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handoutMasterIdLst>
    <p:handoutMasterId r:id="rId120"/>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9" r:id="rId42"/>
    <p:sldId id="473" r:id="rId43"/>
    <p:sldId id="505" r:id="rId44"/>
    <p:sldId id="506" r:id="rId45"/>
    <p:sldId id="508" r:id="rId46"/>
    <p:sldId id="545" r:id="rId47"/>
    <p:sldId id="546" r:id="rId48"/>
    <p:sldId id="547" r:id="rId49"/>
    <p:sldId id="549" r:id="rId50"/>
    <p:sldId id="548" r:id="rId51"/>
    <p:sldId id="353" r:id="rId52"/>
    <p:sldId id="466" r:id="rId53"/>
    <p:sldId id="472" r:id="rId54"/>
    <p:sldId id="354" r:id="rId55"/>
    <p:sldId id="530" r:id="rId56"/>
    <p:sldId id="357" r:id="rId57"/>
    <p:sldId id="417" r:id="rId58"/>
    <p:sldId id="502" r:id="rId59"/>
    <p:sldId id="503" r:id="rId60"/>
    <p:sldId id="415" r:id="rId61"/>
    <p:sldId id="550" r:id="rId62"/>
    <p:sldId id="537" r:id="rId63"/>
    <p:sldId id="539" r:id="rId64"/>
    <p:sldId id="540" r:id="rId65"/>
    <p:sldId id="423" r:id="rId66"/>
    <p:sldId id="525" r:id="rId67"/>
    <p:sldId id="526" r:id="rId68"/>
    <p:sldId id="529" r:id="rId69"/>
    <p:sldId id="418" r:id="rId70"/>
    <p:sldId id="439" r:id="rId71"/>
    <p:sldId id="487" r:id="rId72"/>
    <p:sldId id="488" r:id="rId73"/>
    <p:sldId id="419" r:id="rId74"/>
    <p:sldId id="420" r:id="rId75"/>
    <p:sldId id="434" r:id="rId76"/>
    <p:sldId id="446" r:id="rId77"/>
    <p:sldId id="468" r:id="rId78"/>
    <p:sldId id="447" r:id="rId79"/>
    <p:sldId id="438" r:id="rId80"/>
    <p:sldId id="441" r:id="rId81"/>
    <p:sldId id="442" r:id="rId82"/>
    <p:sldId id="443" r:id="rId83"/>
    <p:sldId id="531" r:id="rId84"/>
    <p:sldId id="532" r:id="rId85"/>
    <p:sldId id="533" r:id="rId86"/>
    <p:sldId id="534" r:id="rId87"/>
    <p:sldId id="536" r:id="rId88"/>
    <p:sldId id="543" r:id="rId89"/>
    <p:sldId id="489" r:id="rId90"/>
    <p:sldId id="470" r:id="rId91"/>
    <p:sldId id="535" r:id="rId92"/>
    <p:sldId id="500" r:id="rId93"/>
    <p:sldId id="544" r:id="rId94"/>
    <p:sldId id="541" r:id="rId95"/>
    <p:sldId id="469" r:id="rId96"/>
    <p:sldId id="424" r:id="rId97"/>
    <p:sldId id="425" r:id="rId98"/>
    <p:sldId id="426" r:id="rId99"/>
    <p:sldId id="427" r:id="rId100"/>
    <p:sldId id="428" r:id="rId101"/>
    <p:sldId id="429" r:id="rId102"/>
    <p:sldId id="430" r:id="rId103"/>
    <p:sldId id="431" r:id="rId104"/>
    <p:sldId id="433" r:id="rId105"/>
    <p:sldId id="416" r:id="rId106"/>
    <p:sldId id="436" r:id="rId107"/>
    <p:sldId id="524" r:id="rId108"/>
    <p:sldId id="509" r:id="rId109"/>
    <p:sldId id="510" r:id="rId110"/>
    <p:sldId id="511" r:id="rId111"/>
    <p:sldId id="517" r:id="rId112"/>
    <p:sldId id="512" r:id="rId113"/>
    <p:sldId id="513" r:id="rId114"/>
    <p:sldId id="514" r:id="rId115"/>
    <p:sldId id="520" r:id="rId116"/>
    <p:sldId id="521" r:id="rId117"/>
    <p:sldId id="306" r:id="rId118"/>
  </p:sldIdLst>
  <p:sldSz cx="9144000" cy="5143500" type="screen16x9"/>
  <p:notesSz cx="6858000" cy="9144000"/>
  <p:custDataLst>
    <p:tags r:id="rId1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20" d="100"/>
          <a:sy n="120" d="100"/>
        </p:scale>
        <p:origin x="82" y="773"/>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10/28/2019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October 24,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34"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8764</TotalTime>
  <Words>12425</Words>
  <Application>Microsoft Office PowerPoint</Application>
  <PresentationFormat>On-screen Show (16:9)</PresentationFormat>
  <Paragraphs>964</Paragraphs>
  <Slides>117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24"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561</cp:revision>
  <dcterms:created xsi:type="dcterms:W3CDTF">2015-10-27T23:46:57Z</dcterms:created>
  <dcterms:modified xsi:type="dcterms:W3CDTF">2019-10-28T23:42:19Z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