
<file path=[Content_Types].xml><?xml version="1.0" encoding="utf-8"?>
<Types xmlns="http://schemas.openxmlformats.org/package/2006/content-types">
  <Default ContentType="image/jpeg" Extension="jpeg"/>
  <Default ContentType="image/png" Extension="png"/>
  <Default ContentType="application/vnd.openxmlformats-package.relationships+xml" Extension="rels"/>
  <Default ContentType="image/x-wmf" Extension="wmf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2"/>
  </p:notesMasterIdLst>
  <p:handoutMasterIdLst>
    <p:handoutMasterId r:id="rId3"/>
  </p:handoutMasterIdLst>
  <p:sldIdLst>
    <p:sldId r:id="rId10" id="256"/>
    <p:sldId r:id="rId11" id="257"/>
    <p:sldId r:id="rId12" id="258"/>
    <p:sldId r:id="rId13" id="259"/>
    <p:sldId r:id="rId14" id="260"/>
    <p:sldId r:id="rId15" id="261"/>
    <p:sldId r:id="rId16" id="262"/>
  </p:sldIdLst>
  <p:sldSz cx="9144000" cy="5148072" type="screen16x9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2" userDrawn="1">
          <p15:clr>
            <a:srgbClr val="A4A3A4"/>
          </p15:clr>
        </p15:guide>
        <p15:guide id="2">
          <p15:clr>
            <a:srgbClr val="A4A3A4"/>
          </p15:clr>
        </p15:guide>
        <p15:guide id="3" pos="5760" userDrawn="1">
          <p15:clr>
            <a:srgbClr val="A4A3A4"/>
          </p15:clr>
        </p15:guide>
        <p15:guide id="4" orient="horz" pos="54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pos="173">
          <p15:clr>
            <a:srgbClr val="A4A3A4"/>
          </p15:clr>
        </p15:guide>
        <p15:guide id="4" pos="414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thleen Watson" initials="KW" lastIdx="1" clrIdx="0">
    <p:extLst/>
  </p:cmAuthor>
  <p:cmAuthor id="2" name="Kathleen Watson" initials="KW [2]" lastIdx="1" clrIdx="1">
    <p:extLst/>
  </p:cmAuthor>
  <p:cmAuthor id="3" name="Kathleen Watson" initials="KW [3]" lastIdx="1" clrIdx="2">
    <p:extLst/>
  </p:cmAuthor>
  <p:cmAuthor id="4" name="Kathleen Watson" initials="KW [4]" lastIdx="1" clrIdx="3">
    <p:extLst/>
  </p:cmAuthor>
  <p:cmAuthor id="5" name="Kathleen Watson" initials="KW [5]" lastIdx="1" clrIdx="4">
    <p:extLst/>
  </p:cmAuthor>
  <p:cmAuthor id="6" name="Kathleen Watson" initials="KW [6]" lastIdx="1" clrIdx="5">
    <p:extLst/>
  </p:cmAuthor>
  <p:cmAuthor id="7" name="Kathleen Watson" initials="KW [7]" lastIdx="1" clrIdx="6">
    <p:extLst/>
  </p:cmAuthor>
  <p:cmAuthor id="8" name="Kathleen Watson" initials="KW [8]" lastIdx="1" clrIdx="7">
    <p:extLst/>
  </p:cmAuthor>
  <p:cmAuthor id="9" name="Kathleen Watson" initials="KW [9]" lastIdx="1" clrIdx="8">
    <p:extLst/>
  </p:cmAuthor>
  <p:cmAuthor id="10" name="Kathleen Watson" initials="KW [10]" lastIdx="1" clrIdx="9">
    <p:extLst/>
  </p:cmAuthor>
  <p:cmAuthor id="11" name="Kathleen Watson" initials="KW [11]" lastIdx="1" clrIdx="10">
    <p:extLst/>
  </p:cmAuthor>
  <p:cmAuthor id="12" name="Kathleen Watson" initials="KW [12]" lastIdx="1" clrIdx="11">
    <p:extLst/>
  </p:cmAuthor>
  <p:cmAuthor id="13" name="Jeff San Miguel" initials="JSM" lastIdx="1" clrIdx="12">
    <p:extLst/>
  </p:cmAuthor>
  <p:cmAuthor id="14" name="Jeff San Miguel" initials="JSM [2]" lastIdx="1" clrIdx="13">
    <p:extLst/>
  </p:cmAuthor>
  <p:cmAuthor id="15" name="Jeff San Miguel" initials="JSM [3]" lastIdx="1" clrIdx="14">
    <p:extLst/>
  </p:cmAuthor>
  <p:cmAuthor id="16" name="Jeff San Miguel" initials="JSM [4]" lastIdx="1" clrIdx="15">
    <p:extLst/>
  </p:cmAuthor>
  <p:cmAuthor id="17" name="Jeff San Miguel" initials="JSM [5]" lastIdx="1" clrIdx="16">
    <p:extLst/>
  </p:cmAuthor>
  <p:cmAuthor id="18" name="Jeff San Miguel" initials="JSM [6]" lastIdx="1" clrIdx="17">
    <p:extLst/>
  </p:cmAuthor>
  <p:cmAuthor id="19" name="Jeff San Miguel" initials="JSM [7]" lastIdx="1" clrIdx="18">
    <p:extLst/>
  </p:cmAuthor>
  <p:cmAuthor id="20" name="Jeff San Miguel" initials="JSM [8]" lastIdx="1" clrIdx="19">
    <p:extLst/>
  </p:cmAuthor>
  <p:cmAuthor id="21" name="Jeff San Miguel" initials="JSM [9]" lastIdx="1" clrIdx="2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1628"/>
    <a:srgbClr val="000000"/>
    <a:srgbClr val="135295"/>
    <a:srgbClr val="032F46"/>
    <a:srgbClr val="06252F"/>
    <a:srgbClr val="0B3F4E"/>
    <a:srgbClr val="0A2F3B"/>
    <a:srgbClr val="155E74"/>
    <a:srgbClr val="0D143C"/>
    <a:srgbClr val="A4CE4E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182" autoAdjust="0"/>
  </p:normalViewPr>
  <p:slideViewPr>
    <p:cSldViewPr snapToGrid="0" snapToObjects="1" showGuides="1">
      <p:cViewPr varScale="1">
        <p:scale>
          <a:sx n="119" d="100"/>
          <a:sy n="119" d="100"/>
        </p:scale>
        <p:origin x="102" y="102"/>
      </p:cViewPr>
      <p:guideLst>
        <p:guide orient="horz" pos="132"/>
        <p:guide/>
        <p:guide pos="5760"/>
        <p:guide orient="horz" pos="54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6" d="100"/>
        <a:sy n="76" d="100"/>
      </p:scale>
      <p:origin x="0" y="0"/>
    </p:cViewPr>
  </p:sorterViewPr>
  <p:notesViewPr>
    <p:cSldViewPr snapToGrid="0" snapToObjects="1">
      <p:cViewPr varScale="1">
        <p:scale>
          <a:sx n="153" d="100"/>
          <a:sy n="153" d="100"/>
        </p:scale>
        <p:origin x="5880" y="176"/>
      </p:cViewPr>
      <p:guideLst>
        <p:guide orient="horz" pos="2880"/>
        <p:guide pos="2160"/>
        <p:guide pos="173"/>
        <p:guide pos="4148"/>
      </p:guideLst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12" Type="http://schemas.openxmlformats.org/officeDocument/2006/relationships/slide" Target="slides/slide3.xml"/><Relationship Id="rId10" Type="http://schemas.openxmlformats.org/officeDocument/2006/relationships/slide" Target="slides/slide1.xml"/><Relationship Id="rId16" Type="http://schemas.openxmlformats.org/officeDocument/2006/relationships/slide" Target="slides/slide7.xml"/><Relationship Id="rId15" Type="http://schemas.openxmlformats.org/officeDocument/2006/relationships/slide" Target="slides/slide6.xml"/><Relationship Id="rId13" Type="http://schemas.openxmlformats.org/officeDocument/2006/relationships/slide" Target="slides/slide4.xml"/><Relationship Id="rId11" Type="http://schemas.openxmlformats.org/officeDocument/2006/relationships/slide" Target="slides/slide2.xml"/><Relationship Id="rId9" Type="http://schemas.openxmlformats.org/officeDocument/2006/relationships/tableStyles" Target="tableStyles.xml"/><Relationship Id="rId8" Type="http://schemas.openxmlformats.org/officeDocument/2006/relationships/theme" Target="theme/theme1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tags" Target="tags/tag1.xml"/><Relationship Id="rId3" Type="http://schemas.openxmlformats.org/officeDocument/2006/relationships/handoutMaster" Target="handoutMasters/handoutMaster1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14" Type="http://schemas.openxmlformats.org/officeDocument/2006/relationships/slide" Target="slides/slide5.xml"/></Relationships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B3F974-BB90-4059-9901-8147A3A63439}" type="datetimeFigureOut">
              <a:rPr lang="en-US" smtClean="0"/>
              <a:pPr/>
              <a:t>9/21/2017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55FBB6-509D-433A-BC0A-FC2E7C728B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38065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84200" y="849313"/>
            <a:ext cx="5689600" cy="3200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55010" y="4236396"/>
            <a:ext cx="6414557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992625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171450" indent="-171450" algn="l" defTabSz="914400" rtl="0" eaLnBrk="1" latinLnBrk="0" hangingPunct="1">
      <a:lnSpc>
        <a:spcPct val="95000"/>
      </a:lnSpc>
      <a:spcBef>
        <a:spcPts val="800"/>
      </a:spcBef>
      <a:spcAft>
        <a:spcPts val="600"/>
      </a:spcAft>
      <a:buClr>
        <a:schemeClr val="accent2"/>
      </a:buClr>
      <a:buFont typeface="Wingdings" pitchFamily="2" charset="2"/>
      <a:buChar char="§"/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39725" indent="-165100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457200" indent="-117475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574675" indent="-117475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739775" indent="-165100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6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0"/>
            <a:ext cx="9152831" cy="5143500"/>
          </a:xfrm>
          <a:prstGeom prst="rect">
            <a:avLst/>
          </a:prstGeom>
        </p:spPr>
      </p:pic>
      <p:sp>
        <p:nvSpPr>
          <p:cNvPr id="37" name="Rectangle 36"/>
          <p:cNvSpPr/>
          <p:nvPr userDrawn="1"/>
        </p:nvSpPr>
        <p:spPr>
          <a:xfrm>
            <a:off x="0" y="2069718"/>
            <a:ext cx="9152831" cy="3073782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55000"/>
                </a:srgbClr>
              </a:gs>
              <a:gs pos="100000">
                <a:srgbClr val="000000">
                  <a:alpha val="2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5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07734" y="3170478"/>
            <a:ext cx="7653702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charset="2"/>
              <a:buNone/>
              <a:tabLst/>
              <a:defRPr sz="1800" cap="none" baseline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</a:p>
          <a:p>
            <a:r>
              <a:rPr lang="en-US" dirty="0"/>
              <a:t>Subtitle placeholder</a:t>
            </a:r>
          </a:p>
        </p:txBody>
      </p:sp>
      <p:sp>
        <p:nvSpPr>
          <p:cNvPr id="57" name="Title 1"/>
          <p:cNvSpPr>
            <a:spLocks noGrp="1"/>
          </p:cNvSpPr>
          <p:nvPr>
            <p:ph type="ctrTitle" hasCustomPrompt="1"/>
          </p:nvPr>
        </p:nvSpPr>
        <p:spPr>
          <a:xfrm>
            <a:off x="807734" y="2296200"/>
            <a:ext cx="7653702" cy="880980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2 Line Hitachi Title Slide Placeholder </a:t>
            </a:r>
            <a:br>
              <a:rPr lang="en-US" dirty="0"/>
            </a:br>
            <a:r>
              <a:rPr lang="en-US" dirty="0"/>
              <a:t>2 Line Hitachi Title Slide Placeholder</a:t>
            </a:r>
          </a:p>
        </p:txBody>
      </p:sp>
      <p:sp>
        <p:nvSpPr>
          <p:cNvPr id="58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807733" y="4068884"/>
            <a:ext cx="5221816" cy="307777"/>
          </a:xfrm>
          <a:ln>
            <a:noFill/>
          </a:ln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400" b="1" baseline="0">
                <a:solidFill>
                  <a:schemeClr val="bg1"/>
                </a:solidFill>
              </a:defRPr>
            </a:lvl1pPr>
            <a:lvl2pPr marL="280987" indent="0">
              <a:buNone/>
              <a:defRPr/>
            </a:lvl2pPr>
            <a:lvl3pPr marL="574675" indent="0">
              <a:buNone/>
              <a:defRPr/>
            </a:lvl3pPr>
            <a:lvl4pPr marL="855663" indent="0">
              <a:buNone/>
              <a:defRPr/>
            </a:lvl4pPr>
            <a:lvl5pPr marL="1090613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79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807733" y="4298226"/>
            <a:ext cx="5221816" cy="461665"/>
          </a:xfrm>
          <a:ln>
            <a:noFill/>
          </a:ln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200">
                <a:solidFill>
                  <a:schemeClr val="bg1"/>
                </a:solidFill>
              </a:defRPr>
            </a:lvl1pPr>
            <a:lvl2pPr marL="280987" indent="0">
              <a:buNone/>
              <a:defRPr/>
            </a:lvl2pPr>
            <a:lvl3pPr marL="574675" indent="0">
              <a:buNone/>
              <a:defRPr/>
            </a:lvl3pPr>
            <a:lvl4pPr marL="855663" indent="0">
              <a:buNone/>
              <a:defRPr/>
            </a:lvl4pPr>
            <a:lvl5pPr marL="1090613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sp>
        <p:nvSpPr>
          <p:cNvPr id="39" name="TextBox 38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/>
              </a:rPr>
              <a:pPr/>
              <a:t>‹#›</a:t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/>
            </a:endParaRPr>
          </a:p>
        </p:txBody>
      </p:sp>
      <p:sp>
        <p:nvSpPr>
          <p:cNvPr id="36" name="Rectangle 35"/>
          <p:cNvSpPr/>
          <p:nvPr userDrawn="1"/>
        </p:nvSpPr>
        <p:spPr>
          <a:xfrm>
            <a:off x="-1" y="0"/>
            <a:ext cx="9152831" cy="1487714"/>
          </a:xfrm>
          <a:prstGeom prst="rect">
            <a:avLst/>
          </a:prstGeom>
          <a:gradFill flip="none" rotWithShape="1">
            <a:gsLst>
              <a:gs pos="11000">
                <a:srgbClr val="0E1628">
                  <a:lumMod val="0"/>
                  <a:alpha val="72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Arial"/>
            </a:endParaRPr>
          </a:p>
        </p:txBody>
      </p:sp>
      <p:grpSp>
        <p:nvGrpSpPr>
          <p:cNvPr id="38" name="Group 37"/>
          <p:cNvGrpSpPr/>
          <p:nvPr userDrawn="1"/>
        </p:nvGrpSpPr>
        <p:grpSpPr>
          <a:xfrm>
            <a:off x="7684916" y="225821"/>
            <a:ext cx="1247901" cy="356665"/>
            <a:chOff x="2751138" y="3262313"/>
            <a:chExt cx="4665662" cy="1333500"/>
          </a:xfrm>
          <a:solidFill>
            <a:srgbClr val="FFFFFF"/>
          </a:solidFill>
        </p:grpSpPr>
        <p:sp>
          <p:nvSpPr>
            <p:cNvPr id="40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1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2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3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4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5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6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7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8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9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0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1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2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3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4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5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9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0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1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2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3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4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5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</p:grpSp>
      <p:sp>
        <p:nvSpPr>
          <p:cNvPr id="35" name="TextBox 34"/>
          <p:cNvSpPr txBox="1"/>
          <p:nvPr userDrawn="1"/>
        </p:nvSpPr>
        <p:spPr>
          <a:xfrm>
            <a:off x="7048957" y="4911221"/>
            <a:ext cx="205537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kern="1200" dirty="0">
                <a:solidFill>
                  <a:schemeClr val="tx1">
                    <a:lumMod val="40000"/>
                    <a:lumOff val="60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© Hitachi, Ltd. 2017. All Rights Reserved</a:t>
            </a:r>
          </a:p>
        </p:txBody>
      </p:sp>
      <p:sp>
        <p:nvSpPr>
          <p:cNvPr id="67" name="TextBox 66"/>
          <p:cNvSpPr txBox="1"/>
          <p:nvPr userDrawn="1"/>
        </p:nvSpPr>
        <p:spPr>
          <a:xfrm>
            <a:off x="7048957" y="4911221"/>
            <a:ext cx="205537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kern="1200" dirty="0">
                <a:solidFill>
                  <a:schemeClr val="tx1">
                    <a:lumMod val="20000"/>
                    <a:lumOff val="80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© Hitachi, Ltd. 2017. All Rights Reserved</a:t>
            </a:r>
          </a:p>
        </p:txBody>
      </p:sp>
      <p:sp>
        <p:nvSpPr>
          <p:cNvPr id="68" name="Rectangle 67"/>
          <p:cNvSpPr/>
          <p:nvPr userDrawn="1"/>
        </p:nvSpPr>
        <p:spPr>
          <a:xfrm>
            <a:off x="264160" y="4911122"/>
            <a:ext cx="542544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algn="l" defTabSz="914400" rtl="0" eaLnBrk="1" latinLnBrk="0" hangingPunct="1">
              <a:lnSpc>
                <a:spcPct val="100000"/>
              </a:lnSpc>
            </a:pPr>
            <a:r>
              <a:rPr lang="en-US" sz="800" b="1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CONFIDENTIAL – For use by Hitachi, Ltd. employees and other audiences under NDA only.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648200" y="967579"/>
            <a:ext cx="3898900" cy="3684431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4130040" cy="196130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6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0"/>
            <a:ext cx="9152831" cy="5143500"/>
          </a:xfrm>
          <a:prstGeom prst="rect">
            <a:avLst/>
          </a:prstGeom>
        </p:spPr>
      </p:pic>
      <p:sp>
        <p:nvSpPr>
          <p:cNvPr id="37" name="Rectangle 36"/>
          <p:cNvSpPr/>
          <p:nvPr userDrawn="1"/>
        </p:nvSpPr>
        <p:spPr>
          <a:xfrm>
            <a:off x="0" y="2069718"/>
            <a:ext cx="9152831" cy="3073782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55000"/>
                </a:srgbClr>
              </a:gs>
              <a:gs pos="100000">
                <a:srgbClr val="000000">
                  <a:alpha val="2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39" name="TextBox 38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/>
              </a:rPr>
              <a:pPr/>
              <a:t>‹#›</a:t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/>
            </a:endParaRPr>
          </a:p>
        </p:txBody>
      </p:sp>
      <p:sp>
        <p:nvSpPr>
          <p:cNvPr id="36" name="Rectangle 35"/>
          <p:cNvSpPr/>
          <p:nvPr userDrawn="1"/>
        </p:nvSpPr>
        <p:spPr>
          <a:xfrm>
            <a:off x="-1" y="0"/>
            <a:ext cx="9152831" cy="1487714"/>
          </a:xfrm>
          <a:prstGeom prst="rect">
            <a:avLst/>
          </a:prstGeom>
          <a:gradFill flip="none" rotWithShape="1">
            <a:gsLst>
              <a:gs pos="11000">
                <a:srgbClr val="0E1628">
                  <a:lumMod val="0"/>
                  <a:alpha val="72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35" name="Title 1"/>
          <p:cNvSpPr>
            <a:spLocks noGrp="1"/>
          </p:cNvSpPr>
          <p:nvPr>
            <p:ph type="ctrTitle" hasCustomPrompt="1"/>
          </p:nvPr>
        </p:nvSpPr>
        <p:spPr>
          <a:xfrm>
            <a:off x="807734" y="2296200"/>
            <a:ext cx="7653702" cy="430887"/>
          </a:xfrm>
          <a:prstGeom prst="rect">
            <a:avLst/>
          </a:prstGeom>
          <a:effectLst/>
        </p:spPr>
        <p:txBody>
          <a:bodyPr anchor="t">
            <a:sp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Thank You</a:t>
            </a:r>
            <a:endParaRPr lang="en-US" dirty="0"/>
          </a:p>
        </p:txBody>
      </p:sp>
      <p:grpSp>
        <p:nvGrpSpPr>
          <p:cNvPr id="67" name="Group 66"/>
          <p:cNvGrpSpPr/>
          <p:nvPr userDrawn="1"/>
        </p:nvGrpSpPr>
        <p:grpSpPr>
          <a:xfrm>
            <a:off x="7684916" y="225821"/>
            <a:ext cx="1247901" cy="356665"/>
            <a:chOff x="2751138" y="3262313"/>
            <a:chExt cx="4665662" cy="1333500"/>
          </a:xfrm>
          <a:solidFill>
            <a:srgbClr val="FFFFFF"/>
          </a:solidFill>
        </p:grpSpPr>
        <p:sp>
          <p:nvSpPr>
            <p:cNvPr id="68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9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0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1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2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3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4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5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6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7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8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0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1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2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3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4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5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6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7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8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9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0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1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</p:grpSp>
      <p:sp>
        <p:nvSpPr>
          <p:cNvPr id="32" name="TextBox 31"/>
          <p:cNvSpPr txBox="1"/>
          <p:nvPr userDrawn="1"/>
        </p:nvSpPr>
        <p:spPr>
          <a:xfrm>
            <a:off x="7048957" y="4911221"/>
            <a:ext cx="205537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kern="1200" dirty="0">
                <a:solidFill>
                  <a:schemeClr val="tx1">
                    <a:lumMod val="20000"/>
                    <a:lumOff val="80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© Hitachi, Ltd. 2017. All Rights Reserved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2" y="-1"/>
            <a:ext cx="9152832" cy="5143501"/>
          </a:xfrm>
          <a:prstGeom prst="rect">
            <a:avLst/>
          </a:prstGeom>
        </p:spPr>
      </p:pic>
      <p:sp>
        <p:nvSpPr>
          <p:cNvPr id="133" name="Rectangle 132"/>
          <p:cNvSpPr/>
          <p:nvPr userDrawn="1"/>
        </p:nvSpPr>
        <p:spPr>
          <a:xfrm>
            <a:off x="-1" y="0"/>
            <a:ext cx="9152831" cy="1145894"/>
          </a:xfrm>
          <a:prstGeom prst="rect">
            <a:avLst/>
          </a:prstGeom>
          <a:gradFill flip="none" rotWithShape="1">
            <a:gsLst>
              <a:gs pos="0">
                <a:srgbClr val="0E1628">
                  <a:alpha val="40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152" name="Rectangle 151"/>
          <p:cNvSpPr/>
          <p:nvPr userDrawn="1"/>
        </p:nvSpPr>
        <p:spPr>
          <a:xfrm>
            <a:off x="0" y="2069718"/>
            <a:ext cx="9152831" cy="3073782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55000"/>
                </a:srgbClr>
              </a:gs>
              <a:gs pos="100000">
                <a:srgbClr val="000000">
                  <a:alpha val="2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154" name="Title 1"/>
          <p:cNvSpPr>
            <a:spLocks noGrp="1"/>
          </p:cNvSpPr>
          <p:nvPr>
            <p:ph type="ctrTitle" hasCustomPrompt="1"/>
          </p:nvPr>
        </p:nvSpPr>
        <p:spPr>
          <a:xfrm>
            <a:off x="807734" y="2296200"/>
            <a:ext cx="7653702" cy="430887"/>
          </a:xfrm>
          <a:prstGeom prst="rect">
            <a:avLst/>
          </a:prstGeom>
          <a:effectLst/>
        </p:spPr>
        <p:txBody>
          <a:bodyPr anchor="t">
            <a:sp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Thank You</a:t>
            </a:r>
            <a:endParaRPr lang="en-US" dirty="0"/>
          </a:p>
        </p:txBody>
      </p:sp>
      <p:sp>
        <p:nvSpPr>
          <p:cNvPr id="158" name="TextBox 157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/>
              </a:rPr>
              <a:pPr/>
              <a:t>‹#›</a:t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/>
            </a:endParaRPr>
          </a:p>
        </p:txBody>
      </p:sp>
      <p:grpSp>
        <p:nvGrpSpPr>
          <p:cNvPr id="61" name="Group 60"/>
          <p:cNvGrpSpPr/>
          <p:nvPr userDrawn="1"/>
        </p:nvGrpSpPr>
        <p:grpSpPr>
          <a:xfrm>
            <a:off x="7684916" y="225821"/>
            <a:ext cx="1247901" cy="356665"/>
            <a:chOff x="2751138" y="3262313"/>
            <a:chExt cx="4665662" cy="1333500"/>
          </a:xfrm>
          <a:solidFill>
            <a:srgbClr val="FFFFFF"/>
          </a:solidFill>
        </p:grpSpPr>
        <p:sp>
          <p:nvSpPr>
            <p:cNvPr id="62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3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4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5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6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7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8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9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0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1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2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3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4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5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6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7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8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9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0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1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2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3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4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</p:grpSp>
      <p:sp>
        <p:nvSpPr>
          <p:cNvPr id="32" name="TextBox 31"/>
          <p:cNvSpPr txBox="1"/>
          <p:nvPr userDrawn="1"/>
        </p:nvSpPr>
        <p:spPr>
          <a:xfrm>
            <a:off x="7048957" y="4911221"/>
            <a:ext cx="205537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kern="1200" dirty="0">
                <a:solidFill>
                  <a:schemeClr val="tx1">
                    <a:lumMod val="20000"/>
                    <a:lumOff val="80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© Hitachi, Ltd. 2017. All Rights Reserved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pic>
        <p:nvPicPr>
          <p:cNvPr id="3" name="図 2" descr="ea60_010_030_dmac [更新済み].wmf"/>
          <p:cNvPicPr preferRelativeResize="0"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 bwMode="gray">
          <a:xfrm>
            <a:off x="3226003" y="2167156"/>
            <a:ext cx="2691994" cy="772380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pic>
        <p:nvPicPr>
          <p:cNvPr id="6" name="図 2" descr="ea60_010_030_dmac [更新済み].wmf"/>
          <p:cNvPicPr preferRelativeResize="0"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 bwMode="gray">
          <a:xfrm>
            <a:off x="3226003" y="2167156"/>
            <a:ext cx="2691994" cy="772380"/>
          </a:xfrm>
          <a:prstGeom prst="rect">
            <a:avLst/>
          </a:prstGeom>
        </p:spPr>
      </p:pic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2" y="-1"/>
            <a:ext cx="9152832" cy="5143501"/>
          </a:xfrm>
          <a:prstGeom prst="rect">
            <a:avLst/>
          </a:prstGeom>
        </p:spPr>
      </p:pic>
      <p:sp>
        <p:nvSpPr>
          <p:cNvPr id="133" name="Rectangle 132"/>
          <p:cNvSpPr/>
          <p:nvPr userDrawn="1"/>
        </p:nvSpPr>
        <p:spPr>
          <a:xfrm>
            <a:off x="-1" y="0"/>
            <a:ext cx="9152831" cy="1145894"/>
          </a:xfrm>
          <a:prstGeom prst="rect">
            <a:avLst/>
          </a:prstGeom>
          <a:gradFill flip="none" rotWithShape="1">
            <a:gsLst>
              <a:gs pos="0">
                <a:srgbClr val="0E1628">
                  <a:alpha val="40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152" name="Rectangle 151"/>
          <p:cNvSpPr/>
          <p:nvPr userDrawn="1"/>
        </p:nvSpPr>
        <p:spPr>
          <a:xfrm>
            <a:off x="0" y="2069718"/>
            <a:ext cx="9152831" cy="3073782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55000"/>
                </a:srgbClr>
              </a:gs>
              <a:gs pos="100000">
                <a:srgbClr val="000000">
                  <a:alpha val="2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15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07734" y="3170478"/>
            <a:ext cx="7653702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charset="2"/>
              <a:buNone/>
              <a:tabLst/>
              <a:defRPr sz="1800" cap="none" baseline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</a:p>
          <a:p>
            <a:r>
              <a:rPr lang="en-US" dirty="0"/>
              <a:t>Subtitle placeholder</a:t>
            </a:r>
          </a:p>
        </p:txBody>
      </p:sp>
      <p:sp>
        <p:nvSpPr>
          <p:cNvPr id="154" name="Title 1"/>
          <p:cNvSpPr>
            <a:spLocks noGrp="1"/>
          </p:cNvSpPr>
          <p:nvPr>
            <p:ph type="ctrTitle" hasCustomPrompt="1"/>
          </p:nvPr>
        </p:nvSpPr>
        <p:spPr>
          <a:xfrm>
            <a:off x="807734" y="2296200"/>
            <a:ext cx="7653702" cy="880980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2 Line Hitachi Title Slide Placeholder </a:t>
            </a:r>
            <a:br>
              <a:rPr lang="en-US" dirty="0"/>
            </a:br>
            <a:r>
              <a:rPr lang="en-US" dirty="0"/>
              <a:t>2 Line Hitachi Title Slide Placeholder</a:t>
            </a:r>
          </a:p>
        </p:txBody>
      </p:sp>
      <p:sp>
        <p:nvSpPr>
          <p:cNvPr id="155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807733" y="4068884"/>
            <a:ext cx="5221816" cy="307777"/>
          </a:xfrm>
          <a:ln>
            <a:noFill/>
          </a:ln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400" b="1" baseline="0">
                <a:solidFill>
                  <a:schemeClr val="bg1"/>
                </a:solidFill>
              </a:defRPr>
            </a:lvl1pPr>
            <a:lvl2pPr marL="280987" indent="0">
              <a:buNone/>
              <a:defRPr/>
            </a:lvl2pPr>
            <a:lvl3pPr marL="574675" indent="0">
              <a:buNone/>
              <a:defRPr/>
            </a:lvl3pPr>
            <a:lvl4pPr marL="855663" indent="0">
              <a:buNone/>
              <a:defRPr/>
            </a:lvl4pPr>
            <a:lvl5pPr marL="1090613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156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807733" y="4298226"/>
            <a:ext cx="5221816" cy="461665"/>
          </a:xfrm>
          <a:ln>
            <a:noFill/>
          </a:ln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200">
                <a:solidFill>
                  <a:schemeClr val="bg1"/>
                </a:solidFill>
              </a:defRPr>
            </a:lvl1pPr>
            <a:lvl2pPr marL="280987" indent="0">
              <a:buNone/>
              <a:defRPr/>
            </a:lvl2pPr>
            <a:lvl3pPr marL="574675" indent="0">
              <a:buNone/>
              <a:defRPr/>
            </a:lvl3pPr>
            <a:lvl4pPr marL="855663" indent="0">
              <a:buNone/>
              <a:defRPr/>
            </a:lvl4pPr>
            <a:lvl5pPr marL="1090613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sp>
        <p:nvSpPr>
          <p:cNvPr id="158" name="TextBox 157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/>
              </a:rPr>
              <a:pPr/>
              <a:t>‹#›</a:t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/>
            </a:endParaRPr>
          </a:p>
        </p:txBody>
      </p:sp>
      <p:grpSp>
        <p:nvGrpSpPr>
          <p:cNvPr id="60" name="Group 59"/>
          <p:cNvGrpSpPr/>
          <p:nvPr userDrawn="1"/>
        </p:nvGrpSpPr>
        <p:grpSpPr>
          <a:xfrm>
            <a:off x="7684916" y="225821"/>
            <a:ext cx="1247901" cy="356665"/>
            <a:chOff x="2751138" y="3262313"/>
            <a:chExt cx="4665662" cy="1333500"/>
          </a:xfrm>
          <a:solidFill>
            <a:srgbClr val="FFFFFF"/>
          </a:solidFill>
        </p:grpSpPr>
        <p:sp>
          <p:nvSpPr>
            <p:cNvPr id="61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2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3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4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5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6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7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8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9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0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1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2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3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4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5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6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7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8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9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0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1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2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3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</p:grpSp>
      <p:sp>
        <p:nvSpPr>
          <p:cNvPr id="36" name="TextBox 35"/>
          <p:cNvSpPr txBox="1"/>
          <p:nvPr userDrawn="1"/>
        </p:nvSpPr>
        <p:spPr>
          <a:xfrm>
            <a:off x="7048957" y="4911221"/>
            <a:ext cx="205537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kern="1200" dirty="0">
                <a:solidFill>
                  <a:schemeClr val="tx1">
                    <a:lumMod val="40000"/>
                    <a:lumOff val="60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© Hitachi, Ltd. 2017. All Rights Reserved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07734" y="3170478"/>
            <a:ext cx="7653702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charset="2"/>
              <a:buNone/>
              <a:tabLst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</a:p>
          <a:p>
            <a:r>
              <a:rPr lang="en-US" dirty="0"/>
              <a:t>Subtitle placeholder</a:t>
            </a:r>
          </a:p>
        </p:txBody>
      </p:sp>
      <p:sp>
        <p:nvSpPr>
          <p:cNvPr id="62" name="Title 1"/>
          <p:cNvSpPr>
            <a:spLocks noGrp="1"/>
          </p:cNvSpPr>
          <p:nvPr>
            <p:ph type="ctrTitle" hasCustomPrompt="1"/>
          </p:nvPr>
        </p:nvSpPr>
        <p:spPr>
          <a:xfrm>
            <a:off x="807734" y="2296200"/>
            <a:ext cx="7653702" cy="880980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2 Line Hitachi Title Slide Placeholder </a:t>
            </a:r>
            <a:br>
              <a:rPr lang="en-US" dirty="0"/>
            </a:br>
            <a:r>
              <a:rPr lang="en-US" dirty="0"/>
              <a:t>2 Line Hitachi Title Slide Placeholder</a:t>
            </a:r>
          </a:p>
        </p:txBody>
      </p:sp>
      <p:sp>
        <p:nvSpPr>
          <p:cNvPr id="63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807733" y="4068884"/>
            <a:ext cx="5221816" cy="307777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400" b="1" baseline="0">
                <a:solidFill>
                  <a:schemeClr val="tx1"/>
                </a:solidFill>
              </a:defRPr>
            </a:lvl1pPr>
            <a:lvl2pPr marL="280987" indent="0">
              <a:buNone/>
              <a:defRPr/>
            </a:lvl2pPr>
            <a:lvl3pPr marL="574675" indent="0">
              <a:buNone/>
              <a:defRPr/>
            </a:lvl3pPr>
            <a:lvl4pPr marL="855663" indent="0">
              <a:buNone/>
              <a:defRPr/>
            </a:lvl4pPr>
            <a:lvl5pPr marL="1090613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64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807733" y="4298226"/>
            <a:ext cx="5221816" cy="461665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200">
                <a:solidFill>
                  <a:schemeClr val="tx1"/>
                </a:solidFill>
              </a:defRPr>
            </a:lvl1pPr>
            <a:lvl2pPr marL="280987" indent="0">
              <a:buNone/>
              <a:defRPr/>
            </a:lvl2pPr>
            <a:lvl3pPr marL="574675" indent="0">
              <a:buNone/>
              <a:defRPr/>
            </a:lvl3pPr>
            <a:lvl4pPr marL="855663" indent="0">
              <a:buNone/>
              <a:defRPr/>
            </a:lvl4pPr>
            <a:lvl5pPr marL="1090613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sp>
        <p:nvSpPr>
          <p:cNvPr id="39" name="Rectangle 38"/>
          <p:cNvSpPr/>
          <p:nvPr userDrawn="1"/>
        </p:nvSpPr>
        <p:spPr>
          <a:xfrm>
            <a:off x="0" y="0"/>
            <a:ext cx="9144000" cy="21549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0" name="TextBox 39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  <a:pPr algn="l"/>
              <a:t>‹#›</a:t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grpSp>
        <p:nvGrpSpPr>
          <p:cNvPr id="42" name="グループ化 34"/>
          <p:cNvGrpSpPr/>
          <p:nvPr userDrawn="1"/>
        </p:nvGrpSpPr>
        <p:grpSpPr bwMode="gray">
          <a:xfrm>
            <a:off x="324487" y="2057426"/>
            <a:ext cx="8495663" cy="97507"/>
            <a:chOff x="324487" y="2057426"/>
            <a:chExt cx="8495663" cy="97507"/>
          </a:xfrm>
        </p:grpSpPr>
        <p:sp>
          <p:nvSpPr>
            <p:cNvPr id="43" name="正方形/長方形 11"/>
            <p:cNvSpPr>
              <a:spLocks noChangeArrowheads="1"/>
            </p:cNvSpPr>
            <p:nvPr/>
          </p:nvSpPr>
          <p:spPr bwMode="gray">
            <a:xfrm>
              <a:off x="324489" y="2057426"/>
              <a:ext cx="8495661" cy="97488"/>
            </a:xfrm>
            <a:prstGeom prst="rect">
              <a:avLst/>
            </a:prstGeom>
            <a:solidFill>
              <a:srgbClr val="73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ja-JP" altLang="en-US"/>
            </a:p>
          </p:txBody>
        </p:sp>
        <p:grpSp>
          <p:nvGrpSpPr>
            <p:cNvPr id="44" name="グループ化 16"/>
            <p:cNvGrpSpPr/>
            <p:nvPr/>
          </p:nvGrpSpPr>
          <p:grpSpPr bwMode="gray">
            <a:xfrm>
              <a:off x="324487" y="2057439"/>
              <a:ext cx="1938811" cy="97494"/>
              <a:chOff x="312738" y="2747961"/>
              <a:chExt cx="1970086" cy="109543"/>
            </a:xfrm>
          </p:grpSpPr>
          <p:sp>
            <p:nvSpPr>
              <p:cNvPr id="45" name="正方形/長方形 37"/>
              <p:cNvSpPr/>
              <p:nvPr/>
            </p:nvSpPr>
            <p:spPr bwMode="gray">
              <a:xfrm>
                <a:off x="1298574" y="2747961"/>
                <a:ext cx="984250" cy="10953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 sz="1800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6" name="正方形/長方形 38"/>
              <p:cNvSpPr/>
              <p:nvPr/>
            </p:nvSpPr>
            <p:spPr bwMode="gray">
              <a:xfrm>
                <a:off x="312738" y="2747967"/>
                <a:ext cx="985837" cy="109537"/>
              </a:xfrm>
              <a:prstGeom prst="rect">
                <a:avLst/>
              </a:prstGeom>
              <a:solidFill>
                <a:srgbClr val="B3B3B3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 sz="1800" kern="0" dirty="0">
                  <a:solidFill>
                    <a:sysClr val="windowText" lastClr="000000"/>
                  </a:solidFill>
                </a:endParaRPr>
              </a:p>
            </p:txBody>
          </p:sp>
        </p:grpSp>
      </p:grpSp>
      <p:grpSp>
        <p:nvGrpSpPr>
          <p:cNvPr id="41" name="Group 40"/>
          <p:cNvGrpSpPr/>
          <p:nvPr userDrawn="1"/>
        </p:nvGrpSpPr>
        <p:grpSpPr>
          <a:xfrm>
            <a:off x="7684913" y="225822"/>
            <a:ext cx="1247904" cy="356665"/>
            <a:chOff x="2751138" y="3262313"/>
            <a:chExt cx="4665662" cy="1333500"/>
          </a:xfrm>
          <a:solidFill>
            <a:schemeClr val="tx1"/>
          </a:solidFill>
        </p:grpSpPr>
        <p:sp>
          <p:nvSpPr>
            <p:cNvPr id="47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lor BG"/>
          <p:cNvSpPr/>
          <p:nvPr/>
        </p:nvSpPr>
        <p:spPr>
          <a:xfrm>
            <a:off x="0" y="-7472"/>
            <a:ext cx="9144000" cy="5150971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56" name="Gradient Overlay"/>
          <p:cNvSpPr/>
          <p:nvPr/>
        </p:nvSpPr>
        <p:spPr>
          <a:xfrm>
            <a:off x="0" y="-7473"/>
            <a:ext cx="9144000" cy="5143500"/>
          </a:xfrm>
          <a:prstGeom prst="rect">
            <a:avLst/>
          </a:prstGeom>
          <a:gradFill flip="none" rotWithShape="1">
            <a:gsLst>
              <a:gs pos="73000">
                <a:srgbClr val="000000">
                  <a:alpha val="10000"/>
                </a:srgbClr>
              </a:gs>
              <a:gs pos="32000">
                <a:srgbClr val="000000">
                  <a:alpha val="10000"/>
                </a:srgbClr>
              </a:gs>
              <a:gs pos="0">
                <a:srgbClr val="000000">
                  <a:alpha val="55000"/>
                </a:srgbClr>
              </a:gs>
              <a:gs pos="100000">
                <a:srgbClr val="000000">
                  <a:alpha val="5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rial"/>
            </a:endParaRPr>
          </a:p>
        </p:txBody>
      </p:sp>
      <p:pic>
        <p:nvPicPr>
          <p:cNvPr id="61" name="Smart Texture"/>
          <p:cNvPicPr>
            <a:picLocks noChangeAspect="1"/>
          </p:cNvPicPr>
          <p:nvPr userDrawn="1"/>
        </p:nvPicPr>
        <p:blipFill rotWithShape="1">
          <a:blip r:embed="rId2" cstate="print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49740" y="-74140"/>
            <a:ext cx="9398875" cy="5305168"/>
          </a:xfrm>
          <a:prstGeom prst="rect">
            <a:avLst/>
          </a:prstGeom>
        </p:spPr>
      </p:pic>
      <p:sp>
        <p:nvSpPr>
          <p:cNvPr id="59" name="Rectangle 58"/>
          <p:cNvSpPr/>
          <p:nvPr userDrawn="1"/>
        </p:nvSpPr>
        <p:spPr>
          <a:xfrm>
            <a:off x="0" y="2069718"/>
            <a:ext cx="9152831" cy="3073782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55000"/>
                </a:srgbClr>
              </a:gs>
              <a:gs pos="100000">
                <a:srgbClr val="000000">
                  <a:alpha val="2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  <a:pPr algn="l"/>
              <a:t>‹#›</a:t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sp>
        <p:nvSpPr>
          <p:cNvPr id="157" name="Divider Slide"/>
          <p:cNvSpPr>
            <a:spLocks noGrp="1"/>
          </p:cNvSpPr>
          <p:nvPr>
            <p:ph type="ctrTitle" hasCustomPrompt="1"/>
          </p:nvPr>
        </p:nvSpPr>
        <p:spPr>
          <a:xfrm>
            <a:off x="1187863" y="2319174"/>
            <a:ext cx="7653702" cy="848355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Divider Slide</a:t>
            </a:r>
          </a:p>
        </p:txBody>
      </p:sp>
      <p:sp>
        <p:nvSpPr>
          <p:cNvPr id="34" name="Slide Number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  <a:pPr algn="l"/>
              <a:t>‹#›</a:t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grpSp>
        <p:nvGrpSpPr>
          <p:cNvPr id="32" name="Group 31"/>
          <p:cNvGrpSpPr/>
          <p:nvPr userDrawn="1"/>
        </p:nvGrpSpPr>
        <p:grpSpPr>
          <a:xfrm>
            <a:off x="7684916" y="225821"/>
            <a:ext cx="1247901" cy="356665"/>
            <a:chOff x="2751138" y="3262313"/>
            <a:chExt cx="4665662" cy="1333500"/>
          </a:xfrm>
          <a:solidFill>
            <a:srgbClr val="FFFFFF"/>
          </a:solidFill>
        </p:grpSpPr>
        <p:sp>
          <p:nvSpPr>
            <p:cNvPr id="33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35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36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37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38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39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0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2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3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4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5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6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7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8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9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0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1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2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3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4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5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7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8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</p:grpSp>
      <p:sp>
        <p:nvSpPr>
          <p:cNvPr id="60" name="TextBox 59"/>
          <p:cNvSpPr txBox="1"/>
          <p:nvPr userDrawn="1"/>
        </p:nvSpPr>
        <p:spPr>
          <a:xfrm>
            <a:off x="7048957" y="4911221"/>
            <a:ext cx="205537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kern="1200" dirty="0">
                <a:solidFill>
                  <a:schemeClr val="tx1">
                    <a:lumMod val="40000"/>
                    <a:lumOff val="60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© Hitachi, Ltd. 2017. All Rights Reserved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lor BG"/>
          <p:cNvSpPr/>
          <p:nvPr/>
        </p:nvSpPr>
        <p:spPr>
          <a:xfrm>
            <a:off x="0" y="-7472"/>
            <a:ext cx="9144000" cy="5150971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pic>
        <p:nvPicPr>
          <p:cNvPr id="5" name="Smart Texture"/>
          <p:cNvPicPr>
            <a:picLocks noChangeAspect="1"/>
          </p:cNvPicPr>
          <p:nvPr/>
        </p:nvPicPr>
        <p:blipFill rotWithShape="1">
          <a:blip r:embed="rId2" cstate="print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52089" y="-74140"/>
            <a:ext cx="9398875" cy="5305168"/>
          </a:xfrm>
          <a:prstGeom prst="rect">
            <a:avLst/>
          </a:prstGeom>
        </p:spPr>
      </p:pic>
      <p:sp>
        <p:nvSpPr>
          <p:cNvPr id="56" name="Gradient Overlay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73000">
                <a:srgbClr val="000000">
                  <a:alpha val="10000"/>
                </a:srgbClr>
              </a:gs>
              <a:gs pos="32000">
                <a:srgbClr val="000000">
                  <a:alpha val="10000"/>
                </a:srgbClr>
              </a:gs>
              <a:gs pos="0">
                <a:srgbClr val="000000">
                  <a:alpha val="55000"/>
                </a:srgbClr>
              </a:gs>
              <a:gs pos="100000">
                <a:srgbClr val="000000">
                  <a:alpha val="5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59" name="Rectangle 58"/>
          <p:cNvSpPr/>
          <p:nvPr userDrawn="1"/>
        </p:nvSpPr>
        <p:spPr>
          <a:xfrm>
            <a:off x="0" y="2069718"/>
            <a:ext cx="9152831" cy="3073782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55000"/>
                </a:srgbClr>
              </a:gs>
              <a:gs pos="100000">
                <a:srgbClr val="000000">
                  <a:alpha val="2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  <a:pPr algn="l"/>
              <a:t>‹#›</a:t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sp>
        <p:nvSpPr>
          <p:cNvPr id="157" name="Divider Slide"/>
          <p:cNvSpPr>
            <a:spLocks noGrp="1"/>
          </p:cNvSpPr>
          <p:nvPr>
            <p:ph type="ctrTitle" hasCustomPrompt="1"/>
          </p:nvPr>
        </p:nvSpPr>
        <p:spPr>
          <a:xfrm>
            <a:off x="1187863" y="2319174"/>
            <a:ext cx="7653702" cy="848355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Divider Slide</a:t>
            </a:r>
          </a:p>
        </p:txBody>
      </p:sp>
      <p:sp>
        <p:nvSpPr>
          <p:cNvPr id="34" name="Slide Number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  <a:pPr algn="l"/>
              <a:t>‹#›</a:t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grpSp>
        <p:nvGrpSpPr>
          <p:cNvPr id="32" name="Group 31"/>
          <p:cNvGrpSpPr/>
          <p:nvPr userDrawn="1"/>
        </p:nvGrpSpPr>
        <p:grpSpPr>
          <a:xfrm>
            <a:off x="7684916" y="225821"/>
            <a:ext cx="1247901" cy="356665"/>
            <a:chOff x="2751138" y="3262313"/>
            <a:chExt cx="4665662" cy="1333500"/>
          </a:xfrm>
          <a:solidFill>
            <a:schemeClr val="bg1"/>
          </a:solidFill>
        </p:grpSpPr>
        <p:sp>
          <p:nvSpPr>
            <p:cNvPr id="33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35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36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37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38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39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0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2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3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4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5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6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7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8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9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0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1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2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3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4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5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7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8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</p:grpSp>
      <p:sp>
        <p:nvSpPr>
          <p:cNvPr id="60" name="TextBox 59"/>
          <p:cNvSpPr txBox="1"/>
          <p:nvPr userDrawn="1"/>
        </p:nvSpPr>
        <p:spPr>
          <a:xfrm>
            <a:off x="7048957" y="4911221"/>
            <a:ext cx="205537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kern="1200" dirty="0">
                <a:solidFill>
                  <a:schemeClr val="tx1">
                    <a:lumMod val="40000"/>
                    <a:lumOff val="60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© Hitachi, Ltd. 2017. All Rights Reserved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lor BG"/>
          <p:cNvSpPr/>
          <p:nvPr/>
        </p:nvSpPr>
        <p:spPr>
          <a:xfrm>
            <a:off x="0" y="-7472"/>
            <a:ext cx="9144000" cy="5150971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pic>
        <p:nvPicPr>
          <p:cNvPr id="5" name="Smart Texture"/>
          <p:cNvPicPr>
            <a:picLocks noChangeAspect="1"/>
          </p:cNvPicPr>
          <p:nvPr/>
        </p:nvPicPr>
        <p:blipFill rotWithShape="1">
          <a:blip r:embed="rId2" cstate="print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52089" y="-74140"/>
            <a:ext cx="9398875" cy="5305168"/>
          </a:xfrm>
          <a:prstGeom prst="rect">
            <a:avLst/>
          </a:prstGeom>
        </p:spPr>
      </p:pic>
      <p:sp>
        <p:nvSpPr>
          <p:cNvPr id="56" name="Gradient Overlay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73000">
                <a:srgbClr val="000000">
                  <a:alpha val="10000"/>
                </a:srgbClr>
              </a:gs>
              <a:gs pos="32000">
                <a:srgbClr val="000000">
                  <a:alpha val="10000"/>
                </a:srgbClr>
              </a:gs>
              <a:gs pos="0">
                <a:srgbClr val="000000">
                  <a:alpha val="55000"/>
                </a:srgbClr>
              </a:gs>
              <a:gs pos="100000">
                <a:srgbClr val="000000">
                  <a:alpha val="5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59" name="Rectangle 58"/>
          <p:cNvSpPr/>
          <p:nvPr userDrawn="1"/>
        </p:nvSpPr>
        <p:spPr>
          <a:xfrm>
            <a:off x="0" y="2069718"/>
            <a:ext cx="9152831" cy="3073782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55000"/>
                </a:srgbClr>
              </a:gs>
              <a:gs pos="100000">
                <a:srgbClr val="000000">
                  <a:alpha val="2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  <a:pPr algn="l"/>
              <a:t>‹#›</a:t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sp>
        <p:nvSpPr>
          <p:cNvPr id="157" name="Divider Slide"/>
          <p:cNvSpPr>
            <a:spLocks noGrp="1"/>
          </p:cNvSpPr>
          <p:nvPr>
            <p:ph type="ctrTitle" hasCustomPrompt="1"/>
          </p:nvPr>
        </p:nvSpPr>
        <p:spPr>
          <a:xfrm>
            <a:off x="1187863" y="2319174"/>
            <a:ext cx="7653702" cy="848355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Divider Slide</a:t>
            </a:r>
          </a:p>
        </p:txBody>
      </p:sp>
      <p:sp>
        <p:nvSpPr>
          <p:cNvPr id="34" name="Slide Number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  <a:pPr algn="l"/>
              <a:t>‹#›</a:t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grpSp>
        <p:nvGrpSpPr>
          <p:cNvPr id="32" name="Group 31"/>
          <p:cNvGrpSpPr/>
          <p:nvPr userDrawn="1"/>
        </p:nvGrpSpPr>
        <p:grpSpPr>
          <a:xfrm>
            <a:off x="7684916" y="225821"/>
            <a:ext cx="1247901" cy="356665"/>
            <a:chOff x="2751138" y="3262313"/>
            <a:chExt cx="4665662" cy="1333500"/>
          </a:xfrm>
          <a:solidFill>
            <a:srgbClr val="FFFFFF"/>
          </a:solidFill>
        </p:grpSpPr>
        <p:sp>
          <p:nvSpPr>
            <p:cNvPr id="33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35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36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37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38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39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0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2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3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4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5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6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7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8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9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0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1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2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3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4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5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7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8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</p:grpSp>
      <p:sp>
        <p:nvSpPr>
          <p:cNvPr id="60" name="TextBox 59"/>
          <p:cNvSpPr txBox="1"/>
          <p:nvPr userDrawn="1"/>
        </p:nvSpPr>
        <p:spPr>
          <a:xfrm>
            <a:off x="7048957" y="4911221"/>
            <a:ext cx="205537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kern="1200" dirty="0">
                <a:solidFill>
                  <a:schemeClr val="tx1">
                    <a:lumMod val="40000"/>
                    <a:lumOff val="60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© Hitachi, Ltd. 2017. All Rights Reserved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fidenti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8584006" cy="196130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264160" y="4911122"/>
            <a:ext cx="542544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algn="l" defTabSz="914400" rtl="0" eaLnBrk="1" latinLnBrk="0" hangingPunct="1">
              <a:lnSpc>
                <a:spcPct val="100000"/>
              </a:lnSpc>
            </a:pPr>
            <a:r>
              <a:rPr lang="en-US" sz="800" b="1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CONFIDENTIAL – For use by Hitachi, Ltd. employees and other audiences under NDA only.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8584006" cy="196130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'1.0' encoding='UTF-8' standalone='yes'?>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グループ化 59"/>
          <p:cNvGrpSpPr/>
          <p:nvPr/>
        </p:nvGrpSpPr>
        <p:grpSpPr>
          <a:xfrm>
            <a:off x="-4" y="818837"/>
            <a:ext cx="9145616" cy="57656"/>
            <a:chOff x="-4" y="739775"/>
            <a:chExt cx="9145616" cy="76874"/>
          </a:xfrm>
        </p:grpSpPr>
        <p:sp>
          <p:nvSpPr>
            <p:cNvPr id="44" name="正方形/長方形 11"/>
            <p:cNvSpPr>
              <a:spLocks noChangeArrowheads="1"/>
            </p:cNvSpPr>
            <p:nvPr/>
          </p:nvSpPr>
          <p:spPr bwMode="auto">
            <a:xfrm>
              <a:off x="1481331" y="739775"/>
              <a:ext cx="7664281" cy="76874"/>
            </a:xfrm>
            <a:prstGeom prst="rect">
              <a:avLst/>
            </a:prstGeom>
            <a:solidFill>
              <a:srgbClr val="73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ja-JP" altLang="en-US"/>
            </a:p>
          </p:txBody>
        </p:sp>
        <p:grpSp>
          <p:nvGrpSpPr>
            <p:cNvPr id="60" name="グループ化 62"/>
            <p:cNvGrpSpPr/>
            <p:nvPr/>
          </p:nvGrpSpPr>
          <p:grpSpPr>
            <a:xfrm>
              <a:off x="-4" y="740968"/>
              <a:ext cx="1481335" cy="74492"/>
              <a:chOff x="312738" y="2749710"/>
              <a:chExt cx="1970086" cy="109547"/>
            </a:xfrm>
          </p:grpSpPr>
          <p:sp>
            <p:nvSpPr>
              <p:cNvPr id="61" name="正方形/長方形 62"/>
              <p:cNvSpPr/>
              <p:nvPr/>
            </p:nvSpPr>
            <p:spPr bwMode="auto">
              <a:xfrm>
                <a:off x="1298574" y="2749710"/>
                <a:ext cx="984250" cy="109537"/>
              </a:xfrm>
              <a:prstGeom prst="rect">
                <a:avLst/>
              </a:prstGeom>
              <a:solidFill>
                <a:srgbClr val="CC000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 sz="1800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2" name="正方形/長方形 63"/>
              <p:cNvSpPr/>
              <p:nvPr/>
            </p:nvSpPr>
            <p:spPr bwMode="auto">
              <a:xfrm>
                <a:off x="312738" y="2749720"/>
                <a:ext cx="985838" cy="109537"/>
              </a:xfrm>
              <a:prstGeom prst="rect">
                <a:avLst/>
              </a:prstGeom>
              <a:solidFill>
                <a:srgbClr val="B3B3B3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 sz="1800" kern="0" dirty="0">
                  <a:solidFill>
                    <a:sysClr val="windowText" lastClr="000000"/>
                  </a:solidFill>
                </a:endParaRPr>
              </a:p>
            </p:txBody>
          </p:sp>
        </p:grpSp>
      </p:grpSp>
      <p:sp>
        <p:nvSpPr>
          <p:cNvPr id="80" name="AutoShape 42"/>
          <p:cNvSpPr>
            <a:spLocks noChangeAspect="1" noChangeArrowheads="1" noTextEdit="1"/>
          </p:cNvSpPr>
          <p:nvPr/>
        </p:nvSpPr>
        <p:spPr bwMode="auto">
          <a:xfrm>
            <a:off x="-2081054" y="-12701"/>
            <a:ext cx="11241148" cy="84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+mj-lt"/>
            </a:endParaRPr>
          </a:p>
        </p:txBody>
      </p:sp>
      <p:sp>
        <p:nvSpPr>
          <p:cNvPr id="13" name="Text Placeholder 53"/>
          <p:cNvSpPr>
            <a:spLocks noGrp="1"/>
          </p:cNvSpPr>
          <p:nvPr>
            <p:ph type="body" idx="1"/>
          </p:nvPr>
        </p:nvSpPr>
        <p:spPr>
          <a:xfrm>
            <a:off x="264160" y="967575"/>
            <a:ext cx="8584006" cy="1439368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6" name="Title Placeholder 1"/>
          <p:cNvSpPr>
            <a:spLocks noGrp="1"/>
          </p:cNvSpPr>
          <p:nvPr>
            <p:ph type="title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tx1">
                    <a:alpha val="50000"/>
                  </a:schemeClr>
                </a:solidFill>
                <a:latin typeface="+mj-lt"/>
              </a:rPr>
              <a:pPr algn="l"/>
              <a:t>‹#›</a:t>
            </a:fld>
            <a:endParaRPr lang="en-US" sz="800" dirty="0">
              <a:solidFill>
                <a:schemeClr val="tx1">
                  <a:alpha val="50000"/>
                </a:schemeClr>
              </a:solidFill>
              <a:latin typeface="+mj-lt"/>
            </a:endParaRPr>
          </a:p>
        </p:txBody>
      </p:sp>
      <p:grpSp>
        <p:nvGrpSpPr>
          <p:cNvPr id="83" name="Group 82"/>
          <p:cNvGrpSpPr/>
          <p:nvPr/>
        </p:nvGrpSpPr>
        <p:grpSpPr>
          <a:xfrm>
            <a:off x="7684913" y="225822"/>
            <a:ext cx="1247904" cy="356665"/>
            <a:chOff x="2751138" y="3262313"/>
            <a:chExt cx="4665662" cy="1333500"/>
          </a:xfrm>
          <a:solidFill>
            <a:schemeClr val="tx1"/>
          </a:solidFill>
        </p:grpSpPr>
        <p:sp>
          <p:nvSpPr>
            <p:cNvPr id="84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8" name="TextBox 37"/>
          <p:cNvSpPr txBox="1"/>
          <p:nvPr userDrawn="1"/>
        </p:nvSpPr>
        <p:spPr>
          <a:xfrm>
            <a:off x="7048957" y="4911221"/>
            <a:ext cx="205537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kern="1200" dirty="0">
                <a:solidFill>
                  <a:schemeClr val="tx1">
                    <a:lumMod val="40000"/>
                    <a:lumOff val="60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© Hitachi, Ltd. 2017.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818197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0" r:id="rId1"/>
    <p:sldLayoutId id="2147483796" r:id="rId2"/>
    <p:sldLayoutId id="2147483801" r:id="rId3"/>
    <p:sldLayoutId id="2147483802" r:id="rId4"/>
    <p:sldLayoutId id="2147483813" r:id="rId5"/>
    <p:sldLayoutId id="2147483814" r:id="rId6"/>
    <p:sldLayoutId id="2147483805" r:id="rId7"/>
    <p:sldLayoutId id="2147483806" r:id="rId8"/>
    <p:sldLayoutId id="2147483807" r:id="rId9"/>
    <p:sldLayoutId id="2147483808" r:id="rId10"/>
    <p:sldLayoutId id="2147483822" r:id="rId11"/>
    <p:sldLayoutId id="2147483823" r:id="rId12"/>
    <p:sldLayoutId id="2147483812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lang="en-US" sz="2400" b="1" kern="1200" cap="none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0988" indent="-280988" algn="l" defTabSz="914400" rtl="0" eaLnBrk="1" latinLnBrk="0" hangingPunct="1">
        <a:lnSpc>
          <a:spcPct val="100000"/>
        </a:lnSpc>
        <a:spcBef>
          <a:spcPts val="1200"/>
        </a:spcBef>
        <a:spcAft>
          <a:spcPts val="600"/>
        </a:spcAft>
        <a:buClr>
          <a:schemeClr val="accent2"/>
        </a:buClr>
        <a:buFont typeface="Wingdings" charset="2"/>
        <a:buChar char="§"/>
        <a:defRPr lang="en-US" sz="200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574675" indent="-293688" algn="l" defTabSz="914400" rtl="0" eaLnBrk="1" latinLnBrk="0" hangingPunct="1">
        <a:lnSpc>
          <a:spcPct val="95000"/>
        </a:lnSpc>
        <a:spcBef>
          <a:spcPct val="20000"/>
        </a:spcBef>
        <a:spcAft>
          <a:spcPts val="800"/>
        </a:spcAft>
        <a:buFontTx/>
        <a:buChar char="‒"/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855663" indent="-280988" algn="l" defTabSz="914400" rtl="0" eaLnBrk="1" latinLnBrk="0" hangingPunct="1">
        <a:lnSpc>
          <a:spcPct val="95000"/>
        </a:lnSpc>
        <a:spcBef>
          <a:spcPts val="0"/>
        </a:spcBef>
        <a:spcAft>
          <a:spcPts val="800"/>
        </a:spcAft>
        <a:buFontTx/>
        <a:buChar char="‒"/>
        <a:defRPr lang="en-US" sz="16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090613" indent="-234950" algn="l" defTabSz="914400" rtl="0" eaLnBrk="1" latinLnBrk="0" hangingPunct="1">
        <a:lnSpc>
          <a:spcPct val="95000"/>
        </a:lnSpc>
        <a:spcBef>
          <a:spcPts val="0"/>
        </a:spcBef>
        <a:spcAft>
          <a:spcPts val="800"/>
        </a:spcAft>
        <a:buFontTx/>
        <a:buChar char="‒"/>
        <a:defRPr lang="en-US" sz="14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312863" indent="-222250" algn="l" defTabSz="914400" rtl="0" eaLnBrk="1" latinLnBrk="0" hangingPunct="1">
        <a:lnSpc>
          <a:spcPct val="95000"/>
        </a:lnSpc>
        <a:spcBef>
          <a:spcPts val="0"/>
        </a:spcBef>
        <a:spcAft>
          <a:spcPts val="800"/>
        </a:spcAft>
        <a:buFontTx/>
        <a:buChar char="‒"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Bit Wrangler</a:t>
            </a:r>
            <a:r>
              <a:rPr sz="1100" i="1" b="0"/>
              <a:t>Effective January 12th </a:t>
            </a:r>
          </a:p>
        </p:txBody>
      </p:sp>
      <p:sp>
        <p:nvSpPr>
          <p:cNvPr id="3" name="Rectangle 2"/>
          <p:cNvSpPr/>
          <p:nvPr/>
        </p:nvSpPr>
        <p:spPr>
          <a:xfrm>
            <a:off x="1805940" y="1005840"/>
            <a:ext cx="1069848" cy="3931920"/>
          </a:xfrm>
          <a:prstGeom prst="rect">
            <a:avLst/>
          </a:prstGeom>
          <a:solidFill>
            <a:srgbClr val="F5E3E2">
              <a:lumMod val="80000"/>
              <a:lumOff val="20000"/>
            </a:srgbClr>
          </a:solidFill>
          <a:ln>
            <a:solidFill>
              <a:srgbClr val="F5E3E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lIns="0" rIns="0"/>
          <a:lstStyle/>
          <a:p>
            <a:pPr algn="ctr"/>
            <a:r>
              <a:rPr sz="900" b="1" i="0">
                <a:solidFill>
                  <a:srgbClr val="000000"/>
                </a:solidFill>
                <a:latin typeface="Arial (Body)"/>
              </a:rPr>
              <a:t>Product Owner</a:t>
            </a:r>
          </a:p>
        </p:txBody>
      </p:sp>
      <p:sp>
        <p:nvSpPr>
          <p:cNvPr id="4" name="Rectangle 3"/>
          <p:cNvSpPr/>
          <p:nvPr/>
        </p:nvSpPr>
        <p:spPr>
          <a:xfrm>
            <a:off x="1833372" y="1371600"/>
            <a:ext cx="1014984" cy="411480"/>
          </a:xfrm>
          <a:prstGeom prst="rect">
            <a:avLst/>
          </a:prstGeom>
          <a:solidFill>
            <a:srgbClr val="A64B47"/>
          </a:solidFill>
          <a:ln>
            <a:solidFill>
              <a:srgbClr val="A64B47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sz="800" b="1" i="0">
                <a:solidFill>
                  <a:srgbClr val="FFFFFF"/>
                </a:solidFill>
                <a:latin typeface="Arial (Body)"/>
              </a:rPr>
              <a:t>Firstname</a:t>
            </a:r>
            <a:r>
              <a:rPr sz="600" b="0" i="0">
                <a:solidFill>
                  <a:srgbClr val="FFFFFF"/>
                </a:solidFill>
                <a:latin typeface="Arial (Body)"/>
              </a:rPr>
              <a:t>Lastname5</a:t>
            </a:r>
            <a:r>
              <a:rPr sz="500" b="0" i="1">
                <a:solidFill>
                  <a:srgbClr val="FFFFFF"/>
                </a:solidFill>
                <a:latin typeface="Arial (Body)"/>
              </a:rPr>
              <a:t>SW Eng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60220" y="4599432"/>
            <a:ext cx="457200" cy="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500" i="1"/>
            </a:pPr>
            <a:r>
              <a:t>1</a:t>
            </a:r>
          </a:p>
        </p:txBody>
      </p:sp>
      <p:sp>
        <p:nvSpPr>
          <p:cNvPr id="6" name="Rectangle 5"/>
          <p:cNvSpPr/>
          <p:nvPr/>
        </p:nvSpPr>
        <p:spPr>
          <a:xfrm>
            <a:off x="2921508" y="1005840"/>
            <a:ext cx="1069848" cy="3931920"/>
          </a:xfrm>
          <a:prstGeom prst="rect">
            <a:avLst/>
          </a:prstGeom>
          <a:solidFill>
            <a:srgbClr val="D1E1F3">
              <a:lumMod val="80000"/>
              <a:lumOff val="20000"/>
            </a:srgbClr>
          </a:solidFill>
          <a:ln>
            <a:solidFill>
              <a:srgbClr val="D1E1F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lIns="0" rIns="0"/>
          <a:lstStyle/>
          <a:p>
            <a:pPr algn="ctr"/>
            <a:r>
              <a:rPr sz="900" b="1" i="0">
                <a:solidFill>
                  <a:srgbClr val="000000"/>
                </a:solidFill>
                <a:latin typeface="Arial (Body)"/>
              </a:rPr>
              <a:t>Development</a:t>
            </a:r>
          </a:p>
        </p:txBody>
      </p:sp>
      <p:sp>
        <p:nvSpPr>
          <p:cNvPr id="7" name="Rectangle 6"/>
          <p:cNvSpPr/>
          <p:nvPr/>
        </p:nvSpPr>
        <p:spPr>
          <a:xfrm>
            <a:off x="2948940" y="1371600"/>
            <a:ext cx="1014984" cy="411480"/>
          </a:xfrm>
          <a:prstGeom prst="rect">
            <a:avLst/>
          </a:prstGeom>
          <a:solidFill>
            <a:srgbClr val="2A5E8E"/>
          </a:solidFill>
          <a:ln>
            <a:solidFill>
              <a:srgbClr val="2A5E8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sz="800" b="1" i="0">
                <a:solidFill>
                  <a:srgbClr val="FFFFFF"/>
                </a:solidFill>
                <a:latin typeface="Arial (Body)"/>
              </a:rPr>
              <a:t>Person1</a:t>
            </a:r>
            <a:r>
              <a:rPr sz="600" b="0" i="0">
                <a:solidFill>
                  <a:srgbClr val="FFFFFF"/>
                </a:solidFill>
                <a:latin typeface="Arial (Body)"/>
              </a:rPr>
              <a:t>(pers)Lastname1</a:t>
            </a:r>
            <a:r>
              <a:rPr sz="500" b="0" i="1">
                <a:solidFill>
                  <a:srgbClr val="FFFFFF"/>
                </a:solidFill>
                <a:latin typeface="Arial (Body)"/>
              </a:rPr>
              <a:t>Associate SW Eng</a:t>
            </a:r>
          </a:p>
        </p:txBody>
      </p:sp>
      <p:sp>
        <p:nvSpPr>
          <p:cNvPr id="8" name="Rectangle 7"/>
          <p:cNvSpPr/>
          <p:nvPr/>
        </p:nvSpPr>
        <p:spPr>
          <a:xfrm>
            <a:off x="2948940" y="1810512"/>
            <a:ext cx="1014984" cy="411480"/>
          </a:xfrm>
          <a:prstGeom prst="rect">
            <a:avLst/>
          </a:prstGeom>
          <a:solidFill>
            <a:srgbClr val="2A5E8E"/>
          </a:solidFill>
          <a:ln>
            <a:solidFill>
              <a:srgbClr val="2A5E8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sz="800" b="1" i="0">
                <a:solidFill>
                  <a:srgbClr val="FFEE00"/>
                </a:solidFill>
                <a:latin typeface="Arial (Body)"/>
              </a:rPr>
              <a:t>Peter</a:t>
            </a:r>
            <a:r>
              <a:rPr sz="600" b="0" i="0">
                <a:solidFill>
                  <a:srgbClr val="FFFFFF"/>
                </a:solidFill>
                <a:latin typeface="Arial (Body)"/>
              </a:rPr>
              <a:t>(Pete)Little</a:t>
            </a:r>
            <a:r>
              <a:rPr sz="500" b="0" i="1">
                <a:solidFill>
                  <a:srgbClr val="FFFFFF"/>
                </a:solidFill>
                <a:latin typeface="Arial (Body)"/>
              </a:rPr>
              <a:t>Manager, Engineering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875788" y="4599432"/>
            <a:ext cx="457200" cy="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500" i="1"/>
            </a:pPr>
            <a:r>
              <a:t>2</a:t>
            </a:r>
          </a:p>
        </p:txBody>
      </p:sp>
      <p:sp>
        <p:nvSpPr>
          <p:cNvPr id="10" name="Rectangle 9"/>
          <p:cNvSpPr/>
          <p:nvPr/>
        </p:nvSpPr>
        <p:spPr>
          <a:xfrm>
            <a:off x="4037076" y="1005840"/>
            <a:ext cx="1069848" cy="3931920"/>
          </a:xfrm>
          <a:prstGeom prst="rect">
            <a:avLst/>
          </a:prstGeom>
          <a:solidFill>
            <a:srgbClr val="EFF3E5">
              <a:lumMod val="80000"/>
              <a:lumOff val="20000"/>
            </a:srgbClr>
          </a:solidFill>
          <a:ln>
            <a:solidFill>
              <a:srgbClr val="EFF3E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lIns="0" rIns="0"/>
          <a:lstStyle/>
          <a:p>
            <a:pPr algn="ctr"/>
            <a:r>
              <a:rPr sz="900" b="1" i="0">
                <a:solidFill>
                  <a:srgbClr val="000000"/>
                </a:solidFill>
                <a:latin typeface="Arial (Body)"/>
              </a:rPr>
              <a:t>QA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064508" y="1371600"/>
            <a:ext cx="1014984" cy="411480"/>
          </a:xfrm>
          <a:prstGeom prst="rect">
            <a:avLst/>
          </a:prstGeom>
          <a:solidFill>
            <a:srgbClr val="8AA051"/>
          </a:solidFill>
          <a:ln>
            <a:solidFill>
              <a:srgbClr val="8AA05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sz="800" b="1" i="0">
                <a:solidFill>
                  <a:srgbClr val="FFFFFF"/>
                </a:solidFill>
                <a:latin typeface="Arial (Body)"/>
              </a:rPr>
              <a:t>Person2</a:t>
            </a:r>
            <a:r>
              <a:rPr sz="600" b="0" i="0">
                <a:solidFill>
                  <a:srgbClr val="FFFFFF"/>
                </a:solidFill>
                <a:latin typeface="Arial (Body)"/>
              </a:rPr>
              <a:t>(H)Lastname2</a:t>
            </a:r>
            <a:r>
              <a:rPr sz="500" b="0" i="1">
                <a:solidFill>
                  <a:srgbClr val="FFFFFF"/>
                </a:solidFill>
                <a:latin typeface="Arial (Body)"/>
              </a:rPr>
              <a:t>SW Eng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991356" y="4599432"/>
            <a:ext cx="457200" cy="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500" i="1"/>
            </a:pPr>
            <a:r>
              <a:t>1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152644" y="1005840"/>
            <a:ext cx="1069848" cy="3931920"/>
          </a:xfrm>
          <a:prstGeom prst="rect">
            <a:avLst/>
          </a:prstGeom>
          <a:solidFill>
            <a:srgbClr val="E3EBF4">
              <a:lumMod val="80000"/>
              <a:lumOff val="20000"/>
            </a:srgbClr>
          </a:solidFill>
          <a:ln>
            <a:solidFill>
              <a:srgbClr val="E3EBF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lIns="0" rIns="0"/>
          <a:lstStyle/>
          <a:p>
            <a:pPr algn="ctr"/>
            <a:r>
              <a:rPr sz="900" b="1" i="0">
                <a:solidFill>
                  <a:srgbClr val="000000"/>
                </a:solidFill>
                <a:latin typeface="Arial (Body)"/>
              </a:rPr>
              <a:t>Automation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180076" y="1371600"/>
            <a:ext cx="1014984" cy="411480"/>
          </a:xfrm>
          <a:prstGeom prst="rect">
            <a:avLst/>
          </a:prstGeom>
          <a:solidFill>
            <a:srgbClr val="4875A1"/>
          </a:solidFill>
          <a:ln>
            <a:solidFill>
              <a:srgbClr val="4875A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sz="800" b="1" i="0">
                <a:solidFill>
                  <a:srgbClr val="FFFFFF"/>
                </a:solidFill>
                <a:latin typeface="Arial (Body)"/>
              </a:rPr>
              <a:t>Person3</a:t>
            </a:r>
            <a:r>
              <a:rPr sz="600" b="0" i="0">
                <a:solidFill>
                  <a:srgbClr val="FFFFFF"/>
                </a:solidFill>
                <a:latin typeface="Arial (Body)"/>
              </a:rPr>
              <a:t>Lastname3</a:t>
            </a:r>
            <a:r>
              <a:rPr sz="500" b="0" i="1">
                <a:solidFill>
                  <a:srgbClr val="FFFFFF"/>
                </a:solidFill>
                <a:latin typeface="Arial (Body)"/>
              </a:rPr>
              <a:t>Senior SW Eng (c)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106924" y="4599432"/>
            <a:ext cx="457200" cy="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500" i="1"/>
            </a:pPr>
            <a:r>
              <a:t>1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268212" y="1005840"/>
            <a:ext cx="1069848" cy="3931920"/>
          </a:xfrm>
          <a:prstGeom prst="rect">
            <a:avLst/>
          </a:prstGeom>
          <a:solidFill>
            <a:srgbClr val="EBE7F0">
              <a:lumMod val="80000"/>
              <a:lumOff val="20000"/>
            </a:srgbClr>
          </a:solidFill>
          <a:ln>
            <a:solidFill>
              <a:srgbClr val="EBE7F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lIns="0" rIns="0"/>
          <a:lstStyle/>
          <a:p>
            <a:pPr algn="ctr"/>
            <a:r>
              <a:rPr sz="900" b="1" i="0">
                <a:solidFill>
                  <a:srgbClr val="000000"/>
                </a:solidFill>
                <a:latin typeface="Arial (Body)"/>
              </a:rPr>
              <a:t>Doc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295644" y="1371600"/>
            <a:ext cx="1014984" cy="411480"/>
          </a:xfrm>
          <a:prstGeom prst="rect">
            <a:avLst/>
          </a:prstGeom>
          <a:solidFill>
            <a:srgbClr val="74608C"/>
          </a:solidFill>
          <a:ln>
            <a:solidFill>
              <a:srgbClr val="74608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sz="800" b="1" i="0">
                <a:solidFill>
                  <a:srgbClr val="FFFFFF"/>
                </a:solidFill>
                <a:latin typeface="Arial (Body)"/>
              </a:rPr>
              <a:t>TBH</a:t>
            </a:r>
            <a:r>
              <a:rPr sz="500" b="0" i="1">
                <a:solidFill>
                  <a:srgbClr val="FFFFFF"/>
                </a:solidFill>
                <a:latin typeface="Arial (Body)"/>
              </a:rPr>
              <a:t>SW Eng
12345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295644" y="1810512"/>
            <a:ext cx="1014984" cy="411480"/>
          </a:xfrm>
          <a:prstGeom prst="rect">
            <a:avLst/>
          </a:prstGeom>
          <a:solidFill>
            <a:srgbClr val="74608C">
              <a:lumMod val="60000"/>
              <a:lumOff val="40000"/>
            </a:srgbClr>
          </a:solidFill>
          <a:ln>
            <a:solidFill>
              <a:srgbClr val="74608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sz="800" b="1" i="0">
                <a:solidFill>
                  <a:srgbClr val="FFFFFF"/>
                </a:solidFill>
                <a:latin typeface="Arial (Body)"/>
              </a:rPr>
              <a:t>TBH</a:t>
            </a:r>
            <a:r>
              <a:rPr sz="500" b="0" i="1">
                <a:solidFill>
                  <a:srgbClr val="FFFFFF"/>
                </a:solidFill>
                <a:latin typeface="Arial (Body)"/>
              </a:rPr>
              <a:t>SW Eng
12345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222492" y="4599432"/>
            <a:ext cx="457200" cy="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500" i="1"/>
            </a:pPr>
            <a:r>
              <a:t>2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805940" y="4690872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700"/>
            </a:pPr>
            <a:r>
              <a:t>|| HC:5  ||  TBH:2  ||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Bit Unwrangler</a:t>
            </a:r>
            <a:r>
              <a:rPr sz="1100" i="1" b="0"/>
              <a:t>Effective January 12th </a:t>
            </a:r>
          </a:p>
        </p:txBody>
      </p:sp>
      <p:sp>
        <p:nvSpPr>
          <p:cNvPr id="3" name="Rectangle 2"/>
          <p:cNvSpPr/>
          <p:nvPr/>
        </p:nvSpPr>
        <p:spPr>
          <a:xfrm>
            <a:off x="713232" y="1005840"/>
            <a:ext cx="1069848" cy="3931920"/>
          </a:xfrm>
          <a:prstGeom prst="rect">
            <a:avLst/>
          </a:prstGeom>
          <a:solidFill>
            <a:srgbClr val="F5E3E2">
              <a:lumMod val="80000"/>
              <a:lumOff val="20000"/>
            </a:srgbClr>
          </a:solidFill>
          <a:ln>
            <a:solidFill>
              <a:srgbClr val="F5E3E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lIns="0" rIns="0"/>
          <a:lstStyle/>
          <a:p>
            <a:pPr algn="ctr"/>
            <a:r>
              <a:rPr sz="900" b="1" i="0">
                <a:solidFill>
                  <a:srgbClr val="000000"/>
                </a:solidFill>
                <a:latin typeface="Arial (Body)"/>
              </a:rPr>
              <a:t>Product Owner</a:t>
            </a:r>
          </a:p>
        </p:txBody>
      </p:sp>
      <p:sp>
        <p:nvSpPr>
          <p:cNvPr id="4" name="Rectangle 3"/>
          <p:cNvSpPr/>
          <p:nvPr/>
        </p:nvSpPr>
        <p:spPr>
          <a:xfrm>
            <a:off x="740664" y="1371600"/>
            <a:ext cx="1014984" cy="411480"/>
          </a:xfrm>
          <a:prstGeom prst="rect">
            <a:avLst/>
          </a:prstGeom>
          <a:solidFill>
            <a:srgbClr val="A64B47"/>
          </a:solidFill>
          <a:ln>
            <a:solidFill>
              <a:srgbClr val="A64B47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sz="800" b="1" i="0">
                <a:solidFill>
                  <a:srgbClr val="FFFFFF"/>
                </a:solidFill>
                <a:latin typeface="Arial (Body)"/>
              </a:rPr>
              <a:t>Person6</a:t>
            </a:r>
            <a:r>
              <a:rPr sz="600" b="0" i="0">
                <a:solidFill>
                  <a:srgbClr val="FFFFFF"/>
                </a:solidFill>
                <a:latin typeface="Arial (Body)"/>
              </a:rPr>
              <a:t>Lastname6</a:t>
            </a:r>
            <a:r>
              <a:rPr sz="500" b="0" i="1">
                <a:solidFill>
                  <a:srgbClr val="FFFFFF"/>
                </a:solidFill>
                <a:latin typeface="Arial (Body)"/>
              </a:rPr>
              <a:t>SW Eng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67512" y="4599432"/>
            <a:ext cx="457200" cy="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500" i="1"/>
            </a:pPr>
            <a:r>
              <a:t>1</a:t>
            </a:r>
          </a:p>
        </p:txBody>
      </p:sp>
      <p:sp>
        <p:nvSpPr>
          <p:cNvPr id="6" name="Rectangle 5"/>
          <p:cNvSpPr/>
          <p:nvPr/>
        </p:nvSpPr>
        <p:spPr>
          <a:xfrm>
            <a:off x="1828800" y="1005840"/>
            <a:ext cx="1069848" cy="3931920"/>
          </a:xfrm>
          <a:prstGeom prst="rect">
            <a:avLst/>
          </a:prstGeom>
          <a:solidFill>
            <a:srgbClr val="D1E1F3">
              <a:lumMod val="80000"/>
              <a:lumOff val="20000"/>
            </a:srgbClr>
          </a:solidFill>
          <a:ln>
            <a:solidFill>
              <a:srgbClr val="D1E1F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lIns="0" rIns="0"/>
          <a:lstStyle/>
          <a:p>
            <a:pPr algn="ctr"/>
            <a:r>
              <a:rPr sz="900" b="1" i="0">
                <a:solidFill>
                  <a:srgbClr val="000000"/>
                </a:solidFill>
                <a:latin typeface="Arial (Body)"/>
              </a:rPr>
              <a:t>Development</a:t>
            </a:r>
          </a:p>
        </p:txBody>
      </p:sp>
      <p:sp>
        <p:nvSpPr>
          <p:cNvPr id="7" name="Rectangle 6"/>
          <p:cNvSpPr/>
          <p:nvPr/>
        </p:nvSpPr>
        <p:spPr>
          <a:xfrm>
            <a:off x="1856232" y="1371600"/>
            <a:ext cx="1014984" cy="411480"/>
          </a:xfrm>
          <a:prstGeom prst="rect">
            <a:avLst/>
          </a:prstGeom>
          <a:solidFill>
            <a:srgbClr val="2A5E8E"/>
          </a:solidFill>
          <a:ln>
            <a:solidFill>
              <a:srgbClr val="2A5E8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sz="800" b="1" i="0">
                <a:solidFill>
                  <a:srgbClr val="FFEE00"/>
                </a:solidFill>
                <a:latin typeface="Arial (Body)"/>
              </a:rPr>
              <a:t>Charles</a:t>
            </a:r>
            <a:r>
              <a:rPr sz="600" b="0" i="0">
                <a:solidFill>
                  <a:srgbClr val="FFFFFF"/>
                </a:solidFill>
                <a:latin typeface="Arial (Body)"/>
              </a:rPr>
              <a:t>(Chuck)Norris</a:t>
            </a:r>
            <a:r>
              <a:rPr sz="500" b="0" i="1">
                <a:solidFill>
                  <a:srgbClr val="FFFFFF"/>
                </a:solidFill>
                <a:latin typeface="Arial (Body)"/>
              </a:rPr>
              <a:t>Master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783080" y="4599432"/>
            <a:ext cx="457200" cy="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500" i="1"/>
            </a:pPr>
            <a:r>
              <a:t>1</a:t>
            </a:r>
          </a:p>
        </p:txBody>
      </p:sp>
      <p:sp>
        <p:nvSpPr>
          <p:cNvPr id="9" name="Rectangle 8"/>
          <p:cNvSpPr/>
          <p:nvPr/>
        </p:nvSpPr>
        <p:spPr>
          <a:xfrm>
            <a:off x="2944368" y="1005840"/>
            <a:ext cx="1069848" cy="3931920"/>
          </a:xfrm>
          <a:prstGeom prst="rect">
            <a:avLst/>
          </a:prstGeom>
          <a:solidFill>
            <a:srgbClr val="EFF3E5">
              <a:lumMod val="80000"/>
              <a:lumOff val="20000"/>
            </a:srgbClr>
          </a:solidFill>
          <a:ln>
            <a:solidFill>
              <a:srgbClr val="EFF3E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lIns="0" rIns="0"/>
          <a:lstStyle/>
          <a:p>
            <a:pPr algn="ctr"/>
            <a:r>
              <a:rPr sz="900" b="1" i="0">
                <a:solidFill>
                  <a:srgbClr val="000000"/>
                </a:solidFill>
                <a:latin typeface="Arial (Body)"/>
              </a:rPr>
              <a:t>QA</a:t>
            </a:r>
          </a:p>
        </p:txBody>
      </p:sp>
      <p:sp>
        <p:nvSpPr>
          <p:cNvPr id="10" name="Rectangle 9"/>
          <p:cNvSpPr/>
          <p:nvPr/>
        </p:nvSpPr>
        <p:spPr>
          <a:xfrm>
            <a:off x="2971800" y="1371600"/>
            <a:ext cx="1014984" cy="411480"/>
          </a:xfrm>
          <a:prstGeom prst="rect">
            <a:avLst/>
          </a:prstGeom>
          <a:solidFill>
            <a:srgbClr val="8AA051"/>
          </a:solidFill>
          <a:ln>
            <a:solidFill>
              <a:srgbClr val="8AA05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sz="800" b="1" i="0">
                <a:solidFill>
                  <a:srgbClr val="FFFFFF"/>
                </a:solidFill>
                <a:latin typeface="Arial (Body)"/>
              </a:rPr>
              <a:t>TBH</a:t>
            </a:r>
            <a:r>
              <a:rPr sz="500" b="0" i="1">
                <a:solidFill>
                  <a:srgbClr val="FFFFFF"/>
                </a:solidFill>
                <a:latin typeface="Arial (Body)"/>
              </a:rPr>
              <a:t>Senior SW Eng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898648" y="4599432"/>
            <a:ext cx="457200" cy="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500" i="1"/>
            </a:pPr>
            <a:r>
              <a:t>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059936" y="1005840"/>
            <a:ext cx="1069848" cy="3931920"/>
          </a:xfrm>
          <a:prstGeom prst="rect">
            <a:avLst/>
          </a:prstGeom>
          <a:solidFill>
            <a:srgbClr val="E3EBF4">
              <a:lumMod val="80000"/>
              <a:lumOff val="20000"/>
            </a:srgbClr>
          </a:solidFill>
          <a:ln>
            <a:solidFill>
              <a:srgbClr val="E3EBF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lIns="0" rIns="0"/>
          <a:lstStyle/>
          <a:p>
            <a:pPr algn="ctr"/>
            <a:r>
              <a:rPr sz="900" b="1" i="0">
                <a:solidFill>
                  <a:srgbClr val="000000"/>
                </a:solidFill>
                <a:latin typeface="Arial (Body)"/>
              </a:rPr>
              <a:t>Automation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087368" y="1371600"/>
            <a:ext cx="1014984" cy="411480"/>
          </a:xfrm>
          <a:prstGeom prst="rect">
            <a:avLst/>
          </a:prstGeom>
          <a:solidFill>
            <a:srgbClr val="4875A1"/>
          </a:solidFill>
          <a:ln>
            <a:solidFill>
              <a:srgbClr val="4875A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sz="800" b="1" i="0">
                <a:solidFill>
                  <a:srgbClr val="FFFFFF"/>
                </a:solidFill>
                <a:latin typeface="Arial (Body)"/>
              </a:rPr>
              <a:t>TBH</a:t>
            </a:r>
            <a:r>
              <a:rPr sz="500" b="0" i="1">
                <a:solidFill>
                  <a:srgbClr val="FFFFFF"/>
                </a:solidFill>
                <a:latin typeface="Arial (Body)"/>
              </a:rPr>
              <a:t>Senior SW Eng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014216" y="4599432"/>
            <a:ext cx="457200" cy="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500" i="1"/>
            </a:pPr>
            <a:r>
              <a:t>1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175504" y="1005840"/>
            <a:ext cx="1069848" cy="3931920"/>
          </a:xfrm>
          <a:prstGeom prst="rect">
            <a:avLst/>
          </a:prstGeom>
          <a:solidFill>
            <a:srgbClr val="EBE7F0">
              <a:lumMod val="80000"/>
              <a:lumOff val="20000"/>
            </a:srgbClr>
          </a:solidFill>
          <a:ln>
            <a:solidFill>
              <a:srgbClr val="EBE7F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lIns="0" rIns="0"/>
          <a:lstStyle/>
          <a:p>
            <a:pPr algn="ctr"/>
            <a:r>
              <a:rPr sz="900" b="1" i="0">
                <a:solidFill>
                  <a:srgbClr val="000000"/>
                </a:solidFill>
                <a:latin typeface="Arial (Body)"/>
              </a:rPr>
              <a:t>Sustaining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202936" y="1371600"/>
            <a:ext cx="1014984" cy="411480"/>
          </a:xfrm>
          <a:prstGeom prst="rect">
            <a:avLst/>
          </a:prstGeom>
          <a:solidFill>
            <a:srgbClr val="74608C"/>
          </a:solidFill>
          <a:ln>
            <a:solidFill>
              <a:srgbClr val="74608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sz="800" b="1" i="0">
                <a:solidFill>
                  <a:srgbClr val="FFFFFF"/>
                </a:solidFill>
                <a:latin typeface="Arial (Body)"/>
              </a:rPr>
              <a:t>Person7</a:t>
            </a:r>
            <a:r>
              <a:rPr sz="600" b="0" i="0">
                <a:solidFill>
                  <a:srgbClr val="FFFFFF"/>
                </a:solidFill>
                <a:latin typeface="Arial (Body)"/>
              </a:rPr>
              <a:t>Lastname7</a:t>
            </a:r>
            <a:r>
              <a:rPr sz="500" b="0" i="1">
                <a:solidFill>
                  <a:srgbClr val="FFFFFF"/>
                </a:solidFill>
                <a:latin typeface="Arial (Body)"/>
              </a:rPr>
              <a:t>SW Eng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129784" y="4599432"/>
            <a:ext cx="457200" cy="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500" i="1"/>
            </a:pPr>
            <a:r>
              <a:t>1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291072" y="1005840"/>
            <a:ext cx="2139696" cy="3931920"/>
          </a:xfrm>
          <a:prstGeom prst="rect">
            <a:avLst/>
          </a:prstGeom>
          <a:solidFill>
            <a:srgbClr val="E2F1F6">
              <a:lumMod val="80000"/>
              <a:lumOff val="20000"/>
            </a:srgbClr>
          </a:solidFill>
          <a:ln>
            <a:solidFill>
              <a:srgbClr val="E2F1F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lIns="0" rIns="0"/>
          <a:lstStyle/>
          <a:p>
            <a:pPr algn="ctr"/>
            <a:r>
              <a:rPr sz="900" b="1" i="0">
                <a:solidFill>
                  <a:srgbClr val="000000"/>
                </a:solidFill>
                <a:latin typeface="Arial (Body)"/>
              </a:rPr>
              <a:t>UI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318504" y="1371600"/>
            <a:ext cx="1014984" cy="411480"/>
          </a:xfrm>
          <a:prstGeom prst="rect">
            <a:avLst/>
          </a:prstGeom>
          <a:solidFill>
            <a:srgbClr val="4197AB"/>
          </a:solidFill>
          <a:ln>
            <a:solidFill>
              <a:srgbClr val="4197A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sz="800" b="1" i="0">
                <a:solidFill>
                  <a:srgbClr val="FFFFFF"/>
                </a:solidFill>
                <a:latin typeface="Arial (Body)"/>
              </a:rPr>
              <a:t>Firstname</a:t>
            </a:r>
            <a:r>
              <a:rPr sz="600" b="0" i="0">
                <a:solidFill>
                  <a:srgbClr val="FFFFFF"/>
                </a:solidFill>
                <a:latin typeface="Arial (Body)"/>
              </a:rPr>
              <a:t>Lastname10</a:t>
            </a:r>
            <a:r>
              <a:rPr sz="500" b="0" i="1">
                <a:solidFill>
                  <a:srgbClr val="FFFFFF"/>
                </a:solidFill>
                <a:latin typeface="Arial (Body)"/>
              </a:rPr>
              <a:t>Senior SW Eng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318504" y="1810512"/>
            <a:ext cx="1014984" cy="411480"/>
          </a:xfrm>
          <a:prstGeom prst="rect">
            <a:avLst/>
          </a:prstGeom>
          <a:solidFill>
            <a:srgbClr val="4197AB"/>
          </a:solidFill>
          <a:ln>
            <a:solidFill>
              <a:srgbClr val="4197A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sz="800" b="1" i="0">
                <a:solidFill>
                  <a:srgbClr val="FFFFFF"/>
                </a:solidFill>
                <a:latin typeface="Arial (Body)"/>
              </a:rPr>
              <a:t>Firstname</a:t>
            </a:r>
            <a:r>
              <a:rPr sz="600" b="0" i="0">
                <a:solidFill>
                  <a:srgbClr val="FFFFFF"/>
                </a:solidFill>
                <a:latin typeface="Arial (Body)"/>
              </a:rPr>
              <a:t>Lastname11</a:t>
            </a:r>
            <a:r>
              <a:rPr sz="500" b="0" i="1">
                <a:solidFill>
                  <a:srgbClr val="FFFFFF"/>
                </a:solidFill>
                <a:latin typeface="Arial (Body)"/>
              </a:rPr>
              <a:t>Senior SW Eng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318504" y="2249424"/>
            <a:ext cx="1014984" cy="411480"/>
          </a:xfrm>
          <a:prstGeom prst="rect">
            <a:avLst/>
          </a:prstGeom>
          <a:solidFill>
            <a:srgbClr val="4197AB"/>
          </a:solidFill>
          <a:ln>
            <a:solidFill>
              <a:srgbClr val="4197A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sz="800" b="1" i="0">
                <a:solidFill>
                  <a:srgbClr val="FFFFFF"/>
                </a:solidFill>
                <a:latin typeface="Arial (Body)"/>
              </a:rPr>
              <a:t>Firstname</a:t>
            </a:r>
            <a:r>
              <a:rPr sz="600" b="0" i="0">
                <a:solidFill>
                  <a:srgbClr val="FFFFFF"/>
                </a:solidFill>
                <a:latin typeface="Arial (Body)"/>
              </a:rPr>
              <a:t>Lastname12</a:t>
            </a:r>
            <a:r>
              <a:rPr sz="500" b="0" i="1">
                <a:solidFill>
                  <a:srgbClr val="FFFFFF"/>
                </a:solidFill>
                <a:latin typeface="Arial (Body)"/>
              </a:rPr>
              <a:t>Senior SW Eng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318504" y="2688336"/>
            <a:ext cx="1014984" cy="411480"/>
          </a:xfrm>
          <a:prstGeom prst="rect">
            <a:avLst/>
          </a:prstGeom>
          <a:solidFill>
            <a:srgbClr val="4197AB"/>
          </a:solidFill>
          <a:ln>
            <a:solidFill>
              <a:srgbClr val="4197A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sz="800" b="1" i="0">
                <a:solidFill>
                  <a:srgbClr val="FFFFFF"/>
                </a:solidFill>
                <a:latin typeface="Arial (Body)"/>
              </a:rPr>
              <a:t>Firstname</a:t>
            </a:r>
            <a:r>
              <a:rPr sz="600" b="0" i="0">
                <a:solidFill>
                  <a:srgbClr val="FFFFFF"/>
                </a:solidFill>
                <a:latin typeface="Arial (Body)"/>
              </a:rPr>
              <a:t>Lastname13</a:t>
            </a:r>
            <a:r>
              <a:rPr sz="500" b="0" i="1">
                <a:solidFill>
                  <a:srgbClr val="FFFFFF"/>
                </a:solidFill>
                <a:latin typeface="Arial (Body)"/>
              </a:rPr>
              <a:t>Senior SW Eng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318504" y="3127248"/>
            <a:ext cx="1014984" cy="411480"/>
          </a:xfrm>
          <a:prstGeom prst="rect">
            <a:avLst/>
          </a:prstGeom>
          <a:solidFill>
            <a:srgbClr val="4197AB"/>
          </a:solidFill>
          <a:ln>
            <a:solidFill>
              <a:srgbClr val="4197A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sz="800" b="1" i="0">
                <a:solidFill>
                  <a:srgbClr val="FFFFFF"/>
                </a:solidFill>
                <a:latin typeface="Arial (Body)"/>
              </a:rPr>
              <a:t>Firstname</a:t>
            </a:r>
            <a:r>
              <a:rPr sz="600" b="0" i="0">
                <a:solidFill>
                  <a:srgbClr val="FFFFFF"/>
                </a:solidFill>
                <a:latin typeface="Arial (Body)"/>
              </a:rPr>
              <a:t>Lastname14</a:t>
            </a:r>
            <a:r>
              <a:rPr sz="500" b="0" i="1">
                <a:solidFill>
                  <a:srgbClr val="FFFFFF"/>
                </a:solidFill>
                <a:latin typeface="Arial (Body)"/>
              </a:rPr>
              <a:t>Senior SW Eng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318504" y="3566160"/>
            <a:ext cx="1014984" cy="411480"/>
          </a:xfrm>
          <a:prstGeom prst="rect">
            <a:avLst/>
          </a:prstGeom>
          <a:solidFill>
            <a:srgbClr val="4197AB"/>
          </a:solidFill>
          <a:ln>
            <a:solidFill>
              <a:srgbClr val="4197A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sz="800" b="1" i="0">
                <a:solidFill>
                  <a:srgbClr val="FFFFFF"/>
                </a:solidFill>
                <a:latin typeface="Arial (Body)"/>
              </a:rPr>
              <a:t>Firstname</a:t>
            </a:r>
            <a:r>
              <a:rPr sz="600" b="0" i="0">
                <a:solidFill>
                  <a:srgbClr val="FFFFFF"/>
                </a:solidFill>
                <a:latin typeface="Arial (Body)"/>
              </a:rPr>
              <a:t>Lastname15</a:t>
            </a:r>
            <a:r>
              <a:rPr sz="500" b="0" i="1">
                <a:solidFill>
                  <a:srgbClr val="FFFFFF"/>
                </a:solidFill>
                <a:latin typeface="Arial (Body)"/>
              </a:rPr>
              <a:t>Senior SW Eng</a:t>
            </a:r>
          </a:p>
        </p:txBody>
      </p:sp>
      <p:sp>
        <p:nvSpPr>
          <p:cNvPr id="25" name="Rectangle 24"/>
          <p:cNvSpPr/>
          <p:nvPr/>
        </p:nvSpPr>
        <p:spPr>
          <a:xfrm>
            <a:off x="6318504" y="4005072"/>
            <a:ext cx="1014984" cy="411480"/>
          </a:xfrm>
          <a:prstGeom prst="rect">
            <a:avLst/>
          </a:prstGeom>
          <a:solidFill>
            <a:srgbClr val="4197AB"/>
          </a:solidFill>
          <a:ln>
            <a:solidFill>
              <a:srgbClr val="4197A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sz="800" b="1" i="0">
                <a:solidFill>
                  <a:srgbClr val="FFFFFF"/>
                </a:solidFill>
                <a:latin typeface="Arial (Body)"/>
              </a:rPr>
              <a:t>Firstname</a:t>
            </a:r>
            <a:r>
              <a:rPr sz="600" b="0" i="0">
                <a:solidFill>
                  <a:srgbClr val="FFFFFF"/>
                </a:solidFill>
                <a:latin typeface="Arial (Body)"/>
              </a:rPr>
              <a:t>Lastname16</a:t>
            </a:r>
            <a:r>
              <a:rPr sz="500" b="0" i="1">
                <a:solidFill>
                  <a:srgbClr val="FFFFFF"/>
                </a:solidFill>
                <a:latin typeface="Arial (Body)"/>
              </a:rPr>
              <a:t>Senior SW Eng</a:t>
            </a:r>
          </a:p>
        </p:txBody>
      </p:sp>
      <p:sp>
        <p:nvSpPr>
          <p:cNvPr id="26" name="Rectangle 25"/>
          <p:cNvSpPr/>
          <p:nvPr/>
        </p:nvSpPr>
        <p:spPr>
          <a:xfrm>
            <a:off x="7360920" y="1371600"/>
            <a:ext cx="1014984" cy="411480"/>
          </a:xfrm>
          <a:prstGeom prst="rect">
            <a:avLst/>
          </a:prstGeom>
          <a:solidFill>
            <a:srgbClr val="4197AB"/>
          </a:solidFill>
          <a:ln>
            <a:solidFill>
              <a:srgbClr val="4197A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sz="800" b="1" i="0">
                <a:solidFill>
                  <a:srgbClr val="FFFFFF"/>
                </a:solidFill>
                <a:latin typeface="Arial (Body)"/>
              </a:rPr>
              <a:t>Firstname</a:t>
            </a:r>
            <a:r>
              <a:rPr sz="600" b="0" i="0">
                <a:solidFill>
                  <a:srgbClr val="FFFFFF"/>
                </a:solidFill>
                <a:latin typeface="Arial (Body)"/>
              </a:rPr>
              <a:t>Lastname17</a:t>
            </a:r>
            <a:r>
              <a:rPr sz="500" b="0" i="1">
                <a:solidFill>
                  <a:srgbClr val="FFFFFF"/>
                </a:solidFill>
                <a:latin typeface="Arial (Body)"/>
              </a:rPr>
              <a:t>Senior SW Eng</a:t>
            </a:r>
          </a:p>
        </p:txBody>
      </p:sp>
      <p:sp>
        <p:nvSpPr>
          <p:cNvPr id="27" name="Rectangle 26"/>
          <p:cNvSpPr/>
          <p:nvPr/>
        </p:nvSpPr>
        <p:spPr>
          <a:xfrm>
            <a:off x="7360920" y="1810512"/>
            <a:ext cx="1014984" cy="411480"/>
          </a:xfrm>
          <a:prstGeom prst="rect">
            <a:avLst/>
          </a:prstGeom>
          <a:solidFill>
            <a:srgbClr val="4197AB"/>
          </a:solidFill>
          <a:ln>
            <a:solidFill>
              <a:srgbClr val="4197A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sz="800" b="1" i="0">
                <a:solidFill>
                  <a:srgbClr val="FFFFFF"/>
                </a:solidFill>
                <a:latin typeface="Arial (Body)"/>
              </a:rPr>
              <a:t>Firstname</a:t>
            </a:r>
            <a:r>
              <a:rPr sz="600" b="0" i="0">
                <a:solidFill>
                  <a:srgbClr val="FFFFFF"/>
                </a:solidFill>
                <a:latin typeface="Arial (Body)"/>
              </a:rPr>
              <a:t>Lastname18</a:t>
            </a:r>
            <a:r>
              <a:rPr sz="500" b="0" i="1">
                <a:solidFill>
                  <a:srgbClr val="FFFFFF"/>
                </a:solidFill>
                <a:latin typeface="Arial (Body)"/>
              </a:rPr>
              <a:t>Senior SW Eng</a:t>
            </a:r>
          </a:p>
        </p:txBody>
      </p:sp>
      <p:sp>
        <p:nvSpPr>
          <p:cNvPr id="28" name="Rectangle 27"/>
          <p:cNvSpPr/>
          <p:nvPr/>
        </p:nvSpPr>
        <p:spPr>
          <a:xfrm>
            <a:off x="7360920" y="2249424"/>
            <a:ext cx="1014984" cy="411480"/>
          </a:xfrm>
          <a:prstGeom prst="rect">
            <a:avLst/>
          </a:prstGeom>
          <a:solidFill>
            <a:srgbClr val="4197AB"/>
          </a:solidFill>
          <a:ln>
            <a:solidFill>
              <a:srgbClr val="4197A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sz="800" b="1" i="0">
                <a:solidFill>
                  <a:srgbClr val="FFFFFF"/>
                </a:solidFill>
                <a:latin typeface="Arial (Body)"/>
              </a:rPr>
              <a:t>Firstname</a:t>
            </a:r>
            <a:r>
              <a:rPr sz="600" b="0" i="0">
                <a:solidFill>
                  <a:srgbClr val="FFFFFF"/>
                </a:solidFill>
                <a:latin typeface="Arial (Body)"/>
              </a:rPr>
              <a:t>Lastname19</a:t>
            </a:r>
            <a:r>
              <a:rPr sz="500" b="0" i="1">
                <a:solidFill>
                  <a:srgbClr val="FFFFFF"/>
                </a:solidFill>
                <a:latin typeface="Arial (Body)"/>
              </a:rPr>
              <a:t>Senior SW Eng</a:t>
            </a:r>
          </a:p>
        </p:txBody>
      </p:sp>
      <p:sp>
        <p:nvSpPr>
          <p:cNvPr id="29" name="Rectangle 28"/>
          <p:cNvSpPr/>
          <p:nvPr/>
        </p:nvSpPr>
        <p:spPr>
          <a:xfrm>
            <a:off x="7360920" y="2688336"/>
            <a:ext cx="1014984" cy="411480"/>
          </a:xfrm>
          <a:prstGeom prst="rect">
            <a:avLst/>
          </a:prstGeom>
          <a:solidFill>
            <a:srgbClr val="4197AB"/>
          </a:solidFill>
          <a:ln>
            <a:solidFill>
              <a:srgbClr val="4197A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sz="800" b="1" i="0">
                <a:solidFill>
                  <a:srgbClr val="FFFFFF"/>
                </a:solidFill>
                <a:latin typeface="Arial (Body)"/>
              </a:rPr>
              <a:t>Firstname</a:t>
            </a:r>
            <a:r>
              <a:rPr sz="600" b="0" i="0">
                <a:solidFill>
                  <a:srgbClr val="FFFFFF"/>
                </a:solidFill>
                <a:latin typeface="Arial (Body)"/>
              </a:rPr>
              <a:t>Lastname20</a:t>
            </a:r>
            <a:r>
              <a:rPr sz="500" b="0" i="1">
                <a:solidFill>
                  <a:srgbClr val="FFFFFF"/>
                </a:solidFill>
                <a:latin typeface="Arial (Body)"/>
              </a:rPr>
              <a:t>Senior SW Eng</a:t>
            </a:r>
          </a:p>
        </p:txBody>
      </p:sp>
      <p:sp>
        <p:nvSpPr>
          <p:cNvPr id="30" name="Rectangle 29"/>
          <p:cNvSpPr/>
          <p:nvPr/>
        </p:nvSpPr>
        <p:spPr>
          <a:xfrm>
            <a:off x="7360920" y="3127248"/>
            <a:ext cx="1014984" cy="411480"/>
          </a:xfrm>
          <a:prstGeom prst="rect">
            <a:avLst/>
          </a:prstGeom>
          <a:solidFill>
            <a:srgbClr val="4197AB"/>
          </a:solidFill>
          <a:ln>
            <a:solidFill>
              <a:srgbClr val="4197A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sz="800" b="1" i="0">
                <a:solidFill>
                  <a:srgbClr val="FFFFFF"/>
                </a:solidFill>
                <a:latin typeface="Arial (Body)"/>
              </a:rPr>
              <a:t>Firstname</a:t>
            </a:r>
            <a:r>
              <a:rPr sz="600" b="0" i="0">
                <a:solidFill>
                  <a:srgbClr val="FFFFFF"/>
                </a:solidFill>
                <a:latin typeface="Arial (Body)"/>
              </a:rPr>
              <a:t>Lastname21</a:t>
            </a:r>
            <a:r>
              <a:rPr sz="500" b="0" i="1">
                <a:solidFill>
                  <a:srgbClr val="FFFFFF"/>
                </a:solidFill>
                <a:latin typeface="Arial (Body)"/>
              </a:rPr>
              <a:t>Senior SW Eng</a:t>
            </a:r>
          </a:p>
        </p:txBody>
      </p:sp>
      <p:sp>
        <p:nvSpPr>
          <p:cNvPr id="31" name="Rectangle 30"/>
          <p:cNvSpPr/>
          <p:nvPr/>
        </p:nvSpPr>
        <p:spPr>
          <a:xfrm>
            <a:off x="7360920" y="3566160"/>
            <a:ext cx="1014984" cy="411480"/>
          </a:xfrm>
          <a:prstGeom prst="rect">
            <a:avLst/>
          </a:prstGeom>
          <a:solidFill>
            <a:srgbClr val="4197AB"/>
          </a:solidFill>
          <a:ln>
            <a:solidFill>
              <a:srgbClr val="4197A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sz="800" b="1" i="0">
                <a:solidFill>
                  <a:srgbClr val="FFFFFF"/>
                </a:solidFill>
                <a:latin typeface="Arial (Body)"/>
              </a:rPr>
              <a:t>Firstname</a:t>
            </a:r>
            <a:r>
              <a:rPr sz="600" b="0" i="0">
                <a:solidFill>
                  <a:srgbClr val="FFFFFF"/>
                </a:solidFill>
                <a:latin typeface="Arial (Body)"/>
              </a:rPr>
              <a:t>Lastname9</a:t>
            </a:r>
            <a:r>
              <a:rPr sz="500" b="0" i="1">
                <a:solidFill>
                  <a:srgbClr val="FFFFFF"/>
                </a:solidFill>
                <a:latin typeface="Arial (Body)"/>
              </a:rPr>
              <a:t>Senior SW Eng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245352" y="4599432"/>
            <a:ext cx="457200" cy="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500" i="1"/>
            </a:pPr>
            <a:r>
              <a:t>13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13232" y="4690872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700"/>
            </a:pPr>
            <a:r>
              <a:t>|| HC:16  ||  TBH:2  ||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Bit wrangler</a:t>
            </a:r>
            <a:r>
              <a:rPr sz="1100" i="1" b="0"/>
              <a:t>Effective January 12th </a:t>
            </a:r>
          </a:p>
        </p:txBody>
      </p:sp>
      <p:sp>
        <p:nvSpPr>
          <p:cNvPr id="3" name="Rectangle 2"/>
          <p:cNvSpPr/>
          <p:nvPr/>
        </p:nvSpPr>
        <p:spPr>
          <a:xfrm>
            <a:off x="1805940" y="1005840"/>
            <a:ext cx="1069848" cy="3931920"/>
          </a:xfrm>
          <a:prstGeom prst="rect">
            <a:avLst/>
          </a:prstGeom>
          <a:solidFill>
            <a:srgbClr val="F5E3E2">
              <a:lumMod val="80000"/>
              <a:lumOff val="20000"/>
            </a:srgbClr>
          </a:solidFill>
          <a:ln>
            <a:solidFill>
              <a:srgbClr val="F5E3E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lIns="0" rIns="0"/>
          <a:lstStyle/>
          <a:p>
            <a:pPr algn="ctr"/>
            <a:r>
              <a:rPr sz="900" b="1" i="0">
                <a:solidFill>
                  <a:srgbClr val="000000"/>
                </a:solidFill>
                <a:latin typeface="Arial (Body)"/>
              </a:rPr>
              <a:t>Product Owner</a:t>
            </a:r>
          </a:p>
        </p:txBody>
      </p:sp>
      <p:sp>
        <p:nvSpPr>
          <p:cNvPr id="4" name="Rectangle 3"/>
          <p:cNvSpPr/>
          <p:nvPr/>
        </p:nvSpPr>
        <p:spPr>
          <a:xfrm>
            <a:off x="1833372" y="1371600"/>
            <a:ext cx="1014984" cy="411480"/>
          </a:xfrm>
          <a:prstGeom prst="rect">
            <a:avLst/>
          </a:prstGeom>
          <a:solidFill>
            <a:srgbClr val="A64B47"/>
          </a:solidFill>
          <a:ln>
            <a:solidFill>
              <a:srgbClr val="A64B47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sz="800" b="1" i="0">
                <a:solidFill>
                  <a:srgbClr val="FFFFFF"/>
                </a:solidFill>
                <a:latin typeface="Arial (Body)"/>
              </a:rPr>
              <a:t>Firstname</a:t>
            </a:r>
            <a:r>
              <a:rPr sz="600" b="0" i="0">
                <a:solidFill>
                  <a:srgbClr val="FFFFFF"/>
                </a:solidFill>
                <a:latin typeface="Arial (Body)"/>
              </a:rPr>
              <a:t>Lastname5</a:t>
            </a:r>
            <a:r>
              <a:rPr sz="500" b="0" i="1">
                <a:solidFill>
                  <a:srgbClr val="FFFFFF"/>
                </a:solidFill>
                <a:latin typeface="Arial (Body)"/>
              </a:rPr>
              <a:t>SW Eng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60220" y="4599432"/>
            <a:ext cx="457200" cy="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500" i="1"/>
            </a:pPr>
            <a:r>
              <a:t>1</a:t>
            </a:r>
          </a:p>
        </p:txBody>
      </p:sp>
      <p:sp>
        <p:nvSpPr>
          <p:cNvPr id="6" name="Rectangle 5"/>
          <p:cNvSpPr/>
          <p:nvPr/>
        </p:nvSpPr>
        <p:spPr>
          <a:xfrm>
            <a:off x="2921508" y="1005840"/>
            <a:ext cx="1069848" cy="3931920"/>
          </a:xfrm>
          <a:prstGeom prst="rect">
            <a:avLst/>
          </a:prstGeom>
          <a:solidFill>
            <a:srgbClr val="D1E1F3">
              <a:lumMod val="80000"/>
              <a:lumOff val="20000"/>
            </a:srgbClr>
          </a:solidFill>
          <a:ln>
            <a:solidFill>
              <a:srgbClr val="D1E1F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lIns="0" rIns="0"/>
          <a:lstStyle/>
          <a:p>
            <a:pPr algn="ctr"/>
            <a:r>
              <a:rPr sz="900" b="1" i="0">
                <a:solidFill>
                  <a:srgbClr val="000000"/>
                </a:solidFill>
                <a:latin typeface="Arial (Body)"/>
              </a:rPr>
              <a:t>Development</a:t>
            </a:r>
          </a:p>
        </p:txBody>
      </p:sp>
      <p:sp>
        <p:nvSpPr>
          <p:cNvPr id="7" name="Rectangle 6"/>
          <p:cNvSpPr/>
          <p:nvPr/>
        </p:nvSpPr>
        <p:spPr>
          <a:xfrm>
            <a:off x="2948940" y="1371600"/>
            <a:ext cx="1014984" cy="411480"/>
          </a:xfrm>
          <a:prstGeom prst="rect">
            <a:avLst/>
          </a:prstGeom>
          <a:solidFill>
            <a:srgbClr val="2A5E8E"/>
          </a:solidFill>
          <a:ln>
            <a:solidFill>
              <a:srgbClr val="2A5E8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sz="800" b="1" i="0">
                <a:solidFill>
                  <a:srgbClr val="FFFFFF"/>
                </a:solidFill>
                <a:latin typeface="Arial (Body)"/>
              </a:rPr>
              <a:t>Person1</a:t>
            </a:r>
            <a:r>
              <a:rPr sz="600" b="0" i="0">
                <a:solidFill>
                  <a:srgbClr val="FFFFFF"/>
                </a:solidFill>
                <a:latin typeface="Arial (Body)"/>
              </a:rPr>
              <a:t>(pers)Lastname1</a:t>
            </a:r>
            <a:r>
              <a:rPr sz="500" b="0" i="1">
                <a:solidFill>
                  <a:srgbClr val="FFFFFF"/>
                </a:solidFill>
                <a:latin typeface="Arial (Body)"/>
              </a:rPr>
              <a:t>Associate SW Eng</a:t>
            </a:r>
          </a:p>
        </p:txBody>
      </p:sp>
      <p:sp>
        <p:nvSpPr>
          <p:cNvPr id="8" name="Rectangle 7"/>
          <p:cNvSpPr/>
          <p:nvPr/>
        </p:nvSpPr>
        <p:spPr>
          <a:xfrm>
            <a:off x="2948940" y="1810512"/>
            <a:ext cx="1014984" cy="411480"/>
          </a:xfrm>
          <a:prstGeom prst="rect">
            <a:avLst/>
          </a:prstGeom>
          <a:solidFill>
            <a:srgbClr val="2A5E8E"/>
          </a:solidFill>
          <a:ln>
            <a:solidFill>
              <a:srgbClr val="2A5E8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sz="800" b="1" i="0">
                <a:solidFill>
                  <a:srgbClr val="FFEE00"/>
                </a:solidFill>
                <a:latin typeface="Arial (Body)"/>
              </a:rPr>
              <a:t>Peter</a:t>
            </a:r>
            <a:r>
              <a:rPr sz="600" b="0" i="0">
                <a:solidFill>
                  <a:srgbClr val="FFFFFF"/>
                </a:solidFill>
                <a:latin typeface="Arial (Body)"/>
              </a:rPr>
              <a:t>(Pete)Little</a:t>
            </a:r>
            <a:r>
              <a:rPr sz="500" b="0" i="1">
                <a:solidFill>
                  <a:srgbClr val="FFFFFF"/>
                </a:solidFill>
                <a:latin typeface="Arial (Body)"/>
              </a:rPr>
              <a:t>Manager, Engineering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875788" y="4599432"/>
            <a:ext cx="457200" cy="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500" i="1"/>
            </a:pPr>
            <a:r>
              <a:t>2</a:t>
            </a:r>
          </a:p>
        </p:txBody>
      </p:sp>
      <p:sp>
        <p:nvSpPr>
          <p:cNvPr id="10" name="Rectangle 9"/>
          <p:cNvSpPr/>
          <p:nvPr/>
        </p:nvSpPr>
        <p:spPr>
          <a:xfrm>
            <a:off x="4037076" y="1005840"/>
            <a:ext cx="1069848" cy="3931920"/>
          </a:xfrm>
          <a:prstGeom prst="rect">
            <a:avLst/>
          </a:prstGeom>
          <a:solidFill>
            <a:srgbClr val="EFF3E5">
              <a:lumMod val="80000"/>
              <a:lumOff val="20000"/>
            </a:srgbClr>
          </a:solidFill>
          <a:ln>
            <a:solidFill>
              <a:srgbClr val="EFF3E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lIns="0" rIns="0"/>
          <a:lstStyle/>
          <a:p>
            <a:pPr algn="ctr"/>
            <a:r>
              <a:rPr sz="900" b="1" i="0">
                <a:solidFill>
                  <a:srgbClr val="000000"/>
                </a:solidFill>
                <a:latin typeface="Arial (Body)"/>
              </a:rPr>
              <a:t>QA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064508" y="1371600"/>
            <a:ext cx="1014984" cy="411480"/>
          </a:xfrm>
          <a:prstGeom prst="rect">
            <a:avLst/>
          </a:prstGeom>
          <a:solidFill>
            <a:srgbClr val="8AA051"/>
          </a:solidFill>
          <a:ln>
            <a:solidFill>
              <a:srgbClr val="8AA05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sz="800" b="1" i="0">
                <a:solidFill>
                  <a:srgbClr val="FFFFFF"/>
                </a:solidFill>
                <a:latin typeface="Arial (Body)"/>
              </a:rPr>
              <a:t>Person2</a:t>
            </a:r>
            <a:r>
              <a:rPr sz="600" b="0" i="0">
                <a:solidFill>
                  <a:srgbClr val="FFFFFF"/>
                </a:solidFill>
                <a:latin typeface="Arial (Body)"/>
              </a:rPr>
              <a:t>(H)Lastname2</a:t>
            </a:r>
            <a:r>
              <a:rPr sz="500" b="0" i="1">
                <a:solidFill>
                  <a:srgbClr val="FFFFFF"/>
                </a:solidFill>
                <a:latin typeface="Arial (Body)"/>
              </a:rPr>
              <a:t>SW Eng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991356" y="4599432"/>
            <a:ext cx="457200" cy="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500" i="1"/>
            </a:pPr>
            <a:r>
              <a:t>1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152644" y="1005840"/>
            <a:ext cx="1069848" cy="3931920"/>
          </a:xfrm>
          <a:prstGeom prst="rect">
            <a:avLst/>
          </a:prstGeom>
          <a:solidFill>
            <a:srgbClr val="E3EBF4">
              <a:lumMod val="80000"/>
              <a:lumOff val="20000"/>
            </a:srgbClr>
          </a:solidFill>
          <a:ln>
            <a:solidFill>
              <a:srgbClr val="E3EBF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lIns="0" rIns="0"/>
          <a:lstStyle/>
          <a:p>
            <a:pPr algn="ctr"/>
            <a:r>
              <a:rPr sz="900" b="1" i="0">
                <a:solidFill>
                  <a:srgbClr val="000000"/>
                </a:solidFill>
                <a:latin typeface="Arial (Body)"/>
              </a:rPr>
              <a:t>Automation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180076" y="1371600"/>
            <a:ext cx="1014984" cy="411480"/>
          </a:xfrm>
          <a:prstGeom prst="rect">
            <a:avLst/>
          </a:prstGeom>
          <a:solidFill>
            <a:srgbClr val="4875A1"/>
          </a:solidFill>
          <a:ln>
            <a:solidFill>
              <a:srgbClr val="4875A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sz="800" b="1" i="0">
                <a:solidFill>
                  <a:srgbClr val="FFFFFF"/>
                </a:solidFill>
                <a:latin typeface="Arial (Body)"/>
              </a:rPr>
              <a:t>Person3</a:t>
            </a:r>
            <a:r>
              <a:rPr sz="600" b="0" i="0">
                <a:solidFill>
                  <a:srgbClr val="FFFFFF"/>
                </a:solidFill>
                <a:latin typeface="Arial (Body)"/>
              </a:rPr>
              <a:t>Lastname3</a:t>
            </a:r>
            <a:r>
              <a:rPr sz="500" b="0" i="1">
                <a:solidFill>
                  <a:srgbClr val="FFFFFF"/>
                </a:solidFill>
                <a:latin typeface="Arial (Body)"/>
              </a:rPr>
              <a:t>Senior SW Eng (c)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106924" y="4599432"/>
            <a:ext cx="457200" cy="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500" i="1"/>
            </a:pPr>
            <a:r>
              <a:t>1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268212" y="1005840"/>
            <a:ext cx="1069848" cy="3931920"/>
          </a:xfrm>
          <a:prstGeom prst="rect">
            <a:avLst/>
          </a:prstGeom>
          <a:solidFill>
            <a:srgbClr val="EBE7F0">
              <a:lumMod val="80000"/>
              <a:lumOff val="20000"/>
            </a:srgbClr>
          </a:solidFill>
          <a:ln>
            <a:solidFill>
              <a:srgbClr val="EBE7F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lIns="0" rIns="0"/>
          <a:lstStyle/>
          <a:p>
            <a:pPr algn="ctr"/>
            <a:r>
              <a:rPr sz="900" b="1" i="0">
                <a:solidFill>
                  <a:srgbClr val="000000"/>
                </a:solidFill>
                <a:latin typeface="Arial (Body)"/>
              </a:rPr>
              <a:t>Doc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295644" y="1371600"/>
            <a:ext cx="1014984" cy="411480"/>
          </a:xfrm>
          <a:prstGeom prst="rect">
            <a:avLst/>
          </a:prstGeom>
          <a:solidFill>
            <a:srgbClr val="74608C"/>
          </a:solidFill>
          <a:ln>
            <a:solidFill>
              <a:srgbClr val="74608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sz="800" b="1" i="0">
                <a:solidFill>
                  <a:srgbClr val="FFFFFF"/>
                </a:solidFill>
                <a:latin typeface="Arial (Body)"/>
              </a:rPr>
              <a:t>TBH</a:t>
            </a:r>
            <a:r>
              <a:rPr sz="500" b="0" i="1">
                <a:solidFill>
                  <a:srgbClr val="FFFFFF"/>
                </a:solidFill>
                <a:latin typeface="Arial (Body)"/>
              </a:rPr>
              <a:t>SW Eng
12345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295644" y="1810512"/>
            <a:ext cx="1014984" cy="411480"/>
          </a:xfrm>
          <a:prstGeom prst="rect">
            <a:avLst/>
          </a:prstGeom>
          <a:solidFill>
            <a:srgbClr val="74608C">
              <a:lumMod val="60000"/>
              <a:lumOff val="40000"/>
            </a:srgbClr>
          </a:solidFill>
          <a:ln>
            <a:solidFill>
              <a:srgbClr val="74608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sz="800" b="1" i="0">
                <a:solidFill>
                  <a:srgbClr val="FFFFFF"/>
                </a:solidFill>
                <a:latin typeface="Arial (Body)"/>
              </a:rPr>
              <a:t>TBH</a:t>
            </a:r>
            <a:r>
              <a:rPr sz="500" b="0" i="1">
                <a:solidFill>
                  <a:srgbClr val="FFFFFF"/>
                </a:solidFill>
                <a:latin typeface="Arial (Body)"/>
              </a:rPr>
              <a:t>SW Eng
12345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222492" y="4599432"/>
            <a:ext cx="457200" cy="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500" i="1"/>
            </a:pPr>
            <a:r>
              <a:t>2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805940" y="4690872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700"/>
            </a:pPr>
            <a:r>
              <a:t>|| HC:5  ||  TBH:2  ||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Hiring - Boston</a:t>
            </a:r>
            <a:r>
              <a:rPr sz="1100" i="1" b="0"/>
              <a:t>Effective January 12th </a:t>
            </a:r>
          </a:p>
        </p:txBody>
      </p:sp>
      <p:sp>
        <p:nvSpPr>
          <p:cNvPr id="3" name="Rectangle 2"/>
          <p:cNvSpPr/>
          <p:nvPr/>
        </p:nvSpPr>
        <p:spPr>
          <a:xfrm>
            <a:off x="3479292" y="1005840"/>
            <a:ext cx="1069848" cy="3931920"/>
          </a:xfrm>
          <a:prstGeom prst="rect">
            <a:avLst/>
          </a:prstGeom>
          <a:solidFill>
            <a:srgbClr val="F5E3E2">
              <a:lumMod val="80000"/>
              <a:lumOff val="20000"/>
            </a:srgbClr>
          </a:solidFill>
          <a:ln>
            <a:solidFill>
              <a:srgbClr val="F5E3E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lIns="0" rIns="0"/>
          <a:lstStyle/>
          <a:p>
            <a:pPr algn="ctr"/>
            <a:r>
              <a:rPr sz="900" b="1" i="0">
                <a:solidFill>
                  <a:srgbClr val="000000"/>
                </a:solidFill>
                <a:latin typeface="Arial (Body)"/>
              </a:rPr>
              <a:t>QA</a:t>
            </a:r>
          </a:p>
        </p:txBody>
      </p:sp>
      <p:sp>
        <p:nvSpPr>
          <p:cNvPr id="4" name="Rectangle 3"/>
          <p:cNvSpPr/>
          <p:nvPr/>
        </p:nvSpPr>
        <p:spPr>
          <a:xfrm>
            <a:off x="3506724" y="1371600"/>
            <a:ext cx="1014984" cy="411480"/>
          </a:xfrm>
          <a:prstGeom prst="rect">
            <a:avLst/>
          </a:prstGeom>
          <a:solidFill>
            <a:srgbClr val="A64B47"/>
          </a:solidFill>
          <a:ln>
            <a:solidFill>
              <a:srgbClr val="A64B47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sz="700" b="1" i="0">
                <a:solidFill>
                  <a:srgbClr val="FFFFFF"/>
                </a:solidFill>
                <a:latin typeface="Arial (Body)"/>
              </a:rPr>
              <a:t>Bit Unwrangler</a:t>
            </a:r>
            <a:r>
              <a:rPr sz="600" b="0" i="0">
                <a:solidFill>
                  <a:srgbClr val="FFFFFF"/>
                </a:solidFill>
                <a:latin typeface="Arial (Body)"/>
              </a:rPr>
              <a:t>Senior SW Eng</a:t>
            </a:r>
            <a:r>
              <a:rPr sz="500" b="0" i="1">
                <a:solidFill>
                  <a:srgbClr val="FFFFFF"/>
                </a:solidFill>
                <a:latin typeface="Arial (Body)"/>
              </a:rPr>
              <a:t>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433572" y="4599432"/>
            <a:ext cx="457200" cy="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500" i="1"/>
            </a:pPr>
            <a:r>
              <a:t>1</a:t>
            </a:r>
          </a:p>
        </p:txBody>
      </p:sp>
      <p:sp>
        <p:nvSpPr>
          <p:cNvPr id="6" name="Rectangle 5"/>
          <p:cNvSpPr/>
          <p:nvPr/>
        </p:nvSpPr>
        <p:spPr>
          <a:xfrm>
            <a:off x="4594860" y="1005840"/>
            <a:ext cx="1069848" cy="3931920"/>
          </a:xfrm>
          <a:prstGeom prst="rect">
            <a:avLst/>
          </a:prstGeom>
          <a:solidFill>
            <a:srgbClr val="D1E1F3">
              <a:lumMod val="80000"/>
              <a:lumOff val="20000"/>
            </a:srgbClr>
          </a:solidFill>
          <a:ln>
            <a:solidFill>
              <a:srgbClr val="D1E1F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lIns="0" rIns="0"/>
          <a:lstStyle/>
          <a:p>
            <a:pPr algn="ctr"/>
            <a:r>
              <a:rPr sz="900" b="1" i="0">
                <a:solidFill>
                  <a:srgbClr val="000000"/>
                </a:solidFill>
                <a:latin typeface="Arial (Body)"/>
              </a:rPr>
              <a:t>Automation</a:t>
            </a:r>
          </a:p>
        </p:txBody>
      </p:sp>
      <p:sp>
        <p:nvSpPr>
          <p:cNvPr id="7" name="Rectangle 6"/>
          <p:cNvSpPr/>
          <p:nvPr/>
        </p:nvSpPr>
        <p:spPr>
          <a:xfrm>
            <a:off x="4622292" y="1371600"/>
            <a:ext cx="1014984" cy="411480"/>
          </a:xfrm>
          <a:prstGeom prst="rect">
            <a:avLst/>
          </a:prstGeom>
          <a:solidFill>
            <a:srgbClr val="2A5E8E"/>
          </a:solidFill>
          <a:ln>
            <a:solidFill>
              <a:srgbClr val="2A5E8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sz="700" b="1" i="0">
                <a:solidFill>
                  <a:srgbClr val="FFFFFF"/>
                </a:solidFill>
                <a:latin typeface="Arial (Body)"/>
              </a:rPr>
              <a:t>Bit Unwrangler</a:t>
            </a:r>
            <a:r>
              <a:rPr sz="600" b="0" i="0">
                <a:solidFill>
                  <a:srgbClr val="FFFFFF"/>
                </a:solidFill>
                <a:latin typeface="Arial (Body)"/>
              </a:rPr>
              <a:t>Senior SW Eng</a:t>
            </a:r>
            <a:r>
              <a:rPr sz="500" b="0" i="1">
                <a:solidFill>
                  <a:srgbClr val="FFFFFF"/>
                </a:solidFill>
                <a:latin typeface="Arial (Body)"/>
              </a:rPr>
              <a:t>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49140" y="4599432"/>
            <a:ext cx="457200" cy="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500" i="1"/>
            </a:pPr>
            <a:r>
              <a:t>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479292" y="4690872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700"/>
            </a:pPr>
            <a:r>
              <a:t>||  TBH:2  ||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Hiring - Indianapolis</a:t>
            </a:r>
            <a:r>
              <a:rPr sz="1100" i="1" b="0"/>
              <a:t>Effective January 12th </a:t>
            </a:r>
          </a:p>
        </p:txBody>
      </p:sp>
      <p:sp>
        <p:nvSpPr>
          <p:cNvPr id="3" name="Rectangle 2"/>
          <p:cNvSpPr/>
          <p:nvPr/>
        </p:nvSpPr>
        <p:spPr>
          <a:xfrm>
            <a:off x="4037076" y="1005840"/>
            <a:ext cx="1069848" cy="3931920"/>
          </a:xfrm>
          <a:prstGeom prst="rect">
            <a:avLst/>
          </a:prstGeom>
          <a:solidFill>
            <a:srgbClr val="F5E3E2">
              <a:lumMod val="80000"/>
              <a:lumOff val="20000"/>
            </a:srgbClr>
          </a:solidFill>
          <a:ln>
            <a:solidFill>
              <a:srgbClr val="F5E3E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lIns="0" rIns="0"/>
          <a:lstStyle/>
          <a:p>
            <a:pPr algn="ctr"/>
            <a:r>
              <a:rPr sz="900" b="1" i="0">
                <a:solidFill>
                  <a:srgbClr val="000000"/>
                </a:solidFill>
                <a:latin typeface="Arial (Body)"/>
              </a:rPr>
              <a:t>Doc</a:t>
            </a:r>
          </a:p>
        </p:txBody>
      </p:sp>
      <p:sp>
        <p:nvSpPr>
          <p:cNvPr id="4" name="Rectangle 3"/>
          <p:cNvSpPr/>
          <p:nvPr/>
        </p:nvSpPr>
        <p:spPr>
          <a:xfrm>
            <a:off x="4064508" y="1371600"/>
            <a:ext cx="1014984" cy="411480"/>
          </a:xfrm>
          <a:prstGeom prst="rect">
            <a:avLst/>
          </a:prstGeom>
          <a:solidFill>
            <a:srgbClr val="A64B47"/>
          </a:solidFill>
          <a:ln>
            <a:solidFill>
              <a:srgbClr val="A64B47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sz="700" b="1" i="0">
                <a:solidFill>
                  <a:srgbClr val="FFFFFF"/>
                </a:solidFill>
                <a:latin typeface="Arial (Body)"/>
              </a:rPr>
              <a:t>Bit wrangler</a:t>
            </a:r>
            <a:r>
              <a:rPr sz="600" b="0" i="0">
                <a:solidFill>
                  <a:srgbClr val="FFFFFF"/>
                </a:solidFill>
                <a:latin typeface="Arial (Body)"/>
              </a:rPr>
              <a:t>SW Eng</a:t>
            </a:r>
            <a:r>
              <a:rPr sz="500" b="0" i="1">
                <a:solidFill>
                  <a:srgbClr val="FFFFFF"/>
                </a:solidFill>
                <a:latin typeface="Arial (Body)"/>
              </a:rPr>
              <a:t>12345</a:t>
            </a:r>
          </a:p>
        </p:txBody>
      </p:sp>
      <p:sp>
        <p:nvSpPr>
          <p:cNvPr id="5" name="Rectangle 4"/>
          <p:cNvSpPr/>
          <p:nvPr/>
        </p:nvSpPr>
        <p:spPr>
          <a:xfrm>
            <a:off x="4064508" y="1810512"/>
            <a:ext cx="1014984" cy="411480"/>
          </a:xfrm>
          <a:prstGeom prst="rect">
            <a:avLst/>
          </a:prstGeom>
          <a:solidFill>
            <a:srgbClr val="A64B47">
              <a:lumMod val="60000"/>
              <a:lumOff val="40000"/>
            </a:srgbClr>
          </a:solidFill>
          <a:ln>
            <a:solidFill>
              <a:srgbClr val="A64B47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sz="700" b="1" i="0">
                <a:solidFill>
                  <a:srgbClr val="FFFFFF"/>
                </a:solidFill>
                <a:latin typeface="Arial (Body)"/>
              </a:rPr>
              <a:t>Bit wrangler</a:t>
            </a:r>
            <a:r>
              <a:rPr sz="600" b="0" i="0">
                <a:solidFill>
                  <a:srgbClr val="FFFFFF"/>
                </a:solidFill>
                <a:latin typeface="Arial (Body)"/>
              </a:rPr>
              <a:t>SW Eng</a:t>
            </a:r>
            <a:r>
              <a:rPr sz="500" b="0" i="1">
                <a:solidFill>
                  <a:srgbClr val="FFFFFF"/>
                </a:solidFill>
                <a:latin typeface="Arial (Body)"/>
              </a:rPr>
              <a:t>12345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991356" y="4599432"/>
            <a:ext cx="457200" cy="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500" i="1"/>
            </a:pPr>
            <a:r>
              <a:t>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037076" y="4690872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700"/>
            </a:pPr>
            <a:r>
              <a:t>||  TBH:2  ||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Boston Admin </a:t>
            </a:r>
            <a:r>
              <a:rPr sz="1100" i="1" b="0"/>
              <a:t>Effective January 12th </a:t>
            </a:r>
          </a:p>
        </p:txBody>
      </p:sp>
      <p:sp>
        <p:nvSpPr>
          <p:cNvPr id="3" name="Rectangle 2"/>
          <p:cNvSpPr/>
          <p:nvPr/>
        </p:nvSpPr>
        <p:spPr>
          <a:xfrm>
            <a:off x="2944368" y="1005840"/>
            <a:ext cx="1069848" cy="3931920"/>
          </a:xfrm>
          <a:prstGeom prst="rect">
            <a:avLst/>
          </a:prstGeom>
          <a:solidFill>
            <a:srgbClr val="F5E3E2">
              <a:lumMod val="80000"/>
              <a:lumOff val="20000"/>
            </a:srgbClr>
          </a:solidFill>
          <a:ln>
            <a:solidFill>
              <a:srgbClr val="F5E3E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lIns="0" rIns="0"/>
          <a:lstStyle/>
          <a:p>
            <a:pPr algn="ctr"/>
            <a:r>
              <a:rPr sz="900" b="1" i="0">
                <a:solidFill>
                  <a:srgbClr val="000000"/>
                </a:solidFill>
                <a:latin typeface="Arial (Body)"/>
              </a:rPr>
              <a:t>Chuck Norris</a:t>
            </a:r>
          </a:p>
        </p:txBody>
      </p:sp>
      <p:sp>
        <p:nvSpPr>
          <p:cNvPr id="4" name="Rectangle 3"/>
          <p:cNvSpPr/>
          <p:nvPr/>
        </p:nvSpPr>
        <p:spPr>
          <a:xfrm>
            <a:off x="2971800" y="1371600"/>
            <a:ext cx="1014984" cy="411480"/>
          </a:xfrm>
          <a:prstGeom prst="rect">
            <a:avLst/>
          </a:prstGeom>
          <a:solidFill>
            <a:srgbClr val="A64B47"/>
          </a:solidFill>
          <a:ln>
            <a:solidFill>
              <a:srgbClr val="A64B47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sz="800" b="1" i="0">
                <a:solidFill>
                  <a:srgbClr val="FFFFFF"/>
                </a:solidFill>
                <a:latin typeface="Arial (Body)"/>
              </a:rPr>
              <a:t>Firstname</a:t>
            </a:r>
            <a:r>
              <a:rPr sz="600" b="0" i="0">
                <a:solidFill>
                  <a:srgbClr val="FFFFFF"/>
                </a:solidFill>
                <a:latin typeface="Arial (Body)"/>
              </a:rPr>
              <a:t>Lastname5</a:t>
            </a:r>
            <a:r>
              <a:rPr sz="500" b="0" i="1">
                <a:solidFill>
                  <a:srgbClr val="FFFFFF"/>
                </a:solidFill>
                <a:latin typeface="Arial (Body)"/>
              </a:rPr>
              <a:t>SW Eng</a:t>
            </a:r>
          </a:p>
        </p:txBody>
      </p:sp>
      <p:sp>
        <p:nvSpPr>
          <p:cNvPr id="5" name="Rectangle 4"/>
          <p:cNvSpPr/>
          <p:nvPr/>
        </p:nvSpPr>
        <p:spPr>
          <a:xfrm>
            <a:off x="2971800" y="1810512"/>
            <a:ext cx="1014984" cy="411480"/>
          </a:xfrm>
          <a:prstGeom prst="rect">
            <a:avLst/>
          </a:prstGeom>
          <a:solidFill>
            <a:srgbClr val="A64B47"/>
          </a:solidFill>
          <a:ln>
            <a:solidFill>
              <a:srgbClr val="A64B47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sz="800" b="1" i="0">
                <a:solidFill>
                  <a:srgbClr val="FFEE00"/>
                </a:solidFill>
                <a:latin typeface="Arial (Body)"/>
              </a:rPr>
              <a:t>Peter</a:t>
            </a:r>
            <a:r>
              <a:rPr sz="600" b="0" i="0">
                <a:solidFill>
                  <a:srgbClr val="FFFFFF"/>
                </a:solidFill>
                <a:latin typeface="Arial (Body)"/>
              </a:rPr>
              <a:t>(Pete)Little</a:t>
            </a:r>
            <a:r>
              <a:rPr sz="500" b="0" i="1">
                <a:solidFill>
                  <a:srgbClr val="FFFFFF"/>
                </a:solidFill>
                <a:latin typeface="Arial (Body)"/>
              </a:rPr>
              <a:t>Manager, Engineering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98648" y="4599432"/>
            <a:ext cx="457200" cy="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500" i="1"/>
            </a:pPr>
            <a:r>
              <a:t>2</a:t>
            </a:r>
          </a:p>
        </p:txBody>
      </p:sp>
      <p:sp>
        <p:nvSpPr>
          <p:cNvPr id="7" name="Rectangle 6"/>
          <p:cNvSpPr/>
          <p:nvPr/>
        </p:nvSpPr>
        <p:spPr>
          <a:xfrm>
            <a:off x="4059936" y="1005840"/>
            <a:ext cx="2139696" cy="3931920"/>
          </a:xfrm>
          <a:prstGeom prst="rect">
            <a:avLst/>
          </a:prstGeom>
          <a:solidFill>
            <a:srgbClr val="D1E1F3">
              <a:lumMod val="80000"/>
              <a:lumOff val="20000"/>
            </a:srgbClr>
          </a:solidFill>
          <a:ln>
            <a:solidFill>
              <a:srgbClr val="D1E1F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lIns="0" rIns="0"/>
          <a:lstStyle/>
          <a:p>
            <a:pPr algn="ctr"/>
            <a:r>
              <a:rPr sz="900" b="1" i="0">
                <a:solidFill>
                  <a:srgbClr val="000000"/>
                </a:solidFill>
                <a:latin typeface="Arial (Body)"/>
              </a:rPr>
              <a:t>Pete Little</a:t>
            </a:r>
          </a:p>
        </p:txBody>
      </p:sp>
      <p:sp>
        <p:nvSpPr>
          <p:cNvPr id="8" name="Rectangle 7"/>
          <p:cNvSpPr/>
          <p:nvPr/>
        </p:nvSpPr>
        <p:spPr>
          <a:xfrm>
            <a:off x="4087368" y="1371600"/>
            <a:ext cx="1014984" cy="411480"/>
          </a:xfrm>
          <a:prstGeom prst="rect">
            <a:avLst/>
          </a:prstGeom>
          <a:solidFill>
            <a:srgbClr val="2A5E8E"/>
          </a:solidFill>
          <a:ln>
            <a:solidFill>
              <a:srgbClr val="2A5E8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sz="800" b="1" i="0">
                <a:solidFill>
                  <a:srgbClr val="FFEE00"/>
                </a:solidFill>
                <a:latin typeface="Arial (Body)"/>
              </a:rPr>
              <a:t>Charles</a:t>
            </a:r>
            <a:r>
              <a:rPr sz="600" b="0" i="0">
                <a:solidFill>
                  <a:srgbClr val="FFFFFF"/>
                </a:solidFill>
                <a:latin typeface="Arial (Body)"/>
              </a:rPr>
              <a:t>(Chuck)Norris</a:t>
            </a:r>
            <a:r>
              <a:rPr sz="500" b="0" i="1">
                <a:solidFill>
                  <a:srgbClr val="FFFFFF"/>
                </a:solidFill>
                <a:latin typeface="Arial (Body)"/>
              </a:rPr>
              <a:t>Master</a:t>
            </a:r>
          </a:p>
        </p:txBody>
      </p:sp>
      <p:sp>
        <p:nvSpPr>
          <p:cNvPr id="9" name="Rectangle 8"/>
          <p:cNvSpPr/>
          <p:nvPr/>
        </p:nvSpPr>
        <p:spPr>
          <a:xfrm>
            <a:off x="4087368" y="1810512"/>
            <a:ext cx="1014984" cy="411480"/>
          </a:xfrm>
          <a:prstGeom prst="rect">
            <a:avLst/>
          </a:prstGeom>
          <a:solidFill>
            <a:srgbClr val="2A5E8E"/>
          </a:solidFill>
          <a:ln>
            <a:solidFill>
              <a:srgbClr val="2A5E8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sz="800" b="1" i="0">
                <a:solidFill>
                  <a:srgbClr val="FFFFFF"/>
                </a:solidFill>
                <a:latin typeface="Arial (Body)"/>
              </a:rPr>
              <a:t>Firstname</a:t>
            </a:r>
            <a:r>
              <a:rPr sz="600" b="0" i="0">
                <a:solidFill>
                  <a:srgbClr val="FFFFFF"/>
                </a:solidFill>
                <a:latin typeface="Arial (Body)"/>
              </a:rPr>
              <a:t>Lastname10</a:t>
            </a:r>
            <a:r>
              <a:rPr sz="500" b="0" i="1">
                <a:solidFill>
                  <a:srgbClr val="FFFFFF"/>
                </a:solidFill>
                <a:latin typeface="Arial (Body)"/>
              </a:rPr>
              <a:t>Senior SW Eng</a:t>
            </a:r>
          </a:p>
        </p:txBody>
      </p:sp>
      <p:sp>
        <p:nvSpPr>
          <p:cNvPr id="10" name="Rectangle 9"/>
          <p:cNvSpPr/>
          <p:nvPr/>
        </p:nvSpPr>
        <p:spPr>
          <a:xfrm>
            <a:off x="4087368" y="2249424"/>
            <a:ext cx="1014984" cy="411480"/>
          </a:xfrm>
          <a:prstGeom prst="rect">
            <a:avLst/>
          </a:prstGeom>
          <a:solidFill>
            <a:srgbClr val="2A5E8E"/>
          </a:solidFill>
          <a:ln>
            <a:solidFill>
              <a:srgbClr val="2A5E8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sz="800" b="1" i="0">
                <a:solidFill>
                  <a:srgbClr val="FFFFFF"/>
                </a:solidFill>
                <a:latin typeface="Arial (Body)"/>
              </a:rPr>
              <a:t>Firstname</a:t>
            </a:r>
            <a:r>
              <a:rPr sz="600" b="0" i="0">
                <a:solidFill>
                  <a:srgbClr val="FFFFFF"/>
                </a:solidFill>
                <a:latin typeface="Arial (Body)"/>
              </a:rPr>
              <a:t>Lastname11</a:t>
            </a:r>
            <a:r>
              <a:rPr sz="500" b="0" i="1">
                <a:solidFill>
                  <a:srgbClr val="FFFFFF"/>
                </a:solidFill>
                <a:latin typeface="Arial (Body)"/>
              </a:rPr>
              <a:t>Senior SW Eng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087368" y="2688336"/>
            <a:ext cx="1014984" cy="411480"/>
          </a:xfrm>
          <a:prstGeom prst="rect">
            <a:avLst/>
          </a:prstGeom>
          <a:solidFill>
            <a:srgbClr val="2A5E8E"/>
          </a:solidFill>
          <a:ln>
            <a:solidFill>
              <a:srgbClr val="2A5E8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sz="800" b="1" i="0">
                <a:solidFill>
                  <a:srgbClr val="FFFFFF"/>
                </a:solidFill>
                <a:latin typeface="Arial (Body)"/>
              </a:rPr>
              <a:t>Firstname</a:t>
            </a:r>
            <a:r>
              <a:rPr sz="600" b="0" i="0">
                <a:solidFill>
                  <a:srgbClr val="FFFFFF"/>
                </a:solidFill>
                <a:latin typeface="Arial (Body)"/>
              </a:rPr>
              <a:t>Lastname12</a:t>
            </a:r>
            <a:r>
              <a:rPr sz="500" b="0" i="1">
                <a:solidFill>
                  <a:srgbClr val="FFFFFF"/>
                </a:solidFill>
                <a:latin typeface="Arial (Body)"/>
              </a:rPr>
              <a:t>Senior SW Eng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087368" y="3127248"/>
            <a:ext cx="1014984" cy="411480"/>
          </a:xfrm>
          <a:prstGeom prst="rect">
            <a:avLst/>
          </a:prstGeom>
          <a:solidFill>
            <a:srgbClr val="2A5E8E"/>
          </a:solidFill>
          <a:ln>
            <a:solidFill>
              <a:srgbClr val="2A5E8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sz="800" b="1" i="0">
                <a:solidFill>
                  <a:srgbClr val="FFFFFF"/>
                </a:solidFill>
                <a:latin typeface="Arial (Body)"/>
              </a:rPr>
              <a:t>Firstname</a:t>
            </a:r>
            <a:r>
              <a:rPr sz="600" b="0" i="0">
                <a:solidFill>
                  <a:srgbClr val="FFFFFF"/>
                </a:solidFill>
                <a:latin typeface="Arial (Body)"/>
              </a:rPr>
              <a:t>Lastname13</a:t>
            </a:r>
            <a:r>
              <a:rPr sz="500" b="0" i="1">
                <a:solidFill>
                  <a:srgbClr val="FFFFFF"/>
                </a:solidFill>
                <a:latin typeface="Arial (Body)"/>
              </a:rPr>
              <a:t>Senior SW Eng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087368" y="3566160"/>
            <a:ext cx="1014984" cy="411480"/>
          </a:xfrm>
          <a:prstGeom prst="rect">
            <a:avLst/>
          </a:prstGeom>
          <a:solidFill>
            <a:srgbClr val="2A5E8E"/>
          </a:solidFill>
          <a:ln>
            <a:solidFill>
              <a:srgbClr val="2A5E8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sz="800" b="1" i="0">
                <a:solidFill>
                  <a:srgbClr val="FFFFFF"/>
                </a:solidFill>
                <a:latin typeface="Arial (Body)"/>
              </a:rPr>
              <a:t>Firstname</a:t>
            </a:r>
            <a:r>
              <a:rPr sz="600" b="0" i="0">
                <a:solidFill>
                  <a:srgbClr val="FFFFFF"/>
                </a:solidFill>
                <a:latin typeface="Arial (Body)"/>
              </a:rPr>
              <a:t>Lastname14</a:t>
            </a:r>
            <a:r>
              <a:rPr sz="500" b="0" i="1">
                <a:solidFill>
                  <a:srgbClr val="FFFFFF"/>
                </a:solidFill>
                <a:latin typeface="Arial (Body)"/>
              </a:rPr>
              <a:t>Senior SW Eng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087368" y="4005072"/>
            <a:ext cx="1014984" cy="411480"/>
          </a:xfrm>
          <a:prstGeom prst="rect">
            <a:avLst/>
          </a:prstGeom>
          <a:solidFill>
            <a:srgbClr val="2A5E8E"/>
          </a:solidFill>
          <a:ln>
            <a:solidFill>
              <a:srgbClr val="2A5E8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sz="800" b="1" i="0">
                <a:solidFill>
                  <a:srgbClr val="FFFFFF"/>
                </a:solidFill>
                <a:latin typeface="Arial (Body)"/>
              </a:rPr>
              <a:t>Firstname</a:t>
            </a:r>
            <a:r>
              <a:rPr sz="600" b="0" i="0">
                <a:solidFill>
                  <a:srgbClr val="FFFFFF"/>
                </a:solidFill>
                <a:latin typeface="Arial (Body)"/>
              </a:rPr>
              <a:t>Lastname15</a:t>
            </a:r>
            <a:r>
              <a:rPr sz="500" b="0" i="1">
                <a:solidFill>
                  <a:srgbClr val="FFFFFF"/>
                </a:solidFill>
                <a:latin typeface="Arial (Body)"/>
              </a:rPr>
              <a:t>Senior SW Eng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087368" y="4443984"/>
            <a:ext cx="1014984" cy="411480"/>
          </a:xfrm>
          <a:prstGeom prst="rect">
            <a:avLst/>
          </a:prstGeom>
          <a:solidFill>
            <a:srgbClr val="2A5E8E"/>
          </a:solidFill>
          <a:ln>
            <a:solidFill>
              <a:srgbClr val="2A5E8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sz="800" b="1" i="0">
                <a:solidFill>
                  <a:srgbClr val="FFFFFF"/>
                </a:solidFill>
                <a:latin typeface="Arial (Body)"/>
              </a:rPr>
              <a:t>Firstname</a:t>
            </a:r>
            <a:r>
              <a:rPr sz="600" b="0" i="0">
                <a:solidFill>
                  <a:srgbClr val="FFFFFF"/>
                </a:solidFill>
                <a:latin typeface="Arial (Body)"/>
              </a:rPr>
              <a:t>Lastname16</a:t>
            </a:r>
            <a:r>
              <a:rPr sz="500" b="0" i="1">
                <a:solidFill>
                  <a:srgbClr val="FFFFFF"/>
                </a:solidFill>
                <a:latin typeface="Arial (Body)"/>
              </a:rPr>
              <a:t>Senior SW Eng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129784" y="1371600"/>
            <a:ext cx="1014984" cy="411480"/>
          </a:xfrm>
          <a:prstGeom prst="rect">
            <a:avLst/>
          </a:prstGeom>
          <a:solidFill>
            <a:srgbClr val="2A5E8E"/>
          </a:solidFill>
          <a:ln>
            <a:solidFill>
              <a:srgbClr val="2A5E8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sz="800" b="1" i="0">
                <a:solidFill>
                  <a:srgbClr val="FFFFFF"/>
                </a:solidFill>
                <a:latin typeface="Arial (Body)"/>
              </a:rPr>
              <a:t>Firstname</a:t>
            </a:r>
            <a:r>
              <a:rPr sz="600" b="0" i="0">
                <a:solidFill>
                  <a:srgbClr val="FFFFFF"/>
                </a:solidFill>
                <a:latin typeface="Arial (Body)"/>
              </a:rPr>
              <a:t>Lastname17</a:t>
            </a:r>
            <a:r>
              <a:rPr sz="500" b="0" i="1">
                <a:solidFill>
                  <a:srgbClr val="FFFFFF"/>
                </a:solidFill>
                <a:latin typeface="Arial (Body)"/>
              </a:rPr>
              <a:t>Senior SW Eng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129784" y="1810512"/>
            <a:ext cx="1014984" cy="411480"/>
          </a:xfrm>
          <a:prstGeom prst="rect">
            <a:avLst/>
          </a:prstGeom>
          <a:solidFill>
            <a:srgbClr val="2A5E8E"/>
          </a:solidFill>
          <a:ln>
            <a:solidFill>
              <a:srgbClr val="2A5E8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sz="800" b="1" i="0">
                <a:solidFill>
                  <a:srgbClr val="FFFFFF"/>
                </a:solidFill>
                <a:latin typeface="Arial (Body)"/>
              </a:rPr>
              <a:t>Firstname</a:t>
            </a:r>
            <a:r>
              <a:rPr sz="600" b="0" i="0">
                <a:solidFill>
                  <a:srgbClr val="FFFFFF"/>
                </a:solidFill>
                <a:latin typeface="Arial (Body)"/>
              </a:rPr>
              <a:t>Lastname18</a:t>
            </a:r>
            <a:r>
              <a:rPr sz="500" b="0" i="1">
                <a:solidFill>
                  <a:srgbClr val="FFFFFF"/>
                </a:solidFill>
                <a:latin typeface="Arial (Body)"/>
              </a:rPr>
              <a:t>Senior SW Eng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129784" y="2249424"/>
            <a:ext cx="1014984" cy="411480"/>
          </a:xfrm>
          <a:prstGeom prst="rect">
            <a:avLst/>
          </a:prstGeom>
          <a:solidFill>
            <a:srgbClr val="2A5E8E"/>
          </a:solidFill>
          <a:ln>
            <a:solidFill>
              <a:srgbClr val="2A5E8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sz="800" b="1" i="0">
                <a:solidFill>
                  <a:srgbClr val="FFFFFF"/>
                </a:solidFill>
                <a:latin typeface="Arial (Body)"/>
              </a:rPr>
              <a:t>Firstname</a:t>
            </a:r>
            <a:r>
              <a:rPr sz="600" b="0" i="0">
                <a:solidFill>
                  <a:srgbClr val="FFFFFF"/>
                </a:solidFill>
                <a:latin typeface="Arial (Body)"/>
              </a:rPr>
              <a:t>Lastname19</a:t>
            </a:r>
            <a:r>
              <a:rPr sz="500" b="0" i="1">
                <a:solidFill>
                  <a:srgbClr val="FFFFFF"/>
                </a:solidFill>
                <a:latin typeface="Arial (Body)"/>
              </a:rPr>
              <a:t>Senior SW Eng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129784" y="2688336"/>
            <a:ext cx="1014984" cy="411480"/>
          </a:xfrm>
          <a:prstGeom prst="rect">
            <a:avLst/>
          </a:prstGeom>
          <a:solidFill>
            <a:srgbClr val="2A5E8E"/>
          </a:solidFill>
          <a:ln>
            <a:solidFill>
              <a:srgbClr val="2A5E8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sz="800" b="1" i="0">
                <a:solidFill>
                  <a:srgbClr val="FFFFFF"/>
                </a:solidFill>
                <a:latin typeface="Arial (Body)"/>
              </a:rPr>
              <a:t>Firstname</a:t>
            </a:r>
            <a:r>
              <a:rPr sz="600" b="0" i="0">
                <a:solidFill>
                  <a:srgbClr val="FFFFFF"/>
                </a:solidFill>
                <a:latin typeface="Arial (Body)"/>
              </a:rPr>
              <a:t>Lastname20</a:t>
            </a:r>
            <a:r>
              <a:rPr sz="500" b="0" i="1">
                <a:solidFill>
                  <a:srgbClr val="FFFFFF"/>
                </a:solidFill>
                <a:latin typeface="Arial (Body)"/>
              </a:rPr>
              <a:t>Senior SW Eng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129784" y="3127248"/>
            <a:ext cx="1014984" cy="411480"/>
          </a:xfrm>
          <a:prstGeom prst="rect">
            <a:avLst/>
          </a:prstGeom>
          <a:solidFill>
            <a:srgbClr val="2A5E8E"/>
          </a:solidFill>
          <a:ln>
            <a:solidFill>
              <a:srgbClr val="2A5E8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sz="800" b="1" i="0">
                <a:solidFill>
                  <a:srgbClr val="FFFFFF"/>
                </a:solidFill>
                <a:latin typeface="Arial (Body)"/>
              </a:rPr>
              <a:t>Firstname</a:t>
            </a:r>
            <a:r>
              <a:rPr sz="600" b="0" i="0">
                <a:solidFill>
                  <a:srgbClr val="FFFFFF"/>
                </a:solidFill>
                <a:latin typeface="Arial (Body)"/>
              </a:rPr>
              <a:t>Lastname21</a:t>
            </a:r>
            <a:r>
              <a:rPr sz="500" b="0" i="1">
                <a:solidFill>
                  <a:srgbClr val="FFFFFF"/>
                </a:solidFill>
                <a:latin typeface="Arial (Body)"/>
              </a:rPr>
              <a:t>Senior SW Eng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129784" y="3566160"/>
            <a:ext cx="1014984" cy="411480"/>
          </a:xfrm>
          <a:prstGeom prst="rect">
            <a:avLst/>
          </a:prstGeom>
          <a:solidFill>
            <a:srgbClr val="2A5E8E"/>
          </a:solidFill>
          <a:ln>
            <a:solidFill>
              <a:srgbClr val="2A5E8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sz="800" b="1" i="0">
                <a:solidFill>
                  <a:srgbClr val="FFFFFF"/>
                </a:solidFill>
                <a:latin typeface="Arial (Body)"/>
              </a:rPr>
              <a:t>Firstname</a:t>
            </a:r>
            <a:r>
              <a:rPr sz="600" b="0" i="0">
                <a:solidFill>
                  <a:srgbClr val="FFFFFF"/>
                </a:solidFill>
                <a:latin typeface="Arial (Body)"/>
              </a:rPr>
              <a:t>Lastname9</a:t>
            </a:r>
            <a:r>
              <a:rPr sz="500" b="0" i="1">
                <a:solidFill>
                  <a:srgbClr val="FFFFFF"/>
                </a:solidFill>
                <a:latin typeface="Arial (Body)"/>
              </a:rPr>
              <a:t>Senior SW Eng</a:t>
            </a:r>
          </a:p>
        </p:txBody>
      </p:sp>
      <p:sp>
        <p:nvSpPr>
          <p:cNvPr id="22" name="Rectangle 21"/>
          <p:cNvSpPr/>
          <p:nvPr/>
        </p:nvSpPr>
        <p:spPr>
          <a:xfrm>
            <a:off x="5129784" y="4005072"/>
            <a:ext cx="1014984" cy="411480"/>
          </a:xfrm>
          <a:prstGeom prst="rect">
            <a:avLst/>
          </a:prstGeom>
          <a:solidFill>
            <a:srgbClr val="2A5E8E"/>
          </a:solidFill>
          <a:ln>
            <a:solidFill>
              <a:srgbClr val="2A5E8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sz="800" b="1" i="0">
                <a:solidFill>
                  <a:srgbClr val="FFFFFF"/>
                </a:solidFill>
                <a:latin typeface="Arial (Body)"/>
              </a:rPr>
              <a:t>Person6</a:t>
            </a:r>
            <a:r>
              <a:rPr sz="600" b="0" i="0">
                <a:solidFill>
                  <a:srgbClr val="FFFFFF"/>
                </a:solidFill>
                <a:latin typeface="Arial (Body)"/>
              </a:rPr>
              <a:t>Lastname6</a:t>
            </a:r>
            <a:r>
              <a:rPr sz="500" b="0" i="1">
                <a:solidFill>
                  <a:srgbClr val="FFFFFF"/>
                </a:solidFill>
                <a:latin typeface="Arial (Body)"/>
              </a:rPr>
              <a:t>SW Eng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129784" y="4443984"/>
            <a:ext cx="1014984" cy="411480"/>
          </a:xfrm>
          <a:prstGeom prst="rect">
            <a:avLst/>
          </a:prstGeom>
          <a:solidFill>
            <a:srgbClr val="2A5E8E"/>
          </a:solidFill>
          <a:ln>
            <a:solidFill>
              <a:srgbClr val="2A5E8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sz="800" b="1" i="0">
                <a:solidFill>
                  <a:srgbClr val="FFFFFF"/>
                </a:solidFill>
                <a:latin typeface="Arial (Body)"/>
              </a:rPr>
              <a:t>Person7</a:t>
            </a:r>
            <a:r>
              <a:rPr sz="600" b="0" i="0">
                <a:solidFill>
                  <a:srgbClr val="FFFFFF"/>
                </a:solidFill>
                <a:latin typeface="Arial (Body)"/>
              </a:rPr>
              <a:t>Lastname7</a:t>
            </a:r>
            <a:r>
              <a:rPr sz="500" b="0" i="1">
                <a:solidFill>
                  <a:srgbClr val="FFFFFF"/>
                </a:solidFill>
                <a:latin typeface="Arial (Body)"/>
              </a:rPr>
              <a:t>SW Eng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014216" y="4599432"/>
            <a:ext cx="457200" cy="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500" i="1"/>
            </a:pPr>
            <a:r>
              <a:t>16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944368" y="4690872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700"/>
            </a:pPr>
            <a:r>
              <a:t>|| HC:18  ||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Indianapolis Admin </a:t>
            </a:r>
            <a:r>
              <a:rPr sz="1100" i="1" b="0"/>
              <a:t>Effective January 12th </a:t>
            </a:r>
          </a:p>
        </p:txBody>
      </p:sp>
      <p:sp>
        <p:nvSpPr>
          <p:cNvPr id="3" name="Rectangle 2"/>
          <p:cNvSpPr/>
          <p:nvPr/>
        </p:nvSpPr>
        <p:spPr>
          <a:xfrm>
            <a:off x="4037076" y="1005840"/>
            <a:ext cx="1069848" cy="3931920"/>
          </a:xfrm>
          <a:prstGeom prst="rect">
            <a:avLst/>
          </a:prstGeom>
          <a:solidFill>
            <a:srgbClr val="F5E3E2">
              <a:lumMod val="80000"/>
              <a:lumOff val="20000"/>
            </a:srgbClr>
          </a:solidFill>
          <a:ln>
            <a:solidFill>
              <a:srgbClr val="F5E3E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lIns="0" rIns="0"/>
          <a:lstStyle/>
          <a:p>
            <a:pPr algn="ctr"/>
            <a:r>
              <a:rPr sz="900" b="1" i="0">
                <a:solidFill>
                  <a:srgbClr val="000000"/>
                </a:solidFill>
                <a:latin typeface="Arial (Body)"/>
              </a:rPr>
              <a:t>Pete Little</a:t>
            </a:r>
          </a:p>
        </p:txBody>
      </p:sp>
      <p:sp>
        <p:nvSpPr>
          <p:cNvPr id="4" name="Rectangle 3"/>
          <p:cNvSpPr/>
          <p:nvPr/>
        </p:nvSpPr>
        <p:spPr>
          <a:xfrm>
            <a:off x="4064508" y="1371600"/>
            <a:ext cx="1014984" cy="411480"/>
          </a:xfrm>
          <a:prstGeom prst="rect">
            <a:avLst/>
          </a:prstGeom>
          <a:solidFill>
            <a:srgbClr val="A64B47"/>
          </a:solidFill>
          <a:ln>
            <a:solidFill>
              <a:srgbClr val="A64B47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sz="800" b="1" i="0">
                <a:solidFill>
                  <a:srgbClr val="FFFFFF"/>
                </a:solidFill>
                <a:latin typeface="Arial (Body)"/>
              </a:rPr>
              <a:t>Person1</a:t>
            </a:r>
            <a:r>
              <a:rPr sz="600" b="0" i="0">
                <a:solidFill>
                  <a:srgbClr val="FFFFFF"/>
                </a:solidFill>
                <a:latin typeface="Arial (Body)"/>
              </a:rPr>
              <a:t>(pers)Lastname1</a:t>
            </a:r>
            <a:r>
              <a:rPr sz="500" b="0" i="1">
                <a:solidFill>
                  <a:srgbClr val="FFFFFF"/>
                </a:solidFill>
                <a:latin typeface="Arial (Body)"/>
              </a:rPr>
              <a:t>Associate SW Eng</a:t>
            </a:r>
          </a:p>
        </p:txBody>
      </p:sp>
      <p:sp>
        <p:nvSpPr>
          <p:cNvPr id="5" name="Rectangle 4"/>
          <p:cNvSpPr/>
          <p:nvPr/>
        </p:nvSpPr>
        <p:spPr>
          <a:xfrm>
            <a:off x="4064508" y="1810512"/>
            <a:ext cx="1014984" cy="411480"/>
          </a:xfrm>
          <a:prstGeom prst="rect">
            <a:avLst/>
          </a:prstGeom>
          <a:solidFill>
            <a:srgbClr val="A64B47"/>
          </a:solidFill>
          <a:ln>
            <a:solidFill>
              <a:srgbClr val="A64B47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sz="800" b="1" i="0">
                <a:solidFill>
                  <a:srgbClr val="FFFFFF"/>
                </a:solidFill>
                <a:latin typeface="Arial (Body)"/>
              </a:rPr>
              <a:t>Person2</a:t>
            </a:r>
            <a:r>
              <a:rPr sz="600" b="0" i="0">
                <a:solidFill>
                  <a:srgbClr val="FFFFFF"/>
                </a:solidFill>
                <a:latin typeface="Arial (Body)"/>
              </a:rPr>
              <a:t>(H)Lastname2</a:t>
            </a:r>
            <a:r>
              <a:rPr sz="500" b="0" i="1">
                <a:solidFill>
                  <a:srgbClr val="FFFFFF"/>
                </a:solidFill>
                <a:latin typeface="Arial (Body)"/>
              </a:rPr>
              <a:t>SW Eng</a:t>
            </a:r>
          </a:p>
        </p:txBody>
      </p:sp>
      <p:sp>
        <p:nvSpPr>
          <p:cNvPr id="6" name="Rectangle 5"/>
          <p:cNvSpPr/>
          <p:nvPr/>
        </p:nvSpPr>
        <p:spPr>
          <a:xfrm>
            <a:off x="4064508" y="2249424"/>
            <a:ext cx="1014984" cy="411480"/>
          </a:xfrm>
          <a:prstGeom prst="rect">
            <a:avLst/>
          </a:prstGeom>
          <a:solidFill>
            <a:srgbClr val="A64B47"/>
          </a:solidFill>
          <a:ln>
            <a:solidFill>
              <a:srgbClr val="A64B47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sz="800" b="1" i="0">
                <a:solidFill>
                  <a:srgbClr val="FFFFFF"/>
                </a:solidFill>
                <a:latin typeface="Arial (Body)"/>
              </a:rPr>
              <a:t>Person3</a:t>
            </a:r>
            <a:r>
              <a:rPr sz="600" b="0" i="0">
                <a:solidFill>
                  <a:srgbClr val="FFFFFF"/>
                </a:solidFill>
                <a:latin typeface="Arial (Body)"/>
              </a:rPr>
              <a:t>Lastname3</a:t>
            </a:r>
            <a:r>
              <a:rPr sz="500" b="0" i="1">
                <a:solidFill>
                  <a:srgbClr val="FFFFFF"/>
                </a:solidFill>
                <a:latin typeface="Arial (Body)"/>
              </a:rPr>
              <a:t>Senior SW Eng (c)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991356" y="4599432"/>
            <a:ext cx="457200" cy="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500" i="1"/>
            </a:pPr>
            <a:r>
              <a:t>3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037076" y="4690872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700"/>
            </a:pPr>
            <a:r>
              <a:t>|| HC:3  ||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9"/>
</p:tagLst>
</file>

<file path=ppt/theme/theme1.xml><?xml version="1.0" encoding="utf-8"?>
<a:theme xmlns:a="http://schemas.openxmlformats.org/drawingml/2006/main" name="2017-hitachi-corporate-powerpoint-template">
  <a:themeElements>
    <a:clrScheme name="Hitachi 2">
      <a:dk1>
        <a:srgbClr val="414141"/>
      </a:dk1>
      <a:lt1>
        <a:srgbClr val="FFFFFF"/>
      </a:lt1>
      <a:dk2>
        <a:srgbClr val="000000"/>
      </a:dk2>
      <a:lt2>
        <a:srgbClr val="CEC9BF"/>
      </a:lt2>
      <a:accent1>
        <a:srgbClr val="7C0B2B"/>
      </a:accent1>
      <a:accent2>
        <a:srgbClr val="CC0000"/>
      </a:accent2>
      <a:accent3>
        <a:srgbClr val="C3ECEC"/>
      </a:accent3>
      <a:accent4>
        <a:srgbClr val="009B9E"/>
      </a:accent4>
      <a:accent5>
        <a:srgbClr val="F9DC33"/>
      </a:accent5>
      <a:accent6>
        <a:srgbClr val="FF5838"/>
      </a:accent6>
      <a:hlink>
        <a:srgbClr val="CC0000"/>
      </a:hlink>
      <a:folHlink>
        <a:srgbClr val="525252"/>
      </a:folHlink>
    </a:clrScheme>
    <a:fontScheme name="HDS 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 dirty="0" smtClean="0">
            <a:latin typeface="+mj-lt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bg1">
              <a:lumMod val="6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itachi_PPT-Template_FINAL (5)" id="{24EBB547-C06E-C549-A34E-E3AE548D1741}" vid="{716B3307-E20B-E849-955C-561F7085E8C7}"/>
    </a:ext>
  </a:extLst>
</a:theme>
</file>

<file path=ppt/theme/theme2.xml><?xml version="1.0" encoding="utf-8"?>
<a:theme xmlns:a="http://schemas.openxmlformats.org/drawingml/2006/main" name="Office Theme">
  <a:themeElements>
    <a:clrScheme name="HDS 2011">
      <a:dk1>
        <a:sysClr val="windowText" lastClr="000000"/>
      </a:dk1>
      <a:lt1>
        <a:sysClr val="window" lastClr="FFFFFF"/>
      </a:lt1>
      <a:dk2>
        <a:srgbClr val="14AF9F"/>
      </a:dk2>
      <a:lt2>
        <a:srgbClr val="6D6E71"/>
      </a:lt2>
      <a:accent1>
        <a:srgbClr val="FD0014"/>
      </a:accent1>
      <a:accent2>
        <a:srgbClr val="C20014"/>
      </a:accent2>
      <a:accent3>
        <a:srgbClr val="009933"/>
      </a:accent3>
      <a:accent4>
        <a:srgbClr val="0073B2"/>
      </a:accent4>
      <a:accent5>
        <a:srgbClr val="DEB408"/>
      </a:accent5>
      <a:accent6>
        <a:srgbClr val="DC7400"/>
      </a:accent6>
      <a:hlink>
        <a:srgbClr val="FD0014"/>
      </a:hlink>
      <a:folHlink>
        <a:srgbClr val="C20014"/>
      </a:folHlink>
    </a:clrScheme>
    <a:fontScheme name="HDS 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HDS 2011">
      <a:dk1>
        <a:sysClr val="windowText" lastClr="000000"/>
      </a:dk1>
      <a:lt1>
        <a:sysClr val="window" lastClr="FFFFFF"/>
      </a:lt1>
      <a:dk2>
        <a:srgbClr val="14AF9F"/>
      </a:dk2>
      <a:lt2>
        <a:srgbClr val="6D6E71"/>
      </a:lt2>
      <a:accent1>
        <a:srgbClr val="FD0014"/>
      </a:accent1>
      <a:accent2>
        <a:srgbClr val="C20014"/>
      </a:accent2>
      <a:accent3>
        <a:srgbClr val="009933"/>
      </a:accent3>
      <a:accent4>
        <a:srgbClr val="0073B2"/>
      </a:accent4>
      <a:accent5>
        <a:srgbClr val="DEB408"/>
      </a:accent5>
      <a:accent6>
        <a:srgbClr val="DC7400"/>
      </a:accent6>
      <a:hlink>
        <a:srgbClr val="FD0014"/>
      </a:hlink>
      <a:folHlink>
        <a:srgbClr val="C20014"/>
      </a:folHlink>
    </a:clrScheme>
    <a:fontScheme name="HDS 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HDSPPTTemplate</Template>
  <TotalTime>0</TotalTime>
  <Words>0</Words>
  <Application>Microsoft Office PowerPoint</Application>
  <PresentationFormat>On-screen Show (16:9)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HelveticaNeueLT Std</vt:lpstr>
      <vt:lpstr>Wingdings</vt:lpstr>
      <vt:lpstr>2017-hitachi-corporate-powerpoint-template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 28pt Arial Bold</dc:title>
  <dc:creator>David Oreper</dc:creator>
  <cp:lastModifiedBy>David Oreper</cp:lastModifiedBy>
  <cp:revision>2</cp:revision>
  <dcterms:created xsi:type="dcterms:W3CDTF">2017-09-21T19:27:05Z</dcterms:created>
  <dcterms:modified xsi:type="dcterms:W3CDTF">2017-09-21T19:29:28Z</dcterms:modified>
</cp:coreProperties>
</file>