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1">
          <p15:clr>
            <a:srgbClr val="A4A3A4"/>
          </p15:clr>
        </p15:guide>
        <p15:guide id="2" orient="horz" pos="200">
          <p15:clr>
            <a:srgbClr val="A4A3A4"/>
          </p15:clr>
        </p15:guide>
        <p15:guide id="3" orient="horz" pos="1704">
          <p15:clr>
            <a:srgbClr val="A4A3A4"/>
          </p15:clr>
        </p15:guide>
        <p15:guide id="4" orient="horz" pos="3792">
          <p15:clr>
            <a:srgbClr val="A4A3A4"/>
          </p15:clr>
        </p15:guide>
        <p15:guide id="5" orient="horz" pos="928">
          <p15:clr>
            <a:srgbClr val="A4A3A4"/>
          </p15:clr>
        </p15:guide>
        <p15:guide id="6" orient="horz" pos="3231">
          <p15:clr>
            <a:srgbClr val="A4A3A4"/>
          </p15:clr>
        </p15:guide>
        <p15:guide id="7" orient="horz" pos="3947">
          <p15:clr>
            <a:srgbClr val="A4A3A4"/>
          </p15:clr>
        </p15:guide>
        <p15:guide id="8" pos="2932">
          <p15:clr>
            <a:srgbClr val="A4A3A4"/>
          </p15:clr>
        </p15:guide>
        <p15:guide id="9" pos="372">
          <p15:clr>
            <a:srgbClr val="A4A3A4"/>
          </p15:clr>
        </p15:guide>
        <p15:guide id="10" pos="4638">
          <p15:clr>
            <a:srgbClr val="A4A3A4"/>
          </p15:clr>
        </p15:guide>
        <p15:guide id="11" pos="5617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173">
          <p15:clr>
            <a:srgbClr val="A4A3A4"/>
          </p15:clr>
        </p15:guide>
        <p15:guide id="4" pos="4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1A7F"/>
    <a:srgbClr val="8F1A95"/>
    <a:srgbClr val="414141"/>
    <a:srgbClr val="00C8DC"/>
    <a:srgbClr val="737373"/>
    <a:srgbClr val="4C4C4C"/>
    <a:srgbClr val="D06B00"/>
    <a:srgbClr val="DEB100"/>
    <a:srgbClr val="9DDC75"/>
    <a:srgbClr val="54B9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7" autoAdjust="0"/>
    <p:restoredTop sz="93797" autoAdjust="0"/>
  </p:normalViewPr>
  <p:slideViewPr>
    <p:cSldViewPr snapToGrid="0" snapToObjects="1" showGuides="1">
      <p:cViewPr varScale="1">
        <p:scale>
          <a:sx n="98" d="100"/>
          <a:sy n="98" d="100"/>
        </p:scale>
        <p:origin x="-1014" y="-90"/>
      </p:cViewPr>
      <p:guideLst>
        <p:guide orient="horz" pos="301"/>
        <p:guide orient="horz" pos="200"/>
        <p:guide orient="horz" pos="1704"/>
        <p:guide orient="horz" pos="3792"/>
        <p:guide orient="horz" pos="928"/>
        <p:guide orient="horz" pos="3231"/>
        <p:guide orient="horz" pos="3947"/>
        <p:guide pos="2932"/>
        <p:guide pos="372"/>
        <p:guide pos="4638"/>
        <p:guide pos="5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467"/>
    </p:cViewPr>
  </p:sorterViewPr>
  <p:notesViewPr>
    <p:cSldViewPr snapToGrid="0" snapToObjects="1">
      <p:cViewPr varScale="1">
        <p:scale>
          <a:sx n="79" d="100"/>
          <a:sy n="79" d="100"/>
        </p:scale>
        <p:origin x="-3246" y="-96"/>
      </p:cViewPr>
      <p:guideLst>
        <p:guide orient="horz" pos="2880"/>
        <p:guide pos="2160"/>
        <p:guide pos="173"/>
        <p:guide pos="41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11/25/2014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95400" y="848738"/>
            <a:ext cx="4267200" cy="3200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5010" y="4236396"/>
            <a:ext cx="6414557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Rectangle 43"/>
          <p:cNvSpPr>
            <a:spLocks noChangeArrowheads="1"/>
          </p:cNvSpPr>
          <p:nvPr/>
        </p:nvSpPr>
        <p:spPr bwMode="auto">
          <a:xfrm>
            <a:off x="5748942" y="566532"/>
            <a:ext cx="1109058" cy="116427"/>
          </a:xfrm>
          <a:prstGeom prst="rect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13" name="Rectangle 41"/>
          <p:cNvSpPr>
            <a:spLocks noChangeArrowheads="1"/>
          </p:cNvSpPr>
          <p:nvPr/>
        </p:nvSpPr>
        <p:spPr bwMode="auto">
          <a:xfrm>
            <a:off x="3201" y="566532"/>
            <a:ext cx="5745740" cy="116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867808" y="232999"/>
            <a:ext cx="873369" cy="251284"/>
            <a:chOff x="7823590" y="310702"/>
            <a:chExt cx="1164628" cy="335085"/>
          </a:xfrm>
        </p:grpSpPr>
        <p:grpSp>
          <p:nvGrpSpPr>
            <p:cNvPr id="15" name="Group 5"/>
            <p:cNvGrpSpPr>
              <a:grpSpLocks noChangeAspect="1"/>
            </p:cNvGrpSpPr>
            <p:nvPr userDrawn="1"/>
          </p:nvGrpSpPr>
          <p:grpSpPr bwMode="auto">
            <a:xfrm>
              <a:off x="7823590" y="310702"/>
              <a:ext cx="1164628" cy="335085"/>
              <a:chOff x="3182" y="1394"/>
              <a:chExt cx="855" cy="246"/>
            </a:xfrm>
          </p:grpSpPr>
          <p:sp>
            <p:nvSpPr>
              <p:cNvPr id="17" name="Freeform 16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8" name="Freeform 17"/>
              <p:cNvSpPr>
                <a:spLocks/>
              </p:cNvSpPr>
              <p:nvPr/>
            </p:nvSpPr>
            <p:spPr bwMode="auto">
              <a:xfrm>
                <a:off x="3810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9" name="Freeform 18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3428" y="1397"/>
                <a:ext cx="123" cy="115"/>
              </a:xfrm>
              <a:custGeom>
                <a:avLst/>
                <a:gdLst>
                  <a:gd name="T0" fmla="*/ 123 w 123"/>
                  <a:gd name="T1" fmla="*/ 0 h 115"/>
                  <a:gd name="T2" fmla="*/ 123 w 123"/>
                  <a:gd name="T3" fmla="*/ 19 h 115"/>
                  <a:gd name="T4" fmla="*/ 75 w 123"/>
                  <a:gd name="T5" fmla="*/ 19 h 115"/>
                  <a:gd name="T6" fmla="*/ 75 w 123"/>
                  <a:gd name="T7" fmla="*/ 115 h 115"/>
                  <a:gd name="T8" fmla="*/ 45 w 123"/>
                  <a:gd name="T9" fmla="*/ 115 h 115"/>
                  <a:gd name="T10" fmla="*/ 45 w 123"/>
                  <a:gd name="T11" fmla="*/ 19 h 115"/>
                  <a:gd name="T12" fmla="*/ 0 w 123"/>
                  <a:gd name="T13" fmla="*/ 19 h 115"/>
                  <a:gd name="T14" fmla="*/ 0 w 123"/>
                  <a:gd name="T15" fmla="*/ 0 h 115"/>
                  <a:gd name="T16" fmla="*/ 123 w 123"/>
                  <a:gd name="T17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115">
                    <a:moveTo>
                      <a:pt x="123" y="0"/>
                    </a:moveTo>
                    <a:lnTo>
                      <a:pt x="123" y="19"/>
                    </a:lnTo>
                    <a:lnTo>
                      <a:pt x="75" y="19"/>
                    </a:lnTo>
                    <a:lnTo>
                      <a:pt x="75" y="115"/>
                    </a:lnTo>
                    <a:lnTo>
                      <a:pt x="45" y="115"/>
                    </a:lnTo>
                    <a:lnTo>
                      <a:pt x="45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23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close/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2" name="Freeform 21"/>
              <p:cNvSpPr>
                <a:spLocks noEditPoints="1"/>
              </p:cNvSpPr>
              <p:nvPr/>
            </p:nvSpPr>
            <p:spPr bwMode="auto">
              <a:xfrm>
                <a:off x="3525" y="1397"/>
                <a:ext cx="144" cy="115"/>
              </a:xfrm>
              <a:custGeom>
                <a:avLst/>
                <a:gdLst>
                  <a:gd name="T0" fmla="*/ 144 w 144"/>
                  <a:gd name="T1" fmla="*/ 115 h 115"/>
                  <a:gd name="T2" fmla="*/ 111 w 144"/>
                  <a:gd name="T3" fmla="*/ 115 h 115"/>
                  <a:gd name="T4" fmla="*/ 101 w 144"/>
                  <a:gd name="T5" fmla="*/ 90 h 115"/>
                  <a:gd name="T6" fmla="*/ 42 w 144"/>
                  <a:gd name="T7" fmla="*/ 90 h 115"/>
                  <a:gd name="T8" fmla="*/ 33 w 144"/>
                  <a:gd name="T9" fmla="*/ 115 h 115"/>
                  <a:gd name="T10" fmla="*/ 0 w 144"/>
                  <a:gd name="T11" fmla="*/ 115 h 115"/>
                  <a:gd name="T12" fmla="*/ 54 w 144"/>
                  <a:gd name="T13" fmla="*/ 0 h 115"/>
                  <a:gd name="T14" fmla="*/ 92 w 144"/>
                  <a:gd name="T15" fmla="*/ 0 h 115"/>
                  <a:gd name="T16" fmla="*/ 144 w 144"/>
                  <a:gd name="T17" fmla="*/ 115 h 115"/>
                  <a:gd name="T18" fmla="*/ 73 w 144"/>
                  <a:gd name="T19" fmla="*/ 19 h 115"/>
                  <a:gd name="T20" fmla="*/ 52 w 144"/>
                  <a:gd name="T21" fmla="*/ 73 h 115"/>
                  <a:gd name="T22" fmla="*/ 94 w 144"/>
                  <a:gd name="T23" fmla="*/ 73 h 115"/>
                  <a:gd name="T24" fmla="*/ 73 w 144"/>
                  <a:gd name="T25" fmla="*/ 19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15">
                    <a:moveTo>
                      <a:pt x="144" y="115"/>
                    </a:moveTo>
                    <a:lnTo>
                      <a:pt x="111" y="115"/>
                    </a:lnTo>
                    <a:lnTo>
                      <a:pt x="101" y="90"/>
                    </a:lnTo>
                    <a:lnTo>
                      <a:pt x="42" y="90"/>
                    </a:lnTo>
                    <a:lnTo>
                      <a:pt x="33" y="115"/>
                    </a:lnTo>
                    <a:lnTo>
                      <a:pt x="0" y="115"/>
                    </a:lnTo>
                    <a:lnTo>
                      <a:pt x="54" y="0"/>
                    </a:lnTo>
                    <a:lnTo>
                      <a:pt x="92" y="0"/>
                    </a:lnTo>
                    <a:lnTo>
                      <a:pt x="144" y="115"/>
                    </a:lnTo>
                    <a:moveTo>
                      <a:pt x="73" y="19"/>
                    </a:moveTo>
                    <a:lnTo>
                      <a:pt x="52" y="73"/>
                    </a:lnTo>
                    <a:lnTo>
                      <a:pt x="94" y="73"/>
                    </a:lnTo>
                    <a:lnTo>
                      <a:pt x="73" y="19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957" y="1397"/>
                <a:ext cx="30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Freeform 23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Freeform 24"/>
              <p:cNvSpPr>
                <a:spLocks/>
              </p:cNvSpPr>
              <p:nvPr/>
            </p:nvSpPr>
            <p:spPr bwMode="auto">
              <a:xfrm>
                <a:off x="3239" y="1397"/>
                <a:ext cx="123" cy="115"/>
              </a:xfrm>
              <a:custGeom>
                <a:avLst/>
                <a:gdLst>
                  <a:gd name="T0" fmla="*/ 31 w 123"/>
                  <a:gd name="T1" fmla="*/ 0 h 115"/>
                  <a:gd name="T2" fmla="*/ 31 w 123"/>
                  <a:gd name="T3" fmla="*/ 47 h 115"/>
                  <a:gd name="T4" fmla="*/ 92 w 123"/>
                  <a:gd name="T5" fmla="*/ 47 h 115"/>
                  <a:gd name="T6" fmla="*/ 92 w 123"/>
                  <a:gd name="T7" fmla="*/ 0 h 115"/>
                  <a:gd name="T8" fmla="*/ 123 w 123"/>
                  <a:gd name="T9" fmla="*/ 0 h 115"/>
                  <a:gd name="T10" fmla="*/ 123 w 123"/>
                  <a:gd name="T11" fmla="*/ 115 h 115"/>
                  <a:gd name="T12" fmla="*/ 92 w 123"/>
                  <a:gd name="T13" fmla="*/ 115 h 115"/>
                  <a:gd name="T14" fmla="*/ 92 w 123"/>
                  <a:gd name="T15" fmla="*/ 64 h 115"/>
                  <a:gd name="T16" fmla="*/ 31 w 123"/>
                  <a:gd name="T17" fmla="*/ 64 h 115"/>
                  <a:gd name="T18" fmla="*/ 31 w 123"/>
                  <a:gd name="T19" fmla="*/ 115 h 115"/>
                  <a:gd name="T20" fmla="*/ 0 w 123"/>
                  <a:gd name="T21" fmla="*/ 115 h 115"/>
                  <a:gd name="T22" fmla="*/ 0 w 123"/>
                  <a:gd name="T23" fmla="*/ 0 h 115"/>
                  <a:gd name="T24" fmla="*/ 31 w 123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115">
                    <a:moveTo>
                      <a:pt x="31" y="0"/>
                    </a:moveTo>
                    <a:lnTo>
                      <a:pt x="31" y="47"/>
                    </a:lnTo>
                    <a:lnTo>
                      <a:pt x="92" y="47"/>
                    </a:lnTo>
                    <a:lnTo>
                      <a:pt x="92" y="0"/>
                    </a:lnTo>
                    <a:lnTo>
                      <a:pt x="123" y="0"/>
                    </a:lnTo>
                    <a:lnTo>
                      <a:pt x="123" y="115"/>
                    </a:lnTo>
                    <a:lnTo>
                      <a:pt x="92" y="115"/>
                    </a:lnTo>
                    <a:lnTo>
                      <a:pt x="92" y="64"/>
                    </a:lnTo>
                    <a:lnTo>
                      <a:pt x="31" y="64"/>
                    </a:lnTo>
                    <a:lnTo>
                      <a:pt x="31" y="115"/>
                    </a:lnTo>
                    <a:lnTo>
                      <a:pt x="0" y="115"/>
                    </a:lnTo>
                    <a:lnTo>
                      <a:pt x="0" y="0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85" y="1397"/>
                <a:ext cx="31" cy="11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3664" y="1394"/>
                <a:ext cx="130" cy="121"/>
              </a:xfrm>
              <a:custGeom>
                <a:avLst/>
                <a:gdLst>
                  <a:gd name="T0" fmla="*/ 2 w 55"/>
                  <a:gd name="T1" fmla="*/ 36 h 51"/>
                  <a:gd name="T2" fmla="*/ 0 w 55"/>
                  <a:gd name="T3" fmla="*/ 26 h 51"/>
                  <a:gd name="T4" fmla="*/ 4 w 55"/>
                  <a:gd name="T5" fmla="*/ 12 h 51"/>
                  <a:gd name="T6" fmla="*/ 15 w 55"/>
                  <a:gd name="T7" fmla="*/ 2 h 51"/>
                  <a:gd name="T8" fmla="*/ 29 w 55"/>
                  <a:gd name="T9" fmla="*/ 0 h 51"/>
                  <a:gd name="T10" fmla="*/ 45 w 55"/>
                  <a:gd name="T11" fmla="*/ 3 h 51"/>
                  <a:gd name="T12" fmla="*/ 55 w 55"/>
                  <a:gd name="T13" fmla="*/ 15 h 51"/>
                  <a:gd name="T14" fmla="*/ 55 w 55"/>
                  <a:gd name="T15" fmla="*/ 18 h 51"/>
                  <a:gd name="T16" fmla="*/ 41 w 55"/>
                  <a:gd name="T17" fmla="*/ 18 h 51"/>
                  <a:gd name="T18" fmla="*/ 41 w 55"/>
                  <a:gd name="T19" fmla="*/ 14 h 51"/>
                  <a:gd name="T20" fmla="*/ 35 w 55"/>
                  <a:gd name="T21" fmla="*/ 8 h 51"/>
                  <a:gd name="T22" fmla="*/ 29 w 55"/>
                  <a:gd name="T23" fmla="*/ 7 h 51"/>
                  <a:gd name="T24" fmla="*/ 23 w 55"/>
                  <a:gd name="T25" fmla="*/ 9 h 51"/>
                  <a:gd name="T26" fmla="*/ 16 w 55"/>
                  <a:gd name="T27" fmla="*/ 16 h 51"/>
                  <a:gd name="T28" fmla="*/ 14 w 55"/>
                  <a:gd name="T29" fmla="*/ 26 h 51"/>
                  <a:gd name="T30" fmla="*/ 15 w 55"/>
                  <a:gd name="T31" fmla="*/ 35 h 51"/>
                  <a:gd name="T32" fmla="*/ 22 w 55"/>
                  <a:gd name="T33" fmla="*/ 42 h 51"/>
                  <a:gd name="T34" fmla="*/ 29 w 55"/>
                  <a:gd name="T35" fmla="*/ 44 h 51"/>
                  <a:gd name="T36" fmla="*/ 35 w 55"/>
                  <a:gd name="T37" fmla="*/ 43 h 51"/>
                  <a:gd name="T38" fmla="*/ 41 w 55"/>
                  <a:gd name="T39" fmla="*/ 38 h 51"/>
                  <a:gd name="T40" fmla="*/ 42 w 55"/>
                  <a:gd name="T41" fmla="*/ 32 h 51"/>
                  <a:gd name="T42" fmla="*/ 55 w 55"/>
                  <a:gd name="T43" fmla="*/ 32 h 51"/>
                  <a:gd name="T44" fmla="*/ 55 w 55"/>
                  <a:gd name="T45" fmla="*/ 37 h 51"/>
                  <a:gd name="T46" fmla="*/ 46 w 55"/>
                  <a:gd name="T47" fmla="*/ 48 h 51"/>
                  <a:gd name="T48" fmla="*/ 29 w 55"/>
                  <a:gd name="T49" fmla="*/ 51 h 51"/>
                  <a:gd name="T50" fmla="*/ 16 w 55"/>
                  <a:gd name="T51" fmla="*/ 49 h 51"/>
                  <a:gd name="T52" fmla="*/ 2 w 55"/>
                  <a:gd name="T53" fmla="*/ 3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51">
                    <a:moveTo>
                      <a:pt x="2" y="36"/>
                    </a:moveTo>
                    <a:cubicBezTo>
                      <a:pt x="1" y="33"/>
                      <a:pt x="0" y="30"/>
                      <a:pt x="0" y="26"/>
                    </a:cubicBezTo>
                    <a:cubicBezTo>
                      <a:pt x="0" y="21"/>
                      <a:pt x="1" y="16"/>
                      <a:pt x="4" y="12"/>
                    </a:cubicBezTo>
                    <a:cubicBezTo>
                      <a:pt x="6" y="8"/>
                      <a:pt x="10" y="4"/>
                      <a:pt x="15" y="2"/>
                    </a:cubicBezTo>
                    <a:cubicBezTo>
                      <a:pt x="19" y="1"/>
                      <a:pt x="24" y="0"/>
                      <a:pt x="29" y="0"/>
                    </a:cubicBezTo>
                    <a:cubicBezTo>
                      <a:pt x="35" y="0"/>
                      <a:pt x="40" y="1"/>
                      <a:pt x="45" y="3"/>
                    </a:cubicBezTo>
                    <a:cubicBezTo>
                      <a:pt x="50" y="5"/>
                      <a:pt x="54" y="10"/>
                      <a:pt x="55" y="15"/>
                    </a:cubicBezTo>
                    <a:cubicBezTo>
                      <a:pt x="55" y="16"/>
                      <a:pt x="55" y="17"/>
                      <a:pt x="55" y="18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6"/>
                      <a:pt x="41" y="15"/>
                      <a:pt x="41" y="14"/>
                    </a:cubicBezTo>
                    <a:cubicBezTo>
                      <a:pt x="40" y="11"/>
                      <a:pt x="38" y="9"/>
                      <a:pt x="35" y="8"/>
                    </a:cubicBezTo>
                    <a:cubicBezTo>
                      <a:pt x="33" y="8"/>
                      <a:pt x="31" y="7"/>
                      <a:pt x="29" y="7"/>
                    </a:cubicBezTo>
                    <a:cubicBezTo>
                      <a:pt x="27" y="7"/>
                      <a:pt x="25" y="8"/>
                      <a:pt x="23" y="9"/>
                    </a:cubicBezTo>
                    <a:cubicBezTo>
                      <a:pt x="19" y="10"/>
                      <a:pt x="17" y="12"/>
                      <a:pt x="16" y="16"/>
                    </a:cubicBezTo>
                    <a:cubicBezTo>
                      <a:pt x="14" y="19"/>
                      <a:pt x="14" y="22"/>
                      <a:pt x="14" y="26"/>
                    </a:cubicBezTo>
                    <a:cubicBezTo>
                      <a:pt x="14" y="29"/>
                      <a:pt x="14" y="32"/>
                      <a:pt x="15" y="35"/>
                    </a:cubicBezTo>
                    <a:cubicBezTo>
                      <a:pt x="16" y="38"/>
                      <a:pt x="19" y="41"/>
                      <a:pt x="22" y="42"/>
                    </a:cubicBezTo>
                    <a:cubicBezTo>
                      <a:pt x="24" y="43"/>
                      <a:pt x="27" y="44"/>
                      <a:pt x="29" y="44"/>
                    </a:cubicBezTo>
                    <a:cubicBezTo>
                      <a:pt x="31" y="44"/>
                      <a:pt x="33" y="43"/>
                      <a:pt x="35" y="43"/>
                    </a:cubicBezTo>
                    <a:cubicBezTo>
                      <a:pt x="38" y="42"/>
                      <a:pt x="40" y="40"/>
                      <a:pt x="41" y="38"/>
                    </a:cubicBezTo>
                    <a:cubicBezTo>
                      <a:pt x="41" y="36"/>
                      <a:pt x="42" y="34"/>
                      <a:pt x="42" y="32"/>
                    </a:cubicBezTo>
                    <a:cubicBezTo>
                      <a:pt x="55" y="32"/>
                      <a:pt x="55" y="32"/>
                      <a:pt x="55" y="32"/>
                    </a:cubicBezTo>
                    <a:cubicBezTo>
                      <a:pt x="55" y="34"/>
                      <a:pt x="55" y="36"/>
                      <a:pt x="55" y="37"/>
                    </a:cubicBezTo>
                    <a:cubicBezTo>
                      <a:pt x="54" y="42"/>
                      <a:pt x="50" y="46"/>
                      <a:pt x="46" y="48"/>
                    </a:cubicBezTo>
                    <a:cubicBezTo>
                      <a:pt x="41" y="50"/>
                      <a:pt x="35" y="51"/>
                      <a:pt x="29" y="51"/>
                    </a:cubicBezTo>
                    <a:cubicBezTo>
                      <a:pt x="24" y="51"/>
                      <a:pt x="20" y="50"/>
                      <a:pt x="16" y="49"/>
                    </a:cubicBezTo>
                    <a:cubicBezTo>
                      <a:pt x="10" y="47"/>
                      <a:pt x="4" y="43"/>
                      <a:pt x="2" y="3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182" y="1546"/>
                <a:ext cx="29" cy="73"/>
              </a:xfrm>
              <a:custGeom>
                <a:avLst/>
                <a:gdLst>
                  <a:gd name="T0" fmla="*/ 12 w 12"/>
                  <a:gd name="T1" fmla="*/ 0 h 31"/>
                  <a:gd name="T2" fmla="*/ 0 w 12"/>
                  <a:gd name="T3" fmla="*/ 1 h 31"/>
                  <a:gd name="T4" fmla="*/ 0 w 12"/>
                  <a:gd name="T5" fmla="*/ 2 h 31"/>
                  <a:gd name="T6" fmla="*/ 1 w 12"/>
                  <a:gd name="T7" fmla="*/ 2 h 31"/>
                  <a:gd name="T8" fmla="*/ 5 w 12"/>
                  <a:gd name="T9" fmla="*/ 6 h 31"/>
                  <a:gd name="T10" fmla="*/ 5 w 12"/>
                  <a:gd name="T11" fmla="*/ 31 h 31"/>
                  <a:gd name="T12" fmla="*/ 12 w 12"/>
                  <a:gd name="T13" fmla="*/ 31 h 31"/>
                  <a:gd name="T14" fmla="*/ 12 w 12"/>
                  <a:gd name="T15" fmla="*/ 0 h 31"/>
                  <a:gd name="T16" fmla="*/ 12 w 12"/>
                  <a:gd name="T17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31">
                    <a:moveTo>
                      <a:pt x="1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2" y="31"/>
                      <a:pt x="12" y="31"/>
                      <a:pt x="12" y="31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227" y="1567"/>
                <a:ext cx="57" cy="52"/>
              </a:xfrm>
              <a:custGeom>
                <a:avLst/>
                <a:gdLst>
                  <a:gd name="T0" fmla="*/ 17 w 24"/>
                  <a:gd name="T1" fmla="*/ 0 h 22"/>
                  <a:gd name="T2" fmla="*/ 9 w 24"/>
                  <a:gd name="T3" fmla="*/ 4 h 22"/>
                  <a:gd name="T4" fmla="*/ 9 w 24"/>
                  <a:gd name="T5" fmla="*/ 0 h 22"/>
                  <a:gd name="T6" fmla="*/ 9 w 24"/>
                  <a:gd name="T7" fmla="*/ 0 h 22"/>
                  <a:gd name="T8" fmla="*/ 0 w 24"/>
                  <a:gd name="T9" fmla="*/ 1 h 22"/>
                  <a:gd name="T10" fmla="*/ 0 w 24"/>
                  <a:gd name="T11" fmla="*/ 3 h 22"/>
                  <a:gd name="T12" fmla="*/ 0 w 24"/>
                  <a:gd name="T13" fmla="*/ 3 h 22"/>
                  <a:gd name="T14" fmla="*/ 4 w 24"/>
                  <a:gd name="T15" fmla="*/ 6 h 22"/>
                  <a:gd name="T16" fmla="*/ 4 w 24"/>
                  <a:gd name="T17" fmla="*/ 22 h 22"/>
                  <a:gd name="T18" fmla="*/ 9 w 24"/>
                  <a:gd name="T19" fmla="*/ 22 h 22"/>
                  <a:gd name="T20" fmla="*/ 9 w 24"/>
                  <a:gd name="T21" fmla="*/ 10 h 22"/>
                  <a:gd name="T22" fmla="*/ 15 w 24"/>
                  <a:gd name="T23" fmla="*/ 4 h 22"/>
                  <a:gd name="T24" fmla="*/ 18 w 24"/>
                  <a:gd name="T25" fmla="*/ 10 h 22"/>
                  <a:gd name="T26" fmla="*/ 18 w 24"/>
                  <a:gd name="T27" fmla="*/ 22 h 22"/>
                  <a:gd name="T28" fmla="*/ 24 w 24"/>
                  <a:gd name="T29" fmla="*/ 22 h 22"/>
                  <a:gd name="T30" fmla="*/ 24 w 24"/>
                  <a:gd name="T31" fmla="*/ 6 h 22"/>
                  <a:gd name="T32" fmla="*/ 17 w 24"/>
                  <a:gd name="T3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22">
                    <a:moveTo>
                      <a:pt x="17" y="0"/>
                    </a:moveTo>
                    <a:cubicBezTo>
                      <a:pt x="13" y="0"/>
                      <a:pt x="11" y="3"/>
                      <a:pt x="9" y="4"/>
                    </a:cubicBezTo>
                    <a:cubicBezTo>
                      <a:pt x="9" y="3"/>
                      <a:pt x="9" y="0"/>
                      <a:pt x="9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9" y="22"/>
                      <a:pt x="9" y="22"/>
                      <a:pt x="9" y="22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7"/>
                      <a:pt x="12" y="4"/>
                      <a:pt x="15" y="4"/>
                    </a:cubicBezTo>
                    <a:cubicBezTo>
                      <a:pt x="18" y="4"/>
                      <a:pt x="18" y="6"/>
                      <a:pt x="18" y="10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2"/>
                      <a:pt x="22" y="0"/>
                      <a:pt x="17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300" y="1567"/>
                <a:ext cx="38" cy="52"/>
              </a:xfrm>
              <a:custGeom>
                <a:avLst/>
                <a:gdLst>
                  <a:gd name="T0" fmla="*/ 9 w 16"/>
                  <a:gd name="T1" fmla="*/ 8 h 22"/>
                  <a:gd name="T2" fmla="*/ 5 w 16"/>
                  <a:gd name="T3" fmla="*/ 5 h 22"/>
                  <a:gd name="T4" fmla="*/ 8 w 16"/>
                  <a:gd name="T5" fmla="*/ 3 h 22"/>
                  <a:gd name="T6" fmla="*/ 14 w 16"/>
                  <a:gd name="T7" fmla="*/ 4 h 22"/>
                  <a:gd name="T8" fmla="*/ 14 w 16"/>
                  <a:gd name="T9" fmla="*/ 5 h 22"/>
                  <a:gd name="T10" fmla="*/ 14 w 16"/>
                  <a:gd name="T11" fmla="*/ 1 h 22"/>
                  <a:gd name="T12" fmla="*/ 14 w 16"/>
                  <a:gd name="T13" fmla="*/ 0 h 22"/>
                  <a:gd name="T14" fmla="*/ 8 w 16"/>
                  <a:gd name="T15" fmla="*/ 0 h 22"/>
                  <a:gd name="T16" fmla="*/ 0 w 16"/>
                  <a:gd name="T17" fmla="*/ 6 h 22"/>
                  <a:gd name="T18" fmla="*/ 6 w 16"/>
                  <a:gd name="T19" fmla="*/ 13 h 22"/>
                  <a:gd name="T20" fmla="*/ 11 w 16"/>
                  <a:gd name="T21" fmla="*/ 17 h 22"/>
                  <a:gd name="T22" fmla="*/ 7 w 16"/>
                  <a:gd name="T23" fmla="*/ 19 h 22"/>
                  <a:gd name="T24" fmla="*/ 0 w 16"/>
                  <a:gd name="T25" fmla="*/ 17 h 22"/>
                  <a:gd name="T26" fmla="*/ 0 w 16"/>
                  <a:gd name="T27" fmla="*/ 17 h 22"/>
                  <a:gd name="T28" fmla="*/ 0 w 16"/>
                  <a:gd name="T29" fmla="*/ 21 h 22"/>
                  <a:gd name="T30" fmla="*/ 0 w 16"/>
                  <a:gd name="T31" fmla="*/ 21 h 22"/>
                  <a:gd name="T32" fmla="*/ 7 w 16"/>
                  <a:gd name="T33" fmla="*/ 22 h 22"/>
                  <a:gd name="T34" fmla="*/ 16 w 16"/>
                  <a:gd name="T35" fmla="*/ 16 h 22"/>
                  <a:gd name="T36" fmla="*/ 9 w 16"/>
                  <a:gd name="T37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2">
                    <a:moveTo>
                      <a:pt x="9" y="8"/>
                    </a:moveTo>
                    <a:cubicBezTo>
                      <a:pt x="7" y="7"/>
                      <a:pt x="5" y="6"/>
                      <a:pt x="5" y="5"/>
                    </a:cubicBezTo>
                    <a:cubicBezTo>
                      <a:pt x="5" y="3"/>
                      <a:pt x="7" y="3"/>
                      <a:pt x="8" y="3"/>
                    </a:cubicBezTo>
                    <a:cubicBezTo>
                      <a:pt x="11" y="3"/>
                      <a:pt x="13" y="4"/>
                      <a:pt x="14" y="4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3" y="0"/>
                      <a:pt x="11" y="0"/>
                      <a:pt x="8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10"/>
                      <a:pt x="3" y="11"/>
                      <a:pt x="6" y="13"/>
                    </a:cubicBezTo>
                    <a:cubicBezTo>
                      <a:pt x="8" y="14"/>
                      <a:pt x="11" y="15"/>
                      <a:pt x="11" y="17"/>
                    </a:cubicBezTo>
                    <a:cubicBezTo>
                      <a:pt x="11" y="18"/>
                      <a:pt x="9" y="19"/>
                      <a:pt x="7" y="19"/>
                    </a:cubicBezTo>
                    <a:cubicBezTo>
                      <a:pt x="4" y="19"/>
                      <a:pt x="2" y="18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1" y="22"/>
                      <a:pt x="4" y="22"/>
                      <a:pt x="7" y="22"/>
                    </a:cubicBezTo>
                    <a:cubicBezTo>
                      <a:pt x="12" y="22"/>
                      <a:pt x="16" y="20"/>
                      <a:pt x="16" y="16"/>
                    </a:cubicBezTo>
                    <a:cubicBezTo>
                      <a:pt x="16" y="12"/>
                      <a:pt x="12" y="10"/>
                      <a:pt x="9" y="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1" name="Freeform 30"/>
              <p:cNvSpPr>
                <a:spLocks noEditPoints="1"/>
              </p:cNvSpPr>
              <p:nvPr/>
            </p:nvSpPr>
            <p:spPr bwMode="auto">
              <a:xfrm>
                <a:off x="3345" y="1567"/>
                <a:ext cx="59" cy="73"/>
              </a:xfrm>
              <a:custGeom>
                <a:avLst/>
                <a:gdLst>
                  <a:gd name="T0" fmla="*/ 16 w 25"/>
                  <a:gd name="T1" fmla="*/ 0 h 31"/>
                  <a:gd name="T2" fmla="*/ 10 w 25"/>
                  <a:gd name="T3" fmla="*/ 3 h 31"/>
                  <a:gd name="T4" fmla="*/ 10 w 25"/>
                  <a:gd name="T5" fmla="*/ 0 h 31"/>
                  <a:gd name="T6" fmla="*/ 9 w 25"/>
                  <a:gd name="T7" fmla="*/ 0 h 31"/>
                  <a:gd name="T8" fmla="*/ 0 w 25"/>
                  <a:gd name="T9" fmla="*/ 1 h 31"/>
                  <a:gd name="T10" fmla="*/ 0 w 25"/>
                  <a:gd name="T11" fmla="*/ 3 h 31"/>
                  <a:gd name="T12" fmla="*/ 0 w 25"/>
                  <a:gd name="T13" fmla="*/ 3 h 31"/>
                  <a:gd name="T14" fmla="*/ 4 w 25"/>
                  <a:gd name="T15" fmla="*/ 6 h 31"/>
                  <a:gd name="T16" fmla="*/ 4 w 25"/>
                  <a:gd name="T17" fmla="*/ 31 h 31"/>
                  <a:gd name="T18" fmla="*/ 10 w 25"/>
                  <a:gd name="T19" fmla="*/ 31 h 31"/>
                  <a:gd name="T20" fmla="*/ 10 w 25"/>
                  <a:gd name="T21" fmla="*/ 20 h 31"/>
                  <a:gd name="T22" fmla="*/ 16 w 25"/>
                  <a:gd name="T23" fmla="*/ 22 h 31"/>
                  <a:gd name="T24" fmla="*/ 25 w 25"/>
                  <a:gd name="T25" fmla="*/ 11 h 31"/>
                  <a:gd name="T26" fmla="*/ 16 w 25"/>
                  <a:gd name="T27" fmla="*/ 0 h 31"/>
                  <a:gd name="T28" fmla="*/ 14 w 25"/>
                  <a:gd name="T29" fmla="*/ 3 h 31"/>
                  <a:gd name="T30" fmla="*/ 19 w 25"/>
                  <a:gd name="T31" fmla="*/ 11 h 31"/>
                  <a:gd name="T32" fmla="*/ 14 w 25"/>
                  <a:gd name="T33" fmla="*/ 19 h 31"/>
                  <a:gd name="T34" fmla="*/ 10 w 25"/>
                  <a:gd name="T35" fmla="*/ 12 h 31"/>
                  <a:gd name="T36" fmla="*/ 10 w 25"/>
                  <a:gd name="T37" fmla="*/ 10 h 31"/>
                  <a:gd name="T38" fmla="*/ 14 w 25"/>
                  <a:gd name="T39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31">
                    <a:moveTo>
                      <a:pt x="16" y="0"/>
                    </a:moveTo>
                    <a:cubicBezTo>
                      <a:pt x="14" y="0"/>
                      <a:pt x="12" y="1"/>
                      <a:pt x="10" y="3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10" y="31"/>
                      <a:pt x="10" y="31"/>
                      <a:pt x="10" y="31"/>
                    </a:cubicBezTo>
                    <a:cubicBezTo>
                      <a:pt x="10" y="31"/>
                      <a:pt x="10" y="21"/>
                      <a:pt x="10" y="20"/>
                    </a:cubicBezTo>
                    <a:cubicBezTo>
                      <a:pt x="11" y="21"/>
                      <a:pt x="13" y="22"/>
                      <a:pt x="16" y="22"/>
                    </a:cubicBezTo>
                    <a:cubicBezTo>
                      <a:pt x="22" y="22"/>
                      <a:pt x="25" y="18"/>
                      <a:pt x="25" y="11"/>
                    </a:cubicBezTo>
                    <a:cubicBezTo>
                      <a:pt x="25" y="4"/>
                      <a:pt x="22" y="0"/>
                      <a:pt x="16" y="0"/>
                    </a:cubicBezTo>
                    <a:moveTo>
                      <a:pt x="14" y="3"/>
                    </a:moveTo>
                    <a:cubicBezTo>
                      <a:pt x="18" y="3"/>
                      <a:pt x="19" y="7"/>
                      <a:pt x="19" y="11"/>
                    </a:cubicBezTo>
                    <a:cubicBezTo>
                      <a:pt x="19" y="16"/>
                      <a:pt x="17" y="19"/>
                      <a:pt x="14" y="19"/>
                    </a:cubicBezTo>
                    <a:cubicBezTo>
                      <a:pt x="11" y="19"/>
                      <a:pt x="10" y="15"/>
                      <a:pt x="10" y="1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8"/>
                      <a:pt x="10" y="3"/>
                      <a:pt x="14" y="3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2" name="Freeform 31"/>
              <p:cNvSpPr>
                <a:spLocks/>
              </p:cNvSpPr>
              <p:nvPr/>
            </p:nvSpPr>
            <p:spPr bwMode="auto">
              <a:xfrm>
                <a:off x="3414" y="1567"/>
                <a:ext cx="23" cy="52"/>
              </a:xfrm>
              <a:custGeom>
                <a:avLst/>
                <a:gdLst>
                  <a:gd name="T0" fmla="*/ 0 w 10"/>
                  <a:gd name="T1" fmla="*/ 1 h 22"/>
                  <a:gd name="T2" fmla="*/ 0 w 10"/>
                  <a:gd name="T3" fmla="*/ 3 h 22"/>
                  <a:gd name="T4" fmla="*/ 1 w 10"/>
                  <a:gd name="T5" fmla="*/ 3 h 22"/>
                  <a:gd name="T6" fmla="*/ 4 w 10"/>
                  <a:gd name="T7" fmla="*/ 6 h 22"/>
                  <a:gd name="T8" fmla="*/ 4 w 10"/>
                  <a:gd name="T9" fmla="*/ 22 h 22"/>
                  <a:gd name="T10" fmla="*/ 10 w 10"/>
                  <a:gd name="T11" fmla="*/ 22 h 22"/>
                  <a:gd name="T12" fmla="*/ 10 w 10"/>
                  <a:gd name="T13" fmla="*/ 0 h 22"/>
                  <a:gd name="T14" fmla="*/ 9 w 10"/>
                  <a:gd name="T15" fmla="*/ 0 h 22"/>
                  <a:gd name="T16" fmla="*/ 0 w 10"/>
                  <a:gd name="T17" fmla="*/ 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22">
                    <a:moveTo>
                      <a:pt x="0" y="1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3" name="Oval 32"/>
              <p:cNvSpPr>
                <a:spLocks noChangeArrowheads="1"/>
              </p:cNvSpPr>
              <p:nvPr/>
            </p:nvSpPr>
            <p:spPr bwMode="auto">
              <a:xfrm>
                <a:off x="3421" y="1546"/>
                <a:ext cx="19" cy="14"/>
              </a:xfrm>
              <a:prstGeom prst="ellipse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3449" y="1567"/>
                <a:ext cx="45" cy="52"/>
              </a:xfrm>
              <a:custGeom>
                <a:avLst/>
                <a:gdLst>
                  <a:gd name="T0" fmla="*/ 19 w 19"/>
                  <a:gd name="T1" fmla="*/ 5 h 22"/>
                  <a:gd name="T2" fmla="*/ 19 w 19"/>
                  <a:gd name="T3" fmla="*/ 0 h 22"/>
                  <a:gd name="T4" fmla="*/ 19 w 19"/>
                  <a:gd name="T5" fmla="*/ 0 h 22"/>
                  <a:gd name="T6" fmla="*/ 16 w 19"/>
                  <a:gd name="T7" fmla="*/ 0 h 22"/>
                  <a:gd name="T8" fmla="*/ 10 w 19"/>
                  <a:gd name="T9" fmla="*/ 4 h 22"/>
                  <a:gd name="T10" fmla="*/ 10 w 19"/>
                  <a:gd name="T11" fmla="*/ 0 h 22"/>
                  <a:gd name="T12" fmla="*/ 10 w 19"/>
                  <a:gd name="T13" fmla="*/ 0 h 22"/>
                  <a:gd name="T14" fmla="*/ 0 w 19"/>
                  <a:gd name="T15" fmla="*/ 1 h 22"/>
                  <a:gd name="T16" fmla="*/ 0 w 19"/>
                  <a:gd name="T17" fmla="*/ 3 h 22"/>
                  <a:gd name="T18" fmla="*/ 1 w 19"/>
                  <a:gd name="T19" fmla="*/ 3 h 22"/>
                  <a:gd name="T20" fmla="*/ 4 w 19"/>
                  <a:gd name="T21" fmla="*/ 6 h 22"/>
                  <a:gd name="T22" fmla="*/ 4 w 19"/>
                  <a:gd name="T23" fmla="*/ 22 h 22"/>
                  <a:gd name="T24" fmla="*/ 10 w 19"/>
                  <a:gd name="T25" fmla="*/ 22 h 22"/>
                  <a:gd name="T26" fmla="*/ 10 w 19"/>
                  <a:gd name="T27" fmla="*/ 11 h 22"/>
                  <a:gd name="T28" fmla="*/ 16 w 19"/>
                  <a:gd name="T29" fmla="*/ 4 h 22"/>
                  <a:gd name="T30" fmla="*/ 18 w 19"/>
                  <a:gd name="T31" fmla="*/ 5 h 22"/>
                  <a:gd name="T32" fmla="*/ 19 w 19"/>
                  <a:gd name="T33" fmla="*/ 5 h 22"/>
                  <a:gd name="T34" fmla="*/ 19 w 19"/>
                  <a:gd name="T35" fmla="*/ 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9" h="22">
                    <a:moveTo>
                      <a:pt x="19" y="5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7" y="0"/>
                      <a:pt x="16" y="0"/>
                    </a:cubicBezTo>
                    <a:cubicBezTo>
                      <a:pt x="13" y="0"/>
                      <a:pt x="11" y="2"/>
                      <a:pt x="10" y="4"/>
                    </a:cubicBezTo>
                    <a:cubicBezTo>
                      <a:pt x="10" y="2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4" y="3"/>
                      <a:pt x="4" y="4"/>
                      <a:pt x="4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10" y="9"/>
                      <a:pt x="11" y="4"/>
                      <a:pt x="16" y="4"/>
                    </a:cubicBezTo>
                    <a:cubicBezTo>
                      <a:pt x="17" y="4"/>
                      <a:pt x="18" y="5"/>
                      <a:pt x="18" y="5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19" y="5"/>
                      <a:pt x="19" y="5"/>
                      <a:pt x="19" y="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3501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Freeform 35"/>
              <p:cNvSpPr>
                <a:spLocks/>
              </p:cNvSpPr>
              <p:nvPr/>
            </p:nvSpPr>
            <p:spPr bwMode="auto">
              <a:xfrm>
                <a:off x="3633" y="1543"/>
                <a:ext cx="57" cy="76"/>
              </a:xfrm>
              <a:custGeom>
                <a:avLst/>
                <a:gdLst>
                  <a:gd name="T0" fmla="*/ 18 w 24"/>
                  <a:gd name="T1" fmla="*/ 10 h 32"/>
                  <a:gd name="T2" fmla="*/ 10 w 24"/>
                  <a:gd name="T3" fmla="*/ 14 h 32"/>
                  <a:gd name="T4" fmla="*/ 10 w 24"/>
                  <a:gd name="T5" fmla="*/ 0 h 32"/>
                  <a:gd name="T6" fmla="*/ 9 w 24"/>
                  <a:gd name="T7" fmla="*/ 0 h 32"/>
                  <a:gd name="T8" fmla="*/ 0 w 24"/>
                  <a:gd name="T9" fmla="*/ 1 h 32"/>
                  <a:gd name="T10" fmla="*/ 0 w 24"/>
                  <a:gd name="T11" fmla="*/ 3 h 32"/>
                  <a:gd name="T12" fmla="*/ 0 w 24"/>
                  <a:gd name="T13" fmla="*/ 3 h 32"/>
                  <a:gd name="T14" fmla="*/ 4 w 24"/>
                  <a:gd name="T15" fmla="*/ 6 h 32"/>
                  <a:gd name="T16" fmla="*/ 4 w 24"/>
                  <a:gd name="T17" fmla="*/ 32 h 32"/>
                  <a:gd name="T18" fmla="*/ 10 w 24"/>
                  <a:gd name="T19" fmla="*/ 32 h 32"/>
                  <a:gd name="T20" fmla="*/ 10 w 24"/>
                  <a:gd name="T21" fmla="*/ 21 h 32"/>
                  <a:gd name="T22" fmla="*/ 15 w 24"/>
                  <a:gd name="T23" fmla="*/ 14 h 32"/>
                  <a:gd name="T24" fmla="*/ 18 w 24"/>
                  <a:gd name="T25" fmla="*/ 18 h 32"/>
                  <a:gd name="T26" fmla="*/ 18 w 24"/>
                  <a:gd name="T27" fmla="*/ 32 h 32"/>
                  <a:gd name="T28" fmla="*/ 24 w 24"/>
                  <a:gd name="T29" fmla="*/ 32 h 32"/>
                  <a:gd name="T30" fmla="*/ 24 w 24"/>
                  <a:gd name="T31" fmla="*/ 18 h 32"/>
                  <a:gd name="T32" fmla="*/ 18 w 24"/>
                  <a:gd name="T33" fmla="*/ 1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4" h="32">
                    <a:moveTo>
                      <a:pt x="18" y="10"/>
                    </a:moveTo>
                    <a:cubicBezTo>
                      <a:pt x="13" y="10"/>
                      <a:pt x="11" y="12"/>
                      <a:pt x="10" y="14"/>
                    </a:cubicBezTo>
                    <a:cubicBezTo>
                      <a:pt x="10" y="12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3" y="3"/>
                      <a:pt x="4" y="4"/>
                      <a:pt x="4" y="6"/>
                    </a:cubicBezTo>
                    <a:cubicBezTo>
                      <a:pt x="4" y="32"/>
                      <a:pt x="4" y="32"/>
                      <a:pt x="4" y="32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10" y="17"/>
                      <a:pt x="13" y="14"/>
                      <a:pt x="15" y="14"/>
                    </a:cubicBezTo>
                    <a:cubicBezTo>
                      <a:pt x="18" y="14"/>
                      <a:pt x="18" y="16"/>
                      <a:pt x="18" y="18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18"/>
                      <a:pt x="24" y="18"/>
                      <a:pt x="24" y="18"/>
                    </a:cubicBezTo>
                    <a:cubicBezTo>
                      <a:pt x="24" y="15"/>
                      <a:pt x="24" y="10"/>
                      <a:pt x="18" y="1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3704" y="1567"/>
                <a:ext cx="47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20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9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9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4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8" name="Freeform 37"/>
              <p:cNvSpPr>
                <a:spLocks/>
              </p:cNvSpPr>
              <p:nvPr/>
            </p:nvSpPr>
            <p:spPr bwMode="auto">
              <a:xfrm>
                <a:off x="3588" y="1553"/>
                <a:ext cx="38" cy="66"/>
              </a:xfrm>
              <a:custGeom>
                <a:avLst/>
                <a:gdLst>
                  <a:gd name="T0" fmla="*/ 4 w 16"/>
                  <a:gd name="T1" fmla="*/ 0 h 28"/>
                  <a:gd name="T2" fmla="*/ 4 w 16"/>
                  <a:gd name="T3" fmla="*/ 6 h 28"/>
                  <a:gd name="T4" fmla="*/ 0 w 16"/>
                  <a:gd name="T5" fmla="*/ 6 h 28"/>
                  <a:gd name="T6" fmla="*/ 0 w 16"/>
                  <a:gd name="T7" fmla="*/ 9 h 28"/>
                  <a:gd name="T8" fmla="*/ 4 w 16"/>
                  <a:gd name="T9" fmla="*/ 9 h 28"/>
                  <a:gd name="T10" fmla="*/ 4 w 16"/>
                  <a:gd name="T11" fmla="*/ 22 h 28"/>
                  <a:gd name="T12" fmla="*/ 12 w 16"/>
                  <a:gd name="T13" fmla="*/ 28 h 28"/>
                  <a:gd name="T14" fmla="*/ 15 w 16"/>
                  <a:gd name="T15" fmla="*/ 28 h 28"/>
                  <a:gd name="T16" fmla="*/ 16 w 16"/>
                  <a:gd name="T17" fmla="*/ 28 h 28"/>
                  <a:gd name="T18" fmla="*/ 16 w 16"/>
                  <a:gd name="T19" fmla="*/ 25 h 28"/>
                  <a:gd name="T20" fmla="*/ 15 w 16"/>
                  <a:gd name="T21" fmla="*/ 25 h 28"/>
                  <a:gd name="T22" fmla="*/ 13 w 16"/>
                  <a:gd name="T23" fmla="*/ 25 h 28"/>
                  <a:gd name="T24" fmla="*/ 10 w 16"/>
                  <a:gd name="T25" fmla="*/ 21 h 28"/>
                  <a:gd name="T26" fmla="*/ 10 w 16"/>
                  <a:gd name="T27" fmla="*/ 9 h 28"/>
                  <a:gd name="T28" fmla="*/ 16 w 16"/>
                  <a:gd name="T29" fmla="*/ 9 h 28"/>
                  <a:gd name="T30" fmla="*/ 16 w 16"/>
                  <a:gd name="T31" fmla="*/ 6 h 28"/>
                  <a:gd name="T32" fmla="*/ 10 w 16"/>
                  <a:gd name="T33" fmla="*/ 6 h 28"/>
                  <a:gd name="T34" fmla="*/ 10 w 16"/>
                  <a:gd name="T35" fmla="*/ 0 h 28"/>
                  <a:gd name="T36" fmla="*/ 4 w 16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3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3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7" y="28"/>
                      <a:pt x="12" y="28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5" y="25"/>
                    </a:cubicBezTo>
                    <a:cubicBezTo>
                      <a:pt x="15" y="25"/>
                      <a:pt x="14" y="25"/>
                      <a:pt x="13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0" y="9"/>
                      <a:pt x="16" y="9"/>
                      <a:pt x="16" y="9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16" y="6"/>
                      <a:pt x="10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9" name="Freeform 38"/>
              <p:cNvSpPr>
                <a:spLocks/>
              </p:cNvSpPr>
              <p:nvPr/>
            </p:nvSpPr>
            <p:spPr bwMode="auto">
              <a:xfrm>
                <a:off x="3787" y="1546"/>
                <a:ext cx="82" cy="73"/>
              </a:xfrm>
              <a:custGeom>
                <a:avLst/>
                <a:gdLst>
                  <a:gd name="T0" fmla="*/ 35 w 35"/>
                  <a:gd name="T1" fmla="*/ 0 h 31"/>
                  <a:gd name="T2" fmla="*/ 29 w 35"/>
                  <a:gd name="T3" fmla="*/ 0 h 31"/>
                  <a:gd name="T4" fmla="*/ 29 w 35"/>
                  <a:gd name="T5" fmla="*/ 23 h 31"/>
                  <a:gd name="T6" fmla="*/ 14 w 35"/>
                  <a:gd name="T7" fmla="*/ 0 h 31"/>
                  <a:gd name="T8" fmla="*/ 0 w 35"/>
                  <a:gd name="T9" fmla="*/ 0 h 31"/>
                  <a:gd name="T10" fmla="*/ 0 w 35"/>
                  <a:gd name="T11" fmla="*/ 2 h 31"/>
                  <a:gd name="T12" fmla="*/ 1 w 35"/>
                  <a:gd name="T13" fmla="*/ 2 h 31"/>
                  <a:gd name="T14" fmla="*/ 5 w 35"/>
                  <a:gd name="T15" fmla="*/ 6 h 31"/>
                  <a:gd name="T16" fmla="*/ 5 w 35"/>
                  <a:gd name="T17" fmla="*/ 31 h 31"/>
                  <a:gd name="T18" fmla="*/ 11 w 35"/>
                  <a:gd name="T19" fmla="*/ 31 h 31"/>
                  <a:gd name="T20" fmla="*/ 11 w 35"/>
                  <a:gd name="T21" fmla="*/ 6 h 31"/>
                  <a:gd name="T22" fmla="*/ 27 w 35"/>
                  <a:gd name="T23" fmla="*/ 31 h 31"/>
                  <a:gd name="T24" fmla="*/ 35 w 35"/>
                  <a:gd name="T25" fmla="*/ 31 h 31"/>
                  <a:gd name="T26" fmla="*/ 35 w 35"/>
                  <a:gd name="T27" fmla="*/ 0 h 31"/>
                  <a:gd name="T28" fmla="*/ 35 w 35"/>
                  <a:gd name="T2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1">
                    <a:moveTo>
                      <a:pt x="35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29" y="0"/>
                      <a:pt x="29" y="21"/>
                      <a:pt x="29" y="23"/>
                    </a:cubicBezTo>
                    <a:cubicBezTo>
                      <a:pt x="28" y="21"/>
                      <a:pt x="14" y="0"/>
                      <a:pt x="1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5" y="3"/>
                      <a:pt x="5" y="3"/>
                      <a:pt x="5" y="6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31"/>
                      <a:pt x="11" y="9"/>
                      <a:pt x="11" y="6"/>
                    </a:cubicBezTo>
                    <a:cubicBezTo>
                      <a:pt x="13" y="8"/>
                      <a:pt x="27" y="31"/>
                      <a:pt x="27" y="31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0"/>
                      <a:pt x="35" y="0"/>
                      <a:pt x="35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0" name="Freeform 39"/>
              <p:cNvSpPr>
                <a:spLocks noEditPoints="1"/>
              </p:cNvSpPr>
              <p:nvPr/>
            </p:nvSpPr>
            <p:spPr bwMode="auto">
              <a:xfrm>
                <a:off x="3883" y="1567"/>
                <a:ext cx="48" cy="52"/>
              </a:xfrm>
              <a:custGeom>
                <a:avLst/>
                <a:gdLst>
                  <a:gd name="T0" fmla="*/ 20 w 20"/>
                  <a:gd name="T1" fmla="*/ 9 h 22"/>
                  <a:gd name="T2" fmla="*/ 11 w 20"/>
                  <a:gd name="T3" fmla="*/ 0 h 22"/>
                  <a:gd name="T4" fmla="*/ 0 w 20"/>
                  <a:gd name="T5" fmla="*/ 10 h 22"/>
                  <a:gd name="T6" fmla="*/ 12 w 20"/>
                  <a:gd name="T7" fmla="*/ 22 h 22"/>
                  <a:gd name="T8" fmla="*/ 19 w 20"/>
                  <a:gd name="T9" fmla="*/ 21 h 22"/>
                  <a:gd name="T10" fmla="*/ 20 w 20"/>
                  <a:gd name="T11" fmla="*/ 21 h 22"/>
                  <a:gd name="T12" fmla="*/ 20 w 20"/>
                  <a:gd name="T13" fmla="*/ 18 h 22"/>
                  <a:gd name="T14" fmla="*/ 19 w 20"/>
                  <a:gd name="T15" fmla="*/ 18 h 22"/>
                  <a:gd name="T16" fmla="*/ 15 w 20"/>
                  <a:gd name="T17" fmla="*/ 19 h 22"/>
                  <a:gd name="T18" fmla="*/ 6 w 20"/>
                  <a:gd name="T19" fmla="*/ 9 h 22"/>
                  <a:gd name="T20" fmla="*/ 20 w 20"/>
                  <a:gd name="T21" fmla="*/ 9 h 22"/>
                  <a:gd name="T22" fmla="*/ 20 w 20"/>
                  <a:gd name="T23" fmla="*/ 9 h 22"/>
                  <a:gd name="T24" fmla="*/ 10 w 20"/>
                  <a:gd name="T25" fmla="*/ 2 h 22"/>
                  <a:gd name="T26" fmla="*/ 14 w 20"/>
                  <a:gd name="T27" fmla="*/ 6 h 22"/>
                  <a:gd name="T28" fmla="*/ 6 w 20"/>
                  <a:gd name="T29" fmla="*/ 6 h 22"/>
                  <a:gd name="T30" fmla="*/ 10 w 20"/>
                  <a:gd name="T31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22">
                    <a:moveTo>
                      <a:pt x="20" y="9"/>
                    </a:moveTo>
                    <a:cubicBezTo>
                      <a:pt x="20" y="3"/>
                      <a:pt x="17" y="0"/>
                      <a:pt x="11" y="0"/>
                    </a:cubicBezTo>
                    <a:cubicBezTo>
                      <a:pt x="3" y="0"/>
                      <a:pt x="0" y="3"/>
                      <a:pt x="0" y="10"/>
                    </a:cubicBezTo>
                    <a:cubicBezTo>
                      <a:pt x="0" y="18"/>
                      <a:pt x="4" y="22"/>
                      <a:pt x="12" y="22"/>
                    </a:cubicBezTo>
                    <a:cubicBezTo>
                      <a:pt x="16" y="22"/>
                      <a:pt x="18" y="21"/>
                      <a:pt x="19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7" y="19"/>
                      <a:pt x="15" y="19"/>
                    </a:cubicBezTo>
                    <a:cubicBezTo>
                      <a:pt x="8" y="19"/>
                      <a:pt x="6" y="14"/>
                      <a:pt x="6" y="9"/>
                    </a:cubicBezTo>
                    <a:cubicBezTo>
                      <a:pt x="7" y="9"/>
                      <a:pt x="20" y="9"/>
                      <a:pt x="20" y="9"/>
                    </a:cubicBezTo>
                    <a:cubicBezTo>
                      <a:pt x="20" y="9"/>
                      <a:pt x="20" y="9"/>
                      <a:pt x="20" y="9"/>
                    </a:cubicBezTo>
                    <a:moveTo>
                      <a:pt x="10" y="2"/>
                    </a:moveTo>
                    <a:cubicBezTo>
                      <a:pt x="13" y="2"/>
                      <a:pt x="14" y="4"/>
                      <a:pt x="14" y="6"/>
                    </a:cubicBezTo>
                    <a:cubicBezTo>
                      <a:pt x="14" y="6"/>
                      <a:pt x="7" y="6"/>
                      <a:pt x="6" y="6"/>
                    </a:cubicBezTo>
                    <a:cubicBezTo>
                      <a:pt x="6" y="5"/>
                      <a:pt x="7" y="2"/>
                      <a:pt x="10" y="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>
                <a:off x="3997" y="1553"/>
                <a:ext cx="40" cy="66"/>
              </a:xfrm>
              <a:custGeom>
                <a:avLst/>
                <a:gdLst>
                  <a:gd name="T0" fmla="*/ 4 w 17"/>
                  <a:gd name="T1" fmla="*/ 0 h 28"/>
                  <a:gd name="T2" fmla="*/ 4 w 17"/>
                  <a:gd name="T3" fmla="*/ 6 h 28"/>
                  <a:gd name="T4" fmla="*/ 0 w 17"/>
                  <a:gd name="T5" fmla="*/ 6 h 28"/>
                  <a:gd name="T6" fmla="*/ 0 w 17"/>
                  <a:gd name="T7" fmla="*/ 9 h 28"/>
                  <a:gd name="T8" fmla="*/ 4 w 17"/>
                  <a:gd name="T9" fmla="*/ 9 h 28"/>
                  <a:gd name="T10" fmla="*/ 4 w 17"/>
                  <a:gd name="T11" fmla="*/ 22 h 28"/>
                  <a:gd name="T12" fmla="*/ 12 w 17"/>
                  <a:gd name="T13" fmla="*/ 28 h 28"/>
                  <a:gd name="T14" fmla="*/ 16 w 17"/>
                  <a:gd name="T15" fmla="*/ 28 h 28"/>
                  <a:gd name="T16" fmla="*/ 16 w 17"/>
                  <a:gd name="T17" fmla="*/ 28 h 28"/>
                  <a:gd name="T18" fmla="*/ 16 w 17"/>
                  <a:gd name="T19" fmla="*/ 25 h 28"/>
                  <a:gd name="T20" fmla="*/ 16 w 17"/>
                  <a:gd name="T21" fmla="*/ 25 h 28"/>
                  <a:gd name="T22" fmla="*/ 14 w 17"/>
                  <a:gd name="T23" fmla="*/ 25 h 28"/>
                  <a:gd name="T24" fmla="*/ 10 w 17"/>
                  <a:gd name="T25" fmla="*/ 21 h 28"/>
                  <a:gd name="T26" fmla="*/ 10 w 17"/>
                  <a:gd name="T27" fmla="*/ 9 h 28"/>
                  <a:gd name="T28" fmla="*/ 17 w 17"/>
                  <a:gd name="T29" fmla="*/ 9 h 28"/>
                  <a:gd name="T30" fmla="*/ 17 w 17"/>
                  <a:gd name="T31" fmla="*/ 6 h 28"/>
                  <a:gd name="T32" fmla="*/ 10 w 17"/>
                  <a:gd name="T33" fmla="*/ 6 h 28"/>
                  <a:gd name="T34" fmla="*/ 10 w 17"/>
                  <a:gd name="T35" fmla="*/ 0 h 28"/>
                  <a:gd name="T36" fmla="*/ 4 w 17"/>
                  <a:gd name="T37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" h="28">
                    <a:moveTo>
                      <a:pt x="4" y="0"/>
                    </a:moveTo>
                    <a:cubicBezTo>
                      <a:pt x="4" y="0"/>
                      <a:pt x="4" y="6"/>
                      <a:pt x="4" y="6"/>
                    </a:cubicBezTo>
                    <a:cubicBezTo>
                      <a:pt x="4" y="6"/>
                      <a:pt x="0" y="6"/>
                      <a:pt x="0" y="6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4" y="9"/>
                      <a:pt x="4" y="9"/>
                    </a:cubicBezTo>
                    <a:cubicBezTo>
                      <a:pt x="4" y="10"/>
                      <a:pt x="4" y="22"/>
                      <a:pt x="4" y="22"/>
                    </a:cubicBezTo>
                    <a:cubicBezTo>
                      <a:pt x="4" y="28"/>
                      <a:pt x="8" y="28"/>
                      <a:pt x="12" y="28"/>
                    </a:cubicBezTo>
                    <a:cubicBezTo>
                      <a:pt x="14" y="28"/>
                      <a:pt x="15" y="28"/>
                      <a:pt x="16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5" y="25"/>
                      <a:pt x="15" y="25"/>
                      <a:pt x="14" y="25"/>
                    </a:cubicBezTo>
                    <a:cubicBezTo>
                      <a:pt x="10" y="25"/>
                      <a:pt x="10" y="24"/>
                      <a:pt x="10" y="21"/>
                    </a:cubicBezTo>
                    <a:cubicBezTo>
                      <a:pt x="10" y="21"/>
                      <a:pt x="10" y="10"/>
                      <a:pt x="10" y="9"/>
                    </a:cubicBezTo>
                    <a:cubicBezTo>
                      <a:pt x="11" y="9"/>
                      <a:pt x="17" y="9"/>
                      <a:pt x="17" y="9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7" y="6"/>
                      <a:pt x="11" y="6"/>
                      <a:pt x="10" y="6"/>
                    </a:cubicBezTo>
                    <a:cubicBezTo>
                      <a:pt x="10" y="6"/>
                      <a:pt x="10" y="0"/>
                      <a:pt x="10" y="0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3933" y="1567"/>
                <a:ext cx="61" cy="52"/>
              </a:xfrm>
              <a:custGeom>
                <a:avLst/>
                <a:gdLst>
                  <a:gd name="T0" fmla="*/ 20 w 26"/>
                  <a:gd name="T1" fmla="*/ 7 h 22"/>
                  <a:gd name="T2" fmla="*/ 26 w 26"/>
                  <a:gd name="T3" fmla="*/ 0 h 22"/>
                  <a:gd name="T4" fmla="*/ 19 w 26"/>
                  <a:gd name="T5" fmla="*/ 0 h 22"/>
                  <a:gd name="T6" fmla="*/ 14 w 26"/>
                  <a:gd name="T7" fmla="*/ 7 h 22"/>
                  <a:gd name="T8" fmla="*/ 9 w 26"/>
                  <a:gd name="T9" fmla="*/ 0 h 22"/>
                  <a:gd name="T10" fmla="*/ 0 w 26"/>
                  <a:gd name="T11" fmla="*/ 0 h 22"/>
                  <a:gd name="T12" fmla="*/ 0 w 26"/>
                  <a:gd name="T13" fmla="*/ 2 h 22"/>
                  <a:gd name="T14" fmla="*/ 0 w 26"/>
                  <a:gd name="T15" fmla="*/ 2 h 22"/>
                  <a:gd name="T16" fmla="*/ 6 w 26"/>
                  <a:gd name="T17" fmla="*/ 5 h 22"/>
                  <a:gd name="T18" fmla="*/ 9 w 26"/>
                  <a:gd name="T19" fmla="*/ 10 h 22"/>
                  <a:gd name="T20" fmla="*/ 3 w 26"/>
                  <a:gd name="T21" fmla="*/ 17 h 22"/>
                  <a:gd name="T22" fmla="*/ 10 w 26"/>
                  <a:gd name="T23" fmla="*/ 17 h 22"/>
                  <a:gd name="T24" fmla="*/ 12 w 26"/>
                  <a:gd name="T25" fmla="*/ 14 h 22"/>
                  <a:gd name="T26" fmla="*/ 18 w 26"/>
                  <a:gd name="T27" fmla="*/ 22 h 22"/>
                  <a:gd name="T28" fmla="*/ 25 w 26"/>
                  <a:gd name="T29" fmla="*/ 22 h 22"/>
                  <a:gd name="T30" fmla="*/ 14 w 26"/>
                  <a:gd name="T31" fmla="*/ 7 h 22"/>
                  <a:gd name="T32" fmla="*/ 20 w 26"/>
                  <a:gd name="T33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6" h="22">
                    <a:moveTo>
                      <a:pt x="20" y="7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"/>
                      <a:pt x="4" y="3"/>
                      <a:pt x="6" y="5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20" y="7"/>
                      <a:pt x="20" y="7"/>
                      <a:pt x="20" y="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8926922" y="497314"/>
              <a:ext cx="44951" cy="29967"/>
            </a:xfrm>
            <a:custGeom>
              <a:avLst/>
              <a:gdLst>
                <a:gd name="T0" fmla="*/ 14 w 33"/>
                <a:gd name="T1" fmla="*/ 22 h 22"/>
                <a:gd name="T2" fmla="*/ 0 w 33"/>
                <a:gd name="T3" fmla="*/ 22 h 22"/>
                <a:gd name="T4" fmla="*/ 19 w 33"/>
                <a:gd name="T5" fmla="*/ 0 h 22"/>
                <a:gd name="T6" fmla="*/ 33 w 33"/>
                <a:gd name="T7" fmla="*/ 0 h 22"/>
                <a:gd name="T8" fmla="*/ 14 w 33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2">
                  <a:moveTo>
                    <a:pt x="14" y="22"/>
                  </a:moveTo>
                  <a:lnTo>
                    <a:pt x="0" y="22"/>
                  </a:lnTo>
                  <a:lnTo>
                    <a:pt x="19" y="0"/>
                  </a:lnTo>
                  <a:lnTo>
                    <a:pt x="33" y="0"/>
                  </a:lnTo>
                  <a:lnTo>
                    <a:pt x="14" y="22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2" y="210790"/>
            <a:ext cx="1745946" cy="174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282614"/>
            <a:ext cx="8253531" cy="14700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70000"/>
              </a:lnSpc>
              <a:defRPr sz="54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49524"/>
            <a:ext cx="8253531" cy="44319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5000"/>
              </a:lnSpc>
              <a:buNone/>
              <a:defRPr sz="2400" cap="all" baseline="0">
                <a:solidFill>
                  <a:srgbClr val="6D6E7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  <a:endParaRPr lang="en-US" dirty="0"/>
          </a:p>
        </p:txBody>
      </p:sp>
      <p:sp>
        <p:nvSpPr>
          <p:cNvPr id="38" name="TextBox 37"/>
          <p:cNvSpPr txBox="1"/>
          <p:nvPr userDrawn="1"/>
        </p:nvSpPr>
        <p:spPr>
          <a:xfrm>
            <a:off x="5320916" y="6593443"/>
            <a:ext cx="3783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© Hitachi Data Systems Corporation 2013. All rights reserved.</a:t>
            </a:r>
          </a:p>
        </p:txBody>
      </p:sp>
      <p:sp>
        <p:nvSpPr>
          <p:cNvPr id="144" name="AutoShape 42"/>
          <p:cNvSpPr>
            <a:spLocks noChangeAspect="1" noChangeArrowheads="1" noTextEdit="1"/>
          </p:cNvSpPr>
          <p:nvPr userDrawn="1"/>
        </p:nvSpPr>
        <p:spPr bwMode="auto">
          <a:xfrm>
            <a:off x="-1" y="0"/>
            <a:ext cx="9143429" cy="138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47" name="Rectangle 46"/>
          <p:cNvSpPr>
            <a:spLocks noChangeArrowheads="1"/>
          </p:cNvSpPr>
          <p:nvPr userDrawn="1"/>
        </p:nvSpPr>
        <p:spPr bwMode="auto">
          <a:xfrm>
            <a:off x="0" y="1153824"/>
            <a:ext cx="6896004" cy="23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9525" y="659344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10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10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pic>
        <p:nvPicPr>
          <p:cNvPr id="100" name="Picture 3"/>
          <p:cNvPicPr>
            <a:picLocks noChangeAspect="1" noChangeArrowheads="1"/>
          </p:cNvPicPr>
          <p:nvPr userDrawn="1"/>
        </p:nvPicPr>
        <p:blipFill>
          <a:blip r:embed="rId2" cstate="email">
            <a:duotone>
              <a:prstClr val="black"/>
              <a:srgbClr val="41414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35" y="226837"/>
            <a:ext cx="2266057" cy="2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03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981115"/>
            <a:ext cx="8229600" cy="36933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0" cap="all" baseline="0">
                <a:solidFill>
                  <a:srgbClr val="6D6E7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 placeholder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0472"/>
            <a:ext cx="4038600" cy="248221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>
              <a:defRPr lang="en-US" smtClean="0">
                <a:latin typeface="+mn-lt"/>
              </a:defRPr>
            </a:lvl1pPr>
            <a:lvl2pPr>
              <a:defRPr lang="en-US" smtClean="0">
                <a:latin typeface="+mn-lt"/>
              </a:defRPr>
            </a:lvl2pPr>
            <a:lvl3pPr>
              <a:defRPr lang="en-US" smtClean="0">
                <a:latin typeface="+mn-lt"/>
              </a:defRPr>
            </a:lvl3pPr>
            <a:lvl4pPr>
              <a:defRPr lang="en-US" smtClean="0">
                <a:latin typeface="+mn-lt"/>
              </a:defRPr>
            </a:lvl4pPr>
            <a:lvl5pPr>
              <a:defRPr lang="en-US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1490471"/>
            <a:ext cx="3898900" cy="452596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28800"/>
            <a:ext cx="6858000" cy="756900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981115"/>
            <a:ext cx="8229600" cy="36933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0" cap="all" baseline="0">
                <a:solidFill>
                  <a:srgbClr val="6D6E7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 placeholder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0472"/>
            <a:ext cx="4038600" cy="248221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>
              <a:defRPr lang="en-US" smtClean="0">
                <a:latin typeface="+mn-lt"/>
              </a:defRPr>
            </a:lvl1pPr>
            <a:lvl2pPr>
              <a:defRPr lang="en-US" smtClean="0">
                <a:latin typeface="+mn-lt"/>
              </a:defRPr>
            </a:lvl2pPr>
            <a:lvl3pPr>
              <a:defRPr lang="en-US" smtClean="0">
                <a:latin typeface="+mn-lt"/>
              </a:defRPr>
            </a:lvl3pPr>
            <a:lvl4pPr>
              <a:defRPr lang="en-US" smtClean="0">
                <a:latin typeface="+mn-lt"/>
              </a:defRPr>
            </a:lvl4pPr>
            <a:lvl5pPr>
              <a:defRPr lang="en-US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28800"/>
            <a:ext cx="6858000" cy="756900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2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525" y="6593443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1000" smtClean="0">
                <a:solidFill>
                  <a:schemeClr val="tx1">
                    <a:alpha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1270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latin typeface="+mj-lt"/>
            </a:endParaRPr>
          </a:p>
        </p:txBody>
      </p:sp>
      <p:pic>
        <p:nvPicPr>
          <p:cNvPr id="6" name="Picture 11" descr="C:\Users\dan\Desktop\hitachi-Template-bullet.png"/>
          <p:cNvPicPr>
            <a:picLocks noChangeAspect="1" noChangeArrowheads="1"/>
          </p:cNvPicPr>
          <p:nvPr userDrawn="1"/>
        </p:nvPicPr>
        <p:blipFill>
          <a:blip r:embed="rId2" cstate="email">
            <a:alphaModFix amt="8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-16933"/>
            <a:ext cx="9165082" cy="68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58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p2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825" y="-18337"/>
            <a:ext cx="9158468" cy="6884805"/>
          </a:xfrm>
          <a:prstGeom prst="rect">
            <a:avLst/>
          </a:prstGeom>
        </p:spPr>
      </p:pic>
      <p:pic>
        <p:nvPicPr>
          <p:cNvPr id="10" name="Picture 2" descr="C:\Users\dan\Desktop\hitachi-Template-stripes.png"/>
          <p:cNvPicPr>
            <a:picLocks noChangeAspect="1" noChangeArrowheads="1"/>
          </p:cNvPicPr>
          <p:nvPr userDrawn="1"/>
        </p:nvPicPr>
        <p:blipFill>
          <a:blip r:embed="rId3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2" y="3934190"/>
            <a:ext cx="9154501" cy="29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-18337"/>
            <a:ext cx="9164898" cy="2312803"/>
          </a:xfrm>
          <a:prstGeom prst="rect">
            <a:avLst/>
          </a:prstGeom>
          <a:gradFill>
            <a:gsLst>
              <a:gs pos="40000">
                <a:srgbClr val="000000">
                  <a:alpha val="63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1" y="1977571"/>
            <a:ext cx="5048249" cy="2598057"/>
          </a:xfrm>
          <a:prstGeom prst="rect">
            <a:avLst/>
          </a:prstGeom>
          <a:solidFill>
            <a:srgbClr val="0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2149021"/>
            <a:ext cx="4391024" cy="1632769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effectLst/>
                <a:latin typeface="+mj-lt"/>
                <a:cs typeface="Museo Sans 900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876221"/>
            <a:ext cx="4391024" cy="361637"/>
          </a:xfrm>
          <a:prstGeom prst="rect">
            <a:avLst/>
          </a:prstGeom>
          <a:effectLst/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2000" cap="all" baseline="0">
                <a:solidFill>
                  <a:schemeClr val="accent5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  <a:endParaRPr lang="en-US" dirty="0"/>
          </a:p>
        </p:txBody>
      </p:sp>
      <p:grpSp>
        <p:nvGrpSpPr>
          <p:cNvPr id="97" name="Group 96"/>
          <p:cNvGrpSpPr/>
          <p:nvPr userDrawn="1"/>
        </p:nvGrpSpPr>
        <p:grpSpPr>
          <a:xfrm>
            <a:off x="-2076250" y="-1"/>
            <a:ext cx="11245650" cy="1126067"/>
            <a:chOff x="0" y="0"/>
            <a:chExt cx="9147662" cy="915988"/>
          </a:xfrm>
          <a:effectLst/>
        </p:grpSpPr>
        <p:sp>
          <p:nvSpPr>
            <p:cNvPr id="99" name="AutoShape 42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91440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2" name="Rectangle 46"/>
            <p:cNvSpPr>
              <a:spLocks noChangeArrowheads="1"/>
            </p:cNvSpPr>
            <p:nvPr userDrawn="1"/>
          </p:nvSpPr>
          <p:spPr bwMode="auto">
            <a:xfrm>
              <a:off x="0" y="760413"/>
              <a:ext cx="7662863" cy="155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4" name="Rectangle 48"/>
            <p:cNvSpPr>
              <a:spLocks noChangeArrowheads="1"/>
            </p:cNvSpPr>
            <p:nvPr userDrawn="1"/>
          </p:nvSpPr>
          <p:spPr bwMode="auto">
            <a:xfrm>
              <a:off x="7662863" y="657558"/>
              <a:ext cx="1484799" cy="128142"/>
            </a:xfrm>
            <a:prstGeom prst="rect">
              <a:avLst/>
            </a:prstGeom>
            <a:solidFill>
              <a:srgbClr val="C200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>
                <a:latin typeface="+mj-lt"/>
              </a:endParaRPr>
            </a:p>
          </p:txBody>
        </p:sp>
        <p:sp>
          <p:nvSpPr>
            <p:cNvPr id="105" name="Freeform 75"/>
            <p:cNvSpPr>
              <a:spLocks/>
            </p:cNvSpPr>
            <p:nvPr userDrawn="1"/>
          </p:nvSpPr>
          <p:spPr bwMode="auto">
            <a:xfrm>
              <a:off x="8909050" y="391063"/>
              <a:ext cx="44450" cy="26988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6" name="Freeform 50"/>
            <p:cNvSpPr>
              <a:spLocks/>
            </p:cNvSpPr>
            <p:nvPr userDrawn="1"/>
          </p:nvSpPr>
          <p:spPr bwMode="auto">
            <a:xfrm>
              <a:off x="8664575" y="210088"/>
              <a:ext cx="165100" cy="155575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7" name="Freeform 52"/>
            <p:cNvSpPr>
              <a:spLocks/>
            </p:cNvSpPr>
            <p:nvPr userDrawn="1"/>
          </p:nvSpPr>
          <p:spPr bwMode="auto">
            <a:xfrm>
              <a:off x="8148638" y="210088"/>
              <a:ext cx="166688" cy="155575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8" name="Freeform 54"/>
            <p:cNvSpPr>
              <a:spLocks noEditPoints="1"/>
            </p:cNvSpPr>
            <p:nvPr userDrawn="1"/>
          </p:nvSpPr>
          <p:spPr bwMode="auto">
            <a:xfrm>
              <a:off x="8280400" y="210088"/>
              <a:ext cx="195263" cy="155575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9" name="Rectangle 55"/>
            <p:cNvSpPr>
              <a:spLocks noChangeArrowheads="1"/>
            </p:cNvSpPr>
            <p:nvPr userDrawn="1"/>
          </p:nvSpPr>
          <p:spPr bwMode="auto">
            <a:xfrm>
              <a:off x="8863013" y="210088"/>
              <a:ext cx="41275" cy="155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0" name="Freeform 57"/>
            <p:cNvSpPr>
              <a:spLocks/>
            </p:cNvSpPr>
            <p:nvPr userDrawn="1"/>
          </p:nvSpPr>
          <p:spPr bwMode="auto">
            <a:xfrm>
              <a:off x="7894638" y="210088"/>
              <a:ext cx="165100" cy="155575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1" name="Rectangle 58"/>
            <p:cNvSpPr>
              <a:spLocks noChangeArrowheads="1"/>
            </p:cNvSpPr>
            <p:nvPr userDrawn="1"/>
          </p:nvSpPr>
          <p:spPr bwMode="auto">
            <a:xfrm>
              <a:off x="8093075" y="210088"/>
              <a:ext cx="41275" cy="1555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2" name="Freeform 59"/>
            <p:cNvSpPr>
              <a:spLocks/>
            </p:cNvSpPr>
            <p:nvPr userDrawn="1"/>
          </p:nvSpPr>
          <p:spPr bwMode="auto">
            <a:xfrm>
              <a:off x="8469313" y="206913"/>
              <a:ext cx="174625" cy="161925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3" name="Freeform 60"/>
            <p:cNvSpPr>
              <a:spLocks/>
            </p:cNvSpPr>
            <p:nvPr userDrawn="1"/>
          </p:nvSpPr>
          <p:spPr bwMode="auto">
            <a:xfrm>
              <a:off x="7821613" y="408525"/>
              <a:ext cx="38100" cy="98425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4" name="Freeform 61"/>
            <p:cNvSpPr>
              <a:spLocks/>
            </p:cNvSpPr>
            <p:nvPr userDrawn="1"/>
          </p:nvSpPr>
          <p:spPr bwMode="auto">
            <a:xfrm>
              <a:off x="7878763" y="438688"/>
              <a:ext cx="77788" cy="68263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5" name="Freeform 62"/>
            <p:cNvSpPr>
              <a:spLocks/>
            </p:cNvSpPr>
            <p:nvPr userDrawn="1"/>
          </p:nvSpPr>
          <p:spPr bwMode="auto">
            <a:xfrm>
              <a:off x="7978775" y="438688"/>
              <a:ext cx="50800" cy="69850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6" name="Freeform 63"/>
            <p:cNvSpPr>
              <a:spLocks noEditPoints="1"/>
            </p:cNvSpPr>
            <p:nvPr userDrawn="1"/>
          </p:nvSpPr>
          <p:spPr bwMode="auto">
            <a:xfrm>
              <a:off x="8039100" y="438688"/>
              <a:ext cx="79375" cy="96838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7" name="Freeform 64"/>
            <p:cNvSpPr>
              <a:spLocks/>
            </p:cNvSpPr>
            <p:nvPr userDrawn="1"/>
          </p:nvSpPr>
          <p:spPr bwMode="auto">
            <a:xfrm>
              <a:off x="8131175" y="438688"/>
              <a:ext cx="31750" cy="68263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8" name="Freeform 65"/>
            <p:cNvSpPr>
              <a:spLocks/>
            </p:cNvSpPr>
            <p:nvPr userDrawn="1"/>
          </p:nvSpPr>
          <p:spPr bwMode="auto">
            <a:xfrm>
              <a:off x="8142288" y="410113"/>
              <a:ext cx="22225" cy="19050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9" name="Freeform 66"/>
            <p:cNvSpPr>
              <a:spLocks/>
            </p:cNvSpPr>
            <p:nvPr userDrawn="1"/>
          </p:nvSpPr>
          <p:spPr bwMode="auto">
            <a:xfrm>
              <a:off x="8180388" y="438688"/>
              <a:ext cx="60325" cy="68263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0" name="Freeform 67"/>
            <p:cNvSpPr>
              <a:spLocks noEditPoints="1"/>
            </p:cNvSpPr>
            <p:nvPr userDrawn="1"/>
          </p:nvSpPr>
          <p:spPr bwMode="auto">
            <a:xfrm>
              <a:off x="8248650" y="438688"/>
              <a:ext cx="65088" cy="69850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1" name="Freeform 68"/>
            <p:cNvSpPr>
              <a:spLocks/>
            </p:cNvSpPr>
            <p:nvPr userDrawn="1"/>
          </p:nvSpPr>
          <p:spPr bwMode="auto">
            <a:xfrm>
              <a:off x="8426450" y="406938"/>
              <a:ext cx="76200" cy="100013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2" name="Freeform 69"/>
            <p:cNvSpPr>
              <a:spLocks noEditPoints="1"/>
            </p:cNvSpPr>
            <p:nvPr userDrawn="1"/>
          </p:nvSpPr>
          <p:spPr bwMode="auto">
            <a:xfrm>
              <a:off x="8521700" y="438688"/>
              <a:ext cx="65088" cy="69850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3" name="Freeform 70"/>
            <p:cNvSpPr>
              <a:spLocks/>
            </p:cNvSpPr>
            <p:nvPr userDrawn="1"/>
          </p:nvSpPr>
          <p:spPr bwMode="auto">
            <a:xfrm>
              <a:off x="8366125" y="418050"/>
              <a:ext cx="52388" cy="90488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4" name="Freeform 71"/>
            <p:cNvSpPr>
              <a:spLocks/>
            </p:cNvSpPr>
            <p:nvPr userDrawn="1"/>
          </p:nvSpPr>
          <p:spPr bwMode="auto">
            <a:xfrm>
              <a:off x="8632825" y="410113"/>
              <a:ext cx="111125" cy="96838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5" name="Freeform 72"/>
            <p:cNvSpPr>
              <a:spLocks noEditPoints="1"/>
            </p:cNvSpPr>
            <p:nvPr userDrawn="1"/>
          </p:nvSpPr>
          <p:spPr bwMode="auto">
            <a:xfrm>
              <a:off x="8761413" y="438688"/>
              <a:ext cx="66675" cy="69850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6" name="Freeform 73"/>
            <p:cNvSpPr>
              <a:spLocks/>
            </p:cNvSpPr>
            <p:nvPr userDrawn="1"/>
          </p:nvSpPr>
          <p:spPr bwMode="auto">
            <a:xfrm>
              <a:off x="8916988" y="418050"/>
              <a:ext cx="52388" cy="90488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27" name="Freeform 74"/>
            <p:cNvSpPr>
              <a:spLocks/>
            </p:cNvSpPr>
            <p:nvPr userDrawn="1"/>
          </p:nvSpPr>
          <p:spPr bwMode="auto">
            <a:xfrm>
              <a:off x="8829675" y="440275"/>
              <a:ext cx="80963" cy="66675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Picture 38" descr="hds-w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241200"/>
            <a:ext cx="2266057" cy="227745"/>
          </a:xfrm>
          <a:prstGeom prst="rect">
            <a:avLst/>
          </a:prstGeom>
          <a:effectLst/>
        </p:spPr>
      </p:pic>
      <p:pic>
        <p:nvPicPr>
          <p:cNvPr id="38" name="Picture 37" descr="HDS_corporate-word-texture_negative_FINA2L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384" y="5207001"/>
            <a:ext cx="9152384" cy="1282700"/>
          </a:xfrm>
          <a:prstGeom prst="rect">
            <a:avLst/>
          </a:prstGeom>
        </p:spPr>
      </p:pic>
      <p:sp>
        <p:nvSpPr>
          <p:cNvPr id="37" name="TextBox 36"/>
          <p:cNvSpPr txBox="1"/>
          <p:nvPr userDrawn="1"/>
        </p:nvSpPr>
        <p:spPr>
          <a:xfrm>
            <a:off x="5274429" y="6593443"/>
            <a:ext cx="3829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© Hitachi Data Systems Corporation 2013. All</a:t>
            </a:r>
            <a:r>
              <a:rPr lang="en-US" sz="1000" baseline="0" dirty="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 rig</a:t>
            </a:r>
            <a:r>
              <a:rPr lang="en-US" sz="1000" dirty="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7142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p3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037"/>
            <a:ext cx="9169400" cy="6889038"/>
          </a:xfrm>
          <a:prstGeom prst="rect">
            <a:avLst/>
          </a:prstGeom>
        </p:spPr>
      </p:pic>
      <p:pic>
        <p:nvPicPr>
          <p:cNvPr id="10" name="Picture 2" descr="C:\Users\dan\Desktop\hitachi-Template-stripes.png"/>
          <p:cNvPicPr>
            <a:picLocks noChangeAspect="1" noChangeArrowheads="1"/>
          </p:cNvPicPr>
          <p:nvPr userDrawn="1"/>
        </p:nvPicPr>
        <p:blipFill>
          <a:blip r:embed="rId3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2" y="3934190"/>
            <a:ext cx="9142858" cy="29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-31037"/>
            <a:ext cx="9169400" cy="2312803"/>
          </a:xfrm>
          <a:prstGeom prst="rect">
            <a:avLst/>
          </a:prstGeom>
          <a:gradFill>
            <a:gsLst>
              <a:gs pos="41000">
                <a:schemeClr val="bg1">
                  <a:alpha val="80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1" y="1977571"/>
            <a:ext cx="5048249" cy="259805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3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2149021"/>
            <a:ext cx="4391024" cy="1632769"/>
          </a:xfrm>
          <a:prstGeom prst="rect">
            <a:avLst/>
          </a:prstGeom>
          <a:effectLst/>
        </p:spPr>
        <p:txBody>
          <a:bodyPr anchor="b">
            <a:normAutofit/>
          </a:bodyPr>
          <a:lstStyle>
            <a:lvl1pPr>
              <a:defRPr sz="4000" b="1" i="0" baseline="0">
                <a:solidFill>
                  <a:srgbClr val="414141"/>
                </a:solidFill>
                <a:effectLst/>
                <a:latin typeface="+mj-lt"/>
                <a:cs typeface="Museo Sans 900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876221"/>
            <a:ext cx="4391024" cy="361637"/>
          </a:xfrm>
          <a:prstGeom prst="rect">
            <a:avLst/>
          </a:prstGeom>
          <a:effectLst/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2000" cap="all" baseline="0">
                <a:solidFill>
                  <a:schemeClr val="accent3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  <a:endParaRPr lang="en-US" dirty="0"/>
          </a:p>
        </p:txBody>
      </p:sp>
      <p:sp>
        <p:nvSpPr>
          <p:cNvPr id="68" name="Rectangle 67"/>
          <p:cNvSpPr/>
          <p:nvPr userDrawn="1"/>
        </p:nvSpPr>
        <p:spPr>
          <a:xfrm rot="10800000">
            <a:off x="-1" y="4557897"/>
            <a:ext cx="9169400" cy="2312803"/>
          </a:xfrm>
          <a:prstGeom prst="rect">
            <a:avLst/>
          </a:prstGeom>
          <a:gradFill>
            <a:gsLst>
              <a:gs pos="0">
                <a:srgbClr val="000000">
                  <a:alpha val="45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-2081054" y="-16935"/>
            <a:ext cx="11245650" cy="1126067"/>
            <a:chOff x="-2097988" y="-1"/>
            <a:chExt cx="11245650" cy="1126067"/>
          </a:xfrm>
        </p:grpSpPr>
        <p:grpSp>
          <p:nvGrpSpPr>
            <p:cNvPr id="37" name="Group 36"/>
            <p:cNvGrpSpPr/>
            <p:nvPr userDrawn="1"/>
          </p:nvGrpSpPr>
          <p:grpSpPr>
            <a:xfrm>
              <a:off x="-2097988" y="-1"/>
              <a:ext cx="11245650" cy="1126067"/>
              <a:chOff x="0" y="0"/>
              <a:chExt cx="9147662" cy="915988"/>
            </a:xfrm>
            <a:effectLst/>
          </p:grpSpPr>
          <p:sp>
            <p:nvSpPr>
              <p:cNvPr id="69" name="AutoShape 42"/>
              <p:cNvSpPr>
                <a:spLocks noChangeAspect="1" noChangeArrowheads="1" noTextEdit="1"/>
              </p:cNvSpPr>
              <p:nvPr userDrawn="1"/>
            </p:nvSpPr>
            <p:spPr bwMode="auto">
              <a:xfrm>
                <a:off x="0" y="0"/>
                <a:ext cx="9144000" cy="915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2" name="Rectangle 46"/>
              <p:cNvSpPr>
                <a:spLocks noChangeArrowheads="1"/>
              </p:cNvSpPr>
              <p:nvPr userDrawn="1"/>
            </p:nvSpPr>
            <p:spPr bwMode="auto">
              <a:xfrm>
                <a:off x="0" y="760413"/>
                <a:ext cx="7662863" cy="155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4" name="Rectangle 48"/>
              <p:cNvSpPr>
                <a:spLocks noChangeArrowheads="1"/>
              </p:cNvSpPr>
              <p:nvPr userDrawn="1"/>
            </p:nvSpPr>
            <p:spPr bwMode="auto">
              <a:xfrm>
                <a:off x="7662863" y="657558"/>
                <a:ext cx="1484799" cy="128142"/>
              </a:xfrm>
              <a:prstGeom prst="rect">
                <a:avLst/>
              </a:prstGeom>
              <a:solidFill>
                <a:srgbClr val="C200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>
                  <a:latin typeface="+mj-lt"/>
                </a:endParaRPr>
              </a:p>
            </p:txBody>
          </p:sp>
          <p:sp>
            <p:nvSpPr>
              <p:cNvPr id="75" name="Freeform 75"/>
              <p:cNvSpPr>
                <a:spLocks/>
              </p:cNvSpPr>
              <p:nvPr userDrawn="1"/>
            </p:nvSpPr>
            <p:spPr bwMode="auto">
              <a:xfrm>
                <a:off x="8909050" y="391063"/>
                <a:ext cx="44450" cy="26988"/>
              </a:xfrm>
              <a:custGeom>
                <a:avLst/>
                <a:gdLst>
                  <a:gd name="T0" fmla="*/ 13 w 28"/>
                  <a:gd name="T1" fmla="*/ 17 h 17"/>
                  <a:gd name="T2" fmla="*/ 0 w 28"/>
                  <a:gd name="T3" fmla="*/ 17 h 17"/>
                  <a:gd name="T4" fmla="*/ 15 w 28"/>
                  <a:gd name="T5" fmla="*/ 0 h 17"/>
                  <a:gd name="T6" fmla="*/ 28 w 28"/>
                  <a:gd name="T7" fmla="*/ 0 h 17"/>
                  <a:gd name="T8" fmla="*/ 13 w 28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7">
                    <a:moveTo>
                      <a:pt x="13" y="17"/>
                    </a:moveTo>
                    <a:lnTo>
                      <a:pt x="0" y="17"/>
                    </a:lnTo>
                    <a:lnTo>
                      <a:pt x="15" y="0"/>
                    </a:lnTo>
                    <a:lnTo>
                      <a:pt x="28" y="0"/>
                    </a:lnTo>
                    <a:lnTo>
                      <a:pt x="13" y="1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6" name="Freeform 50"/>
              <p:cNvSpPr>
                <a:spLocks/>
              </p:cNvSpPr>
              <p:nvPr userDrawn="1"/>
            </p:nvSpPr>
            <p:spPr bwMode="auto">
              <a:xfrm>
                <a:off x="8664575" y="210088"/>
                <a:ext cx="165100" cy="155575"/>
              </a:xfrm>
              <a:custGeom>
                <a:avLst/>
                <a:gdLst>
                  <a:gd name="T0" fmla="*/ 26 w 104"/>
                  <a:gd name="T1" fmla="*/ 0 h 98"/>
                  <a:gd name="T2" fmla="*/ 26 w 104"/>
                  <a:gd name="T3" fmla="*/ 39 h 98"/>
                  <a:gd name="T4" fmla="*/ 79 w 104"/>
                  <a:gd name="T5" fmla="*/ 39 h 98"/>
                  <a:gd name="T6" fmla="*/ 79 w 104"/>
                  <a:gd name="T7" fmla="*/ 0 h 98"/>
                  <a:gd name="T8" fmla="*/ 104 w 104"/>
                  <a:gd name="T9" fmla="*/ 0 h 98"/>
                  <a:gd name="T10" fmla="*/ 104 w 104"/>
                  <a:gd name="T11" fmla="*/ 98 h 98"/>
                  <a:gd name="T12" fmla="*/ 79 w 104"/>
                  <a:gd name="T13" fmla="*/ 98 h 98"/>
                  <a:gd name="T14" fmla="*/ 79 w 104"/>
                  <a:gd name="T15" fmla="*/ 55 h 98"/>
                  <a:gd name="T16" fmla="*/ 26 w 104"/>
                  <a:gd name="T17" fmla="*/ 55 h 98"/>
                  <a:gd name="T18" fmla="*/ 26 w 104"/>
                  <a:gd name="T19" fmla="*/ 98 h 98"/>
                  <a:gd name="T20" fmla="*/ 0 w 104"/>
                  <a:gd name="T21" fmla="*/ 98 h 98"/>
                  <a:gd name="T22" fmla="*/ 0 w 104"/>
                  <a:gd name="T23" fmla="*/ 0 h 98"/>
                  <a:gd name="T24" fmla="*/ 26 w 104"/>
                  <a:gd name="T2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98">
                    <a:moveTo>
                      <a:pt x="26" y="0"/>
                    </a:moveTo>
                    <a:lnTo>
                      <a:pt x="26" y="39"/>
                    </a:lnTo>
                    <a:lnTo>
                      <a:pt x="79" y="39"/>
                    </a:lnTo>
                    <a:lnTo>
                      <a:pt x="79" y="0"/>
                    </a:lnTo>
                    <a:lnTo>
                      <a:pt x="104" y="0"/>
                    </a:lnTo>
                    <a:lnTo>
                      <a:pt x="104" y="98"/>
                    </a:lnTo>
                    <a:lnTo>
                      <a:pt x="79" y="98"/>
                    </a:lnTo>
                    <a:lnTo>
                      <a:pt x="79" y="55"/>
                    </a:lnTo>
                    <a:lnTo>
                      <a:pt x="26" y="55"/>
                    </a:lnTo>
                    <a:lnTo>
                      <a:pt x="26" y="98"/>
                    </a:lnTo>
                    <a:lnTo>
                      <a:pt x="0" y="98"/>
                    </a:lnTo>
                    <a:lnTo>
                      <a:pt x="0" y="0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7" name="Freeform 52"/>
              <p:cNvSpPr>
                <a:spLocks/>
              </p:cNvSpPr>
              <p:nvPr userDrawn="1"/>
            </p:nvSpPr>
            <p:spPr bwMode="auto">
              <a:xfrm>
                <a:off x="8148638" y="210088"/>
                <a:ext cx="166688" cy="155575"/>
              </a:xfrm>
              <a:custGeom>
                <a:avLst/>
                <a:gdLst>
                  <a:gd name="T0" fmla="*/ 105 w 105"/>
                  <a:gd name="T1" fmla="*/ 0 h 98"/>
                  <a:gd name="T2" fmla="*/ 105 w 105"/>
                  <a:gd name="T3" fmla="*/ 17 h 98"/>
                  <a:gd name="T4" fmla="*/ 66 w 105"/>
                  <a:gd name="T5" fmla="*/ 17 h 98"/>
                  <a:gd name="T6" fmla="*/ 66 w 105"/>
                  <a:gd name="T7" fmla="*/ 98 h 98"/>
                  <a:gd name="T8" fmla="*/ 40 w 105"/>
                  <a:gd name="T9" fmla="*/ 98 h 98"/>
                  <a:gd name="T10" fmla="*/ 40 w 105"/>
                  <a:gd name="T11" fmla="*/ 17 h 98"/>
                  <a:gd name="T12" fmla="*/ 0 w 105"/>
                  <a:gd name="T13" fmla="*/ 17 h 98"/>
                  <a:gd name="T14" fmla="*/ 0 w 105"/>
                  <a:gd name="T15" fmla="*/ 0 h 98"/>
                  <a:gd name="T16" fmla="*/ 105 w 105"/>
                  <a:gd name="T17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" h="98">
                    <a:moveTo>
                      <a:pt x="105" y="0"/>
                    </a:moveTo>
                    <a:lnTo>
                      <a:pt x="105" y="17"/>
                    </a:lnTo>
                    <a:lnTo>
                      <a:pt x="66" y="17"/>
                    </a:lnTo>
                    <a:lnTo>
                      <a:pt x="66" y="98"/>
                    </a:lnTo>
                    <a:lnTo>
                      <a:pt x="40" y="98"/>
                    </a:lnTo>
                    <a:lnTo>
                      <a:pt x="40" y="17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105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8" name="Freeform 54"/>
              <p:cNvSpPr>
                <a:spLocks noEditPoints="1"/>
              </p:cNvSpPr>
              <p:nvPr userDrawn="1"/>
            </p:nvSpPr>
            <p:spPr bwMode="auto">
              <a:xfrm>
                <a:off x="8280400" y="210088"/>
                <a:ext cx="195263" cy="155575"/>
              </a:xfrm>
              <a:custGeom>
                <a:avLst/>
                <a:gdLst>
                  <a:gd name="T0" fmla="*/ 123 w 123"/>
                  <a:gd name="T1" fmla="*/ 98 h 98"/>
                  <a:gd name="T2" fmla="*/ 94 w 123"/>
                  <a:gd name="T3" fmla="*/ 98 h 98"/>
                  <a:gd name="T4" fmla="*/ 86 w 123"/>
                  <a:gd name="T5" fmla="*/ 77 h 98"/>
                  <a:gd name="T6" fmla="*/ 37 w 123"/>
                  <a:gd name="T7" fmla="*/ 77 h 98"/>
                  <a:gd name="T8" fmla="*/ 29 w 123"/>
                  <a:gd name="T9" fmla="*/ 98 h 98"/>
                  <a:gd name="T10" fmla="*/ 0 w 123"/>
                  <a:gd name="T11" fmla="*/ 98 h 98"/>
                  <a:gd name="T12" fmla="*/ 46 w 123"/>
                  <a:gd name="T13" fmla="*/ 0 h 98"/>
                  <a:gd name="T14" fmla="*/ 77 w 123"/>
                  <a:gd name="T15" fmla="*/ 0 h 98"/>
                  <a:gd name="T16" fmla="*/ 123 w 123"/>
                  <a:gd name="T17" fmla="*/ 98 h 98"/>
                  <a:gd name="T18" fmla="*/ 61 w 123"/>
                  <a:gd name="T19" fmla="*/ 17 h 98"/>
                  <a:gd name="T20" fmla="*/ 43 w 123"/>
                  <a:gd name="T21" fmla="*/ 61 h 98"/>
                  <a:gd name="T22" fmla="*/ 79 w 123"/>
                  <a:gd name="T23" fmla="*/ 61 h 98"/>
                  <a:gd name="T24" fmla="*/ 61 w 123"/>
                  <a:gd name="T25" fmla="*/ 1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98">
                    <a:moveTo>
                      <a:pt x="123" y="98"/>
                    </a:moveTo>
                    <a:lnTo>
                      <a:pt x="94" y="98"/>
                    </a:lnTo>
                    <a:lnTo>
                      <a:pt x="86" y="77"/>
                    </a:lnTo>
                    <a:lnTo>
                      <a:pt x="37" y="77"/>
                    </a:lnTo>
                    <a:lnTo>
                      <a:pt x="29" y="98"/>
                    </a:lnTo>
                    <a:lnTo>
                      <a:pt x="0" y="98"/>
                    </a:lnTo>
                    <a:lnTo>
                      <a:pt x="46" y="0"/>
                    </a:lnTo>
                    <a:lnTo>
                      <a:pt x="77" y="0"/>
                    </a:lnTo>
                    <a:lnTo>
                      <a:pt x="123" y="98"/>
                    </a:lnTo>
                    <a:moveTo>
                      <a:pt x="61" y="17"/>
                    </a:moveTo>
                    <a:lnTo>
                      <a:pt x="43" y="61"/>
                    </a:lnTo>
                    <a:lnTo>
                      <a:pt x="79" y="61"/>
                    </a:lnTo>
                    <a:lnTo>
                      <a:pt x="61" y="17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79" name="Rectangle 55"/>
              <p:cNvSpPr>
                <a:spLocks noChangeArrowheads="1"/>
              </p:cNvSpPr>
              <p:nvPr userDrawn="1"/>
            </p:nvSpPr>
            <p:spPr bwMode="auto">
              <a:xfrm>
                <a:off x="8863013" y="210088"/>
                <a:ext cx="41275" cy="15557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0" name="Freeform 57"/>
              <p:cNvSpPr>
                <a:spLocks/>
              </p:cNvSpPr>
              <p:nvPr userDrawn="1"/>
            </p:nvSpPr>
            <p:spPr bwMode="auto">
              <a:xfrm>
                <a:off x="7894638" y="210088"/>
                <a:ext cx="165100" cy="155575"/>
              </a:xfrm>
              <a:custGeom>
                <a:avLst/>
                <a:gdLst>
                  <a:gd name="T0" fmla="*/ 26 w 104"/>
                  <a:gd name="T1" fmla="*/ 0 h 98"/>
                  <a:gd name="T2" fmla="*/ 26 w 104"/>
                  <a:gd name="T3" fmla="*/ 39 h 98"/>
                  <a:gd name="T4" fmla="*/ 79 w 104"/>
                  <a:gd name="T5" fmla="*/ 39 h 98"/>
                  <a:gd name="T6" fmla="*/ 79 w 104"/>
                  <a:gd name="T7" fmla="*/ 0 h 98"/>
                  <a:gd name="T8" fmla="*/ 104 w 104"/>
                  <a:gd name="T9" fmla="*/ 0 h 98"/>
                  <a:gd name="T10" fmla="*/ 104 w 104"/>
                  <a:gd name="T11" fmla="*/ 98 h 98"/>
                  <a:gd name="T12" fmla="*/ 79 w 104"/>
                  <a:gd name="T13" fmla="*/ 98 h 98"/>
                  <a:gd name="T14" fmla="*/ 79 w 104"/>
                  <a:gd name="T15" fmla="*/ 55 h 98"/>
                  <a:gd name="T16" fmla="*/ 26 w 104"/>
                  <a:gd name="T17" fmla="*/ 55 h 98"/>
                  <a:gd name="T18" fmla="*/ 26 w 104"/>
                  <a:gd name="T19" fmla="*/ 98 h 98"/>
                  <a:gd name="T20" fmla="*/ 0 w 104"/>
                  <a:gd name="T21" fmla="*/ 98 h 98"/>
                  <a:gd name="T22" fmla="*/ 0 w 104"/>
                  <a:gd name="T23" fmla="*/ 0 h 98"/>
                  <a:gd name="T24" fmla="*/ 26 w 104"/>
                  <a:gd name="T2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98">
                    <a:moveTo>
                      <a:pt x="26" y="0"/>
                    </a:moveTo>
                    <a:lnTo>
                      <a:pt x="26" y="39"/>
                    </a:lnTo>
                    <a:lnTo>
                      <a:pt x="79" y="39"/>
                    </a:lnTo>
                    <a:lnTo>
                      <a:pt x="79" y="0"/>
                    </a:lnTo>
                    <a:lnTo>
                      <a:pt x="104" y="0"/>
                    </a:lnTo>
                    <a:lnTo>
                      <a:pt x="104" y="98"/>
                    </a:lnTo>
                    <a:lnTo>
                      <a:pt x="79" y="98"/>
                    </a:lnTo>
                    <a:lnTo>
                      <a:pt x="79" y="55"/>
                    </a:lnTo>
                    <a:lnTo>
                      <a:pt x="26" y="55"/>
                    </a:lnTo>
                    <a:lnTo>
                      <a:pt x="26" y="98"/>
                    </a:lnTo>
                    <a:lnTo>
                      <a:pt x="0" y="98"/>
                    </a:lnTo>
                    <a:lnTo>
                      <a:pt x="0" y="0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1" name="Rectangle 58"/>
              <p:cNvSpPr>
                <a:spLocks noChangeArrowheads="1"/>
              </p:cNvSpPr>
              <p:nvPr userDrawn="1"/>
            </p:nvSpPr>
            <p:spPr bwMode="auto">
              <a:xfrm>
                <a:off x="8093075" y="210088"/>
                <a:ext cx="41275" cy="155575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2" name="Freeform 59"/>
              <p:cNvSpPr>
                <a:spLocks/>
              </p:cNvSpPr>
              <p:nvPr userDrawn="1"/>
            </p:nvSpPr>
            <p:spPr bwMode="auto">
              <a:xfrm>
                <a:off x="8469313" y="206913"/>
                <a:ext cx="174625" cy="161925"/>
              </a:xfrm>
              <a:custGeom>
                <a:avLst/>
                <a:gdLst>
                  <a:gd name="T0" fmla="*/ 31 w 1010"/>
                  <a:gd name="T1" fmla="*/ 670 h 939"/>
                  <a:gd name="T2" fmla="*/ 0 w 1010"/>
                  <a:gd name="T3" fmla="*/ 479 h 939"/>
                  <a:gd name="T4" fmla="*/ 61 w 1010"/>
                  <a:gd name="T5" fmla="*/ 218 h 939"/>
                  <a:gd name="T6" fmla="*/ 265 w 1010"/>
                  <a:gd name="T7" fmla="*/ 48 h 939"/>
                  <a:gd name="T8" fmla="*/ 527 w 1010"/>
                  <a:gd name="T9" fmla="*/ 0 h 939"/>
                  <a:gd name="T10" fmla="*/ 826 w 1010"/>
                  <a:gd name="T11" fmla="*/ 63 h 939"/>
                  <a:gd name="T12" fmla="*/ 995 w 1010"/>
                  <a:gd name="T13" fmla="*/ 270 h 939"/>
                  <a:gd name="T14" fmla="*/ 1004 w 1010"/>
                  <a:gd name="T15" fmla="*/ 327 h 939"/>
                  <a:gd name="T16" fmla="*/ 755 w 1010"/>
                  <a:gd name="T17" fmla="*/ 327 h 939"/>
                  <a:gd name="T18" fmla="*/ 742 w 1010"/>
                  <a:gd name="T19" fmla="*/ 258 h 939"/>
                  <a:gd name="T20" fmla="*/ 631 w 1010"/>
                  <a:gd name="T21" fmla="*/ 155 h 939"/>
                  <a:gd name="T22" fmla="*/ 527 w 1010"/>
                  <a:gd name="T23" fmla="*/ 139 h 939"/>
                  <a:gd name="T24" fmla="*/ 410 w 1010"/>
                  <a:gd name="T25" fmla="*/ 159 h 939"/>
                  <a:gd name="T26" fmla="*/ 280 w 1010"/>
                  <a:gd name="T27" fmla="*/ 291 h 939"/>
                  <a:gd name="T28" fmla="*/ 248 w 1010"/>
                  <a:gd name="T29" fmla="*/ 479 h 939"/>
                  <a:gd name="T30" fmla="*/ 270 w 1010"/>
                  <a:gd name="T31" fmla="*/ 636 h 939"/>
                  <a:gd name="T32" fmla="*/ 400 w 1010"/>
                  <a:gd name="T33" fmla="*/ 777 h 939"/>
                  <a:gd name="T34" fmla="*/ 527 w 1010"/>
                  <a:gd name="T35" fmla="*/ 801 h 939"/>
                  <a:gd name="T36" fmla="*/ 637 w 1010"/>
                  <a:gd name="T37" fmla="*/ 784 h 939"/>
                  <a:gd name="T38" fmla="*/ 741 w 1010"/>
                  <a:gd name="T39" fmla="*/ 691 h 939"/>
                  <a:gd name="T40" fmla="*/ 760 w 1010"/>
                  <a:gd name="T41" fmla="*/ 595 h 939"/>
                  <a:gd name="T42" fmla="*/ 1010 w 1010"/>
                  <a:gd name="T43" fmla="*/ 595 h 939"/>
                  <a:gd name="T44" fmla="*/ 998 w 1010"/>
                  <a:gd name="T45" fmla="*/ 680 h 939"/>
                  <a:gd name="T46" fmla="*/ 832 w 1010"/>
                  <a:gd name="T47" fmla="*/ 877 h 939"/>
                  <a:gd name="T48" fmla="*/ 527 w 1010"/>
                  <a:gd name="T49" fmla="*/ 939 h 939"/>
                  <a:gd name="T50" fmla="*/ 287 w 1010"/>
                  <a:gd name="T51" fmla="*/ 902 h 939"/>
                  <a:gd name="T52" fmla="*/ 31 w 1010"/>
                  <a:gd name="T53" fmla="*/ 670 h 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10" h="939">
                    <a:moveTo>
                      <a:pt x="31" y="670"/>
                    </a:moveTo>
                    <a:cubicBezTo>
                      <a:pt x="11" y="609"/>
                      <a:pt x="0" y="546"/>
                      <a:pt x="0" y="479"/>
                    </a:cubicBezTo>
                    <a:cubicBezTo>
                      <a:pt x="0" y="385"/>
                      <a:pt x="16" y="294"/>
                      <a:pt x="61" y="218"/>
                    </a:cubicBezTo>
                    <a:cubicBezTo>
                      <a:pt x="107" y="140"/>
                      <a:pt x="179" y="80"/>
                      <a:pt x="265" y="48"/>
                    </a:cubicBezTo>
                    <a:cubicBezTo>
                      <a:pt x="347" y="17"/>
                      <a:pt x="435" y="0"/>
                      <a:pt x="527" y="0"/>
                    </a:cubicBezTo>
                    <a:cubicBezTo>
                      <a:pt x="634" y="0"/>
                      <a:pt x="734" y="24"/>
                      <a:pt x="826" y="63"/>
                    </a:cubicBezTo>
                    <a:cubicBezTo>
                      <a:pt x="912" y="100"/>
                      <a:pt x="976" y="177"/>
                      <a:pt x="995" y="270"/>
                    </a:cubicBezTo>
                    <a:cubicBezTo>
                      <a:pt x="999" y="288"/>
                      <a:pt x="1002" y="308"/>
                      <a:pt x="1004" y="327"/>
                    </a:cubicBezTo>
                    <a:cubicBezTo>
                      <a:pt x="755" y="327"/>
                      <a:pt x="755" y="327"/>
                      <a:pt x="755" y="327"/>
                    </a:cubicBezTo>
                    <a:cubicBezTo>
                      <a:pt x="754" y="303"/>
                      <a:pt x="750" y="279"/>
                      <a:pt x="742" y="258"/>
                    </a:cubicBezTo>
                    <a:cubicBezTo>
                      <a:pt x="723" y="209"/>
                      <a:pt x="682" y="170"/>
                      <a:pt x="631" y="155"/>
                    </a:cubicBezTo>
                    <a:cubicBezTo>
                      <a:pt x="598" y="144"/>
                      <a:pt x="563" y="139"/>
                      <a:pt x="527" y="139"/>
                    </a:cubicBezTo>
                    <a:cubicBezTo>
                      <a:pt x="486" y="139"/>
                      <a:pt x="447" y="146"/>
                      <a:pt x="410" y="159"/>
                    </a:cubicBezTo>
                    <a:cubicBezTo>
                      <a:pt x="349" y="181"/>
                      <a:pt x="302" y="230"/>
                      <a:pt x="280" y="291"/>
                    </a:cubicBezTo>
                    <a:cubicBezTo>
                      <a:pt x="260" y="349"/>
                      <a:pt x="248" y="413"/>
                      <a:pt x="248" y="479"/>
                    </a:cubicBezTo>
                    <a:cubicBezTo>
                      <a:pt x="248" y="534"/>
                      <a:pt x="257" y="586"/>
                      <a:pt x="270" y="636"/>
                    </a:cubicBezTo>
                    <a:cubicBezTo>
                      <a:pt x="289" y="701"/>
                      <a:pt x="337" y="753"/>
                      <a:pt x="400" y="777"/>
                    </a:cubicBezTo>
                    <a:cubicBezTo>
                      <a:pt x="440" y="792"/>
                      <a:pt x="482" y="801"/>
                      <a:pt x="527" y="801"/>
                    </a:cubicBezTo>
                    <a:cubicBezTo>
                      <a:pt x="566" y="801"/>
                      <a:pt x="602" y="795"/>
                      <a:pt x="637" y="784"/>
                    </a:cubicBezTo>
                    <a:cubicBezTo>
                      <a:pt x="683" y="769"/>
                      <a:pt x="721" y="735"/>
                      <a:pt x="741" y="691"/>
                    </a:cubicBezTo>
                    <a:cubicBezTo>
                      <a:pt x="754" y="662"/>
                      <a:pt x="760" y="629"/>
                      <a:pt x="760" y="595"/>
                    </a:cubicBezTo>
                    <a:cubicBezTo>
                      <a:pt x="1010" y="595"/>
                      <a:pt x="1010" y="595"/>
                      <a:pt x="1010" y="595"/>
                    </a:cubicBezTo>
                    <a:cubicBezTo>
                      <a:pt x="1008" y="624"/>
                      <a:pt x="1004" y="653"/>
                      <a:pt x="998" y="680"/>
                    </a:cubicBezTo>
                    <a:cubicBezTo>
                      <a:pt x="976" y="768"/>
                      <a:pt x="914" y="843"/>
                      <a:pt x="832" y="877"/>
                    </a:cubicBezTo>
                    <a:cubicBezTo>
                      <a:pt x="738" y="917"/>
                      <a:pt x="635" y="939"/>
                      <a:pt x="527" y="939"/>
                    </a:cubicBezTo>
                    <a:cubicBezTo>
                      <a:pt x="444" y="939"/>
                      <a:pt x="362" y="926"/>
                      <a:pt x="287" y="902"/>
                    </a:cubicBezTo>
                    <a:cubicBezTo>
                      <a:pt x="171" y="866"/>
                      <a:pt x="71" y="783"/>
                      <a:pt x="31" y="67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3" name="Freeform 60"/>
              <p:cNvSpPr>
                <a:spLocks/>
              </p:cNvSpPr>
              <p:nvPr userDrawn="1"/>
            </p:nvSpPr>
            <p:spPr bwMode="auto">
              <a:xfrm>
                <a:off x="7821613" y="408525"/>
                <a:ext cx="38100" cy="98425"/>
              </a:xfrm>
              <a:custGeom>
                <a:avLst/>
                <a:gdLst>
                  <a:gd name="T0" fmla="*/ 211 w 219"/>
                  <a:gd name="T1" fmla="*/ 1 h 565"/>
                  <a:gd name="T2" fmla="*/ 0 w 219"/>
                  <a:gd name="T3" fmla="*/ 20 h 565"/>
                  <a:gd name="T4" fmla="*/ 0 w 219"/>
                  <a:gd name="T5" fmla="*/ 51 h 565"/>
                  <a:gd name="T6" fmla="*/ 6 w 219"/>
                  <a:gd name="T7" fmla="*/ 52 h 565"/>
                  <a:gd name="T8" fmla="*/ 92 w 219"/>
                  <a:gd name="T9" fmla="*/ 123 h 565"/>
                  <a:gd name="T10" fmla="*/ 92 w 219"/>
                  <a:gd name="T11" fmla="*/ 565 h 565"/>
                  <a:gd name="T12" fmla="*/ 219 w 219"/>
                  <a:gd name="T13" fmla="*/ 565 h 565"/>
                  <a:gd name="T14" fmla="*/ 219 w 219"/>
                  <a:gd name="T15" fmla="*/ 0 h 565"/>
                  <a:gd name="T16" fmla="*/ 211 w 219"/>
                  <a:gd name="T17" fmla="*/ 1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565">
                    <a:moveTo>
                      <a:pt x="211" y="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92" y="62"/>
                      <a:pt x="92" y="62"/>
                      <a:pt x="92" y="123"/>
                    </a:cubicBezTo>
                    <a:cubicBezTo>
                      <a:pt x="92" y="565"/>
                      <a:pt x="92" y="565"/>
                      <a:pt x="92" y="565"/>
                    </a:cubicBezTo>
                    <a:cubicBezTo>
                      <a:pt x="219" y="565"/>
                      <a:pt x="219" y="565"/>
                      <a:pt x="219" y="565"/>
                    </a:cubicBezTo>
                    <a:cubicBezTo>
                      <a:pt x="219" y="0"/>
                      <a:pt x="219" y="0"/>
                      <a:pt x="219" y="0"/>
                    </a:cubicBezTo>
                    <a:cubicBezTo>
                      <a:pt x="211" y="1"/>
                      <a:pt x="211" y="1"/>
                      <a:pt x="211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4" name="Freeform 61"/>
              <p:cNvSpPr>
                <a:spLocks/>
              </p:cNvSpPr>
              <p:nvPr userDrawn="1"/>
            </p:nvSpPr>
            <p:spPr bwMode="auto">
              <a:xfrm>
                <a:off x="7878763" y="438688"/>
                <a:ext cx="77788" cy="68263"/>
              </a:xfrm>
              <a:custGeom>
                <a:avLst/>
                <a:gdLst>
                  <a:gd name="T0" fmla="*/ 328 w 446"/>
                  <a:gd name="T1" fmla="*/ 1 h 398"/>
                  <a:gd name="T2" fmla="*/ 180 w 446"/>
                  <a:gd name="T3" fmla="*/ 87 h 398"/>
                  <a:gd name="T4" fmla="*/ 180 w 446"/>
                  <a:gd name="T5" fmla="*/ 0 h 398"/>
                  <a:gd name="T6" fmla="*/ 172 w 446"/>
                  <a:gd name="T7" fmla="*/ 1 h 398"/>
                  <a:gd name="T8" fmla="*/ 0 w 446"/>
                  <a:gd name="T9" fmla="*/ 28 h 398"/>
                  <a:gd name="T10" fmla="*/ 0 w 446"/>
                  <a:gd name="T11" fmla="*/ 58 h 398"/>
                  <a:gd name="T12" fmla="*/ 8 w 446"/>
                  <a:gd name="T13" fmla="*/ 58 h 398"/>
                  <a:gd name="T14" fmla="*/ 74 w 446"/>
                  <a:gd name="T15" fmla="*/ 122 h 398"/>
                  <a:gd name="T16" fmla="*/ 74 w 446"/>
                  <a:gd name="T17" fmla="*/ 398 h 398"/>
                  <a:gd name="T18" fmla="*/ 180 w 446"/>
                  <a:gd name="T19" fmla="*/ 398 h 398"/>
                  <a:gd name="T20" fmla="*/ 180 w 446"/>
                  <a:gd name="T21" fmla="*/ 195 h 398"/>
                  <a:gd name="T22" fmla="*/ 285 w 446"/>
                  <a:gd name="T23" fmla="*/ 71 h 398"/>
                  <a:gd name="T24" fmla="*/ 339 w 446"/>
                  <a:gd name="T25" fmla="*/ 183 h 398"/>
                  <a:gd name="T26" fmla="*/ 339 w 446"/>
                  <a:gd name="T27" fmla="*/ 398 h 398"/>
                  <a:gd name="T28" fmla="*/ 446 w 446"/>
                  <a:gd name="T29" fmla="*/ 398 h 398"/>
                  <a:gd name="T30" fmla="*/ 446 w 446"/>
                  <a:gd name="T31" fmla="*/ 122 h 398"/>
                  <a:gd name="T32" fmla="*/ 328 w 446"/>
                  <a:gd name="T33" fmla="*/ 1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6" h="398">
                    <a:moveTo>
                      <a:pt x="328" y="1"/>
                    </a:moveTo>
                    <a:cubicBezTo>
                      <a:pt x="249" y="1"/>
                      <a:pt x="202" y="54"/>
                      <a:pt x="180" y="87"/>
                    </a:cubicBezTo>
                    <a:cubicBezTo>
                      <a:pt x="180" y="58"/>
                      <a:pt x="180" y="0"/>
                      <a:pt x="180" y="0"/>
                    </a:cubicBezTo>
                    <a:cubicBezTo>
                      <a:pt x="172" y="1"/>
                      <a:pt x="172" y="1"/>
                      <a:pt x="172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2" y="60"/>
                      <a:pt x="74" y="71"/>
                      <a:pt x="74" y="122"/>
                    </a:cubicBezTo>
                    <a:cubicBezTo>
                      <a:pt x="74" y="398"/>
                      <a:pt x="74" y="398"/>
                      <a:pt x="74" y="398"/>
                    </a:cubicBezTo>
                    <a:cubicBezTo>
                      <a:pt x="180" y="398"/>
                      <a:pt x="180" y="398"/>
                      <a:pt x="180" y="398"/>
                    </a:cubicBezTo>
                    <a:cubicBezTo>
                      <a:pt x="180" y="195"/>
                      <a:pt x="180" y="195"/>
                      <a:pt x="180" y="195"/>
                    </a:cubicBezTo>
                    <a:cubicBezTo>
                      <a:pt x="180" y="141"/>
                      <a:pt x="232" y="71"/>
                      <a:pt x="285" y="71"/>
                    </a:cubicBezTo>
                    <a:cubicBezTo>
                      <a:pt x="337" y="71"/>
                      <a:pt x="339" y="113"/>
                      <a:pt x="339" y="183"/>
                    </a:cubicBezTo>
                    <a:cubicBezTo>
                      <a:pt x="339" y="398"/>
                      <a:pt x="339" y="398"/>
                      <a:pt x="339" y="398"/>
                    </a:cubicBezTo>
                    <a:cubicBezTo>
                      <a:pt x="446" y="398"/>
                      <a:pt x="446" y="398"/>
                      <a:pt x="446" y="398"/>
                    </a:cubicBezTo>
                    <a:cubicBezTo>
                      <a:pt x="446" y="122"/>
                      <a:pt x="446" y="122"/>
                      <a:pt x="446" y="122"/>
                    </a:cubicBezTo>
                    <a:cubicBezTo>
                      <a:pt x="446" y="44"/>
                      <a:pt x="404" y="1"/>
                      <a:pt x="328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5" name="Freeform 62"/>
              <p:cNvSpPr>
                <a:spLocks/>
              </p:cNvSpPr>
              <p:nvPr userDrawn="1"/>
            </p:nvSpPr>
            <p:spPr bwMode="auto">
              <a:xfrm>
                <a:off x="7978775" y="438688"/>
                <a:ext cx="50800" cy="69850"/>
              </a:xfrm>
              <a:custGeom>
                <a:avLst/>
                <a:gdLst>
                  <a:gd name="T0" fmla="*/ 175 w 298"/>
                  <a:gd name="T1" fmla="*/ 155 h 407"/>
                  <a:gd name="T2" fmla="*/ 97 w 298"/>
                  <a:gd name="T3" fmla="*/ 87 h 407"/>
                  <a:gd name="T4" fmla="*/ 154 w 298"/>
                  <a:gd name="T5" fmla="*/ 50 h 407"/>
                  <a:gd name="T6" fmla="*/ 254 w 298"/>
                  <a:gd name="T7" fmla="*/ 85 h 407"/>
                  <a:gd name="T8" fmla="*/ 270 w 298"/>
                  <a:gd name="T9" fmla="*/ 95 h 407"/>
                  <a:gd name="T10" fmla="*/ 270 w 298"/>
                  <a:gd name="T11" fmla="*/ 15 h 407"/>
                  <a:gd name="T12" fmla="*/ 257 w 298"/>
                  <a:gd name="T13" fmla="*/ 12 h 407"/>
                  <a:gd name="T14" fmla="*/ 160 w 298"/>
                  <a:gd name="T15" fmla="*/ 0 h 407"/>
                  <a:gd name="T16" fmla="*/ 0 w 298"/>
                  <a:gd name="T17" fmla="*/ 115 h 407"/>
                  <a:gd name="T18" fmla="*/ 117 w 298"/>
                  <a:gd name="T19" fmla="*/ 238 h 407"/>
                  <a:gd name="T20" fmla="*/ 200 w 298"/>
                  <a:gd name="T21" fmla="*/ 310 h 407"/>
                  <a:gd name="T22" fmla="*/ 129 w 298"/>
                  <a:gd name="T23" fmla="*/ 356 h 407"/>
                  <a:gd name="T24" fmla="*/ 12 w 298"/>
                  <a:gd name="T25" fmla="*/ 315 h 407"/>
                  <a:gd name="T26" fmla="*/ 0 w 298"/>
                  <a:gd name="T27" fmla="*/ 308 h 407"/>
                  <a:gd name="T28" fmla="*/ 0 w 298"/>
                  <a:gd name="T29" fmla="*/ 391 h 407"/>
                  <a:gd name="T30" fmla="*/ 8 w 298"/>
                  <a:gd name="T31" fmla="*/ 392 h 407"/>
                  <a:gd name="T32" fmla="*/ 125 w 298"/>
                  <a:gd name="T33" fmla="*/ 407 h 407"/>
                  <a:gd name="T34" fmla="*/ 298 w 298"/>
                  <a:gd name="T35" fmla="*/ 288 h 407"/>
                  <a:gd name="T36" fmla="*/ 175 w 298"/>
                  <a:gd name="T37" fmla="*/ 155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8" h="407">
                    <a:moveTo>
                      <a:pt x="175" y="155"/>
                    </a:moveTo>
                    <a:cubicBezTo>
                      <a:pt x="133" y="134"/>
                      <a:pt x="97" y="116"/>
                      <a:pt x="97" y="87"/>
                    </a:cubicBezTo>
                    <a:cubicBezTo>
                      <a:pt x="97" y="54"/>
                      <a:pt x="137" y="50"/>
                      <a:pt x="154" y="50"/>
                    </a:cubicBezTo>
                    <a:cubicBezTo>
                      <a:pt x="198" y="50"/>
                      <a:pt x="237" y="74"/>
                      <a:pt x="254" y="85"/>
                    </a:cubicBezTo>
                    <a:cubicBezTo>
                      <a:pt x="270" y="95"/>
                      <a:pt x="270" y="95"/>
                      <a:pt x="270" y="95"/>
                    </a:cubicBezTo>
                    <a:cubicBezTo>
                      <a:pt x="270" y="15"/>
                      <a:pt x="270" y="15"/>
                      <a:pt x="270" y="15"/>
                    </a:cubicBezTo>
                    <a:cubicBezTo>
                      <a:pt x="257" y="12"/>
                      <a:pt x="257" y="12"/>
                      <a:pt x="257" y="12"/>
                    </a:cubicBezTo>
                    <a:cubicBezTo>
                      <a:pt x="238" y="8"/>
                      <a:pt x="201" y="0"/>
                      <a:pt x="160" y="0"/>
                    </a:cubicBezTo>
                    <a:cubicBezTo>
                      <a:pt x="60" y="0"/>
                      <a:pt x="0" y="43"/>
                      <a:pt x="0" y="115"/>
                    </a:cubicBezTo>
                    <a:cubicBezTo>
                      <a:pt x="0" y="180"/>
                      <a:pt x="62" y="211"/>
                      <a:pt x="117" y="238"/>
                    </a:cubicBezTo>
                    <a:cubicBezTo>
                      <a:pt x="160" y="259"/>
                      <a:pt x="200" y="278"/>
                      <a:pt x="200" y="310"/>
                    </a:cubicBezTo>
                    <a:cubicBezTo>
                      <a:pt x="200" y="339"/>
                      <a:pt x="174" y="356"/>
                      <a:pt x="129" y="356"/>
                    </a:cubicBezTo>
                    <a:cubicBezTo>
                      <a:pt x="79" y="356"/>
                      <a:pt x="37" y="330"/>
                      <a:pt x="12" y="315"/>
                    </a:cubicBezTo>
                    <a:cubicBezTo>
                      <a:pt x="0" y="308"/>
                      <a:pt x="0" y="308"/>
                      <a:pt x="0" y="308"/>
                    </a:cubicBezTo>
                    <a:cubicBezTo>
                      <a:pt x="0" y="391"/>
                      <a:pt x="0" y="391"/>
                      <a:pt x="0" y="391"/>
                    </a:cubicBezTo>
                    <a:cubicBezTo>
                      <a:pt x="8" y="392"/>
                      <a:pt x="8" y="392"/>
                      <a:pt x="8" y="392"/>
                    </a:cubicBezTo>
                    <a:cubicBezTo>
                      <a:pt x="30" y="397"/>
                      <a:pt x="70" y="407"/>
                      <a:pt x="125" y="407"/>
                    </a:cubicBezTo>
                    <a:cubicBezTo>
                      <a:pt x="233" y="407"/>
                      <a:pt x="298" y="362"/>
                      <a:pt x="298" y="288"/>
                    </a:cubicBezTo>
                    <a:cubicBezTo>
                      <a:pt x="298" y="215"/>
                      <a:pt x="233" y="183"/>
                      <a:pt x="175" y="15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6" name="Freeform 63"/>
              <p:cNvSpPr>
                <a:spLocks noEditPoints="1"/>
              </p:cNvSpPr>
              <p:nvPr userDrawn="1"/>
            </p:nvSpPr>
            <p:spPr bwMode="auto">
              <a:xfrm>
                <a:off x="8039100" y="438688"/>
                <a:ext cx="79375" cy="96838"/>
              </a:xfrm>
              <a:custGeom>
                <a:avLst/>
                <a:gdLst>
                  <a:gd name="T0" fmla="*/ 292 w 459"/>
                  <a:gd name="T1" fmla="*/ 1 h 563"/>
                  <a:gd name="T2" fmla="*/ 179 w 459"/>
                  <a:gd name="T3" fmla="*/ 56 h 563"/>
                  <a:gd name="T4" fmla="*/ 179 w 459"/>
                  <a:gd name="T5" fmla="*/ 0 h 563"/>
                  <a:gd name="T6" fmla="*/ 170 w 459"/>
                  <a:gd name="T7" fmla="*/ 1 h 563"/>
                  <a:gd name="T8" fmla="*/ 0 w 459"/>
                  <a:gd name="T9" fmla="*/ 28 h 563"/>
                  <a:gd name="T10" fmla="*/ 0 w 459"/>
                  <a:gd name="T11" fmla="*/ 58 h 563"/>
                  <a:gd name="T12" fmla="*/ 8 w 459"/>
                  <a:gd name="T13" fmla="*/ 58 h 563"/>
                  <a:gd name="T14" fmla="*/ 71 w 459"/>
                  <a:gd name="T15" fmla="*/ 122 h 563"/>
                  <a:gd name="T16" fmla="*/ 71 w 459"/>
                  <a:gd name="T17" fmla="*/ 563 h 563"/>
                  <a:gd name="T18" fmla="*/ 178 w 459"/>
                  <a:gd name="T19" fmla="*/ 563 h 563"/>
                  <a:gd name="T20" fmla="*/ 178 w 459"/>
                  <a:gd name="T21" fmla="*/ 362 h 563"/>
                  <a:gd name="T22" fmla="*/ 288 w 459"/>
                  <a:gd name="T23" fmla="*/ 408 h 563"/>
                  <a:gd name="T24" fmla="*/ 459 w 459"/>
                  <a:gd name="T25" fmla="*/ 198 h 563"/>
                  <a:gd name="T26" fmla="*/ 292 w 459"/>
                  <a:gd name="T27" fmla="*/ 1 h 563"/>
                  <a:gd name="T28" fmla="*/ 261 w 459"/>
                  <a:gd name="T29" fmla="*/ 60 h 563"/>
                  <a:gd name="T30" fmla="*/ 343 w 459"/>
                  <a:gd name="T31" fmla="*/ 198 h 563"/>
                  <a:gd name="T32" fmla="*/ 262 w 459"/>
                  <a:gd name="T33" fmla="*/ 349 h 563"/>
                  <a:gd name="T34" fmla="*/ 178 w 459"/>
                  <a:gd name="T35" fmla="*/ 230 h 563"/>
                  <a:gd name="T36" fmla="*/ 178 w 459"/>
                  <a:gd name="T37" fmla="*/ 196 h 563"/>
                  <a:gd name="T38" fmla="*/ 261 w 459"/>
                  <a:gd name="T39" fmla="*/ 60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9" h="563">
                    <a:moveTo>
                      <a:pt x="292" y="1"/>
                    </a:moveTo>
                    <a:cubicBezTo>
                      <a:pt x="252" y="1"/>
                      <a:pt x="214" y="20"/>
                      <a:pt x="179" y="56"/>
                    </a:cubicBezTo>
                    <a:cubicBezTo>
                      <a:pt x="179" y="37"/>
                      <a:pt x="179" y="0"/>
                      <a:pt x="179" y="0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1" y="60"/>
                      <a:pt x="71" y="70"/>
                      <a:pt x="71" y="122"/>
                    </a:cubicBezTo>
                    <a:cubicBezTo>
                      <a:pt x="71" y="563"/>
                      <a:pt x="71" y="563"/>
                      <a:pt x="71" y="563"/>
                    </a:cubicBezTo>
                    <a:cubicBezTo>
                      <a:pt x="178" y="563"/>
                      <a:pt x="178" y="563"/>
                      <a:pt x="178" y="563"/>
                    </a:cubicBezTo>
                    <a:cubicBezTo>
                      <a:pt x="178" y="563"/>
                      <a:pt x="178" y="395"/>
                      <a:pt x="178" y="362"/>
                    </a:cubicBezTo>
                    <a:cubicBezTo>
                      <a:pt x="198" y="386"/>
                      <a:pt x="229" y="408"/>
                      <a:pt x="288" y="408"/>
                    </a:cubicBezTo>
                    <a:cubicBezTo>
                      <a:pt x="400" y="408"/>
                      <a:pt x="459" y="335"/>
                      <a:pt x="459" y="198"/>
                    </a:cubicBezTo>
                    <a:cubicBezTo>
                      <a:pt x="459" y="73"/>
                      <a:pt x="398" y="1"/>
                      <a:pt x="292" y="1"/>
                    </a:cubicBezTo>
                    <a:moveTo>
                      <a:pt x="261" y="60"/>
                    </a:moveTo>
                    <a:cubicBezTo>
                      <a:pt x="334" y="60"/>
                      <a:pt x="343" y="139"/>
                      <a:pt x="343" y="198"/>
                    </a:cubicBezTo>
                    <a:cubicBezTo>
                      <a:pt x="343" y="300"/>
                      <a:pt x="317" y="349"/>
                      <a:pt x="262" y="349"/>
                    </a:cubicBezTo>
                    <a:cubicBezTo>
                      <a:pt x="193" y="349"/>
                      <a:pt x="178" y="284"/>
                      <a:pt x="178" y="230"/>
                    </a:cubicBezTo>
                    <a:cubicBezTo>
                      <a:pt x="178" y="196"/>
                      <a:pt x="178" y="196"/>
                      <a:pt x="178" y="196"/>
                    </a:cubicBezTo>
                    <a:cubicBezTo>
                      <a:pt x="178" y="155"/>
                      <a:pt x="186" y="60"/>
                      <a:pt x="261" y="6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7" name="Freeform 64"/>
              <p:cNvSpPr>
                <a:spLocks/>
              </p:cNvSpPr>
              <p:nvPr userDrawn="1"/>
            </p:nvSpPr>
            <p:spPr bwMode="auto">
              <a:xfrm>
                <a:off x="8131175" y="438688"/>
                <a:ext cx="31750" cy="68263"/>
              </a:xfrm>
              <a:custGeom>
                <a:avLst/>
                <a:gdLst>
                  <a:gd name="T0" fmla="*/ 0 w 178"/>
                  <a:gd name="T1" fmla="*/ 28 h 398"/>
                  <a:gd name="T2" fmla="*/ 0 w 178"/>
                  <a:gd name="T3" fmla="*/ 58 h 398"/>
                  <a:gd name="T4" fmla="*/ 8 w 178"/>
                  <a:gd name="T5" fmla="*/ 58 h 398"/>
                  <a:gd name="T6" fmla="*/ 71 w 178"/>
                  <a:gd name="T7" fmla="*/ 122 h 398"/>
                  <a:gd name="T8" fmla="*/ 71 w 178"/>
                  <a:gd name="T9" fmla="*/ 398 h 398"/>
                  <a:gd name="T10" fmla="*/ 178 w 178"/>
                  <a:gd name="T11" fmla="*/ 398 h 398"/>
                  <a:gd name="T12" fmla="*/ 178 w 178"/>
                  <a:gd name="T13" fmla="*/ 0 h 398"/>
                  <a:gd name="T14" fmla="*/ 169 w 178"/>
                  <a:gd name="T15" fmla="*/ 1 h 398"/>
                  <a:gd name="T16" fmla="*/ 0 w 178"/>
                  <a:gd name="T17" fmla="*/ 2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" h="398">
                    <a:moveTo>
                      <a:pt x="0" y="28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0" y="60"/>
                      <a:pt x="71" y="70"/>
                      <a:pt x="71" y="122"/>
                    </a:cubicBezTo>
                    <a:cubicBezTo>
                      <a:pt x="71" y="398"/>
                      <a:pt x="71" y="398"/>
                      <a:pt x="71" y="398"/>
                    </a:cubicBezTo>
                    <a:cubicBezTo>
                      <a:pt x="178" y="398"/>
                      <a:pt x="178" y="398"/>
                      <a:pt x="178" y="398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69" y="1"/>
                      <a:pt x="169" y="1"/>
                      <a:pt x="169" y="1"/>
                    </a:cubicBezTo>
                    <a:cubicBezTo>
                      <a:pt x="0" y="28"/>
                      <a:pt x="0" y="28"/>
                      <a:pt x="0" y="2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8" name="Freeform 65"/>
              <p:cNvSpPr>
                <a:spLocks/>
              </p:cNvSpPr>
              <p:nvPr userDrawn="1"/>
            </p:nvSpPr>
            <p:spPr bwMode="auto">
              <a:xfrm>
                <a:off x="8142288" y="410113"/>
                <a:ext cx="22225" cy="19050"/>
              </a:xfrm>
              <a:custGeom>
                <a:avLst/>
                <a:gdLst>
                  <a:gd name="T0" fmla="*/ 64 w 132"/>
                  <a:gd name="T1" fmla="*/ 116 h 116"/>
                  <a:gd name="T2" fmla="*/ 132 w 132"/>
                  <a:gd name="T3" fmla="*/ 57 h 116"/>
                  <a:gd name="T4" fmla="*/ 65 w 132"/>
                  <a:gd name="T5" fmla="*/ 0 h 116"/>
                  <a:gd name="T6" fmla="*/ 0 w 132"/>
                  <a:gd name="T7" fmla="*/ 57 h 116"/>
                  <a:gd name="T8" fmla="*/ 64 w 132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16">
                    <a:moveTo>
                      <a:pt x="64" y="116"/>
                    </a:moveTo>
                    <a:cubicBezTo>
                      <a:pt x="102" y="116"/>
                      <a:pt x="132" y="89"/>
                      <a:pt x="132" y="57"/>
                    </a:cubicBezTo>
                    <a:cubicBezTo>
                      <a:pt x="132" y="26"/>
                      <a:pt x="102" y="0"/>
                      <a:pt x="65" y="0"/>
                    </a:cubicBezTo>
                    <a:cubicBezTo>
                      <a:pt x="29" y="0"/>
                      <a:pt x="0" y="26"/>
                      <a:pt x="0" y="57"/>
                    </a:cubicBezTo>
                    <a:cubicBezTo>
                      <a:pt x="0" y="89"/>
                      <a:pt x="29" y="116"/>
                      <a:pt x="64" y="11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9" name="Freeform 66"/>
              <p:cNvSpPr>
                <a:spLocks/>
              </p:cNvSpPr>
              <p:nvPr userDrawn="1"/>
            </p:nvSpPr>
            <p:spPr bwMode="auto">
              <a:xfrm>
                <a:off x="8180388" y="438688"/>
                <a:ext cx="60325" cy="68263"/>
              </a:xfrm>
              <a:custGeom>
                <a:avLst/>
                <a:gdLst>
                  <a:gd name="T0" fmla="*/ 345 w 345"/>
                  <a:gd name="T1" fmla="*/ 89 h 398"/>
                  <a:gd name="T2" fmla="*/ 345 w 345"/>
                  <a:gd name="T3" fmla="*/ 6 h 398"/>
                  <a:gd name="T4" fmla="*/ 339 w 345"/>
                  <a:gd name="T5" fmla="*/ 5 h 398"/>
                  <a:gd name="T6" fmla="*/ 288 w 345"/>
                  <a:gd name="T7" fmla="*/ 1 h 398"/>
                  <a:gd name="T8" fmla="*/ 179 w 345"/>
                  <a:gd name="T9" fmla="*/ 80 h 398"/>
                  <a:gd name="T10" fmla="*/ 179 w 345"/>
                  <a:gd name="T11" fmla="*/ 0 h 398"/>
                  <a:gd name="T12" fmla="*/ 170 w 345"/>
                  <a:gd name="T13" fmla="*/ 1 h 398"/>
                  <a:gd name="T14" fmla="*/ 0 w 345"/>
                  <a:gd name="T15" fmla="*/ 28 h 398"/>
                  <a:gd name="T16" fmla="*/ 0 w 345"/>
                  <a:gd name="T17" fmla="*/ 58 h 398"/>
                  <a:gd name="T18" fmla="*/ 7 w 345"/>
                  <a:gd name="T19" fmla="*/ 58 h 398"/>
                  <a:gd name="T20" fmla="*/ 72 w 345"/>
                  <a:gd name="T21" fmla="*/ 122 h 398"/>
                  <a:gd name="T22" fmla="*/ 72 w 345"/>
                  <a:gd name="T23" fmla="*/ 398 h 398"/>
                  <a:gd name="T24" fmla="*/ 179 w 345"/>
                  <a:gd name="T25" fmla="*/ 398 h 398"/>
                  <a:gd name="T26" fmla="*/ 179 w 345"/>
                  <a:gd name="T27" fmla="*/ 199 h 398"/>
                  <a:gd name="T28" fmla="*/ 291 w 345"/>
                  <a:gd name="T29" fmla="*/ 87 h 398"/>
                  <a:gd name="T30" fmla="*/ 328 w 345"/>
                  <a:gd name="T31" fmla="*/ 94 h 398"/>
                  <a:gd name="T32" fmla="*/ 345 w 345"/>
                  <a:gd name="T33" fmla="*/ 99 h 398"/>
                  <a:gd name="T34" fmla="*/ 345 w 345"/>
                  <a:gd name="T35" fmla="*/ 89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5" h="398">
                    <a:moveTo>
                      <a:pt x="345" y="89"/>
                    </a:moveTo>
                    <a:cubicBezTo>
                      <a:pt x="345" y="6"/>
                      <a:pt x="345" y="6"/>
                      <a:pt x="345" y="6"/>
                    </a:cubicBezTo>
                    <a:cubicBezTo>
                      <a:pt x="339" y="5"/>
                      <a:pt x="339" y="5"/>
                      <a:pt x="339" y="5"/>
                    </a:cubicBezTo>
                    <a:cubicBezTo>
                      <a:pt x="321" y="2"/>
                      <a:pt x="304" y="1"/>
                      <a:pt x="288" y="1"/>
                    </a:cubicBezTo>
                    <a:cubicBezTo>
                      <a:pt x="228" y="1"/>
                      <a:pt x="196" y="45"/>
                      <a:pt x="179" y="80"/>
                    </a:cubicBezTo>
                    <a:cubicBezTo>
                      <a:pt x="179" y="48"/>
                      <a:pt x="179" y="0"/>
                      <a:pt x="179" y="0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61" y="60"/>
                      <a:pt x="72" y="70"/>
                      <a:pt x="72" y="122"/>
                    </a:cubicBezTo>
                    <a:cubicBezTo>
                      <a:pt x="72" y="398"/>
                      <a:pt x="72" y="398"/>
                      <a:pt x="72" y="398"/>
                    </a:cubicBezTo>
                    <a:cubicBezTo>
                      <a:pt x="179" y="398"/>
                      <a:pt x="179" y="398"/>
                      <a:pt x="179" y="398"/>
                    </a:cubicBezTo>
                    <a:cubicBezTo>
                      <a:pt x="179" y="199"/>
                      <a:pt x="179" y="199"/>
                      <a:pt x="179" y="199"/>
                    </a:cubicBezTo>
                    <a:cubicBezTo>
                      <a:pt x="179" y="165"/>
                      <a:pt x="190" y="87"/>
                      <a:pt x="291" y="87"/>
                    </a:cubicBezTo>
                    <a:cubicBezTo>
                      <a:pt x="302" y="87"/>
                      <a:pt x="315" y="91"/>
                      <a:pt x="328" y="94"/>
                    </a:cubicBezTo>
                    <a:cubicBezTo>
                      <a:pt x="345" y="99"/>
                      <a:pt x="345" y="99"/>
                      <a:pt x="345" y="99"/>
                    </a:cubicBezTo>
                    <a:cubicBezTo>
                      <a:pt x="345" y="89"/>
                      <a:pt x="345" y="89"/>
                      <a:pt x="345" y="89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0" name="Freeform 67"/>
              <p:cNvSpPr>
                <a:spLocks noEditPoints="1"/>
              </p:cNvSpPr>
              <p:nvPr userDrawn="1"/>
            </p:nvSpPr>
            <p:spPr bwMode="auto">
              <a:xfrm>
                <a:off x="8248650" y="438688"/>
                <a:ext cx="65088" cy="69850"/>
              </a:xfrm>
              <a:custGeom>
                <a:avLst/>
                <a:gdLst>
                  <a:gd name="T0" fmla="*/ 377 w 377"/>
                  <a:gd name="T1" fmla="*/ 161 h 407"/>
                  <a:gd name="T2" fmla="*/ 200 w 377"/>
                  <a:gd name="T3" fmla="*/ 0 h 407"/>
                  <a:gd name="T4" fmla="*/ 0 w 377"/>
                  <a:gd name="T5" fmla="*/ 190 h 407"/>
                  <a:gd name="T6" fmla="*/ 232 w 377"/>
                  <a:gd name="T7" fmla="*/ 407 h 407"/>
                  <a:gd name="T8" fmla="*/ 363 w 377"/>
                  <a:gd name="T9" fmla="*/ 385 h 407"/>
                  <a:gd name="T10" fmla="*/ 369 w 377"/>
                  <a:gd name="T11" fmla="*/ 383 h 407"/>
                  <a:gd name="T12" fmla="*/ 369 w 377"/>
                  <a:gd name="T13" fmla="*/ 331 h 407"/>
                  <a:gd name="T14" fmla="*/ 359 w 377"/>
                  <a:gd name="T15" fmla="*/ 335 h 407"/>
                  <a:gd name="T16" fmla="*/ 275 w 377"/>
                  <a:gd name="T17" fmla="*/ 348 h 407"/>
                  <a:gd name="T18" fmla="*/ 116 w 377"/>
                  <a:gd name="T19" fmla="*/ 169 h 407"/>
                  <a:gd name="T20" fmla="*/ 377 w 377"/>
                  <a:gd name="T21" fmla="*/ 169 h 407"/>
                  <a:gd name="T22" fmla="*/ 377 w 377"/>
                  <a:gd name="T23" fmla="*/ 161 h 407"/>
                  <a:gd name="T24" fmla="*/ 197 w 377"/>
                  <a:gd name="T25" fmla="*/ 42 h 407"/>
                  <a:gd name="T26" fmla="*/ 270 w 377"/>
                  <a:gd name="T27" fmla="*/ 122 h 407"/>
                  <a:gd name="T28" fmla="*/ 117 w 377"/>
                  <a:gd name="T29" fmla="*/ 122 h 407"/>
                  <a:gd name="T30" fmla="*/ 197 w 377"/>
                  <a:gd name="T31" fmla="*/ 4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7" h="407">
                    <a:moveTo>
                      <a:pt x="377" y="161"/>
                    </a:moveTo>
                    <a:cubicBezTo>
                      <a:pt x="377" y="54"/>
                      <a:pt x="318" y="0"/>
                      <a:pt x="200" y="0"/>
                    </a:cubicBezTo>
                    <a:cubicBezTo>
                      <a:pt x="67" y="0"/>
                      <a:pt x="0" y="64"/>
                      <a:pt x="0" y="190"/>
                    </a:cubicBezTo>
                    <a:cubicBezTo>
                      <a:pt x="0" y="326"/>
                      <a:pt x="87" y="407"/>
                      <a:pt x="232" y="407"/>
                    </a:cubicBezTo>
                    <a:cubicBezTo>
                      <a:pt x="296" y="407"/>
                      <a:pt x="344" y="391"/>
                      <a:pt x="363" y="385"/>
                    </a:cubicBezTo>
                    <a:cubicBezTo>
                      <a:pt x="369" y="383"/>
                      <a:pt x="369" y="383"/>
                      <a:pt x="369" y="383"/>
                    </a:cubicBezTo>
                    <a:cubicBezTo>
                      <a:pt x="369" y="331"/>
                      <a:pt x="369" y="331"/>
                      <a:pt x="369" y="331"/>
                    </a:cubicBezTo>
                    <a:cubicBezTo>
                      <a:pt x="359" y="335"/>
                      <a:pt x="359" y="335"/>
                      <a:pt x="359" y="335"/>
                    </a:cubicBezTo>
                    <a:cubicBezTo>
                      <a:pt x="341" y="341"/>
                      <a:pt x="310" y="348"/>
                      <a:pt x="275" y="348"/>
                    </a:cubicBezTo>
                    <a:cubicBezTo>
                      <a:pt x="162" y="348"/>
                      <a:pt x="119" y="253"/>
                      <a:pt x="116" y="169"/>
                    </a:cubicBezTo>
                    <a:cubicBezTo>
                      <a:pt x="131" y="169"/>
                      <a:pt x="377" y="169"/>
                      <a:pt x="377" y="169"/>
                    </a:cubicBezTo>
                    <a:cubicBezTo>
                      <a:pt x="377" y="161"/>
                      <a:pt x="377" y="161"/>
                      <a:pt x="377" y="161"/>
                    </a:cubicBezTo>
                    <a:moveTo>
                      <a:pt x="197" y="42"/>
                    </a:moveTo>
                    <a:cubicBezTo>
                      <a:pt x="254" y="42"/>
                      <a:pt x="269" y="84"/>
                      <a:pt x="270" y="122"/>
                    </a:cubicBezTo>
                    <a:cubicBezTo>
                      <a:pt x="257" y="122"/>
                      <a:pt x="131" y="122"/>
                      <a:pt x="117" y="122"/>
                    </a:cubicBezTo>
                    <a:cubicBezTo>
                      <a:pt x="120" y="94"/>
                      <a:pt x="137" y="42"/>
                      <a:pt x="197" y="4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1" name="Freeform 68"/>
              <p:cNvSpPr>
                <a:spLocks/>
              </p:cNvSpPr>
              <p:nvPr userDrawn="1"/>
            </p:nvSpPr>
            <p:spPr bwMode="auto">
              <a:xfrm>
                <a:off x="8426450" y="406938"/>
                <a:ext cx="76200" cy="100013"/>
              </a:xfrm>
              <a:custGeom>
                <a:avLst/>
                <a:gdLst>
                  <a:gd name="T0" fmla="*/ 325 w 445"/>
                  <a:gd name="T1" fmla="*/ 181 h 578"/>
                  <a:gd name="T2" fmla="*/ 178 w 445"/>
                  <a:gd name="T3" fmla="*/ 266 h 578"/>
                  <a:gd name="T4" fmla="*/ 178 w 445"/>
                  <a:gd name="T5" fmla="*/ 0 h 578"/>
                  <a:gd name="T6" fmla="*/ 170 w 445"/>
                  <a:gd name="T7" fmla="*/ 1 h 578"/>
                  <a:gd name="T8" fmla="*/ 0 w 445"/>
                  <a:gd name="T9" fmla="*/ 22 h 578"/>
                  <a:gd name="T10" fmla="*/ 0 w 445"/>
                  <a:gd name="T11" fmla="*/ 52 h 578"/>
                  <a:gd name="T12" fmla="*/ 8 w 445"/>
                  <a:gd name="T13" fmla="*/ 52 h 578"/>
                  <a:gd name="T14" fmla="*/ 72 w 445"/>
                  <a:gd name="T15" fmla="*/ 118 h 578"/>
                  <a:gd name="T16" fmla="*/ 72 w 445"/>
                  <a:gd name="T17" fmla="*/ 578 h 578"/>
                  <a:gd name="T18" fmla="*/ 178 w 445"/>
                  <a:gd name="T19" fmla="*/ 578 h 578"/>
                  <a:gd name="T20" fmla="*/ 178 w 445"/>
                  <a:gd name="T21" fmla="*/ 380 h 578"/>
                  <a:gd name="T22" fmla="*/ 279 w 445"/>
                  <a:gd name="T23" fmla="*/ 251 h 578"/>
                  <a:gd name="T24" fmla="*/ 339 w 445"/>
                  <a:gd name="T25" fmla="*/ 335 h 578"/>
                  <a:gd name="T26" fmla="*/ 339 w 445"/>
                  <a:gd name="T27" fmla="*/ 578 h 578"/>
                  <a:gd name="T28" fmla="*/ 445 w 445"/>
                  <a:gd name="T29" fmla="*/ 578 h 578"/>
                  <a:gd name="T30" fmla="*/ 445 w 445"/>
                  <a:gd name="T31" fmla="*/ 323 h 578"/>
                  <a:gd name="T32" fmla="*/ 325 w 445"/>
                  <a:gd name="T33" fmla="*/ 181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5" h="578">
                    <a:moveTo>
                      <a:pt x="325" y="181"/>
                    </a:moveTo>
                    <a:cubicBezTo>
                      <a:pt x="246" y="181"/>
                      <a:pt x="201" y="230"/>
                      <a:pt x="178" y="266"/>
                    </a:cubicBezTo>
                    <a:cubicBezTo>
                      <a:pt x="178" y="223"/>
                      <a:pt x="178" y="0"/>
                      <a:pt x="178" y="0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60" y="54"/>
                      <a:pt x="72" y="66"/>
                      <a:pt x="72" y="118"/>
                    </a:cubicBezTo>
                    <a:cubicBezTo>
                      <a:pt x="72" y="578"/>
                      <a:pt x="72" y="578"/>
                      <a:pt x="72" y="578"/>
                    </a:cubicBezTo>
                    <a:cubicBezTo>
                      <a:pt x="178" y="578"/>
                      <a:pt x="178" y="578"/>
                      <a:pt x="178" y="578"/>
                    </a:cubicBezTo>
                    <a:cubicBezTo>
                      <a:pt x="178" y="380"/>
                      <a:pt x="178" y="380"/>
                      <a:pt x="178" y="380"/>
                    </a:cubicBezTo>
                    <a:cubicBezTo>
                      <a:pt x="178" y="307"/>
                      <a:pt x="233" y="251"/>
                      <a:pt x="279" y="251"/>
                    </a:cubicBezTo>
                    <a:cubicBezTo>
                      <a:pt x="339" y="251"/>
                      <a:pt x="339" y="296"/>
                      <a:pt x="339" y="335"/>
                    </a:cubicBezTo>
                    <a:cubicBezTo>
                      <a:pt x="339" y="578"/>
                      <a:pt x="339" y="578"/>
                      <a:pt x="339" y="578"/>
                    </a:cubicBezTo>
                    <a:cubicBezTo>
                      <a:pt x="445" y="578"/>
                      <a:pt x="445" y="578"/>
                      <a:pt x="445" y="578"/>
                    </a:cubicBezTo>
                    <a:cubicBezTo>
                      <a:pt x="445" y="323"/>
                      <a:pt x="445" y="323"/>
                      <a:pt x="445" y="323"/>
                    </a:cubicBezTo>
                    <a:cubicBezTo>
                      <a:pt x="445" y="280"/>
                      <a:pt x="445" y="181"/>
                      <a:pt x="325" y="18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2" name="Freeform 69"/>
              <p:cNvSpPr>
                <a:spLocks noEditPoints="1"/>
              </p:cNvSpPr>
              <p:nvPr userDrawn="1"/>
            </p:nvSpPr>
            <p:spPr bwMode="auto">
              <a:xfrm>
                <a:off x="8521700" y="438688"/>
                <a:ext cx="65088" cy="69850"/>
              </a:xfrm>
              <a:custGeom>
                <a:avLst/>
                <a:gdLst>
                  <a:gd name="T0" fmla="*/ 377 w 377"/>
                  <a:gd name="T1" fmla="*/ 161 h 407"/>
                  <a:gd name="T2" fmla="*/ 200 w 377"/>
                  <a:gd name="T3" fmla="*/ 0 h 407"/>
                  <a:gd name="T4" fmla="*/ 0 w 377"/>
                  <a:gd name="T5" fmla="*/ 190 h 407"/>
                  <a:gd name="T6" fmla="*/ 233 w 377"/>
                  <a:gd name="T7" fmla="*/ 407 h 407"/>
                  <a:gd name="T8" fmla="*/ 363 w 377"/>
                  <a:gd name="T9" fmla="*/ 385 h 407"/>
                  <a:gd name="T10" fmla="*/ 369 w 377"/>
                  <a:gd name="T11" fmla="*/ 383 h 407"/>
                  <a:gd name="T12" fmla="*/ 369 w 377"/>
                  <a:gd name="T13" fmla="*/ 331 h 407"/>
                  <a:gd name="T14" fmla="*/ 359 w 377"/>
                  <a:gd name="T15" fmla="*/ 335 h 407"/>
                  <a:gd name="T16" fmla="*/ 275 w 377"/>
                  <a:gd name="T17" fmla="*/ 348 h 407"/>
                  <a:gd name="T18" fmla="*/ 117 w 377"/>
                  <a:gd name="T19" fmla="*/ 169 h 407"/>
                  <a:gd name="T20" fmla="*/ 377 w 377"/>
                  <a:gd name="T21" fmla="*/ 169 h 407"/>
                  <a:gd name="T22" fmla="*/ 377 w 377"/>
                  <a:gd name="T23" fmla="*/ 161 h 407"/>
                  <a:gd name="T24" fmla="*/ 197 w 377"/>
                  <a:gd name="T25" fmla="*/ 42 h 407"/>
                  <a:gd name="T26" fmla="*/ 270 w 377"/>
                  <a:gd name="T27" fmla="*/ 122 h 407"/>
                  <a:gd name="T28" fmla="*/ 117 w 377"/>
                  <a:gd name="T29" fmla="*/ 122 h 407"/>
                  <a:gd name="T30" fmla="*/ 197 w 377"/>
                  <a:gd name="T31" fmla="*/ 4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7" h="407">
                    <a:moveTo>
                      <a:pt x="377" y="161"/>
                    </a:moveTo>
                    <a:cubicBezTo>
                      <a:pt x="377" y="54"/>
                      <a:pt x="318" y="0"/>
                      <a:pt x="200" y="0"/>
                    </a:cubicBezTo>
                    <a:cubicBezTo>
                      <a:pt x="68" y="0"/>
                      <a:pt x="0" y="64"/>
                      <a:pt x="0" y="190"/>
                    </a:cubicBezTo>
                    <a:cubicBezTo>
                      <a:pt x="0" y="326"/>
                      <a:pt x="87" y="407"/>
                      <a:pt x="233" y="407"/>
                    </a:cubicBezTo>
                    <a:cubicBezTo>
                      <a:pt x="296" y="407"/>
                      <a:pt x="344" y="391"/>
                      <a:pt x="363" y="385"/>
                    </a:cubicBezTo>
                    <a:cubicBezTo>
                      <a:pt x="369" y="383"/>
                      <a:pt x="369" y="383"/>
                      <a:pt x="369" y="383"/>
                    </a:cubicBezTo>
                    <a:cubicBezTo>
                      <a:pt x="369" y="331"/>
                      <a:pt x="369" y="331"/>
                      <a:pt x="369" y="331"/>
                    </a:cubicBezTo>
                    <a:cubicBezTo>
                      <a:pt x="359" y="335"/>
                      <a:pt x="359" y="335"/>
                      <a:pt x="359" y="335"/>
                    </a:cubicBezTo>
                    <a:cubicBezTo>
                      <a:pt x="341" y="341"/>
                      <a:pt x="310" y="348"/>
                      <a:pt x="275" y="348"/>
                    </a:cubicBezTo>
                    <a:cubicBezTo>
                      <a:pt x="161" y="348"/>
                      <a:pt x="119" y="253"/>
                      <a:pt x="117" y="169"/>
                    </a:cubicBezTo>
                    <a:cubicBezTo>
                      <a:pt x="131" y="169"/>
                      <a:pt x="377" y="169"/>
                      <a:pt x="377" y="169"/>
                    </a:cubicBezTo>
                    <a:cubicBezTo>
                      <a:pt x="377" y="161"/>
                      <a:pt x="377" y="161"/>
                      <a:pt x="377" y="161"/>
                    </a:cubicBezTo>
                    <a:moveTo>
                      <a:pt x="197" y="42"/>
                    </a:moveTo>
                    <a:cubicBezTo>
                      <a:pt x="254" y="42"/>
                      <a:pt x="268" y="84"/>
                      <a:pt x="270" y="122"/>
                    </a:cubicBezTo>
                    <a:cubicBezTo>
                      <a:pt x="256" y="122"/>
                      <a:pt x="130" y="122"/>
                      <a:pt x="117" y="122"/>
                    </a:cubicBezTo>
                    <a:cubicBezTo>
                      <a:pt x="119" y="94"/>
                      <a:pt x="137" y="42"/>
                      <a:pt x="197" y="4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3" name="Freeform 70"/>
              <p:cNvSpPr>
                <a:spLocks/>
              </p:cNvSpPr>
              <p:nvPr userDrawn="1"/>
            </p:nvSpPr>
            <p:spPr bwMode="auto">
              <a:xfrm>
                <a:off x="8366125" y="418050"/>
                <a:ext cx="52388" cy="90488"/>
              </a:xfrm>
              <a:custGeom>
                <a:avLst/>
                <a:gdLst>
                  <a:gd name="T0" fmla="*/ 71 w 298"/>
                  <a:gd name="T1" fmla="*/ 0 h 519"/>
                  <a:gd name="T2" fmla="*/ 71 w 298"/>
                  <a:gd name="T3" fmla="*/ 121 h 519"/>
                  <a:gd name="T4" fmla="*/ 0 w 298"/>
                  <a:gd name="T5" fmla="*/ 121 h 519"/>
                  <a:gd name="T6" fmla="*/ 0 w 298"/>
                  <a:gd name="T7" fmla="*/ 168 h 519"/>
                  <a:gd name="T8" fmla="*/ 71 w 298"/>
                  <a:gd name="T9" fmla="*/ 168 h 519"/>
                  <a:gd name="T10" fmla="*/ 71 w 298"/>
                  <a:gd name="T11" fmla="*/ 407 h 519"/>
                  <a:gd name="T12" fmla="*/ 218 w 298"/>
                  <a:gd name="T13" fmla="*/ 519 h 519"/>
                  <a:gd name="T14" fmla="*/ 281 w 298"/>
                  <a:gd name="T15" fmla="*/ 512 h 519"/>
                  <a:gd name="T16" fmla="*/ 287 w 298"/>
                  <a:gd name="T17" fmla="*/ 511 h 519"/>
                  <a:gd name="T18" fmla="*/ 287 w 298"/>
                  <a:gd name="T19" fmla="*/ 463 h 519"/>
                  <a:gd name="T20" fmla="*/ 278 w 298"/>
                  <a:gd name="T21" fmla="*/ 465 h 519"/>
                  <a:gd name="T22" fmla="*/ 246 w 298"/>
                  <a:gd name="T23" fmla="*/ 468 h 519"/>
                  <a:gd name="T24" fmla="*/ 178 w 298"/>
                  <a:gd name="T25" fmla="*/ 394 h 519"/>
                  <a:gd name="T26" fmla="*/ 178 w 298"/>
                  <a:gd name="T27" fmla="*/ 168 h 519"/>
                  <a:gd name="T28" fmla="*/ 298 w 298"/>
                  <a:gd name="T29" fmla="*/ 168 h 519"/>
                  <a:gd name="T30" fmla="*/ 298 w 298"/>
                  <a:gd name="T31" fmla="*/ 121 h 519"/>
                  <a:gd name="T32" fmla="*/ 178 w 298"/>
                  <a:gd name="T33" fmla="*/ 121 h 519"/>
                  <a:gd name="T34" fmla="*/ 178 w 298"/>
                  <a:gd name="T35" fmla="*/ 0 h 519"/>
                  <a:gd name="T36" fmla="*/ 71 w 298"/>
                  <a:gd name="T3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8" h="519">
                    <a:moveTo>
                      <a:pt x="71" y="0"/>
                    </a:moveTo>
                    <a:cubicBezTo>
                      <a:pt x="71" y="0"/>
                      <a:pt x="71" y="109"/>
                      <a:pt x="71" y="121"/>
                    </a:cubicBezTo>
                    <a:cubicBezTo>
                      <a:pt x="59" y="121"/>
                      <a:pt x="0" y="121"/>
                      <a:pt x="0" y="121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8"/>
                      <a:pt x="59" y="168"/>
                      <a:pt x="71" y="168"/>
                    </a:cubicBezTo>
                    <a:cubicBezTo>
                      <a:pt x="71" y="183"/>
                      <a:pt x="71" y="407"/>
                      <a:pt x="71" y="407"/>
                    </a:cubicBezTo>
                    <a:cubicBezTo>
                      <a:pt x="71" y="510"/>
                      <a:pt x="138" y="519"/>
                      <a:pt x="218" y="519"/>
                    </a:cubicBezTo>
                    <a:cubicBezTo>
                      <a:pt x="238" y="519"/>
                      <a:pt x="259" y="516"/>
                      <a:pt x="281" y="512"/>
                    </a:cubicBezTo>
                    <a:cubicBezTo>
                      <a:pt x="287" y="511"/>
                      <a:pt x="287" y="511"/>
                      <a:pt x="287" y="511"/>
                    </a:cubicBezTo>
                    <a:cubicBezTo>
                      <a:pt x="287" y="463"/>
                      <a:pt x="287" y="463"/>
                      <a:pt x="287" y="463"/>
                    </a:cubicBezTo>
                    <a:cubicBezTo>
                      <a:pt x="278" y="465"/>
                      <a:pt x="278" y="465"/>
                      <a:pt x="278" y="465"/>
                    </a:cubicBezTo>
                    <a:cubicBezTo>
                      <a:pt x="269" y="467"/>
                      <a:pt x="258" y="468"/>
                      <a:pt x="246" y="468"/>
                    </a:cubicBezTo>
                    <a:cubicBezTo>
                      <a:pt x="182" y="468"/>
                      <a:pt x="178" y="449"/>
                      <a:pt x="178" y="394"/>
                    </a:cubicBezTo>
                    <a:cubicBezTo>
                      <a:pt x="178" y="394"/>
                      <a:pt x="178" y="182"/>
                      <a:pt x="178" y="168"/>
                    </a:cubicBezTo>
                    <a:cubicBezTo>
                      <a:pt x="192" y="168"/>
                      <a:pt x="298" y="168"/>
                      <a:pt x="298" y="168"/>
                    </a:cubicBezTo>
                    <a:cubicBezTo>
                      <a:pt x="298" y="121"/>
                      <a:pt x="298" y="121"/>
                      <a:pt x="298" y="121"/>
                    </a:cubicBezTo>
                    <a:cubicBezTo>
                      <a:pt x="298" y="121"/>
                      <a:pt x="192" y="121"/>
                      <a:pt x="178" y="121"/>
                    </a:cubicBezTo>
                    <a:cubicBezTo>
                      <a:pt x="178" y="107"/>
                      <a:pt x="178" y="0"/>
                      <a:pt x="178" y="0"/>
                    </a:cubicBezTo>
                    <a:cubicBezTo>
                      <a:pt x="71" y="0"/>
                      <a:pt x="71" y="0"/>
                      <a:pt x="71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4" name="Freeform 71"/>
              <p:cNvSpPr>
                <a:spLocks/>
              </p:cNvSpPr>
              <p:nvPr userDrawn="1"/>
            </p:nvSpPr>
            <p:spPr bwMode="auto">
              <a:xfrm>
                <a:off x="8632825" y="410113"/>
                <a:ext cx="111125" cy="96838"/>
              </a:xfrm>
              <a:custGeom>
                <a:avLst/>
                <a:gdLst>
                  <a:gd name="T0" fmla="*/ 632 w 640"/>
                  <a:gd name="T1" fmla="*/ 0 h 556"/>
                  <a:gd name="T2" fmla="*/ 525 w 640"/>
                  <a:gd name="T3" fmla="*/ 0 h 556"/>
                  <a:gd name="T4" fmla="*/ 525 w 640"/>
                  <a:gd name="T5" fmla="*/ 423 h 556"/>
                  <a:gd name="T6" fmla="*/ 246 w 640"/>
                  <a:gd name="T7" fmla="*/ 0 h 556"/>
                  <a:gd name="T8" fmla="*/ 0 w 640"/>
                  <a:gd name="T9" fmla="*/ 0 h 556"/>
                  <a:gd name="T10" fmla="*/ 0 w 640"/>
                  <a:gd name="T11" fmla="*/ 32 h 556"/>
                  <a:gd name="T12" fmla="*/ 21 w 640"/>
                  <a:gd name="T13" fmla="*/ 36 h 556"/>
                  <a:gd name="T14" fmla="*/ 91 w 640"/>
                  <a:gd name="T15" fmla="*/ 111 h 556"/>
                  <a:gd name="T16" fmla="*/ 91 w 640"/>
                  <a:gd name="T17" fmla="*/ 556 h 556"/>
                  <a:gd name="T18" fmla="*/ 206 w 640"/>
                  <a:gd name="T19" fmla="*/ 556 h 556"/>
                  <a:gd name="T20" fmla="*/ 206 w 640"/>
                  <a:gd name="T21" fmla="*/ 114 h 556"/>
                  <a:gd name="T22" fmla="*/ 498 w 640"/>
                  <a:gd name="T23" fmla="*/ 556 h 556"/>
                  <a:gd name="T24" fmla="*/ 640 w 640"/>
                  <a:gd name="T25" fmla="*/ 556 h 556"/>
                  <a:gd name="T26" fmla="*/ 640 w 640"/>
                  <a:gd name="T27" fmla="*/ 0 h 556"/>
                  <a:gd name="T28" fmla="*/ 632 w 640"/>
                  <a:gd name="T2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0" h="556">
                    <a:moveTo>
                      <a:pt x="632" y="0"/>
                    </a:moveTo>
                    <a:cubicBezTo>
                      <a:pt x="525" y="0"/>
                      <a:pt x="525" y="0"/>
                      <a:pt x="525" y="0"/>
                    </a:cubicBezTo>
                    <a:cubicBezTo>
                      <a:pt x="525" y="0"/>
                      <a:pt x="525" y="382"/>
                      <a:pt x="525" y="423"/>
                    </a:cubicBezTo>
                    <a:cubicBezTo>
                      <a:pt x="503" y="389"/>
                      <a:pt x="246" y="0"/>
                      <a:pt x="24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86" y="47"/>
                      <a:pt x="91" y="47"/>
                      <a:pt x="91" y="111"/>
                    </a:cubicBezTo>
                    <a:cubicBezTo>
                      <a:pt x="91" y="556"/>
                      <a:pt x="91" y="556"/>
                      <a:pt x="91" y="556"/>
                    </a:cubicBezTo>
                    <a:cubicBezTo>
                      <a:pt x="206" y="556"/>
                      <a:pt x="206" y="556"/>
                      <a:pt x="206" y="556"/>
                    </a:cubicBezTo>
                    <a:cubicBezTo>
                      <a:pt x="206" y="556"/>
                      <a:pt x="206" y="155"/>
                      <a:pt x="206" y="114"/>
                    </a:cubicBezTo>
                    <a:cubicBezTo>
                      <a:pt x="228" y="148"/>
                      <a:pt x="498" y="556"/>
                      <a:pt x="498" y="556"/>
                    </a:cubicBezTo>
                    <a:cubicBezTo>
                      <a:pt x="640" y="556"/>
                      <a:pt x="640" y="556"/>
                      <a:pt x="640" y="556"/>
                    </a:cubicBezTo>
                    <a:cubicBezTo>
                      <a:pt x="640" y="0"/>
                      <a:pt x="640" y="0"/>
                      <a:pt x="640" y="0"/>
                    </a:cubicBezTo>
                    <a:cubicBezTo>
                      <a:pt x="632" y="0"/>
                      <a:pt x="632" y="0"/>
                      <a:pt x="63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5" name="Freeform 72"/>
              <p:cNvSpPr>
                <a:spLocks noEditPoints="1"/>
              </p:cNvSpPr>
              <p:nvPr userDrawn="1"/>
            </p:nvSpPr>
            <p:spPr bwMode="auto">
              <a:xfrm>
                <a:off x="8761413" y="438688"/>
                <a:ext cx="66675" cy="69850"/>
              </a:xfrm>
              <a:custGeom>
                <a:avLst/>
                <a:gdLst>
                  <a:gd name="T0" fmla="*/ 378 w 378"/>
                  <a:gd name="T1" fmla="*/ 161 h 407"/>
                  <a:gd name="T2" fmla="*/ 200 w 378"/>
                  <a:gd name="T3" fmla="*/ 0 h 407"/>
                  <a:gd name="T4" fmla="*/ 0 w 378"/>
                  <a:gd name="T5" fmla="*/ 190 h 407"/>
                  <a:gd name="T6" fmla="*/ 232 w 378"/>
                  <a:gd name="T7" fmla="*/ 407 h 407"/>
                  <a:gd name="T8" fmla="*/ 363 w 378"/>
                  <a:gd name="T9" fmla="*/ 385 h 407"/>
                  <a:gd name="T10" fmla="*/ 369 w 378"/>
                  <a:gd name="T11" fmla="*/ 383 h 407"/>
                  <a:gd name="T12" fmla="*/ 369 w 378"/>
                  <a:gd name="T13" fmla="*/ 331 h 407"/>
                  <a:gd name="T14" fmla="*/ 359 w 378"/>
                  <a:gd name="T15" fmla="*/ 335 h 407"/>
                  <a:gd name="T16" fmla="*/ 276 w 378"/>
                  <a:gd name="T17" fmla="*/ 348 h 407"/>
                  <a:gd name="T18" fmla="*/ 117 w 378"/>
                  <a:gd name="T19" fmla="*/ 169 h 407"/>
                  <a:gd name="T20" fmla="*/ 378 w 378"/>
                  <a:gd name="T21" fmla="*/ 169 h 407"/>
                  <a:gd name="T22" fmla="*/ 378 w 378"/>
                  <a:gd name="T23" fmla="*/ 161 h 407"/>
                  <a:gd name="T24" fmla="*/ 196 w 378"/>
                  <a:gd name="T25" fmla="*/ 42 h 407"/>
                  <a:gd name="T26" fmla="*/ 270 w 378"/>
                  <a:gd name="T27" fmla="*/ 122 h 407"/>
                  <a:gd name="T28" fmla="*/ 117 w 378"/>
                  <a:gd name="T29" fmla="*/ 122 h 407"/>
                  <a:gd name="T30" fmla="*/ 196 w 378"/>
                  <a:gd name="T31" fmla="*/ 4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8" h="407">
                    <a:moveTo>
                      <a:pt x="378" y="161"/>
                    </a:moveTo>
                    <a:cubicBezTo>
                      <a:pt x="378" y="54"/>
                      <a:pt x="318" y="0"/>
                      <a:pt x="200" y="0"/>
                    </a:cubicBezTo>
                    <a:cubicBezTo>
                      <a:pt x="68" y="0"/>
                      <a:pt x="0" y="64"/>
                      <a:pt x="0" y="190"/>
                    </a:cubicBezTo>
                    <a:cubicBezTo>
                      <a:pt x="0" y="326"/>
                      <a:pt x="87" y="407"/>
                      <a:pt x="232" y="407"/>
                    </a:cubicBezTo>
                    <a:cubicBezTo>
                      <a:pt x="296" y="407"/>
                      <a:pt x="344" y="391"/>
                      <a:pt x="363" y="385"/>
                    </a:cubicBezTo>
                    <a:cubicBezTo>
                      <a:pt x="369" y="383"/>
                      <a:pt x="369" y="383"/>
                      <a:pt x="369" y="383"/>
                    </a:cubicBezTo>
                    <a:cubicBezTo>
                      <a:pt x="369" y="331"/>
                      <a:pt x="369" y="331"/>
                      <a:pt x="369" y="331"/>
                    </a:cubicBezTo>
                    <a:cubicBezTo>
                      <a:pt x="359" y="335"/>
                      <a:pt x="359" y="335"/>
                      <a:pt x="359" y="335"/>
                    </a:cubicBezTo>
                    <a:cubicBezTo>
                      <a:pt x="341" y="341"/>
                      <a:pt x="310" y="348"/>
                      <a:pt x="276" y="348"/>
                    </a:cubicBezTo>
                    <a:cubicBezTo>
                      <a:pt x="161" y="348"/>
                      <a:pt x="119" y="253"/>
                      <a:pt x="117" y="169"/>
                    </a:cubicBezTo>
                    <a:cubicBezTo>
                      <a:pt x="131" y="169"/>
                      <a:pt x="378" y="169"/>
                      <a:pt x="378" y="169"/>
                    </a:cubicBezTo>
                    <a:cubicBezTo>
                      <a:pt x="378" y="161"/>
                      <a:pt x="378" y="161"/>
                      <a:pt x="378" y="161"/>
                    </a:cubicBezTo>
                    <a:moveTo>
                      <a:pt x="196" y="42"/>
                    </a:moveTo>
                    <a:cubicBezTo>
                      <a:pt x="254" y="42"/>
                      <a:pt x="269" y="84"/>
                      <a:pt x="270" y="122"/>
                    </a:cubicBezTo>
                    <a:cubicBezTo>
                      <a:pt x="257" y="122"/>
                      <a:pt x="131" y="122"/>
                      <a:pt x="117" y="122"/>
                    </a:cubicBezTo>
                    <a:cubicBezTo>
                      <a:pt x="120" y="94"/>
                      <a:pt x="137" y="42"/>
                      <a:pt x="196" y="4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6" name="Freeform 73"/>
              <p:cNvSpPr>
                <a:spLocks/>
              </p:cNvSpPr>
              <p:nvPr userDrawn="1"/>
            </p:nvSpPr>
            <p:spPr bwMode="auto">
              <a:xfrm>
                <a:off x="8916988" y="418050"/>
                <a:ext cx="52388" cy="90488"/>
              </a:xfrm>
              <a:custGeom>
                <a:avLst/>
                <a:gdLst>
                  <a:gd name="T0" fmla="*/ 71 w 298"/>
                  <a:gd name="T1" fmla="*/ 0 h 519"/>
                  <a:gd name="T2" fmla="*/ 71 w 298"/>
                  <a:gd name="T3" fmla="*/ 121 h 519"/>
                  <a:gd name="T4" fmla="*/ 0 w 298"/>
                  <a:gd name="T5" fmla="*/ 121 h 519"/>
                  <a:gd name="T6" fmla="*/ 0 w 298"/>
                  <a:gd name="T7" fmla="*/ 168 h 519"/>
                  <a:gd name="T8" fmla="*/ 71 w 298"/>
                  <a:gd name="T9" fmla="*/ 168 h 519"/>
                  <a:gd name="T10" fmla="*/ 71 w 298"/>
                  <a:gd name="T11" fmla="*/ 407 h 519"/>
                  <a:gd name="T12" fmla="*/ 218 w 298"/>
                  <a:gd name="T13" fmla="*/ 519 h 519"/>
                  <a:gd name="T14" fmla="*/ 281 w 298"/>
                  <a:gd name="T15" fmla="*/ 512 h 519"/>
                  <a:gd name="T16" fmla="*/ 287 w 298"/>
                  <a:gd name="T17" fmla="*/ 511 h 519"/>
                  <a:gd name="T18" fmla="*/ 287 w 298"/>
                  <a:gd name="T19" fmla="*/ 463 h 519"/>
                  <a:gd name="T20" fmla="*/ 278 w 298"/>
                  <a:gd name="T21" fmla="*/ 465 h 519"/>
                  <a:gd name="T22" fmla="*/ 246 w 298"/>
                  <a:gd name="T23" fmla="*/ 468 h 519"/>
                  <a:gd name="T24" fmla="*/ 178 w 298"/>
                  <a:gd name="T25" fmla="*/ 394 h 519"/>
                  <a:gd name="T26" fmla="*/ 178 w 298"/>
                  <a:gd name="T27" fmla="*/ 168 h 519"/>
                  <a:gd name="T28" fmla="*/ 298 w 298"/>
                  <a:gd name="T29" fmla="*/ 168 h 519"/>
                  <a:gd name="T30" fmla="*/ 298 w 298"/>
                  <a:gd name="T31" fmla="*/ 121 h 519"/>
                  <a:gd name="T32" fmla="*/ 178 w 298"/>
                  <a:gd name="T33" fmla="*/ 121 h 519"/>
                  <a:gd name="T34" fmla="*/ 178 w 298"/>
                  <a:gd name="T35" fmla="*/ 0 h 519"/>
                  <a:gd name="T36" fmla="*/ 71 w 298"/>
                  <a:gd name="T3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8" h="519">
                    <a:moveTo>
                      <a:pt x="71" y="0"/>
                    </a:moveTo>
                    <a:cubicBezTo>
                      <a:pt x="71" y="0"/>
                      <a:pt x="71" y="109"/>
                      <a:pt x="71" y="121"/>
                    </a:cubicBezTo>
                    <a:cubicBezTo>
                      <a:pt x="59" y="121"/>
                      <a:pt x="0" y="121"/>
                      <a:pt x="0" y="121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8"/>
                      <a:pt x="59" y="168"/>
                      <a:pt x="71" y="168"/>
                    </a:cubicBezTo>
                    <a:cubicBezTo>
                      <a:pt x="71" y="183"/>
                      <a:pt x="71" y="407"/>
                      <a:pt x="71" y="407"/>
                    </a:cubicBezTo>
                    <a:cubicBezTo>
                      <a:pt x="71" y="510"/>
                      <a:pt x="138" y="519"/>
                      <a:pt x="218" y="519"/>
                    </a:cubicBezTo>
                    <a:cubicBezTo>
                      <a:pt x="238" y="519"/>
                      <a:pt x="258" y="516"/>
                      <a:pt x="281" y="512"/>
                    </a:cubicBezTo>
                    <a:cubicBezTo>
                      <a:pt x="287" y="511"/>
                      <a:pt x="287" y="511"/>
                      <a:pt x="287" y="511"/>
                    </a:cubicBezTo>
                    <a:cubicBezTo>
                      <a:pt x="287" y="463"/>
                      <a:pt x="287" y="463"/>
                      <a:pt x="287" y="463"/>
                    </a:cubicBezTo>
                    <a:cubicBezTo>
                      <a:pt x="278" y="465"/>
                      <a:pt x="278" y="465"/>
                      <a:pt x="278" y="465"/>
                    </a:cubicBezTo>
                    <a:cubicBezTo>
                      <a:pt x="269" y="467"/>
                      <a:pt x="258" y="468"/>
                      <a:pt x="246" y="468"/>
                    </a:cubicBezTo>
                    <a:cubicBezTo>
                      <a:pt x="181" y="468"/>
                      <a:pt x="178" y="449"/>
                      <a:pt x="178" y="394"/>
                    </a:cubicBezTo>
                    <a:cubicBezTo>
                      <a:pt x="178" y="394"/>
                      <a:pt x="178" y="182"/>
                      <a:pt x="178" y="168"/>
                    </a:cubicBezTo>
                    <a:cubicBezTo>
                      <a:pt x="191" y="168"/>
                      <a:pt x="298" y="168"/>
                      <a:pt x="298" y="168"/>
                    </a:cubicBezTo>
                    <a:cubicBezTo>
                      <a:pt x="298" y="121"/>
                      <a:pt x="298" y="121"/>
                      <a:pt x="298" y="121"/>
                    </a:cubicBezTo>
                    <a:cubicBezTo>
                      <a:pt x="298" y="121"/>
                      <a:pt x="191" y="121"/>
                      <a:pt x="178" y="121"/>
                    </a:cubicBezTo>
                    <a:cubicBezTo>
                      <a:pt x="178" y="107"/>
                      <a:pt x="178" y="0"/>
                      <a:pt x="178" y="0"/>
                    </a:cubicBezTo>
                    <a:cubicBezTo>
                      <a:pt x="71" y="0"/>
                      <a:pt x="71" y="0"/>
                      <a:pt x="71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7" name="Freeform 74"/>
              <p:cNvSpPr>
                <a:spLocks/>
              </p:cNvSpPr>
              <p:nvPr userDrawn="1"/>
            </p:nvSpPr>
            <p:spPr bwMode="auto">
              <a:xfrm>
                <a:off x="8829675" y="440275"/>
                <a:ext cx="80963" cy="66675"/>
              </a:xfrm>
              <a:custGeom>
                <a:avLst/>
                <a:gdLst>
                  <a:gd name="T0" fmla="*/ 363 w 473"/>
                  <a:gd name="T1" fmla="*/ 127 h 389"/>
                  <a:gd name="T2" fmla="*/ 473 w 473"/>
                  <a:gd name="T3" fmla="*/ 0 h 389"/>
                  <a:gd name="T4" fmla="*/ 360 w 473"/>
                  <a:gd name="T5" fmla="*/ 0 h 389"/>
                  <a:gd name="T6" fmla="*/ 256 w 473"/>
                  <a:gd name="T7" fmla="*/ 120 h 389"/>
                  <a:gd name="T8" fmla="*/ 164 w 473"/>
                  <a:gd name="T9" fmla="*/ 0 h 389"/>
                  <a:gd name="T10" fmla="*/ 0 w 473"/>
                  <a:gd name="T11" fmla="*/ 0 h 389"/>
                  <a:gd name="T12" fmla="*/ 0 w 473"/>
                  <a:gd name="T13" fmla="*/ 31 h 389"/>
                  <a:gd name="T14" fmla="*/ 7 w 473"/>
                  <a:gd name="T15" fmla="*/ 31 h 389"/>
                  <a:gd name="T16" fmla="*/ 110 w 473"/>
                  <a:gd name="T17" fmla="*/ 90 h 389"/>
                  <a:gd name="T18" fmla="*/ 177 w 473"/>
                  <a:gd name="T19" fmla="*/ 179 h 389"/>
                  <a:gd name="T20" fmla="*/ 68 w 473"/>
                  <a:gd name="T21" fmla="*/ 306 h 389"/>
                  <a:gd name="T22" fmla="*/ 181 w 473"/>
                  <a:gd name="T23" fmla="*/ 306 h 389"/>
                  <a:gd name="T24" fmla="*/ 230 w 473"/>
                  <a:gd name="T25" fmla="*/ 249 h 389"/>
                  <a:gd name="T26" fmla="*/ 335 w 473"/>
                  <a:gd name="T27" fmla="*/ 389 h 389"/>
                  <a:gd name="T28" fmla="*/ 462 w 473"/>
                  <a:gd name="T29" fmla="*/ 389 h 389"/>
                  <a:gd name="T30" fmla="*/ 261 w 473"/>
                  <a:gd name="T31" fmla="*/ 127 h 389"/>
                  <a:gd name="T32" fmla="*/ 363 w 473"/>
                  <a:gd name="T33" fmla="*/ 127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3" h="389">
                    <a:moveTo>
                      <a:pt x="363" y="127"/>
                    </a:moveTo>
                    <a:cubicBezTo>
                      <a:pt x="473" y="0"/>
                      <a:pt x="473" y="0"/>
                      <a:pt x="473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256" y="120"/>
                      <a:pt x="256" y="120"/>
                      <a:pt x="256" y="12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63" y="35"/>
                      <a:pt x="76" y="45"/>
                      <a:pt x="110" y="90"/>
                    </a:cubicBezTo>
                    <a:cubicBezTo>
                      <a:pt x="177" y="179"/>
                      <a:pt x="177" y="179"/>
                      <a:pt x="177" y="179"/>
                    </a:cubicBezTo>
                    <a:cubicBezTo>
                      <a:pt x="68" y="306"/>
                      <a:pt x="68" y="306"/>
                      <a:pt x="68" y="306"/>
                    </a:cubicBezTo>
                    <a:cubicBezTo>
                      <a:pt x="181" y="306"/>
                      <a:pt x="181" y="306"/>
                      <a:pt x="181" y="306"/>
                    </a:cubicBezTo>
                    <a:cubicBezTo>
                      <a:pt x="230" y="249"/>
                      <a:pt x="230" y="249"/>
                      <a:pt x="230" y="249"/>
                    </a:cubicBezTo>
                    <a:cubicBezTo>
                      <a:pt x="335" y="389"/>
                      <a:pt x="335" y="389"/>
                      <a:pt x="335" y="389"/>
                    </a:cubicBezTo>
                    <a:cubicBezTo>
                      <a:pt x="462" y="389"/>
                      <a:pt x="462" y="389"/>
                      <a:pt x="462" y="389"/>
                    </a:cubicBezTo>
                    <a:cubicBezTo>
                      <a:pt x="261" y="127"/>
                      <a:pt x="261" y="127"/>
                      <a:pt x="261" y="127"/>
                    </a:cubicBezTo>
                    <a:cubicBezTo>
                      <a:pt x="363" y="127"/>
                      <a:pt x="363" y="127"/>
                      <a:pt x="363" y="12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pic>
          <p:nvPicPr>
            <p:cNvPr id="39" name="Picture 3"/>
            <p:cNvPicPr>
              <a:picLocks noChangeAspect="1" noChangeArrowheads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1" y="243771"/>
              <a:ext cx="2266057" cy="2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1" name="Picture 40" descr="HDS_corporate-word-texture_negative_FINA2L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5410199"/>
            <a:ext cx="9152384" cy="1130301"/>
          </a:xfrm>
          <a:prstGeom prst="rect">
            <a:avLst/>
          </a:prstGeom>
        </p:spPr>
      </p:pic>
      <p:sp>
        <p:nvSpPr>
          <p:cNvPr id="40" name="TextBox 39"/>
          <p:cNvSpPr txBox="1"/>
          <p:nvPr userDrawn="1"/>
        </p:nvSpPr>
        <p:spPr>
          <a:xfrm>
            <a:off x="5274429" y="6593443"/>
            <a:ext cx="3829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© Hitachi Data Systems Corporation 2013. All</a:t>
            </a:r>
            <a:r>
              <a:rPr lang="en-US" sz="1000" baseline="0" dirty="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 rig</a:t>
            </a:r>
            <a:r>
              <a:rPr lang="en-US" sz="1000" dirty="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688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2468880"/>
            <a:ext cx="7207882" cy="14700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5400" baseline="0">
                <a:solidFill>
                  <a:srgbClr val="008EAA"/>
                </a:solidFill>
                <a:latin typeface="+mj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525" y="6593443"/>
            <a:ext cx="322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1000" smtClean="0">
                <a:solidFill>
                  <a:schemeClr val="tx1">
                    <a:alpha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alpha val="50000"/>
                </a:schemeClr>
              </a:solidFill>
            </a:endParaRPr>
          </a:p>
        </p:txBody>
      </p:sp>
      <p:pic>
        <p:nvPicPr>
          <p:cNvPr id="36" name="Picture 3"/>
          <p:cNvPicPr>
            <a:picLocks noChangeAspect="1" noChangeArrowheads="1"/>
          </p:cNvPicPr>
          <p:nvPr userDrawn="1"/>
        </p:nvPicPr>
        <p:blipFill>
          <a:blip r:embed="rId2" cstate="email">
            <a:duotone>
              <a:prstClr val="black"/>
              <a:srgbClr val="41414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35" y="226837"/>
            <a:ext cx="2266057" cy="2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7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rport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32368"/>
            <a:ext cx="9165084" cy="6738332"/>
          </a:xfrm>
          <a:prstGeom prst="rect">
            <a:avLst/>
          </a:prstGeom>
        </p:spPr>
      </p:pic>
      <p:pic>
        <p:nvPicPr>
          <p:cNvPr id="76" name="Picture 2" descr="C:\Users\dan\Desktop\hitachi-Template-stripes.png"/>
          <p:cNvPicPr>
            <a:picLocks noChangeAspect="1" noChangeArrowheads="1"/>
          </p:cNvPicPr>
          <p:nvPr userDrawn="1"/>
        </p:nvPicPr>
        <p:blipFill>
          <a:blip r:embed="rId3" cstate="email">
            <a:alphaModFix amt="4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41" y="3934190"/>
            <a:ext cx="9168257" cy="29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1977571"/>
            <a:ext cx="5048249" cy="2598057"/>
          </a:xfrm>
          <a:prstGeom prst="rect">
            <a:avLst/>
          </a:prstGeom>
          <a:solidFill>
            <a:schemeClr val="bg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2149021"/>
            <a:ext cx="4391024" cy="1632769"/>
          </a:xfrm>
          <a:prstGeom prst="rect">
            <a:avLst/>
          </a:prstGeom>
          <a:effectLst>
            <a:outerShdw blurRad="127000" algn="ctr" rotWithShape="0">
              <a:schemeClr val="bg1"/>
            </a:outerShdw>
          </a:effectLst>
        </p:spPr>
        <p:txBody>
          <a:bodyPr anchor="b">
            <a:normAutofit/>
          </a:bodyPr>
          <a:lstStyle>
            <a:lvl1pPr>
              <a:defRPr sz="4000" b="1" i="0" baseline="0">
                <a:solidFill>
                  <a:srgbClr val="1A1A1A"/>
                </a:solidFill>
                <a:effectLst/>
                <a:latin typeface="+mj-lt"/>
                <a:cs typeface="Museo Sans 900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1" y="3876221"/>
            <a:ext cx="4391024" cy="361637"/>
          </a:xfrm>
          <a:prstGeom prst="rect">
            <a:avLst/>
          </a:prstGeom>
          <a:effectLst>
            <a:outerShdw blurRad="127000" algn="ctr" rotWithShape="0">
              <a:schemeClr val="bg1"/>
            </a:outerShdw>
          </a:effectLst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2000" cap="all" baseline="0">
                <a:solidFill>
                  <a:schemeClr val="accent2"/>
                </a:solidFill>
                <a:effectLst/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  <a:endParaRPr lang="en-US" dirty="0"/>
          </a:p>
        </p:txBody>
      </p:sp>
      <p:sp>
        <p:nvSpPr>
          <p:cNvPr id="41" name="AutoShape 42"/>
          <p:cNvSpPr>
            <a:spLocks noChangeAspect="1" noChangeArrowheads="1" noTextEdit="1"/>
          </p:cNvSpPr>
          <p:nvPr userDrawn="1"/>
        </p:nvSpPr>
        <p:spPr bwMode="auto">
          <a:xfrm>
            <a:off x="5726" y="0"/>
            <a:ext cx="9163673" cy="138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44" name="Rectangle 46"/>
          <p:cNvSpPr>
            <a:spLocks noChangeArrowheads="1"/>
          </p:cNvSpPr>
          <p:nvPr userDrawn="1"/>
        </p:nvSpPr>
        <p:spPr bwMode="auto">
          <a:xfrm>
            <a:off x="5727" y="1153824"/>
            <a:ext cx="6911272" cy="23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74" name="AutoShape 42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68828" cy="138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77" name="Rectangle 46"/>
          <p:cNvSpPr>
            <a:spLocks noChangeArrowheads="1"/>
          </p:cNvSpPr>
          <p:nvPr userDrawn="1"/>
        </p:nvSpPr>
        <p:spPr bwMode="auto">
          <a:xfrm>
            <a:off x="1" y="1153824"/>
            <a:ext cx="6915160" cy="23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05" name="AutoShape 42"/>
          <p:cNvSpPr>
            <a:spLocks noChangeAspect="1" noChangeArrowheads="1" noTextEdit="1"/>
          </p:cNvSpPr>
          <p:nvPr userDrawn="1"/>
        </p:nvSpPr>
        <p:spPr bwMode="auto">
          <a:xfrm>
            <a:off x="-1" y="0"/>
            <a:ext cx="9143429" cy="138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08" name="Rectangle 46"/>
          <p:cNvSpPr>
            <a:spLocks noChangeArrowheads="1"/>
          </p:cNvSpPr>
          <p:nvPr userDrawn="1"/>
        </p:nvSpPr>
        <p:spPr bwMode="auto">
          <a:xfrm>
            <a:off x="0" y="1153824"/>
            <a:ext cx="6896004" cy="23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46" name="TextBox 45"/>
          <p:cNvSpPr txBox="1"/>
          <p:nvPr userDrawn="1"/>
        </p:nvSpPr>
        <p:spPr>
          <a:xfrm>
            <a:off x="9525" y="659344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10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10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 userDrawn="1"/>
        </p:nvSpPr>
        <p:spPr>
          <a:xfrm>
            <a:off x="5274429" y="6593443"/>
            <a:ext cx="3829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© Hitachi Data Systems Corporation 2013. All</a:t>
            </a:r>
            <a:r>
              <a:rPr lang="en-US" sz="1000" baseline="0" dirty="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 rig</a:t>
            </a:r>
            <a:r>
              <a:rPr lang="en-US" sz="1000" dirty="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t>hts reserved.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" y="-16935"/>
            <a:ext cx="9152384" cy="965898"/>
            <a:chOff x="-1" y="-16935"/>
            <a:chExt cx="9152384" cy="965898"/>
          </a:xfrm>
        </p:grpSpPr>
        <p:grpSp>
          <p:nvGrpSpPr>
            <p:cNvPr id="80" name="Group 79"/>
            <p:cNvGrpSpPr/>
            <p:nvPr userDrawn="1"/>
          </p:nvGrpSpPr>
          <p:grpSpPr>
            <a:xfrm>
              <a:off x="-1" y="-16935"/>
              <a:ext cx="9152384" cy="965898"/>
              <a:chOff x="-1" y="-16935"/>
              <a:chExt cx="9152384" cy="965898"/>
            </a:xfrm>
          </p:grpSpPr>
          <p:sp>
            <p:nvSpPr>
              <p:cNvPr id="81" name="Rectangle 44"/>
              <p:cNvSpPr>
                <a:spLocks noChangeArrowheads="1"/>
              </p:cNvSpPr>
              <p:nvPr userDrawn="1"/>
            </p:nvSpPr>
            <p:spPr bwMode="auto">
              <a:xfrm>
                <a:off x="7339263" y="-16935"/>
                <a:ext cx="1813119" cy="8083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>
                  <a:latin typeface="+mj-lt"/>
                </a:endParaRPr>
              </a:p>
            </p:txBody>
          </p:sp>
          <p:sp>
            <p:nvSpPr>
              <p:cNvPr id="82" name="Rectangle 45"/>
              <p:cNvSpPr>
                <a:spLocks noChangeArrowheads="1"/>
              </p:cNvSpPr>
              <p:nvPr userDrawn="1"/>
            </p:nvSpPr>
            <p:spPr bwMode="auto">
              <a:xfrm>
                <a:off x="1142" y="791433"/>
                <a:ext cx="7338822" cy="157530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latin typeface="+mj-lt"/>
                </a:endParaRPr>
              </a:p>
            </p:txBody>
          </p:sp>
          <p:sp>
            <p:nvSpPr>
              <p:cNvPr id="83" name="Rectangle 47"/>
              <p:cNvSpPr>
                <a:spLocks noChangeArrowheads="1"/>
              </p:cNvSpPr>
              <p:nvPr userDrawn="1"/>
            </p:nvSpPr>
            <p:spPr bwMode="auto">
              <a:xfrm>
                <a:off x="-1" y="-16933"/>
                <a:ext cx="7339262" cy="808366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latin typeface="+mj-lt"/>
                </a:endParaRPr>
              </a:p>
            </p:txBody>
          </p:sp>
          <p:sp>
            <p:nvSpPr>
              <p:cNvPr id="84" name="Rectangle 48"/>
              <p:cNvSpPr>
                <a:spLocks noChangeArrowheads="1"/>
              </p:cNvSpPr>
              <p:nvPr userDrawn="1"/>
            </p:nvSpPr>
            <p:spPr bwMode="auto">
              <a:xfrm>
                <a:off x="7339264" y="791432"/>
                <a:ext cx="1813119" cy="157531"/>
              </a:xfrm>
              <a:prstGeom prst="rect">
                <a:avLst/>
              </a:prstGeom>
              <a:solidFill>
                <a:srgbClr val="C2001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en-US">
                  <a:latin typeface="+mj-lt"/>
                </a:endParaRPr>
              </a:p>
            </p:txBody>
          </p:sp>
          <p:sp>
            <p:nvSpPr>
              <p:cNvPr id="85" name="Freeform 75"/>
              <p:cNvSpPr>
                <a:spLocks/>
              </p:cNvSpPr>
              <p:nvPr userDrawn="1"/>
            </p:nvSpPr>
            <p:spPr bwMode="auto">
              <a:xfrm>
                <a:off x="8871259" y="463817"/>
                <a:ext cx="54644" cy="33178"/>
              </a:xfrm>
              <a:custGeom>
                <a:avLst/>
                <a:gdLst>
                  <a:gd name="T0" fmla="*/ 13 w 28"/>
                  <a:gd name="T1" fmla="*/ 17 h 17"/>
                  <a:gd name="T2" fmla="*/ 0 w 28"/>
                  <a:gd name="T3" fmla="*/ 17 h 17"/>
                  <a:gd name="T4" fmla="*/ 15 w 28"/>
                  <a:gd name="T5" fmla="*/ 0 h 17"/>
                  <a:gd name="T6" fmla="*/ 28 w 28"/>
                  <a:gd name="T7" fmla="*/ 0 h 17"/>
                  <a:gd name="T8" fmla="*/ 13 w 28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7">
                    <a:moveTo>
                      <a:pt x="13" y="17"/>
                    </a:moveTo>
                    <a:lnTo>
                      <a:pt x="0" y="17"/>
                    </a:lnTo>
                    <a:lnTo>
                      <a:pt x="15" y="0"/>
                    </a:lnTo>
                    <a:lnTo>
                      <a:pt x="28" y="0"/>
                    </a:lnTo>
                    <a:lnTo>
                      <a:pt x="13" y="1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6" name="Freeform 50"/>
              <p:cNvSpPr>
                <a:spLocks/>
              </p:cNvSpPr>
              <p:nvPr userDrawn="1"/>
            </p:nvSpPr>
            <p:spPr bwMode="auto">
              <a:xfrm>
                <a:off x="8570714" y="241336"/>
                <a:ext cx="202965" cy="191256"/>
              </a:xfrm>
              <a:custGeom>
                <a:avLst/>
                <a:gdLst>
                  <a:gd name="T0" fmla="*/ 26 w 104"/>
                  <a:gd name="T1" fmla="*/ 0 h 98"/>
                  <a:gd name="T2" fmla="*/ 26 w 104"/>
                  <a:gd name="T3" fmla="*/ 39 h 98"/>
                  <a:gd name="T4" fmla="*/ 79 w 104"/>
                  <a:gd name="T5" fmla="*/ 39 h 98"/>
                  <a:gd name="T6" fmla="*/ 79 w 104"/>
                  <a:gd name="T7" fmla="*/ 0 h 98"/>
                  <a:gd name="T8" fmla="*/ 104 w 104"/>
                  <a:gd name="T9" fmla="*/ 0 h 98"/>
                  <a:gd name="T10" fmla="*/ 104 w 104"/>
                  <a:gd name="T11" fmla="*/ 98 h 98"/>
                  <a:gd name="T12" fmla="*/ 79 w 104"/>
                  <a:gd name="T13" fmla="*/ 98 h 98"/>
                  <a:gd name="T14" fmla="*/ 79 w 104"/>
                  <a:gd name="T15" fmla="*/ 55 h 98"/>
                  <a:gd name="T16" fmla="*/ 26 w 104"/>
                  <a:gd name="T17" fmla="*/ 55 h 98"/>
                  <a:gd name="T18" fmla="*/ 26 w 104"/>
                  <a:gd name="T19" fmla="*/ 98 h 98"/>
                  <a:gd name="T20" fmla="*/ 0 w 104"/>
                  <a:gd name="T21" fmla="*/ 98 h 98"/>
                  <a:gd name="T22" fmla="*/ 0 w 104"/>
                  <a:gd name="T23" fmla="*/ 0 h 98"/>
                  <a:gd name="T24" fmla="*/ 26 w 104"/>
                  <a:gd name="T2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98">
                    <a:moveTo>
                      <a:pt x="26" y="0"/>
                    </a:moveTo>
                    <a:lnTo>
                      <a:pt x="26" y="39"/>
                    </a:lnTo>
                    <a:lnTo>
                      <a:pt x="79" y="39"/>
                    </a:lnTo>
                    <a:lnTo>
                      <a:pt x="79" y="0"/>
                    </a:lnTo>
                    <a:lnTo>
                      <a:pt x="104" y="0"/>
                    </a:lnTo>
                    <a:lnTo>
                      <a:pt x="104" y="98"/>
                    </a:lnTo>
                    <a:lnTo>
                      <a:pt x="79" y="98"/>
                    </a:lnTo>
                    <a:lnTo>
                      <a:pt x="79" y="55"/>
                    </a:lnTo>
                    <a:lnTo>
                      <a:pt x="26" y="55"/>
                    </a:lnTo>
                    <a:lnTo>
                      <a:pt x="26" y="98"/>
                    </a:lnTo>
                    <a:lnTo>
                      <a:pt x="0" y="98"/>
                    </a:lnTo>
                    <a:lnTo>
                      <a:pt x="0" y="0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7" name="Freeform 52"/>
              <p:cNvSpPr>
                <a:spLocks/>
              </p:cNvSpPr>
              <p:nvPr userDrawn="1"/>
            </p:nvSpPr>
            <p:spPr bwMode="auto">
              <a:xfrm>
                <a:off x="7936449" y="241336"/>
                <a:ext cx="204917" cy="191256"/>
              </a:xfrm>
              <a:custGeom>
                <a:avLst/>
                <a:gdLst>
                  <a:gd name="T0" fmla="*/ 105 w 105"/>
                  <a:gd name="T1" fmla="*/ 0 h 98"/>
                  <a:gd name="T2" fmla="*/ 105 w 105"/>
                  <a:gd name="T3" fmla="*/ 17 h 98"/>
                  <a:gd name="T4" fmla="*/ 66 w 105"/>
                  <a:gd name="T5" fmla="*/ 17 h 98"/>
                  <a:gd name="T6" fmla="*/ 66 w 105"/>
                  <a:gd name="T7" fmla="*/ 98 h 98"/>
                  <a:gd name="T8" fmla="*/ 40 w 105"/>
                  <a:gd name="T9" fmla="*/ 98 h 98"/>
                  <a:gd name="T10" fmla="*/ 40 w 105"/>
                  <a:gd name="T11" fmla="*/ 17 h 98"/>
                  <a:gd name="T12" fmla="*/ 0 w 105"/>
                  <a:gd name="T13" fmla="*/ 17 h 98"/>
                  <a:gd name="T14" fmla="*/ 0 w 105"/>
                  <a:gd name="T15" fmla="*/ 0 h 98"/>
                  <a:gd name="T16" fmla="*/ 105 w 105"/>
                  <a:gd name="T17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5" h="98">
                    <a:moveTo>
                      <a:pt x="105" y="0"/>
                    </a:moveTo>
                    <a:lnTo>
                      <a:pt x="105" y="17"/>
                    </a:lnTo>
                    <a:lnTo>
                      <a:pt x="66" y="17"/>
                    </a:lnTo>
                    <a:lnTo>
                      <a:pt x="66" y="98"/>
                    </a:lnTo>
                    <a:lnTo>
                      <a:pt x="40" y="98"/>
                    </a:lnTo>
                    <a:lnTo>
                      <a:pt x="40" y="17"/>
                    </a:lnTo>
                    <a:lnTo>
                      <a:pt x="0" y="17"/>
                    </a:lnTo>
                    <a:lnTo>
                      <a:pt x="0" y="0"/>
                    </a:lnTo>
                    <a:lnTo>
                      <a:pt x="105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8" name="Freeform 54"/>
              <p:cNvSpPr>
                <a:spLocks noEditPoints="1"/>
              </p:cNvSpPr>
              <p:nvPr userDrawn="1"/>
            </p:nvSpPr>
            <p:spPr bwMode="auto">
              <a:xfrm>
                <a:off x="8098430" y="241336"/>
                <a:ext cx="240046" cy="191256"/>
              </a:xfrm>
              <a:custGeom>
                <a:avLst/>
                <a:gdLst>
                  <a:gd name="T0" fmla="*/ 123 w 123"/>
                  <a:gd name="T1" fmla="*/ 98 h 98"/>
                  <a:gd name="T2" fmla="*/ 94 w 123"/>
                  <a:gd name="T3" fmla="*/ 98 h 98"/>
                  <a:gd name="T4" fmla="*/ 86 w 123"/>
                  <a:gd name="T5" fmla="*/ 77 h 98"/>
                  <a:gd name="T6" fmla="*/ 37 w 123"/>
                  <a:gd name="T7" fmla="*/ 77 h 98"/>
                  <a:gd name="T8" fmla="*/ 29 w 123"/>
                  <a:gd name="T9" fmla="*/ 98 h 98"/>
                  <a:gd name="T10" fmla="*/ 0 w 123"/>
                  <a:gd name="T11" fmla="*/ 98 h 98"/>
                  <a:gd name="T12" fmla="*/ 46 w 123"/>
                  <a:gd name="T13" fmla="*/ 0 h 98"/>
                  <a:gd name="T14" fmla="*/ 77 w 123"/>
                  <a:gd name="T15" fmla="*/ 0 h 98"/>
                  <a:gd name="T16" fmla="*/ 123 w 123"/>
                  <a:gd name="T17" fmla="*/ 98 h 98"/>
                  <a:gd name="T18" fmla="*/ 61 w 123"/>
                  <a:gd name="T19" fmla="*/ 17 h 98"/>
                  <a:gd name="T20" fmla="*/ 43 w 123"/>
                  <a:gd name="T21" fmla="*/ 61 h 98"/>
                  <a:gd name="T22" fmla="*/ 79 w 123"/>
                  <a:gd name="T23" fmla="*/ 61 h 98"/>
                  <a:gd name="T24" fmla="*/ 61 w 123"/>
                  <a:gd name="T25" fmla="*/ 17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3" h="98">
                    <a:moveTo>
                      <a:pt x="123" y="98"/>
                    </a:moveTo>
                    <a:lnTo>
                      <a:pt x="94" y="98"/>
                    </a:lnTo>
                    <a:lnTo>
                      <a:pt x="86" y="77"/>
                    </a:lnTo>
                    <a:lnTo>
                      <a:pt x="37" y="77"/>
                    </a:lnTo>
                    <a:lnTo>
                      <a:pt x="29" y="98"/>
                    </a:lnTo>
                    <a:lnTo>
                      <a:pt x="0" y="98"/>
                    </a:lnTo>
                    <a:lnTo>
                      <a:pt x="46" y="0"/>
                    </a:lnTo>
                    <a:lnTo>
                      <a:pt x="77" y="0"/>
                    </a:lnTo>
                    <a:lnTo>
                      <a:pt x="123" y="98"/>
                    </a:lnTo>
                    <a:moveTo>
                      <a:pt x="61" y="17"/>
                    </a:moveTo>
                    <a:lnTo>
                      <a:pt x="43" y="61"/>
                    </a:lnTo>
                    <a:lnTo>
                      <a:pt x="79" y="61"/>
                    </a:lnTo>
                    <a:lnTo>
                      <a:pt x="61" y="17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89" name="Rectangle 55"/>
              <p:cNvSpPr>
                <a:spLocks noChangeArrowheads="1"/>
              </p:cNvSpPr>
              <p:nvPr userDrawn="1"/>
            </p:nvSpPr>
            <p:spPr bwMode="auto">
              <a:xfrm>
                <a:off x="8814664" y="241336"/>
                <a:ext cx="50741" cy="191256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0" name="Freeform 57"/>
              <p:cNvSpPr>
                <a:spLocks/>
              </p:cNvSpPr>
              <p:nvPr userDrawn="1"/>
            </p:nvSpPr>
            <p:spPr bwMode="auto">
              <a:xfrm>
                <a:off x="7624195" y="241336"/>
                <a:ext cx="202965" cy="191256"/>
              </a:xfrm>
              <a:custGeom>
                <a:avLst/>
                <a:gdLst>
                  <a:gd name="T0" fmla="*/ 26 w 104"/>
                  <a:gd name="T1" fmla="*/ 0 h 98"/>
                  <a:gd name="T2" fmla="*/ 26 w 104"/>
                  <a:gd name="T3" fmla="*/ 39 h 98"/>
                  <a:gd name="T4" fmla="*/ 79 w 104"/>
                  <a:gd name="T5" fmla="*/ 39 h 98"/>
                  <a:gd name="T6" fmla="*/ 79 w 104"/>
                  <a:gd name="T7" fmla="*/ 0 h 98"/>
                  <a:gd name="T8" fmla="*/ 104 w 104"/>
                  <a:gd name="T9" fmla="*/ 0 h 98"/>
                  <a:gd name="T10" fmla="*/ 104 w 104"/>
                  <a:gd name="T11" fmla="*/ 98 h 98"/>
                  <a:gd name="T12" fmla="*/ 79 w 104"/>
                  <a:gd name="T13" fmla="*/ 98 h 98"/>
                  <a:gd name="T14" fmla="*/ 79 w 104"/>
                  <a:gd name="T15" fmla="*/ 55 h 98"/>
                  <a:gd name="T16" fmla="*/ 26 w 104"/>
                  <a:gd name="T17" fmla="*/ 55 h 98"/>
                  <a:gd name="T18" fmla="*/ 26 w 104"/>
                  <a:gd name="T19" fmla="*/ 98 h 98"/>
                  <a:gd name="T20" fmla="*/ 0 w 104"/>
                  <a:gd name="T21" fmla="*/ 98 h 98"/>
                  <a:gd name="T22" fmla="*/ 0 w 104"/>
                  <a:gd name="T23" fmla="*/ 0 h 98"/>
                  <a:gd name="T24" fmla="*/ 26 w 104"/>
                  <a:gd name="T25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4" h="98">
                    <a:moveTo>
                      <a:pt x="26" y="0"/>
                    </a:moveTo>
                    <a:lnTo>
                      <a:pt x="26" y="39"/>
                    </a:lnTo>
                    <a:lnTo>
                      <a:pt x="79" y="39"/>
                    </a:lnTo>
                    <a:lnTo>
                      <a:pt x="79" y="0"/>
                    </a:lnTo>
                    <a:lnTo>
                      <a:pt x="104" y="0"/>
                    </a:lnTo>
                    <a:lnTo>
                      <a:pt x="104" y="98"/>
                    </a:lnTo>
                    <a:lnTo>
                      <a:pt x="79" y="98"/>
                    </a:lnTo>
                    <a:lnTo>
                      <a:pt x="79" y="55"/>
                    </a:lnTo>
                    <a:lnTo>
                      <a:pt x="26" y="55"/>
                    </a:lnTo>
                    <a:lnTo>
                      <a:pt x="26" y="98"/>
                    </a:lnTo>
                    <a:lnTo>
                      <a:pt x="0" y="98"/>
                    </a:lnTo>
                    <a:lnTo>
                      <a:pt x="0" y="0"/>
                    </a:lnTo>
                    <a:lnTo>
                      <a:pt x="26" y="0"/>
                    </a:ln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1" name="Rectangle 58"/>
              <p:cNvSpPr>
                <a:spLocks noChangeArrowheads="1"/>
              </p:cNvSpPr>
              <p:nvPr userDrawn="1"/>
            </p:nvSpPr>
            <p:spPr bwMode="auto">
              <a:xfrm>
                <a:off x="7868143" y="241336"/>
                <a:ext cx="50741" cy="191256"/>
              </a:xfrm>
              <a:prstGeom prst="rect">
                <a:avLst/>
              </a:pr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2" name="Freeform 59"/>
              <p:cNvSpPr>
                <a:spLocks/>
              </p:cNvSpPr>
              <p:nvPr userDrawn="1"/>
            </p:nvSpPr>
            <p:spPr bwMode="auto">
              <a:xfrm>
                <a:off x="8330670" y="237433"/>
                <a:ext cx="214675" cy="199062"/>
              </a:xfrm>
              <a:custGeom>
                <a:avLst/>
                <a:gdLst>
                  <a:gd name="T0" fmla="*/ 31 w 1010"/>
                  <a:gd name="T1" fmla="*/ 670 h 939"/>
                  <a:gd name="T2" fmla="*/ 0 w 1010"/>
                  <a:gd name="T3" fmla="*/ 479 h 939"/>
                  <a:gd name="T4" fmla="*/ 61 w 1010"/>
                  <a:gd name="T5" fmla="*/ 218 h 939"/>
                  <a:gd name="T6" fmla="*/ 265 w 1010"/>
                  <a:gd name="T7" fmla="*/ 48 h 939"/>
                  <a:gd name="T8" fmla="*/ 527 w 1010"/>
                  <a:gd name="T9" fmla="*/ 0 h 939"/>
                  <a:gd name="T10" fmla="*/ 826 w 1010"/>
                  <a:gd name="T11" fmla="*/ 63 h 939"/>
                  <a:gd name="T12" fmla="*/ 995 w 1010"/>
                  <a:gd name="T13" fmla="*/ 270 h 939"/>
                  <a:gd name="T14" fmla="*/ 1004 w 1010"/>
                  <a:gd name="T15" fmla="*/ 327 h 939"/>
                  <a:gd name="T16" fmla="*/ 755 w 1010"/>
                  <a:gd name="T17" fmla="*/ 327 h 939"/>
                  <a:gd name="T18" fmla="*/ 742 w 1010"/>
                  <a:gd name="T19" fmla="*/ 258 h 939"/>
                  <a:gd name="T20" fmla="*/ 631 w 1010"/>
                  <a:gd name="T21" fmla="*/ 155 h 939"/>
                  <a:gd name="T22" fmla="*/ 527 w 1010"/>
                  <a:gd name="T23" fmla="*/ 139 h 939"/>
                  <a:gd name="T24" fmla="*/ 410 w 1010"/>
                  <a:gd name="T25" fmla="*/ 159 h 939"/>
                  <a:gd name="T26" fmla="*/ 280 w 1010"/>
                  <a:gd name="T27" fmla="*/ 291 h 939"/>
                  <a:gd name="T28" fmla="*/ 248 w 1010"/>
                  <a:gd name="T29" fmla="*/ 479 h 939"/>
                  <a:gd name="T30" fmla="*/ 270 w 1010"/>
                  <a:gd name="T31" fmla="*/ 636 h 939"/>
                  <a:gd name="T32" fmla="*/ 400 w 1010"/>
                  <a:gd name="T33" fmla="*/ 777 h 939"/>
                  <a:gd name="T34" fmla="*/ 527 w 1010"/>
                  <a:gd name="T35" fmla="*/ 801 h 939"/>
                  <a:gd name="T36" fmla="*/ 637 w 1010"/>
                  <a:gd name="T37" fmla="*/ 784 h 939"/>
                  <a:gd name="T38" fmla="*/ 741 w 1010"/>
                  <a:gd name="T39" fmla="*/ 691 h 939"/>
                  <a:gd name="T40" fmla="*/ 760 w 1010"/>
                  <a:gd name="T41" fmla="*/ 595 h 939"/>
                  <a:gd name="T42" fmla="*/ 1010 w 1010"/>
                  <a:gd name="T43" fmla="*/ 595 h 939"/>
                  <a:gd name="T44" fmla="*/ 998 w 1010"/>
                  <a:gd name="T45" fmla="*/ 680 h 939"/>
                  <a:gd name="T46" fmla="*/ 832 w 1010"/>
                  <a:gd name="T47" fmla="*/ 877 h 939"/>
                  <a:gd name="T48" fmla="*/ 527 w 1010"/>
                  <a:gd name="T49" fmla="*/ 939 h 939"/>
                  <a:gd name="T50" fmla="*/ 287 w 1010"/>
                  <a:gd name="T51" fmla="*/ 902 h 939"/>
                  <a:gd name="T52" fmla="*/ 31 w 1010"/>
                  <a:gd name="T53" fmla="*/ 670 h 9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010" h="939">
                    <a:moveTo>
                      <a:pt x="31" y="670"/>
                    </a:moveTo>
                    <a:cubicBezTo>
                      <a:pt x="11" y="609"/>
                      <a:pt x="0" y="546"/>
                      <a:pt x="0" y="479"/>
                    </a:cubicBezTo>
                    <a:cubicBezTo>
                      <a:pt x="0" y="385"/>
                      <a:pt x="16" y="294"/>
                      <a:pt x="61" y="218"/>
                    </a:cubicBezTo>
                    <a:cubicBezTo>
                      <a:pt x="107" y="140"/>
                      <a:pt x="179" y="80"/>
                      <a:pt x="265" y="48"/>
                    </a:cubicBezTo>
                    <a:cubicBezTo>
                      <a:pt x="347" y="17"/>
                      <a:pt x="435" y="0"/>
                      <a:pt x="527" y="0"/>
                    </a:cubicBezTo>
                    <a:cubicBezTo>
                      <a:pt x="634" y="0"/>
                      <a:pt x="734" y="24"/>
                      <a:pt x="826" y="63"/>
                    </a:cubicBezTo>
                    <a:cubicBezTo>
                      <a:pt x="912" y="100"/>
                      <a:pt x="976" y="177"/>
                      <a:pt x="995" y="270"/>
                    </a:cubicBezTo>
                    <a:cubicBezTo>
                      <a:pt x="999" y="288"/>
                      <a:pt x="1002" y="308"/>
                      <a:pt x="1004" y="327"/>
                    </a:cubicBezTo>
                    <a:cubicBezTo>
                      <a:pt x="755" y="327"/>
                      <a:pt x="755" y="327"/>
                      <a:pt x="755" y="327"/>
                    </a:cubicBezTo>
                    <a:cubicBezTo>
                      <a:pt x="754" y="303"/>
                      <a:pt x="750" y="279"/>
                      <a:pt x="742" y="258"/>
                    </a:cubicBezTo>
                    <a:cubicBezTo>
                      <a:pt x="723" y="209"/>
                      <a:pt x="682" y="170"/>
                      <a:pt x="631" y="155"/>
                    </a:cubicBezTo>
                    <a:cubicBezTo>
                      <a:pt x="598" y="144"/>
                      <a:pt x="563" y="139"/>
                      <a:pt x="527" y="139"/>
                    </a:cubicBezTo>
                    <a:cubicBezTo>
                      <a:pt x="486" y="139"/>
                      <a:pt x="447" y="146"/>
                      <a:pt x="410" y="159"/>
                    </a:cubicBezTo>
                    <a:cubicBezTo>
                      <a:pt x="349" y="181"/>
                      <a:pt x="302" y="230"/>
                      <a:pt x="280" y="291"/>
                    </a:cubicBezTo>
                    <a:cubicBezTo>
                      <a:pt x="260" y="349"/>
                      <a:pt x="248" y="413"/>
                      <a:pt x="248" y="479"/>
                    </a:cubicBezTo>
                    <a:cubicBezTo>
                      <a:pt x="248" y="534"/>
                      <a:pt x="257" y="586"/>
                      <a:pt x="270" y="636"/>
                    </a:cubicBezTo>
                    <a:cubicBezTo>
                      <a:pt x="289" y="701"/>
                      <a:pt x="337" y="753"/>
                      <a:pt x="400" y="777"/>
                    </a:cubicBezTo>
                    <a:cubicBezTo>
                      <a:pt x="440" y="792"/>
                      <a:pt x="482" y="801"/>
                      <a:pt x="527" y="801"/>
                    </a:cubicBezTo>
                    <a:cubicBezTo>
                      <a:pt x="566" y="801"/>
                      <a:pt x="602" y="795"/>
                      <a:pt x="637" y="784"/>
                    </a:cubicBezTo>
                    <a:cubicBezTo>
                      <a:pt x="683" y="769"/>
                      <a:pt x="721" y="735"/>
                      <a:pt x="741" y="691"/>
                    </a:cubicBezTo>
                    <a:cubicBezTo>
                      <a:pt x="754" y="662"/>
                      <a:pt x="760" y="629"/>
                      <a:pt x="760" y="595"/>
                    </a:cubicBezTo>
                    <a:cubicBezTo>
                      <a:pt x="1010" y="595"/>
                      <a:pt x="1010" y="595"/>
                      <a:pt x="1010" y="595"/>
                    </a:cubicBezTo>
                    <a:cubicBezTo>
                      <a:pt x="1008" y="624"/>
                      <a:pt x="1004" y="653"/>
                      <a:pt x="998" y="680"/>
                    </a:cubicBezTo>
                    <a:cubicBezTo>
                      <a:pt x="976" y="768"/>
                      <a:pt x="914" y="843"/>
                      <a:pt x="832" y="877"/>
                    </a:cubicBezTo>
                    <a:cubicBezTo>
                      <a:pt x="738" y="917"/>
                      <a:pt x="635" y="939"/>
                      <a:pt x="527" y="939"/>
                    </a:cubicBezTo>
                    <a:cubicBezTo>
                      <a:pt x="444" y="939"/>
                      <a:pt x="362" y="926"/>
                      <a:pt x="287" y="902"/>
                    </a:cubicBezTo>
                    <a:cubicBezTo>
                      <a:pt x="171" y="866"/>
                      <a:pt x="71" y="783"/>
                      <a:pt x="31" y="67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3" name="Freeform 60"/>
              <p:cNvSpPr>
                <a:spLocks/>
              </p:cNvSpPr>
              <p:nvPr userDrawn="1"/>
            </p:nvSpPr>
            <p:spPr bwMode="auto">
              <a:xfrm>
                <a:off x="7534422" y="485284"/>
                <a:ext cx="46838" cy="120998"/>
              </a:xfrm>
              <a:custGeom>
                <a:avLst/>
                <a:gdLst>
                  <a:gd name="T0" fmla="*/ 211 w 219"/>
                  <a:gd name="T1" fmla="*/ 1 h 565"/>
                  <a:gd name="T2" fmla="*/ 0 w 219"/>
                  <a:gd name="T3" fmla="*/ 20 h 565"/>
                  <a:gd name="T4" fmla="*/ 0 w 219"/>
                  <a:gd name="T5" fmla="*/ 51 h 565"/>
                  <a:gd name="T6" fmla="*/ 6 w 219"/>
                  <a:gd name="T7" fmla="*/ 52 h 565"/>
                  <a:gd name="T8" fmla="*/ 92 w 219"/>
                  <a:gd name="T9" fmla="*/ 123 h 565"/>
                  <a:gd name="T10" fmla="*/ 92 w 219"/>
                  <a:gd name="T11" fmla="*/ 565 h 565"/>
                  <a:gd name="T12" fmla="*/ 219 w 219"/>
                  <a:gd name="T13" fmla="*/ 565 h 565"/>
                  <a:gd name="T14" fmla="*/ 219 w 219"/>
                  <a:gd name="T15" fmla="*/ 0 h 565"/>
                  <a:gd name="T16" fmla="*/ 211 w 219"/>
                  <a:gd name="T17" fmla="*/ 1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9" h="565">
                    <a:moveTo>
                      <a:pt x="211" y="1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6" y="52"/>
                      <a:pt x="6" y="52"/>
                      <a:pt x="6" y="52"/>
                    </a:cubicBezTo>
                    <a:cubicBezTo>
                      <a:pt x="92" y="62"/>
                      <a:pt x="92" y="62"/>
                      <a:pt x="92" y="123"/>
                    </a:cubicBezTo>
                    <a:cubicBezTo>
                      <a:pt x="92" y="565"/>
                      <a:pt x="92" y="565"/>
                      <a:pt x="92" y="565"/>
                    </a:cubicBezTo>
                    <a:cubicBezTo>
                      <a:pt x="219" y="565"/>
                      <a:pt x="219" y="565"/>
                      <a:pt x="219" y="565"/>
                    </a:cubicBezTo>
                    <a:cubicBezTo>
                      <a:pt x="219" y="0"/>
                      <a:pt x="219" y="0"/>
                      <a:pt x="219" y="0"/>
                    </a:cubicBezTo>
                    <a:cubicBezTo>
                      <a:pt x="211" y="1"/>
                      <a:pt x="211" y="1"/>
                      <a:pt x="211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4" name="Freeform 61"/>
              <p:cNvSpPr>
                <a:spLocks/>
              </p:cNvSpPr>
              <p:nvPr userDrawn="1"/>
            </p:nvSpPr>
            <p:spPr bwMode="auto">
              <a:xfrm>
                <a:off x="7604679" y="522365"/>
                <a:ext cx="95628" cy="83919"/>
              </a:xfrm>
              <a:custGeom>
                <a:avLst/>
                <a:gdLst>
                  <a:gd name="T0" fmla="*/ 328 w 446"/>
                  <a:gd name="T1" fmla="*/ 1 h 398"/>
                  <a:gd name="T2" fmla="*/ 180 w 446"/>
                  <a:gd name="T3" fmla="*/ 87 h 398"/>
                  <a:gd name="T4" fmla="*/ 180 w 446"/>
                  <a:gd name="T5" fmla="*/ 0 h 398"/>
                  <a:gd name="T6" fmla="*/ 172 w 446"/>
                  <a:gd name="T7" fmla="*/ 1 h 398"/>
                  <a:gd name="T8" fmla="*/ 0 w 446"/>
                  <a:gd name="T9" fmla="*/ 28 h 398"/>
                  <a:gd name="T10" fmla="*/ 0 w 446"/>
                  <a:gd name="T11" fmla="*/ 58 h 398"/>
                  <a:gd name="T12" fmla="*/ 8 w 446"/>
                  <a:gd name="T13" fmla="*/ 58 h 398"/>
                  <a:gd name="T14" fmla="*/ 74 w 446"/>
                  <a:gd name="T15" fmla="*/ 122 h 398"/>
                  <a:gd name="T16" fmla="*/ 74 w 446"/>
                  <a:gd name="T17" fmla="*/ 398 h 398"/>
                  <a:gd name="T18" fmla="*/ 180 w 446"/>
                  <a:gd name="T19" fmla="*/ 398 h 398"/>
                  <a:gd name="T20" fmla="*/ 180 w 446"/>
                  <a:gd name="T21" fmla="*/ 195 h 398"/>
                  <a:gd name="T22" fmla="*/ 285 w 446"/>
                  <a:gd name="T23" fmla="*/ 71 h 398"/>
                  <a:gd name="T24" fmla="*/ 339 w 446"/>
                  <a:gd name="T25" fmla="*/ 183 h 398"/>
                  <a:gd name="T26" fmla="*/ 339 w 446"/>
                  <a:gd name="T27" fmla="*/ 398 h 398"/>
                  <a:gd name="T28" fmla="*/ 446 w 446"/>
                  <a:gd name="T29" fmla="*/ 398 h 398"/>
                  <a:gd name="T30" fmla="*/ 446 w 446"/>
                  <a:gd name="T31" fmla="*/ 122 h 398"/>
                  <a:gd name="T32" fmla="*/ 328 w 446"/>
                  <a:gd name="T33" fmla="*/ 1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6" h="398">
                    <a:moveTo>
                      <a:pt x="328" y="1"/>
                    </a:moveTo>
                    <a:cubicBezTo>
                      <a:pt x="249" y="1"/>
                      <a:pt x="202" y="54"/>
                      <a:pt x="180" y="87"/>
                    </a:cubicBezTo>
                    <a:cubicBezTo>
                      <a:pt x="180" y="58"/>
                      <a:pt x="180" y="0"/>
                      <a:pt x="180" y="0"/>
                    </a:cubicBezTo>
                    <a:cubicBezTo>
                      <a:pt x="172" y="1"/>
                      <a:pt x="172" y="1"/>
                      <a:pt x="172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2" y="60"/>
                      <a:pt x="74" y="71"/>
                      <a:pt x="74" y="122"/>
                    </a:cubicBezTo>
                    <a:cubicBezTo>
                      <a:pt x="74" y="398"/>
                      <a:pt x="74" y="398"/>
                      <a:pt x="74" y="398"/>
                    </a:cubicBezTo>
                    <a:cubicBezTo>
                      <a:pt x="180" y="398"/>
                      <a:pt x="180" y="398"/>
                      <a:pt x="180" y="398"/>
                    </a:cubicBezTo>
                    <a:cubicBezTo>
                      <a:pt x="180" y="195"/>
                      <a:pt x="180" y="195"/>
                      <a:pt x="180" y="195"/>
                    </a:cubicBezTo>
                    <a:cubicBezTo>
                      <a:pt x="180" y="141"/>
                      <a:pt x="232" y="71"/>
                      <a:pt x="285" y="71"/>
                    </a:cubicBezTo>
                    <a:cubicBezTo>
                      <a:pt x="337" y="71"/>
                      <a:pt x="339" y="113"/>
                      <a:pt x="339" y="183"/>
                    </a:cubicBezTo>
                    <a:cubicBezTo>
                      <a:pt x="339" y="398"/>
                      <a:pt x="339" y="398"/>
                      <a:pt x="339" y="398"/>
                    </a:cubicBezTo>
                    <a:cubicBezTo>
                      <a:pt x="446" y="398"/>
                      <a:pt x="446" y="398"/>
                      <a:pt x="446" y="398"/>
                    </a:cubicBezTo>
                    <a:cubicBezTo>
                      <a:pt x="446" y="122"/>
                      <a:pt x="446" y="122"/>
                      <a:pt x="446" y="122"/>
                    </a:cubicBezTo>
                    <a:cubicBezTo>
                      <a:pt x="446" y="44"/>
                      <a:pt x="404" y="1"/>
                      <a:pt x="328" y="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5" name="Freeform 62"/>
              <p:cNvSpPr>
                <a:spLocks/>
              </p:cNvSpPr>
              <p:nvPr userDrawn="1"/>
            </p:nvSpPr>
            <p:spPr bwMode="auto">
              <a:xfrm>
                <a:off x="7727628" y="522365"/>
                <a:ext cx="62451" cy="85870"/>
              </a:xfrm>
              <a:custGeom>
                <a:avLst/>
                <a:gdLst>
                  <a:gd name="T0" fmla="*/ 175 w 298"/>
                  <a:gd name="T1" fmla="*/ 155 h 407"/>
                  <a:gd name="T2" fmla="*/ 97 w 298"/>
                  <a:gd name="T3" fmla="*/ 87 h 407"/>
                  <a:gd name="T4" fmla="*/ 154 w 298"/>
                  <a:gd name="T5" fmla="*/ 50 h 407"/>
                  <a:gd name="T6" fmla="*/ 254 w 298"/>
                  <a:gd name="T7" fmla="*/ 85 h 407"/>
                  <a:gd name="T8" fmla="*/ 270 w 298"/>
                  <a:gd name="T9" fmla="*/ 95 h 407"/>
                  <a:gd name="T10" fmla="*/ 270 w 298"/>
                  <a:gd name="T11" fmla="*/ 15 h 407"/>
                  <a:gd name="T12" fmla="*/ 257 w 298"/>
                  <a:gd name="T13" fmla="*/ 12 h 407"/>
                  <a:gd name="T14" fmla="*/ 160 w 298"/>
                  <a:gd name="T15" fmla="*/ 0 h 407"/>
                  <a:gd name="T16" fmla="*/ 0 w 298"/>
                  <a:gd name="T17" fmla="*/ 115 h 407"/>
                  <a:gd name="T18" fmla="*/ 117 w 298"/>
                  <a:gd name="T19" fmla="*/ 238 h 407"/>
                  <a:gd name="T20" fmla="*/ 200 w 298"/>
                  <a:gd name="T21" fmla="*/ 310 h 407"/>
                  <a:gd name="T22" fmla="*/ 129 w 298"/>
                  <a:gd name="T23" fmla="*/ 356 h 407"/>
                  <a:gd name="T24" fmla="*/ 12 w 298"/>
                  <a:gd name="T25" fmla="*/ 315 h 407"/>
                  <a:gd name="T26" fmla="*/ 0 w 298"/>
                  <a:gd name="T27" fmla="*/ 308 h 407"/>
                  <a:gd name="T28" fmla="*/ 0 w 298"/>
                  <a:gd name="T29" fmla="*/ 391 h 407"/>
                  <a:gd name="T30" fmla="*/ 8 w 298"/>
                  <a:gd name="T31" fmla="*/ 392 h 407"/>
                  <a:gd name="T32" fmla="*/ 125 w 298"/>
                  <a:gd name="T33" fmla="*/ 407 h 407"/>
                  <a:gd name="T34" fmla="*/ 298 w 298"/>
                  <a:gd name="T35" fmla="*/ 288 h 407"/>
                  <a:gd name="T36" fmla="*/ 175 w 298"/>
                  <a:gd name="T37" fmla="*/ 155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8" h="407">
                    <a:moveTo>
                      <a:pt x="175" y="155"/>
                    </a:moveTo>
                    <a:cubicBezTo>
                      <a:pt x="133" y="134"/>
                      <a:pt x="97" y="116"/>
                      <a:pt x="97" y="87"/>
                    </a:cubicBezTo>
                    <a:cubicBezTo>
                      <a:pt x="97" y="54"/>
                      <a:pt x="137" y="50"/>
                      <a:pt x="154" y="50"/>
                    </a:cubicBezTo>
                    <a:cubicBezTo>
                      <a:pt x="198" y="50"/>
                      <a:pt x="237" y="74"/>
                      <a:pt x="254" y="85"/>
                    </a:cubicBezTo>
                    <a:cubicBezTo>
                      <a:pt x="270" y="95"/>
                      <a:pt x="270" y="95"/>
                      <a:pt x="270" y="95"/>
                    </a:cubicBezTo>
                    <a:cubicBezTo>
                      <a:pt x="270" y="15"/>
                      <a:pt x="270" y="15"/>
                      <a:pt x="270" y="15"/>
                    </a:cubicBezTo>
                    <a:cubicBezTo>
                      <a:pt x="257" y="12"/>
                      <a:pt x="257" y="12"/>
                      <a:pt x="257" y="12"/>
                    </a:cubicBezTo>
                    <a:cubicBezTo>
                      <a:pt x="238" y="8"/>
                      <a:pt x="201" y="0"/>
                      <a:pt x="160" y="0"/>
                    </a:cubicBezTo>
                    <a:cubicBezTo>
                      <a:pt x="60" y="0"/>
                      <a:pt x="0" y="43"/>
                      <a:pt x="0" y="115"/>
                    </a:cubicBezTo>
                    <a:cubicBezTo>
                      <a:pt x="0" y="180"/>
                      <a:pt x="62" y="211"/>
                      <a:pt x="117" y="238"/>
                    </a:cubicBezTo>
                    <a:cubicBezTo>
                      <a:pt x="160" y="259"/>
                      <a:pt x="200" y="278"/>
                      <a:pt x="200" y="310"/>
                    </a:cubicBezTo>
                    <a:cubicBezTo>
                      <a:pt x="200" y="339"/>
                      <a:pt x="174" y="356"/>
                      <a:pt x="129" y="356"/>
                    </a:cubicBezTo>
                    <a:cubicBezTo>
                      <a:pt x="79" y="356"/>
                      <a:pt x="37" y="330"/>
                      <a:pt x="12" y="315"/>
                    </a:cubicBezTo>
                    <a:cubicBezTo>
                      <a:pt x="0" y="308"/>
                      <a:pt x="0" y="308"/>
                      <a:pt x="0" y="308"/>
                    </a:cubicBezTo>
                    <a:cubicBezTo>
                      <a:pt x="0" y="391"/>
                      <a:pt x="0" y="391"/>
                      <a:pt x="0" y="391"/>
                    </a:cubicBezTo>
                    <a:cubicBezTo>
                      <a:pt x="8" y="392"/>
                      <a:pt x="8" y="392"/>
                      <a:pt x="8" y="392"/>
                    </a:cubicBezTo>
                    <a:cubicBezTo>
                      <a:pt x="30" y="397"/>
                      <a:pt x="70" y="407"/>
                      <a:pt x="125" y="407"/>
                    </a:cubicBezTo>
                    <a:cubicBezTo>
                      <a:pt x="233" y="407"/>
                      <a:pt x="298" y="362"/>
                      <a:pt x="298" y="288"/>
                    </a:cubicBezTo>
                    <a:cubicBezTo>
                      <a:pt x="298" y="215"/>
                      <a:pt x="233" y="183"/>
                      <a:pt x="175" y="155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6" name="Freeform 63"/>
              <p:cNvSpPr>
                <a:spLocks noEditPoints="1"/>
              </p:cNvSpPr>
              <p:nvPr userDrawn="1"/>
            </p:nvSpPr>
            <p:spPr bwMode="auto">
              <a:xfrm>
                <a:off x="7801789" y="522365"/>
                <a:ext cx="97579" cy="119047"/>
              </a:xfrm>
              <a:custGeom>
                <a:avLst/>
                <a:gdLst>
                  <a:gd name="T0" fmla="*/ 292 w 459"/>
                  <a:gd name="T1" fmla="*/ 1 h 563"/>
                  <a:gd name="T2" fmla="*/ 179 w 459"/>
                  <a:gd name="T3" fmla="*/ 56 h 563"/>
                  <a:gd name="T4" fmla="*/ 179 w 459"/>
                  <a:gd name="T5" fmla="*/ 0 h 563"/>
                  <a:gd name="T6" fmla="*/ 170 w 459"/>
                  <a:gd name="T7" fmla="*/ 1 h 563"/>
                  <a:gd name="T8" fmla="*/ 0 w 459"/>
                  <a:gd name="T9" fmla="*/ 28 h 563"/>
                  <a:gd name="T10" fmla="*/ 0 w 459"/>
                  <a:gd name="T11" fmla="*/ 58 h 563"/>
                  <a:gd name="T12" fmla="*/ 8 w 459"/>
                  <a:gd name="T13" fmla="*/ 58 h 563"/>
                  <a:gd name="T14" fmla="*/ 71 w 459"/>
                  <a:gd name="T15" fmla="*/ 122 h 563"/>
                  <a:gd name="T16" fmla="*/ 71 w 459"/>
                  <a:gd name="T17" fmla="*/ 563 h 563"/>
                  <a:gd name="T18" fmla="*/ 178 w 459"/>
                  <a:gd name="T19" fmla="*/ 563 h 563"/>
                  <a:gd name="T20" fmla="*/ 178 w 459"/>
                  <a:gd name="T21" fmla="*/ 362 h 563"/>
                  <a:gd name="T22" fmla="*/ 288 w 459"/>
                  <a:gd name="T23" fmla="*/ 408 h 563"/>
                  <a:gd name="T24" fmla="*/ 459 w 459"/>
                  <a:gd name="T25" fmla="*/ 198 h 563"/>
                  <a:gd name="T26" fmla="*/ 292 w 459"/>
                  <a:gd name="T27" fmla="*/ 1 h 563"/>
                  <a:gd name="T28" fmla="*/ 261 w 459"/>
                  <a:gd name="T29" fmla="*/ 60 h 563"/>
                  <a:gd name="T30" fmla="*/ 343 w 459"/>
                  <a:gd name="T31" fmla="*/ 198 h 563"/>
                  <a:gd name="T32" fmla="*/ 262 w 459"/>
                  <a:gd name="T33" fmla="*/ 349 h 563"/>
                  <a:gd name="T34" fmla="*/ 178 w 459"/>
                  <a:gd name="T35" fmla="*/ 230 h 563"/>
                  <a:gd name="T36" fmla="*/ 178 w 459"/>
                  <a:gd name="T37" fmla="*/ 196 h 563"/>
                  <a:gd name="T38" fmla="*/ 261 w 459"/>
                  <a:gd name="T39" fmla="*/ 60 h 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9" h="563">
                    <a:moveTo>
                      <a:pt x="292" y="1"/>
                    </a:moveTo>
                    <a:cubicBezTo>
                      <a:pt x="252" y="1"/>
                      <a:pt x="214" y="20"/>
                      <a:pt x="179" y="56"/>
                    </a:cubicBezTo>
                    <a:cubicBezTo>
                      <a:pt x="179" y="37"/>
                      <a:pt x="179" y="0"/>
                      <a:pt x="179" y="0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1" y="60"/>
                      <a:pt x="71" y="70"/>
                      <a:pt x="71" y="122"/>
                    </a:cubicBezTo>
                    <a:cubicBezTo>
                      <a:pt x="71" y="563"/>
                      <a:pt x="71" y="563"/>
                      <a:pt x="71" y="563"/>
                    </a:cubicBezTo>
                    <a:cubicBezTo>
                      <a:pt x="178" y="563"/>
                      <a:pt x="178" y="563"/>
                      <a:pt x="178" y="563"/>
                    </a:cubicBezTo>
                    <a:cubicBezTo>
                      <a:pt x="178" y="563"/>
                      <a:pt x="178" y="395"/>
                      <a:pt x="178" y="362"/>
                    </a:cubicBezTo>
                    <a:cubicBezTo>
                      <a:pt x="198" y="386"/>
                      <a:pt x="229" y="408"/>
                      <a:pt x="288" y="408"/>
                    </a:cubicBezTo>
                    <a:cubicBezTo>
                      <a:pt x="400" y="408"/>
                      <a:pt x="459" y="335"/>
                      <a:pt x="459" y="198"/>
                    </a:cubicBezTo>
                    <a:cubicBezTo>
                      <a:pt x="459" y="73"/>
                      <a:pt x="398" y="1"/>
                      <a:pt x="292" y="1"/>
                    </a:cubicBezTo>
                    <a:moveTo>
                      <a:pt x="261" y="60"/>
                    </a:moveTo>
                    <a:cubicBezTo>
                      <a:pt x="334" y="60"/>
                      <a:pt x="343" y="139"/>
                      <a:pt x="343" y="198"/>
                    </a:cubicBezTo>
                    <a:cubicBezTo>
                      <a:pt x="343" y="300"/>
                      <a:pt x="317" y="349"/>
                      <a:pt x="262" y="349"/>
                    </a:cubicBezTo>
                    <a:cubicBezTo>
                      <a:pt x="193" y="349"/>
                      <a:pt x="178" y="284"/>
                      <a:pt x="178" y="230"/>
                    </a:cubicBezTo>
                    <a:cubicBezTo>
                      <a:pt x="178" y="196"/>
                      <a:pt x="178" y="196"/>
                      <a:pt x="178" y="196"/>
                    </a:cubicBezTo>
                    <a:cubicBezTo>
                      <a:pt x="178" y="155"/>
                      <a:pt x="186" y="60"/>
                      <a:pt x="261" y="6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7" name="Freeform 64"/>
              <p:cNvSpPr>
                <a:spLocks/>
              </p:cNvSpPr>
              <p:nvPr userDrawn="1"/>
            </p:nvSpPr>
            <p:spPr bwMode="auto">
              <a:xfrm>
                <a:off x="7914981" y="522365"/>
                <a:ext cx="39032" cy="83919"/>
              </a:xfrm>
              <a:custGeom>
                <a:avLst/>
                <a:gdLst>
                  <a:gd name="T0" fmla="*/ 0 w 178"/>
                  <a:gd name="T1" fmla="*/ 28 h 398"/>
                  <a:gd name="T2" fmla="*/ 0 w 178"/>
                  <a:gd name="T3" fmla="*/ 58 h 398"/>
                  <a:gd name="T4" fmla="*/ 8 w 178"/>
                  <a:gd name="T5" fmla="*/ 58 h 398"/>
                  <a:gd name="T6" fmla="*/ 71 w 178"/>
                  <a:gd name="T7" fmla="*/ 122 h 398"/>
                  <a:gd name="T8" fmla="*/ 71 w 178"/>
                  <a:gd name="T9" fmla="*/ 398 h 398"/>
                  <a:gd name="T10" fmla="*/ 178 w 178"/>
                  <a:gd name="T11" fmla="*/ 398 h 398"/>
                  <a:gd name="T12" fmla="*/ 178 w 178"/>
                  <a:gd name="T13" fmla="*/ 0 h 398"/>
                  <a:gd name="T14" fmla="*/ 169 w 178"/>
                  <a:gd name="T15" fmla="*/ 1 h 398"/>
                  <a:gd name="T16" fmla="*/ 0 w 178"/>
                  <a:gd name="T17" fmla="*/ 2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" h="398">
                    <a:moveTo>
                      <a:pt x="0" y="28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8" y="58"/>
                      <a:pt x="8" y="58"/>
                      <a:pt x="8" y="58"/>
                    </a:cubicBezTo>
                    <a:cubicBezTo>
                      <a:pt x="60" y="60"/>
                      <a:pt x="71" y="70"/>
                      <a:pt x="71" y="122"/>
                    </a:cubicBezTo>
                    <a:cubicBezTo>
                      <a:pt x="71" y="398"/>
                      <a:pt x="71" y="398"/>
                      <a:pt x="71" y="398"/>
                    </a:cubicBezTo>
                    <a:cubicBezTo>
                      <a:pt x="178" y="398"/>
                      <a:pt x="178" y="398"/>
                      <a:pt x="178" y="398"/>
                    </a:cubicBezTo>
                    <a:cubicBezTo>
                      <a:pt x="178" y="0"/>
                      <a:pt x="178" y="0"/>
                      <a:pt x="178" y="0"/>
                    </a:cubicBezTo>
                    <a:cubicBezTo>
                      <a:pt x="169" y="1"/>
                      <a:pt x="169" y="1"/>
                      <a:pt x="169" y="1"/>
                    </a:cubicBezTo>
                    <a:cubicBezTo>
                      <a:pt x="0" y="28"/>
                      <a:pt x="0" y="28"/>
                      <a:pt x="0" y="28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8" name="Freeform 65"/>
              <p:cNvSpPr>
                <a:spLocks/>
              </p:cNvSpPr>
              <p:nvPr userDrawn="1"/>
            </p:nvSpPr>
            <p:spPr bwMode="auto">
              <a:xfrm>
                <a:off x="7928642" y="487236"/>
                <a:ext cx="27322" cy="23419"/>
              </a:xfrm>
              <a:custGeom>
                <a:avLst/>
                <a:gdLst>
                  <a:gd name="T0" fmla="*/ 64 w 132"/>
                  <a:gd name="T1" fmla="*/ 116 h 116"/>
                  <a:gd name="T2" fmla="*/ 132 w 132"/>
                  <a:gd name="T3" fmla="*/ 57 h 116"/>
                  <a:gd name="T4" fmla="*/ 65 w 132"/>
                  <a:gd name="T5" fmla="*/ 0 h 116"/>
                  <a:gd name="T6" fmla="*/ 0 w 132"/>
                  <a:gd name="T7" fmla="*/ 57 h 116"/>
                  <a:gd name="T8" fmla="*/ 64 w 132"/>
                  <a:gd name="T9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16">
                    <a:moveTo>
                      <a:pt x="64" y="116"/>
                    </a:moveTo>
                    <a:cubicBezTo>
                      <a:pt x="102" y="116"/>
                      <a:pt x="132" y="89"/>
                      <a:pt x="132" y="57"/>
                    </a:cubicBezTo>
                    <a:cubicBezTo>
                      <a:pt x="132" y="26"/>
                      <a:pt x="102" y="0"/>
                      <a:pt x="65" y="0"/>
                    </a:cubicBezTo>
                    <a:cubicBezTo>
                      <a:pt x="29" y="0"/>
                      <a:pt x="0" y="26"/>
                      <a:pt x="0" y="57"/>
                    </a:cubicBezTo>
                    <a:cubicBezTo>
                      <a:pt x="0" y="89"/>
                      <a:pt x="29" y="116"/>
                      <a:pt x="64" y="116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99" name="Freeform 66"/>
              <p:cNvSpPr>
                <a:spLocks/>
              </p:cNvSpPr>
              <p:nvPr userDrawn="1"/>
            </p:nvSpPr>
            <p:spPr bwMode="auto">
              <a:xfrm>
                <a:off x="7975481" y="522365"/>
                <a:ext cx="74160" cy="83919"/>
              </a:xfrm>
              <a:custGeom>
                <a:avLst/>
                <a:gdLst>
                  <a:gd name="T0" fmla="*/ 345 w 345"/>
                  <a:gd name="T1" fmla="*/ 89 h 398"/>
                  <a:gd name="T2" fmla="*/ 345 w 345"/>
                  <a:gd name="T3" fmla="*/ 6 h 398"/>
                  <a:gd name="T4" fmla="*/ 339 w 345"/>
                  <a:gd name="T5" fmla="*/ 5 h 398"/>
                  <a:gd name="T6" fmla="*/ 288 w 345"/>
                  <a:gd name="T7" fmla="*/ 1 h 398"/>
                  <a:gd name="T8" fmla="*/ 179 w 345"/>
                  <a:gd name="T9" fmla="*/ 80 h 398"/>
                  <a:gd name="T10" fmla="*/ 179 w 345"/>
                  <a:gd name="T11" fmla="*/ 0 h 398"/>
                  <a:gd name="T12" fmla="*/ 170 w 345"/>
                  <a:gd name="T13" fmla="*/ 1 h 398"/>
                  <a:gd name="T14" fmla="*/ 0 w 345"/>
                  <a:gd name="T15" fmla="*/ 28 h 398"/>
                  <a:gd name="T16" fmla="*/ 0 w 345"/>
                  <a:gd name="T17" fmla="*/ 58 h 398"/>
                  <a:gd name="T18" fmla="*/ 7 w 345"/>
                  <a:gd name="T19" fmla="*/ 58 h 398"/>
                  <a:gd name="T20" fmla="*/ 72 w 345"/>
                  <a:gd name="T21" fmla="*/ 122 h 398"/>
                  <a:gd name="T22" fmla="*/ 72 w 345"/>
                  <a:gd name="T23" fmla="*/ 398 h 398"/>
                  <a:gd name="T24" fmla="*/ 179 w 345"/>
                  <a:gd name="T25" fmla="*/ 398 h 398"/>
                  <a:gd name="T26" fmla="*/ 179 w 345"/>
                  <a:gd name="T27" fmla="*/ 199 h 398"/>
                  <a:gd name="T28" fmla="*/ 291 w 345"/>
                  <a:gd name="T29" fmla="*/ 87 h 398"/>
                  <a:gd name="T30" fmla="*/ 328 w 345"/>
                  <a:gd name="T31" fmla="*/ 94 h 398"/>
                  <a:gd name="T32" fmla="*/ 345 w 345"/>
                  <a:gd name="T33" fmla="*/ 99 h 398"/>
                  <a:gd name="T34" fmla="*/ 345 w 345"/>
                  <a:gd name="T35" fmla="*/ 89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5" h="398">
                    <a:moveTo>
                      <a:pt x="345" y="89"/>
                    </a:moveTo>
                    <a:cubicBezTo>
                      <a:pt x="345" y="6"/>
                      <a:pt x="345" y="6"/>
                      <a:pt x="345" y="6"/>
                    </a:cubicBezTo>
                    <a:cubicBezTo>
                      <a:pt x="339" y="5"/>
                      <a:pt x="339" y="5"/>
                      <a:pt x="339" y="5"/>
                    </a:cubicBezTo>
                    <a:cubicBezTo>
                      <a:pt x="321" y="2"/>
                      <a:pt x="304" y="1"/>
                      <a:pt x="288" y="1"/>
                    </a:cubicBezTo>
                    <a:cubicBezTo>
                      <a:pt x="228" y="1"/>
                      <a:pt x="196" y="45"/>
                      <a:pt x="179" y="80"/>
                    </a:cubicBezTo>
                    <a:cubicBezTo>
                      <a:pt x="179" y="48"/>
                      <a:pt x="179" y="0"/>
                      <a:pt x="179" y="0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61" y="60"/>
                      <a:pt x="72" y="70"/>
                      <a:pt x="72" y="122"/>
                    </a:cubicBezTo>
                    <a:cubicBezTo>
                      <a:pt x="72" y="398"/>
                      <a:pt x="72" y="398"/>
                      <a:pt x="72" y="398"/>
                    </a:cubicBezTo>
                    <a:cubicBezTo>
                      <a:pt x="179" y="398"/>
                      <a:pt x="179" y="398"/>
                      <a:pt x="179" y="398"/>
                    </a:cubicBezTo>
                    <a:cubicBezTo>
                      <a:pt x="179" y="199"/>
                      <a:pt x="179" y="199"/>
                      <a:pt x="179" y="199"/>
                    </a:cubicBezTo>
                    <a:cubicBezTo>
                      <a:pt x="179" y="165"/>
                      <a:pt x="190" y="87"/>
                      <a:pt x="291" y="87"/>
                    </a:cubicBezTo>
                    <a:cubicBezTo>
                      <a:pt x="302" y="87"/>
                      <a:pt x="315" y="91"/>
                      <a:pt x="328" y="94"/>
                    </a:cubicBezTo>
                    <a:cubicBezTo>
                      <a:pt x="345" y="99"/>
                      <a:pt x="345" y="99"/>
                      <a:pt x="345" y="99"/>
                    </a:cubicBezTo>
                    <a:cubicBezTo>
                      <a:pt x="345" y="89"/>
                      <a:pt x="345" y="89"/>
                      <a:pt x="345" y="89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00" name="Freeform 67"/>
              <p:cNvSpPr>
                <a:spLocks noEditPoints="1"/>
              </p:cNvSpPr>
              <p:nvPr userDrawn="1"/>
            </p:nvSpPr>
            <p:spPr bwMode="auto">
              <a:xfrm>
                <a:off x="8059398" y="522365"/>
                <a:ext cx="80016" cy="85870"/>
              </a:xfrm>
              <a:custGeom>
                <a:avLst/>
                <a:gdLst>
                  <a:gd name="T0" fmla="*/ 377 w 377"/>
                  <a:gd name="T1" fmla="*/ 161 h 407"/>
                  <a:gd name="T2" fmla="*/ 200 w 377"/>
                  <a:gd name="T3" fmla="*/ 0 h 407"/>
                  <a:gd name="T4" fmla="*/ 0 w 377"/>
                  <a:gd name="T5" fmla="*/ 190 h 407"/>
                  <a:gd name="T6" fmla="*/ 232 w 377"/>
                  <a:gd name="T7" fmla="*/ 407 h 407"/>
                  <a:gd name="T8" fmla="*/ 363 w 377"/>
                  <a:gd name="T9" fmla="*/ 385 h 407"/>
                  <a:gd name="T10" fmla="*/ 369 w 377"/>
                  <a:gd name="T11" fmla="*/ 383 h 407"/>
                  <a:gd name="T12" fmla="*/ 369 w 377"/>
                  <a:gd name="T13" fmla="*/ 331 h 407"/>
                  <a:gd name="T14" fmla="*/ 359 w 377"/>
                  <a:gd name="T15" fmla="*/ 335 h 407"/>
                  <a:gd name="T16" fmla="*/ 275 w 377"/>
                  <a:gd name="T17" fmla="*/ 348 h 407"/>
                  <a:gd name="T18" fmla="*/ 116 w 377"/>
                  <a:gd name="T19" fmla="*/ 169 h 407"/>
                  <a:gd name="T20" fmla="*/ 377 w 377"/>
                  <a:gd name="T21" fmla="*/ 169 h 407"/>
                  <a:gd name="T22" fmla="*/ 377 w 377"/>
                  <a:gd name="T23" fmla="*/ 161 h 407"/>
                  <a:gd name="T24" fmla="*/ 197 w 377"/>
                  <a:gd name="T25" fmla="*/ 42 h 407"/>
                  <a:gd name="T26" fmla="*/ 270 w 377"/>
                  <a:gd name="T27" fmla="*/ 122 h 407"/>
                  <a:gd name="T28" fmla="*/ 117 w 377"/>
                  <a:gd name="T29" fmla="*/ 122 h 407"/>
                  <a:gd name="T30" fmla="*/ 197 w 377"/>
                  <a:gd name="T31" fmla="*/ 4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7" h="407">
                    <a:moveTo>
                      <a:pt x="377" y="161"/>
                    </a:moveTo>
                    <a:cubicBezTo>
                      <a:pt x="377" y="54"/>
                      <a:pt x="318" y="0"/>
                      <a:pt x="200" y="0"/>
                    </a:cubicBezTo>
                    <a:cubicBezTo>
                      <a:pt x="67" y="0"/>
                      <a:pt x="0" y="64"/>
                      <a:pt x="0" y="190"/>
                    </a:cubicBezTo>
                    <a:cubicBezTo>
                      <a:pt x="0" y="326"/>
                      <a:pt x="87" y="407"/>
                      <a:pt x="232" y="407"/>
                    </a:cubicBezTo>
                    <a:cubicBezTo>
                      <a:pt x="296" y="407"/>
                      <a:pt x="344" y="391"/>
                      <a:pt x="363" y="385"/>
                    </a:cubicBezTo>
                    <a:cubicBezTo>
                      <a:pt x="369" y="383"/>
                      <a:pt x="369" y="383"/>
                      <a:pt x="369" y="383"/>
                    </a:cubicBezTo>
                    <a:cubicBezTo>
                      <a:pt x="369" y="331"/>
                      <a:pt x="369" y="331"/>
                      <a:pt x="369" y="331"/>
                    </a:cubicBezTo>
                    <a:cubicBezTo>
                      <a:pt x="359" y="335"/>
                      <a:pt x="359" y="335"/>
                      <a:pt x="359" y="335"/>
                    </a:cubicBezTo>
                    <a:cubicBezTo>
                      <a:pt x="341" y="341"/>
                      <a:pt x="310" y="348"/>
                      <a:pt x="275" y="348"/>
                    </a:cubicBezTo>
                    <a:cubicBezTo>
                      <a:pt x="162" y="348"/>
                      <a:pt x="119" y="253"/>
                      <a:pt x="116" y="169"/>
                    </a:cubicBezTo>
                    <a:cubicBezTo>
                      <a:pt x="131" y="169"/>
                      <a:pt x="377" y="169"/>
                      <a:pt x="377" y="169"/>
                    </a:cubicBezTo>
                    <a:cubicBezTo>
                      <a:pt x="377" y="161"/>
                      <a:pt x="377" y="161"/>
                      <a:pt x="377" y="161"/>
                    </a:cubicBezTo>
                    <a:moveTo>
                      <a:pt x="197" y="42"/>
                    </a:moveTo>
                    <a:cubicBezTo>
                      <a:pt x="254" y="42"/>
                      <a:pt x="269" y="84"/>
                      <a:pt x="270" y="122"/>
                    </a:cubicBezTo>
                    <a:cubicBezTo>
                      <a:pt x="257" y="122"/>
                      <a:pt x="131" y="122"/>
                      <a:pt x="117" y="122"/>
                    </a:cubicBezTo>
                    <a:cubicBezTo>
                      <a:pt x="120" y="94"/>
                      <a:pt x="137" y="42"/>
                      <a:pt x="197" y="4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01" name="Freeform 68"/>
              <p:cNvSpPr>
                <a:spLocks/>
              </p:cNvSpPr>
              <p:nvPr userDrawn="1"/>
            </p:nvSpPr>
            <p:spPr bwMode="auto">
              <a:xfrm>
                <a:off x="8277976" y="483333"/>
                <a:ext cx="93676" cy="122951"/>
              </a:xfrm>
              <a:custGeom>
                <a:avLst/>
                <a:gdLst>
                  <a:gd name="T0" fmla="*/ 325 w 445"/>
                  <a:gd name="T1" fmla="*/ 181 h 578"/>
                  <a:gd name="T2" fmla="*/ 178 w 445"/>
                  <a:gd name="T3" fmla="*/ 266 h 578"/>
                  <a:gd name="T4" fmla="*/ 178 w 445"/>
                  <a:gd name="T5" fmla="*/ 0 h 578"/>
                  <a:gd name="T6" fmla="*/ 170 w 445"/>
                  <a:gd name="T7" fmla="*/ 1 h 578"/>
                  <a:gd name="T8" fmla="*/ 0 w 445"/>
                  <a:gd name="T9" fmla="*/ 22 h 578"/>
                  <a:gd name="T10" fmla="*/ 0 w 445"/>
                  <a:gd name="T11" fmla="*/ 52 h 578"/>
                  <a:gd name="T12" fmla="*/ 8 w 445"/>
                  <a:gd name="T13" fmla="*/ 52 h 578"/>
                  <a:gd name="T14" fmla="*/ 72 w 445"/>
                  <a:gd name="T15" fmla="*/ 118 h 578"/>
                  <a:gd name="T16" fmla="*/ 72 w 445"/>
                  <a:gd name="T17" fmla="*/ 578 h 578"/>
                  <a:gd name="T18" fmla="*/ 178 w 445"/>
                  <a:gd name="T19" fmla="*/ 578 h 578"/>
                  <a:gd name="T20" fmla="*/ 178 w 445"/>
                  <a:gd name="T21" fmla="*/ 380 h 578"/>
                  <a:gd name="T22" fmla="*/ 279 w 445"/>
                  <a:gd name="T23" fmla="*/ 251 h 578"/>
                  <a:gd name="T24" fmla="*/ 339 w 445"/>
                  <a:gd name="T25" fmla="*/ 335 h 578"/>
                  <a:gd name="T26" fmla="*/ 339 w 445"/>
                  <a:gd name="T27" fmla="*/ 578 h 578"/>
                  <a:gd name="T28" fmla="*/ 445 w 445"/>
                  <a:gd name="T29" fmla="*/ 578 h 578"/>
                  <a:gd name="T30" fmla="*/ 445 w 445"/>
                  <a:gd name="T31" fmla="*/ 323 h 578"/>
                  <a:gd name="T32" fmla="*/ 325 w 445"/>
                  <a:gd name="T33" fmla="*/ 181 h 5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45" h="578">
                    <a:moveTo>
                      <a:pt x="325" y="181"/>
                    </a:moveTo>
                    <a:cubicBezTo>
                      <a:pt x="246" y="181"/>
                      <a:pt x="201" y="230"/>
                      <a:pt x="178" y="266"/>
                    </a:cubicBezTo>
                    <a:cubicBezTo>
                      <a:pt x="178" y="223"/>
                      <a:pt x="178" y="0"/>
                      <a:pt x="178" y="0"/>
                    </a:cubicBezTo>
                    <a:cubicBezTo>
                      <a:pt x="170" y="1"/>
                      <a:pt x="170" y="1"/>
                      <a:pt x="170" y="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60" y="54"/>
                      <a:pt x="72" y="66"/>
                      <a:pt x="72" y="118"/>
                    </a:cubicBezTo>
                    <a:cubicBezTo>
                      <a:pt x="72" y="578"/>
                      <a:pt x="72" y="578"/>
                      <a:pt x="72" y="578"/>
                    </a:cubicBezTo>
                    <a:cubicBezTo>
                      <a:pt x="178" y="578"/>
                      <a:pt x="178" y="578"/>
                      <a:pt x="178" y="578"/>
                    </a:cubicBezTo>
                    <a:cubicBezTo>
                      <a:pt x="178" y="380"/>
                      <a:pt x="178" y="380"/>
                      <a:pt x="178" y="380"/>
                    </a:cubicBezTo>
                    <a:cubicBezTo>
                      <a:pt x="178" y="307"/>
                      <a:pt x="233" y="251"/>
                      <a:pt x="279" y="251"/>
                    </a:cubicBezTo>
                    <a:cubicBezTo>
                      <a:pt x="339" y="251"/>
                      <a:pt x="339" y="296"/>
                      <a:pt x="339" y="335"/>
                    </a:cubicBezTo>
                    <a:cubicBezTo>
                      <a:pt x="339" y="578"/>
                      <a:pt x="339" y="578"/>
                      <a:pt x="339" y="578"/>
                    </a:cubicBezTo>
                    <a:cubicBezTo>
                      <a:pt x="445" y="578"/>
                      <a:pt x="445" y="578"/>
                      <a:pt x="445" y="578"/>
                    </a:cubicBezTo>
                    <a:cubicBezTo>
                      <a:pt x="445" y="323"/>
                      <a:pt x="445" y="323"/>
                      <a:pt x="445" y="323"/>
                    </a:cubicBezTo>
                    <a:cubicBezTo>
                      <a:pt x="445" y="280"/>
                      <a:pt x="445" y="181"/>
                      <a:pt x="325" y="181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02" name="Freeform 69"/>
              <p:cNvSpPr>
                <a:spLocks noEditPoints="1"/>
              </p:cNvSpPr>
              <p:nvPr userDrawn="1"/>
            </p:nvSpPr>
            <p:spPr bwMode="auto">
              <a:xfrm>
                <a:off x="8395071" y="522365"/>
                <a:ext cx="80016" cy="85870"/>
              </a:xfrm>
              <a:custGeom>
                <a:avLst/>
                <a:gdLst>
                  <a:gd name="T0" fmla="*/ 377 w 377"/>
                  <a:gd name="T1" fmla="*/ 161 h 407"/>
                  <a:gd name="T2" fmla="*/ 200 w 377"/>
                  <a:gd name="T3" fmla="*/ 0 h 407"/>
                  <a:gd name="T4" fmla="*/ 0 w 377"/>
                  <a:gd name="T5" fmla="*/ 190 h 407"/>
                  <a:gd name="T6" fmla="*/ 233 w 377"/>
                  <a:gd name="T7" fmla="*/ 407 h 407"/>
                  <a:gd name="T8" fmla="*/ 363 w 377"/>
                  <a:gd name="T9" fmla="*/ 385 h 407"/>
                  <a:gd name="T10" fmla="*/ 369 w 377"/>
                  <a:gd name="T11" fmla="*/ 383 h 407"/>
                  <a:gd name="T12" fmla="*/ 369 w 377"/>
                  <a:gd name="T13" fmla="*/ 331 h 407"/>
                  <a:gd name="T14" fmla="*/ 359 w 377"/>
                  <a:gd name="T15" fmla="*/ 335 h 407"/>
                  <a:gd name="T16" fmla="*/ 275 w 377"/>
                  <a:gd name="T17" fmla="*/ 348 h 407"/>
                  <a:gd name="T18" fmla="*/ 117 w 377"/>
                  <a:gd name="T19" fmla="*/ 169 h 407"/>
                  <a:gd name="T20" fmla="*/ 377 w 377"/>
                  <a:gd name="T21" fmla="*/ 169 h 407"/>
                  <a:gd name="T22" fmla="*/ 377 w 377"/>
                  <a:gd name="T23" fmla="*/ 161 h 407"/>
                  <a:gd name="T24" fmla="*/ 197 w 377"/>
                  <a:gd name="T25" fmla="*/ 42 h 407"/>
                  <a:gd name="T26" fmla="*/ 270 w 377"/>
                  <a:gd name="T27" fmla="*/ 122 h 407"/>
                  <a:gd name="T28" fmla="*/ 117 w 377"/>
                  <a:gd name="T29" fmla="*/ 122 h 407"/>
                  <a:gd name="T30" fmla="*/ 197 w 377"/>
                  <a:gd name="T31" fmla="*/ 4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7" h="407">
                    <a:moveTo>
                      <a:pt x="377" y="161"/>
                    </a:moveTo>
                    <a:cubicBezTo>
                      <a:pt x="377" y="54"/>
                      <a:pt x="318" y="0"/>
                      <a:pt x="200" y="0"/>
                    </a:cubicBezTo>
                    <a:cubicBezTo>
                      <a:pt x="68" y="0"/>
                      <a:pt x="0" y="64"/>
                      <a:pt x="0" y="190"/>
                    </a:cubicBezTo>
                    <a:cubicBezTo>
                      <a:pt x="0" y="326"/>
                      <a:pt x="87" y="407"/>
                      <a:pt x="233" y="407"/>
                    </a:cubicBezTo>
                    <a:cubicBezTo>
                      <a:pt x="296" y="407"/>
                      <a:pt x="344" y="391"/>
                      <a:pt x="363" y="385"/>
                    </a:cubicBezTo>
                    <a:cubicBezTo>
                      <a:pt x="369" y="383"/>
                      <a:pt x="369" y="383"/>
                      <a:pt x="369" y="383"/>
                    </a:cubicBezTo>
                    <a:cubicBezTo>
                      <a:pt x="369" y="331"/>
                      <a:pt x="369" y="331"/>
                      <a:pt x="369" y="331"/>
                    </a:cubicBezTo>
                    <a:cubicBezTo>
                      <a:pt x="359" y="335"/>
                      <a:pt x="359" y="335"/>
                      <a:pt x="359" y="335"/>
                    </a:cubicBezTo>
                    <a:cubicBezTo>
                      <a:pt x="341" y="341"/>
                      <a:pt x="310" y="348"/>
                      <a:pt x="275" y="348"/>
                    </a:cubicBezTo>
                    <a:cubicBezTo>
                      <a:pt x="161" y="348"/>
                      <a:pt x="119" y="253"/>
                      <a:pt x="117" y="169"/>
                    </a:cubicBezTo>
                    <a:cubicBezTo>
                      <a:pt x="131" y="169"/>
                      <a:pt x="377" y="169"/>
                      <a:pt x="377" y="169"/>
                    </a:cubicBezTo>
                    <a:cubicBezTo>
                      <a:pt x="377" y="161"/>
                      <a:pt x="377" y="161"/>
                      <a:pt x="377" y="161"/>
                    </a:cubicBezTo>
                    <a:moveTo>
                      <a:pt x="197" y="42"/>
                    </a:moveTo>
                    <a:cubicBezTo>
                      <a:pt x="254" y="42"/>
                      <a:pt x="268" y="84"/>
                      <a:pt x="270" y="122"/>
                    </a:cubicBezTo>
                    <a:cubicBezTo>
                      <a:pt x="256" y="122"/>
                      <a:pt x="130" y="122"/>
                      <a:pt x="117" y="122"/>
                    </a:cubicBezTo>
                    <a:cubicBezTo>
                      <a:pt x="119" y="94"/>
                      <a:pt x="137" y="42"/>
                      <a:pt x="197" y="4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03" name="Freeform 70"/>
              <p:cNvSpPr>
                <a:spLocks/>
              </p:cNvSpPr>
              <p:nvPr userDrawn="1"/>
            </p:nvSpPr>
            <p:spPr bwMode="auto">
              <a:xfrm>
                <a:off x="8203816" y="496993"/>
                <a:ext cx="64403" cy="111241"/>
              </a:xfrm>
              <a:custGeom>
                <a:avLst/>
                <a:gdLst>
                  <a:gd name="T0" fmla="*/ 71 w 298"/>
                  <a:gd name="T1" fmla="*/ 0 h 519"/>
                  <a:gd name="T2" fmla="*/ 71 w 298"/>
                  <a:gd name="T3" fmla="*/ 121 h 519"/>
                  <a:gd name="T4" fmla="*/ 0 w 298"/>
                  <a:gd name="T5" fmla="*/ 121 h 519"/>
                  <a:gd name="T6" fmla="*/ 0 w 298"/>
                  <a:gd name="T7" fmla="*/ 168 h 519"/>
                  <a:gd name="T8" fmla="*/ 71 w 298"/>
                  <a:gd name="T9" fmla="*/ 168 h 519"/>
                  <a:gd name="T10" fmla="*/ 71 w 298"/>
                  <a:gd name="T11" fmla="*/ 407 h 519"/>
                  <a:gd name="T12" fmla="*/ 218 w 298"/>
                  <a:gd name="T13" fmla="*/ 519 h 519"/>
                  <a:gd name="T14" fmla="*/ 281 w 298"/>
                  <a:gd name="T15" fmla="*/ 512 h 519"/>
                  <a:gd name="T16" fmla="*/ 287 w 298"/>
                  <a:gd name="T17" fmla="*/ 511 h 519"/>
                  <a:gd name="T18" fmla="*/ 287 w 298"/>
                  <a:gd name="T19" fmla="*/ 463 h 519"/>
                  <a:gd name="T20" fmla="*/ 278 w 298"/>
                  <a:gd name="T21" fmla="*/ 465 h 519"/>
                  <a:gd name="T22" fmla="*/ 246 w 298"/>
                  <a:gd name="T23" fmla="*/ 468 h 519"/>
                  <a:gd name="T24" fmla="*/ 178 w 298"/>
                  <a:gd name="T25" fmla="*/ 394 h 519"/>
                  <a:gd name="T26" fmla="*/ 178 w 298"/>
                  <a:gd name="T27" fmla="*/ 168 h 519"/>
                  <a:gd name="T28" fmla="*/ 298 w 298"/>
                  <a:gd name="T29" fmla="*/ 168 h 519"/>
                  <a:gd name="T30" fmla="*/ 298 w 298"/>
                  <a:gd name="T31" fmla="*/ 121 h 519"/>
                  <a:gd name="T32" fmla="*/ 178 w 298"/>
                  <a:gd name="T33" fmla="*/ 121 h 519"/>
                  <a:gd name="T34" fmla="*/ 178 w 298"/>
                  <a:gd name="T35" fmla="*/ 0 h 519"/>
                  <a:gd name="T36" fmla="*/ 71 w 298"/>
                  <a:gd name="T3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8" h="519">
                    <a:moveTo>
                      <a:pt x="71" y="0"/>
                    </a:moveTo>
                    <a:cubicBezTo>
                      <a:pt x="71" y="0"/>
                      <a:pt x="71" y="109"/>
                      <a:pt x="71" y="121"/>
                    </a:cubicBezTo>
                    <a:cubicBezTo>
                      <a:pt x="59" y="121"/>
                      <a:pt x="0" y="121"/>
                      <a:pt x="0" y="121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8"/>
                      <a:pt x="59" y="168"/>
                      <a:pt x="71" y="168"/>
                    </a:cubicBezTo>
                    <a:cubicBezTo>
                      <a:pt x="71" y="183"/>
                      <a:pt x="71" y="407"/>
                      <a:pt x="71" y="407"/>
                    </a:cubicBezTo>
                    <a:cubicBezTo>
                      <a:pt x="71" y="510"/>
                      <a:pt x="138" y="519"/>
                      <a:pt x="218" y="519"/>
                    </a:cubicBezTo>
                    <a:cubicBezTo>
                      <a:pt x="238" y="519"/>
                      <a:pt x="259" y="516"/>
                      <a:pt x="281" y="512"/>
                    </a:cubicBezTo>
                    <a:cubicBezTo>
                      <a:pt x="287" y="511"/>
                      <a:pt x="287" y="511"/>
                      <a:pt x="287" y="511"/>
                    </a:cubicBezTo>
                    <a:cubicBezTo>
                      <a:pt x="287" y="463"/>
                      <a:pt x="287" y="463"/>
                      <a:pt x="287" y="463"/>
                    </a:cubicBezTo>
                    <a:cubicBezTo>
                      <a:pt x="278" y="465"/>
                      <a:pt x="278" y="465"/>
                      <a:pt x="278" y="465"/>
                    </a:cubicBezTo>
                    <a:cubicBezTo>
                      <a:pt x="269" y="467"/>
                      <a:pt x="258" y="468"/>
                      <a:pt x="246" y="468"/>
                    </a:cubicBezTo>
                    <a:cubicBezTo>
                      <a:pt x="182" y="468"/>
                      <a:pt x="178" y="449"/>
                      <a:pt x="178" y="394"/>
                    </a:cubicBezTo>
                    <a:cubicBezTo>
                      <a:pt x="178" y="394"/>
                      <a:pt x="178" y="182"/>
                      <a:pt x="178" y="168"/>
                    </a:cubicBezTo>
                    <a:cubicBezTo>
                      <a:pt x="192" y="168"/>
                      <a:pt x="298" y="168"/>
                      <a:pt x="298" y="168"/>
                    </a:cubicBezTo>
                    <a:cubicBezTo>
                      <a:pt x="298" y="121"/>
                      <a:pt x="298" y="121"/>
                      <a:pt x="298" y="121"/>
                    </a:cubicBezTo>
                    <a:cubicBezTo>
                      <a:pt x="298" y="121"/>
                      <a:pt x="192" y="121"/>
                      <a:pt x="178" y="121"/>
                    </a:cubicBezTo>
                    <a:cubicBezTo>
                      <a:pt x="178" y="107"/>
                      <a:pt x="178" y="0"/>
                      <a:pt x="178" y="0"/>
                    </a:cubicBezTo>
                    <a:cubicBezTo>
                      <a:pt x="71" y="0"/>
                      <a:pt x="71" y="0"/>
                      <a:pt x="71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04" name="Freeform 71"/>
              <p:cNvSpPr>
                <a:spLocks/>
              </p:cNvSpPr>
              <p:nvPr userDrawn="1"/>
            </p:nvSpPr>
            <p:spPr bwMode="auto">
              <a:xfrm>
                <a:off x="8531683" y="487236"/>
                <a:ext cx="136611" cy="119047"/>
              </a:xfrm>
              <a:custGeom>
                <a:avLst/>
                <a:gdLst>
                  <a:gd name="T0" fmla="*/ 632 w 640"/>
                  <a:gd name="T1" fmla="*/ 0 h 556"/>
                  <a:gd name="T2" fmla="*/ 525 w 640"/>
                  <a:gd name="T3" fmla="*/ 0 h 556"/>
                  <a:gd name="T4" fmla="*/ 525 w 640"/>
                  <a:gd name="T5" fmla="*/ 423 h 556"/>
                  <a:gd name="T6" fmla="*/ 246 w 640"/>
                  <a:gd name="T7" fmla="*/ 0 h 556"/>
                  <a:gd name="T8" fmla="*/ 0 w 640"/>
                  <a:gd name="T9" fmla="*/ 0 h 556"/>
                  <a:gd name="T10" fmla="*/ 0 w 640"/>
                  <a:gd name="T11" fmla="*/ 32 h 556"/>
                  <a:gd name="T12" fmla="*/ 21 w 640"/>
                  <a:gd name="T13" fmla="*/ 36 h 556"/>
                  <a:gd name="T14" fmla="*/ 91 w 640"/>
                  <a:gd name="T15" fmla="*/ 111 h 556"/>
                  <a:gd name="T16" fmla="*/ 91 w 640"/>
                  <a:gd name="T17" fmla="*/ 556 h 556"/>
                  <a:gd name="T18" fmla="*/ 206 w 640"/>
                  <a:gd name="T19" fmla="*/ 556 h 556"/>
                  <a:gd name="T20" fmla="*/ 206 w 640"/>
                  <a:gd name="T21" fmla="*/ 114 h 556"/>
                  <a:gd name="T22" fmla="*/ 498 w 640"/>
                  <a:gd name="T23" fmla="*/ 556 h 556"/>
                  <a:gd name="T24" fmla="*/ 640 w 640"/>
                  <a:gd name="T25" fmla="*/ 556 h 556"/>
                  <a:gd name="T26" fmla="*/ 640 w 640"/>
                  <a:gd name="T27" fmla="*/ 0 h 556"/>
                  <a:gd name="T28" fmla="*/ 632 w 640"/>
                  <a:gd name="T29" fmla="*/ 0 h 5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40" h="556">
                    <a:moveTo>
                      <a:pt x="632" y="0"/>
                    </a:moveTo>
                    <a:cubicBezTo>
                      <a:pt x="525" y="0"/>
                      <a:pt x="525" y="0"/>
                      <a:pt x="525" y="0"/>
                    </a:cubicBezTo>
                    <a:cubicBezTo>
                      <a:pt x="525" y="0"/>
                      <a:pt x="525" y="382"/>
                      <a:pt x="525" y="423"/>
                    </a:cubicBezTo>
                    <a:cubicBezTo>
                      <a:pt x="503" y="389"/>
                      <a:pt x="246" y="0"/>
                      <a:pt x="246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21" y="36"/>
                      <a:pt x="21" y="36"/>
                      <a:pt x="21" y="36"/>
                    </a:cubicBezTo>
                    <a:cubicBezTo>
                      <a:pt x="86" y="47"/>
                      <a:pt x="91" y="47"/>
                      <a:pt x="91" y="111"/>
                    </a:cubicBezTo>
                    <a:cubicBezTo>
                      <a:pt x="91" y="556"/>
                      <a:pt x="91" y="556"/>
                      <a:pt x="91" y="556"/>
                    </a:cubicBezTo>
                    <a:cubicBezTo>
                      <a:pt x="206" y="556"/>
                      <a:pt x="206" y="556"/>
                      <a:pt x="206" y="556"/>
                    </a:cubicBezTo>
                    <a:cubicBezTo>
                      <a:pt x="206" y="556"/>
                      <a:pt x="206" y="155"/>
                      <a:pt x="206" y="114"/>
                    </a:cubicBezTo>
                    <a:cubicBezTo>
                      <a:pt x="228" y="148"/>
                      <a:pt x="498" y="556"/>
                      <a:pt x="498" y="556"/>
                    </a:cubicBezTo>
                    <a:cubicBezTo>
                      <a:pt x="640" y="556"/>
                      <a:pt x="640" y="556"/>
                      <a:pt x="640" y="556"/>
                    </a:cubicBezTo>
                    <a:cubicBezTo>
                      <a:pt x="640" y="0"/>
                      <a:pt x="640" y="0"/>
                      <a:pt x="640" y="0"/>
                    </a:cubicBezTo>
                    <a:cubicBezTo>
                      <a:pt x="632" y="0"/>
                      <a:pt x="632" y="0"/>
                      <a:pt x="632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06" name="Freeform 72"/>
              <p:cNvSpPr>
                <a:spLocks noEditPoints="1"/>
              </p:cNvSpPr>
              <p:nvPr userDrawn="1"/>
            </p:nvSpPr>
            <p:spPr bwMode="auto">
              <a:xfrm>
                <a:off x="8689762" y="522365"/>
                <a:ext cx="81967" cy="85870"/>
              </a:xfrm>
              <a:custGeom>
                <a:avLst/>
                <a:gdLst>
                  <a:gd name="T0" fmla="*/ 378 w 378"/>
                  <a:gd name="T1" fmla="*/ 161 h 407"/>
                  <a:gd name="T2" fmla="*/ 200 w 378"/>
                  <a:gd name="T3" fmla="*/ 0 h 407"/>
                  <a:gd name="T4" fmla="*/ 0 w 378"/>
                  <a:gd name="T5" fmla="*/ 190 h 407"/>
                  <a:gd name="T6" fmla="*/ 232 w 378"/>
                  <a:gd name="T7" fmla="*/ 407 h 407"/>
                  <a:gd name="T8" fmla="*/ 363 w 378"/>
                  <a:gd name="T9" fmla="*/ 385 h 407"/>
                  <a:gd name="T10" fmla="*/ 369 w 378"/>
                  <a:gd name="T11" fmla="*/ 383 h 407"/>
                  <a:gd name="T12" fmla="*/ 369 w 378"/>
                  <a:gd name="T13" fmla="*/ 331 h 407"/>
                  <a:gd name="T14" fmla="*/ 359 w 378"/>
                  <a:gd name="T15" fmla="*/ 335 h 407"/>
                  <a:gd name="T16" fmla="*/ 276 w 378"/>
                  <a:gd name="T17" fmla="*/ 348 h 407"/>
                  <a:gd name="T18" fmla="*/ 117 w 378"/>
                  <a:gd name="T19" fmla="*/ 169 h 407"/>
                  <a:gd name="T20" fmla="*/ 378 w 378"/>
                  <a:gd name="T21" fmla="*/ 169 h 407"/>
                  <a:gd name="T22" fmla="*/ 378 w 378"/>
                  <a:gd name="T23" fmla="*/ 161 h 407"/>
                  <a:gd name="T24" fmla="*/ 196 w 378"/>
                  <a:gd name="T25" fmla="*/ 42 h 407"/>
                  <a:gd name="T26" fmla="*/ 270 w 378"/>
                  <a:gd name="T27" fmla="*/ 122 h 407"/>
                  <a:gd name="T28" fmla="*/ 117 w 378"/>
                  <a:gd name="T29" fmla="*/ 122 h 407"/>
                  <a:gd name="T30" fmla="*/ 196 w 378"/>
                  <a:gd name="T31" fmla="*/ 42 h 4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78" h="407">
                    <a:moveTo>
                      <a:pt x="378" y="161"/>
                    </a:moveTo>
                    <a:cubicBezTo>
                      <a:pt x="378" y="54"/>
                      <a:pt x="318" y="0"/>
                      <a:pt x="200" y="0"/>
                    </a:cubicBezTo>
                    <a:cubicBezTo>
                      <a:pt x="68" y="0"/>
                      <a:pt x="0" y="64"/>
                      <a:pt x="0" y="190"/>
                    </a:cubicBezTo>
                    <a:cubicBezTo>
                      <a:pt x="0" y="326"/>
                      <a:pt x="87" y="407"/>
                      <a:pt x="232" y="407"/>
                    </a:cubicBezTo>
                    <a:cubicBezTo>
                      <a:pt x="296" y="407"/>
                      <a:pt x="344" y="391"/>
                      <a:pt x="363" y="385"/>
                    </a:cubicBezTo>
                    <a:cubicBezTo>
                      <a:pt x="369" y="383"/>
                      <a:pt x="369" y="383"/>
                      <a:pt x="369" y="383"/>
                    </a:cubicBezTo>
                    <a:cubicBezTo>
                      <a:pt x="369" y="331"/>
                      <a:pt x="369" y="331"/>
                      <a:pt x="369" y="331"/>
                    </a:cubicBezTo>
                    <a:cubicBezTo>
                      <a:pt x="359" y="335"/>
                      <a:pt x="359" y="335"/>
                      <a:pt x="359" y="335"/>
                    </a:cubicBezTo>
                    <a:cubicBezTo>
                      <a:pt x="341" y="341"/>
                      <a:pt x="310" y="348"/>
                      <a:pt x="276" y="348"/>
                    </a:cubicBezTo>
                    <a:cubicBezTo>
                      <a:pt x="161" y="348"/>
                      <a:pt x="119" y="253"/>
                      <a:pt x="117" y="169"/>
                    </a:cubicBezTo>
                    <a:cubicBezTo>
                      <a:pt x="131" y="169"/>
                      <a:pt x="378" y="169"/>
                      <a:pt x="378" y="169"/>
                    </a:cubicBezTo>
                    <a:cubicBezTo>
                      <a:pt x="378" y="161"/>
                      <a:pt x="378" y="161"/>
                      <a:pt x="378" y="161"/>
                    </a:cubicBezTo>
                    <a:moveTo>
                      <a:pt x="196" y="42"/>
                    </a:moveTo>
                    <a:cubicBezTo>
                      <a:pt x="254" y="42"/>
                      <a:pt x="269" y="84"/>
                      <a:pt x="270" y="122"/>
                    </a:cubicBezTo>
                    <a:cubicBezTo>
                      <a:pt x="257" y="122"/>
                      <a:pt x="131" y="122"/>
                      <a:pt x="117" y="122"/>
                    </a:cubicBezTo>
                    <a:cubicBezTo>
                      <a:pt x="120" y="94"/>
                      <a:pt x="137" y="42"/>
                      <a:pt x="196" y="42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07" name="Freeform 73"/>
              <p:cNvSpPr>
                <a:spLocks/>
              </p:cNvSpPr>
              <p:nvPr userDrawn="1"/>
            </p:nvSpPr>
            <p:spPr bwMode="auto">
              <a:xfrm>
                <a:off x="8881018" y="496993"/>
                <a:ext cx="64403" cy="111241"/>
              </a:xfrm>
              <a:custGeom>
                <a:avLst/>
                <a:gdLst>
                  <a:gd name="T0" fmla="*/ 71 w 298"/>
                  <a:gd name="T1" fmla="*/ 0 h 519"/>
                  <a:gd name="T2" fmla="*/ 71 w 298"/>
                  <a:gd name="T3" fmla="*/ 121 h 519"/>
                  <a:gd name="T4" fmla="*/ 0 w 298"/>
                  <a:gd name="T5" fmla="*/ 121 h 519"/>
                  <a:gd name="T6" fmla="*/ 0 w 298"/>
                  <a:gd name="T7" fmla="*/ 168 h 519"/>
                  <a:gd name="T8" fmla="*/ 71 w 298"/>
                  <a:gd name="T9" fmla="*/ 168 h 519"/>
                  <a:gd name="T10" fmla="*/ 71 w 298"/>
                  <a:gd name="T11" fmla="*/ 407 h 519"/>
                  <a:gd name="T12" fmla="*/ 218 w 298"/>
                  <a:gd name="T13" fmla="*/ 519 h 519"/>
                  <a:gd name="T14" fmla="*/ 281 w 298"/>
                  <a:gd name="T15" fmla="*/ 512 h 519"/>
                  <a:gd name="T16" fmla="*/ 287 w 298"/>
                  <a:gd name="T17" fmla="*/ 511 h 519"/>
                  <a:gd name="T18" fmla="*/ 287 w 298"/>
                  <a:gd name="T19" fmla="*/ 463 h 519"/>
                  <a:gd name="T20" fmla="*/ 278 w 298"/>
                  <a:gd name="T21" fmla="*/ 465 h 519"/>
                  <a:gd name="T22" fmla="*/ 246 w 298"/>
                  <a:gd name="T23" fmla="*/ 468 h 519"/>
                  <a:gd name="T24" fmla="*/ 178 w 298"/>
                  <a:gd name="T25" fmla="*/ 394 h 519"/>
                  <a:gd name="T26" fmla="*/ 178 w 298"/>
                  <a:gd name="T27" fmla="*/ 168 h 519"/>
                  <a:gd name="T28" fmla="*/ 298 w 298"/>
                  <a:gd name="T29" fmla="*/ 168 h 519"/>
                  <a:gd name="T30" fmla="*/ 298 w 298"/>
                  <a:gd name="T31" fmla="*/ 121 h 519"/>
                  <a:gd name="T32" fmla="*/ 178 w 298"/>
                  <a:gd name="T33" fmla="*/ 121 h 519"/>
                  <a:gd name="T34" fmla="*/ 178 w 298"/>
                  <a:gd name="T35" fmla="*/ 0 h 519"/>
                  <a:gd name="T36" fmla="*/ 71 w 298"/>
                  <a:gd name="T37" fmla="*/ 0 h 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8" h="519">
                    <a:moveTo>
                      <a:pt x="71" y="0"/>
                    </a:moveTo>
                    <a:cubicBezTo>
                      <a:pt x="71" y="0"/>
                      <a:pt x="71" y="109"/>
                      <a:pt x="71" y="121"/>
                    </a:cubicBezTo>
                    <a:cubicBezTo>
                      <a:pt x="59" y="121"/>
                      <a:pt x="0" y="121"/>
                      <a:pt x="0" y="121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0" y="168"/>
                      <a:pt x="59" y="168"/>
                      <a:pt x="71" y="168"/>
                    </a:cubicBezTo>
                    <a:cubicBezTo>
                      <a:pt x="71" y="183"/>
                      <a:pt x="71" y="407"/>
                      <a:pt x="71" y="407"/>
                    </a:cubicBezTo>
                    <a:cubicBezTo>
                      <a:pt x="71" y="510"/>
                      <a:pt x="138" y="519"/>
                      <a:pt x="218" y="519"/>
                    </a:cubicBezTo>
                    <a:cubicBezTo>
                      <a:pt x="238" y="519"/>
                      <a:pt x="258" y="516"/>
                      <a:pt x="281" y="512"/>
                    </a:cubicBezTo>
                    <a:cubicBezTo>
                      <a:pt x="287" y="511"/>
                      <a:pt x="287" y="511"/>
                      <a:pt x="287" y="511"/>
                    </a:cubicBezTo>
                    <a:cubicBezTo>
                      <a:pt x="287" y="463"/>
                      <a:pt x="287" y="463"/>
                      <a:pt x="287" y="463"/>
                    </a:cubicBezTo>
                    <a:cubicBezTo>
                      <a:pt x="278" y="465"/>
                      <a:pt x="278" y="465"/>
                      <a:pt x="278" y="465"/>
                    </a:cubicBezTo>
                    <a:cubicBezTo>
                      <a:pt x="269" y="467"/>
                      <a:pt x="258" y="468"/>
                      <a:pt x="246" y="468"/>
                    </a:cubicBezTo>
                    <a:cubicBezTo>
                      <a:pt x="181" y="468"/>
                      <a:pt x="178" y="449"/>
                      <a:pt x="178" y="394"/>
                    </a:cubicBezTo>
                    <a:cubicBezTo>
                      <a:pt x="178" y="394"/>
                      <a:pt x="178" y="182"/>
                      <a:pt x="178" y="168"/>
                    </a:cubicBezTo>
                    <a:cubicBezTo>
                      <a:pt x="191" y="168"/>
                      <a:pt x="298" y="168"/>
                      <a:pt x="298" y="168"/>
                    </a:cubicBezTo>
                    <a:cubicBezTo>
                      <a:pt x="298" y="121"/>
                      <a:pt x="298" y="121"/>
                      <a:pt x="298" y="121"/>
                    </a:cubicBezTo>
                    <a:cubicBezTo>
                      <a:pt x="298" y="121"/>
                      <a:pt x="191" y="121"/>
                      <a:pt x="178" y="121"/>
                    </a:cubicBezTo>
                    <a:cubicBezTo>
                      <a:pt x="178" y="107"/>
                      <a:pt x="178" y="0"/>
                      <a:pt x="178" y="0"/>
                    </a:cubicBezTo>
                    <a:cubicBezTo>
                      <a:pt x="71" y="0"/>
                      <a:pt x="71" y="0"/>
                      <a:pt x="71" y="0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09" name="Freeform 74"/>
              <p:cNvSpPr>
                <a:spLocks/>
              </p:cNvSpPr>
              <p:nvPr userDrawn="1"/>
            </p:nvSpPr>
            <p:spPr bwMode="auto">
              <a:xfrm>
                <a:off x="8773680" y="524316"/>
                <a:ext cx="99532" cy="81967"/>
              </a:xfrm>
              <a:custGeom>
                <a:avLst/>
                <a:gdLst>
                  <a:gd name="T0" fmla="*/ 363 w 473"/>
                  <a:gd name="T1" fmla="*/ 127 h 389"/>
                  <a:gd name="T2" fmla="*/ 473 w 473"/>
                  <a:gd name="T3" fmla="*/ 0 h 389"/>
                  <a:gd name="T4" fmla="*/ 360 w 473"/>
                  <a:gd name="T5" fmla="*/ 0 h 389"/>
                  <a:gd name="T6" fmla="*/ 256 w 473"/>
                  <a:gd name="T7" fmla="*/ 120 h 389"/>
                  <a:gd name="T8" fmla="*/ 164 w 473"/>
                  <a:gd name="T9" fmla="*/ 0 h 389"/>
                  <a:gd name="T10" fmla="*/ 0 w 473"/>
                  <a:gd name="T11" fmla="*/ 0 h 389"/>
                  <a:gd name="T12" fmla="*/ 0 w 473"/>
                  <a:gd name="T13" fmla="*/ 31 h 389"/>
                  <a:gd name="T14" fmla="*/ 7 w 473"/>
                  <a:gd name="T15" fmla="*/ 31 h 389"/>
                  <a:gd name="T16" fmla="*/ 110 w 473"/>
                  <a:gd name="T17" fmla="*/ 90 h 389"/>
                  <a:gd name="T18" fmla="*/ 177 w 473"/>
                  <a:gd name="T19" fmla="*/ 179 h 389"/>
                  <a:gd name="T20" fmla="*/ 68 w 473"/>
                  <a:gd name="T21" fmla="*/ 306 h 389"/>
                  <a:gd name="T22" fmla="*/ 181 w 473"/>
                  <a:gd name="T23" fmla="*/ 306 h 389"/>
                  <a:gd name="T24" fmla="*/ 230 w 473"/>
                  <a:gd name="T25" fmla="*/ 249 h 389"/>
                  <a:gd name="T26" fmla="*/ 335 w 473"/>
                  <a:gd name="T27" fmla="*/ 389 h 389"/>
                  <a:gd name="T28" fmla="*/ 462 w 473"/>
                  <a:gd name="T29" fmla="*/ 389 h 389"/>
                  <a:gd name="T30" fmla="*/ 261 w 473"/>
                  <a:gd name="T31" fmla="*/ 127 h 389"/>
                  <a:gd name="T32" fmla="*/ 363 w 473"/>
                  <a:gd name="T33" fmla="*/ 127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3" h="389">
                    <a:moveTo>
                      <a:pt x="363" y="127"/>
                    </a:moveTo>
                    <a:cubicBezTo>
                      <a:pt x="473" y="0"/>
                      <a:pt x="473" y="0"/>
                      <a:pt x="473" y="0"/>
                    </a:cubicBezTo>
                    <a:cubicBezTo>
                      <a:pt x="360" y="0"/>
                      <a:pt x="360" y="0"/>
                      <a:pt x="360" y="0"/>
                    </a:cubicBezTo>
                    <a:cubicBezTo>
                      <a:pt x="256" y="120"/>
                      <a:pt x="256" y="120"/>
                      <a:pt x="256" y="12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63" y="35"/>
                      <a:pt x="76" y="45"/>
                      <a:pt x="110" y="90"/>
                    </a:cubicBezTo>
                    <a:cubicBezTo>
                      <a:pt x="177" y="179"/>
                      <a:pt x="177" y="179"/>
                      <a:pt x="177" y="179"/>
                    </a:cubicBezTo>
                    <a:cubicBezTo>
                      <a:pt x="68" y="306"/>
                      <a:pt x="68" y="306"/>
                      <a:pt x="68" y="306"/>
                    </a:cubicBezTo>
                    <a:cubicBezTo>
                      <a:pt x="181" y="306"/>
                      <a:pt x="181" y="306"/>
                      <a:pt x="181" y="306"/>
                    </a:cubicBezTo>
                    <a:cubicBezTo>
                      <a:pt x="230" y="249"/>
                      <a:pt x="230" y="249"/>
                      <a:pt x="230" y="249"/>
                    </a:cubicBezTo>
                    <a:cubicBezTo>
                      <a:pt x="335" y="389"/>
                      <a:pt x="335" y="389"/>
                      <a:pt x="335" y="389"/>
                    </a:cubicBezTo>
                    <a:cubicBezTo>
                      <a:pt x="462" y="389"/>
                      <a:pt x="462" y="389"/>
                      <a:pt x="462" y="389"/>
                    </a:cubicBezTo>
                    <a:cubicBezTo>
                      <a:pt x="261" y="127"/>
                      <a:pt x="261" y="127"/>
                      <a:pt x="261" y="127"/>
                    </a:cubicBezTo>
                    <a:cubicBezTo>
                      <a:pt x="363" y="127"/>
                      <a:pt x="363" y="127"/>
                      <a:pt x="363" y="127"/>
                    </a:cubicBezTo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lvl="0" algn="ctr"/>
                <a:endParaRPr lang="en-US" sz="1000" b="1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  <p:pic>
          <p:nvPicPr>
            <p:cNvPr id="110" name="Picture 3"/>
            <p:cNvPicPr>
              <a:picLocks noChangeAspect="1" noChangeArrowheads="1"/>
            </p:cNvPicPr>
            <p:nvPr userDrawn="1"/>
          </p:nvPicPr>
          <p:blipFill>
            <a:blip r:embed="rId4" cstate="email">
              <a:duotone>
                <a:prstClr val="black"/>
                <a:srgbClr val="414141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135" y="226837"/>
              <a:ext cx="2266057" cy="227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" name="Picture 5" descr="HDS_corporate-word-texture_negative_FINA2L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5270499"/>
            <a:ext cx="9152384" cy="113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9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282614"/>
            <a:ext cx="8253531" cy="147002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lnSpc>
                <a:spcPct val="70000"/>
              </a:lnSpc>
              <a:defRPr sz="5400" baseline="0">
                <a:solidFill>
                  <a:schemeClr val="accent4"/>
                </a:solidFill>
                <a:latin typeface="+mj-lt"/>
              </a:defRPr>
            </a:lvl1pPr>
          </a:lstStyle>
          <a:p>
            <a:r>
              <a:rPr lang="en-US" dirty="0" smtClean="0"/>
              <a:t>Title Placeholder</a:t>
            </a:r>
            <a:endParaRPr lang="en-US" dirty="0"/>
          </a:p>
        </p:txBody>
      </p:sp>
      <p:sp>
        <p:nvSpPr>
          <p:cNvPr id="4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849524"/>
            <a:ext cx="8253531" cy="44627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5000"/>
              </a:lnSpc>
              <a:buNone/>
              <a:defRPr sz="2400" cap="all" baseline="0">
                <a:solidFill>
                  <a:srgbClr val="6D6E7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PLACEHOLDER</a:t>
            </a:r>
            <a:endParaRPr lang="en-US" dirty="0"/>
          </a:p>
        </p:txBody>
      </p:sp>
      <p:sp>
        <p:nvSpPr>
          <p:cNvPr id="38" name="TextBox 37"/>
          <p:cNvSpPr txBox="1"/>
          <p:nvPr userDrawn="1"/>
        </p:nvSpPr>
        <p:spPr>
          <a:xfrm>
            <a:off x="5320916" y="6593443"/>
            <a:ext cx="3783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t>© Hitachi Data Systems Corporation 2013. All rights reserved.</a:t>
            </a:r>
          </a:p>
        </p:txBody>
      </p:sp>
      <p:sp>
        <p:nvSpPr>
          <p:cNvPr id="144" name="AutoShape 42"/>
          <p:cNvSpPr>
            <a:spLocks noChangeAspect="1" noChangeArrowheads="1" noTextEdit="1"/>
          </p:cNvSpPr>
          <p:nvPr userDrawn="1"/>
        </p:nvSpPr>
        <p:spPr bwMode="auto">
          <a:xfrm>
            <a:off x="-1" y="0"/>
            <a:ext cx="9143429" cy="138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147" name="Rectangle 46"/>
          <p:cNvSpPr>
            <a:spLocks noChangeArrowheads="1"/>
          </p:cNvSpPr>
          <p:nvPr userDrawn="1"/>
        </p:nvSpPr>
        <p:spPr bwMode="auto">
          <a:xfrm>
            <a:off x="0" y="1153824"/>
            <a:ext cx="6896004" cy="23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9525" y="659344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10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10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pic>
        <p:nvPicPr>
          <p:cNvPr id="100" name="Picture 3"/>
          <p:cNvPicPr>
            <a:picLocks noChangeAspect="1" noChangeArrowheads="1"/>
          </p:cNvPicPr>
          <p:nvPr userDrawn="1"/>
        </p:nvPicPr>
        <p:blipFill>
          <a:blip r:embed="rId2" cstate="email">
            <a:duotone>
              <a:prstClr val="black"/>
              <a:srgbClr val="414141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35" y="226837"/>
            <a:ext cx="2266057" cy="2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457201" y="4642247"/>
            <a:ext cx="86951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 b="1" kern="1200" dirty="0" smtClean="0">
                <a:solidFill>
                  <a:srgbClr val="C20014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1000" b="1" dirty="0">
              <a:solidFill>
                <a:srgbClr val="C200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08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669"/>
            <a:ext cx="8229600" cy="211288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979302"/>
            <a:ext cx="8229600" cy="36933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0" cap="all" baseline="0">
                <a:solidFill>
                  <a:srgbClr val="6D6E7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 placeholder</a:t>
            </a:r>
          </a:p>
        </p:txBody>
      </p:sp>
      <p:sp>
        <p:nvSpPr>
          <p:cNvPr id="37" name="Title Placeholder 1"/>
          <p:cNvSpPr>
            <a:spLocks noGrp="1"/>
          </p:cNvSpPr>
          <p:nvPr>
            <p:ph type="title"/>
          </p:nvPr>
        </p:nvSpPr>
        <p:spPr>
          <a:xfrm>
            <a:off x="457200" y="28800"/>
            <a:ext cx="6858000" cy="756900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3669"/>
            <a:ext cx="8229600" cy="2112886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979302"/>
            <a:ext cx="8229600" cy="36933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0" cap="all" baseline="0">
                <a:solidFill>
                  <a:srgbClr val="6D6E7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 placeholder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12421" y="6611779"/>
            <a:ext cx="86105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="1" kern="1200" dirty="0" smtClean="0">
                <a:solidFill>
                  <a:srgbClr val="C20014"/>
                </a:solidFill>
                <a:latin typeface="+mn-lt"/>
                <a:ea typeface="+mn-ea"/>
                <a:cs typeface="+mn-cs"/>
              </a:rPr>
              <a:t>CONFIDENTIAL – For use by Hitachi Data Systems employees and other audiences under NDA only.</a:t>
            </a:r>
            <a:endParaRPr lang="en-US" sz="1000" b="1" dirty="0">
              <a:solidFill>
                <a:srgbClr val="C200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2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981115"/>
            <a:ext cx="8229600" cy="36933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0" cap="all" baseline="0">
                <a:solidFill>
                  <a:srgbClr val="6D6E7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 placeholder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8800"/>
            <a:ext cx="6858000" cy="756900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8800"/>
            <a:ext cx="6858000" cy="756900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981115"/>
            <a:ext cx="8229600" cy="36933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0" cap="all" baseline="0">
                <a:solidFill>
                  <a:srgbClr val="6D6E7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 placeholder</a:t>
            </a:r>
          </a:p>
        </p:txBody>
      </p:sp>
      <p:sp>
        <p:nvSpPr>
          <p:cNvPr id="10" name="Media Placeholder 3"/>
          <p:cNvSpPr>
            <a:spLocks noGrp="1"/>
          </p:cNvSpPr>
          <p:nvPr>
            <p:ph type="media" sz="quarter" idx="16"/>
          </p:nvPr>
        </p:nvSpPr>
        <p:spPr>
          <a:xfrm>
            <a:off x="457200" y="1490663"/>
            <a:ext cx="8089900" cy="452577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28800"/>
            <a:ext cx="6858000" cy="756900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6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90662"/>
            <a:ext cx="8089900" cy="452577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57200" y="981115"/>
            <a:ext cx="8229600" cy="36933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 b="0" cap="all" baseline="0">
                <a:solidFill>
                  <a:srgbClr val="6D6E7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Subtitle placeholder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28800"/>
            <a:ext cx="6858000" cy="756900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0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1" descr="C:\Users\dan\Desktop\hitachi-Template-bullet.png"/>
          <p:cNvPicPr>
            <a:picLocks noChangeAspect="1" noChangeArrowheads="1"/>
          </p:cNvPicPr>
          <p:nvPr/>
        </p:nvPicPr>
        <p:blipFill>
          <a:blip r:embed="rId17" cstate="email">
            <a:alphaModFix amt="81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1" y="-16933"/>
            <a:ext cx="9152383" cy="687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utoShape 42"/>
          <p:cNvSpPr>
            <a:spLocks noChangeAspect="1" noChangeArrowheads="1" noTextEdit="1"/>
          </p:cNvSpPr>
          <p:nvPr/>
        </p:nvSpPr>
        <p:spPr bwMode="auto">
          <a:xfrm>
            <a:off x="-2081054" y="-16935"/>
            <a:ext cx="11241148" cy="112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" y="-16935"/>
            <a:ext cx="9152384" cy="965898"/>
            <a:chOff x="-1" y="-16935"/>
            <a:chExt cx="9152384" cy="965898"/>
          </a:xfrm>
        </p:grpSpPr>
        <p:sp>
          <p:nvSpPr>
            <p:cNvPr id="81" name="Rectangle 44"/>
            <p:cNvSpPr>
              <a:spLocks noChangeArrowheads="1"/>
            </p:cNvSpPr>
            <p:nvPr userDrawn="1"/>
          </p:nvSpPr>
          <p:spPr bwMode="auto">
            <a:xfrm>
              <a:off x="7339263" y="-16935"/>
              <a:ext cx="1813119" cy="8083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>
                <a:latin typeface="+mj-lt"/>
              </a:endParaRPr>
            </a:p>
          </p:txBody>
        </p:sp>
        <p:sp>
          <p:nvSpPr>
            <p:cNvPr id="82" name="Rectangle 45"/>
            <p:cNvSpPr>
              <a:spLocks noChangeArrowheads="1"/>
            </p:cNvSpPr>
            <p:nvPr userDrawn="1"/>
          </p:nvSpPr>
          <p:spPr bwMode="auto">
            <a:xfrm>
              <a:off x="1142" y="791433"/>
              <a:ext cx="7338822" cy="157530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latin typeface="+mj-lt"/>
              </a:endParaRPr>
            </a:p>
          </p:txBody>
        </p:sp>
        <p:sp>
          <p:nvSpPr>
            <p:cNvPr id="84" name="Rectangle 47"/>
            <p:cNvSpPr>
              <a:spLocks noChangeArrowheads="1"/>
            </p:cNvSpPr>
            <p:nvPr userDrawn="1"/>
          </p:nvSpPr>
          <p:spPr bwMode="auto">
            <a:xfrm>
              <a:off x="-1" y="-16933"/>
              <a:ext cx="7339262" cy="808366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latin typeface="+mj-lt"/>
              </a:endParaRPr>
            </a:p>
          </p:txBody>
        </p:sp>
        <p:sp>
          <p:nvSpPr>
            <p:cNvPr id="85" name="Rectangle 48"/>
            <p:cNvSpPr>
              <a:spLocks noChangeArrowheads="1"/>
            </p:cNvSpPr>
            <p:nvPr userDrawn="1"/>
          </p:nvSpPr>
          <p:spPr bwMode="auto">
            <a:xfrm>
              <a:off x="7339264" y="791432"/>
              <a:ext cx="1813119" cy="157531"/>
            </a:xfrm>
            <a:prstGeom prst="rect">
              <a:avLst/>
            </a:prstGeom>
            <a:solidFill>
              <a:srgbClr val="C200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>
                <a:latin typeface="+mj-lt"/>
              </a:endParaRPr>
            </a:p>
          </p:txBody>
        </p:sp>
        <p:sp>
          <p:nvSpPr>
            <p:cNvPr id="86" name="Freeform 75"/>
            <p:cNvSpPr>
              <a:spLocks/>
            </p:cNvSpPr>
            <p:nvPr userDrawn="1"/>
          </p:nvSpPr>
          <p:spPr bwMode="auto">
            <a:xfrm>
              <a:off x="8871259" y="463817"/>
              <a:ext cx="54644" cy="33178"/>
            </a:xfrm>
            <a:custGeom>
              <a:avLst/>
              <a:gdLst>
                <a:gd name="T0" fmla="*/ 13 w 28"/>
                <a:gd name="T1" fmla="*/ 17 h 17"/>
                <a:gd name="T2" fmla="*/ 0 w 28"/>
                <a:gd name="T3" fmla="*/ 17 h 17"/>
                <a:gd name="T4" fmla="*/ 15 w 28"/>
                <a:gd name="T5" fmla="*/ 0 h 17"/>
                <a:gd name="T6" fmla="*/ 28 w 28"/>
                <a:gd name="T7" fmla="*/ 0 h 17"/>
                <a:gd name="T8" fmla="*/ 13 w 28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13" y="17"/>
                  </a:moveTo>
                  <a:lnTo>
                    <a:pt x="0" y="17"/>
                  </a:lnTo>
                  <a:lnTo>
                    <a:pt x="15" y="0"/>
                  </a:lnTo>
                  <a:lnTo>
                    <a:pt x="28" y="0"/>
                  </a:lnTo>
                  <a:lnTo>
                    <a:pt x="13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7" name="Freeform 50"/>
            <p:cNvSpPr>
              <a:spLocks/>
            </p:cNvSpPr>
            <p:nvPr userDrawn="1"/>
          </p:nvSpPr>
          <p:spPr bwMode="auto">
            <a:xfrm>
              <a:off x="8570714" y="241336"/>
              <a:ext cx="202965" cy="191256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8" name="Freeform 52"/>
            <p:cNvSpPr>
              <a:spLocks/>
            </p:cNvSpPr>
            <p:nvPr userDrawn="1"/>
          </p:nvSpPr>
          <p:spPr bwMode="auto">
            <a:xfrm>
              <a:off x="7936449" y="241336"/>
              <a:ext cx="204917" cy="191256"/>
            </a:xfrm>
            <a:custGeom>
              <a:avLst/>
              <a:gdLst>
                <a:gd name="T0" fmla="*/ 105 w 105"/>
                <a:gd name="T1" fmla="*/ 0 h 98"/>
                <a:gd name="T2" fmla="*/ 105 w 105"/>
                <a:gd name="T3" fmla="*/ 17 h 98"/>
                <a:gd name="T4" fmla="*/ 66 w 105"/>
                <a:gd name="T5" fmla="*/ 17 h 98"/>
                <a:gd name="T6" fmla="*/ 66 w 105"/>
                <a:gd name="T7" fmla="*/ 98 h 98"/>
                <a:gd name="T8" fmla="*/ 40 w 105"/>
                <a:gd name="T9" fmla="*/ 98 h 98"/>
                <a:gd name="T10" fmla="*/ 40 w 105"/>
                <a:gd name="T11" fmla="*/ 17 h 98"/>
                <a:gd name="T12" fmla="*/ 0 w 105"/>
                <a:gd name="T13" fmla="*/ 17 h 98"/>
                <a:gd name="T14" fmla="*/ 0 w 105"/>
                <a:gd name="T15" fmla="*/ 0 h 98"/>
                <a:gd name="T16" fmla="*/ 105 w 105"/>
                <a:gd name="T17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98">
                  <a:moveTo>
                    <a:pt x="105" y="0"/>
                  </a:moveTo>
                  <a:lnTo>
                    <a:pt x="105" y="17"/>
                  </a:lnTo>
                  <a:lnTo>
                    <a:pt x="66" y="17"/>
                  </a:lnTo>
                  <a:lnTo>
                    <a:pt x="66" y="98"/>
                  </a:lnTo>
                  <a:lnTo>
                    <a:pt x="40" y="98"/>
                  </a:lnTo>
                  <a:lnTo>
                    <a:pt x="40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05" y="0"/>
                  </a:ln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89" name="Freeform 54"/>
            <p:cNvSpPr>
              <a:spLocks noEditPoints="1"/>
            </p:cNvSpPr>
            <p:nvPr userDrawn="1"/>
          </p:nvSpPr>
          <p:spPr bwMode="auto">
            <a:xfrm>
              <a:off x="8098430" y="241336"/>
              <a:ext cx="240046" cy="191256"/>
            </a:xfrm>
            <a:custGeom>
              <a:avLst/>
              <a:gdLst>
                <a:gd name="T0" fmla="*/ 123 w 123"/>
                <a:gd name="T1" fmla="*/ 98 h 98"/>
                <a:gd name="T2" fmla="*/ 94 w 123"/>
                <a:gd name="T3" fmla="*/ 98 h 98"/>
                <a:gd name="T4" fmla="*/ 86 w 123"/>
                <a:gd name="T5" fmla="*/ 77 h 98"/>
                <a:gd name="T6" fmla="*/ 37 w 123"/>
                <a:gd name="T7" fmla="*/ 77 h 98"/>
                <a:gd name="T8" fmla="*/ 29 w 123"/>
                <a:gd name="T9" fmla="*/ 98 h 98"/>
                <a:gd name="T10" fmla="*/ 0 w 123"/>
                <a:gd name="T11" fmla="*/ 98 h 98"/>
                <a:gd name="T12" fmla="*/ 46 w 123"/>
                <a:gd name="T13" fmla="*/ 0 h 98"/>
                <a:gd name="T14" fmla="*/ 77 w 123"/>
                <a:gd name="T15" fmla="*/ 0 h 98"/>
                <a:gd name="T16" fmla="*/ 123 w 123"/>
                <a:gd name="T17" fmla="*/ 98 h 98"/>
                <a:gd name="T18" fmla="*/ 61 w 123"/>
                <a:gd name="T19" fmla="*/ 17 h 98"/>
                <a:gd name="T20" fmla="*/ 43 w 123"/>
                <a:gd name="T21" fmla="*/ 61 h 98"/>
                <a:gd name="T22" fmla="*/ 79 w 123"/>
                <a:gd name="T23" fmla="*/ 61 h 98"/>
                <a:gd name="T24" fmla="*/ 61 w 123"/>
                <a:gd name="T25" fmla="*/ 1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3" h="98">
                  <a:moveTo>
                    <a:pt x="123" y="98"/>
                  </a:moveTo>
                  <a:lnTo>
                    <a:pt x="94" y="98"/>
                  </a:lnTo>
                  <a:lnTo>
                    <a:pt x="86" y="77"/>
                  </a:lnTo>
                  <a:lnTo>
                    <a:pt x="37" y="77"/>
                  </a:lnTo>
                  <a:lnTo>
                    <a:pt x="29" y="98"/>
                  </a:lnTo>
                  <a:lnTo>
                    <a:pt x="0" y="98"/>
                  </a:lnTo>
                  <a:lnTo>
                    <a:pt x="46" y="0"/>
                  </a:lnTo>
                  <a:lnTo>
                    <a:pt x="77" y="0"/>
                  </a:lnTo>
                  <a:lnTo>
                    <a:pt x="123" y="98"/>
                  </a:lnTo>
                  <a:moveTo>
                    <a:pt x="61" y="17"/>
                  </a:moveTo>
                  <a:lnTo>
                    <a:pt x="43" y="61"/>
                  </a:lnTo>
                  <a:lnTo>
                    <a:pt x="79" y="61"/>
                  </a:lnTo>
                  <a:lnTo>
                    <a:pt x="61" y="17"/>
                  </a:ln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0" name="Rectangle 55"/>
            <p:cNvSpPr>
              <a:spLocks noChangeArrowheads="1"/>
            </p:cNvSpPr>
            <p:nvPr userDrawn="1"/>
          </p:nvSpPr>
          <p:spPr bwMode="auto">
            <a:xfrm>
              <a:off x="8814664" y="241336"/>
              <a:ext cx="50741" cy="191256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1" name="Freeform 57"/>
            <p:cNvSpPr>
              <a:spLocks/>
            </p:cNvSpPr>
            <p:nvPr userDrawn="1"/>
          </p:nvSpPr>
          <p:spPr bwMode="auto">
            <a:xfrm>
              <a:off x="7624195" y="241336"/>
              <a:ext cx="202965" cy="191256"/>
            </a:xfrm>
            <a:custGeom>
              <a:avLst/>
              <a:gdLst>
                <a:gd name="T0" fmla="*/ 26 w 104"/>
                <a:gd name="T1" fmla="*/ 0 h 98"/>
                <a:gd name="T2" fmla="*/ 26 w 104"/>
                <a:gd name="T3" fmla="*/ 39 h 98"/>
                <a:gd name="T4" fmla="*/ 79 w 104"/>
                <a:gd name="T5" fmla="*/ 39 h 98"/>
                <a:gd name="T6" fmla="*/ 79 w 104"/>
                <a:gd name="T7" fmla="*/ 0 h 98"/>
                <a:gd name="T8" fmla="*/ 104 w 104"/>
                <a:gd name="T9" fmla="*/ 0 h 98"/>
                <a:gd name="T10" fmla="*/ 104 w 104"/>
                <a:gd name="T11" fmla="*/ 98 h 98"/>
                <a:gd name="T12" fmla="*/ 79 w 104"/>
                <a:gd name="T13" fmla="*/ 98 h 98"/>
                <a:gd name="T14" fmla="*/ 79 w 104"/>
                <a:gd name="T15" fmla="*/ 55 h 98"/>
                <a:gd name="T16" fmla="*/ 26 w 104"/>
                <a:gd name="T17" fmla="*/ 55 h 98"/>
                <a:gd name="T18" fmla="*/ 26 w 104"/>
                <a:gd name="T19" fmla="*/ 98 h 98"/>
                <a:gd name="T20" fmla="*/ 0 w 104"/>
                <a:gd name="T21" fmla="*/ 98 h 98"/>
                <a:gd name="T22" fmla="*/ 0 w 104"/>
                <a:gd name="T23" fmla="*/ 0 h 98"/>
                <a:gd name="T24" fmla="*/ 26 w 104"/>
                <a:gd name="T2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4" h="98">
                  <a:moveTo>
                    <a:pt x="26" y="0"/>
                  </a:moveTo>
                  <a:lnTo>
                    <a:pt x="26" y="39"/>
                  </a:lnTo>
                  <a:lnTo>
                    <a:pt x="79" y="39"/>
                  </a:lnTo>
                  <a:lnTo>
                    <a:pt x="79" y="0"/>
                  </a:lnTo>
                  <a:lnTo>
                    <a:pt x="104" y="0"/>
                  </a:lnTo>
                  <a:lnTo>
                    <a:pt x="104" y="98"/>
                  </a:lnTo>
                  <a:lnTo>
                    <a:pt x="79" y="98"/>
                  </a:lnTo>
                  <a:lnTo>
                    <a:pt x="79" y="55"/>
                  </a:lnTo>
                  <a:lnTo>
                    <a:pt x="26" y="55"/>
                  </a:lnTo>
                  <a:lnTo>
                    <a:pt x="26" y="98"/>
                  </a:lnTo>
                  <a:lnTo>
                    <a:pt x="0" y="98"/>
                  </a:lnTo>
                  <a:lnTo>
                    <a:pt x="0" y="0"/>
                  </a:lnTo>
                  <a:lnTo>
                    <a:pt x="26" y="0"/>
                  </a:ln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2" name="Rectangle 58"/>
            <p:cNvSpPr>
              <a:spLocks noChangeArrowheads="1"/>
            </p:cNvSpPr>
            <p:nvPr userDrawn="1"/>
          </p:nvSpPr>
          <p:spPr bwMode="auto">
            <a:xfrm>
              <a:off x="7868143" y="241336"/>
              <a:ext cx="50741" cy="191256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3" name="Freeform 59"/>
            <p:cNvSpPr>
              <a:spLocks/>
            </p:cNvSpPr>
            <p:nvPr userDrawn="1"/>
          </p:nvSpPr>
          <p:spPr bwMode="auto">
            <a:xfrm>
              <a:off x="8330670" y="237433"/>
              <a:ext cx="214675" cy="199062"/>
            </a:xfrm>
            <a:custGeom>
              <a:avLst/>
              <a:gdLst>
                <a:gd name="T0" fmla="*/ 31 w 1010"/>
                <a:gd name="T1" fmla="*/ 670 h 939"/>
                <a:gd name="T2" fmla="*/ 0 w 1010"/>
                <a:gd name="T3" fmla="*/ 479 h 939"/>
                <a:gd name="T4" fmla="*/ 61 w 1010"/>
                <a:gd name="T5" fmla="*/ 218 h 939"/>
                <a:gd name="T6" fmla="*/ 265 w 1010"/>
                <a:gd name="T7" fmla="*/ 48 h 939"/>
                <a:gd name="T8" fmla="*/ 527 w 1010"/>
                <a:gd name="T9" fmla="*/ 0 h 939"/>
                <a:gd name="T10" fmla="*/ 826 w 1010"/>
                <a:gd name="T11" fmla="*/ 63 h 939"/>
                <a:gd name="T12" fmla="*/ 995 w 1010"/>
                <a:gd name="T13" fmla="*/ 270 h 939"/>
                <a:gd name="T14" fmla="*/ 1004 w 1010"/>
                <a:gd name="T15" fmla="*/ 327 h 939"/>
                <a:gd name="T16" fmla="*/ 755 w 1010"/>
                <a:gd name="T17" fmla="*/ 327 h 939"/>
                <a:gd name="T18" fmla="*/ 742 w 1010"/>
                <a:gd name="T19" fmla="*/ 258 h 939"/>
                <a:gd name="T20" fmla="*/ 631 w 1010"/>
                <a:gd name="T21" fmla="*/ 155 h 939"/>
                <a:gd name="T22" fmla="*/ 527 w 1010"/>
                <a:gd name="T23" fmla="*/ 139 h 939"/>
                <a:gd name="T24" fmla="*/ 410 w 1010"/>
                <a:gd name="T25" fmla="*/ 159 h 939"/>
                <a:gd name="T26" fmla="*/ 280 w 1010"/>
                <a:gd name="T27" fmla="*/ 291 h 939"/>
                <a:gd name="T28" fmla="*/ 248 w 1010"/>
                <a:gd name="T29" fmla="*/ 479 h 939"/>
                <a:gd name="T30" fmla="*/ 270 w 1010"/>
                <a:gd name="T31" fmla="*/ 636 h 939"/>
                <a:gd name="T32" fmla="*/ 400 w 1010"/>
                <a:gd name="T33" fmla="*/ 777 h 939"/>
                <a:gd name="T34" fmla="*/ 527 w 1010"/>
                <a:gd name="T35" fmla="*/ 801 h 939"/>
                <a:gd name="T36" fmla="*/ 637 w 1010"/>
                <a:gd name="T37" fmla="*/ 784 h 939"/>
                <a:gd name="T38" fmla="*/ 741 w 1010"/>
                <a:gd name="T39" fmla="*/ 691 h 939"/>
                <a:gd name="T40" fmla="*/ 760 w 1010"/>
                <a:gd name="T41" fmla="*/ 595 h 939"/>
                <a:gd name="T42" fmla="*/ 1010 w 1010"/>
                <a:gd name="T43" fmla="*/ 595 h 939"/>
                <a:gd name="T44" fmla="*/ 998 w 1010"/>
                <a:gd name="T45" fmla="*/ 680 h 939"/>
                <a:gd name="T46" fmla="*/ 832 w 1010"/>
                <a:gd name="T47" fmla="*/ 877 h 939"/>
                <a:gd name="T48" fmla="*/ 527 w 1010"/>
                <a:gd name="T49" fmla="*/ 939 h 939"/>
                <a:gd name="T50" fmla="*/ 287 w 1010"/>
                <a:gd name="T51" fmla="*/ 902 h 939"/>
                <a:gd name="T52" fmla="*/ 31 w 1010"/>
                <a:gd name="T53" fmla="*/ 670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10" h="939">
                  <a:moveTo>
                    <a:pt x="31" y="670"/>
                  </a:moveTo>
                  <a:cubicBezTo>
                    <a:pt x="11" y="609"/>
                    <a:pt x="0" y="546"/>
                    <a:pt x="0" y="479"/>
                  </a:cubicBezTo>
                  <a:cubicBezTo>
                    <a:pt x="0" y="385"/>
                    <a:pt x="16" y="294"/>
                    <a:pt x="61" y="218"/>
                  </a:cubicBezTo>
                  <a:cubicBezTo>
                    <a:pt x="107" y="140"/>
                    <a:pt x="179" y="80"/>
                    <a:pt x="265" y="48"/>
                  </a:cubicBezTo>
                  <a:cubicBezTo>
                    <a:pt x="347" y="17"/>
                    <a:pt x="435" y="0"/>
                    <a:pt x="527" y="0"/>
                  </a:cubicBezTo>
                  <a:cubicBezTo>
                    <a:pt x="634" y="0"/>
                    <a:pt x="734" y="24"/>
                    <a:pt x="826" y="63"/>
                  </a:cubicBezTo>
                  <a:cubicBezTo>
                    <a:pt x="912" y="100"/>
                    <a:pt x="976" y="177"/>
                    <a:pt x="995" y="270"/>
                  </a:cubicBezTo>
                  <a:cubicBezTo>
                    <a:pt x="999" y="288"/>
                    <a:pt x="1002" y="308"/>
                    <a:pt x="1004" y="327"/>
                  </a:cubicBezTo>
                  <a:cubicBezTo>
                    <a:pt x="755" y="327"/>
                    <a:pt x="755" y="327"/>
                    <a:pt x="755" y="327"/>
                  </a:cubicBezTo>
                  <a:cubicBezTo>
                    <a:pt x="754" y="303"/>
                    <a:pt x="750" y="279"/>
                    <a:pt x="742" y="258"/>
                  </a:cubicBezTo>
                  <a:cubicBezTo>
                    <a:pt x="723" y="209"/>
                    <a:pt x="682" y="170"/>
                    <a:pt x="631" y="155"/>
                  </a:cubicBezTo>
                  <a:cubicBezTo>
                    <a:pt x="598" y="144"/>
                    <a:pt x="563" y="139"/>
                    <a:pt x="527" y="139"/>
                  </a:cubicBezTo>
                  <a:cubicBezTo>
                    <a:pt x="486" y="139"/>
                    <a:pt x="447" y="146"/>
                    <a:pt x="410" y="159"/>
                  </a:cubicBezTo>
                  <a:cubicBezTo>
                    <a:pt x="349" y="181"/>
                    <a:pt x="302" y="230"/>
                    <a:pt x="280" y="291"/>
                  </a:cubicBezTo>
                  <a:cubicBezTo>
                    <a:pt x="260" y="349"/>
                    <a:pt x="248" y="413"/>
                    <a:pt x="248" y="479"/>
                  </a:cubicBezTo>
                  <a:cubicBezTo>
                    <a:pt x="248" y="534"/>
                    <a:pt x="257" y="586"/>
                    <a:pt x="270" y="636"/>
                  </a:cubicBezTo>
                  <a:cubicBezTo>
                    <a:pt x="289" y="701"/>
                    <a:pt x="337" y="753"/>
                    <a:pt x="400" y="777"/>
                  </a:cubicBezTo>
                  <a:cubicBezTo>
                    <a:pt x="440" y="792"/>
                    <a:pt x="482" y="801"/>
                    <a:pt x="527" y="801"/>
                  </a:cubicBezTo>
                  <a:cubicBezTo>
                    <a:pt x="566" y="801"/>
                    <a:pt x="602" y="795"/>
                    <a:pt x="637" y="784"/>
                  </a:cubicBezTo>
                  <a:cubicBezTo>
                    <a:pt x="683" y="769"/>
                    <a:pt x="721" y="735"/>
                    <a:pt x="741" y="691"/>
                  </a:cubicBezTo>
                  <a:cubicBezTo>
                    <a:pt x="754" y="662"/>
                    <a:pt x="760" y="629"/>
                    <a:pt x="760" y="595"/>
                  </a:cubicBezTo>
                  <a:cubicBezTo>
                    <a:pt x="1010" y="595"/>
                    <a:pt x="1010" y="595"/>
                    <a:pt x="1010" y="595"/>
                  </a:cubicBezTo>
                  <a:cubicBezTo>
                    <a:pt x="1008" y="624"/>
                    <a:pt x="1004" y="653"/>
                    <a:pt x="998" y="680"/>
                  </a:cubicBezTo>
                  <a:cubicBezTo>
                    <a:pt x="976" y="768"/>
                    <a:pt x="914" y="843"/>
                    <a:pt x="832" y="877"/>
                  </a:cubicBezTo>
                  <a:cubicBezTo>
                    <a:pt x="738" y="917"/>
                    <a:pt x="635" y="939"/>
                    <a:pt x="527" y="939"/>
                  </a:cubicBezTo>
                  <a:cubicBezTo>
                    <a:pt x="444" y="939"/>
                    <a:pt x="362" y="926"/>
                    <a:pt x="287" y="902"/>
                  </a:cubicBezTo>
                  <a:cubicBezTo>
                    <a:pt x="171" y="866"/>
                    <a:pt x="71" y="783"/>
                    <a:pt x="31" y="670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4" name="Freeform 60"/>
            <p:cNvSpPr>
              <a:spLocks/>
            </p:cNvSpPr>
            <p:nvPr userDrawn="1"/>
          </p:nvSpPr>
          <p:spPr bwMode="auto">
            <a:xfrm>
              <a:off x="7534422" y="485284"/>
              <a:ext cx="46838" cy="120998"/>
            </a:xfrm>
            <a:custGeom>
              <a:avLst/>
              <a:gdLst>
                <a:gd name="T0" fmla="*/ 211 w 219"/>
                <a:gd name="T1" fmla="*/ 1 h 565"/>
                <a:gd name="T2" fmla="*/ 0 w 219"/>
                <a:gd name="T3" fmla="*/ 20 h 565"/>
                <a:gd name="T4" fmla="*/ 0 w 219"/>
                <a:gd name="T5" fmla="*/ 51 h 565"/>
                <a:gd name="T6" fmla="*/ 6 w 219"/>
                <a:gd name="T7" fmla="*/ 52 h 565"/>
                <a:gd name="T8" fmla="*/ 92 w 219"/>
                <a:gd name="T9" fmla="*/ 123 h 565"/>
                <a:gd name="T10" fmla="*/ 92 w 219"/>
                <a:gd name="T11" fmla="*/ 565 h 565"/>
                <a:gd name="T12" fmla="*/ 219 w 219"/>
                <a:gd name="T13" fmla="*/ 565 h 565"/>
                <a:gd name="T14" fmla="*/ 219 w 219"/>
                <a:gd name="T15" fmla="*/ 0 h 565"/>
                <a:gd name="T16" fmla="*/ 211 w 219"/>
                <a:gd name="T17" fmla="*/ 1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565">
                  <a:moveTo>
                    <a:pt x="211" y="1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6" y="52"/>
                    <a:pt x="6" y="52"/>
                    <a:pt x="6" y="52"/>
                  </a:cubicBezTo>
                  <a:cubicBezTo>
                    <a:pt x="92" y="62"/>
                    <a:pt x="92" y="62"/>
                    <a:pt x="92" y="123"/>
                  </a:cubicBezTo>
                  <a:cubicBezTo>
                    <a:pt x="92" y="565"/>
                    <a:pt x="92" y="565"/>
                    <a:pt x="92" y="565"/>
                  </a:cubicBezTo>
                  <a:cubicBezTo>
                    <a:pt x="219" y="565"/>
                    <a:pt x="219" y="565"/>
                    <a:pt x="219" y="565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11" y="1"/>
                    <a:pt x="211" y="1"/>
                    <a:pt x="211" y="1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5" name="Freeform 61"/>
            <p:cNvSpPr>
              <a:spLocks/>
            </p:cNvSpPr>
            <p:nvPr userDrawn="1"/>
          </p:nvSpPr>
          <p:spPr bwMode="auto">
            <a:xfrm>
              <a:off x="7604679" y="522365"/>
              <a:ext cx="95628" cy="83919"/>
            </a:xfrm>
            <a:custGeom>
              <a:avLst/>
              <a:gdLst>
                <a:gd name="T0" fmla="*/ 328 w 446"/>
                <a:gd name="T1" fmla="*/ 1 h 398"/>
                <a:gd name="T2" fmla="*/ 180 w 446"/>
                <a:gd name="T3" fmla="*/ 87 h 398"/>
                <a:gd name="T4" fmla="*/ 180 w 446"/>
                <a:gd name="T5" fmla="*/ 0 h 398"/>
                <a:gd name="T6" fmla="*/ 172 w 446"/>
                <a:gd name="T7" fmla="*/ 1 h 398"/>
                <a:gd name="T8" fmla="*/ 0 w 446"/>
                <a:gd name="T9" fmla="*/ 28 h 398"/>
                <a:gd name="T10" fmla="*/ 0 w 446"/>
                <a:gd name="T11" fmla="*/ 58 h 398"/>
                <a:gd name="T12" fmla="*/ 8 w 446"/>
                <a:gd name="T13" fmla="*/ 58 h 398"/>
                <a:gd name="T14" fmla="*/ 74 w 446"/>
                <a:gd name="T15" fmla="*/ 122 h 398"/>
                <a:gd name="T16" fmla="*/ 74 w 446"/>
                <a:gd name="T17" fmla="*/ 398 h 398"/>
                <a:gd name="T18" fmla="*/ 180 w 446"/>
                <a:gd name="T19" fmla="*/ 398 h 398"/>
                <a:gd name="T20" fmla="*/ 180 w 446"/>
                <a:gd name="T21" fmla="*/ 195 h 398"/>
                <a:gd name="T22" fmla="*/ 285 w 446"/>
                <a:gd name="T23" fmla="*/ 71 h 398"/>
                <a:gd name="T24" fmla="*/ 339 w 446"/>
                <a:gd name="T25" fmla="*/ 183 h 398"/>
                <a:gd name="T26" fmla="*/ 339 w 446"/>
                <a:gd name="T27" fmla="*/ 398 h 398"/>
                <a:gd name="T28" fmla="*/ 446 w 446"/>
                <a:gd name="T29" fmla="*/ 398 h 398"/>
                <a:gd name="T30" fmla="*/ 446 w 446"/>
                <a:gd name="T31" fmla="*/ 122 h 398"/>
                <a:gd name="T32" fmla="*/ 328 w 446"/>
                <a:gd name="T33" fmla="*/ 1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6" h="398">
                  <a:moveTo>
                    <a:pt x="328" y="1"/>
                  </a:moveTo>
                  <a:cubicBezTo>
                    <a:pt x="249" y="1"/>
                    <a:pt x="202" y="54"/>
                    <a:pt x="180" y="87"/>
                  </a:cubicBezTo>
                  <a:cubicBezTo>
                    <a:pt x="180" y="58"/>
                    <a:pt x="180" y="0"/>
                    <a:pt x="180" y="0"/>
                  </a:cubicBezTo>
                  <a:cubicBezTo>
                    <a:pt x="172" y="1"/>
                    <a:pt x="172" y="1"/>
                    <a:pt x="172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2" y="60"/>
                    <a:pt x="74" y="71"/>
                    <a:pt x="74" y="122"/>
                  </a:cubicBezTo>
                  <a:cubicBezTo>
                    <a:pt x="74" y="398"/>
                    <a:pt x="74" y="398"/>
                    <a:pt x="74" y="398"/>
                  </a:cubicBezTo>
                  <a:cubicBezTo>
                    <a:pt x="180" y="398"/>
                    <a:pt x="180" y="398"/>
                    <a:pt x="180" y="398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0" y="141"/>
                    <a:pt x="232" y="71"/>
                    <a:pt x="285" y="71"/>
                  </a:cubicBezTo>
                  <a:cubicBezTo>
                    <a:pt x="337" y="71"/>
                    <a:pt x="339" y="113"/>
                    <a:pt x="339" y="183"/>
                  </a:cubicBezTo>
                  <a:cubicBezTo>
                    <a:pt x="339" y="398"/>
                    <a:pt x="339" y="398"/>
                    <a:pt x="339" y="398"/>
                  </a:cubicBezTo>
                  <a:cubicBezTo>
                    <a:pt x="446" y="398"/>
                    <a:pt x="446" y="398"/>
                    <a:pt x="446" y="398"/>
                  </a:cubicBezTo>
                  <a:cubicBezTo>
                    <a:pt x="446" y="122"/>
                    <a:pt x="446" y="122"/>
                    <a:pt x="446" y="122"/>
                  </a:cubicBezTo>
                  <a:cubicBezTo>
                    <a:pt x="446" y="44"/>
                    <a:pt x="404" y="1"/>
                    <a:pt x="328" y="1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6" name="Freeform 62"/>
            <p:cNvSpPr>
              <a:spLocks/>
            </p:cNvSpPr>
            <p:nvPr userDrawn="1"/>
          </p:nvSpPr>
          <p:spPr bwMode="auto">
            <a:xfrm>
              <a:off x="7727628" y="522365"/>
              <a:ext cx="62451" cy="85870"/>
            </a:xfrm>
            <a:custGeom>
              <a:avLst/>
              <a:gdLst>
                <a:gd name="T0" fmla="*/ 175 w 298"/>
                <a:gd name="T1" fmla="*/ 155 h 407"/>
                <a:gd name="T2" fmla="*/ 97 w 298"/>
                <a:gd name="T3" fmla="*/ 87 h 407"/>
                <a:gd name="T4" fmla="*/ 154 w 298"/>
                <a:gd name="T5" fmla="*/ 50 h 407"/>
                <a:gd name="T6" fmla="*/ 254 w 298"/>
                <a:gd name="T7" fmla="*/ 85 h 407"/>
                <a:gd name="T8" fmla="*/ 270 w 298"/>
                <a:gd name="T9" fmla="*/ 95 h 407"/>
                <a:gd name="T10" fmla="*/ 270 w 298"/>
                <a:gd name="T11" fmla="*/ 15 h 407"/>
                <a:gd name="T12" fmla="*/ 257 w 298"/>
                <a:gd name="T13" fmla="*/ 12 h 407"/>
                <a:gd name="T14" fmla="*/ 160 w 298"/>
                <a:gd name="T15" fmla="*/ 0 h 407"/>
                <a:gd name="T16" fmla="*/ 0 w 298"/>
                <a:gd name="T17" fmla="*/ 115 h 407"/>
                <a:gd name="T18" fmla="*/ 117 w 298"/>
                <a:gd name="T19" fmla="*/ 238 h 407"/>
                <a:gd name="T20" fmla="*/ 200 w 298"/>
                <a:gd name="T21" fmla="*/ 310 h 407"/>
                <a:gd name="T22" fmla="*/ 129 w 298"/>
                <a:gd name="T23" fmla="*/ 356 h 407"/>
                <a:gd name="T24" fmla="*/ 12 w 298"/>
                <a:gd name="T25" fmla="*/ 315 h 407"/>
                <a:gd name="T26" fmla="*/ 0 w 298"/>
                <a:gd name="T27" fmla="*/ 308 h 407"/>
                <a:gd name="T28" fmla="*/ 0 w 298"/>
                <a:gd name="T29" fmla="*/ 391 h 407"/>
                <a:gd name="T30" fmla="*/ 8 w 298"/>
                <a:gd name="T31" fmla="*/ 392 h 407"/>
                <a:gd name="T32" fmla="*/ 125 w 298"/>
                <a:gd name="T33" fmla="*/ 407 h 407"/>
                <a:gd name="T34" fmla="*/ 298 w 298"/>
                <a:gd name="T35" fmla="*/ 288 h 407"/>
                <a:gd name="T36" fmla="*/ 175 w 298"/>
                <a:gd name="T37" fmla="*/ 155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407">
                  <a:moveTo>
                    <a:pt x="175" y="155"/>
                  </a:moveTo>
                  <a:cubicBezTo>
                    <a:pt x="133" y="134"/>
                    <a:pt x="97" y="116"/>
                    <a:pt x="97" y="87"/>
                  </a:cubicBezTo>
                  <a:cubicBezTo>
                    <a:pt x="97" y="54"/>
                    <a:pt x="137" y="50"/>
                    <a:pt x="154" y="50"/>
                  </a:cubicBezTo>
                  <a:cubicBezTo>
                    <a:pt x="198" y="50"/>
                    <a:pt x="237" y="74"/>
                    <a:pt x="254" y="85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70" y="15"/>
                    <a:pt x="270" y="15"/>
                    <a:pt x="270" y="15"/>
                  </a:cubicBezTo>
                  <a:cubicBezTo>
                    <a:pt x="257" y="12"/>
                    <a:pt x="257" y="12"/>
                    <a:pt x="257" y="12"/>
                  </a:cubicBezTo>
                  <a:cubicBezTo>
                    <a:pt x="238" y="8"/>
                    <a:pt x="201" y="0"/>
                    <a:pt x="160" y="0"/>
                  </a:cubicBezTo>
                  <a:cubicBezTo>
                    <a:pt x="60" y="0"/>
                    <a:pt x="0" y="43"/>
                    <a:pt x="0" y="115"/>
                  </a:cubicBezTo>
                  <a:cubicBezTo>
                    <a:pt x="0" y="180"/>
                    <a:pt x="62" y="211"/>
                    <a:pt x="117" y="238"/>
                  </a:cubicBezTo>
                  <a:cubicBezTo>
                    <a:pt x="160" y="259"/>
                    <a:pt x="200" y="278"/>
                    <a:pt x="200" y="310"/>
                  </a:cubicBezTo>
                  <a:cubicBezTo>
                    <a:pt x="200" y="339"/>
                    <a:pt x="174" y="356"/>
                    <a:pt x="129" y="356"/>
                  </a:cubicBezTo>
                  <a:cubicBezTo>
                    <a:pt x="79" y="356"/>
                    <a:pt x="37" y="330"/>
                    <a:pt x="12" y="315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391"/>
                    <a:pt x="0" y="391"/>
                    <a:pt x="0" y="391"/>
                  </a:cubicBezTo>
                  <a:cubicBezTo>
                    <a:pt x="8" y="392"/>
                    <a:pt x="8" y="392"/>
                    <a:pt x="8" y="392"/>
                  </a:cubicBezTo>
                  <a:cubicBezTo>
                    <a:pt x="30" y="397"/>
                    <a:pt x="70" y="407"/>
                    <a:pt x="125" y="407"/>
                  </a:cubicBezTo>
                  <a:cubicBezTo>
                    <a:pt x="233" y="407"/>
                    <a:pt x="298" y="362"/>
                    <a:pt x="298" y="288"/>
                  </a:cubicBezTo>
                  <a:cubicBezTo>
                    <a:pt x="298" y="215"/>
                    <a:pt x="233" y="183"/>
                    <a:pt x="175" y="155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7" name="Freeform 63"/>
            <p:cNvSpPr>
              <a:spLocks noEditPoints="1"/>
            </p:cNvSpPr>
            <p:nvPr userDrawn="1"/>
          </p:nvSpPr>
          <p:spPr bwMode="auto">
            <a:xfrm>
              <a:off x="7801789" y="522365"/>
              <a:ext cx="97579" cy="119047"/>
            </a:xfrm>
            <a:custGeom>
              <a:avLst/>
              <a:gdLst>
                <a:gd name="T0" fmla="*/ 292 w 459"/>
                <a:gd name="T1" fmla="*/ 1 h 563"/>
                <a:gd name="T2" fmla="*/ 179 w 459"/>
                <a:gd name="T3" fmla="*/ 56 h 563"/>
                <a:gd name="T4" fmla="*/ 179 w 459"/>
                <a:gd name="T5" fmla="*/ 0 h 563"/>
                <a:gd name="T6" fmla="*/ 170 w 459"/>
                <a:gd name="T7" fmla="*/ 1 h 563"/>
                <a:gd name="T8" fmla="*/ 0 w 459"/>
                <a:gd name="T9" fmla="*/ 28 h 563"/>
                <a:gd name="T10" fmla="*/ 0 w 459"/>
                <a:gd name="T11" fmla="*/ 58 h 563"/>
                <a:gd name="T12" fmla="*/ 8 w 459"/>
                <a:gd name="T13" fmla="*/ 58 h 563"/>
                <a:gd name="T14" fmla="*/ 71 w 459"/>
                <a:gd name="T15" fmla="*/ 122 h 563"/>
                <a:gd name="T16" fmla="*/ 71 w 459"/>
                <a:gd name="T17" fmla="*/ 563 h 563"/>
                <a:gd name="T18" fmla="*/ 178 w 459"/>
                <a:gd name="T19" fmla="*/ 563 h 563"/>
                <a:gd name="T20" fmla="*/ 178 w 459"/>
                <a:gd name="T21" fmla="*/ 362 h 563"/>
                <a:gd name="T22" fmla="*/ 288 w 459"/>
                <a:gd name="T23" fmla="*/ 408 h 563"/>
                <a:gd name="T24" fmla="*/ 459 w 459"/>
                <a:gd name="T25" fmla="*/ 198 h 563"/>
                <a:gd name="T26" fmla="*/ 292 w 459"/>
                <a:gd name="T27" fmla="*/ 1 h 563"/>
                <a:gd name="T28" fmla="*/ 261 w 459"/>
                <a:gd name="T29" fmla="*/ 60 h 563"/>
                <a:gd name="T30" fmla="*/ 343 w 459"/>
                <a:gd name="T31" fmla="*/ 198 h 563"/>
                <a:gd name="T32" fmla="*/ 262 w 459"/>
                <a:gd name="T33" fmla="*/ 349 h 563"/>
                <a:gd name="T34" fmla="*/ 178 w 459"/>
                <a:gd name="T35" fmla="*/ 230 h 563"/>
                <a:gd name="T36" fmla="*/ 178 w 459"/>
                <a:gd name="T37" fmla="*/ 196 h 563"/>
                <a:gd name="T38" fmla="*/ 261 w 459"/>
                <a:gd name="T39" fmla="*/ 6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9" h="563">
                  <a:moveTo>
                    <a:pt x="292" y="1"/>
                  </a:moveTo>
                  <a:cubicBezTo>
                    <a:pt x="252" y="1"/>
                    <a:pt x="214" y="20"/>
                    <a:pt x="179" y="56"/>
                  </a:cubicBezTo>
                  <a:cubicBezTo>
                    <a:pt x="179" y="37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1" y="60"/>
                    <a:pt x="71" y="70"/>
                    <a:pt x="71" y="122"/>
                  </a:cubicBezTo>
                  <a:cubicBezTo>
                    <a:pt x="71" y="563"/>
                    <a:pt x="71" y="563"/>
                    <a:pt x="71" y="563"/>
                  </a:cubicBezTo>
                  <a:cubicBezTo>
                    <a:pt x="178" y="563"/>
                    <a:pt x="178" y="563"/>
                    <a:pt x="178" y="563"/>
                  </a:cubicBezTo>
                  <a:cubicBezTo>
                    <a:pt x="178" y="563"/>
                    <a:pt x="178" y="395"/>
                    <a:pt x="178" y="362"/>
                  </a:cubicBezTo>
                  <a:cubicBezTo>
                    <a:pt x="198" y="386"/>
                    <a:pt x="229" y="408"/>
                    <a:pt x="288" y="408"/>
                  </a:cubicBezTo>
                  <a:cubicBezTo>
                    <a:pt x="400" y="408"/>
                    <a:pt x="459" y="335"/>
                    <a:pt x="459" y="198"/>
                  </a:cubicBezTo>
                  <a:cubicBezTo>
                    <a:pt x="459" y="73"/>
                    <a:pt x="398" y="1"/>
                    <a:pt x="292" y="1"/>
                  </a:cubicBezTo>
                  <a:moveTo>
                    <a:pt x="261" y="60"/>
                  </a:moveTo>
                  <a:cubicBezTo>
                    <a:pt x="334" y="60"/>
                    <a:pt x="343" y="139"/>
                    <a:pt x="343" y="198"/>
                  </a:cubicBezTo>
                  <a:cubicBezTo>
                    <a:pt x="343" y="300"/>
                    <a:pt x="317" y="349"/>
                    <a:pt x="262" y="349"/>
                  </a:cubicBezTo>
                  <a:cubicBezTo>
                    <a:pt x="193" y="349"/>
                    <a:pt x="178" y="284"/>
                    <a:pt x="178" y="230"/>
                  </a:cubicBezTo>
                  <a:cubicBezTo>
                    <a:pt x="178" y="196"/>
                    <a:pt x="178" y="196"/>
                    <a:pt x="178" y="196"/>
                  </a:cubicBezTo>
                  <a:cubicBezTo>
                    <a:pt x="178" y="155"/>
                    <a:pt x="186" y="60"/>
                    <a:pt x="261" y="6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8" name="Freeform 64"/>
            <p:cNvSpPr>
              <a:spLocks/>
            </p:cNvSpPr>
            <p:nvPr userDrawn="1"/>
          </p:nvSpPr>
          <p:spPr bwMode="auto">
            <a:xfrm>
              <a:off x="7914981" y="522365"/>
              <a:ext cx="39032" cy="83919"/>
            </a:xfrm>
            <a:custGeom>
              <a:avLst/>
              <a:gdLst>
                <a:gd name="T0" fmla="*/ 0 w 178"/>
                <a:gd name="T1" fmla="*/ 28 h 398"/>
                <a:gd name="T2" fmla="*/ 0 w 178"/>
                <a:gd name="T3" fmla="*/ 58 h 398"/>
                <a:gd name="T4" fmla="*/ 8 w 178"/>
                <a:gd name="T5" fmla="*/ 58 h 398"/>
                <a:gd name="T6" fmla="*/ 71 w 178"/>
                <a:gd name="T7" fmla="*/ 122 h 398"/>
                <a:gd name="T8" fmla="*/ 71 w 178"/>
                <a:gd name="T9" fmla="*/ 398 h 398"/>
                <a:gd name="T10" fmla="*/ 178 w 178"/>
                <a:gd name="T11" fmla="*/ 398 h 398"/>
                <a:gd name="T12" fmla="*/ 178 w 178"/>
                <a:gd name="T13" fmla="*/ 0 h 398"/>
                <a:gd name="T14" fmla="*/ 169 w 178"/>
                <a:gd name="T15" fmla="*/ 1 h 398"/>
                <a:gd name="T16" fmla="*/ 0 w 178"/>
                <a:gd name="T17" fmla="*/ 28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398">
                  <a:moveTo>
                    <a:pt x="0" y="28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60" y="60"/>
                    <a:pt x="71" y="70"/>
                    <a:pt x="71" y="122"/>
                  </a:cubicBezTo>
                  <a:cubicBezTo>
                    <a:pt x="71" y="398"/>
                    <a:pt x="71" y="398"/>
                    <a:pt x="71" y="398"/>
                  </a:cubicBezTo>
                  <a:cubicBezTo>
                    <a:pt x="178" y="398"/>
                    <a:pt x="178" y="398"/>
                    <a:pt x="178" y="398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0" y="28"/>
                    <a:pt x="0" y="28"/>
                    <a:pt x="0" y="28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9" name="Freeform 65"/>
            <p:cNvSpPr>
              <a:spLocks/>
            </p:cNvSpPr>
            <p:nvPr userDrawn="1"/>
          </p:nvSpPr>
          <p:spPr bwMode="auto">
            <a:xfrm>
              <a:off x="7928642" y="487236"/>
              <a:ext cx="27322" cy="23419"/>
            </a:xfrm>
            <a:custGeom>
              <a:avLst/>
              <a:gdLst>
                <a:gd name="T0" fmla="*/ 64 w 132"/>
                <a:gd name="T1" fmla="*/ 116 h 116"/>
                <a:gd name="T2" fmla="*/ 132 w 132"/>
                <a:gd name="T3" fmla="*/ 57 h 116"/>
                <a:gd name="T4" fmla="*/ 65 w 132"/>
                <a:gd name="T5" fmla="*/ 0 h 116"/>
                <a:gd name="T6" fmla="*/ 0 w 132"/>
                <a:gd name="T7" fmla="*/ 57 h 116"/>
                <a:gd name="T8" fmla="*/ 64 w 132"/>
                <a:gd name="T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16">
                  <a:moveTo>
                    <a:pt x="64" y="116"/>
                  </a:moveTo>
                  <a:cubicBezTo>
                    <a:pt x="102" y="116"/>
                    <a:pt x="132" y="89"/>
                    <a:pt x="132" y="57"/>
                  </a:cubicBezTo>
                  <a:cubicBezTo>
                    <a:pt x="132" y="26"/>
                    <a:pt x="102" y="0"/>
                    <a:pt x="65" y="0"/>
                  </a:cubicBezTo>
                  <a:cubicBezTo>
                    <a:pt x="29" y="0"/>
                    <a:pt x="0" y="26"/>
                    <a:pt x="0" y="57"/>
                  </a:cubicBezTo>
                  <a:cubicBezTo>
                    <a:pt x="0" y="89"/>
                    <a:pt x="29" y="116"/>
                    <a:pt x="64" y="116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0" name="Freeform 66"/>
            <p:cNvSpPr>
              <a:spLocks/>
            </p:cNvSpPr>
            <p:nvPr userDrawn="1"/>
          </p:nvSpPr>
          <p:spPr bwMode="auto">
            <a:xfrm>
              <a:off x="7975481" y="522365"/>
              <a:ext cx="74160" cy="83919"/>
            </a:xfrm>
            <a:custGeom>
              <a:avLst/>
              <a:gdLst>
                <a:gd name="T0" fmla="*/ 345 w 345"/>
                <a:gd name="T1" fmla="*/ 89 h 398"/>
                <a:gd name="T2" fmla="*/ 345 w 345"/>
                <a:gd name="T3" fmla="*/ 6 h 398"/>
                <a:gd name="T4" fmla="*/ 339 w 345"/>
                <a:gd name="T5" fmla="*/ 5 h 398"/>
                <a:gd name="T6" fmla="*/ 288 w 345"/>
                <a:gd name="T7" fmla="*/ 1 h 398"/>
                <a:gd name="T8" fmla="*/ 179 w 345"/>
                <a:gd name="T9" fmla="*/ 80 h 398"/>
                <a:gd name="T10" fmla="*/ 179 w 345"/>
                <a:gd name="T11" fmla="*/ 0 h 398"/>
                <a:gd name="T12" fmla="*/ 170 w 345"/>
                <a:gd name="T13" fmla="*/ 1 h 398"/>
                <a:gd name="T14" fmla="*/ 0 w 345"/>
                <a:gd name="T15" fmla="*/ 28 h 398"/>
                <a:gd name="T16" fmla="*/ 0 w 345"/>
                <a:gd name="T17" fmla="*/ 58 h 398"/>
                <a:gd name="T18" fmla="*/ 7 w 345"/>
                <a:gd name="T19" fmla="*/ 58 h 398"/>
                <a:gd name="T20" fmla="*/ 72 w 345"/>
                <a:gd name="T21" fmla="*/ 122 h 398"/>
                <a:gd name="T22" fmla="*/ 72 w 345"/>
                <a:gd name="T23" fmla="*/ 398 h 398"/>
                <a:gd name="T24" fmla="*/ 179 w 345"/>
                <a:gd name="T25" fmla="*/ 398 h 398"/>
                <a:gd name="T26" fmla="*/ 179 w 345"/>
                <a:gd name="T27" fmla="*/ 199 h 398"/>
                <a:gd name="T28" fmla="*/ 291 w 345"/>
                <a:gd name="T29" fmla="*/ 87 h 398"/>
                <a:gd name="T30" fmla="*/ 328 w 345"/>
                <a:gd name="T31" fmla="*/ 94 h 398"/>
                <a:gd name="T32" fmla="*/ 345 w 345"/>
                <a:gd name="T33" fmla="*/ 99 h 398"/>
                <a:gd name="T34" fmla="*/ 345 w 345"/>
                <a:gd name="T35" fmla="*/ 89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5" h="398">
                  <a:moveTo>
                    <a:pt x="345" y="89"/>
                  </a:moveTo>
                  <a:cubicBezTo>
                    <a:pt x="345" y="6"/>
                    <a:pt x="345" y="6"/>
                    <a:pt x="345" y="6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1" y="2"/>
                    <a:pt x="304" y="1"/>
                    <a:pt x="288" y="1"/>
                  </a:cubicBezTo>
                  <a:cubicBezTo>
                    <a:pt x="228" y="1"/>
                    <a:pt x="196" y="45"/>
                    <a:pt x="179" y="80"/>
                  </a:cubicBezTo>
                  <a:cubicBezTo>
                    <a:pt x="179" y="48"/>
                    <a:pt x="179" y="0"/>
                    <a:pt x="179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61" y="60"/>
                    <a:pt x="72" y="70"/>
                    <a:pt x="72" y="122"/>
                  </a:cubicBezTo>
                  <a:cubicBezTo>
                    <a:pt x="72" y="398"/>
                    <a:pt x="72" y="398"/>
                    <a:pt x="72" y="398"/>
                  </a:cubicBezTo>
                  <a:cubicBezTo>
                    <a:pt x="179" y="398"/>
                    <a:pt x="179" y="398"/>
                    <a:pt x="179" y="398"/>
                  </a:cubicBezTo>
                  <a:cubicBezTo>
                    <a:pt x="179" y="199"/>
                    <a:pt x="179" y="199"/>
                    <a:pt x="179" y="199"/>
                  </a:cubicBezTo>
                  <a:cubicBezTo>
                    <a:pt x="179" y="165"/>
                    <a:pt x="190" y="87"/>
                    <a:pt x="291" y="87"/>
                  </a:cubicBezTo>
                  <a:cubicBezTo>
                    <a:pt x="302" y="87"/>
                    <a:pt x="315" y="91"/>
                    <a:pt x="328" y="94"/>
                  </a:cubicBezTo>
                  <a:cubicBezTo>
                    <a:pt x="345" y="99"/>
                    <a:pt x="345" y="99"/>
                    <a:pt x="345" y="99"/>
                  </a:cubicBezTo>
                  <a:cubicBezTo>
                    <a:pt x="345" y="89"/>
                    <a:pt x="345" y="89"/>
                    <a:pt x="345" y="89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1" name="Freeform 67"/>
            <p:cNvSpPr>
              <a:spLocks noEditPoints="1"/>
            </p:cNvSpPr>
            <p:nvPr userDrawn="1"/>
          </p:nvSpPr>
          <p:spPr bwMode="auto">
            <a:xfrm>
              <a:off x="8059398" y="522365"/>
              <a:ext cx="80016" cy="85870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2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6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7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2" y="348"/>
                    <a:pt x="119" y="253"/>
                    <a:pt x="116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7" y="42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2" name="Freeform 68"/>
            <p:cNvSpPr>
              <a:spLocks/>
            </p:cNvSpPr>
            <p:nvPr userDrawn="1"/>
          </p:nvSpPr>
          <p:spPr bwMode="auto">
            <a:xfrm>
              <a:off x="8277976" y="483333"/>
              <a:ext cx="93676" cy="122951"/>
            </a:xfrm>
            <a:custGeom>
              <a:avLst/>
              <a:gdLst>
                <a:gd name="T0" fmla="*/ 325 w 445"/>
                <a:gd name="T1" fmla="*/ 181 h 578"/>
                <a:gd name="T2" fmla="*/ 178 w 445"/>
                <a:gd name="T3" fmla="*/ 266 h 578"/>
                <a:gd name="T4" fmla="*/ 178 w 445"/>
                <a:gd name="T5" fmla="*/ 0 h 578"/>
                <a:gd name="T6" fmla="*/ 170 w 445"/>
                <a:gd name="T7" fmla="*/ 1 h 578"/>
                <a:gd name="T8" fmla="*/ 0 w 445"/>
                <a:gd name="T9" fmla="*/ 22 h 578"/>
                <a:gd name="T10" fmla="*/ 0 w 445"/>
                <a:gd name="T11" fmla="*/ 52 h 578"/>
                <a:gd name="T12" fmla="*/ 8 w 445"/>
                <a:gd name="T13" fmla="*/ 52 h 578"/>
                <a:gd name="T14" fmla="*/ 72 w 445"/>
                <a:gd name="T15" fmla="*/ 118 h 578"/>
                <a:gd name="T16" fmla="*/ 72 w 445"/>
                <a:gd name="T17" fmla="*/ 578 h 578"/>
                <a:gd name="T18" fmla="*/ 178 w 445"/>
                <a:gd name="T19" fmla="*/ 578 h 578"/>
                <a:gd name="T20" fmla="*/ 178 w 445"/>
                <a:gd name="T21" fmla="*/ 380 h 578"/>
                <a:gd name="T22" fmla="*/ 279 w 445"/>
                <a:gd name="T23" fmla="*/ 251 h 578"/>
                <a:gd name="T24" fmla="*/ 339 w 445"/>
                <a:gd name="T25" fmla="*/ 335 h 578"/>
                <a:gd name="T26" fmla="*/ 339 w 445"/>
                <a:gd name="T27" fmla="*/ 578 h 578"/>
                <a:gd name="T28" fmla="*/ 445 w 445"/>
                <a:gd name="T29" fmla="*/ 578 h 578"/>
                <a:gd name="T30" fmla="*/ 445 w 445"/>
                <a:gd name="T31" fmla="*/ 323 h 578"/>
                <a:gd name="T32" fmla="*/ 325 w 445"/>
                <a:gd name="T33" fmla="*/ 181 h 5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45" h="578">
                  <a:moveTo>
                    <a:pt x="325" y="181"/>
                  </a:moveTo>
                  <a:cubicBezTo>
                    <a:pt x="246" y="181"/>
                    <a:pt x="201" y="230"/>
                    <a:pt x="178" y="266"/>
                  </a:cubicBezTo>
                  <a:cubicBezTo>
                    <a:pt x="178" y="223"/>
                    <a:pt x="178" y="0"/>
                    <a:pt x="178" y="0"/>
                  </a:cubicBezTo>
                  <a:cubicBezTo>
                    <a:pt x="170" y="1"/>
                    <a:pt x="170" y="1"/>
                    <a:pt x="17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0" y="54"/>
                    <a:pt x="72" y="66"/>
                    <a:pt x="72" y="118"/>
                  </a:cubicBezTo>
                  <a:cubicBezTo>
                    <a:pt x="72" y="578"/>
                    <a:pt x="72" y="578"/>
                    <a:pt x="72" y="578"/>
                  </a:cubicBezTo>
                  <a:cubicBezTo>
                    <a:pt x="178" y="578"/>
                    <a:pt x="178" y="578"/>
                    <a:pt x="178" y="578"/>
                  </a:cubicBezTo>
                  <a:cubicBezTo>
                    <a:pt x="178" y="380"/>
                    <a:pt x="178" y="380"/>
                    <a:pt x="178" y="380"/>
                  </a:cubicBezTo>
                  <a:cubicBezTo>
                    <a:pt x="178" y="307"/>
                    <a:pt x="233" y="251"/>
                    <a:pt x="279" y="251"/>
                  </a:cubicBezTo>
                  <a:cubicBezTo>
                    <a:pt x="339" y="251"/>
                    <a:pt x="339" y="296"/>
                    <a:pt x="339" y="335"/>
                  </a:cubicBezTo>
                  <a:cubicBezTo>
                    <a:pt x="339" y="578"/>
                    <a:pt x="339" y="578"/>
                    <a:pt x="339" y="578"/>
                  </a:cubicBezTo>
                  <a:cubicBezTo>
                    <a:pt x="445" y="578"/>
                    <a:pt x="445" y="578"/>
                    <a:pt x="445" y="578"/>
                  </a:cubicBezTo>
                  <a:cubicBezTo>
                    <a:pt x="445" y="323"/>
                    <a:pt x="445" y="323"/>
                    <a:pt x="445" y="323"/>
                  </a:cubicBezTo>
                  <a:cubicBezTo>
                    <a:pt x="445" y="280"/>
                    <a:pt x="445" y="181"/>
                    <a:pt x="325" y="181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3" name="Freeform 69"/>
            <p:cNvSpPr>
              <a:spLocks noEditPoints="1"/>
            </p:cNvSpPr>
            <p:nvPr userDrawn="1"/>
          </p:nvSpPr>
          <p:spPr bwMode="auto">
            <a:xfrm>
              <a:off x="8395071" y="522365"/>
              <a:ext cx="80016" cy="85870"/>
            </a:xfrm>
            <a:custGeom>
              <a:avLst/>
              <a:gdLst>
                <a:gd name="T0" fmla="*/ 377 w 377"/>
                <a:gd name="T1" fmla="*/ 161 h 407"/>
                <a:gd name="T2" fmla="*/ 200 w 377"/>
                <a:gd name="T3" fmla="*/ 0 h 407"/>
                <a:gd name="T4" fmla="*/ 0 w 377"/>
                <a:gd name="T5" fmla="*/ 190 h 407"/>
                <a:gd name="T6" fmla="*/ 233 w 377"/>
                <a:gd name="T7" fmla="*/ 407 h 407"/>
                <a:gd name="T8" fmla="*/ 363 w 377"/>
                <a:gd name="T9" fmla="*/ 385 h 407"/>
                <a:gd name="T10" fmla="*/ 369 w 377"/>
                <a:gd name="T11" fmla="*/ 383 h 407"/>
                <a:gd name="T12" fmla="*/ 369 w 377"/>
                <a:gd name="T13" fmla="*/ 331 h 407"/>
                <a:gd name="T14" fmla="*/ 359 w 377"/>
                <a:gd name="T15" fmla="*/ 335 h 407"/>
                <a:gd name="T16" fmla="*/ 275 w 377"/>
                <a:gd name="T17" fmla="*/ 348 h 407"/>
                <a:gd name="T18" fmla="*/ 117 w 377"/>
                <a:gd name="T19" fmla="*/ 169 h 407"/>
                <a:gd name="T20" fmla="*/ 377 w 377"/>
                <a:gd name="T21" fmla="*/ 169 h 407"/>
                <a:gd name="T22" fmla="*/ 377 w 377"/>
                <a:gd name="T23" fmla="*/ 161 h 407"/>
                <a:gd name="T24" fmla="*/ 197 w 377"/>
                <a:gd name="T25" fmla="*/ 42 h 407"/>
                <a:gd name="T26" fmla="*/ 270 w 377"/>
                <a:gd name="T27" fmla="*/ 122 h 407"/>
                <a:gd name="T28" fmla="*/ 117 w 377"/>
                <a:gd name="T29" fmla="*/ 122 h 407"/>
                <a:gd name="T30" fmla="*/ 197 w 377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7" h="407">
                  <a:moveTo>
                    <a:pt x="377" y="161"/>
                  </a:moveTo>
                  <a:cubicBezTo>
                    <a:pt x="377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3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5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7" y="169"/>
                    <a:pt x="377" y="169"/>
                  </a:cubicBezTo>
                  <a:cubicBezTo>
                    <a:pt x="377" y="161"/>
                    <a:pt x="377" y="161"/>
                    <a:pt x="377" y="161"/>
                  </a:cubicBezTo>
                  <a:moveTo>
                    <a:pt x="197" y="42"/>
                  </a:moveTo>
                  <a:cubicBezTo>
                    <a:pt x="254" y="42"/>
                    <a:pt x="268" y="84"/>
                    <a:pt x="270" y="122"/>
                  </a:cubicBezTo>
                  <a:cubicBezTo>
                    <a:pt x="256" y="122"/>
                    <a:pt x="130" y="122"/>
                    <a:pt x="117" y="122"/>
                  </a:cubicBezTo>
                  <a:cubicBezTo>
                    <a:pt x="119" y="94"/>
                    <a:pt x="137" y="42"/>
                    <a:pt x="197" y="42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4" name="Freeform 70"/>
            <p:cNvSpPr>
              <a:spLocks/>
            </p:cNvSpPr>
            <p:nvPr userDrawn="1"/>
          </p:nvSpPr>
          <p:spPr bwMode="auto">
            <a:xfrm>
              <a:off x="8203816" y="496993"/>
              <a:ext cx="64403" cy="111241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9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2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2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2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5" name="Freeform 71"/>
            <p:cNvSpPr>
              <a:spLocks/>
            </p:cNvSpPr>
            <p:nvPr userDrawn="1"/>
          </p:nvSpPr>
          <p:spPr bwMode="auto">
            <a:xfrm>
              <a:off x="8531683" y="487236"/>
              <a:ext cx="136611" cy="119047"/>
            </a:xfrm>
            <a:custGeom>
              <a:avLst/>
              <a:gdLst>
                <a:gd name="T0" fmla="*/ 632 w 640"/>
                <a:gd name="T1" fmla="*/ 0 h 556"/>
                <a:gd name="T2" fmla="*/ 525 w 640"/>
                <a:gd name="T3" fmla="*/ 0 h 556"/>
                <a:gd name="T4" fmla="*/ 525 w 640"/>
                <a:gd name="T5" fmla="*/ 423 h 556"/>
                <a:gd name="T6" fmla="*/ 246 w 640"/>
                <a:gd name="T7" fmla="*/ 0 h 556"/>
                <a:gd name="T8" fmla="*/ 0 w 640"/>
                <a:gd name="T9" fmla="*/ 0 h 556"/>
                <a:gd name="T10" fmla="*/ 0 w 640"/>
                <a:gd name="T11" fmla="*/ 32 h 556"/>
                <a:gd name="T12" fmla="*/ 21 w 640"/>
                <a:gd name="T13" fmla="*/ 36 h 556"/>
                <a:gd name="T14" fmla="*/ 91 w 640"/>
                <a:gd name="T15" fmla="*/ 111 h 556"/>
                <a:gd name="T16" fmla="*/ 91 w 640"/>
                <a:gd name="T17" fmla="*/ 556 h 556"/>
                <a:gd name="T18" fmla="*/ 206 w 640"/>
                <a:gd name="T19" fmla="*/ 556 h 556"/>
                <a:gd name="T20" fmla="*/ 206 w 640"/>
                <a:gd name="T21" fmla="*/ 114 h 556"/>
                <a:gd name="T22" fmla="*/ 498 w 640"/>
                <a:gd name="T23" fmla="*/ 556 h 556"/>
                <a:gd name="T24" fmla="*/ 640 w 640"/>
                <a:gd name="T25" fmla="*/ 556 h 556"/>
                <a:gd name="T26" fmla="*/ 640 w 640"/>
                <a:gd name="T27" fmla="*/ 0 h 556"/>
                <a:gd name="T28" fmla="*/ 632 w 640"/>
                <a:gd name="T2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0" h="556">
                  <a:moveTo>
                    <a:pt x="632" y="0"/>
                  </a:moveTo>
                  <a:cubicBezTo>
                    <a:pt x="525" y="0"/>
                    <a:pt x="525" y="0"/>
                    <a:pt x="525" y="0"/>
                  </a:cubicBezTo>
                  <a:cubicBezTo>
                    <a:pt x="525" y="0"/>
                    <a:pt x="525" y="382"/>
                    <a:pt x="525" y="423"/>
                  </a:cubicBezTo>
                  <a:cubicBezTo>
                    <a:pt x="503" y="389"/>
                    <a:pt x="246" y="0"/>
                    <a:pt x="24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86" y="47"/>
                    <a:pt x="91" y="47"/>
                    <a:pt x="91" y="111"/>
                  </a:cubicBezTo>
                  <a:cubicBezTo>
                    <a:pt x="91" y="556"/>
                    <a:pt x="91" y="556"/>
                    <a:pt x="91" y="556"/>
                  </a:cubicBezTo>
                  <a:cubicBezTo>
                    <a:pt x="206" y="556"/>
                    <a:pt x="206" y="556"/>
                    <a:pt x="206" y="556"/>
                  </a:cubicBezTo>
                  <a:cubicBezTo>
                    <a:pt x="206" y="556"/>
                    <a:pt x="206" y="155"/>
                    <a:pt x="206" y="114"/>
                  </a:cubicBezTo>
                  <a:cubicBezTo>
                    <a:pt x="228" y="148"/>
                    <a:pt x="498" y="556"/>
                    <a:pt x="498" y="556"/>
                  </a:cubicBezTo>
                  <a:cubicBezTo>
                    <a:pt x="640" y="556"/>
                    <a:pt x="640" y="556"/>
                    <a:pt x="640" y="556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632" y="0"/>
                    <a:pt x="632" y="0"/>
                    <a:pt x="632" y="0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6" name="Freeform 72"/>
            <p:cNvSpPr>
              <a:spLocks noEditPoints="1"/>
            </p:cNvSpPr>
            <p:nvPr userDrawn="1"/>
          </p:nvSpPr>
          <p:spPr bwMode="auto">
            <a:xfrm>
              <a:off x="8689762" y="522365"/>
              <a:ext cx="81967" cy="85870"/>
            </a:xfrm>
            <a:custGeom>
              <a:avLst/>
              <a:gdLst>
                <a:gd name="T0" fmla="*/ 378 w 378"/>
                <a:gd name="T1" fmla="*/ 161 h 407"/>
                <a:gd name="T2" fmla="*/ 200 w 378"/>
                <a:gd name="T3" fmla="*/ 0 h 407"/>
                <a:gd name="T4" fmla="*/ 0 w 378"/>
                <a:gd name="T5" fmla="*/ 190 h 407"/>
                <a:gd name="T6" fmla="*/ 232 w 378"/>
                <a:gd name="T7" fmla="*/ 407 h 407"/>
                <a:gd name="T8" fmla="*/ 363 w 378"/>
                <a:gd name="T9" fmla="*/ 385 h 407"/>
                <a:gd name="T10" fmla="*/ 369 w 378"/>
                <a:gd name="T11" fmla="*/ 383 h 407"/>
                <a:gd name="T12" fmla="*/ 369 w 378"/>
                <a:gd name="T13" fmla="*/ 331 h 407"/>
                <a:gd name="T14" fmla="*/ 359 w 378"/>
                <a:gd name="T15" fmla="*/ 335 h 407"/>
                <a:gd name="T16" fmla="*/ 276 w 378"/>
                <a:gd name="T17" fmla="*/ 348 h 407"/>
                <a:gd name="T18" fmla="*/ 117 w 378"/>
                <a:gd name="T19" fmla="*/ 169 h 407"/>
                <a:gd name="T20" fmla="*/ 378 w 378"/>
                <a:gd name="T21" fmla="*/ 169 h 407"/>
                <a:gd name="T22" fmla="*/ 378 w 378"/>
                <a:gd name="T23" fmla="*/ 161 h 407"/>
                <a:gd name="T24" fmla="*/ 196 w 378"/>
                <a:gd name="T25" fmla="*/ 42 h 407"/>
                <a:gd name="T26" fmla="*/ 270 w 378"/>
                <a:gd name="T27" fmla="*/ 122 h 407"/>
                <a:gd name="T28" fmla="*/ 117 w 378"/>
                <a:gd name="T29" fmla="*/ 122 h 407"/>
                <a:gd name="T30" fmla="*/ 196 w 378"/>
                <a:gd name="T31" fmla="*/ 42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78" h="407">
                  <a:moveTo>
                    <a:pt x="378" y="161"/>
                  </a:moveTo>
                  <a:cubicBezTo>
                    <a:pt x="378" y="54"/>
                    <a:pt x="318" y="0"/>
                    <a:pt x="200" y="0"/>
                  </a:cubicBezTo>
                  <a:cubicBezTo>
                    <a:pt x="68" y="0"/>
                    <a:pt x="0" y="64"/>
                    <a:pt x="0" y="190"/>
                  </a:cubicBezTo>
                  <a:cubicBezTo>
                    <a:pt x="0" y="326"/>
                    <a:pt x="87" y="407"/>
                    <a:pt x="232" y="407"/>
                  </a:cubicBezTo>
                  <a:cubicBezTo>
                    <a:pt x="296" y="407"/>
                    <a:pt x="344" y="391"/>
                    <a:pt x="363" y="385"/>
                  </a:cubicBezTo>
                  <a:cubicBezTo>
                    <a:pt x="369" y="383"/>
                    <a:pt x="369" y="383"/>
                    <a:pt x="369" y="383"/>
                  </a:cubicBezTo>
                  <a:cubicBezTo>
                    <a:pt x="369" y="331"/>
                    <a:pt x="369" y="331"/>
                    <a:pt x="369" y="331"/>
                  </a:cubicBezTo>
                  <a:cubicBezTo>
                    <a:pt x="359" y="335"/>
                    <a:pt x="359" y="335"/>
                    <a:pt x="359" y="335"/>
                  </a:cubicBezTo>
                  <a:cubicBezTo>
                    <a:pt x="341" y="341"/>
                    <a:pt x="310" y="348"/>
                    <a:pt x="276" y="348"/>
                  </a:cubicBezTo>
                  <a:cubicBezTo>
                    <a:pt x="161" y="348"/>
                    <a:pt x="119" y="253"/>
                    <a:pt x="117" y="169"/>
                  </a:cubicBezTo>
                  <a:cubicBezTo>
                    <a:pt x="131" y="169"/>
                    <a:pt x="378" y="169"/>
                    <a:pt x="378" y="169"/>
                  </a:cubicBezTo>
                  <a:cubicBezTo>
                    <a:pt x="378" y="161"/>
                    <a:pt x="378" y="161"/>
                    <a:pt x="378" y="161"/>
                  </a:cubicBezTo>
                  <a:moveTo>
                    <a:pt x="196" y="42"/>
                  </a:moveTo>
                  <a:cubicBezTo>
                    <a:pt x="254" y="42"/>
                    <a:pt x="269" y="84"/>
                    <a:pt x="270" y="122"/>
                  </a:cubicBezTo>
                  <a:cubicBezTo>
                    <a:pt x="257" y="122"/>
                    <a:pt x="131" y="122"/>
                    <a:pt x="117" y="122"/>
                  </a:cubicBezTo>
                  <a:cubicBezTo>
                    <a:pt x="120" y="94"/>
                    <a:pt x="137" y="42"/>
                    <a:pt x="196" y="42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7" name="Freeform 73"/>
            <p:cNvSpPr>
              <a:spLocks/>
            </p:cNvSpPr>
            <p:nvPr userDrawn="1"/>
          </p:nvSpPr>
          <p:spPr bwMode="auto">
            <a:xfrm>
              <a:off x="8881018" y="496993"/>
              <a:ext cx="64403" cy="111241"/>
            </a:xfrm>
            <a:custGeom>
              <a:avLst/>
              <a:gdLst>
                <a:gd name="T0" fmla="*/ 71 w 298"/>
                <a:gd name="T1" fmla="*/ 0 h 519"/>
                <a:gd name="T2" fmla="*/ 71 w 298"/>
                <a:gd name="T3" fmla="*/ 121 h 519"/>
                <a:gd name="T4" fmla="*/ 0 w 298"/>
                <a:gd name="T5" fmla="*/ 121 h 519"/>
                <a:gd name="T6" fmla="*/ 0 w 298"/>
                <a:gd name="T7" fmla="*/ 168 h 519"/>
                <a:gd name="T8" fmla="*/ 71 w 298"/>
                <a:gd name="T9" fmla="*/ 168 h 519"/>
                <a:gd name="T10" fmla="*/ 71 w 298"/>
                <a:gd name="T11" fmla="*/ 407 h 519"/>
                <a:gd name="T12" fmla="*/ 218 w 298"/>
                <a:gd name="T13" fmla="*/ 519 h 519"/>
                <a:gd name="T14" fmla="*/ 281 w 298"/>
                <a:gd name="T15" fmla="*/ 512 h 519"/>
                <a:gd name="T16" fmla="*/ 287 w 298"/>
                <a:gd name="T17" fmla="*/ 511 h 519"/>
                <a:gd name="T18" fmla="*/ 287 w 298"/>
                <a:gd name="T19" fmla="*/ 463 h 519"/>
                <a:gd name="T20" fmla="*/ 278 w 298"/>
                <a:gd name="T21" fmla="*/ 465 h 519"/>
                <a:gd name="T22" fmla="*/ 246 w 298"/>
                <a:gd name="T23" fmla="*/ 468 h 519"/>
                <a:gd name="T24" fmla="*/ 178 w 298"/>
                <a:gd name="T25" fmla="*/ 394 h 519"/>
                <a:gd name="T26" fmla="*/ 178 w 298"/>
                <a:gd name="T27" fmla="*/ 168 h 519"/>
                <a:gd name="T28" fmla="*/ 298 w 298"/>
                <a:gd name="T29" fmla="*/ 168 h 519"/>
                <a:gd name="T30" fmla="*/ 298 w 298"/>
                <a:gd name="T31" fmla="*/ 121 h 519"/>
                <a:gd name="T32" fmla="*/ 178 w 298"/>
                <a:gd name="T33" fmla="*/ 121 h 519"/>
                <a:gd name="T34" fmla="*/ 178 w 298"/>
                <a:gd name="T35" fmla="*/ 0 h 519"/>
                <a:gd name="T36" fmla="*/ 71 w 298"/>
                <a:gd name="T37" fmla="*/ 0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8" h="519">
                  <a:moveTo>
                    <a:pt x="71" y="0"/>
                  </a:moveTo>
                  <a:cubicBezTo>
                    <a:pt x="71" y="0"/>
                    <a:pt x="71" y="109"/>
                    <a:pt x="71" y="121"/>
                  </a:cubicBezTo>
                  <a:cubicBezTo>
                    <a:pt x="59" y="121"/>
                    <a:pt x="0" y="121"/>
                    <a:pt x="0" y="121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8"/>
                    <a:pt x="59" y="168"/>
                    <a:pt x="71" y="168"/>
                  </a:cubicBezTo>
                  <a:cubicBezTo>
                    <a:pt x="71" y="183"/>
                    <a:pt x="71" y="407"/>
                    <a:pt x="71" y="407"/>
                  </a:cubicBezTo>
                  <a:cubicBezTo>
                    <a:pt x="71" y="510"/>
                    <a:pt x="138" y="519"/>
                    <a:pt x="218" y="519"/>
                  </a:cubicBezTo>
                  <a:cubicBezTo>
                    <a:pt x="238" y="519"/>
                    <a:pt x="258" y="516"/>
                    <a:pt x="281" y="512"/>
                  </a:cubicBezTo>
                  <a:cubicBezTo>
                    <a:pt x="287" y="511"/>
                    <a:pt x="287" y="511"/>
                    <a:pt x="287" y="511"/>
                  </a:cubicBezTo>
                  <a:cubicBezTo>
                    <a:pt x="287" y="463"/>
                    <a:pt x="287" y="463"/>
                    <a:pt x="287" y="463"/>
                  </a:cubicBezTo>
                  <a:cubicBezTo>
                    <a:pt x="278" y="465"/>
                    <a:pt x="278" y="465"/>
                    <a:pt x="278" y="465"/>
                  </a:cubicBezTo>
                  <a:cubicBezTo>
                    <a:pt x="269" y="467"/>
                    <a:pt x="258" y="468"/>
                    <a:pt x="246" y="468"/>
                  </a:cubicBezTo>
                  <a:cubicBezTo>
                    <a:pt x="181" y="468"/>
                    <a:pt x="178" y="449"/>
                    <a:pt x="178" y="394"/>
                  </a:cubicBezTo>
                  <a:cubicBezTo>
                    <a:pt x="178" y="394"/>
                    <a:pt x="178" y="182"/>
                    <a:pt x="178" y="168"/>
                  </a:cubicBezTo>
                  <a:cubicBezTo>
                    <a:pt x="191" y="168"/>
                    <a:pt x="298" y="168"/>
                    <a:pt x="298" y="168"/>
                  </a:cubicBezTo>
                  <a:cubicBezTo>
                    <a:pt x="298" y="121"/>
                    <a:pt x="298" y="121"/>
                    <a:pt x="298" y="121"/>
                  </a:cubicBezTo>
                  <a:cubicBezTo>
                    <a:pt x="298" y="121"/>
                    <a:pt x="191" y="121"/>
                    <a:pt x="178" y="121"/>
                  </a:cubicBezTo>
                  <a:cubicBezTo>
                    <a:pt x="178" y="107"/>
                    <a:pt x="178" y="0"/>
                    <a:pt x="178" y="0"/>
                  </a:cubicBezTo>
                  <a:cubicBezTo>
                    <a:pt x="71" y="0"/>
                    <a:pt x="71" y="0"/>
                    <a:pt x="71" y="0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8" name="Freeform 74"/>
            <p:cNvSpPr>
              <a:spLocks/>
            </p:cNvSpPr>
            <p:nvPr userDrawn="1"/>
          </p:nvSpPr>
          <p:spPr bwMode="auto">
            <a:xfrm>
              <a:off x="8773680" y="524316"/>
              <a:ext cx="99532" cy="81967"/>
            </a:xfrm>
            <a:custGeom>
              <a:avLst/>
              <a:gdLst>
                <a:gd name="T0" fmla="*/ 363 w 473"/>
                <a:gd name="T1" fmla="*/ 127 h 389"/>
                <a:gd name="T2" fmla="*/ 473 w 473"/>
                <a:gd name="T3" fmla="*/ 0 h 389"/>
                <a:gd name="T4" fmla="*/ 360 w 473"/>
                <a:gd name="T5" fmla="*/ 0 h 389"/>
                <a:gd name="T6" fmla="*/ 256 w 473"/>
                <a:gd name="T7" fmla="*/ 120 h 389"/>
                <a:gd name="T8" fmla="*/ 164 w 473"/>
                <a:gd name="T9" fmla="*/ 0 h 389"/>
                <a:gd name="T10" fmla="*/ 0 w 473"/>
                <a:gd name="T11" fmla="*/ 0 h 389"/>
                <a:gd name="T12" fmla="*/ 0 w 473"/>
                <a:gd name="T13" fmla="*/ 31 h 389"/>
                <a:gd name="T14" fmla="*/ 7 w 473"/>
                <a:gd name="T15" fmla="*/ 31 h 389"/>
                <a:gd name="T16" fmla="*/ 110 w 473"/>
                <a:gd name="T17" fmla="*/ 90 h 389"/>
                <a:gd name="T18" fmla="*/ 177 w 473"/>
                <a:gd name="T19" fmla="*/ 179 h 389"/>
                <a:gd name="T20" fmla="*/ 68 w 473"/>
                <a:gd name="T21" fmla="*/ 306 h 389"/>
                <a:gd name="T22" fmla="*/ 181 w 473"/>
                <a:gd name="T23" fmla="*/ 306 h 389"/>
                <a:gd name="T24" fmla="*/ 230 w 473"/>
                <a:gd name="T25" fmla="*/ 249 h 389"/>
                <a:gd name="T26" fmla="*/ 335 w 473"/>
                <a:gd name="T27" fmla="*/ 389 h 389"/>
                <a:gd name="T28" fmla="*/ 462 w 473"/>
                <a:gd name="T29" fmla="*/ 389 h 389"/>
                <a:gd name="T30" fmla="*/ 261 w 473"/>
                <a:gd name="T31" fmla="*/ 127 h 389"/>
                <a:gd name="T32" fmla="*/ 363 w 473"/>
                <a:gd name="T33" fmla="*/ 127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73" h="389">
                  <a:moveTo>
                    <a:pt x="363" y="127"/>
                  </a:moveTo>
                  <a:cubicBezTo>
                    <a:pt x="473" y="0"/>
                    <a:pt x="473" y="0"/>
                    <a:pt x="473" y="0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256" y="120"/>
                    <a:pt x="256" y="120"/>
                    <a:pt x="256" y="120"/>
                  </a:cubicBezTo>
                  <a:cubicBezTo>
                    <a:pt x="164" y="0"/>
                    <a:pt x="164" y="0"/>
                    <a:pt x="16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63" y="35"/>
                    <a:pt x="76" y="45"/>
                    <a:pt x="110" y="90"/>
                  </a:cubicBezTo>
                  <a:cubicBezTo>
                    <a:pt x="177" y="179"/>
                    <a:pt x="177" y="179"/>
                    <a:pt x="177" y="179"/>
                  </a:cubicBezTo>
                  <a:cubicBezTo>
                    <a:pt x="68" y="306"/>
                    <a:pt x="68" y="306"/>
                    <a:pt x="68" y="306"/>
                  </a:cubicBezTo>
                  <a:cubicBezTo>
                    <a:pt x="181" y="306"/>
                    <a:pt x="181" y="306"/>
                    <a:pt x="181" y="306"/>
                  </a:cubicBezTo>
                  <a:cubicBezTo>
                    <a:pt x="230" y="249"/>
                    <a:pt x="230" y="249"/>
                    <a:pt x="230" y="249"/>
                  </a:cubicBezTo>
                  <a:cubicBezTo>
                    <a:pt x="335" y="389"/>
                    <a:pt x="335" y="389"/>
                    <a:pt x="335" y="389"/>
                  </a:cubicBezTo>
                  <a:cubicBezTo>
                    <a:pt x="462" y="389"/>
                    <a:pt x="462" y="389"/>
                    <a:pt x="462" y="389"/>
                  </a:cubicBezTo>
                  <a:cubicBezTo>
                    <a:pt x="261" y="127"/>
                    <a:pt x="261" y="127"/>
                    <a:pt x="261" y="127"/>
                  </a:cubicBezTo>
                  <a:cubicBezTo>
                    <a:pt x="363" y="127"/>
                    <a:pt x="363" y="127"/>
                    <a:pt x="363" y="127"/>
                  </a:cubicBezTo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lvl="0" algn="ctr"/>
              <a:endParaRPr lang="en-US" sz="1000" b="1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9525" y="6593443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10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10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457200" y="1490472"/>
            <a:ext cx="8229600" cy="211288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457200" y="28800"/>
            <a:ext cx="6858000" cy="756900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9" r:id="rId2"/>
    <p:sldLayoutId id="2147483683" r:id="rId3"/>
    <p:sldLayoutId id="2147483650" r:id="rId4"/>
    <p:sldLayoutId id="2147483684" r:id="rId5"/>
    <p:sldLayoutId id="2147483672" r:id="rId6"/>
    <p:sldLayoutId id="2147483654" r:id="rId7"/>
    <p:sldLayoutId id="2147483670" r:id="rId8"/>
    <p:sldLayoutId id="2147483657" r:id="rId9"/>
    <p:sldLayoutId id="2147483669" r:id="rId10"/>
    <p:sldLayoutId id="2147483671" r:id="rId11"/>
    <p:sldLayoutId id="2147483655" r:id="rId12"/>
    <p:sldLayoutId id="2147483681" r:id="rId13"/>
    <p:sldLayoutId id="2147483682" r:id="rId14"/>
    <p:sldLayoutId id="2147483673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all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2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Blank">
  <a:themeElements>
    <a:clrScheme name="HDS Final">
      <a:dk1>
        <a:srgbClr val="414141"/>
      </a:dk1>
      <a:lt1>
        <a:sysClr val="window" lastClr="FFFFFF"/>
      </a:lt1>
      <a:dk2>
        <a:srgbClr val="00A499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smtClean="0"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2d09d3c7-2d00-4239-a728-be16a9f09fc9">v3.5</Ver>
    <_Version xmlns="http://schemas.microsoft.com/sharepoint/v3/fields" xsi:nil="true"/>
    <Spec_x0020_Status xmlns="2d09d3c7-2d00-4239-a728-be16a9f09fc9">Draft</Spec_x0020_Status>
    <IconOverlay xmlns="http://schemas.microsoft.com/sharepoint/v4" xsi:nil="true"/>
    <Theme xmlns="2d09d3c7-2d00-4239-a728-be16a9f09fc9" xsi:nil="true"/>
    <ReportOwner xmlns="http://schemas.microsoft.com/sharepoint/v3">
      <UserInfo>
        <DisplayName/>
        <AccountId xsi:nil="true"/>
        <AccountType/>
      </UserInfo>
    </ReportOwner>
    <Pri xmlns="2d09d3c7-2d00-4239-a728-be16a9f09fc9">1</Pri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Feature Spec" ma:contentTypeID="0x0101004CBCFD7AB7CF0B408311B5BB5D7C2E51" ma:contentTypeVersion="22" ma:contentTypeDescription="Create a new Feature Spec from a template." ma:contentTypeScope="" ma:versionID="5b966a3e237266c940a90e92e065c078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xmlns:ns3="2d09d3c7-2d00-4239-a728-be16a9f09fc9" xmlns:ns4="http://schemas.microsoft.com/sharepoint/v3/fields" targetNamespace="http://schemas.microsoft.com/office/2006/metadata/properties" ma:root="true" ma:fieldsID="a66d42c37efadeda316b55e7abc50c1f" ns1:_="" ns2:_="" ns3:_="" ns4:_="">
    <xsd:import namespace="http://schemas.microsoft.com/sharepoint/v3"/>
    <xsd:import namespace="http://schemas.microsoft.com/sharepoint/v4"/>
    <xsd:import namespace="2d09d3c7-2d00-4239-a728-be16a9f09fc9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IconOverlay" minOccurs="0"/>
                <xsd:element ref="ns3:Theme" minOccurs="0"/>
                <xsd:element ref="ns1:ReportOwner" minOccurs="0"/>
                <xsd:element ref="ns3:Pri" minOccurs="0"/>
                <xsd:element ref="ns3:Ver" minOccurs="0"/>
                <xsd:element ref="ns3:Spec_x0020_Status" minOccurs="0"/>
                <xsd:element ref="ns4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eportOwner" ma:index="10" nillable="true" ma:displayName="Owner" ma:description="Owner of this document" ma:list="UserInfo" ma:SearchPeopleOnly="false" ma:SharePointGroup="0" ma:internalName="Owner" ma:showField="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8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9d3c7-2d00-4239-a728-be16a9f09fc9" elementFormDefault="qualified">
    <xsd:import namespace="http://schemas.microsoft.com/office/2006/documentManagement/types"/>
    <xsd:import namespace="http://schemas.microsoft.com/office/infopath/2007/PartnerControls"/>
    <xsd:element name="Theme" ma:index="9" nillable="true" ma:displayName="Theme" ma:description="" ma:format="Dropdown" ma:internalName="Theme">
      <xsd:simpleType>
        <xsd:restriction base="dms:Choice">
          <xsd:enumeration value="Monitoring"/>
          <xsd:enumeration value="Data Protection"/>
          <xsd:enumeration value="Scale"/>
          <xsd:enumeration value="Service Management"/>
          <xsd:enumeration value="Support"/>
          <xsd:enumeration value="Visualization"/>
          <xsd:enumeration value="Supported Hardware"/>
          <xsd:enumeration value="Foundation"/>
          <xsd:enumeration value="Multi-tenancy"/>
        </xsd:restriction>
      </xsd:simpleType>
    </xsd:element>
    <xsd:element name="Pri" ma:index="11" nillable="true" ma:displayName="Pri" ma:default="1" ma:description="" ma:format="Dropdown" ma:internalName="Pri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Ver" ma:index="12" nillable="true" ma:displayName="Release" ma:default="v3.5" ma:description="" ma:format="Dropdown" ma:internalName="Ver">
      <xsd:simpleType>
        <xsd:restriction base="dms:Choice">
          <xsd:enumeration value="v2.1"/>
          <xsd:enumeration value="v2.2"/>
          <xsd:enumeration value="v2.3"/>
          <xsd:enumeration value="v3.0"/>
          <xsd:enumeration value="v3.5"/>
          <xsd:enumeration value="v4.0"/>
          <xsd:enumeration value="vFuture"/>
          <xsd:enumeration value="z_Other"/>
        </xsd:restriction>
      </xsd:simpleType>
    </xsd:element>
    <xsd:element name="Spec_x0020_Status" ma:index="13" nillable="true" ma:displayName="Spec Status" ma:default="Draft" ma:format="Dropdown" ma:internalName="Spec_x0020_Status">
      <xsd:simpleType>
        <xsd:restriction base="dms:Choice">
          <xsd:enumeration value="Placeholder"/>
          <xsd:enumeration value="Draft"/>
          <xsd:enumeration value="Ready for review"/>
          <xsd:enumeration value="Reviewed"/>
          <xsd:enumeration value="Approved"/>
          <xsd:enumeration value="Scheduled"/>
          <xsd:enumeration value="Implemented"/>
          <xsd:enumeration value="Depreca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14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4DD2D5-EADF-49F0-937F-949D4A1F21CA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sharepoint/v4"/>
    <ds:schemaRef ds:uri="http://schemas.microsoft.com/office/infopath/2007/PartnerControls"/>
    <ds:schemaRef ds:uri="http://schemas.microsoft.com/sharepoint/v3"/>
    <ds:schemaRef ds:uri="http://www.w3.org/XML/1998/namespace"/>
    <ds:schemaRef ds:uri="http://schemas.openxmlformats.org/package/2006/metadata/core-properties"/>
    <ds:schemaRef ds:uri="http://schemas.microsoft.com/sharepoint/v3/fields"/>
    <ds:schemaRef ds:uri="2d09d3c7-2d00-4239-a728-be16a9f09fc9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D364770-150D-4BC3-9D39-676C993464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2d09d3c7-2d00-4239-a728-be16a9f09fc9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AA19F2-76A3-4FFE-82BA-5895B753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768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Blank</vt:lpstr>
    </vt:vector>
  </TitlesOfParts>
  <Company>Hitachi Data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CONFIDENTIAL Title Slide placeholder</dc:title>
  <dc:creator>Hitachi Data Systems</dc:creator>
  <cp:lastModifiedBy>Windows User</cp:lastModifiedBy>
  <cp:revision>91</cp:revision>
  <dcterms:created xsi:type="dcterms:W3CDTF">2013-05-18T07:27:26Z</dcterms:created>
  <dcterms:modified xsi:type="dcterms:W3CDTF">2014-11-25T16:19:14Z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0x0101004CBCFD7AB7CF0B408311B5BB5D7C2E51</vt:lpwstr>
  </property>
</Properties>
</file>