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72" y="-2388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2015.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2015.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2015.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3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4" name="Freeform 103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 userDrawn="1"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2015.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2" r:id="rId2"/>
    <p:sldLayoutId id="2147483650" r:id="rId3"/>
    <p:sldLayoutId id="2147483691" r:id="rId4"/>
    <p:sldLayoutId id="2147483654" r:id="rId5"/>
    <p:sldLayoutId id="2147483669" r:id="rId6"/>
    <p:sldLayoutId id="214748371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DS Corporate 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HDS Corporate 2015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David Oreper</cp:lastModifiedBy>
  <cp:revision>397</cp:revision>
  <dcterms:created xsi:type="dcterms:W3CDTF">2011-02-10T00:52:49Z</dcterms:created>
  <dcterms:modified xsi:type="dcterms:W3CDTF">2015-01-29T17:23:22Z</dcterms:modified>
</cp:coreProperties>
</file>