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"/>
  </p:notesMasterIdLst>
  <p:handoutMasterIdLst>
    <p:handoutMasterId r:id="rId3"/>
  </p:handoutMasterIdLst>
  <p:sldSz cx="9144000" cy="5143500" type="screen16x9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5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>
    <p:extLst/>
  </p:cmAuthor>
  <p:cmAuthor id="2" name="Kathleen Watson" initials="KW [2]" lastIdx="1" clrIdx="1">
    <p:extLst/>
  </p:cmAuthor>
  <p:cmAuthor id="3" name="Kathleen Watson" initials="KW [3]" lastIdx="1" clrIdx="2">
    <p:extLst/>
  </p:cmAuthor>
  <p:cmAuthor id="4" name="Kathleen Watson" initials="KW [4]" lastIdx="1" clrIdx="3">
    <p:extLst/>
  </p:cmAuthor>
  <p:cmAuthor id="5" name="Kathleen Watson" initials="KW [5]" lastIdx="1" clrIdx="4">
    <p:extLst/>
  </p:cmAuthor>
  <p:cmAuthor id="6" name="Kathleen Watson" initials="KW [6]" lastIdx="1" clrIdx="5">
    <p:extLst/>
  </p:cmAuthor>
  <p:cmAuthor id="7" name="Kathleen Watson" initials="KW [7]" lastIdx="1" clrIdx="6">
    <p:extLst/>
  </p:cmAuthor>
  <p:cmAuthor id="8" name="Kathleen Watson" initials="KW [8]" lastIdx="1" clrIdx="7">
    <p:extLst/>
  </p:cmAuthor>
  <p:cmAuthor id="9" name="Kathleen Watson" initials="KW [9]" lastIdx="1" clrIdx="8">
    <p:extLst/>
  </p:cmAuthor>
  <p:cmAuthor id="10" name="Kathleen Watson" initials="KW [10]" lastIdx="1" clrIdx="9">
    <p:extLst/>
  </p:cmAuthor>
  <p:cmAuthor id="11" name="Kathleen Watson" initials="KW [11]" lastIdx="1" clrIdx="10">
    <p:extLst/>
  </p:cmAuthor>
  <p:cmAuthor id="12" name="Kathleen Watson" initials="KW [12]" lastIdx="1" clrIdx="11">
    <p:extLst/>
  </p:cmAuthor>
  <p:cmAuthor id="13" name="Jeff San Miguel" initials="JSM" lastIdx="1" clrIdx="12">
    <p:extLst/>
  </p:cmAuthor>
  <p:cmAuthor id="14" name="Jeff San Miguel" initials="JSM [2]" lastIdx="1" clrIdx="13">
    <p:extLst/>
  </p:cmAuthor>
  <p:cmAuthor id="15" name="Jeff San Miguel" initials="JSM [3]" lastIdx="1" clrIdx="14">
    <p:extLst/>
  </p:cmAuthor>
  <p:cmAuthor id="16" name="Jeff San Miguel" initials="JSM [4]" lastIdx="1" clrIdx="15">
    <p:extLst/>
  </p:cmAuthor>
  <p:cmAuthor id="17" name="Jeff San Miguel" initials="JSM [5]" lastIdx="1" clrIdx="16">
    <p:extLst/>
  </p:cmAuthor>
  <p:cmAuthor id="18" name="Jeff San Miguel" initials="JSM [6]" lastIdx="1" clrIdx="17">
    <p:extLst/>
  </p:cmAuthor>
  <p:cmAuthor id="19" name="Jeff San Miguel" initials="JSM [7]" lastIdx="1" clrIdx="18">
    <p:extLst/>
  </p:cmAuthor>
  <p:cmAuthor id="20" name="Jeff San Miguel" initials="JSM [8]" lastIdx="1" clrIdx="19">
    <p:extLst/>
  </p:cmAuthor>
  <p:cmAuthor id="21" name="Jeff San Miguel" initials="JSM [9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628"/>
    <a:srgbClr val="000000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182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102" y="102"/>
      </p:cViewPr>
      <p:guideLst>
        <p:guide orient="horz" pos="132"/>
        <p:guide/>
        <p:guide pos="5760"/>
        <p:guide orient="horz" pos="5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6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2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4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4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-7473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1" name="Smart Texture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9740" y="-74140"/>
            <a:ext cx="9398875" cy="5305168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Box 37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81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796" r:id="rId2"/>
    <p:sldLayoutId id="2147483801" r:id="rId3"/>
    <p:sldLayoutId id="2147483802" r:id="rId4"/>
    <p:sldLayoutId id="2147483813" r:id="rId5"/>
    <p:sldLayoutId id="2147483814" r:id="rId6"/>
    <p:sldLayoutId id="2147483805" r:id="rId7"/>
    <p:sldLayoutId id="2147483806" r:id="rId8"/>
    <p:sldLayoutId id="2147483807" r:id="rId9"/>
    <p:sldLayoutId id="2147483808" r:id="rId10"/>
    <p:sldLayoutId id="2147483822" r:id="rId11"/>
    <p:sldLayoutId id="2147483823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7-hitachi-corporate-powerpoint-template">
  <a:themeElements>
    <a:clrScheme name="Hitachi 2">
      <a:dk1>
        <a:srgbClr val="414141"/>
      </a:dk1>
      <a:lt1>
        <a:srgbClr val="FFFFFF"/>
      </a:lt1>
      <a:dk2>
        <a:srgbClr val="000000"/>
      </a:dk2>
      <a:lt2>
        <a:srgbClr val="CEC9BF"/>
      </a:lt2>
      <a:accent1>
        <a:srgbClr val="7C0B2B"/>
      </a:accent1>
      <a:accent2>
        <a:srgbClr val="CC0000"/>
      </a:accent2>
      <a:accent3>
        <a:srgbClr val="C3ECEC"/>
      </a:accent3>
      <a:accent4>
        <a:srgbClr val="009B9E"/>
      </a:accent4>
      <a:accent5>
        <a:srgbClr val="F9DC33"/>
      </a:accent5>
      <a:accent6>
        <a:srgbClr val="FF5838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tachi_PPT-Template_FINAL (5)" id="{24EBB547-C06E-C549-A34E-E3AE548D1741}" vid="{716B3307-E20B-E849-955C-561F7085E8C7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HDSPPTTemplate</Template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HelveticaNeueLT Std</vt:lpstr>
      <vt:lpstr>Wingdings</vt:lpstr>
      <vt:lpstr>2017-hitachi-corporate-powerpoint-template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28pt Arial Bold</dc:title>
  <dc:creator>David Oreper</dc:creator>
  <cp:lastModifiedBy>David Oreper</cp:lastModifiedBy>
  <cp:revision>2</cp:revision>
  <dcterms:created xsi:type="dcterms:W3CDTF">2017-09-21T19:27:05Z</dcterms:created>
  <dcterms:modified xsi:type="dcterms:W3CDTF">2017-09-21T19:29:28Z</dcterms:modified>
</cp:coreProperties>
</file>