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F4A2FB-14E1-4EA7-A0A7-C9AFEEBF7008}" v="2" dt="2022-06-08T13:20:24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張皓軒" userId="52f5471d-1d58-4b70-a2f8-b9496dc0af8e" providerId="ADAL" clId="{25F4A2FB-14E1-4EA7-A0A7-C9AFEEBF7008}"/>
    <pc:docChg chg="undo custSel addSld modSld">
      <pc:chgData name="張皓軒" userId="52f5471d-1d58-4b70-a2f8-b9496dc0af8e" providerId="ADAL" clId="{25F4A2FB-14E1-4EA7-A0A7-C9AFEEBF7008}" dt="2022-06-08T13:56:55.322" v="855" actId="20577"/>
      <pc:docMkLst>
        <pc:docMk/>
      </pc:docMkLst>
      <pc:sldChg chg="modSp mod">
        <pc:chgData name="張皓軒" userId="52f5471d-1d58-4b70-a2f8-b9496dc0af8e" providerId="ADAL" clId="{25F4A2FB-14E1-4EA7-A0A7-C9AFEEBF7008}" dt="2022-06-08T13:56:31.043" v="834" actId="20577"/>
        <pc:sldMkLst>
          <pc:docMk/>
          <pc:sldMk cId="2775443567" sldId="257"/>
        </pc:sldMkLst>
        <pc:spChg chg="mod">
          <ac:chgData name="張皓軒" userId="52f5471d-1d58-4b70-a2f8-b9496dc0af8e" providerId="ADAL" clId="{25F4A2FB-14E1-4EA7-A0A7-C9AFEEBF7008}" dt="2022-06-08T13:56:31.043" v="834" actId="20577"/>
          <ac:spMkLst>
            <pc:docMk/>
            <pc:sldMk cId="2775443567" sldId="257"/>
            <ac:spMk id="3" creationId="{661126CB-858F-DB38-C0A5-4DB389C5D483}"/>
          </ac:spMkLst>
        </pc:spChg>
      </pc:sldChg>
      <pc:sldChg chg="addSp delSp modSp mod">
        <pc:chgData name="張皓軒" userId="52f5471d-1d58-4b70-a2f8-b9496dc0af8e" providerId="ADAL" clId="{25F4A2FB-14E1-4EA7-A0A7-C9AFEEBF7008}" dt="2022-06-08T13:18:37.897" v="25" actId="1076"/>
        <pc:sldMkLst>
          <pc:docMk/>
          <pc:sldMk cId="1326924223" sldId="259"/>
        </pc:sldMkLst>
        <pc:spChg chg="mod">
          <ac:chgData name="張皓軒" userId="52f5471d-1d58-4b70-a2f8-b9496dc0af8e" providerId="ADAL" clId="{25F4A2FB-14E1-4EA7-A0A7-C9AFEEBF7008}" dt="2022-06-08T13:18:37.897" v="25" actId="1076"/>
          <ac:spMkLst>
            <pc:docMk/>
            <pc:sldMk cId="1326924223" sldId="259"/>
            <ac:spMk id="2" creationId="{5D5A0F71-CDF4-D085-AED7-2C019F419314}"/>
          </ac:spMkLst>
        </pc:spChg>
        <pc:spChg chg="mod">
          <ac:chgData name="張皓軒" userId="52f5471d-1d58-4b70-a2f8-b9496dc0af8e" providerId="ADAL" clId="{25F4A2FB-14E1-4EA7-A0A7-C9AFEEBF7008}" dt="2022-06-08T13:18:14.033" v="23" actId="27636"/>
          <ac:spMkLst>
            <pc:docMk/>
            <pc:sldMk cId="1326924223" sldId="259"/>
            <ac:spMk id="3" creationId="{745DA66B-C61D-EE14-1CA7-AF92C2AA699C}"/>
          </ac:spMkLst>
        </pc:spChg>
        <pc:spChg chg="add del">
          <ac:chgData name="張皓軒" userId="52f5471d-1d58-4b70-a2f8-b9496dc0af8e" providerId="ADAL" clId="{25F4A2FB-14E1-4EA7-A0A7-C9AFEEBF7008}" dt="2022-06-08T13:17:51.052" v="9" actId="26606"/>
          <ac:spMkLst>
            <pc:docMk/>
            <pc:sldMk cId="1326924223" sldId="259"/>
            <ac:spMk id="8" creationId="{4BC99CB9-DDAD-44A2-8A1C-E3AF4E72DF5C}"/>
          </ac:spMkLst>
        </pc:spChg>
        <pc:spChg chg="add">
          <ac:chgData name="張皓軒" userId="52f5471d-1d58-4b70-a2f8-b9496dc0af8e" providerId="ADAL" clId="{25F4A2FB-14E1-4EA7-A0A7-C9AFEEBF7008}" dt="2022-06-08T13:17:51.052" v="9" actId="26606"/>
          <ac:spMkLst>
            <pc:docMk/>
            <pc:sldMk cId="1326924223" sldId="259"/>
            <ac:spMk id="22" creationId="{4BC99CB9-DDAD-44A2-8A1C-E3AF4E72DF5C}"/>
          </ac:spMkLst>
        </pc:spChg>
        <pc:spChg chg="add del">
          <ac:chgData name="張皓軒" userId="52f5471d-1d58-4b70-a2f8-b9496dc0af8e" providerId="ADAL" clId="{25F4A2FB-14E1-4EA7-A0A7-C9AFEEBF7008}" dt="2022-06-08T13:17:45.684" v="8" actId="26606"/>
          <ac:spMkLst>
            <pc:docMk/>
            <pc:sldMk cId="1326924223" sldId="259"/>
            <ac:spMk id="25" creationId="{4BC99CB9-DDAD-44A2-8A1C-E3AF4E72DF5C}"/>
          </ac:spMkLst>
        </pc:spChg>
        <pc:grpChg chg="add del">
          <ac:chgData name="張皓軒" userId="52f5471d-1d58-4b70-a2f8-b9496dc0af8e" providerId="ADAL" clId="{25F4A2FB-14E1-4EA7-A0A7-C9AFEEBF7008}" dt="2022-06-08T13:17:51.052" v="9" actId="26606"/>
          <ac:grpSpMkLst>
            <pc:docMk/>
            <pc:sldMk cId="1326924223" sldId="259"/>
            <ac:grpSpMk id="10" creationId="{05545017-2445-4AB3-95A6-48F17C802612}"/>
          </ac:grpSpMkLst>
        </pc:grpChg>
        <pc:grpChg chg="add del">
          <ac:chgData name="張皓軒" userId="52f5471d-1d58-4b70-a2f8-b9496dc0af8e" providerId="ADAL" clId="{25F4A2FB-14E1-4EA7-A0A7-C9AFEEBF7008}" dt="2022-06-08T13:17:51.052" v="9" actId="26606"/>
          <ac:grpSpMkLst>
            <pc:docMk/>
            <pc:sldMk cId="1326924223" sldId="259"/>
            <ac:grpSpMk id="16" creationId="{06B7259D-F2AD-42FE-B984-6D1D74321C5D}"/>
          </ac:grpSpMkLst>
        </pc:grpChg>
        <pc:grpChg chg="add">
          <ac:chgData name="張皓軒" userId="52f5471d-1d58-4b70-a2f8-b9496dc0af8e" providerId="ADAL" clId="{25F4A2FB-14E1-4EA7-A0A7-C9AFEEBF7008}" dt="2022-06-08T13:17:51.052" v="9" actId="26606"/>
          <ac:grpSpMkLst>
            <pc:docMk/>
            <pc:sldMk cId="1326924223" sldId="259"/>
            <ac:grpSpMk id="23" creationId="{05545017-2445-4AB3-95A6-48F17C802612}"/>
          </ac:grpSpMkLst>
        </pc:grpChg>
        <pc:grpChg chg="add del">
          <ac:chgData name="張皓軒" userId="52f5471d-1d58-4b70-a2f8-b9496dc0af8e" providerId="ADAL" clId="{25F4A2FB-14E1-4EA7-A0A7-C9AFEEBF7008}" dt="2022-06-08T13:17:45.684" v="8" actId="26606"/>
          <ac:grpSpMkLst>
            <pc:docMk/>
            <pc:sldMk cId="1326924223" sldId="259"/>
            <ac:grpSpMk id="27" creationId="{05545017-2445-4AB3-95A6-48F17C802612}"/>
          </ac:grpSpMkLst>
        </pc:grpChg>
        <pc:grpChg chg="add del">
          <ac:chgData name="張皓軒" userId="52f5471d-1d58-4b70-a2f8-b9496dc0af8e" providerId="ADAL" clId="{25F4A2FB-14E1-4EA7-A0A7-C9AFEEBF7008}" dt="2022-06-08T13:17:45.684" v="8" actId="26606"/>
          <ac:grpSpMkLst>
            <pc:docMk/>
            <pc:sldMk cId="1326924223" sldId="259"/>
            <ac:grpSpMk id="33" creationId="{06B7259D-F2AD-42FE-B984-6D1D74321C5D}"/>
          </ac:grpSpMkLst>
        </pc:grpChg>
        <pc:grpChg chg="add">
          <ac:chgData name="張皓軒" userId="52f5471d-1d58-4b70-a2f8-b9496dc0af8e" providerId="ADAL" clId="{25F4A2FB-14E1-4EA7-A0A7-C9AFEEBF7008}" dt="2022-06-08T13:17:51.052" v="9" actId="26606"/>
          <ac:grpSpMkLst>
            <pc:docMk/>
            <pc:sldMk cId="1326924223" sldId="259"/>
            <ac:grpSpMk id="39" creationId="{06B7259D-F2AD-42FE-B984-6D1D74321C5D}"/>
          </ac:grpSpMkLst>
        </pc:grpChg>
      </pc:sldChg>
      <pc:sldChg chg="addSp modSp new mod setBg">
        <pc:chgData name="張皓軒" userId="52f5471d-1d58-4b70-a2f8-b9496dc0af8e" providerId="ADAL" clId="{25F4A2FB-14E1-4EA7-A0A7-C9AFEEBF7008}" dt="2022-06-08T13:43:12.951" v="439" actId="20577"/>
        <pc:sldMkLst>
          <pc:docMk/>
          <pc:sldMk cId="3302017401" sldId="261"/>
        </pc:sldMkLst>
        <pc:spChg chg="mod">
          <ac:chgData name="張皓軒" userId="52f5471d-1d58-4b70-a2f8-b9496dc0af8e" providerId="ADAL" clId="{25F4A2FB-14E1-4EA7-A0A7-C9AFEEBF7008}" dt="2022-06-08T13:43:12.951" v="439" actId="20577"/>
          <ac:spMkLst>
            <pc:docMk/>
            <pc:sldMk cId="3302017401" sldId="261"/>
            <ac:spMk id="2" creationId="{0FC34677-8129-8C0C-0FAE-90930BEEECE3}"/>
          </ac:spMkLst>
        </pc:spChg>
        <pc:spChg chg="mod">
          <ac:chgData name="張皓軒" userId="52f5471d-1d58-4b70-a2f8-b9496dc0af8e" providerId="ADAL" clId="{25F4A2FB-14E1-4EA7-A0A7-C9AFEEBF7008}" dt="2022-06-08T13:41:10.720" v="373" actId="20577"/>
          <ac:spMkLst>
            <pc:docMk/>
            <pc:sldMk cId="3302017401" sldId="261"/>
            <ac:spMk id="3" creationId="{4190B41C-A2F9-A230-E376-EE99F7C04571}"/>
          </ac:spMkLst>
        </pc:spChg>
        <pc:spChg chg="add">
          <ac:chgData name="張皓軒" userId="52f5471d-1d58-4b70-a2f8-b9496dc0af8e" providerId="ADAL" clId="{25F4A2FB-14E1-4EA7-A0A7-C9AFEEBF7008}" dt="2022-06-08T13:27:17.003" v="115" actId="26606"/>
          <ac:spMkLst>
            <pc:docMk/>
            <pc:sldMk cId="3302017401" sldId="261"/>
            <ac:spMk id="8" creationId="{4BC99CB9-DDAD-44A2-8A1C-E3AF4E72DF5C}"/>
          </ac:spMkLst>
        </pc:spChg>
        <pc:spChg chg="add">
          <ac:chgData name="張皓軒" userId="52f5471d-1d58-4b70-a2f8-b9496dc0af8e" providerId="ADAL" clId="{25F4A2FB-14E1-4EA7-A0A7-C9AFEEBF7008}" dt="2022-06-08T13:27:17.003" v="115" actId="26606"/>
          <ac:spMkLst>
            <pc:docMk/>
            <pc:sldMk cId="3302017401" sldId="261"/>
            <ac:spMk id="10" creationId="{1561AEE4-4E38-4BAC-976D-E0DE523FC5D1}"/>
          </ac:spMkLst>
        </pc:spChg>
        <pc:grpChg chg="add">
          <ac:chgData name="張皓軒" userId="52f5471d-1d58-4b70-a2f8-b9496dc0af8e" providerId="ADAL" clId="{25F4A2FB-14E1-4EA7-A0A7-C9AFEEBF7008}" dt="2022-06-08T13:27:17.003" v="115" actId="26606"/>
          <ac:grpSpMkLst>
            <pc:docMk/>
            <pc:sldMk cId="3302017401" sldId="261"/>
            <ac:grpSpMk id="12" creationId="{F0BC676B-D19A-44DB-910A-0C0E6D433979}"/>
          </ac:grpSpMkLst>
        </pc:grpChg>
      </pc:sldChg>
      <pc:sldChg chg="addSp modSp new mod setBg">
        <pc:chgData name="張皓軒" userId="52f5471d-1d58-4b70-a2f8-b9496dc0af8e" providerId="ADAL" clId="{25F4A2FB-14E1-4EA7-A0A7-C9AFEEBF7008}" dt="2022-06-08T13:38:27.075" v="326" actId="20577"/>
        <pc:sldMkLst>
          <pc:docMk/>
          <pc:sldMk cId="2676073934" sldId="262"/>
        </pc:sldMkLst>
        <pc:spChg chg="mod">
          <ac:chgData name="張皓軒" userId="52f5471d-1d58-4b70-a2f8-b9496dc0af8e" providerId="ADAL" clId="{25F4A2FB-14E1-4EA7-A0A7-C9AFEEBF7008}" dt="2022-06-08T13:19:47.483" v="45" actId="255"/>
          <ac:spMkLst>
            <pc:docMk/>
            <pc:sldMk cId="2676073934" sldId="262"/>
            <ac:spMk id="2" creationId="{E4E31C43-502A-8C35-1A44-1EEF09E43662}"/>
          </ac:spMkLst>
        </pc:spChg>
        <pc:spChg chg="mod">
          <ac:chgData name="張皓軒" userId="52f5471d-1d58-4b70-a2f8-b9496dc0af8e" providerId="ADAL" clId="{25F4A2FB-14E1-4EA7-A0A7-C9AFEEBF7008}" dt="2022-06-08T13:38:27.075" v="326" actId="20577"/>
          <ac:spMkLst>
            <pc:docMk/>
            <pc:sldMk cId="2676073934" sldId="262"/>
            <ac:spMk id="3" creationId="{B2E62C3B-67A9-2C7C-C195-155C0D844D35}"/>
          </ac:spMkLst>
        </pc:spChg>
        <pc:spChg chg="add">
          <ac:chgData name="張皓軒" userId="52f5471d-1d58-4b70-a2f8-b9496dc0af8e" providerId="ADAL" clId="{25F4A2FB-14E1-4EA7-A0A7-C9AFEEBF7008}" dt="2022-06-08T13:19:05.951" v="26" actId="26606"/>
          <ac:spMkLst>
            <pc:docMk/>
            <pc:sldMk cId="2676073934" sldId="262"/>
            <ac:spMk id="8" creationId="{889C5E17-24D0-4696-A3C5-A2261FB455FA}"/>
          </ac:spMkLst>
        </pc:spChg>
        <pc:spChg chg="add">
          <ac:chgData name="張皓軒" userId="52f5471d-1d58-4b70-a2f8-b9496dc0af8e" providerId="ADAL" clId="{25F4A2FB-14E1-4EA7-A0A7-C9AFEEBF7008}" dt="2022-06-08T13:19:05.951" v="26" actId="26606"/>
          <ac:spMkLst>
            <pc:docMk/>
            <pc:sldMk cId="2676073934" sldId="262"/>
            <ac:spMk id="10" creationId="{6929B58F-2358-44CC-ACE5-EF1BD3C6C824}"/>
          </ac:spMkLst>
        </pc:spChg>
        <pc:grpChg chg="add">
          <ac:chgData name="張皓軒" userId="52f5471d-1d58-4b70-a2f8-b9496dc0af8e" providerId="ADAL" clId="{25F4A2FB-14E1-4EA7-A0A7-C9AFEEBF7008}" dt="2022-06-08T13:19:05.951" v="26" actId="26606"/>
          <ac:grpSpMkLst>
            <pc:docMk/>
            <pc:sldMk cId="2676073934" sldId="262"/>
            <ac:grpSpMk id="12" creationId="{09DA5303-A1AF-4830-806C-51FCD96188B7}"/>
          </ac:grpSpMkLst>
        </pc:grpChg>
      </pc:sldChg>
      <pc:sldChg chg="addSp modSp new mod setBg">
        <pc:chgData name="張皓軒" userId="52f5471d-1d58-4b70-a2f8-b9496dc0af8e" providerId="ADAL" clId="{25F4A2FB-14E1-4EA7-A0A7-C9AFEEBF7008}" dt="2022-06-08T13:42:27.220" v="431" actId="20577"/>
        <pc:sldMkLst>
          <pc:docMk/>
          <pc:sldMk cId="2487845097" sldId="263"/>
        </pc:sldMkLst>
        <pc:spChg chg="mod">
          <ac:chgData name="張皓軒" userId="52f5471d-1d58-4b70-a2f8-b9496dc0af8e" providerId="ADAL" clId="{25F4A2FB-14E1-4EA7-A0A7-C9AFEEBF7008}" dt="2022-06-08T13:34:59.274" v="271" actId="255"/>
          <ac:spMkLst>
            <pc:docMk/>
            <pc:sldMk cId="2487845097" sldId="263"/>
            <ac:spMk id="2" creationId="{CCBD56FA-65EF-3904-3EA7-CA5458E0B633}"/>
          </ac:spMkLst>
        </pc:spChg>
        <pc:spChg chg="mod">
          <ac:chgData name="張皓軒" userId="52f5471d-1d58-4b70-a2f8-b9496dc0af8e" providerId="ADAL" clId="{25F4A2FB-14E1-4EA7-A0A7-C9AFEEBF7008}" dt="2022-06-08T13:42:27.220" v="431" actId="20577"/>
          <ac:spMkLst>
            <pc:docMk/>
            <pc:sldMk cId="2487845097" sldId="263"/>
            <ac:spMk id="3" creationId="{789A1141-957D-E35D-11B6-5C9B64F05DE4}"/>
          </ac:spMkLst>
        </pc:spChg>
        <pc:spChg chg="add">
          <ac:chgData name="張皓軒" userId="52f5471d-1d58-4b70-a2f8-b9496dc0af8e" providerId="ADAL" clId="{25F4A2FB-14E1-4EA7-A0A7-C9AFEEBF7008}" dt="2022-06-08T13:34:36.284" v="268" actId="26606"/>
          <ac:spMkLst>
            <pc:docMk/>
            <pc:sldMk cId="2487845097" sldId="263"/>
            <ac:spMk id="8" creationId="{4BC99CB9-DDAD-44A2-8A1C-E3AF4E72DF5C}"/>
          </ac:spMkLst>
        </pc:spChg>
        <pc:spChg chg="add">
          <ac:chgData name="張皓軒" userId="52f5471d-1d58-4b70-a2f8-b9496dc0af8e" providerId="ADAL" clId="{25F4A2FB-14E1-4EA7-A0A7-C9AFEEBF7008}" dt="2022-06-08T13:34:36.284" v="268" actId="26606"/>
          <ac:spMkLst>
            <pc:docMk/>
            <pc:sldMk cId="2487845097" sldId="263"/>
            <ac:spMk id="10" creationId="{64053CBF-3932-45FF-8285-EE5146085F3A}"/>
          </ac:spMkLst>
        </pc:spChg>
        <pc:grpChg chg="add">
          <ac:chgData name="張皓軒" userId="52f5471d-1d58-4b70-a2f8-b9496dc0af8e" providerId="ADAL" clId="{25F4A2FB-14E1-4EA7-A0A7-C9AFEEBF7008}" dt="2022-06-08T13:34:36.284" v="268" actId="26606"/>
          <ac:grpSpMkLst>
            <pc:docMk/>
            <pc:sldMk cId="2487845097" sldId="263"/>
            <ac:grpSpMk id="12" creationId="{2E751C04-BEA6-446B-A678-9C74819EBD4C}"/>
          </ac:grpSpMkLst>
        </pc:grpChg>
        <pc:grpChg chg="add">
          <ac:chgData name="張皓軒" userId="52f5471d-1d58-4b70-a2f8-b9496dc0af8e" providerId="ADAL" clId="{25F4A2FB-14E1-4EA7-A0A7-C9AFEEBF7008}" dt="2022-06-08T13:34:36.284" v="268" actId="26606"/>
          <ac:grpSpMkLst>
            <pc:docMk/>
            <pc:sldMk cId="2487845097" sldId="263"/>
            <ac:grpSpMk id="18" creationId="{B63ACBA3-DEFD-4C6D-BBA0-64468FA99C2D}"/>
          </ac:grpSpMkLst>
        </pc:grpChg>
      </pc:sldChg>
      <pc:sldChg chg="addSp modSp new mod setBg">
        <pc:chgData name="張皓軒" userId="52f5471d-1d58-4b70-a2f8-b9496dc0af8e" providerId="ADAL" clId="{25F4A2FB-14E1-4EA7-A0A7-C9AFEEBF7008}" dt="2022-06-08T13:50:14.428" v="679" actId="2711"/>
        <pc:sldMkLst>
          <pc:docMk/>
          <pc:sldMk cId="2690358623" sldId="264"/>
        </pc:sldMkLst>
        <pc:spChg chg="mod">
          <ac:chgData name="張皓軒" userId="52f5471d-1d58-4b70-a2f8-b9496dc0af8e" providerId="ADAL" clId="{25F4A2FB-14E1-4EA7-A0A7-C9AFEEBF7008}" dt="2022-06-08T13:43:57.061" v="462" actId="255"/>
          <ac:spMkLst>
            <pc:docMk/>
            <pc:sldMk cId="2690358623" sldId="264"/>
            <ac:spMk id="2" creationId="{C354391D-51AA-36F6-27C4-07E4AC9C08F6}"/>
          </ac:spMkLst>
        </pc:spChg>
        <pc:spChg chg="mod">
          <ac:chgData name="張皓軒" userId="52f5471d-1d58-4b70-a2f8-b9496dc0af8e" providerId="ADAL" clId="{25F4A2FB-14E1-4EA7-A0A7-C9AFEEBF7008}" dt="2022-06-08T13:50:14.428" v="679" actId="2711"/>
          <ac:spMkLst>
            <pc:docMk/>
            <pc:sldMk cId="2690358623" sldId="264"/>
            <ac:spMk id="3" creationId="{ACE31070-CC8C-9FD6-4C26-FDACB3BB76B0}"/>
          </ac:spMkLst>
        </pc:spChg>
        <pc:spChg chg="add">
          <ac:chgData name="張皓軒" userId="52f5471d-1d58-4b70-a2f8-b9496dc0af8e" providerId="ADAL" clId="{25F4A2FB-14E1-4EA7-A0A7-C9AFEEBF7008}" dt="2022-06-08T13:43:45.371" v="460" actId="26606"/>
          <ac:spMkLst>
            <pc:docMk/>
            <pc:sldMk cId="2690358623" sldId="264"/>
            <ac:spMk id="8" creationId="{4BC99CB9-DDAD-44A2-8A1C-E3AF4E72DF5C}"/>
          </ac:spMkLst>
        </pc:spChg>
        <pc:grpChg chg="add">
          <ac:chgData name="張皓軒" userId="52f5471d-1d58-4b70-a2f8-b9496dc0af8e" providerId="ADAL" clId="{25F4A2FB-14E1-4EA7-A0A7-C9AFEEBF7008}" dt="2022-06-08T13:43:45.371" v="460" actId="26606"/>
          <ac:grpSpMkLst>
            <pc:docMk/>
            <pc:sldMk cId="2690358623" sldId="264"/>
            <ac:grpSpMk id="10" creationId="{5C3921CD-DDE5-4B57-8FDF-B37ADE4EDAC7}"/>
          </ac:grpSpMkLst>
        </pc:grpChg>
      </pc:sldChg>
      <pc:sldChg chg="addSp delSp modSp new mod setBg">
        <pc:chgData name="張皓軒" userId="52f5471d-1d58-4b70-a2f8-b9496dc0af8e" providerId="ADAL" clId="{25F4A2FB-14E1-4EA7-A0A7-C9AFEEBF7008}" dt="2022-06-08T13:52:20.858" v="705" actId="2711"/>
        <pc:sldMkLst>
          <pc:docMk/>
          <pc:sldMk cId="3018421447" sldId="265"/>
        </pc:sldMkLst>
        <pc:spChg chg="mod">
          <ac:chgData name="張皓軒" userId="52f5471d-1d58-4b70-a2f8-b9496dc0af8e" providerId="ADAL" clId="{25F4A2FB-14E1-4EA7-A0A7-C9AFEEBF7008}" dt="2022-06-08T13:52:20.858" v="705" actId="2711"/>
          <ac:spMkLst>
            <pc:docMk/>
            <pc:sldMk cId="3018421447" sldId="265"/>
            <ac:spMk id="2" creationId="{5CA3ACBE-2E65-3E09-877B-1EC0510F6429}"/>
          </ac:spMkLst>
        </pc:spChg>
        <pc:spChg chg="del">
          <ac:chgData name="張皓軒" userId="52f5471d-1d58-4b70-a2f8-b9496dc0af8e" providerId="ADAL" clId="{25F4A2FB-14E1-4EA7-A0A7-C9AFEEBF7008}" dt="2022-06-08T13:52:13.073" v="703" actId="26606"/>
          <ac:spMkLst>
            <pc:docMk/>
            <pc:sldMk cId="3018421447" sldId="265"/>
            <ac:spMk id="3" creationId="{7BABD4C6-BEEF-4A75-76AA-18E986D331A9}"/>
          </ac:spMkLst>
        </pc:spChg>
        <pc:spChg chg="add">
          <ac:chgData name="張皓軒" userId="52f5471d-1d58-4b70-a2f8-b9496dc0af8e" providerId="ADAL" clId="{25F4A2FB-14E1-4EA7-A0A7-C9AFEEBF7008}" dt="2022-06-08T13:52:13.073" v="703" actId="26606"/>
          <ac:spMkLst>
            <pc:docMk/>
            <pc:sldMk cId="3018421447" sldId="265"/>
            <ac:spMk id="8" creationId="{5A292AEA-2528-46C0-B426-95822B6141FB}"/>
          </ac:spMkLst>
        </pc:spChg>
        <pc:spChg chg="add">
          <ac:chgData name="張皓軒" userId="52f5471d-1d58-4b70-a2f8-b9496dc0af8e" providerId="ADAL" clId="{25F4A2FB-14E1-4EA7-A0A7-C9AFEEBF7008}" dt="2022-06-08T13:52:13.073" v="703" actId="26606"/>
          <ac:spMkLst>
            <pc:docMk/>
            <pc:sldMk cId="3018421447" sldId="265"/>
            <ac:spMk id="10" creationId="{D8B7B198-E4DF-43CD-AD8C-199884323745}"/>
          </ac:spMkLst>
        </pc:spChg>
        <pc:spChg chg="add">
          <ac:chgData name="張皓軒" userId="52f5471d-1d58-4b70-a2f8-b9496dc0af8e" providerId="ADAL" clId="{25F4A2FB-14E1-4EA7-A0A7-C9AFEEBF7008}" dt="2022-06-08T13:52:13.073" v="703" actId="26606"/>
          <ac:spMkLst>
            <pc:docMk/>
            <pc:sldMk cId="3018421447" sldId="265"/>
            <ac:spMk id="12" creationId="{2BE67753-EA0E-4819-8D22-0B6600CF7231}"/>
          </ac:spMkLst>
        </pc:spChg>
        <pc:grpChg chg="add">
          <ac:chgData name="張皓軒" userId="52f5471d-1d58-4b70-a2f8-b9496dc0af8e" providerId="ADAL" clId="{25F4A2FB-14E1-4EA7-A0A7-C9AFEEBF7008}" dt="2022-06-08T13:52:13.073" v="703" actId="26606"/>
          <ac:grpSpMkLst>
            <pc:docMk/>
            <pc:sldMk cId="3018421447" sldId="265"/>
            <ac:grpSpMk id="14" creationId="{D76D63AC-0421-45EC-B383-E79A61A78C6B}"/>
          </ac:grpSpMkLst>
        </pc:grpChg>
        <pc:grpChg chg="add">
          <ac:chgData name="張皓軒" userId="52f5471d-1d58-4b70-a2f8-b9496dc0af8e" providerId="ADAL" clId="{25F4A2FB-14E1-4EA7-A0A7-C9AFEEBF7008}" dt="2022-06-08T13:52:13.073" v="703" actId="26606"/>
          <ac:grpSpMkLst>
            <pc:docMk/>
            <pc:sldMk cId="3018421447" sldId="265"/>
            <ac:grpSpMk id="23" creationId="{87F87F1B-42BA-4AC7-A4E2-41544DDB2CE3}"/>
          </ac:grpSpMkLst>
        </pc:grpChg>
        <pc:grpChg chg="add">
          <ac:chgData name="張皓軒" userId="52f5471d-1d58-4b70-a2f8-b9496dc0af8e" providerId="ADAL" clId="{25F4A2FB-14E1-4EA7-A0A7-C9AFEEBF7008}" dt="2022-06-08T13:52:13.073" v="703" actId="26606"/>
          <ac:grpSpMkLst>
            <pc:docMk/>
            <pc:sldMk cId="3018421447" sldId="265"/>
            <ac:grpSpMk id="29" creationId="{967346A5-7569-4F15-AB5D-BE3DADF192C0}"/>
          </ac:grpSpMkLst>
        </pc:grpChg>
      </pc:sldChg>
      <pc:sldChg chg="addSp modSp new mod setBg">
        <pc:chgData name="張皓軒" userId="52f5471d-1d58-4b70-a2f8-b9496dc0af8e" providerId="ADAL" clId="{25F4A2FB-14E1-4EA7-A0A7-C9AFEEBF7008}" dt="2022-06-08T13:56:09.181" v="815" actId="20577"/>
        <pc:sldMkLst>
          <pc:docMk/>
          <pc:sldMk cId="447433144" sldId="266"/>
        </pc:sldMkLst>
        <pc:spChg chg="mod">
          <ac:chgData name="張皓軒" userId="52f5471d-1d58-4b70-a2f8-b9496dc0af8e" providerId="ADAL" clId="{25F4A2FB-14E1-4EA7-A0A7-C9AFEEBF7008}" dt="2022-06-08T13:55:54.602" v="810" actId="27636"/>
          <ac:spMkLst>
            <pc:docMk/>
            <pc:sldMk cId="447433144" sldId="266"/>
            <ac:spMk id="2" creationId="{5F16E9E3-A3E4-2700-7D0C-D66C8A44DCF2}"/>
          </ac:spMkLst>
        </pc:spChg>
        <pc:spChg chg="mod">
          <ac:chgData name="張皓軒" userId="52f5471d-1d58-4b70-a2f8-b9496dc0af8e" providerId="ADAL" clId="{25F4A2FB-14E1-4EA7-A0A7-C9AFEEBF7008}" dt="2022-06-08T13:56:09.181" v="815" actId="20577"/>
          <ac:spMkLst>
            <pc:docMk/>
            <pc:sldMk cId="447433144" sldId="266"/>
            <ac:spMk id="3" creationId="{ADD1A0CE-DA62-80E4-D9D9-1C4527FAC8FC}"/>
          </ac:spMkLst>
        </pc:spChg>
        <pc:spChg chg="add">
          <ac:chgData name="張皓軒" userId="52f5471d-1d58-4b70-a2f8-b9496dc0af8e" providerId="ADAL" clId="{25F4A2FB-14E1-4EA7-A0A7-C9AFEEBF7008}" dt="2022-06-08T13:54:53.199" v="788" actId="26606"/>
          <ac:spMkLst>
            <pc:docMk/>
            <pc:sldMk cId="447433144" sldId="266"/>
            <ac:spMk id="8" creationId="{D038248A-211C-4EEC-8401-C761B929FB52}"/>
          </ac:spMkLst>
        </pc:spChg>
        <pc:spChg chg="add">
          <ac:chgData name="張皓軒" userId="52f5471d-1d58-4b70-a2f8-b9496dc0af8e" providerId="ADAL" clId="{25F4A2FB-14E1-4EA7-A0A7-C9AFEEBF7008}" dt="2022-06-08T13:54:53.199" v="788" actId="26606"/>
          <ac:spMkLst>
            <pc:docMk/>
            <pc:sldMk cId="447433144" sldId="266"/>
            <ac:spMk id="10" creationId="{C30A849F-66D9-40C8-BEC8-35AFF8F4568F}"/>
          </ac:spMkLst>
        </pc:spChg>
        <pc:grpChg chg="add">
          <ac:chgData name="張皓軒" userId="52f5471d-1d58-4b70-a2f8-b9496dc0af8e" providerId="ADAL" clId="{25F4A2FB-14E1-4EA7-A0A7-C9AFEEBF7008}" dt="2022-06-08T13:54:53.199" v="788" actId="26606"/>
          <ac:grpSpMkLst>
            <pc:docMk/>
            <pc:sldMk cId="447433144" sldId="266"/>
            <ac:grpSpMk id="12" creationId="{04542298-A2B1-480F-A11C-A40EDD19B857}"/>
          </ac:grpSpMkLst>
        </pc:grpChg>
        <pc:grpChg chg="add">
          <ac:chgData name="張皓軒" userId="52f5471d-1d58-4b70-a2f8-b9496dc0af8e" providerId="ADAL" clId="{25F4A2FB-14E1-4EA7-A0A7-C9AFEEBF7008}" dt="2022-06-08T13:54:53.199" v="788" actId="26606"/>
          <ac:grpSpMkLst>
            <pc:docMk/>
            <pc:sldMk cId="447433144" sldId="266"/>
            <ac:grpSpMk id="18" creationId="{2A5C9C35-2375-49EB-B99C-17C87D42FE7C}"/>
          </ac:grpSpMkLst>
        </pc:grpChg>
      </pc:sldChg>
      <pc:sldChg chg="addSp delSp modSp new mod setBg">
        <pc:chgData name="張皓軒" userId="52f5471d-1d58-4b70-a2f8-b9496dc0af8e" providerId="ADAL" clId="{25F4A2FB-14E1-4EA7-A0A7-C9AFEEBF7008}" dt="2022-06-08T13:56:55.322" v="855" actId="20577"/>
        <pc:sldMkLst>
          <pc:docMk/>
          <pc:sldMk cId="3821672329" sldId="267"/>
        </pc:sldMkLst>
        <pc:spChg chg="mod">
          <ac:chgData name="張皓軒" userId="52f5471d-1d58-4b70-a2f8-b9496dc0af8e" providerId="ADAL" clId="{25F4A2FB-14E1-4EA7-A0A7-C9AFEEBF7008}" dt="2022-06-08T13:56:55.322" v="855" actId="20577"/>
          <ac:spMkLst>
            <pc:docMk/>
            <pc:sldMk cId="3821672329" sldId="267"/>
            <ac:spMk id="2" creationId="{4D4AFD41-E389-2E58-8098-ABAE8BDFD9FE}"/>
          </ac:spMkLst>
        </pc:spChg>
        <pc:spChg chg="del">
          <ac:chgData name="張皓軒" userId="52f5471d-1d58-4b70-a2f8-b9496dc0af8e" providerId="ADAL" clId="{25F4A2FB-14E1-4EA7-A0A7-C9AFEEBF7008}" dt="2022-06-08T13:56:40.145" v="836" actId="26606"/>
          <ac:spMkLst>
            <pc:docMk/>
            <pc:sldMk cId="3821672329" sldId="267"/>
            <ac:spMk id="3" creationId="{15EF2430-E6F0-8803-E54E-5F020757B5C1}"/>
          </ac:spMkLst>
        </pc:spChg>
        <pc:spChg chg="add">
          <ac:chgData name="張皓軒" userId="52f5471d-1d58-4b70-a2f8-b9496dc0af8e" providerId="ADAL" clId="{25F4A2FB-14E1-4EA7-A0A7-C9AFEEBF7008}" dt="2022-06-08T13:56:40.145" v="836" actId="26606"/>
          <ac:spMkLst>
            <pc:docMk/>
            <pc:sldMk cId="3821672329" sldId="267"/>
            <ac:spMk id="8" creationId="{5A292AEA-2528-46C0-B426-95822B6141FB}"/>
          </ac:spMkLst>
        </pc:spChg>
        <pc:spChg chg="add">
          <ac:chgData name="張皓軒" userId="52f5471d-1d58-4b70-a2f8-b9496dc0af8e" providerId="ADAL" clId="{25F4A2FB-14E1-4EA7-A0A7-C9AFEEBF7008}" dt="2022-06-08T13:56:40.145" v="836" actId="26606"/>
          <ac:spMkLst>
            <pc:docMk/>
            <pc:sldMk cId="3821672329" sldId="267"/>
            <ac:spMk id="10" creationId="{D8B7B198-E4DF-43CD-AD8C-199884323745}"/>
          </ac:spMkLst>
        </pc:spChg>
        <pc:spChg chg="add">
          <ac:chgData name="張皓軒" userId="52f5471d-1d58-4b70-a2f8-b9496dc0af8e" providerId="ADAL" clId="{25F4A2FB-14E1-4EA7-A0A7-C9AFEEBF7008}" dt="2022-06-08T13:56:40.145" v="836" actId="26606"/>
          <ac:spMkLst>
            <pc:docMk/>
            <pc:sldMk cId="3821672329" sldId="267"/>
            <ac:spMk id="12" creationId="{2BE67753-EA0E-4819-8D22-0B6600CF7231}"/>
          </ac:spMkLst>
        </pc:spChg>
        <pc:grpChg chg="add">
          <ac:chgData name="張皓軒" userId="52f5471d-1d58-4b70-a2f8-b9496dc0af8e" providerId="ADAL" clId="{25F4A2FB-14E1-4EA7-A0A7-C9AFEEBF7008}" dt="2022-06-08T13:56:40.145" v="836" actId="26606"/>
          <ac:grpSpMkLst>
            <pc:docMk/>
            <pc:sldMk cId="3821672329" sldId="267"/>
            <ac:grpSpMk id="14" creationId="{D76D63AC-0421-45EC-B383-E79A61A78C6B}"/>
          </ac:grpSpMkLst>
        </pc:grpChg>
        <pc:grpChg chg="add">
          <ac:chgData name="張皓軒" userId="52f5471d-1d58-4b70-a2f8-b9496dc0af8e" providerId="ADAL" clId="{25F4A2FB-14E1-4EA7-A0A7-C9AFEEBF7008}" dt="2022-06-08T13:56:40.145" v="836" actId="26606"/>
          <ac:grpSpMkLst>
            <pc:docMk/>
            <pc:sldMk cId="3821672329" sldId="267"/>
            <ac:grpSpMk id="23" creationId="{87F87F1B-42BA-4AC7-A4E2-41544DDB2CE3}"/>
          </ac:grpSpMkLst>
        </pc:grpChg>
        <pc:grpChg chg="add">
          <ac:chgData name="張皓軒" userId="52f5471d-1d58-4b70-a2f8-b9496dc0af8e" providerId="ADAL" clId="{25F4A2FB-14E1-4EA7-A0A7-C9AFEEBF7008}" dt="2022-06-08T13:56:40.145" v="836" actId="26606"/>
          <ac:grpSpMkLst>
            <pc:docMk/>
            <pc:sldMk cId="3821672329" sldId="267"/>
            <ac:grpSpMk id="29" creationId="{967346A5-7569-4F15-AB5D-BE3DADF192C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65764-FB08-1264-0ABE-5695AA666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41DCFFB-B289-3E09-82C6-D1772C748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A84815-83C9-667F-179B-38CF1B92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0F06-7344-4004-8928-169DB9A9C12B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01F980-5909-D748-3FA1-779DA06E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925E9C-041C-62C3-0F4E-96762326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9F09-01C1-45F6-93A2-EFAE1A456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66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41FBE-D28B-F2F3-54E3-81AE91F1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B9AAA72-8BCC-FB44-16A6-69794F95F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25B29B-47EB-FF6E-BB5B-CF73D4B2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0F06-7344-4004-8928-169DB9A9C12B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CA2A8B-A521-5986-E916-372EC1FB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440B7E-A7BB-CAB6-3018-B696F2B4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9F09-01C1-45F6-93A2-EFAE1A456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03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503D70A-ABDF-9355-4167-BAE4E0DD4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3843D2-3675-573B-DB3A-E6C3B8E5F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E4D910-936A-BBF5-EFC7-132F10CA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0F06-7344-4004-8928-169DB9A9C12B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2699F5-ABB7-218A-6F03-5296F7E5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B1F67B-CCF7-E0D4-4D64-4EBBCA27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9F09-01C1-45F6-93A2-EFAE1A456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35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DD636A-0EB8-9198-9A1E-925247A7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74053-C165-469A-0A81-379331B4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84268E-016D-0020-CDF7-B300F19A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0F06-7344-4004-8928-169DB9A9C12B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C0891D-D553-20F4-25A9-18F68A2E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95CBCD-2999-6F8C-8C5C-8F1D1823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9F09-01C1-45F6-93A2-EFAE1A456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06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ABE4F0-EC31-8D46-60EA-9CDEE4C4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B204C7-6C61-8AE1-5F14-B9CE56F29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396652-6DE6-F0B6-FFCF-F4F1E4DD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0F06-7344-4004-8928-169DB9A9C12B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BF62E9-BDE3-ACB7-AA16-135A0473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FC91F0-9FBD-77E8-F715-1EE2119A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9F09-01C1-45F6-93A2-EFAE1A456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30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DEF85-3543-78DA-7886-F3C26C46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F8B14D-12BF-F3EC-6CC5-758779054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6FD506-FC4A-D373-9215-9015D7FED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65CA97-57E0-3FC4-043B-F9C38BE6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0F06-7344-4004-8928-169DB9A9C12B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85EEAA-8AB7-7A31-7B09-ACE53702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75E996-AD19-12C4-1005-2B21E9BA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9F09-01C1-45F6-93A2-EFAE1A456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13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5FD98D-6846-A640-7EB6-E1FC324E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293A94-15C5-3A35-3A4D-AB441E513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CB31ED-6B21-7977-D98D-73D53D8B8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000322-89B7-C2CB-A045-931DE5D3B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E988F5F-4366-A083-D843-622F5575B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3E6E8BC-DE8F-B3C0-CBEC-D57E7AE6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0F06-7344-4004-8928-169DB9A9C12B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A1690C-9BB9-D84E-9214-4770DA88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67E07CB-71CC-A727-E1F6-EB547A79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9F09-01C1-45F6-93A2-EFAE1A456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79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FEDFE6-0CC8-FBCD-A277-EB6F1857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7766D21-2451-2314-BA70-CDF43AEA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0F06-7344-4004-8928-169DB9A9C12B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064A154-64FB-792B-78ED-175244A9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C56A97-100C-691C-CB1B-05CFBE5F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9F09-01C1-45F6-93A2-EFAE1A456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01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F128CF-C57E-CDBD-2FEF-177604B6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0F06-7344-4004-8928-169DB9A9C12B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DBF13BD-EB54-121C-BD0A-BE85D462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61BF88-B0BF-94C0-D822-86B233CE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9F09-01C1-45F6-93A2-EFAE1A456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69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E8D53-7C1F-4781-E47B-666FC2A7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B04C57-50BA-6D19-4015-BF9452859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1FAA000-1DD5-045C-FD80-3B905702A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DBB151-994C-4C4D-CE2A-0F9DEF4F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0F06-7344-4004-8928-169DB9A9C12B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19FA36-D661-D18B-6156-3B7B03AD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6A70E6-C827-2A77-FBFE-D1981A4B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9F09-01C1-45F6-93A2-EFAE1A456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7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007983-AFC9-97AE-F617-28A203BA3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6C7A45C-5AB7-259F-0389-57D30FF91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76978A-EE49-0541-B130-665A7A26D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DA27C9-8FC4-27B5-27E2-1B5942A4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0F06-7344-4004-8928-169DB9A9C12B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349D7A-DF81-4BE6-0E88-1D9BB0CD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3341DA-3E91-2B20-3B2E-F7D18E8B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9F09-01C1-45F6-93A2-EFAE1A456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41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09F84B3-74CE-88EC-CB9C-239BD8AB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D1AE56-C69E-6D62-1D90-07EA3A9C5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B02CD7-CFD3-9945-8AF6-02F4134F5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50F06-7344-4004-8928-169DB9A9C12B}" type="datetimeFigureOut">
              <a:rPr lang="zh-TW" altLang="en-US" smtClean="0"/>
              <a:t>2022/6/8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E32F16-B6A1-4D19-6566-E7E6C39E7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794922-BB33-5888-809F-40B2B65D3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89F09-01C1-45F6-93A2-EFAE1A456B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51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23EBAF3-85A1-DEAD-85D7-3FA706445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1557888"/>
            <a:ext cx="6105194" cy="2031055"/>
          </a:xfrm>
        </p:spPr>
        <p:txBody>
          <a:bodyPr>
            <a:normAutofit/>
          </a:bodyPr>
          <a:lstStyle/>
          <a:p>
            <a:r>
              <a:rPr lang="zh-TW" altLang="en-US" sz="66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陰陽相隔九重天</a:t>
            </a:r>
            <a:br>
              <a:rPr lang="en-US" altLang="zh-TW" sz="66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6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問天何能一駐邊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0A7C09-52C7-5487-B09D-E119CF6C5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第一宇宙議會第二敘事小組</a:t>
            </a:r>
            <a:endParaRPr lang="en-US" altLang="zh-TW" sz="2000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組員 </a:t>
            </a:r>
            <a:r>
              <a:rPr lang="en-US" altLang="zh-TW" sz="20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張皓軒、楊政鎧</a:t>
            </a:r>
          </a:p>
        </p:txBody>
      </p:sp>
    </p:spTree>
    <p:extLst>
      <p:ext uri="{BB962C8B-B14F-4D97-AF65-F5344CB8AC3E}">
        <p14:creationId xmlns:p14="http://schemas.microsoft.com/office/powerpoint/2010/main" val="3267888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CA3ACBE-2E65-3E09-877B-1EC0510F6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9600" kern="12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人物介紹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8421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F16E9E3-A3E4-2700-7D0C-D66C8A44D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1241019"/>
            <a:ext cx="135377" cy="45719"/>
          </a:xfrm>
        </p:spPr>
        <p:txBody>
          <a:bodyPr anchor="b">
            <a:normAutofit fontScale="90000"/>
          </a:bodyPr>
          <a:lstStyle/>
          <a:p>
            <a:pPr algn="ctr"/>
            <a:endParaRPr lang="zh-TW" altLang="en-US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D1A0CE-DA62-80E4-D9D9-1C4527FAC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876" y="186183"/>
            <a:ext cx="9833548" cy="2693976"/>
          </a:xfrm>
        </p:spPr>
        <p:txBody>
          <a:bodyPr>
            <a:noAutofit/>
          </a:bodyPr>
          <a:lstStyle/>
          <a:p>
            <a:r>
              <a:rPr lang="zh-TW" altLang="en-US" sz="40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白皗羽  </a:t>
            </a:r>
            <a:r>
              <a:rPr lang="en-US" altLang="zh-TW" sz="20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主角</a:t>
            </a:r>
            <a:r>
              <a:rPr lang="en-US" altLang="zh-TW" sz="20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2000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0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藍珂玥</a:t>
            </a:r>
            <a:endParaRPr lang="en-US" altLang="zh-TW" sz="4000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4000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0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方薊</a:t>
            </a:r>
            <a:endParaRPr lang="en-US" altLang="zh-TW" sz="4000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4000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0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伍婭樂</a:t>
            </a:r>
            <a:endParaRPr lang="en-US" altLang="zh-TW" sz="4000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4000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0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熊逸嵥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7433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D4AFD41-E389-2E58-8098-ABAE8BDF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9600" kern="12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作品體驗</a:t>
            </a:r>
            <a:endParaRPr lang="en-US" altLang="zh-TW" sz="9600" kern="1200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2167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8C704DF-C829-54D2-E182-ED2B1651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248" y="2037134"/>
            <a:ext cx="2433828" cy="2760098"/>
          </a:xfrm>
        </p:spPr>
        <p:txBody>
          <a:bodyPr>
            <a:normAutofit/>
          </a:bodyPr>
          <a:lstStyle/>
          <a:p>
            <a:r>
              <a:rPr lang="zh-TW" altLang="en-US" sz="80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1126CB-858F-DB38-C0A5-4DB389C5D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zh-TW" altLang="en-US" sz="36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創作核心</a:t>
            </a:r>
            <a:endParaRPr lang="en-US" altLang="zh-TW" sz="3600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劇情介紹</a:t>
            </a:r>
            <a:endParaRPr lang="en-US" altLang="zh-TW" sz="3600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人物介紹</a:t>
            </a:r>
            <a:endParaRPr lang="en-US" altLang="zh-TW" sz="3600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作品體驗</a:t>
            </a:r>
          </a:p>
        </p:txBody>
      </p:sp>
    </p:spTree>
    <p:extLst>
      <p:ext uri="{BB962C8B-B14F-4D97-AF65-F5344CB8AC3E}">
        <p14:creationId xmlns:p14="http://schemas.microsoft.com/office/powerpoint/2010/main" val="277544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A8FE85B-BB8C-ED80-9645-15F63728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9600" kern="12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創作核心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242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D5A0F71-CDF4-D085-AED7-2C019F41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345767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關鍵字</a:t>
            </a:r>
          </a:p>
        </p:txBody>
      </p:sp>
      <p:grpSp>
        <p:nvGrpSpPr>
          <p:cNvPr id="23" name="Group 26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4" name="Freeform: Shape 27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8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29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0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5DA66B-C61D-EE14-1CA7-AF92C2AA6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 fontScale="92500" lnSpcReduction="10000"/>
          </a:bodyPr>
          <a:lstStyle/>
          <a:p>
            <a:r>
              <a:rPr lang="zh-TW" altLang="en-US" sz="32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轉世</a:t>
            </a:r>
            <a:endParaRPr lang="en-US" altLang="zh-TW" sz="3200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200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選擇天賦</a:t>
            </a:r>
            <a:endParaRPr lang="en-US" altLang="zh-TW" sz="3200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200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轉世使者</a:t>
            </a:r>
            <a:endParaRPr lang="en-US" altLang="zh-TW" sz="3200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solidFill>
                <a:schemeClr val="tx2"/>
              </a:solidFill>
            </a:endParaRPr>
          </a:p>
        </p:txBody>
      </p:sp>
      <p:grpSp>
        <p:nvGrpSpPr>
          <p:cNvPr id="39" name="Group 32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40" name="Freeform: Shape 33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34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35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36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692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4E31C43-502A-8C35-1A44-1EEF09E4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zh-TW" altLang="en-US" sz="72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創作理念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E62C3B-67A9-2C7C-C195-155C0D844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987" y="2699862"/>
            <a:ext cx="3158888" cy="2148363"/>
          </a:xfrm>
        </p:spPr>
        <p:txBody>
          <a:bodyPr anchor="ctr">
            <a:normAutofit/>
          </a:bodyPr>
          <a:lstStyle/>
          <a:p>
            <a:r>
              <a:rPr lang="zh-TW" altLang="en-US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小說形式</a:t>
            </a:r>
            <a:endParaRPr lang="en-US" altLang="zh-TW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琢磨文字</a:t>
            </a:r>
            <a:endParaRPr lang="en-US" altLang="zh-TW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聚焦主角遭遇</a:t>
            </a:r>
            <a:endParaRPr lang="en-US" altLang="zh-TW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607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BE10DD4-981D-8C37-655F-D6A6F5BA9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17394" cy="24485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9600" kern="12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劇情介紹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993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FC34677-8129-8C0C-0FAE-90930BEE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66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劇情分支點前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90B41C-A2F9-A230-E376-EE99F7C04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227" y="3655611"/>
            <a:ext cx="5709721" cy="1354539"/>
          </a:xfrm>
        </p:spPr>
        <p:txBody>
          <a:bodyPr anchor="t">
            <a:normAutofit fontScale="92500" lnSpcReduction="20000"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已轉生過一次</a:t>
            </a:r>
            <a:r>
              <a:rPr lang="en-US" altLang="zh-TW" sz="20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共活兩世</a:t>
            </a:r>
            <a:r>
              <a:rPr lang="en-US" altLang="zh-TW" sz="20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z="20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因失去摯愛之人而喪志</a:t>
            </a:r>
            <a:endParaRPr lang="en-US" altLang="zh-TW" sz="2000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原本意氣風發  如今心如死水</a:t>
            </a:r>
            <a:endParaRPr lang="en-US" altLang="zh-TW" sz="2000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渴望平靜的幸福</a:t>
            </a:r>
            <a:endParaRPr lang="en-US" altLang="zh-TW" sz="2000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01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CCBD56FA-65EF-3904-3EA7-CA5458E0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劇情分支點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9A1141-957D-E35D-11B6-5C9B64F05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86" y="3471243"/>
            <a:ext cx="5709721" cy="2430864"/>
          </a:xfrm>
        </p:spPr>
        <p:txBody>
          <a:bodyPr anchor="t">
            <a:norm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第二世死後</a:t>
            </a:r>
            <a:endParaRPr lang="en-US" altLang="zh-TW" sz="2000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即使選擇天賦</a:t>
            </a:r>
            <a:endParaRPr lang="en-US" altLang="zh-TW" sz="2000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卻未必稱心如意</a:t>
            </a:r>
            <a:endParaRPr lang="en-US" altLang="zh-TW" sz="2000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2000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784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354391D-51AA-36F6-27C4-07E4AC9C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66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劇情分支點後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E31070-CC8C-9FD6-4C26-FDACB3BB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3572850"/>
            <a:ext cx="5709721" cy="1837349"/>
          </a:xfrm>
        </p:spPr>
        <p:txBody>
          <a:bodyPr anchor="t">
            <a:norm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兩條主要支線 </a:t>
            </a:r>
            <a:r>
              <a:rPr lang="en-US" altLang="zh-TW" sz="20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sz="20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再度轉世 </a:t>
            </a:r>
            <a:r>
              <a:rPr lang="en-US" altLang="zh-TW" sz="20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or </a:t>
            </a:r>
            <a:r>
              <a:rPr lang="zh-TW" altLang="en-US" sz="20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擔任轉世使者</a:t>
            </a:r>
            <a:endParaRPr lang="en-US" altLang="zh-TW" sz="2000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一定會擔任轉世使者</a:t>
            </a:r>
            <a:endParaRPr lang="en-US" altLang="zh-TW" sz="2000" dirty="0">
              <a:solidFill>
                <a:schemeClr val="tx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但結局可能結束於陽間</a:t>
            </a:r>
          </a:p>
        </p:txBody>
      </p:sp>
    </p:spTree>
    <p:extLst>
      <p:ext uri="{BB962C8B-B14F-4D97-AF65-F5344CB8AC3E}">
        <p14:creationId xmlns:p14="http://schemas.microsoft.com/office/powerpoint/2010/main" val="269035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149</Words>
  <Application>Microsoft Office PowerPoint</Application>
  <PresentationFormat>寬螢幕</PresentationFormat>
  <Paragraphs>44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標楷體</vt:lpstr>
      <vt:lpstr>Arial</vt:lpstr>
      <vt:lpstr>Calibri</vt:lpstr>
      <vt:lpstr>Calibri Light</vt:lpstr>
      <vt:lpstr>Office 佈景主題</vt:lpstr>
      <vt:lpstr>陰陽相隔九重天 問天何能一駐邊</vt:lpstr>
      <vt:lpstr>目錄</vt:lpstr>
      <vt:lpstr>創作核心</vt:lpstr>
      <vt:lpstr>關鍵字</vt:lpstr>
      <vt:lpstr>創作理念</vt:lpstr>
      <vt:lpstr>劇情介紹</vt:lpstr>
      <vt:lpstr>劇情分支點前</vt:lpstr>
      <vt:lpstr>劇情分支點</vt:lpstr>
      <vt:lpstr>劇情分支點後</vt:lpstr>
      <vt:lpstr>人物介紹</vt:lpstr>
      <vt:lpstr>PowerPoint 簡報</vt:lpstr>
      <vt:lpstr>作品體驗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陰陽相隔九重天 問天何能一駐邊</dc:title>
  <dc:creator>張皓軒</dc:creator>
  <cp:lastModifiedBy>張皓軒</cp:lastModifiedBy>
  <cp:revision>1</cp:revision>
  <dcterms:created xsi:type="dcterms:W3CDTF">2022-06-08T12:39:48Z</dcterms:created>
  <dcterms:modified xsi:type="dcterms:W3CDTF">2022-06-08T13:57:01Z</dcterms:modified>
</cp:coreProperties>
</file>