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3" r:id="rId11"/>
    <p:sldId id="264" r:id="rId12"/>
    <p:sldId id="265" r:id="rId13"/>
    <p:sldId id="266" r:id="rId14"/>
    <p:sldId id="271" r:id="rId15"/>
    <p:sldId id="272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07:52:4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16440,'0'0'0,"0"0"-177,0 0 177,0 0 465,0 0-129,0 0-240,0 0-96,0 0-16,0 0-624,0 0-689,0 6-768,0-3 768,0 0-2897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07:52:4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22 14551,'0'0'1120,"0"0"-1056,0 0 160,0 0 897,0 0-753,0 0-304,0-21-64,0 21 0,0 0-336,0 0-529,0 0-175,0 0-337,0 0-768,0 0-3969</inkml:trace>
  <inkml:trace contextRef="#ctx0" brushRef="#br0" timeOffset="1">542 22 11301</inkml:trace>
  <inkml:trace contextRef="#ctx0" brushRef="#br0" timeOffset="2">542 22 11301,'-248'90'4034,"242"-90"-4034,2 0 80,4 0 144,0 0 48,0 0-272,0 0-256,0 0-896,-6 0-1265,-1 0-6548</inkml:trace>
  <inkml:trace contextRef="#ctx0" brushRef="#br0" timeOffset="3">54 106 4738,'0'0'8420,"0"0"-8420,0 0-32,0 0 32,0 0 0,0 0-400,-20 0-1361,20 0-1937</inkml:trace>
  <inkml:trace contextRef="#ctx0" brushRef="#br0" timeOffset="245.38">54 106 11669,'-50'33'1185,"46"-33"-1185,4 0 80,0 0 1056,0 0-479,0 0-561,0 0-96,0 0-144,0 0-1505,0 0-3489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3T04:01:09.3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24747 872 441 0,'0'0'118'0,"0"0"-45"0,0 0 44 15,0 0-39-15,0 0 8 16,0 0-40-16,17-34 23 0,-17 30-30 31,0 0-7-31,0 0-4 0,0-6 5 0,0 0-10 16,0 0-3-16,0-2-7 15,0-1 3-15,0 0-5 16,0-1 3-16,-4 1 4 0,-2 2 5 16,-1 3-8-1,0 2 5-15,-2 2-4 16,0 4-1-16,0 0-6 0,-2 0-3 16,-2 0-3-16,1 0-2 15,-1 11-1-15,3 4 0 16,-2 5-1-16,3-2 1 15,5 2-4-15,0 4 4 16,4 0-8-16,0 0 8 16,0 4 1-16,0-2-1 15,10 0 0-15,9 2 4 16,-4 0-4-16,1 1 2 16,-1-1-1-16,-7 2-1 15,2-2 1-15,-6 0 0 16,-4-1-1-16,0 0 0 0,0 1 5 31,0-2-1-31,-14 0 6 0,-15-2-3 0,-4-2 2 16,-7-2-2-16,3-4-5 15,-1-2 6-15,2-5-8 16,7-5 6-16,-1-4 0 16,9 0-2-16,-2 0 3 15,5-15-7-15,5-5-3 16,2-2 2-16,7-2-13 15,4 0-12-15,0 4-4 0,0 2-23 16,0 2-15-16,11 4-47 16,2 0-34-16,3 4-36 15,-1 0-138-15</inkml:trace>
  <inkml:trace contextRef="#ctx0" brushRef="#br0" timeOffset="503.63">24925 970 230 0,'0'0'47'0,"0"0"6"31,0 0 37-31,0 0 55 16,0 0-31-16,0 0-4 0,0 0-22 16,38-102-22-1,-38 96 25-15,0 0-36 0,0 4 27 16,0 0-21-16,0 2-16 15,0 0-21-15,0 0 1 16,0 0-17-16,0 16-7 16,0 12 21-16,-3 8 16 15,-6 6-1-15,3 7-12 16,0 1-4-16,3 0 6 16,1 2-14-16,2-2-8 15,0-6 8-15,0-4-12 16,0-10-1-16,2-4 0 15,11-6-1-15,6-6 1 16,-2-4-7-16,1-6-12 16,5-4-23-16,-4 0-28 0,1 0-23 15,-2-5-29-15,-9-14-84 16,-9-1-26-16,0 0-399 16</inkml:trace>
  <inkml:trace contextRef="#ctx0" brushRef="#br0" timeOffset="675.04">24864 1227 592 0,'0'0'142'0,"0"0"-73"16,0 0 14-16,0 0-59 0,0 0-24 16,0 0 0-16,87-36-33 15,-58 34-31-15,-4-2-118 16,-2 2-415-16</inkml:trace>
  <inkml:trace contextRef="#ctx0" brushRef="#br0" timeOffset="1082.99">25055 1221 753 0,'0'0'91'15,"0"0"-13"1,0 0 8-16,0 0-15 16,0 0-44-16,0 0 13 15,35-57-14-15,-18 52-6 0,-1 3-5 16,2 0-6-16,-2 2 2 16,-1 0-5-16,1 0-6 15,-1 9 1-15,1 10 3 16,-3 7 3-16,-5 4 0 15,-4 0-6-15,-4 2 1 0,0-2 5 16,0-2-6-16,-14-6 2 16,-5-2-3-16,-2-4 1 15,3-6-5-15,7-3 8 16,5-7-4-16,1 0 5 16,5 0 3-16,0-14-8 15,0-8-14-15,0-7 10 16,15-3-7-16,6 0-8 15,4 2-16-15,-2 0-62 16,4 6-49-16,-4 0-39 16,-1 6-98-16</inkml:trace>
  <inkml:trace contextRef="#ctx0" brushRef="#br0" timeOffset="2121.39">25452 1119 228 0,'0'0'427'0,"0"0"-289"16,0 0 23-16,0 0-28 15,0 0-73-15,0 0 5 16,0-2-18-16,0 6-21 16,0 12-9-16,-4 4 18 15,-7 6 12-15,3 2-16 16,-2 2-2-16,4 0-16 16,4-6-7-16,2 2-6 0,0-8 0 15,0-2-1-15,6-4-8 16,8-3-34-16,1-5 23 15,5-4-16-15,5 0 0 16,-3 0-16-16,2-19-14 16,-1-3-2-16,-5-4 35 15,-1-2 20-15,-6-6 5 16,-1 0 8-16,-2 0 7 16,-1 4-2-16,-5 5 23 15,2 7 10-15,-4 7-3 16,0 4 17-16,0 6-6 15,0-2-5-15,0 3-5 16,0 0-12-16,0 0-24 16,0 18 1-16,0 9-1 15,0 4 8-15,0 2 2 0,0 1-10 16,0 0 10-16,0-4-9 16,10-4 1-16,3-4-2 15,-1-4 0-15,3-3-5 16,-1-8 4-16,-1-1-14 15,7-6 10-15,0 0-6 16,4 0-9-16,1-18-6 16,-3-2 8-16,-2-6 0 15,-2-2 0-15,-5 0 10 16,1-4 1-16,-5 4 7 0,-3 2 1 16,-2 6 0-1,-1 8 11-15,-3 6 5 0,0 4 15 16,0 2-4-16,0 0-10 15,0 0-5-15,0 3-8 16,0 15-4-16,0 7 11 16,0 3 9-1,0-2-2-15,0 0-3 0,0-6-11 16,5-4-4-16,4-4 3 16,-1 0-2-16,6-6-2 15,-3-2 0-15,2-2-1 16,5-2 1-16,-1 0-11 15,6-2-20-15,4-12 17 0,0-6 3 16,-1-6-19-16,1-10 15 16,-5-10 12-16,0-8-6 15,-3-5 6-15,-6 1-18 16,-5 6 21-16,-2 10 3 16,-6 8 2-16,0 4 16 15,0 8 19-15,0 0-9 16,0 6 5-16,0 8 1 15,0 4-7-15,0 4-10 16,-4 4-20-16,-2 24 4 16,-3 8-4-16,-2 10 11 0,0 0-4 15,4 3 6-15,3 1-2 16,2 0-1-16,2-2-3 16,0-4-2-16,0-6-2 15,0-8-1-15,6-4 4 16,5-8-6-16,-1-2-6 15,3-2 4 1,-3-2-12-16,4-4-23 0,-1-2-24 16,1-4-63-16,-3-2-41 15,-5 0-122-15,-6-9-473 0</inkml:trace>
  <inkml:trace contextRef="#ctx0" brushRef="#br0" timeOffset="2309.89">26094 1141 975 0,'0'0'154'0,"0"0"-125"16,0 0 53-16,0 0-35 16,0 0-36-16,141-50-8 0,-108 43-3 15,1 6-6-15,-9-4-163 16,-17 5-245-16</inkml:trace>
  <inkml:trace contextRef="#ctx0" brushRef="#br0" timeOffset="4131.28">26013 1073 283 0,'0'0'88'16,"0"0"-13"-16,0 0 24 16,0 0-41-16,0 0-20 15,0 0-4-15,0-7 0 16,0 7 2-16,0 0-10 15,0 0-5-15,0 0 4 16,0 0-3-16,0 0-8 0,0 0-4 16,-6 0 4-16,2 0 5 15,-3 0-8-15,1 0 1 16,-3 0 5-16,0 0-5 16,0 0-3-16,3 0 4 15,-3 0-1-15,2 0 2 16,0 3 3-16,1 2-3 15,-1 2-6-15,3-1-1 16,-1 3 4-16,2 4 5 16,1 2-12-16,2 4 4 0,0 1-1 15,0 0-7 1,0 0 0-16,7 2-71 16,2-4-93-16,-2-4-230 15</inkml:trace>
  <inkml:trace contextRef="#ctx0" brushRef="#br0" timeOffset="8997.03">27326 1133 636 0,'0'0'78'15,"0"0"-19"-15,0 0 79 16,0 0-22-16,0 0-65 15,0 0 3-15,0 0 27 16,21-46-32-16,-19 37-12 16,-2 0 6-16,0-4-6 0,0 2-15 15,0-4-6-15,0 1-12 16,-18 3-2-16,-2 0 5 16,-4 3-7-16,-1 6-3 15,0 2-7-15,4 0 9 16,-2 0-4-16,3 12 3 15,5 4 1 1,3 0-4-16,5 2-2 0,7 2 1 16,0 1 3-16,0-2-8 15,16-1 3-15,11 1 5 16,-1-1-14-16,3 0 11 16,-2 4-10-16,-7-2 1 15,-4 2 0-15,-9-2-10 16,-7-2 13-16,0-2-6 15,-4-2 5-15,-17-2 4 0,-1-2 9 16,-3-2-9-16,4-4 6 16,0-2 0-16,5-2 3 15,3 0 2-15,7 0 1 16,3 0 0-16,3 0-1 16,0 0 6-16,0 0 0 15,3-2-8-15,19-8-6 16,4-6-4-16,11 0-7 15,-2 2-16-15,3-4 4 16,-1 0 12-16,-1-2 2 16,-7 0 11-16,-4-4 4 15,-5-2 0-15,-7-4 3 16,-4 2 0-16,-2 1-1 0,-1 1 7 16,-6 4 13-16,3 2 12 15,-3 6 1-15,0 4 1 16,0 7 5-16,0 0 2 15,0 3 16-15,0 0-15 16,0 0-36-16,-7 16-4 16,-5 18 4-16,-1 13 10 15,-1 7 1-15,6 8-6 0,-1 6 29 16,3 0-19-16,-2 2-13 16,2-3-8-16,-3-9 4 15,3-2-5-15,-1-10 4 16,4-6-5-16,1-6-1 15,2-10-9 1,0-6-19-16,0-8-33 0,0-6-29 31,0-4-43-31,0 0-33 0,0-14 10 0,0-18-286 16</inkml:trace>
  <inkml:trace contextRef="#ctx0" brushRef="#br0" timeOffset="9297.67">27436 1127 707 0,'0'0'77'16,"0"0"49"-16,0 0-33 15,0 0-39-15,0 0-24 16,0 0 1 0,133-97 15-16,-112 97-22 0,-6 0-4 0,1 0-12 15,-7 18-5-15,-1 7 2 16,-2 3 1-16,-6 4 1 15,0-2 1-15,0 0-5 16,-19-4 3-16,-5-4-5 16,-3-4 3-16,3-2-4 15,-3-6 0 1,7-2-16 0,9-6-21-16,4-2-30 15,4 0-3-15,3 0-60 0,0-4-122 16</inkml:trace>
  <inkml:trace contextRef="#ctx0" brushRef="#br0" timeOffset="10931.94">27831 1179 402 0,'0'0'299'0,"0"0"-284"16,0 0 100-16,0 0-16 15,0 0-36-15,0 0 19 16,-10-87-21-16,1 83-15 16,-1 3-13-16,-4 1-10 0,1 0-18 15,-5 0-5-15,0 4 2 16,-2 11 0-16,-1 10 2 16,6 1-1-16,-1 6 1 15,1-2 13-15,7 0-9 16,5-4-5-16,3-2-3 15,0-4 0-15,0-4 1 16,0-4-1-16,9-4-1 16,2-4-4-16,5-4 1 15,-1 0-4-15,5 0-8 16,3-14-18-16,-4-8 1 16,2-2 12-16,-6-4-9 15,1-2 18-15,-7-2-4 0,-1 0 15 16,0 8 1-16,-4 2 3 15,-4 8 20-15,0 3 33 16,0 6 11-16,0 3-50 16,0 2 16-16,0 0-11 15,0 0-15-15,0 0-7 16,0 0-4-16,0 0-11 16,0 14 7-16,2 6 8 15,-2 6 2-15,2 0-2 16,0 2 2-16,1 0 1 0,1-2-1 15,2-2-2-15,2-4 0 16,3-4-1-16,-1-4-15 16,2-4-4-16,3-6-3 15,6-2-14-15,1 0 10 16,2-8 5-16,1-12 0 16,-3-6 2-16,1-6 19 15,0-6 1-15,-2-4 0 16,-1 0 0-16,-5 2 0 15,-3 5 8-15,-5 11 19 16,-5 6 14-16,-2 6 15 16,0 6-25-16,0 5-6 0,0 1 2 15,0 0-27-15,-7 0-5 16,-4 0 0-16,0 3-9 16,2 9-19-16,3 1-6 15,2 0-2-15,4 4-10 16,0-2 10-16,0 2-21 15,6-2-6-15,7 2 41 16,3-1-4-16,-3-2 5 16,0 2 10-16,1 2 11 15,-1 0 5-15,-2 0 1 16,-2 0-1-16,-5 0 12 16,1-2 7-16,-1 0 8 15,0 0-6-15,2-4 12 0,-2-4-5 16,2 0-1-16,-1-4-15 15,3-4 3-15,4 0-2 16,5 0 1-16,2 0-1 16,1-6-8-16,1-10-5 15,0 0-7-15,-1-6 7 16,0-2-6-16,-2-2 2 16,1-8 4-16,0-2-2 15,-1-4 2-15,-3 4 0 16,-1 5 1-16,-6 5-1 0,-5 11 5 15,-3 2 20-15,0 7 29 16,0 4 0-16,-3 2-14 16,-10 0-24-16,2 0-16 15,-4 4-4-15,3 8 0 16,3 2 2-16,3 3 2 16,4 1-3-16,2-3 1 15,0 6-5-15,0-1-2 16,0 2-9-16,10-2-13 15,5 2 16-15,-3 0 10 16,-1 0-32-16,-1-2 25 16,-6 0-15-16,-2-4 5 15,-2 0 4-15,0-6 1 0,0-4 0 16,-12 0 17-16,-3-6 3 16,-1 0-3-16,1 0-1 15,1 0-1-15,3 0 2 16,3 0 0-16,6-6-1 15,-1 0-7-15,3 0-1 16,0 2-14-16,3 2 2 16,12 0 9-16,5 2 12 15,-1 0 3-15,4 0 6 16,2 0 12-16,2 0 11 0,0 0-24 16,-3 2-5-1,2-2-1-15,1 0 1 0,0 0 0 16,-2 0-2-16,1-8 1 15,-1-8 9-15,-5-2-6 16,0-6 12-16,-7-2 8 16,1-6 18-16,-8 0-3 15,-1-2-32-15,-1 1 17 16,-4 8-4-16,0 3-8 16,0 5 7-16,0 5 1 15,0 6 2-15,0 4 2 0,0 2-3 16,-9 0-22-16,-2 0-6 15,-5 15 4-15,1 8 2 16,1 5 1-16,4 4 4 16,3 3 1-16,7-1-6 15,0 0 10-15,0-4-4 16,0-2-3-16,11-6-3 16,7-4 0-16,4-4-3 15,7-4-23-15,6-6-49 16,6-4-92-16,-3 0-106 15</inkml:trace>
  <inkml:trace contextRef="#ctx0" brushRef="#br0" timeOffset="12487">24878 1744 580 0,'0'0'80'15,"0"0"-21"-15,0 0 60 16,0 0-18-16,0 0-48 0,0 0 13 15,0 0-17 1,2-32 17-16,-2 30-17 0,0-2-9 16,0 0-18-16,0 0-4 15,-4 2-10-15,-10 2-8 16,1 0-3-16,-3 0-3 16,3 0 5-16,5 0-1 15,-2 6-4-15,8 2 3 16,0 2-4-16,0 3 6 15,2-2-2-15,0 1 0 16,0 2-5-16,4 0 6 16,12 0-2-16,-1 1 3 15,3 3-11-15,-5-3-6 0,-3 3 4 16,-4 1 1-16,-6 1 6 16,0 0 3-1,0 0 2 1,0 2 2-16,-8-2 3 15,-6-2-3-15,-1 0 6 16,1-4-6-16,3 0-1 16,4 0 1-16,2-6 0 15,5-2 0-15,0-2-5 16,0-2-5-16,0 0-21 16,12-2 26-16,5 0-2 15,1 0 7-15,-2 4 2 16,-3 2-2-16,-2 6-3 0,1 4 3 15,-6 6 0-15,1 4 4 16,-7 2-2 0,0 7 2-16,0 1 18 0,-2 0 1 15,-9 2 7-15,-1 0-11 16,6-2 0-16,1 0-4 16,3-2 0-16,2-3-4 15,0-2 3-15,0-3-12 16,0-1 12-16,7-3-11 15,1-4-3-15,2-2 0 16,-4-4 2-16,3-4-2 0,0-2-8 16,5-2-40-16,5-4-83 15,4 0-118-15</inkml:trace>
  <inkml:trace contextRef="#ctx0" brushRef="#br0" timeOffset="14308.74">25670 2166 572 0,'0'0'197'15,"0"0"-132"-15,0 0 47 16,0 0-31-16,0 0-34 16,0 0-21-16,0-11 5 15,0 11 3-15,0 0-24 16,0 0 7-16,0 0 4 16,0 0-1-16,0 0-9 15,0 0-4-15,0 0-5 16,0 0 11-16,0 0 5 15,0 0 0-15,0 0 3 0,0 0-3 16,0 0-6 0,0 0-11-16,-4 12 4 0,-2 9 4 15,-3-3 5-15,5 2-12 16,0 0 1-16,2 0-3 16,2 0-1-16,0-4 1 15,0-2-2-15,0-6 0 16,0 2-5-16,0-4-22 15,0 0 5-15,6-6 7 16,5 0 4-16,5-4 6 16,1-16-5-16,4-6 4 0,-1 1-5 15,-1 0 3-15,0 0 8 16,-2 6 2-16,-1 2 0 16,-3 8-1-16,-1 2 2 15,-4 5 3-15,-3 2 0 16,-1 0 4-16,2 0-2 15,0 9 2-15,0 9 10 16,-2 5 1-16,-1 6-7 16,-1-1 0-16,-2 0-4 15,2-2-5-15,-2-4-1 16,0-4 1-16,0-2-3 16,0-8-7-16,2-4-11 0,-2-4-5 15,0 0 4-15,2 0 1 16,6 0 9-16,-2-14-2 15,5-16-29-15,3-4 18 16,-1-4-12-16,-2 2 26 16,0 5 7-16,2 7 0 15,-2 8 2-15,1 5 7 16,-6 4 7-16,-1 7-2 16,-3 0 14-16,-2 0-13 15,2 0-7-15,0 0-3 16,3 12 9-1,0 10 0-15,1 5-1 0,-4 1-4 16,5-2-2-16,-1 0-6 0,2-4 0 16,3-2 1-1,-3-4-1-15,2-4 0 0,3-4-6 16,0-8-8-16,5 0-12 16,2 0-3-16,0-16-13 15,2-14 11-15,-4-2 4 16,0-7 12-16,-4-1-4 15,-4-4 8-15,-1-3 8 16,-5-6 2-16,-4 7 0 16,0 6 1-16,0 10 2 15,0 12 32-15,0 10 10 16,0 2 29-16,0 6-17 0,0 0-37 16,-2 0-16-16,-2 12-1 15,-3 12 2-15,-1 6 6 16,0 8 0-16,6 2 0 15,0 6 2-15,2 1-4 16,0 0-5-16,0 0 3 16,10-5-2-16,0-2-3 15,3-4 1-15,-1-8-1 16,-1-6-1-16,-2-10-19 16,0-2-18-16,0-4-5 15,-1-4-74-15,2-2-31 16,-3 0-92-16</inkml:trace>
  <inkml:trace contextRef="#ctx0" brushRef="#br0" timeOffset="14513.53">26215 2184 791 0,'0'0'30'0,"0"0"-6"15,0 0 55-15,0 0-41 32,114-31-19-32,-81 23-8 0,0 2 2 0,-4 2-13 15,-6 0-39-15,-6 0-72 16,-7 0-163-16</inkml:trace>
  <inkml:trace contextRef="#ctx0" brushRef="#br0" timeOffset="15000.42">25743 1975 798 0,'0'0'58'16,"0"0"47"-16,0 0 28 16,0 0-28-16,0 0-44 15,0 0-11-15,-5-18-1 0,5 18-24 16,0 0-3-16,0 0-13 15,0 0-7-15,0 0-1 32,0 0-2-32,0 0-36 0,0 0-59 0,0 0-82 15,0 0-69-15,0 0-570 16</inkml:trace>
  <inkml:trace contextRef="#ctx0" brushRef="#br0" timeOffset="16587.05">26959 2199 508 0,'0'0'32'16,"0"0"41"-16,0 0 3 16,0 0 4-16,0 0-25 0,0 0 23 15,-11-37 0-15,9 32-20 16,0 1 1-16,2 0-19 16,0 3 19-16,0-3-10 15,0-1-11 1,0 1-7-16,0 2-20 0,0 2 11 15,0 0-12-15,0 0 4 16,0 0-8-16,0 0-2 16,0 0-4-16,0 0 3 15,0 0-6-15,0 0 2 16,0 0 1-16,0 0 0 16,0 0-1-16,0-2-2 0,4 2 3 15,7 0-1-15,3 0-3 16,1 0 3-16,1 0 1 15,-1 8-1-15,-1 4 0 16,-1 6 1-16,-1 4 2 16,-6 4-1-16,1 6 0 15,-3-1 1-15,-4-1-1 16,0 2 1-16,0-2-1 16,0-6 2-16,-7-4-3 15,-1-6 3-15,-2-4-3 0,4-2 0 16,1-6-1-1,3-2 1-15,0 0 8 0,2 0 4 16,0-12-12 0,0-14-1-16,0-2-6 0,11-12 4 15,5 0 0-15,-1 0 3 16,3 4 0-16,-5 10 0 16,3 4-3-16,-1 4 3 15,-1 1 0-15,-1 3-1 16,-4 4-4-16,0 6-21 15,-6 2-22-15,1 2-51 16,0 0-54-16,3 0-35 16,-1 0-63-16</inkml:trace>
  <inkml:trace contextRef="#ctx0" brushRef="#br0" timeOffset="17563.39">27338 2115 711 0,'0'0'41'16,"0"0"98"-16,0 0 23 15,0 0-108-15,0 0-31 0,0 0 9 16,-18 24 10 0,3 6-2-16,-1 8-16 0,1-1-8 15,7-1-7-15,4-4-1 16,4-2 0-16,0-6-8 15,0-2 0-15,0-4 3 16,4-10-3-16,8-4-2 16,1-4 2-16,5 0-3 15,-1 0 1 1,4-6-17-16,1-12-11 0,-7-8-1 16,-6-8-9-16,-1 2 8 0,-8-4 14 15,0 8 15 1,0 6 3-16,-19 1 10 0,4 6 10 15,1 4-2-15,4 1-10 16,3 2 6 0,5 6 6-16,2 1-6 0,0 1-10 15,0-3-4-15,0 2-6 16,4-4-17-16,13 1-15 16,8 2 10-16,2 0 0 15,0-2 14-15,-2 4 4 16,-6 0 5-16,-1 0 4 15,-5 0 1-15,-6 0 0 16,-2 0 1-16,-1 10 4 16,-2 6 15-16,1 2 3 0,-1 2-1 15,-2 5 4-15,0-2-6 16,0 4-2-16,0-4 5 16,0 2-8-16,0-3-6 15,0-2-6 1,2-2 0-16,0-4 2 0,2-8-3 15,1-2-2-15,4-4-2 16,0 0-6-16,9 0-7 16,-1-6-11-16,4-16-15 15,-2-4 12-15,-3-6-1 16,3-2 17-16,-4 5 12 16,-2 6 1-16,-2 4 0 0,-6 11 12 15,-3 7 26-15,-2 1 3 16,0 0-3-16,0 0-17 15,0 0-15-15,0 9 1 16,0 12 2-16,0 7 6 16,0-2-2-16,0-4-7 15,0 2 0 1,0-4-4-16,0-4-2 0,4-4 0 16,3-6 2-16,2-2-1 0,2-4 1 15,2 0-1-15,1 0 4 16,4-10-3-16,-1-12 0 15,-1-6 2-15,0-4 0 16,-6-6 0 0,0-1-1-16,-4 2-2 0,-6 1 0 15,0 3 4-15,0 7-3 16,0 8 0-16,0 8 1 16,0 6 2-16,-2 4-5 15,-4 0-16-15,-6 0-56 16,1 0-107-16,-5 6-24 15,5 2-82 1</inkml:trace>
  <inkml:trace contextRef="#ctx0" brushRef="#br0" timeOffset="20050.16">28105 2356 427 0,'0'0'126'15,"0"0"-29"-15,0 0-24 16,0 0 47-16,0 0-48 0,0 0-4 16,0 0 19-16,0-14-31 15,0 14 11-15,0 0-21 16,0 0-8-1,0 0-12 1,0 0-7-16,0 0-5 0,0 0-11 16,0 4-3-16,0 16 0 15,0 6 7-15,-8 2 4 16,0-4-4-16,-1-2-3 16,-1 2-4-16,0-4-2 15,-1-2-16-15,-3-4-57 16,1-4-62-16,2-3-63 15,2-7-97-15</inkml:trace>
  <inkml:trace contextRef="#ctx0" brushRef="#br0" timeOffset="20451.64">28398 2049 628 0,'0'0'39'15,"0"0"69"-15,0 0 16 0,0 0-34 16,0 0-17-16,0 0-14 15,0-14-5-15,0 14-24 16,0 2-20-16,-4 16 13 16,-9 10 14-16,-1 4-13 15,3 4-4-15,-3 4-7 16,6 0-8-16,1 0 1 16,5-5-2-16,2 1-1 15,0-8-3-15,0-2-11 16,7-8-27-16,8-8-22 15,7-8-52-15,3-2-13 16,0 0-45-16,-1-12-170 16</inkml:trace>
  <inkml:trace contextRef="#ctx0" brushRef="#br0" timeOffset="21195.17">28570 2155 648 0,'0'0'75'0,"0"0"40"16,0 0 39-16,0 0-37 15,0 0-78-15,0 0-9 16,0-14-17-16,0 30-6 0,-2 11 5 16,-7 5 25-1,0 4-17-15,2-2-9 0,3-2-4 16,2 2-2-16,2-4-3 16,0-2-2-16,0-6 0 15,0-8 0-15,9-6-8 16,-1-2-14-16,1-4-23 15,5-2-7-15,1 0 8 16,1-4-15-16,-1-16-28 16,-1-6 24-16,-3-4-23 15,-5-10 5-15,-6 0 42 16,0 2 39-16,0 4 2 16,-11 11 46-16,-7 7 25 15,1 5 1-15,1 2-27 0,1 4 10 16,6 2 9-16,4 3-38 15,5 0-11-15,0 0-9 16,0 0-8-16,0 0-6 16,0 0 2-16,3 0 4 15,14 0 3-15,8 0-1 16,4 0 3-16,7 0-5 16,1 0-9-16,-1 0-14 15,-5 0-6-15,-6 0-26 16,-7-12 20-16,-5 0 17 15,-4-6 18-15,-2-4 0 0,-3-2 5 16,-2-2 16 0,-2 2-8-16,0 4 38 15,0 2-12-15,0 4-10 0,0 2 14 16,0 4 12-16,-2 4-7 16,0 0-12-16,-2 4-11 15,1 0-11-15,-2 0-11 16,-1 0-3-16,-1 8 0 15,-1 14 1-15,-2 8 3 16,-1 6 2-16,5 6 3 16,1 5 5-16,3-1 3 15,2-2-8-15,0-2-9 16,0-4 2-16,0 2 2 0,5-4-2 16,3-2-2-1,-1-6-36-15,-1-4-13 0,4-8-25 16,-2-4-57-16,3-8-68 15,3-4-203-15</inkml:trace>
  <inkml:trace contextRef="#ctx0" brushRef="#br0" timeOffset="21891.15">29240 2396 874 0,'0'0'39'0,"0"0"10"0,0 0 30 15,0 0-56-15,0 0 4 16,0 0 0-16,12 64-13 0,-12-46-6 16,0-2-8-1,0-4 0-15,0 1-22 16,0-4-56-16,0-5-47 0,0-2-87 16</inkml:trace>
  <inkml:trace contextRef="#ctx0" brushRef="#br0" timeOffset="22316.04">29392 2220 659 0,'0'0'268'16,"0"0"-264"-16,0 0 78 0,0 0-1 15,0 0-37-15,0 0-4 16,51 56-5-16,-42-28-19 16,3 4-4-16,-4 0-12 15,-1 0 5-15,-1-2-3 16,2-8 1-16,-4-4-1 16,0-2-2-16,3-6 4 15,-5-4-4-15,2-2-1 16,2-4-9-16,0 0 0 15,5 0 10-15,3-14-3 16,5-8 3-16,-3-4 0 0,2-4 0 16,-2-10 2-16,-3-4-1 15,-2-2-2-15,-2 1 0 16,-5 13 1-16,1 10 3 16,-5 10-3-16,0 8 3 15,0 2-3-15,0 2-6 16,0 0-81-16,0 4-69 15,0 13 53-15,0-2-125 16</inkml:trace>
  <inkml:trace contextRef="#ctx0" brushRef="#br0" timeOffset="23118.52">29915 2310 761 0,'0'0'27'0,"0"0"87"15,0 0 27-15,0 0-65 16,0 0-7-16,0 0-5 0,3-75-25 16,-12 75-16-16,-6 0-23 15,-6 3 0-15,-1 15 0 16,-3 4 4-16,4 2-2 15,2 6-2-15,2-2 2 16,8-2-2-16,4 0-1 16,3-8-1-16,2 0 1 15,0-6-11-15,7 0-12 16,11-6-17-16,2-6-12 0,0 0-4 16,2 0-4-1,-1-2-26-15,0-10 22 0,-3-8-6 16,0-2 24-1,-2 0-3-15,-6-8 50 0,0 4 10 16,-6 2 41-16,-4 6 16 16,0 12 4-16,0 4 40 15,0 2-58-15,0 0-31 16,0 4-18-16,0 14 5 16,0 6 0-16,0 0 5 15,0 2 0-15,0-4-8 16,0-4-3-16,0-6 0 15,7-2-2-15,4-4-1 0,3-4 0 16,1-2 0-16,1 0-14 16,3 0 2-16,-1-14 2 15,1-6 2-15,-2-2-2 16,-1-10 4-16,-3-8 3 16,-2-6-4-16,-4-10 4 15,-3-3-18-15,-4-3-5 16,0 4 8-16,0 8-7 15,0 8 25-15,0 10 18 16,0 12 24-16,0 8-4 16,0 8 17-16,0 4-13 15,0 0-38-15,0 8-4 0,-2 20 0 16,-7 10 19-16,0 8 0 16,-2 6-2-16,3 2-7 15,0 5 23-15,6-1-18 16,0-4-2-16,2-6-5 15,0-8-4-15,0-8-1 16,0-4-3-16,6-8-16 16,8-6-23-16,4-6-28 15,4-6-71-15,1-2-96 16</inkml:trace>
  <inkml:trace contextRef="#ctx0" brushRef="#br0" timeOffset="23338">30551 2130 785 0,'0'0'318'0,"0"0"-285"15,0 0 31-15,0 0-2 16,0 0-51-16,0 0-11 15,0-27-3-15,0 27-101 16,0 0-172-16,0 2-220 16</inkml:trace>
  <inkml:trace contextRef="#ctx0" brushRef="#br0" timeOffset="23560.09">30553 2436 686 0,'0'0'47'0,"0"0"74"16,0 0-26-16,0 0-37 0,0 0-20 16,6 115-22-16,-6-89 1 15,0-4-2-15,-10 2-15 16,-11-6-75-16,-3-2-65 15,0-6-232-15</inkml:trace>
  <inkml:trace contextRef="#ctx0" brushRef="#br0" timeOffset="25946.94">25520 2845 141 0,'0'0'391'16,"0"0"-324"-16,0 0 29 15,0 0 30-15,0 0-46 16,0 0-9-16,-2 0 3 16,2-2-17-16,0-2-6 15,0-2-11-15,0 0-1 16,0-2-19-16,0 0-8 15,9-4-9-15,4 0-3 0,3 0-1 16,3 4 0-16,-1 2-3 16,-5 4 1-16,-1 2 2 15,-6 0-3-15,3 0 1 16,-1 20 3-16,-6 8 2 16,-2 6 6-16,0 2 3 15,0 4 2-15,0 0-5 16,-2-5-4-16,-4-2 0 15,4-4-3-15,2-3-1 16,0-6 2-16,0-2-1 16,2-4-2-16,10-4-1 0,3-4-2 15,-1-4-17 1,3-2-5-16,-1 0-31 0,-3 0-15 16,-1-4-26-16,-10-10 3 15,-2-2 17-15,0 4 22 16,-9 4 10-16,-9 2 43 15,-4 6 3-15,-3 0 55 16,4 0 7-16,-4 2 14 16,2 16-3-16,1 4 5 15,2 8-20-15,9 2-3 16,2 4-26-16,5 0-20 16,1 0 2-16,3 3-4 0,0-3-3 15,0 0-3 1,0 2 0-16,0-4 0 0,0-4-1 15,0-4-1-15,0-6-3 16,0-4-17-16,0-4-7 16,0-4 3-16,0-4 0 15,0-4 17-15,0 0 0 16,0 0 4-16,-4 0 2 16,-12 0-8-16,-1 0 1 15,1-4 4-15,1-6-7 16,1 0-53-16,3-4-36 15,9-4-33-15,2-6-109 16</inkml:trace>
  <inkml:trace contextRef="#ctx0" brushRef="#br0" timeOffset="26245.19">26084 3050 1037 0,'0'0'20'15,"0"0"43"-15,0 0 52 16,0 0-77-16,0 0-34 15,0 0 1-15,10-34-5 16,-10 34 0-16,0 0-36 16,5 0-84-16,0 8 32 15,1 6-84-15,1 0-252 16</inkml:trace>
  <inkml:trace contextRef="#ctx0" brushRef="#br0" timeOffset="26468.41">26188 3264 927 0,'0'0'62'0,"0"0"-19"16,0 0-2-16,0 0 17 15,0 0 16-15,0 0-11 16,4 96-19-16,-4-67-7 15,-8-1-30-15,-10 6 6 16,-9 2-13-16,-6-2-37 0,-6-6-214 16</inkml:trace>
  <inkml:trace contextRef="#ctx0" brushRef="#br0" timeOffset="37686.75">3224 1403 446 0,'0'0'149'15,"0"0"-71"-15,0 0 60 16,0 0-33-16,0 0-23 16,0 0 9-16,0 0-19 15,0-40 1-15,0 40-26 16,0-2-12-16,0 2-3 16,0 0-11-16,0 0-10 15,0 0-6-15,0 0-5 16,0 19 0-16,0 9 7 0,0 8 17 15,0 5 12-15,0 8-15 16,0 3-4-16,0 0 14 16,0 2-10-16,0-4-10 31,0-5-7-31,0-5-1 0,0-8-3 0,0-8 2 16,0-4-2-16,4-9-4 15,0 0-19-15,3-7-65 16,-3-4-44-16,-2 0-100 15,4-15-126-15</inkml:trace>
  <inkml:trace contextRef="#ctx0" brushRef="#br0" timeOffset="38111.67">3291 1065 835 0,'0'0'20'0,"0"0"43"16,0 0 22-16,0 0-15 15,0 0-48-15,0 0 25 16,55 0 16-16,-33 18-25 16,5 8-20-16,-2 11-5 15,1 8-4-15,1 7 1 16,-2 6 9-16,-1 4 1 16,-8 5 1-16,-3 1 2 15,-6 0-12-15,-7-4-5 16,0 0 0-16,-3-3 4 0,-16-3-9 15,-6-7 8-15,-8 2-9 16,-5-9 8-16,-1-2-8 16,2-4-7-16,3-8-35 15,10-4-21-15,6-6-122 16,4-14-85-16</inkml:trace>
  <inkml:trace contextRef="#ctx0" brushRef="#br0" timeOffset="38944.55">3870 1921 638 0,'0'0'81'0,"0"0"18"16,0 0 7-16,0 0-23 15,0 0-23-15,0 0-8 16,6 32 7-16,-3-32-10 16,-3 0-21-16,2 0 1 15,0 0 6-15,0 0 14 16,5-8 22-16,4-16-26 15,2-6-39-15,3-8-5 16,2-6 2-16,-2-10-2 0,1-13 2 16,-1-3-3-1,-3 2-5-15,1 7-4 0,-3 11 7 16,-3 12 1-16,2 8 1 16,-1 10 0-16,-5 8 1 15,0 8 1-15,-4 2 0 16,2 2 0-16,-2 0-2 15,2 0-6 1,4 12-3-16,-2 12 9 0,5 10 8 16,-3 11-4-16,3 9 7 15,3 4-8-15,-2 6-1 16,2 0 4-16,-1-6 5 0,-5-2-11 16,-3-5 1-16,1-5-1 15,-4-4 0-15,2-4-2 16,-2-10-23-16,0-8-28 15,2-8-7-15,-2-8-38 16,0-4-85-16,0 0-56 16</inkml:trace>
  <inkml:trace contextRef="#ctx0" brushRef="#br0" timeOffset="39148.4">4001 1833 883 0,'0'0'22'0,"0"0"-8"15,0 0-14-15,0 0 9 16,0 0-7-16,125-57-2 16,-90 50-32-16,-6-2-181 15</inkml:trace>
  <inkml:trace contextRef="#ctx0" brushRef="#br0" timeOffset="40468.29">4518 1696 187 0,'0'0'568'16,"0"0"-527"-16,0 0 76 0,0 0 5 16,0 0-51-16,0 0-11 15,0-30-19-15,-7 30-18 16,-2 6-19-16,-6 18 6 16,-1 6 13-16,3 8 3 0,1 0 0 15,6 2 4-15,6-1-21 16,0-3-7-16,0-6 0 15,4-6-2-15,10-6 0 16,1-4-1-16,3-10-25 16,5-4 2-16,3 0-5 15,1-14-29-15,2-12-37 16,0-4-15-16,-5-6 26 16,-1 2 9-16,-4-5 52 15,-2 2 23-15,-5 4 5 16,2 8 5-16,-3 8 18 0,-2 7 10 15,-2 6-11-15,-2 2 0 16,-1 2-10-16,-2 0-3 16,0 0-5-16,0 0 9 15,1 0-7 1,-1 0-4-16,0 0-4 0,0 0-1 16,-2 0-1-16,0 0-1 15,0 0-8-15,2 0-6 16,-2 0-5-16,0 0 7 0,0 0 12 15,0 0 2-15,0 0 1 16,0 0 8-16,0 0-11 16,0 0 3-16,0 0-3 15,-2 0 4-15,0 0 0 16,-2 0-4-16,-1 0 3 16,1 4 3-16,-5 2-3 15,2 2 11-15,3 0-4 16,-3 4 7-16,1 2 11 15,-3 4 6 1,-1 4 3-16,4-1-5 0,-3 3-8 0,5-1-6 16,-1 2 0-16,2 1-4 15,3-5-7-15,0 2-2 16,0-3-5-16,14-4 3 16,4-4-1-16,4-4 4 15,3-8-5 1,6 0 0-16,2 0 5 0,5 0-6 15,5-14 0-15,3-6-32 16,-6-2 9-16,-1-2-28 16,-8-2-20-16,-7-2 62 15,-4 0-42-15,-9-5 51 16,-2 1 0-16,-4 3 1 16,-3 0 6-1,-2 7 10-15,0 6 16 0,0 4 1 0,0 2 9 16,-9 6-15-16,-5 2 3 15,1 2-17-15,-1 0-13 16,-1 4 3-16,-1 14 3 16,-1 6 3-16,3 6 0 15,3 4-5 1,7 1 13-16,2-3-6 0,2-2-3 16,0-2-2-16,0-6-5 15,11-2-1-15,5-6-1 0,3-4-2 16,6-10 2-1,4 0-3-15,2 0-3 0,2-20-19 16,-1-4-19 0,-1-4 3-16,-7-5-12 0,-1 0 9 15,-4-6 28-15,-2 1 13 16,-5 0 3-16,-2 6 0 16,-6 4 6-16,-1 8 34 15,-3 4 7-15,0 6-17 16,0 6 22-16,0 2-12 15,0 2-5 1,0 0-20-16,0 8-14 0,0 20 2 16,0 12 33-16,0 8-2 0,-3 10-10 15,-1 5-13-15,1 5 18 16,3 10 6-16,0 0-22 16,0 1 12-16,0-14-23 15,0-7 3 1,0-13-5-16,0-9 0 0,0-10-3 15,0-8-25-15,0-8-50 16,0-6-59-16,0-4-82 16,-4 0-40-16</inkml:trace>
  <inkml:trace contextRef="#ctx0" brushRef="#br0" timeOffset="40752.36">5314 1696 846 0,'0'0'28'0,"0"0"77"16,0 0 10-16,0 0-54 15,0 0 0 1,0 0-4-16,100-50-42 0,-85 70-4 0,-3 10 3 16,-4 4 0 15,-3 5-10-31,-5-2 0 0,0-2 4 15,0-2-3-15,-15-2-3 16,-6-5 2-16,-1-4-4 16,4-4-17-16,2-6-23 15,6-8-3-15,3-4-69 16,4 0-64-16,3-12-248 16</inkml:trace>
  <inkml:trace contextRef="#ctx0" brushRef="#br0" timeOffset="41034.78">5661 1538 950 0,'0'0'35'16,"0"0"65"-16,0 0-3 15,0 0-66-15,0 0-23 16,0 0 38-16,2 102-1 15,-10-52-17-15,-2 4 12 16,1 0-17-16,3 1-5 16,4-5 5-16,2 0-7 15,0-6-8-15,0-6-6 16,2-6-1-16,9-8-1 0,1-10-21 16,-2-6-40-1,3-8-26-15,1 0-70 16,-7-8-79-16</inkml:trace>
  <inkml:trace contextRef="#ctx0" brushRef="#br0" timeOffset="41191.69">5610 1883 951 0,'0'0'132'15,"0"0"-89"-15,0 0 41 0,0 0-55 16,0 0-24-16,153-70-5 15,-99 55-66-15,-5 4-241 16</inkml:trace>
  <inkml:trace contextRef="#ctx0" brushRef="#br0" timeOffset="41961.43">6850 1644 653 0,'0'0'207'16,"0"0"-105"-16,0 0 11 0,0 0-72 15,0 0-24-15,0 0 27 16,-8 74 34-16,6-34-24 16,-1 3-13-16,1-2-32 15,0 0 3-15,0-1-4 16,-2-4-8-16,-2-2-8 15,0-4-54-15,-3-2-43 16,-2-8-79-16,-7-6-39 0,0-14-524 16</inkml:trace>
  <inkml:trace contextRef="#ctx0" brushRef="#br0" timeOffset="42165.75">6621 1913 880 0,'0'0'14'16,"0"0"37"-16,0 0-4 16,0 0-9-16,0 0-25 15,141-46-6-15,-95 38-6 16,4-2-1-16,-6-1-65 16,-4 1-53-16,-2-2-62 0,-6 1-38 15,-6-3-121 1</inkml:trace>
  <inkml:trace contextRef="#ctx0" brushRef="#br0" timeOffset="42777.62">7085 1728 106 0,'0'0'327'0,"0"0"-142"0,0 0-36 16,0 0-25-1,0 0-3-15,0 0-22 0,-15-54-24 16,5 54-6-16,1 0-25 16,1 0-24-16,-4 20-7 15,1 8 4-15,0 5 14 16,0 4 0-16,2 5-20 15,0 1-3-15,4 1-3 16,3-2 0-16,0-4 3 0,2-6-5 16,0-4-3-16,0-6-5 15,0-10-31-15,0-6-1 16,0-6-5-16,0 0-4 16,12-8 34-16,3-18-5 15,5-6-74-15,0-2 46 16,2 0 0-16,1 2 13 15,-3 6 11-15,-5 8 21 16,-1 8 6-16,-8 7 22 16,-1 3 7-16,-3 0-13 15,2 0 4-15,1 18 34 16,-1 9-11-16,3 3-9 0,0 2-17 16,1-2-9-1,1-4-4-15,5-2-6 0,1-6-2 16,1-6-1-16,5-4 0 15,2-8 2-15,6 0-3 16,2 0-10-16,5-12-25 16,-2-10 21-16,-3-2-73 15,-9-4 41-15,-6-2-15 16,-12 0 23-16,-4 2 29 16,0 6 9-16,0 8 23 15,-4 8 25-15,-8 4 3 16,-1 2 6-16,-3 0-20 15,3 2-11-15,0 16 5 0,4 2-6 16,5 2-5-16,4-2-5 16,0 0-7-1,0 0-2-15,20-8-3 0,9-2-3 16,9-4-26-16,9-6-55 16,6 0-68-16,-2-4-437 15</inkml:trace>
  <inkml:trace contextRef="#ctx0" brushRef="#br0" timeOffset="44491.51">8279 2017 617 0,'0'0'53'15,"0"0"72"-15,0 0-60 16,0 0-10-16,0 0 4 16,0 0 5-16,85-103-16 15,-85 84-15-15,0 2-4 0,0-1 16 16,-5 4 15-16,-12 6-15 15,-2 4-6-15,2 4-4 16,-3 0-10 0,-3 0-16-16,2 19-9 15,-4 11-5-15,7 6 3 0,2 2 1 16,7 2 1-16,5 0-1 31,4-2-1-31,0-6 1 0,11-4-4 0,11-10-30 16,5-9-9-16,2-9-3 0,4 0-34 15,0-14-12 1,1-15-25 0,-3-3 22-16,-4-2 14 15,-2-4 26-15,-5 0 51 16,-1 2 5-16,0 4 49 16,1 4 21-16,-1 7 8 15,2 7-24-15,-1 6 17 16,0 7-20-16,-2 1-3 15,1 0 13-15,4 1-21 16,2 20-17-16,-1 5-10 16,-4 2-8-16,-2 4 3 0,-5 2-8 15,-8-4 3 1,-5 0 0-16,0-6-3 0,0-4-9 16,-16-6 6-1,-7-6-10-15,4-6-9 0,-1-2-8 16,7 0-2-16,1-18-20 15,10-8 26-15,2-4-16 16,0-2-20-16,16-2 16 16,11 2 13-16,6 2 23 15,3 6 3-15,1 3 7 16,1 6-2-16,1 3 2 16,-4 2 0-16,-2 1 20 15,-1 1 10-15,-8 3-18 0,-9 0 20 16,-6 1-2-1,-7 3 2-15,-2 1 27 0,0 0 18 16,0 0-10-16,0 0-19 16,-15 0-31-16,-10 11-17 15,-4 14 3-15,0 4 0 16,0 8-1-16,6 1 0 16,4 2-2-16,5-6-1 15,12-2 0-15,2-8 0 16,0-8-10-16,0-4-2 15,14-6-19-15,7-6 0 16,2 0 0-16,2-12-23 0,-2-14 0 16,1-6 18-16,-4-6-9 15,-2-4 24-15,-3-4 14 16,1-11 8-16,-3-7-1 16,-1-4 1-16,-1 4-1 15,-9 10-9-15,-2 16 10 16,0 16 31-16,0 11 65 15,0 10 11-15,0 1-26 16,0 0-43-16,-7 12-24 16,-5 18 1-16,0 14 10 15,1 10-1-15,1 6-9 0,4 4 4 16,1 1-10 0,5-1 1-16,0-4-6 0,0 2-3 15,21-6 2 1,0-8-3-16,6-6-1 0,0-14 0 15,2-13-5-15,2-8-18 16,-2-7 19-16,2 0-5 16,-4-11-35-16,-4-24 7 15,-6-5 17-15,-3-4 5 16,-7-2-7-16,-3 10 23 16,-4 4 1-16,0 8 2 15,0 10 7-15,0 6 10 0,0 6 11 16,-11 2-1-16,-1 2-21 15,-1 20-4-15,3 8 3 16,2 4-4-16,2 0-3 16,6 0 4-16,0-6-5 15,0-3-1-15,6-6-6 16,10-2-9-16,7-10-26 16,-2-4 3-16,4-3-10 15,2-3-57-15,2-21-5 16,0-6 6-16,0-4 26 15,-4 0-73-15,-6-4 127 16,1 0 25-16,3 2 33 0,-1 2 37 16,4 6-13-1,-1 10 15-15,0 8-13 0,-8 6 14 16,-5 4-19-16,-6 0-34 16,-1 0 9-16,-1 20 19 15,-4 8 23-15,0 6-21 16,0 6-9-16,0 0-1 15,2 2-30-15,12-4-5 16,3-4-1-16,6-6-4 16,2-6-19-16,4-8-41 15,2-10-152-15,-2-4-181 0</inkml:trace>
  <inkml:trace contextRef="#ctx0" brushRef="#br0" timeOffset="45468.08">10933 1883 473 0,'0'0'259'0,"0"0"-155"15,0 0 29-15,0 0-5 16,0 0-40-16,0 0-11 16,-27-52-19-16,12 52-21 0,-4 0-22 15,-5 14-9-15,-1 12 7 16,3 4-5-16,6 4 0 16,8 0-8-16,3-4-1 15,5-2 1-15,0-4-5 16,0-8-2-16,16-6-24 15,4-8-10-15,5-2 13 16,4 0-14-16,0-20-64 0,0-8 15 16,0-6 3-1,-1 0 15-15,3-2 19 16,-2 2-1 0,-2 4 38-16,-5 8 17 0,-3 5 52 0,-6 9 39 15,-5 6-19-15,2 2-31 16,-4 0 7-16,3 20 28 15,0 13 1-15,0 13-34 16,-2 8-8-16,-5 12 2 16,-2 6-22-16,0 4 21 15,-7 3-24-15,-15-5 3 16,1-6-11-16,0-8 1 16,5-3-1-16,7-6-4 0,7-8 0 15,2-10 0-15,0-4 0 16,0-13 0-16,11-6-6 15,7-8 4-15,-1-2-5 16,8-4 6-16,4-22 1 16,0-8-11-16,0-6 4 15,-6-4 0-15,-11-1 4 16,-7-1 3-16,-5 2 2 16,0 4-1-16,-17 4 0 15,-10 6 4-15,-5 5 0 0,1 6-5 31,0 1 5-31,4 4-5 0,5 2-4 0,7 2-55 16,5-3-67-16,8 1-65 16,2-2-146-16</inkml:trace>
  <inkml:trace contextRef="#ctx0" brushRef="#br0" timeOffset="47588.32">11581 2039 621 0,'0'0'312'0,"0"0"-258"32,0 0 32-32,0 0-50 0,0 0 13 0,67-110 6 31,-53 104-15-31,-2 2-13 15,-1 4-15-15,1 0-6 16,3 0-5-16,-1 18 1 16,-1 6 2-16,-1 8 2 0,-1 4 4 15,-7 4-10-15,-4 2 7 16,0 0-6-16,0-6-2 16,-2-5-5-1,-9-12-17-15,-1-6-1 0,6-8-31 16,1-5 4-16,3 0 19 15,2-4-5-15,0-18-45 16,0-11 34-16,2-6 13 16,16-3 18-16,2 2 15 15,3 6 2-15,-1 8 17 16,0 8 31-16,-2 10 2 16,-5 8 12-16,1 0-17 0,3 0 37 15,-4 24-32-15,1 10-18 16,-6 2-3-16,-5 5-5 15,-3-1-4-15,-2-4-12 16,0-7-4-16,0-4-1 16,0-11-3-16,0-6-1 15,0-4-24-15,0-4-4 16,0 0 1-16,2-6 18 16,12-18-33-16,3-7 0 15,6-9 24-15,4-6 14 16,0-2 4-16,-1 6 2 15,-4 10-1-15,-4 12 0 16,-5 10 27-16,-3 8 22 0,-4 2-22 16,1 0-6-16,1 16-1 15,2 12 9-15,-1 6-7 16,-1 2-6-16,4-1-4 16,-1-2-9-16,4-7-3 15,3-3 1-15,0-7-1 16,4-9-14-16,0-4-37 15,3-3 17-15,2 0-68 16,2-10 71-16,-3-16-67 16,-1-7 67-16,-3-6-59 0,-9-2 24 15,-5 3-22-15,-8 8 88 16,0 8 21-16,-3 10 54 16,-17 8 32-16,-5 4-20 15,-4 0-33-15,2 12 41 16,1 14-33-16,4 8-29 15,4 6 5-15,5 0-15 16,3 1-13-16,6-5-7 16,4-9 0-16,0 0 0 15,0-13-3-15,0-6-1 16,6-2-18-16,10-6-15 16,5 0 0-16,0-2-11 15,2-19-23-15,2-2-2 0,-3-5 30 16,0-7-28-16,-2-2 29 15,-2 0 28-15,-7 7 11 16,-2 12 1-16,-5 12 49 16,-2 4 25-16,-2 2 16 15,0 0-44-15,0 16-33 16,0 14 18-16,0 6 16 16,0 0-22-16,0 4-7 15,0-7-14-15,6-3 5 16,0-10-8-16,1-6-1 15,3-6-1-15,4-6-5 16,1-2-1-16,8 0-16 0,2-6-2 16,2-19 0-16,-1-2-20 15,2-11 6 1,-3-13 12-16,-2-9-13 0,-5-12 2 16,-5-6 30-16,-2 0 3 15,-4 3-3-15,0 9 5 16,-5 12 2-16,-2 14 18 15,0 16 37-15,0 12 25 16,0 10-8-16,0 2-21 16,0 0-16-16,0 0-26 15,-2 16-9-15,-10 16 0 0,-1 10 0 16,2 4 4-16,1 7-1 16,4 2-2-16,2 2-1 15,2 1 0-15,2 0 0 16,0-2-1-16,0-8 2 15,4-1-1-15,12-7 0 16,3-11-7-16,6-2-24 16,-2-14-11-16,3-4-8 15,0-7 27-15,1-2-58 16,-2-2 9-16,-2-18 20 16,-3-6 11-16,-5-6-1 15,-4-11 34-15,-4-4 6 0,0-4 2 16,-3 3 5-16,-2 18 16 15,-2 12 42-15,0 8-8 16,0 8 18-16,0 2-27 16,-6 0-45-16,-3 0-1 15,2 10-3-15,4 6-6 16,3 2-4-16,0 0-52 16,0 0 5-16,21 0 6 15,-1 2-6-15,2 2 36 16,0 4-5-16,-3 4 21 15,-4 2 4-15,-5-1 4 16,-2-1 0-16,-4-8 14 0,1-2 17 16,-3-2 15-16,0-2 0 15,0-6-22-15,0-2-20 16,3-4 6-16,0-4-6 16,1 0-3-16,5 0 0 15,7 0-1-15,2-16-11 16,4-4-44-16,-1-6 0 15,0-4 14-15,-2-15-23 16,0-7-12-16,-1-6-50 16,-5 6 30-16,-1 12 58 15,-5 12 38-15,-7 16 116 16,0 6-2-16,-2 4 15 0,0 2-10 16,0 0-54-16,0 6-37 15,0 14 21-15,-2 8 5 16,-3 6-32-16,3 2-5 15,2 0-6-15,0 0 2 16,0-8-6 0,7-2-5-16,3-8 0 0,4-4-2 15,2-3-8-15,2-9-8 16,1-2-7-16,2 0-51 16,3-9 4-16,-1-10-52 15,1-6 36-15,0-7 26 16,1-4-32-16,-2-4 73 0,-8 6 19 15,-4 6 33-15,-2 12 106 16,-3 6 30-16,-1 6-47 16,-3 4-35-16,8 0-55 15,3 0-18-15,5 6 4 16,9 16 18-16,1 6-3 16,3 4-5-16,0 2-10 15,-2-2-13 1,-4-1 1-16,-3-3-4 0,-3-6 1 15,-9-6-3-15,-1-6-21 16,-7-4-53-16,-2-6-50 0,0 0-98 16,0 0-75-16</inkml:trace>
  <inkml:trace contextRef="#ctx0" brushRef="#br0" timeOffset="47841.55">13952 1981 748 0,'0'0'268'16,"0"0"-137"-16,0 0-9 0,0 0-57 15,0 0-38-15,0 0-13 16,-52 40 5-16,31-6 5 16,-2 6-1-16,0 0-4 15,4 1-7-15,-1-4-7 16,1-2-5-16,9-3-3 15,-1-8-39-15,1-4-63 16,2-4-111 0,-1-10-156-16</inkml:trace>
  <inkml:trace contextRef="#ctx0" brushRef="#br0" timeOffset="48096.33">13584 1674 103 0,'0'0'1158'0,"0"0"-1126"16,0 0 18-16,0 0-14 15,0 0-21-15,0 0-15 16,-7-46-26-16,7 46-139 16,-4 14-88-16,-8-2-433 15</inkml:trace>
  <inkml:trace contextRef="#ctx0" brushRef="#br0" timeOffset="48426.61">12802 1914 845 0,'0'0'79'0,"0"0"-41"16,0 0 43-16,0 0 2 16,0 0-25-16,0 0-5 15,131-45-34-15,-91 32-19 16,3 2-4-16,-5-1-134 15,-9-1-235-15</inkml:trace>
  <inkml:trace contextRef="#ctx0" brushRef="#br0" timeOffset="59586.22">3103 3102 810 0,'0'0'20'0,"0"0"7"16,0 0 36-16,0 0-21 16,0 0-24-16,0 0 6 15,0 0 10-15,80-78-12 16,-64 78-4-16,-1 0-9 16,-1 0-6-16,-3 10 4 15,1 13 0-15,-6 10 8 16,-6 1-5-16,0 6 0 15,0 0-6-15,-16 2 0 16,-11 0 2-16,-2-2-2 16,0-1 7-16,1-7-5 15,3-6 12-15,7-6-3 0,7-6 5 16,5-8 4-16,6-2-11 16,0-4-4-16,0 0-3 15,0 0-5-15,13 0 2 16,18-4 4-16,5-10 0 15,6-2-7-15,3 0-3 16,-3 4-67-16,-2 0-59 16,-8-1-139-16</inkml:trace>
  <inkml:trace contextRef="#ctx0" brushRef="#br0" timeOffset="59950.82">3222 2777 747 0,'0'0'298'15,"0"0"-287"-15,0 0 29 0,0 0 26 16,0 0-2-16,0 0-16 15,131-24-22-15,-98 44-13 16,5 14-5-16,-3 10 1 16,2 14-1-1,-4 13 6-15,-7 9-2 16,-6 6-8-16,-13 2 2 0,-7 2-2 16,0-3-4-16,-36-5-15 15,-8-6 5-15,-7-6-17 16,-3-6-26-16,6-10-40 0,7-13-45 15,12-15-76-15,7-18-554 16</inkml:trace>
  <inkml:trace contextRef="#ctx0" brushRef="#br0" timeOffset="64334.7">6497 3364 829 0,'0'0'39'15,"0"0"38"-15,0 0 35 16,0 0-39-16,0 0-8 15,0 0-1-15,116-32-33 16,-97 32-7-16,-1 20-4 0,-5 5 2 16,-1 5-8-16,-8 0-8 15,-4 0 1-15,0-2-4 16,0-4-3-16,-8-6-1 16,-2-6-16-16,4-6-10 15,1-6 5-15,5 0 21 16,0-4-14-16,0-18-18 15,0-4 27-15,0-8 4 16,11-4 1-16,10 2 2 16,1 4 2-16,-3 7 7 15,2 10 16-15,-3 6-2 0,-3 8 6 16,1 1-4 0,-1 0-8-16,1 11-7 0,-3 14 3 15,-2 4 12-15,-3 4-3 16,-6-1-14-16,-2 0-3 15,0-6 0-15,0-8-6 16,0-4-23-16,-2-8-12 16,2-4 0-16,0-2 5 15,0 0 21-15,0-12 5 16,0-14-32-16,15-6 19 0,5-4-17 16,-3-3 29-1,4 7 1-15,-3 5 3 0,-3 9 2 16,-4 9 8-1,-1 5 11-15,-2 4-1 0,1 0 0 16,3 14 0 0,-2 12 14-16,1 5-4 0,-1 3-20 15,-2-2-4-15,1-2-2 16,3-6 3-16,-1-4-4 16,1-6-2-16,2-4-22 15,2-8-22-15,4-2-15 16,0 0-56-16,4-8-30 15,1-12 2-15,-3-8-62 16,-1-8-6-16,-4-4-207 16</inkml:trace>
  <inkml:trace contextRef="#ctx0" brushRef="#br0" timeOffset="65732.39">7303 3298 288 0,'0'0'267'0,"0"0"-82"16,0 0-26-16,0 0 28 16,0 0-68-16,0 0-54 15,-56-36-25-15,35 62 1 16,-2 6-8-16,5 7-4 15,7 2-13-15,2-2-11 16,7-7-5-16,2-4 1 16,0-8-1-16,0-4 0 15,0-8-15-15,11-4-22 16,7-4-23-16,-1 0 17 16,6-6-16-16,0-16-50 0,-4 0-18 15,-3-8 66-15,-3-2 5 16,-1 2 19-16,-4 2 37 15,-3 7 17-15,-3 10 56 16,0 4 27-16,-2 6 11 16,0 1 1-16,0 0-69 15,0 1-30-15,0 20-12 16,0 7 27-16,0 4-3 16,0 0-7-16,0-2-5 15,0-4-2-15,4 0-8 16,6-6-3-16,3-2 0 15,0-2-5-15,3-6-10 16,4-4-8-16,0-6-24 0,2 0 25 16,3 0-13-16,-3-14-87 15,-2-10 89-15,2-6 2 16,-4-10-9-16,-2-8 38 16,-1-12 2-16,-3-7 2 15,-4-3-2-15,1 2 1 16,-5 8 3-16,2 6 18 15,-4 11 18-15,-2 12-5 16,0 11 37-16,0 9-4 16,0 7-20-16,0 4-17 0,0 0-29 15,0 0-2-15,0 21 0 16,-10 6 5-16,4 10 3 16,-3 5-6-16,7 6 2 15,0 6-3-15,2 4 2 16,0 5-3-16,0-1 5 15,0-4-1-15,4-2-2 16,7-10-2-16,3-4 0 16,1-4-2-16,3-10 0 15,7-10-1-15,-2-6-4 16,9-12-22-16,1 0 11 16,3-16-19-16,-2-14-16 15,-1-6-29-15,-6-4 51 0,-5-6-12 16,-6 0 12-1,-8-2 30-15,-3 4 1 0,-5 9 4 16,0 9 50-16,0 12 14 16,0 4-18-16,-3 8-9 15,1 2-13-15,0 0-28 16,0 0-10-16,0 0-16 16,2 6-3-16,0 6-34 15,0 0 13-15,8 2 0 16,11 0 3-1,0 4 14-15,1 1 16 0,-3 2 11 0,-2 4-4 16,-4-1 10-16,-4 0 0 16,-1-2 26-16,-1 0 38 15,-3 0-15-15,4-2 14 16,0-4-45-16,0-4 0 16,1-6 10-16,3-2-12 15,2-4-13-15,1 0-1 16,3 0-2-16,1-18-20 15,2-6-26-15,0 0-18 16,-1-6-14-16,3-4 17 16,-4-2-24-16,1 0 4 15,-1 4 45-15,-3 8 36 0,-7 9 31 16,-3 5 48-16,-4 9 41 16,0 1 4-16,0 0-22 15,0 0-52-15,0 0-32 16,0 18-10-16,0 8 23 15,0 2-12-15,0 2-1 16,4 0-7-16,6-4-5 16,1-2-4-1,2-6 4-15,3-4-3 0,-1-2-3 16,3-6-29-16,3-4-4 16,0-2-23-16,4 0-76 0,4-12 21 15,-2-8-41-15,-7-4-15 16,0-2 82-16,-6-2 85 15,-2 2 8-15,2 5 78 16,-5 6 71-16,-3 8-5 16,-1 3-19-16,-1 4-39 15,8 0-53-15,3 0-5 16,3 8 11-16,5 10-5 16,-2 9 2-16,0-1-18 15,3 0 9-15,-2 0-14 16,-2-2-14-1,-1-6-2-15,-9-2-3 0,-3-6-2 0,-7 0-40 16,0-4-63-16,0-2-84 16,0-4-145-16</inkml:trace>
  <inkml:trace contextRef="#ctx0" brushRef="#br0" timeOffset="66001.39">8878 3222 697 0,'0'0'305'15,"0"0"-180"-15,0 0 42 32,0 0-72-32,0 0-48 15,0 0-15-15,-29 32 0 16,0 1 5-16,3 4-13 15,-3 6-16-15,2 1-2 16,0 0-1-16,5-2-3 16,1-2 0-16,6-2-4 0,2-2 0 15,2-2-64-15,2-6-47 16,5-8-122-16,-1-11-69 16</inkml:trace>
  <inkml:trace contextRef="#ctx0" brushRef="#br0" timeOffset="66268.3">8452 2996 1031 0,'0'0'109'16,"0"0"19"-16,0 0-55 15,0 0-34-15,0 0-39 16,0 0-3-16,-13-19-89 16,7 22-215-16,-8 9-234 15</inkml:trace>
  <inkml:trace contextRef="#ctx0" brushRef="#br0" timeOffset="66663.31">7629 3200 576 0,'0'0'321'0,"0"0"-258"15,0 0 90-15,0 0-21 16,0 0-102-16,113-52-11 16,-53 36-6-16,4 2-13 0,-1 0-34 15,-7-2-264-15</inkml:trace>
  <inkml:trace contextRef="#ctx0" brushRef="#br0" timeOffset="67596.55">9713 3306 908 0,'0'0'79'16,"0"0"99"-16,0 0-54 15,0 0-69-15,0 0-25 16,0 0 7-16,0 3-23 16,0 25-13-16,10 9 38 15,7 8-1-15,2 1-18 16,-4-2-13-16,3 0-2 15,-5-6-1-15,-4-8-3 16,2-3 1-16,-2-13-2 0,-2-5-8 16,-2-7-10-16,1-2 3 15,5-2 10-15,5-24 4 16,3-6 1-16,2-6-10 16,-3-2 5-16,-5-4 0 15,-4 4-3-15,-4 2 1 16,-1 6-23-16,-2 11 1 15,-2 11-3-15,3 10-42 16,1 0-84-16,2 5-86 16,3 14 76-16,-2 6-557 15</inkml:trace>
  <inkml:trace contextRef="#ctx0" brushRef="#br0" timeOffset="68116.05">10253 3551 630 0,'0'0'76'16,"0"0"43"-16,0 0 10 15,0 0-5-15,4-102-63 16,-4 88 6-16,0 4 17 16,0 6-30-16,-6 4-15 0,-8 0-7 15,-3 4-27-15,-8 18 0 16,0 8-4-16,4 2 5 15,0 4 3-15,11 0-6 16,2-2-3-16,8-4-2 16,0-6 2-16,0-8-1 15,4-6 1-15,15-7-22 16,3-3-2-16,3 0 3 16,-1-14-21-16,3-8-4 15,-5-5 0-15,-1-1 4 0,-6-2 26 16,-5-2 12-1,0 4 4-15,-6 4 4 0,-4 6 18 16,0 8 43 0,0 8-6-16,0 2-5 0,3 0-33 15,-3 0-16-15,0 14 0 16,0 12-3-16,0 4 17 16,0 2-4-16,2 0-13 15,4-2 2-15,1-4 0 16,4-6-4-16,2-5-4 15,3-8-18-15,2-4-21 16,4-3-3-16,1 0-4 16,-2-14-30-16,4-13-15 0,0-5-41 15,-5-4 1 1,2-10-111-16</inkml:trace>
  <inkml:trace contextRef="#ctx0" brushRef="#br0" timeOffset="68351.19">10592 3006 813 0,'0'0'155'16,"0"0"-1"-16,0 0 25 16,0 0-72-16,0 0-44 15,0 0-28-15,0-32-21 16,-2 68-13-16,-7 11 23 16,-1 14-1-16,4 5-12 0,2 0 6 15,4 0-6 1,0-5-6-16,0-9-2 0,0-4-3 15,8-6-1-15,6-6-14 16,1-6-48-16,4-8-34 16,2-10-26-16,6-10-73 15,0-2-46-15</inkml:trace>
  <inkml:trace contextRef="#ctx0" brushRef="#br0" timeOffset="69343.25">10833 3305 989 0,'0'0'105'16,"0"0"21"-1,0 0-45-15,0 0-66 0,0 0 10 16,0 0 19-16,-10 114-24 16,8-74-9-16,0-2-4 15,2-2-1-15,0-4-3 16,0-6-2-16,2-4-1 15,10-8-10-15,5-8-28 0,1-6-25 16,3 0-1 0,0 0-14-16,2-20-11 0,-1-6 5 15,0-4 4-15,-4-6 19 16,0 0 17-16,-7-2 44 16,-2 4 6-16,-3 3 35 15,-1 13 46-15,-2 9 15 16,-3 6 21-16,0 3-19 15,0 0-53-15,0 0-32 16,0 0-14-16,0 11 0 16,0 11 7-16,0 4 20 15,2 4-9-15,0 0-13 16,2 2-3-16,3-4-7 16,1 0 5-16,6-2-4 15,1-4-1-15,8-6 0 16,2-4-9-16,1-8-14 15,1-4 7-15,2 0-25 0,0-4-4 16,-1-18 9-16,1-4-19 16,-4-4-27-16,-2-4 51 15,-10 0-18-15,-4-2 19 16,-4 4 30-16,-5 7 2 16,0 6 34-16,0 6 16 0,-9 8 19 15,-5 5-11-15,-1 0-22 16,-3 0-25-16,3 15 0 15,-2 7 8-15,5 7-7 16,2 1-7-16,6 0 9 16,1 2-12-16,3-2 0 15,0 0-3-15,7-2 1 16,15-4-2-16,3-4 2 16,9-2-2-16,3-8-3 15,3-6-23-15,5-4-26 16,-1 0 7-16,-1-6 9 0,-3-14-67 15,-7-4 49 1,-4-6 41-16,-8-4 5 16,-6-2 8-16,-9-4 18 0,0 2 10 15,-6 2 5-15,0 8 37 16,0 6-27-16,-12 7 2 16,3 8-11-16,5 3-15 15,0 4-5-15,1 0-14 16,3 0-8-16,0 0 0 15,0 5 1-15,0 8 4 16,0 5 0-16,0 0 0 16,11 4 0-16,2 0 3 0,1 2 2 15,-1 4 3-15,-1 0 2 16,-4 2 0-16,-1-2-7 16,-5-2 7-16,-2 0-3 15,0-4-1 1,-2-2 6-16,-21-2 3 0,-4-5-4 15,-1-3-8-15,2-9-5 16,3-1-124-16,5 0-200 16</inkml:trace>
  <inkml:trace contextRef="#ctx0" brushRef="#br0" timeOffset="113353.98">14689 2294 120 0,'0'0'479'0,"0"0"-477"0,0 0 24 15,0 0 51 1,0 0 8-16,0 0-55 0,0 0 6 16,0 0-1-16,0 0-6 15,0 0 5-15,0 94 0 16,0-78 10-16,0 6-30 15,0-4 2-15,0 4-2 16,-6 0-10-16,-6 0-4 16,-1-2-75-16,-5-4-76 0,1-3-158 15</inkml:trace>
  <inkml:trace contextRef="#ctx0" brushRef="#br0" timeOffset="116237.14">15416 1977 763 0,'0'0'25'0,"0"0"59"16,0 0 13-16,0 0-28 15,0 0-20-15,0 0-8 16,0-16 6-16,0 16-14 16,0 0 0-16,0 8-18 15,-5 18 0-15,-8 8 15 16,0 8 4-16,-1 4 0 15,5 3 0-15,5-6-13 0,4 1-3 16,0-5-11-16,0-7-3 16,6-6-3-16,15-8 1 15,7-6-2-15,6-8 0 16,6-4-3-16,6 0-16 16,-1-4-22-16,-1-16 18 15,-3-6-35-15,-5-4 20 16,-7-14 21-16,-6-7-2 15,-2-5-2-15,-7 0 14 16,-6 8 4-16,-5 8 3 16,-3 8 4-16,0 10 5 0,0 8 1 15,0 8 26-15,0 3-13 16,0 3-22-16,-3 0-1 16,-3 0-8-16,1 9 1 15,2 3 2 1,3 2-19-16,0 0-15 0,0 2-14 15,0 0 3-15,8 2-15 16,3 0 8-16,-3 2 4 0,4 2 24 16,-1 4 13-16,0 1-6 15,-4 0 5-15,0 5 17 16,-3 0 1-16,-4 0 7 16,2-3 29-16,-2-5 12 15,2-2 27-15,3-6-34 16,-1-2-17-16,5-4-6 15,2-4 1-15,8-4-11 16,2-2 0-16,6 0 4 0,4-10-11 16,0-10 5-1,0-2-7-15,-1-9-1 0,-1-2-4 16,0-10-2-16,-5-4 6 16,-3 0-2-1,-8 5 3-15,-5 8 3 0,-8 6 0 16,0 10 9-16,0 8 21 15,0 4 17-15,0 6 11 16,-4 0-26-16,-11 0-13 16,-6 6-14-16,1 10 15 15,1 6 1-15,3 4-9 16,7 2-2-16,2 2-8 16,7 0-5-16,0-2 2 15,5-1-5-15,19-8 3 16,10-1-6-16,6-3-26 0,6-9-18 15,3-2 1-15,1-4-25 16,-2 0-52-16,-1-4-16 16,-7-14 21-16,-4-6 18 15,-9-6-244-15,-11 1 212 16,-10-3 135-16,-6 6 149 16,0 2 66-16,0 6-19 15,0 6-59-15,-8 6 16 0,-4 4-36 16,-1 2-37-1,-3 0-36-15,-2 10-7 16,0 12 3-16,0 4-4 0,5 4-11 16,4 0-19-16,3-2 1 15,6-3-3-15,0-1-3 16,0-6-1-16,0-4 0 16,0-4-7-16,13-8-17 15,5-2 2-15,2 0-9 16,4 0-6-16,1-8-6 15,-2-12-22-15,-2-2 5 16,-3-7 38-16,-5 1 9 16,1-2 9-16,-7 6 4 0,-1 6 2 15,-2 8 11-15,-4 6 33 16,0 4 0-16,0 0 0 16,0 0-14-1,0 2-16-15,0 18-1 0,0 7 18 16,0 6-10-16,0-1-6 15,0 1-11-15,0-4-1 16,10-6-5-16,7-5 0 16,6-6-1-16,4-8 0 15,4-2-3-15,2-2-1 16,5 0-20-16,2-16-11 0,1-10 7 16,-4-14 1-16,-1-6 18 15,-3-11-2-15,-4-7 9 16,-4-8-3-16,-8-6 6 15,-1-2 0-15,-5 2-3 16,-4 9 3-16,-5 17 0 16,-2 18 20-16,0 14 24 15,0 12 1-15,0 8-5 16,0 0-6-16,-2 2-12 16,-12 26-17-16,-3 14 2 0,-3 14 0 15,-1 10 0 1,6 5 1-16,1 3 1 0,6 0-9 15,6-4 2 1,2-4 4-16,0-10-6 0,6-5-3 16,17-13 0-16,1-10-1 15,7-6-7-15,1-12-15 16,3-8-1-16,1-2 18 0,-1 0-47 16,1-18 3-1,-3-8 14-15,-2-9-20 16,-6-4 12-16,-7-1 28 0,-7 3 6 15,-7 5 13-15,-4 8 7 16,0 8 36-16,0 6 23 16,0 8-11-16,-2 2 1 15,-11 0-21-15,-1 12-9 16,1 10-2-16,5 3-3 16,2-2-15-1,4 4-3 1,2-4-1-16,0-2 1 15,8-6 4-15,11-2-5 16,4-4-2-16,6-2-2 0,2-7-16 16,2 0-40-16,0-2-71 15,-6-16-102-15,-6-6-293 16</inkml:trace>
  <inkml:trace contextRef="#ctx0" brushRef="#br0" timeOffset="116456.59">17218 1885 1081 0,'0'0'61'15,"0"0"-3"-15,0 0-10 16,0 0-9-16,0 0-27 15,141-57-7-15,-99 49-5 16,-9 1-98-16,-8-4-237 16</inkml:trace>
  <inkml:trace contextRef="#ctx0" brushRef="#br0" timeOffset="117732.71">15533 1969 145 0,'0'0'324'0,"0"0"-198"16,0 0-48-16,0 0-26 15,0 0 9-15,0 0-5 16,0 0 7-16,6 0-2 16,-4 0-9-16,-2 0 2 15,0 0-11-15,0 0-5 16,0 0-6-1,0 0-7-15,0-2 4 0,0-2-13 0,0-2-14 16,0-2-2 0,0 0 0-16,0-2 3 0,0 2 0 15,-6 2 12-15,0 3-5 16,-1 3 3-16,1 0 4 16,-3 0-8-1,0 0-9-15,0 0 5 0,0 15-4 16,-2 3 0-16,4 6 0 15,1 6 0-15,1 0 0 16,5 2-1-16,0-2-3 16,0-2-77-16,11-8-148 15,2-10-361-15</inkml:trace>
  <inkml:trace contextRef="#ctx0" brushRef="#br0" timeOffset="119771.24">18402 2001 248 0,'0'0'621'0,"0"0"-564"15,0 0 2-15,0 0 28 16,0 0-36-16,0 0 3 15,44-8-10-15,-33 24-11 16,-2 14-3-16,0 4-9 0,-5 10 11 16,-2 1-5-1,-2-4-20-15,0 0-2 16,0-9-4-16,0-10 3 16,-2-6 0-16,-2-8-4 0,2-6-2 15,2-2-4 1,0 0 3-16,0 0 0 0,0-17-14 15,0-14-27 1,2-7 33-16,13-6-11 0,3 1 8 16,0 11 13-16,2 8 1 15,-4 12 1-15,1 6 6 16,1 6 7-16,-5 0-2 16,-1 14 7-16,-3 12 1 15,-3 8 13-15,-2 4-9 0,-4 1-11 16,0-3-3-1,0-6-7-15,0-6-1 0,0-8-2 16,0-8-5-16,0-6-9 16,0-2-15-16,0 0 14 15,0-2 8-15,0-16-6 16,5-8-29-16,7-10 5 16,3-5-13-16,3 1 10 15,-3 7 23-15,-1 8 14 16,-3 13 3-16,-5 12 17 15,2 0 15-15,-2 2 6 16,3 20 9-16,1 9-4 16,0 2 2-16,1 3-17 15,-3-4-21-15,6-1-3 16,-3-5-3-16,3-6-2 0,1-8-12 16,3-8-33-16,2-4-6 15,5 0-20-15,6 0-27 16,-2-18-41-16,2-8-2 15,-4-8-6-15,-2-6 3 16,-10-3-73-16,-6 3 123 16,-7 8 95-16,-2 6 295 15,0 10-95-15,0 8-14 16,-9 4-31-16,0 4-19 16,-4 0-51-16,-5 4-42 15,-2 18 3-15,-2 9-8 0,2 5-8 16,5 1-20-16,3 4 2 15,3-5-5 1,7-4-7-16,2-6-1 0,0-8-7 16,0-6-10-16,13-6-40 15,7-6-9-15,5 0-18 16,4 0-14-16,-2-10-54 16,-1-12-36-16,-6-6-13 15,-2-15-115-15</inkml:trace>
  <inkml:trace contextRef="#ctx0" brushRef="#br0" timeOffset="120238.65">19150 2141 388 0,'0'0'255'0,"0"0"-88"16,0 0-46-16,0 0 31 16,0 0-9-16,0 0-49 15,9-52-47-15,-9 60-28 0,0 18-10 16,0 8 12-16,0 4 7 16,0 2-15-16,6-4-8 15,2-1-1-15,4-9-4 16,1-4 0-16,1-8 0 15,1-4-12-15,4-8-12 16,-2-2-7-16,5 0 0 16,5-8-10-16,0-16-7 15,2-12 23-15,0-9-14 16,-4-15-1-16,2-14 15 16,-10-6 9-16,-1 0 4 0,-5 6 11 15,-2 16 1-15,-5 15 27 16,-2 19 66-16,-2 14 8 15,0 8-13-15,0 2-24 16,0 0-15-16,0 12-23 16,-15 19-15-16,-3 9-3 15,0 10-2-15,5 4 1 16,0 6-7-16,6 0 8 16,5 1-7-16,2-7-1 15,0-3 0-15,2-6 2 0,15-11-2 16,4-6-4-1,1-12-6-15,2-4-16 0,1-8 3 16,2-4-21-16,2 0-17 16,-3 0-64-16,-3-16-56 15,-10-6-212-15</inkml:trace>
  <inkml:trace contextRef="#ctx0" brushRef="#br0" timeOffset="120414.55">19412 2097 602 0,'0'0'214'0,"0"0"-208"16,0 0 14-16,0 0-15 16,116-38-5-16,-87 36-90 15,-4 2-239-15</inkml:trace>
  <inkml:trace contextRef="#ctx0" brushRef="#br0" timeOffset="120995.91">19749 2318 730 0,'0'0'247'0,"0"0"-195"0,0 0 46 16,0 0 6-16,0 0-50 0,0 0-5 15,89-80-20-15,-75 41-6 16,-1-3-9-16,0 0-14 16,-4 0 0-16,0 4 0 15,0 8-11-15,-5 8 9 16,1 10-12-16,-2 8 4 16,-3 4 3-16,0 0-5 15,0 0-16-15,2 4 5 0,0 18 23 16,2 6 3-1,-2 8-2-15,0 4 3 0,3 7 0 16,-1-6-3-16,1-5-1 16,2-1 0-16,-1-11 4 15,-1-6-3-15,1-6-1 16,2-8-8 0,2-4 3-16,3 0-19 0,6 0-8 15,-4-16-38-15,3-15-5 16,-2-2-12-16,1-7 18 15,-1-3 2-15,-5 9 62 16,-4 10 5-16,-7 10 64 16,0 6 82-16,0 8-9 15,0 0-26-15,0 0-62 16,0 4-17-16,0 16-17 0,0 8 2 16,-5 4 12-16,5 1-13 15,0-1-9-15,0-4-5 16,0-2-2-16,7-4-2 15,7-6-11-15,1-6-33 16,5-8-15 0,1-2-39-16,0 0-26 0,-1-4-40 15,1-14-84-15,-4-13 39 16</inkml:trace>
  <inkml:trace contextRef="#ctx0" brushRef="#br0" timeOffset="121171.33">20351 2115 638 0,'0'0'131'16,"0"0"22"-16,0 0-18 15,0 0-39-15,0 0-21 0,0 0-22 16,93-4-2-16,-70 26 7 16,-1 8-27-16,0 2-3 15,3 1-15-15,-6 3-6 0,4-6-7 16,-3-2 7 0,-3-6-5-16,0-6-2 0,-7-6-52 15,-2-4-30-15,-4-4-73 16,-4-2-153-16</inkml:trace>
  <inkml:trace contextRef="#ctx0" brushRef="#br0" timeOffset="121441.95">20634 2035 1064 0,'0'0'79'0,"0"0"44"15,0 0-38-15,0 0-19 16,0 0-31-16,0 0-10 16,-52 56 17-1,31-16-7-15,-4 6-16 0,0 3-9 16,-2-1-10-16,0-6 0 16,6-4 0-16,3-6-16 15,1-4-39-15,9-8-36 16,1-8-51-16,3-8-157 15,0-4-410-15</inkml:trace>
  <inkml:trace contextRef="#ctx0" brushRef="#br0" timeOffset="121742.2">20197 1733 1088 0,'0'0'102'15,"0"0"-5"-15,0 0-10 16,0 0-41-16,0 0-46 16,0 0-6-16,-6-9-49 15,6 9-95-15,0 6-65 16,-10 2-695-16</inkml:trace>
  <inkml:trace contextRef="#ctx0" brushRef="#br0" timeOffset="136015.39">4238 2985 798 0,'0'0'38'0,"0"0"6"16,0 0 13-16,0 0-25 16,0 0 3-16,0 0 13 15,0 0 6-15,-8 113 3 16,6-69-5-16,2 8-22 16,-2 6 4-16,2 6-1 15,-4 1-12-15,-1-1 1 16,-1 2-8-16,2-4-8 15,-2-8-4-15,4-12 0 16,2-8 0-16,-2-12-1 16,2-8-2-16,0-5-11 0,0-5-41 31,0-4-65-31,-2 0-59 0,-5-18-144 0</inkml:trace>
  <inkml:trace contextRef="#ctx0" brushRef="#br0" timeOffset="136738.65">4236 3050 174 0,'0'0'551'16,"0"0"-528"-16,0 0 121 15,0 0-73-15,0 0-18 16,0 0-17-16,129-20-5 15,-117 46-13-15,-1 8 12 16,-1 6-11-16,-8 4-9 16,-2 4 6-16,0-1-11 15,-23-2-1-15,-6-3 0 16,-2-3-4-16,4-5-9 16,4-8-8-16,2-8-7 15,7-6 10 1,4-10 0-16,3-2 1 0,3 0-19 15,0-2-24-15,4-12-5 0,0 2 34 16,0-2 21-16,0 4 2 31,10 2 4-31,5 4 13 16,6 4 26-16,1 0 24 16,-2 0-6-16,4 9-19 15,1 16 8-15,-2 1-7 16,-2 4-16-16,2 2-14 15,-5-2-1-15,-3-2-3 0,1-2-5 16,-1-6 0 0,1-7 3-16,-3-8-3 0,3-5-3 15,4 0-20-15,2-5-8 16,-1-22-24-16,1-3 6 16,-4-6-21-16,0-4 0 15,-3 0 0-15,-3-2 23 16,-6 2-50-16,1 6 73 15,-5 7 24-15,0 8 11 16,-2 8 59-16,0 5 6 16,0 5 18-16,0 1 21 15,0 0-37-15,0 5-34 16,-13 15-7-16,1 9-12 0,1 3-6 16,5 5-2-16,2 4-7 15,4-1-3-15,0 0 3 16,0-6-3-16,17-2-3 15,6-8-2-15,8-5-2 16,2-12-3-16,7-7 0 16,7 0-21-16,-1-2-55 15,4-17-70-15,-8-8-87 16,-7 1-265-16</inkml:trace>
  <inkml:trace contextRef="#ctx0" brushRef="#br0" timeOffset="137728.35">5102 3360 617 0,'0'0'52'16,"0"0"106"-16,0 0-32 15,0 0-15-15,0 0-41 16,0 0-31-16,-125-4-1 16,105 25-15-16,0 5-4 15,0 6 0-15,4 4 1 0,5 6-13 16,5-2-2-16,4 0-4 15,2-4 0-15,0-8-2 16,0-8-8-16,10-6-30 16,8-14-33-16,2 0-7 15,3 0 6-15,-1-20-15 16,-2-6-26-16,-2-6 4 16,-3-4 39-16,-3 0 69 15,-8 0 2-15,0 6 5 16,-4 4 60-16,0 6 2 15,0 10 13-15,0 5 24 16,0 5 18-16,0 0-44 16,0 0-22-16,0 0-23 0,0 17-10 15,0 5 19-15,0 6-17 16,0 2-1-16,0 0-10 16,7 0-6-16,5-2-5 15,1-4 1-15,7-6-4 16,-1-4 0-16,8-7-9 15,2-7-10 1,0 0-35-16,5-5 1 0,-1-13-69 16,2-6 6-16,4-4-56 15,-3 0 145-15,-1 0-189 16,-8 4 213-16,-8 2-5 16,-5 2 8-16,-9 2 28 0,-5 3 84 15,0 0-7-15,0 1-21 16,-9 2 0-16,-7 3-1 15,-1 4-35-15,-4 5 25 16,1 0-35-16,0 0-3 16,0 4-6-16,0 14-11 15,0 8-8-15,4 2 7 16,3 6-3-16,4 4 5 16,6-2-10-16,3 4 2 15,0-6-11-15,0-6 4 16,8-3-6-16,7-11 2 0,-1-7-13 15,1-3-9-15,3-4-17 16,-1 0 10-16,4-6-10 16,1-13-6-16,-2-10-12 15,-2-11 30-15,-3-6 2 16,-1-4 11-16,-5-8 14 16,-3-4 4-16,-6-4-2 15,2-5-2-15,-2 7 0 16,0 6 1-16,3 12 7 15,-3 14 32-15,0 12 28 16,0 12-16-16,0 6 12 16,0 2-6-16,0 0-25 0,0 24-30 15,0 16 0 1,-3 12 21-16,-3 10 7 16,2 2-19-16,4-4 17 0,0-3-23 15,0-7-3-15,6-6 0 16,14-6-3-16,5-8-1 15,1-2-8 1,3-10-23-16,0-2-39 0,2-6-45 16,-2-8-56-16,-2-2-72 15</inkml:trace>
  <inkml:trace contextRef="#ctx0" brushRef="#br0" timeOffset="138643.51">4643 3489 463 0,'0'0'100'0,"0"0"-6"16,0 0 26-16,0 0-52 16,0 0-38-16,0 0 2 15,-2 4-8-15,4-4 6 0,15 0 14 16,2 0-29-16,-2-2-6 16,1-6-8-16,0 0 0 15,-5 0 0-15,-2-2 2 16,1-2-1-16,-4-2 2 15,-1 0-2-15,-3-3-1 16,-4 4 3-16,0-3 0 16,0 4 0-16,0 2 0 15,-11 3 11-15,-2 3 3 16,-5 4-18-16,-4 0-7 0,-2 7-59 16,-3 8-81-16,2-1-252 0</inkml:trace>
  <inkml:trace contextRef="#ctx0" brushRef="#br0" timeOffset="147702.06">6918 4309 669 0,'0'0'28'15,"0"0"101"-15,0 0-26 16,0 0-30-16,0 0-16 16,0 0-18-16,0 0 1 0,0 0-10 31,0 24-3-31,-7 0 8 0,2 0-11 0,5-2-14 16,0 0-8-16,0-4 5 15,0-4-5-15,2-4-2 16,14-3-1-16,4-7-4 15,2 0 3-15,3 0-8 16,-2-11-11-16,1-9-43 16,-2-4 17-16,-2-6 2 15,-2-2-7-15,-4-2 2 16,-8-4 10-16,-2 0 7 16,-1 4 33-16,-3 3 25 15,0 8-5-15,0 9 19 0,0 8 4 16,0 2 13-1,0 4-15 1,0 0-10-16,0 4-23 0,0 21 12 0,0 14 30 16,-5 13-17-16,-3 10-3 15,-3 16 5-15,-1 11-7 16,-1 5-16-16,1 2 6 16,2-2-10-16,1-7-3 15,2-10-2 1,2-8-3-16,5-15 7 0,0-12-4 15,0-8-3-15,10-12 0 16,7-8-4-16,3-8-1 16,3-6 0-16,-1 0-2 15,0-16-9-15,-2-10-6 0,0-4-3 16,-6-6-12-16,-10 0-6 16,-4-4-11-16,0 4 16 15,-4 0 29-15,-17 1 6 16,-5 8 3-16,-3 4 2 15,-1 3 2-15,7 4 4 16,-2 4 13-16,7 0 4 16,7 2-1-16,7 0-14 15,4 0 6 1,0-2-11-16,0-2-1 0,17-2-5 0,8-2 1 16,4-2-2-16,4 2 0 15,0 0-4-15,1 2-30 16,-3 4-43-16,-6 2-54 15,-9 0-77-15,-10 0-326 16</inkml:trace>
  <inkml:trace contextRef="#ctx0" brushRef="#br0" timeOffset="148031.67">6790 4105 1105 0,'0'0'9'16,"0"0"98"0,0 0-18-16,0 0-58 0,0 0-23 15,0 0-8-15,0-14-5 16,0 14-67-16,5 0-100 31,-2 15-50-31,-3 2-493 0</inkml:trace>
  <inkml:trace contextRef="#ctx0" brushRef="#br0" timeOffset="148754.05">6632 3940 666 0,'0'0'29'16,"0"0"25"-16,0 0 97 16,0 0-48-16,0 0-12 15,0 0-1-15,-15-30-17 16,3 30-33-16,-5 16-10 16,-3 14-5-16,-5 12 16 0,1 12 12 15,-3 18-10-15,3 13 12 16,1 17-28-16,8 8-5 15,8 1-7-15,7-7-5 16,0-8-9-16,22-14-2 16,19-11 1-16,14-13-4 15,12-10-41-15,9-10-51 16,2-6-41-16,-7-8-114 16,-6-10-140-16</inkml:trace>
  <inkml:trace contextRef="#ctx0" brushRef="#br0" timeOffset="150089.11">8179 4480 622 0,'0'0'40'15,"0"0"35"-15,0 0 34 16,0 0-30-16,0 0-13 16,0 0 13-16,-16-75-18 15,10 71 27 1,-1 4-29-16,-2 0-14 0,-4 0-28 16,-8 8-11-16,-4 17-3 0,0 4 6 15,0 6 1 1,4 1 11-16,1 0 5 0,9-2-12 15,7-6-8-15,4-2-4 16,0-6 0 0,0-6-2-16,9-6-4 0,9-6-13 15,-1-2-3-15,4 0-1 16,1-2-6-16,1-16-6 16,-2-2-11-16,2-6 4 15,-3-2-11-15,-3-2 1 16,-1 4 32-16,-3 2 15 15,-4 6-4-15,-2 7 7 16,-4 5 7-16,-3 6 29 16,0 0 19-16,0 0-9 15,0 9-23-15,0 10 18 0,0 10-10 16,0 1 4-16,0 2-3 16,-3-2-9-16,3-2-18 15,0-2-3 1,0-6 2-16,9-2-2 0,6-4-2 15,3-8 0-15,7-4-48 16,0-2-25 0,4 0-77-16,-3-6-165 0</inkml:trace>
  <inkml:trace contextRef="#ctx0" brushRef="#br0" timeOffset="150702.4">8865 4167 709 0,'0'0'102'0,"0"0"-1"0,0 0 0 15,0 0-38-15,0 0-28 16,0 0-16-16,-96-28-13 16,76 28 12-16,-3 0-6 15,4 11 9-15,-1 2 6 16,1-1 1-16,6 2-2 0,1-3-2 15,2 4-18-15,3 1-1 16,3 2 6-16,2 2-11 16,2 4 11-16,0 4 3 15,0 6-3-15,0 6 15 16,0 6-10-16,0 2 11 16,0 2-8-16,2 1-4 15,5 1-1 1,-3-2 3-16,3-4-8 0,0 0-9 15,1-2 8-15,-1-4-8 16,-1-1 6-16,0-7-6 16,-2-6 2-16,-2-4-1 15,3-6-1-15,-3-4-4 16,2-2 4-16,2-6-1 16,4 0-3-16,1-4 4 0,3 0 2 15,1 0-2-15,5 0-9 16,2-10-20-16,3-2-60 15,-3 0-39-15,-5-4-102 16,-3-2-91-16</inkml:trace>
  <inkml:trace contextRef="#ctx0" brushRef="#br0" timeOffset="151023">9050 4535 927 0,'0'0'54'0,"0"0"41"16,0 0 27-16,0 0-84 0,0 0-13 15,0 0 26 1,0 89-10-16,0-61-22 0,0-2-9 16,0-2-8-16,0-4-1 15,0-4-1-15,0-4-9 16,0-4-66-16,0-4-75 16,0-4-113-16,0 0-455 15</inkml:trace>
  <inkml:trace contextRef="#ctx0" brushRef="#br0" timeOffset="151393.27">9063 4303 918 0,'0'0'33'15,"0"0"67"-15,0 0 27 16,0 0-86-16,0 0-27 16,0 0 1-16,-11 18-7 15,11-14-7-15,0 0-1 16,0 0-9-16,0-4-9 16,7 0 5-16,1 0 1 15,2 0-27-15,-4-8 16 0,-3-4 13 16,-1 2 10-1,-2 2 1-15,0 0-1 16,0 4 14-16,0 2 38 16,0 2 0-16,0 0-19 0,-5 0-15 15,-3 0-16-15,-4 12 0 16,3-2 0-16,3 0-4 16,2 2-5-16,1-2-59 15,3-4-126-15,0-2-158 16</inkml:trace>
  <inkml:trace contextRef="#ctx0" brushRef="#br0" timeOffset="152225.96">9277 4139 889 0,'0'0'39'15,"0"0"45"-15,0 0-12 0,0 0-55 16,0 0-16-16,0 0 1 16,72-37 5-16,-53 37-5 15,-3 0-2-15,-3 0-1 16,-2 0-2-16,1 4 3 16,-1 4 3-16,-2 2-2 15,-2-2 2-15,-3 6 4 16,0 3 21-16,-1 5 23 15,-3 4 0-15,0 6-15 16,0 6-3-16,0 4 5 16,0 6-21-16,0 2 0 0,2 4-4 15,0 1-6 1,0-3 9-16,-2 0-15 0,4-2 0 16,-1-4 0-16,2-2-1 15,-5 0 1-15,0-6-1 16,0-3 3-16,0-8-3 15,0 0 1-15,0-7-1 16,0-2 0-16,0-6 0 16,0 0 1-16,0-4 6 15,-12 0-2-15,-1-2 0 16,-3 0-1-16,-3 0 1 16,0 0-1-16,-1 0-4 15,-2-2 3-15,4 0 1 16,3-2-3-16,1-2 1 0,8 0-4 15,1 0-8-15,3 0-45 16,2-14-80-16,0-10-130 16,2-6-587-16</inkml:trace>
  <inkml:trace contextRef="#ctx0" brushRef="#br0" timeOffset="153043.04">10052 4189 630 0,'0'0'15'0,"0"0"47"0,0 0 29 16,0 0-41-1,0 0-19-15,0 0 30 0,18-71 0 16,-18 67 0-16,0 3-11 15,0-2 8-15,0 3 12 16,0-1-27-16,-8 1-13 16,-4 0-13-16,-1 0-11 15,-5 0-3-15,1 14 4 16,-4 2 0-16,4 2 6 16,1 4 3-16,3 2 7 0,1 0-6 15,6 4-2-15,-1-2 1 16,5 4 2-16,2 4 6 15,0 0-15-15,0 4-2 16,0 2-3-16,0 2-1 16,4 2-1-16,1 1 10 15,1-1 8-15,4-2-14 16,-4-2 6-16,1-2-4 16,-3-2 3-16,-4 0-6 15,0-1-1-15,0-3 0 16,0-5-1-16,0-4 2 15,0-9-4-15,0-4 0 16,0-4-1-16,4-4 0 16,3 0 0-16,5-2 2 15,3 0 5-15,1 0-5 0,3 0-2 16,2-6-2-16,1-4-21 16,5-4-64-16,0-2-76 15,-6-3-151-15,-5-2-354 16</inkml:trace>
  <inkml:trace contextRef="#ctx0" brushRef="#br0" timeOffset="153529.99">10422 4411 739 0,'0'0'207'0,"0"0"-114"16,0 0 37-16,0 0-44 16,0 0-74-16,0 0 7 15,0 46 41-15,0-10-14 0,0 6-5 16,0 5-12-1,0 3-8-15,0 0-1 0,0 0 0 16,0-4-16-16,0-1 4 16,5-4-6-16,-3-2 2 15,-2-3 2-15,0-8-6 16,0-4-3-16,-2-2 2 16,-12-8-4-16,1-2 1 15,-1-6 1-15,4-6 3 16,-1 0 7-16,-1 0-7 0,4-6-7 31,1-16-6-31,5-4-3 0,2-6 16 0,0-2 0 16,2 0-13-16,13 2-10 15,6 4 1-15,1 3-11 16,0 3-13-16,-2 0-40 16,-3 2-38-16,2 0-52 15,-9-4-131-15</inkml:trace>
  <inkml:trace contextRef="#ctx0" brushRef="#br0" timeOffset="153906.79">10422 4229 909 0,'0'0'51'0,"0"0"15"16,0 0 58-16,0 0-90 15,0 0-19-15,0 0 11 16,-2 8-9-16,2-6-8 0,0 0-5 16,0-2 0-16,0 0 4 15,2 0 6-15,0 0 2 16,1-8-9-16,-3 0 3 15,0 2-8-15,0 0 2 16,0 2 4-16,0 4-7 31,0 0 2-31,0 0-2 0,0 0-1 0,0 0-20 16,0 0-58-16,0 2-71 16,-7 8-80-16,-2 0-503 15</inkml:trace>
  <inkml:trace contextRef="#ctx0" brushRef="#br0" timeOffset="154559.95">10665 4077 793 0,'0'0'108'16,"0"0"-62"-16,0 0 96 0,0 0-55 16,0 0-61-16,0 0-8 15,10 0 9-15,11-7-9 16,4 1-15-16,4 1-3 15,-2 1 0-15,-3-1-2 16,-2 5 1-16,-6 0-6 16,-3 0 6-16,-3 0-4 15,-2 0 5-15,-1 0 0 16,-1 10 14-16,2 0 1 16,-4 4 10-16,-2 4 8 15,2 7 1-15,-1 5 1 0,-1 8 4 16,2 4-12-16,-2 6-4 15,-2 0 1-15,2 4-2 16,1 0 1-16,-3-1-12 16,0 0 6-16,3 0-11 15,-3-3-3-15,0-4 4 16,0-2-6-16,0-2 0 16,0-2 1-16,0-2 0 15,0 0-2-15,0-3 0 16,-3-4 3-16,0-2-3 0,1-7 0 15,2-6 0-15,-2-6 1 16,2-4-1-16,-2-2 3 16,0 0 2-16,-3-2 3 15,1 0-4-15,-4 2 7 16,-6 0 3-16,-4-2-1 16,-2 0-11-16,-3 0 2 0,-1 0-4 15,2 0-6-15,0 0-26 16,3 0-29-16,9-2-115 15,-1-12-137-15</inkml:trace>
  <inkml:trace contextRef="#ctx0" brushRef="#br0" timeOffset="158449.08">11381 4398 703 0,'0'0'92'0,"0"0"-8"15,0 0 34-15,0 0-32 0,0 0-30 16,0 0 19 0,4-21-11-16,-4 21-14 0,0 0-12 15,0 0-5-15,0 0-3 16,0 0-10-16,0 0-13 15,0 0 7-15,0 0 2 16,0 4-15-16,0 14 2 16,0 8 19-16,2 2 14 15,1 3-9-15,-3-1-9 16,4-1-2-16,0 2-14 16,-2-5-1-16,3-2 5 15,-5-4-6-15,2-4 0 0,-2-6-5 16,2-6-14-16,1 0-44 15,-3-4-58-15,0 0-64 16,0 0-109 0</inkml:trace>
  <inkml:trace contextRef="#ctx0" brushRef="#br0" timeOffset="159077.22">11425 4859 292 0,'0'0'21'15,"0"0"76"1,0 0-13-16,0 0-18 0,0 0 16 15,0 0 0-15,0 5 18 0,2-5 6 16,-2 0 24-16,0 0-27 16,0 0-18-16,0 0-31 15,0-4-14-15,0 3 4 16,0 1-10 0,0 0 5-16,0 0-13 0,0 0-12 15,0 0-12-15,0 1-2 16,0 16-8-16,0-3 8 15,0 2 0-15,0-6-2 16,0-4 2-16,0-2 0 16,0-4-2-16,0 0-6 15,2 0 5-15,7 0-1 0,3 0 3 16,-1-10-7-16,-1-7 2 16,-2 2-7-16,-8-2-22 15,0 5 9-15,0 5 15 16,0 3 8-16,0 4-4 15,-2 0 7-15,-8 0-1 16,-3 0 1 0,4 4-2-16,-2 7 2 0,4 0 4 15,3 0 2-15,0-2-4 16,4-4-2-16,0-1-2 16,0-4-2-16,0 0-3 15,0 0-1-15,0 0-12 0,2 0-11 16,4 0-39-1,1 0-62-15,-3-11-141 0</inkml:trace>
  <inkml:trace contextRef="#ctx0" brushRef="#br0" timeOffset="159548.66">11757 4772 615 0,'0'0'65'0,"0"0"-3"16,0 0 47-16,0 0-62 15,0 0-14-15,0 0 16 16,0 0 17-16,15 0-14 15,8 0 18-15,10 0-12 32,5 0-5-32,5 0-14 15,-6-4-5-15,-1-2-22 16,-7 0-10-16,-4 0 0 16,-10 0-2-16,-3 0-9 15,-6 2-33-15,-6 0-17 16,0 0-46-16,0 0-75 15,0-4-134-15</inkml:trace>
  <inkml:trace contextRef="#ctx0" brushRef="#br0" timeOffset="159877.94">11782 4626 688 0,'0'0'211'0,"0"0"-174"16,0 0 54-1,0 0-13-15,0 0-48 0,0 0-21 16,17 0 20 0,8-4 33-16,10 0-11 0,5-2-31 15,5 0 21-15,2 0-20 16,-7 0 1-16,-6 0-2 15,-13 4-9-15,-7 0-2 16,-7 2-5-16,-5 0-3 16,-2 0 1-16,0 0-1 15,0 0-1-15,0 0-37 16,0 0-55-16,0 0-62 16,0 0-21-16,0 0-126 15</inkml:trace>
  <inkml:trace contextRef="#ctx0" brushRef="#br0" timeOffset="160368.02">12522 4543 797 0,'0'0'81'0,"0"0"67"15,0 0-31-15,0 0-20 16,0 0-39-16,0 0-21 16,-21-8-14-16,5 16-10 15,-3 15 7-15,-2 3 7 16,1 6 2-16,7 0-6 15,2 4 8-15,9-2-17 0,2-4-3 16,0-6-5-16,2-4-4 16,13-6 1-16,1-4-3 15,4-2 7-15,2-8-2 16,5 0-4-16,0 0 3 16,0-1 6-16,-5-14-9 15,0-3 1-15,-6-4 0 16,-1-4-2-16,-6-2-4 15,-7-2 1-15,-2 0 3 16,0 0-13-16,-11 4-5 0,-11 4-7 16,0 6-15-16,-5 4-55 31,3 2-111-31,-3 2-163 0</inkml:trace>
  <inkml:trace contextRef="#ctx0" brushRef="#br0" timeOffset="162509.19">13482 4772 694 0,'0'0'114'0,"0"0"-72"15,0 0 50-15,0 0-29 0,0 0-29 16,0 0-3-16,0 0 42 15,4 59 14-15,-4-35-45 16,0 2-15-16,0 0-14 16,0 2-4-16,0-2-3 15,-11 0-6-15,-5-2-9 16,1-2-96-16,1-8-124 16,3-6-173-16</inkml:trace>
  <inkml:trace contextRef="#ctx0" brushRef="#br0" timeOffset="177061.38">14573 4550 498 0,'0'0'65'0,"0"0"49"0,0 0-27 16,0 0-16-16,0 0-14 16,0 0 4-16,0 0-6 15,0-30 3-15,0 30 3 16,-2 0 3-16,-5 0-8 16,-6 0-23-16,-3 0-19 15,-4 10 1-15,1 6 4 16,0 2 1-16,2 4 1 0,1 0 3 15,5 2-6-15,-1 0-8 16,8 2 2-16,2-2 2 16,2 0-5-16,0-2-2 15,2-2-3-15,16-1-4 16,7-4 1-16,-1-5-3 16,7-3 1-16,2-6-27 15,4-1-27-15,-2 0-35 16,-1 0-60-16,-1-6-44 15,0-10-80-15</inkml:trace>
  <inkml:trace contextRef="#ctx0" brushRef="#br0" timeOffset="177461.89">14870 4564 684 0,'0'0'109'16,"0"0"40"-16,0 0-31 15,0 0-53-15,0 0-2 16,0 0-6-16,-74 6-29 16,61 12-7-16,-2 6 1 15,1 2 1-15,5 2-1 0,-1 2 0 16,6-2-8-16,4 0-4 16,0 0-6-16,0-6-2 15,0-4 2-15,14-4-4 16,5-3-5-1,2-6 3-15,1-5-14 0,3 0 8 16,-1 0-6-16,-2-8-8 16,-1-7-16-16,-6-7 9 15,1-3-7-15,-7-5 13 16,-7-2-7-16,-2-2 11 16,0 6 2-16,-13 4 8 15,-8 8 9-15,1 8 1 0,1 2 4 16,-2 6-5-16,1 0-13 15,7 0-60-15,4 0-72 16,3 6-58-16,6 0-323 16</inkml:trace>
  <inkml:trace contextRef="#ctx0" brushRef="#br0" timeOffset="178798.37">15206 4582 892 0,'0'0'47'16,"0"0"90"-16,0 0-55 16,0 0-33-16,0 0-36 15,0 0 19-15,-9 56-7 16,4-26 3-16,1 0-16 15,4 0-6-15,0-2 3 16,0-6-7-16,0-2 2 0,2-6-4 16,10-3 0-16,1-6-3 15,3-2-20-15,1-3-6 16,8 0-1-16,2-15-14 16,0-7-32-16,2-2 1 15,-6-2 2-15,-2-2 20 16,-8-2 33-1,-4 2 20-15,-4 2 1 0,-1 6 17 16,-4 4 28-16,0 6 53 16,0 4-13-16,0 0 7 15,0 4-19-15,0 2-32 16,0 0-7-16,0 0 0 16,0 0-26-16,-4 12-7 15,-3 8-2-15,0 6 5 0,2 2-4 16,3 0 6-16,2-2-6 15,0 2 0-15,0-6 1 16,5 0-2-16,6-6-6 16,2-2-8-16,3-4-12 15,-3-6-24-15,6-1 2 16,-4-3-11 0,5 0-14-16,1-4-17 0,-6-13-12 15,1-2 16-15,-3-6 41 0,-3-1 30 16,0-2 15-16,-3 2 19 15,1 2 23-15,1 6 32 16,3 4-8-16,-2 0-18 16,2 6-12-1,-3 2 1-15,4 2-11 0,-4 2 3 16,2 2-8-16,-2 0-5 16,2 0-6-16,0 10 6 15,2 8 3-15,-3 6 0 16,-4 2-6-16,-1 2-8 15,-5 0 6-15,0 2-7 16,0-6 2-16,0 1-4 16,0-6-1-16,-3-6-1 0,1-4-5 15,2-4-18 1,0-5-13-16,0 0-14 0,0 0 3 16,0-13 16-16,15-11-18 15,4-3-11-15,-1-8-6 16,1 1 32-1,2 0 14-15,-4 8 20 0,1 4 4 16,-5 8 28-16,-1 4-2 16,-4 6 18-16,-3 4-9 15,1 0-6-15,2 0-7 16,-2 6 3-16,-2 14 24 16,1 0-18-16,-3 4-5 15,0 0-3-15,2 2-12 16,2-2-7-16,-2-2-1 0,3-4-3 15,1-5-1-15,2-4-3 16,5-3-1-16,3-6 1 16,1 0-1-16,4 0 1 15,0-10-23-15,0-10-23 16,-2-6-9 0,-1-4 11-16,-5-4 7 0,-3-12 20 15,-1-6-5-15,-3-6-6 16,0-5-36-16,-4 8 51 15,-2 8 13-15,-2 13 2 16,0 12 82-16,0 8 8 0,0 8-14 16,0 2-3-1,0 4-9-15,0 0-26 0,0 0-28 32,-4 8-12-32,-1 18 0 15,-4 12 7-15,0 8 16 16,1 7-9-16,0 3-6 15,2 0 6-15,6-2-8 16,0-6 0-16,0-2-2 16,0-6-4-16,0-5 0 15,12-6-1-15,1-3-1 0,0-8 0 16,3-4-34-16,4-7-11 16,2-7-13-16,2 0-28 15,1-4-95-15,-6-18-78 16,-5-5-150-16</inkml:trace>
  <inkml:trace contextRef="#ctx0" brushRef="#br0" timeOffset="179003.02">16102 4610 937 0,'0'0'73'15,"0"0"12"-15,0 0 17 16,0 0-56-16,0 0-19 16,0 0 5-16,77-16-14 15,-48 12-16-15,-2 0-2 16,-2 2-75-16,-5 0-150 16,-9-5-205-16</inkml:trace>
  <inkml:trace contextRef="#ctx0" brushRef="#br0" timeOffset="179419.17">16688 4628 601 0,'0'0'213'0,"0"0"-121"15,0 0 49-15,0 0-49 16,0 0-15-16,0 0-32 16,6 2-12-16,5-2-11 15,5 0 6-15,9 0 28 0,6 0-12 16,7 0-23-1,4 0-8-15,5-4-8 16,1-2 1-16,-2 4-5 0,-5 0 1 16,0 0-2-16,-7 0 0 15,-11 2 0-15,-7 0-1 16,-7 0-17-16,-9 0-20 16,0-2-21-16,0-2-23 15,0 0-162-15,-13-6-366 16</inkml:trace>
  <inkml:trace contextRef="#ctx0" brushRef="#br0" timeOffset="179778.57">16971 4459 488 0,'0'0'238'0,"0"0"-169"15,0 0 29-15,0 0 12 16,0 0-29-16,0 0-10 0,0 47 11 16,-3-25-39-16,1 6-4 15,0 2 4-15,-2 2-3 16,4 4-13-16,0-2-7 15,0 2-3-15,0-4-6 16,0 0-5 0,0-6-1-16,0-4-3 0,0-3-2 0,0-7-2 15,0-5-33-15,0-3-45 16,0-4-69-16,0 0-123 16,0-4-218-16</inkml:trace>
  <inkml:trace contextRef="#ctx0" brushRef="#br0" timeOffset="180141.49">17258 4634 853 0,'0'0'86'0,"0"0"30"15,0 0 19-15,0 0-70 16,0 0-38 0,0 0 9-16,5 0-8 0,12 0-14 0,8 0 6 15,8 0 7-15,3 0-12 16,1 0-2-16,0 0-9 15,-4-2-2-15,-2 0 2 16,-9-2-2-16,-2 4-2 16,-7-2-5-1,-3 0-17 1,-4 2-28-16,-3 0-45 16,-3-2-51-16,0-2-54 15,0-2-316-15</inkml:trace>
  <inkml:trace contextRef="#ctx0" brushRef="#br0" timeOffset="180471.85">17421 4448 727 0,'0'0'78'16,"0"0"-19"-16,0 0 96 15,0 0-57-15,0 0-6 0,0 0-23 16,-16 118-14 0,14-82-10-16,0 0 0 0,0 2-16 15,-1-2-3 1,1-2-11-16,0 0 1 0,2-2-11 15,0-2-4-15,-2-4-2 16,0-2-2-16,0-6-62 16,-4-1-47-16,0-8-72 15,-1-4-111-15</inkml:trace>
  <inkml:trace contextRef="#ctx0" brushRef="#br0" timeOffset="180819.34">17922 4535 961 0,'0'0'176'15,"0"0"14"-15,0 0-33 16,0 0-55-16,0 0-32 16,0 0-23-16,0-47-29 15,0 44-18-15,0 3 0 16,2 0-12-16,-2 0-32 15,2 0-64-15,3 0-136 16,-5 7-160-16</inkml:trace>
  <inkml:trace contextRef="#ctx0" brushRef="#br0" timeOffset="181038.87">17931 4794 139 0,'0'0'895'0,"0"0"-859"16,0 0 130-16,0 0-46 15,0 0-52-15,0 0 6 16,0 98-26-16,-2-72-21 16,-13 1-16-16,-12 5-11 0,-9 2-43 15,-13-2-188-15,-11-6-597 16</inkml:trace>
  <inkml:trace contextRef="#ctx0" brushRef="#br0" timeOffset="183169.47">18499 4082 975 0,'0'0'32'0,"0"0"32"15,0 0 49-15,0 0-16 16,0 0-39-16,0 0-15 16,0 0 12-16,5-8-29 15,17 8-3-15,14 7 2 16,8 14 9-16,8 14 5 15,-2 10-11-15,4 18-11 16,-7 11 3-16,-9 14-11 16,-9 7 2-16,-9-1-2 15,-13 2-5 1,-7-4 2-16,-5-3-2 0,-38-7-4 16,-19 0-25-16,-15-2-46 15,-13-4-93-15,3-9-166 16</inkml:trace>
  <inkml:trace contextRef="#ctx0" brushRef="#br0" timeOffset="194449.77">3264 6749 896 0,'0'0'57'0,"0"0"-2"0,0 0 28 16,0 0-22 0,0 0-26-16,0 0-3 0,0 0-6 15,0 0-9-15,46-108-1 16,-24 102-7-16,-1 0 0 16,-1 6 5-16,-2 0-4 15,-2 0-3-15,-3 12-2 16,-5 12-4-16,-4 4 6 15,-4 6-3-15,0 4 2 16,-8-1-1-16,-12-5 1 16,-4-2-6-16,3-6-2 15,4-8 1-15,3-4 0 16,10-8 0 0,2-4-1-16,2 0-3 0,0 0 0 0,0 0 4 15,0 0-6-15,4 0 5 16,9 0 1-16,3 0 1 15,2 0 0-15,2 0 4 16,0 2 5-16,3 14-6 16,-6 4 4-16,1 2-6 15,-7 2 5-15,-5 2-6 16,-6 0 4-16,0 0-1 16,0 2 1-16,-19-2-1 15,-10-2-2-15,-2 1-1 16,-3-7-1-16,-2 0-28 15,7-6-22-15,3-10-88 16,1-2-25-16,7-4-215 0</inkml:trace>
  <inkml:trace contextRef="#ctx0" brushRef="#br0" timeOffset="194826.68">3359 6327 901 0,'0'0'2'0,"0"0"59"15,0 0 43-15,0 0-12 16,145 32 2-16,-105 4-54 15,0 12 1-15,-1 6-26 16,-6 10-6-16,-4 6 0 16,-7 8-3-16,-8 1 0 15,-14-2-4-15,0-4-2 16,-12-5 4-16,-19-8-3 16,-5-6-2-1,-4-7-1-15,5-5-20 0,-1-8-23 0,7-8-35 16,5-8-55-16,5-12-98 15,4-6-372-15</inkml:trace>
  <inkml:trace contextRef="#ctx0" brushRef="#br0" timeOffset="195366.92">4502 6651 711 0,'0'0'38'16,"0"0"93"-16,0 0-18 0,0 0-35 16,0-112-37-1,-8 100 28-15,-6 4-28 16,-4 8 0-16,-4 0-20 16,-7 0-17-16,2 18-2 0,3 6-2 15,6 2 4-15,7 2-3 16,6 2 3-16,5-2-2 15,0 4-2-15,12 1-1 16,10 0 1-16,2 2 1 16,1-1 3-16,-1 0-3 15,-1-2 0-15,-4 0 1 16,-3-2-1-16,-3-2-1 16,-8-2 0-16,-5-4 2 15,0 2-1-15,-9 0 0 16,-18-2 6-16,-6-1-5 0,-3-6-2 15,5-5-1-15,2-3-11 16,7-7-15-16,0 0-12 16,6-4-62-16,5-20-45 15,7-13-132-15</inkml:trace>
  <inkml:trace contextRef="#ctx0" brushRef="#br0" timeOffset="195713.89">4982 6589 834 0,'0'0'120'0,"0"0"51"16,0 0-9-16,0 0-118 15,0 0-31-15,0 0 23 16,-54 106 11-16,36-52-6 16,0 7-1-16,5 3-11 0,2-2-13 15,6-4-8-15,3-4 1 16,2-6-2-16,0-4 1 16,13-7 0-16,12-10-8 15,2-4 0-15,2-11-3 16,0-11-19-16,0-1-44 15,0 0-14-15,-8-13-86 16,-4-10-120-16,-11-4-193 16</inkml:trace>
  <inkml:trace contextRef="#ctx0" brushRef="#br0" timeOffset="195902.59">4787 7028 962 0,'0'0'60'0,"0"0"67"16,0 0-6-16,0 0-79 16,0 0-20-16,0 0-15 15,89-54-6-15,-52 44-1 16,1 2-55-16,-3 6-121 16,-6 0-93-16,-2 2-500 0</inkml:trace>
  <inkml:trace contextRef="#ctx0" brushRef="#br0" timeOffset="196326.66">5160 7002 793 0,'0'0'143'0,"0"0"-116"16,0 0 81-16,0 0-50 15,0 0-25-15,0 0 1 16,63-88 10-16,-44 82-18 0,1 0-6 16,3 4 3-16,-2 2 6 15,4 0 0-15,-2 0-4 16,1 18-11-16,-4 6-4 16,-2 4 5-16,-5 8-1 15,-1 2-6-15,-8-2-1 31,-4-2-5-31,0-3 1 0,0-5-3 0,-4-2 1 16,-12-4-1-16,1-6 0 16,1-4-2-16,3-10-3 15,-1 0 0-15,6 0-3 16,-1-21-11-16,7-8 0 16,0-10-7-16,0-2 7 15,16-4-24-15,8 5-16 0,3 6 10 16,0 8-25-16,-3 6-46 15,1 6-26-15,-3 6-94 16</inkml:trace>
  <inkml:trace contextRef="#ctx0" brushRef="#br0" timeOffset="197331.9">5819 6942 333 0,'0'0'551'0,"0"0"-466"16,0 0 78 0,0 0-33-16,0 0-37 15,0 0-13-15,-22-14-37 0,13 36-30 16,-2 8-8-16,-3 6 20 16,6 4-1-16,1-4-12 15,5 0 2-15,2-1-12 16,0-9-2-16,0-6-2 15,11-4-6-15,0-6 4 16,5-8-15-16,-1-2-26 16,3 0 9-16,-1-16-24 15,4-6-13-15,-3-5-20 0,-3 0-10 16,-1-8 19-16,-3 2 41 16,-3 2 19-16,-3 7 24 15,2 10 29-15,-7 8 76 31,2 4 6-31,-2 2-21 0,0 0-40 0,0 0-20 16,0 8-11-16,0 10 14 16,0 4 25-16,0 7-14 15,0-6-23-15,5 4-7 16,1-1-7-16,3-4-3 16,3-2 3-16,0-4-7 15,0-2 0-15,5-6-1 0,2-2-7 16,4-6-21-16,6 0-21 15,0 0 19-15,3-12-51 16,-5-8 1-16,-5-5 26 16,-4-3-47-16,-5 2 75 15,-4 0 20-15,-5 6 7 16,-4 6 21-16,0 2 40 16,0 4 12-16,0 4-4 15,0 2-11-15,0 2 2 16,0 0-18-16,0 0-10 31,0 0-20-31,-4 12-7 0,-5 11 3 0,3 0 3 0,-1 5 2 31,4-3-12-31,3-3 5 16,0 2-6-16,0-5 1 16,6 2-1-16,9-5-8 15,1-2 4-15,3-8-12 16,1-4-8-16,7-2-11 15,0 0 3-15,0-16-13 16,4-6-10-16,-7-4 12 16,3-9 8-16,-2-4-3 15,-7-12-3-15,-3-9-19 16,-1-12 23-16,-8-2 4 0,1 7-43 16,-3 13 76-16,-4 20 6 15,0 14 92-15,0 8-9 16,0 8 19-16,-2 4-4 15,-5 0-37-15,-1 0-38 16,-2 12-12-16,-3 16-8 16,-1 12 1-16,4 13 11 15,-1 5 2-15,3 4-15 16,4 4 4-16,4-6-2 16,0-6-1-16,0-6-2 0,16-7-4 15,4-7-3-15,0-4 0 16,0-6-6-16,0-8-39 15,-2-8-34-15,2-6-53 16,-2-2-59 0,-2-6-266-16</inkml:trace>
  <inkml:trace contextRef="#ctx0" brushRef="#br0" timeOffset="197560.21">6420 7028 1052 0,'0'0'47'0,"0"0"65"16,0 0-22-16,0 0-65 16,0 0-2-16,119-46 0 15,-81 36 11-15,0 2-34 16,-3 2-15-16,-3 0-97 0,-14-2-262 15</inkml:trace>
  <inkml:trace contextRef="#ctx0" brushRef="#br0" timeOffset="199178.51">7849 6984 749 0,'0'0'121'16,"0"0"-32"-16,0 0 45 16,0 0-34-16,0 0-14 15,0 0-7-15,13-74 4 0,-13 62-49 16,0 2-11-16,-4 2 0 16,-7 4-14-16,-7 4 3 15,-5 0-2-15,-1 0-10 16,-2 8-3-16,3 10 0 15,8 4-4-15,5 0 2 16,6-2 0-16,4 2 0 16,0-2-6-16,9 0-8 15,15 2 18-15,3 2-1 16,0 1 4-16,-4-4-2 16,-6 1 0-16,-5-4 0 0,-8-1 0 15,-4-4-11-15,0 4 6 16,-4-6 3-16,-19 0 1 15,-4-3-9-15,5-5-8 16,2 0-13-16,6-3 0 16,8 0 7-16,4 0-13 15,2 0-7-15,0-3-1 16,22-8-53-16,18-3 81 16,14-2 16-16,6-2-18 15,7-3 19-15,2 0 1 16,-7-1 0-16,-6-3 3 0,-14 1-2 15,-11-4 4-15,-13 0 2 16,-9-4 3-16,-9 0 37 16,0 4 12-16,0 0-17 15,-2 4 9-15,-9 6-19 16,-1 6 3-16,1 6 10 16,5 6-6-16,-6 0 7 15,3 6-29-15,-1 26-11 16,-4 12 3-16,5 12 6 15,0 10 6-15,7 7-3 16,0 4 3-16,2 8-3 16,0 1-12-16,0-4 1 15,0-6 6-15,0-12-9 16,0-13-2-16,0-15-3 16,0-10-7-16,0-12-19 0,0-8-17 15,-2-6-47-15,-1 0-62 16,3-12-136-16,-4-16-363 15</inkml:trace>
  <inkml:trace contextRef="#ctx0" brushRef="#br0" timeOffset="199445.25">8242 6984 1016 0,'0'0'9'16,"0"0"100"-16,0 0-18 15,0 0-53-15,0 0 1 16,112-28 0-16,-93 44-20 16,-4 10-5-16,-3 6-2 15,-8 2 0-15,-4 1-2 16,0-3-3-16,-2-3-7 16,-19-4-7-16,-3-3-8 15,-3-7-11-15,7-2-7 0,2-8-22 16,7-2-77-16,7-3-47 15,4 0-143-15</inkml:trace>
  <inkml:trace contextRef="#ctx0" brushRef="#br0" timeOffset="200827.77">8680 7042 262 0,'0'0'535'0,"0"0"-397"15,0 0 20-15,0 0-18 16,0 0-72-16,0 0-26 16,-25-80-1-16,13 78-3 0,-2 2-25 15,-1 0-6-15,-2 8-3 16,0 14-2-16,-1 8 4 16,3 4 8-16,-1 4 4 15,7 1-7-15,3-6 1 16,6-2-11-16,0-5-1 15,0-7-3-15,15-4 3 16,3-9-5-16,1-6-29 16,4 0-10-16,2-6-4 15,2-16-6-15,-4-7-11 16,0-3-23-16,-5-4 24 16,-5-1 13-16,-1-3 21 0,-6 3 30 15,1 7 1-15,-3 10 28 16,-2 12 31-16,0 4 21 15,-2 4-5-15,0 0-43 16,0 2-19-16,0 16 4 16,0 10 26-16,0 2-7 15,0 4 9-15,0 3-32 16,5-1-2-16,2-4 1 16,6-5-11-16,3-2-2 15,-1-7-2-15,6-4-8 0,-4-6-4 16,3-6-42-1,3-2-4-15,-2 0 13 0,4-13-26 16,-2-10-24-16,-1-12 50 16,-5-2-8-16,2-6 26 15,-4-5 16-15,-1 2 9 16,-1 4 4-16,-3 10 4 16,0 10 15-16,-8 12 18 15,0 6-12-15,1 4-6 16,-3 0-19-16,4 6-2 0,2 10 2 15,8 2 1 1,6-2 1-16,2 2 7 16,3 0-8-16,-3 4 3 0,-4 0-4 15,-2 3 1-15,-3-2 3 16,-5 1 3-16,2-2 2 16,-1-1-4-16,-3-6-2 15,4-2 10-15,3-4-3 16,-3-2-6-16,4-5 0 15,1-2 1-15,2 0-5 16,-5-4 0-16,5-16-21 16,0-6 8-16,1-6-4 15,0-4 0-15,0-7-9 0,0-3 10 32,-7 2 2-32,-3 10 14 0,-8 8 23 0,0 10 36 31,0 8 29-31,0 4-21 0,-2 4-21 0,-4 0-24 15,-3 0-21-15,-1 6-1 16,4 10-1-16,2 4-10 16,4-2 6-16,0 0 3 15,0 4-16-15,8 0 13 16,8 2-1-16,-1 2 2 16,4 2 4-16,-4 0 0 15,-1-6-4-15,-8 0-2 0,-6-5 2 16,0-2 3-16,-4 2-8 15,-19-5 9 1,-1-1 0-16,2-2-6 16,4-5-23-16,7-4-30 15,2 0-20-15,6 0-32 0,3 0-23 16,0-4-49-16,0-5-79 16,3 4 2-16,10 1 260 15,8-1 132-15,-2 4 15 16,4-2 23-16,-1 2-45 15,7 1-24-15,9-2-48 16,2-5 17-16,5 2 68 16,-1-3-129-16,-2-2 48 0,-4-4-50 15,-6 0 20-15,-5-5-19 16,-8-2 4-16,-1-4 3 16,-7-7 0-16,-2-6-6 15,-4-4-1-15,-3-2-8 16,-2 4-5-16,0 12-4 15,0 12 9-15,-2 10 12 16,-12 6 20-16,-3 0-3 16,-4 14-26-16,-1 12 5 15,-1 8 14-15,8 2 24 16,6 4-13-16,5 0 11 16,4-4-9-16,0-2-11 15,20-5-2 1,15-7-18-16,14-7-4 0,14-6-6 0,12-9-31 15,4 0-205-15,-13-17-599 16</inkml:trace>
  <inkml:trace contextRef="#ctx0" brushRef="#br0" timeOffset="206687.69">11371 6820 694 0,'0'0'78'15,"0"0"11"-15,0 0 16 16,0 0-10-16,0 0-36 16,0 0-1-1,0 0 10-15,0 0-34 0,-35-45-12 0,18 45-18 16,-2 0-3-16,3 10-2 15,3 2-1-15,3 2-1 16,2 3-1-16,4-3 2 16,4 0 1-16,0-2 0 15,0 2-6-15,0-2 6 16,12 4-1-16,5 2 2 16,3-2 3-16,1 2-1 15,-4 0-1-15,-1 2 0 16,-5 0-1-16,-5 2 0 15,-6 0 2-15,0 2 2 16,0-2 7-16,-19 0 5 16,-10-1-8-1,-2-3 3-15,-1-4-10 0,3-4 2 0,2-2 3 16,3-4-4-16,3-4-2 16,6 0-2-16,-1-3-35 15,8-16-42-15,5-6-78 16,3-3-94-16,0-5-552 15</inkml:trace>
  <inkml:trace contextRef="#ctx0" brushRef="#br0" timeOffset="207301.71">11917 6501 896 0,'0'0'101'0,"0"0"-33"0,0 0-17 15,0 0-9 1,0 0-7-16,0 0-16 0,-66-42-2 16,50 42 1-16,3 0-10 15,-1 0 1-15,5 0 1 16,5 0-9-16,-3 0 6 16,1 2-6-16,-2 8-1 15,4 4 1-15,-2 4 1 0,1 6 8 16,-1 6 19-1,1 8 14-15,0 6 5 16,3 8 1-16,-2 9-16 0,0 7-3 16,-1 2 5-16,3 0-14 15,0-4 2 1,0-6-6-16,2-4 0 0,-2-5 3 16,2-5-10-16,0-2 0 15,-4-2-2-15,4-4-6 16,0-2 1-16,0-10-1 15,0-8 2-15,0-6-2 16,0-4-2-16,0-4 0 16,8-1-5-16,3-3 5 15,5 0 1-15,3 0-1 16,4 0-4-16,4-9 2 0,-1-5-2 16,4-2-16-16,-5-2-31 15,4 0-45-15,-4-2-69 16,-9 2-89-16,-7 0-252 15</inkml:trace>
  <inkml:trace contextRef="#ctx0" brushRef="#br0" timeOffset="207712.7">12176 6847 582 0,'0'0'326'16,"0"0"-248"-16,0 0 80 0,0 0-28 15,0 0-61-15,0 0-15 16,-18-18-19-16,10 21-21 16,-4 21-11-16,-3 12 10 15,1 6 17-15,3 2 14 16,7 0-11-16,4-2-11 16,0-6-15-16,0-5-4 15,11-8-2-15,7-5-1 0,6-9-5 16,5-9-40-16,7 0-32 15,2-3-44-15,-1-18-78 16,1-8-54-16,-5-4-193 16</inkml:trace>
  <inkml:trace contextRef="#ctx0" brushRef="#br0" timeOffset="208043.6">12493 6847 925 0,'0'0'151'16,"0"0"42"-16,0 0-66 15,0 0-59 1,0 0-20-16,0 0 17 0,-83 105-32 16,72-71-18-16,4-4-1 0,4 0-4 15,3-4-3-15,0-2-6 16,0-6 0-16,3-5 0 16,13-5-2-16,-1-4-6 15,5-4-13-15,3 0-10 16,1 0-12-16,0-12-15 15,-1-9-6-15,-7-5 22 16,-8 0 11-16,-8-4 20 0,0 2 9 16,0 2-6-1,-10 4 0-15,-11 4 7 16,1 6 0-16,-3 6-6 16,6 4-16-16,1 2-35 0,5 0-98 15,3 0-51-15,3 0-125 16</inkml:trace>
  <inkml:trace contextRef="#ctx0" brushRef="#br0" timeOffset="209220.83">12684 6894 383 0,'0'0'639'0,"0"0"-565"0,0 0 29 15,0 0-44-15,0 0-25 16,0 0 35-16,-2 92-13 16,-2-62-15-16,4 0-14 15,0-4-14-15,0-6-10 16,0-3-3-16,0-6 0 16,8-3-2-16,3-8-11 15,5 0-31-15,-1 0-31 16,3-4-2-16,-3-11-10 15,2-6 7 1,-7 1 17-16,2-6 31 0,-3 0 32 16,-3 0 3-16,-1 4 8 0,-1 6 38 15,1 8 30-15,-5 6 14 16,0 2-3-16,0 0-9 16,0 0-27-16,0 0-17 15,0 10-22-15,0 10 2 16,0 2 8-16,0 0-17 15,0 2-4-15,0-2-3 16,7-2-1-16,-1-3 0 16,3-3-12-16,0-7-26 0,2 0-22 15,0-6-19 1,5-1-39-16,-1 0-36 0,5-10 3 16,-1-9 29-1,-2-6-54-15,-1-3 16 0,-5 0 78 16,2 0 82-1,-1 6 199-15,-2 6-22 0,-1 6-15 16,1 4-27-16,-2 2-11 16,1 4-37-16,3 0-14 15,-4 0-25 1,1 10-20-16,0 10 8 0,0 2 0 16,-2 2-10-16,-3 0-8 15,-2 0-10-15,-2-3-3 16,0-6-4-16,0-1-1 0,0-6-9 15,0-4-42 1,0-2-25-16,0-2-12 0,0 0 8 16,2-2 25-16,8-20-77 15,1-6 18-15,4-4 61 16,3-4 5-16,0 2 32 16,4 2 16-16,-4 10 34 15,2 8 41-15,-7 8 11 16,-2 6-9-16,-3 0 19 15,-2 0-27 1,-2 4-23-16,5 14-17 0,1 8 8 16,-4 2 14-16,1 0-17 15,1 2-4-15,2-4-20 0,-2-1 3 16,1-6-9-16,0-2-4 16,-2-8 0-16,2-3-4 15,-1-6 1 1,4 0-14-1,3 0-15-15,3-6-5 16,2-16-1-16,0-4-1 16,3-6 14-16,-6-12 3 15,1-12-9-15,-5-12-3 16,-1-6-14-16,-3 1-22 16,-5 7 59-16,0 14 11 15,1 14 30-15,-3 14 46 0,-2 10 8 16,0 6 11-16,0 6-5 15,0 0-25-15,0 2-25 16,0 0-22-16,-5 10-13 16,-8 18-1-16,0 8-2 15,0 6 6-15,4 10-3 16,3 4 6-16,0 6-10 16,4 3 5-16,2-7-1 15,0-4-5-15,0-8-1 16,16-8 1-16,4-7-1 0,2-8 1 15,5-6-21 1,2-7-24-16,2-9-37 0,3-1-94 16,-8 0-84-16,-7-5-231 15</inkml:trace>
  <inkml:trace contextRef="#ctx0" brushRef="#br0" timeOffset="209455.97">13528 6898 1046 0,'0'0'34'16,"0"0"58"-16,0 0 62 0,0 0-106 16,0 0-37-16,0 0 6 15,67-36-4-15,-40 30-9 16,-1 0-4-16,-1 2-24 15,0 0-66-15,-8-2-142 16,-3-1-185-16</inkml:trace>
  <inkml:trace contextRef="#ctx0" brushRef="#br0" timeOffset="210036.78">13765 6368 954 0,'0'0'21'0,"0"0"-1"15,0 0 55-15,0 0-36 16,0 0-17-16,0 0-8 0,118-23-5 16,-91 23-5-16,0 0-4 15,-6 0-3-15,-3 0 1 16,-3 1 0-16,-1 7 2 16,-3 2-2-16,0 4 2 15,-1 3 0-15,-4 2 11 16,0 8 11-16,-1 3 31 15,-3 6-13-15,0 6 2 16,-2 6 4-16,0 6-11 16,0 8 8-16,0 9-1 15,0 3 2-15,0 2 10 0,0-2-36 16,0-4-1-16,0-3 17 16,0-5-18-16,0-6 2 15,0-6-6 1,-9-8-3-16,-6-10-2 0,-3-8 3 15,-2-10 5-15,-2-4-8 16,-3-4-1-16,1-2-3 16,-1-4-2-16,4 0-1 15,2 0-3-15,1 0-4 16,3-2-23-16,2-6-4 16,1 0-21-16,1-2-58 15,5-4-76-15,1-2-76 0,5-8-284 16</inkml:trace>
  <inkml:trace contextRef="#ctx0" brushRef="#br0" timeOffset="213151.21">14567 6721 1083 0,'0'0'20'0,"0"0"60"16,0 0 1-16,0 0-42 0,0 0-29 15,0 0-10-15,0 0-9 16,0-18-34-16,0 18-85 16,2 10-3-16,0 6-153 15</inkml:trace>
  <inkml:trace contextRef="#ctx0" brushRef="#br0" timeOffset="213434.98">14642 7024 330 0,'0'0'501'0,"0"0"-493"15,0 0 104-15,0 0 24 16,0 0-43-16,0 0-21 16,5 0-3-16,-5 2-22 15,0 4-8-15,0 6-4 16,0 4 5-16,0 6-7 16,-12 2-10-16,-9 6-23 15,-8 9 0-15,-14 4-65 16,-8 6-126-1,-9-1-307-15</inkml:trace>
  <inkml:trace contextRef="#ctx0" brushRef="#br0" timeOffset="-208911.13">6293 8051 495 0,'0'0'116'0,"0"0"-78"15,0 0 102-15,0 0-78 16,0 0-13-16,0 0 20 0,0 0-4 15,6-93-11-15,-14 92-20 16,-7 1 7-16,-5 0-36 16,-5 0 5-16,1 8-5 15,0 8-2-15,1 0 8 16,8 0 3-16,8 0 3 16,4-2-12-16,3 2-3 15,0 2 0-15,19-2-1 16,7 2 2-16,6-2-3 15,1 0 4-15,0 2-4 16,-1 2 0-16,-6 2 1 16,-6 2-1-16,-6-2 1 15,-6 0 2-15,-8-1-1 16,0-2 0-16,-2 2 4 0,-20-6-2 16,-5-1 6-1,-4-1-2-15,3-5-7 0,-5-2 0 16,5-6-1-16,4 0-1 15,3-5-13-15,8-13-60 16,6-1-7-16,7-5-84 16,0-2-90-16</inkml:trace>
  <inkml:trace contextRef="#ctx0" brushRef="#br0" timeOffset="-208266.15">6856 7810 747 0,'0'0'74'0,"0"0"30"16,0 0 30-16,0 0-92 16,0 0 1-16,0 0 2 15,0-50-8-15,-12 44-4 16,-3 2-20-16,-3 0 0 16,-5 0-3-16,1 2-8 15,2 0-1-15,2 2 3 16,7 0-1-16,5 0-3 15,3 0 0-15,1 0 0 16,0 2 0-16,2 10 5 16,0 4 8-16,0 4 15 0,0 4 0 15,0 4-3-15,0 6 1 16,-2 6 18-16,2 7-10 16,-2 5-5-16,2 8-9 15,-3 0-6 1,3 4 1-16,0 0-6 0,-3 3 2 15,3 1 1-15,0-6-8 16,0-4 1-16,0-8-2 16,0-8-2-16,0-5 2 15,0-7 0-15,8-9-2 16,1-4 1-16,-1-9-2 0,1-4 2 16,3-4-2-1,0 0 3-15,9 0 2 0,4-7 1 16,4-4-6-16,4-1-3 15,-2-1-18-15,2 3-37 16,-3 1-45-16,-4 0-49 16,-4 1-80-16,-8-3-156 15</inkml:trace>
  <inkml:trace contextRef="#ctx0" brushRef="#br0" timeOffset="-207780.26">7101 8201 644 0,'0'0'125'0,"0"0"-66"16,0 0 50-16,0 0-34 0,0 0-40 16,0 0-10-16,-37 12 24 15,29 13 37-15,-1 2-19 16,5 4-14-16,2 1-21 16,2-2-7-16,0 0-7 15,0-6-5-15,6-4-5 16,7-6-5-16,3-4 1 15,1-8-3-15,2-2 1 16,-2 0-2-16,1-10-9 16,-4-10-11-16,-3-2-3 15,-7-4 2-15,-4-4-8 16,0 0 1-16,0-1 4 16,-18 5-4-1,-2 5-11-15,0 4 29 0,3 5 5 0,-4 6 3 16,5 2-1-16,3 4-3 15,3 0-71-15,2 0-70 16,6 0-69-16,0 0-461 16</inkml:trace>
  <inkml:trace contextRef="#ctx0" brushRef="#br0" timeOffset="-207205.26">7292 7877 480 0,'0'0'433'16,"0"0"-403"-16,0 0 126 15,0 0-83 1,0 0-59-16,0 0 11 0,63-41 2 16,-39 35-17-16,2 3-4 0,-1 0-5 15,-5 3 5-15,-5 0-6 16,-3 0 0-16,-1 0 0 16,-5 3 0-16,4 6 11 15,-6 4-1-15,1 2 4 16,-3 6 9-16,-2 7 18 15,2 8 4-15,-2 5-6 32,0 10 12-32,2 3-14 15,0 2-10-15,0 4-10 0,6-1-4 0,-2-1-2 16,1 0-3-16,4-4-7 16,-2-2 0-1,0-8 3 1,-3-6-4-16,-1-8 2 15,-3-8-2-15,-2-2-1 0,0-6 1 16,0-3 8-16,-5-4-5 16,-12 0 1-16,-8-2 5 15,-4-5-7-15,-4 0-1 16,0 0 0-16,2 0-1 16,6 0-2-16,4-8-15 0,9-3-35 0,7-7-42 15,5-4-63 1,0-3-179-16,7-1-202 15</inkml:trace>
  <inkml:trace contextRef="#ctx0" brushRef="#br0" timeOffset="-206923.12">7882 8322 1100 0,'0'0'87'16,"0"0"59"-16,0 0-25 16,0 0-70-16,0 0-28 15,0 0-16-15,-10-66-7 16,10 63-11-16,0 3-38 15,0 0-80-15,0 0-153 16,2 0-71-16</inkml:trace>
  <inkml:trace contextRef="#ctx0" brushRef="#br0" timeOffset="-206356.15">8250 8211 913 0,'0'0'41'0,"0"0"96"0,0 0-18 16,0 0-78-16,0 0-8 16,0 0 18-16,56-48-13 15,-37 48 3-15,4 0-17 16,-3 4-8-16,0 18-7 0,-2 4 3 31,-5 6 6-31,-3 3-11 0,-8 1-4 0,-2-3 3 16,0-2-2-16,0-3-3 15,0-6 0-15,-2-8-1 16,-6-4-2-16,2-8-2 16,1-2-7-16,1 0 6 15,2-6-6-15,2-16-13 16,0-8-21-16,0-5-10 15,4-2 16-15,14-3-17 16,6 5-32-16,5 7 48 16,0 8 36-16,0 6 3 15,-4 2 1-15,0 4 0 0,-8 4-4 16,-3 0-57 0,-3 4-86-16,-7 0-93 15</inkml:trace>
  <inkml:trace contextRef="#ctx0" brushRef="#br0" timeOffset="-205363.2">8932 8215 785 0,'0'0'139'16,"0"0"-2"-16,0 0 14 15,0 0-100-15,0 0-41 16,0 0 31-16,-58 73 3 16,47-41-16-16,7-1-15 0,2 0 14 15,2 1-7-15,0-6-12 16,0-2-5-16,6-8 1 15,7-8 0-15,-1-4-4 16,1-4-6-16,0 0-16 16,3-8-9-16,-3-14 7 15,-2-4-7-15,-4-2-5 16,-7-2-21-16,0-1 1 16,0 4 31-16,-13 0 12 15,-5 8 11-15,-1-2 2 16,6 10 7-16,5-2 2 15,6 4 7-15,2-2-3 0,0 3-1 16,0 2-12 0,6 2 0-16,14 2-8 0,2 0 1 15,1 2 3-15,4 0-4 16,-6 0-3-16,2 0 5 16,-3 0 3-16,-5 6 0 15,1 6 3-15,-5 0 9 16,-1 4 21-16,-2 7 6 15,-3-1 4-15,-1 6-4 16,-2-2 2-16,0 2-22 16,-2 0 2-16,0 0-5 15,0-2-4-15,0-2-6 16,0-8-1-16,0-6-1 16,0-6-1-16,0-4-1 15,2 0-21-15,10 0-7 0,3-16-14 16,6-10-32-16,-2-6-5 15,1-2 21-15,-1 0-54 16,-4 2 79-16,-1 3 30 16,-4 7 4-16,-1 8 24 15,-5 8 49-15,0 4-1 16,-4 2 37-16,0 0-29 16,0 0-32-16,0 0-31 15,0 11-8-15,0 8 19 16,0 8 10-16,0 0-7 0,0 1-16 15,0 3-8-15,0-1-2 16,6-4 0-16,9-2 2 16,3-6-6-16,5-4 1 15,-2-8-2-15,2-6-1 16,0 0-8-16,1-8-8 16,-2-14 10-16,-4-8 7 15,-5-6 6-15,-1-4-3 16,-8-5 3-16,-2-2-5 15,-2-4-2-15,0 5 2 16,0 6-2-16,0 8 0 0,-4 12 1 16,0 8 0-16,-2 6-1 15,4 6 0-15,2 0-36 16,-2 0-132-16,-2 0-86 16,-3 8-126-16</inkml:trace>
  <inkml:trace contextRef="#ctx0" brushRef="#br0" timeOffset="-204162.36">9946 8432 370 0,'0'0'307'0,"0"0"-228"16,0 0 58-16,0 0-40 15,0 0-2-15,0 0-17 16,-3-2-3-16,3 2-23 0,0 0-4 16,0-2-26-16,5 0-6 15,17-4-1-15,10-2 12 16,5 0-8-16,3-2-16 16,1 4 1-16,-6-2-4 15,-4 4-3-15,-9-2-30 16,-6 4-18-16,-9-2-27 15,-5 1-44-15,-2 2-6 16,0-3-75-16</inkml:trace>
  <inkml:trace contextRef="#ctx0" brushRef="#br0" timeOffset="-203813.97">9981 8261 656 0,'0'0'240'16,"0"0"-169"-16,0 0 51 16,0 0-53-16,0 0-25 15,0 0-7-15,2-8 1 16,19 6 16-16,6-2-17 15,2-4-18-15,0 4-3 0,-4 0-6 16,-4 2-6-16,-7 2-1 16,-3 0-2-16,-7 0 1 15,-2 0-1-15,-2 0 1 16,0 0 6-16,0 0 0 16,0 0 0-16,0 0-8 15,0 0-2-15,0 0-63 0,0 0-62 16,-2 0-120-16,-9 0-223 15</inkml:trace>
  <inkml:trace contextRef="#ctx0" brushRef="#br0" timeOffset="-162524.14">10525 760 208 0,'0'0'635'0,"0"0"-584"15,0 0 49-15,0 0-15 0,0 0-30 16,0 0-15-16,0 0 13 16,0 0-16-16,0-8-13 15,0 8-2-15,-4 0-4 16,-10 12-2-16,-3 6-2 15,-4 8 11-15,-1 8-8 16,-3 6 10-16,3 6 16 16,0 4-15-16,1-2 3 15,6 4-6-15,4-2-2 16,2-1-8-16,7-3-10 16,2-4 2-16,0-6-3 0,6-2-4 15,15-6 3 1,1-6-3-16,2-2 0 15,3-4-8-15,4-3-36 0,5-6-20 16,0-3-48-16,-3-4-29 16,-2 0-60-16,-9 0-128 15</inkml:trace>
  <inkml:trace contextRef="#ctx0" brushRef="#br0" timeOffset="-161613.8">10654 1123 536 0,'0'0'235'16,"0"0"-175"-16,0 0 68 15,0 0-17-15,0 0-49 0,0 0 14 16,2-36-26-16,3 36-19 16,1 0-18-16,4 0-2 15,1 0 6-15,1 4 6 16,2 11 7-16,1 7-7 15,2 3-4-15,-7-1-8 16,0 4 1-16,-4 0-4 16,-3-4 1-16,-3 0-1 15,0-2-5-15,0-4 5 16,0-6-7-16,0-4-1 16,0-4-8-16,0-2-8 15,0-2 1-15,0 0 2 0,0 0 7 16,0-6-8-16,0-16-33 15,0-6 22-15,4-2 9 16,7 0 0 0,3 0-2-16,3 4 8 0,-1 2 9 15,4 8 1-15,-5 2 2 16,2 8 4-16,-7 1 5 16,-1 5 8-16,0 0 1 15,0 0 8-15,-2 17 17 16,-3 2-19-16,0 4-9 15,-2 1-9-15,-2 0 2 0,0-2-8 16,0 0-1-16,0-2 2 16,0-4-3-16,0-4-5 15,0-6-10-15,0-4-9 16,0-2-2-16,0 0 7 16,0 0 12-16,0-6-3 15,3-14-7-15,6-6-23 16,0-6 28-16,2 0-9 15,0-5 3-15,2 6 16 16,6 1 2-16,-4 4 0 16,3 5 3-16,-3 7 3 0,1 5 7 15,-5 4-1 1,1 5 7-16,-4 0-2 16,1 5 15-16,-1 10 6 0,4 6-10 15,-3 2-10-15,-3 4-4 16,2 0 2-16,-4 4-12 15,-2-3 7-15,-2 0-11 16,0-2 0-16,0-2 0 16,0-2-14-16,0-2-31 15,0-8-40-15,0-2-20 16,0-6-88-16,-4-4-79 16</inkml:trace>
  <inkml:trace contextRef="#ctx0" brushRef="#br0" timeOffset="-161033.22">11594 1259 785 0,'0'0'88'0,"0"0"58"16,0 0-21-16,0 0-31 15,0 0-53-15,0 0-13 16,-2-4 3-16,2 18-27 0,-2 6 10 16,-1 4 8-1,1 2-6-15,-2 0-11 0,0 0-5 16,-5-1 0-16,2-2-5 15,-2-4-62-15,5-7-27 16,1-4-125 0,1-8-69-16</inkml:trace>
  <inkml:trace contextRef="#ctx0" brushRef="#br0" timeOffset="-160468.79">11728 1124 781 0,'0'0'103'16,"0"0"5"-16,0 0-9 15,0 0-40 1,0 0-27-16,0 0-10 0,17-3 16 15,-9 17-5-15,3 0-7 16,-3 6-4-16,4 0-7 16,-5 2-1-16,-1 0-6 15,-2 0-1-15,-1-2-4 16,-1 0 0-16,-2-6-3 16,0-2-2-16,0-2-5 0,0-6-9 15,0-2-4-15,0-2 4 16,0 0 8-16,0 0 7 15,0-12-17-15,0-10-13 16,2-2 10-16,3-8-4 16,4-2 17-16,-1 0-3 15,4 6 6-15,1 4 5 16,0 7 18-16,1 8 18 16,1 0-16-16,-1 5 0 15,-1 3 1-15,1 1 2 0,1 0 4 16,1 0-4-16,-1 14 8 15,-1 8-7-15,-3 6-4 16,-3 0-1 0,-1 2-4-16,0 0-8 0,-2 0-1 15,-5-4-5-15,0-2-2 16,0-2-3-16,0-4-53 16,0-1-32-16,0-6-71 15,0-7-83-15,0-4-162 16</inkml:trace>
  <inkml:trace contextRef="#ctx0" brushRef="#br0" timeOffset="-160075.91">12165 780 847 0,'0'0'65'16,"0"0"30"-16,0 0-8 0,0 0-58 15,0 0-5-15,0 0 61 16,58 16-20-16,-25 6-13 15,3 6 0-15,1 10-4 16,2 6-16-16,-8 6-13 16,-5 6-5-16,-6 5-5 15,-4-1 5-15,-9 2-6 16,-5-4-6-16,-2 2-2 16,0-4-5-16,-16-2-51 15,-15-1-31-15,-11-9-73 16,-8-6-128-16</inkml:trace>
  <inkml:trace contextRef="#ctx0" brushRef="#br0" timeOffset="-156136.08">7629 1073 382 0,'0'0'179'16,"0"0"-118"-16,0 0 3 31,0 0 12-31,0 0-16 0,0 0-34 0,-45-10-8 16,32 10-5-16,-1 2 7 15,-4 14-3-15,2 2 27 16,-1 4 4-16,1 3 14 16,3 2-25-16,7-1-13 0,2-2-8 15,4-4-8-15,0-2 2 16,0-4-6-16,6-6-3 15,5-2-1-15,-1-6-24 16,4 0-18-16,-5 0 13 16,5 0 8-16,-3-14-4 15,-1-4-12 1,4-2-1-16,-3-6 17 0,2 0 4 16,1 0 6-16,1 0 11 15,1 3 2-15,-1 5 24 16,1 7 19-16,-3 4-3 15,-1 6 6-15,-3 1-5 16,4 0-2-16,1 10 21 0,1 8-21 16,3 4-4-1,0 1-13-15,-3 4-10 0,3-1-1 16,-7 2-12-16,-2-4 9 16,-3 0-4-16,-6-4-1 15,0-6-5-15,0-2-2 16,-2-4 1-16,-13-2-3 15,-1-6-1 1,3 0 5-16,0 0 0 0,6-12 0 16,0-10-13-16,7-8-21 15,0-4 6-15,5-6-19 16,21 0-24-16,8 2 30 16,9 6-31-16,3 5 21 15,3 8 13-15,0 4-20 16,-2 5 51-16,-9 6-7 0,-9 4 1 15,-9 0-3-15,-9 0 4 16,-7 0 12-16,-4 0 7 16,0 0 27-16,0 0 51 15,0 0 2-15,-6 0-57 16,-8 0-12-16,-1 4 16 16,-6 13-21-1,-2 2-7-15,-2 7 10 0,-2 2 27 16,4 5-14-16,8-1-17 15,1-2-6-15,10-4 1 0,4-2 1 16,0-6-8-16,0-6-1 16,2-2-1-16,14-8 0 15,2-2-28 1,4 0-16-16,-1-8 21 0,0-14 12 16,0-4-9-16,-3-4 4 15,-3-6 1-15,-4-4 2 16,-4-8-3-16,-5-7-5 15,-2-1-22-15,0 0 34 16,0 10 11-16,0 10 17 16,0 14 47-16,0 10-10 15,0 8 39-15,0 4-16 0,-4 0-14 16,-1 0-23-16,-4 22-30 16,0 10 1-16,-2 8 9 15,4 8 0-15,3 2-5 16,4 3 3-16,0-2-4 15,0-2-11 1,0-3 9-16,18-6-10 0,-1-6-2 16,6-8-2-16,2-6-13 15,-1-8-11-15,2-8-25 16,3-4-3-16,2 0-14 16,1-8 34-16,2-14-42 15,-3-2 17-15,-3-8-21 16,-5-2 16-16,-3 0 35 0,-9 0-16 15,-5 5 45-15,0 7 23 16,-6 11 57-16,0 4 6 16,0 7 17-16,0 0-10 15,0 0-18-15,-6 3-54 16,-2 11-21-16,-7 8 3 16,1 4 5-1,5-2-2-15,3-2-6 0,6-2-5 16,0-2 4-16,0-4-12 15,10-4-27-15,11-6-28 0,2-4-41 16,4 0 32-16,0 0-25 16,0-8-8-16,-2-12-72 15,0-2-75 1</inkml:trace>
  <inkml:trace contextRef="#ctx0" brushRef="#br0" timeOffset="-155943.98">8680 1073 285 0,'0'0'269'16,"0"0"-54"-16,0 0-35 15,0 0-54-15,0 0-27 16,0 0-29-16,38-36-31 16,-30 55 13-16,2 8-1 15,1 0-30-15,2 4-3 0,1-1-3 16,1-2-9-16,1-2-3 16,1 0-3-16,1-6-25 15,1-6-21-15,2-6-137 16,0-8-44-16,-1 0-461 15</inkml:trace>
  <inkml:trace contextRef="#ctx0" brushRef="#br0" timeOffset="-154865.21">9186 1185 714 0,'0'0'146'0,"0"0"-12"16,0 0 21-16,0 0-51 15,0 0-58-15,0 0-16 16,-3 0-11-16,8 0-17 16,19 0 4-16,12 0-6 15,9-4 10-15,6-2-8 0,7-2-2 16,8 0 6-16,6 0 3 16,4 0 13-16,2 0-21 15,-5 0 3-15,-10 0-2 16,-14 2-2-16,-18-1 0 15,-14 6 0-15,-11-1 2 16,-6 0 1-16,0 2 32 16,0 0-9-16,0-2-5 15,0 2-21-15,0-3-29 16,0-1-111-16,-3-1-78 16,-8-5-139-16</inkml:trace>
  <inkml:trace contextRef="#ctx0" brushRef="#br0" timeOffset="-154439.71">9792 948 890 0,'0'0'74'15,"0"0"22"-15,0 0 31 16,0 0-54-16,0 0-37 15,0 0-12-15,-4 0-2 16,4 0-9-16,10 0 4 16,9 2 32-16,5 2-14 15,8 0-4-15,3 3-8 0,-2 0-8 16,1 4-12-16,-5-2-3 16,-2 4 3-16,2 1-3 15,-8 1 1-15,0 2 1 16,-3 1-2-16,-7 1 1 15,-7-1 4-15,-4 4 7 16,0 1 7-16,0-1-2 16,-9 0 3-16,-11 0-7 15,-5 2 5-15,-4 0-2 16,-2 0-5-16,2-2-7 0,1-2-3 16,3-2 4-16,5-4-5 15,3-4-6-15,3-2-36 16,3-4-71-16,-1-2-112 15,-1-2-190-15</inkml:trace>
  <inkml:trace contextRef="#ctx0" brushRef="#br0" timeOffset="-152882.9">8643 1209 659 0,'0'0'94'0,"0"0"-8"16,0 0 12-16,0 0-21 15,0 0-20-15,0 0-16 16,0 2 14-16,0-2-16 16,0 0 2-16,0 0-8 15,0-4-10-15,0-6-16 16,10-6-4-16,-1-4-6 0,5-2 3 16,-1 0-5-16,-1-3-15 15,-4 3 9-15,-1 0-1 16,-5 2 8-16,-2 7 4 15,0 3 4-15,0 6 15 16,0 4-5-16,-2 0 6 16,-7 0-13-16,-3 0-7 15,2 4-9-15,-3 6 7 16,1-1 1-16,7 0-5 16,1 3 1-16,4-2-1 0,0 0 0 15,0 2 5 1,2-2-8-16,11-2-1 0,8 2 7 15,1 0-27-15,1-2 0 16,-2 2-2-16,-2 2 15 16,-6-2 6-16,-2 4 9 15,-4-2 0-15,-1 2-2 16,-1-2 4-16,-1-2 0 16,-2 0 3-16,-2 2 6 15,2 0 1-15,-2 0 5 16,0 2 4-16,0 0-2 15,0 0 2-15,3-4-3 0,4 0-13 16,4-2-3-16,3-4-1 16,3-2-41-16,5-2-41 15,1 0-55-15,-2-4-185 16</inkml:trace>
  <inkml:trace contextRef="#ctx0" brushRef="#br0" timeOffset="-145432.32">10614 8113 544 0,'0'0'152'15,"0"0"-80"-15,0 0 3 16,0 0-15-16,0 0-17 16,0 0 31-16,0 0-11 15,0 0-25-15,0-4 3 16,3 4-7-16,-1 0 0 16,2 0-23-16,2 0-4 15,3 4 1-15,3 16 9 0,-4 4 6 16,1 2-6-16,-1 4 0 15,-4 0-3-15,0 1-1 16,-4-4-10-16,0 0 7 31,0-5-10-31,0-4 8 0,0-4-4 0,0-6-4 16,0-2 0-16,0-6-2 16,0 0-3-16,0 0 3 15,0-10 0-15,0-18-16 16,0-6-33-16,2-5 8 15,7 1-61-15,1 4 62 16,0 6 40-16,3 6 0 16,3 8 2-16,-1 4 0 15,-3 4 0-15,-1 6 3 16,-2 0 15-16,2 0 6 0,0 14 34 16,-2 8-20-16,0 4-4 15,-4 4-14-15,-5-2-6 16,0 2-9-16,0-3 0 15,0-4 3-15,0-5-7 16,0-5 4-16,0-5-5 16,0-8-2-16,0 0-7 15,0 0 5-15,0-7 2 16,0-15-32-16,2-3-24 16,7-8 11-1,4-3 4-15,0 2-5 16,4 2 13-16,-2 8 28 15,3 10 6-15,-3 4 1 16,3 10 2-16,-1 0 25 16,2 0 3-16,1 2 54 15,-3 14-20-15,2 6-26 16,-6 4-1-16,0 0-7 16,-6 4-4-16,-1-2-13 15,-6 1-3-15,0-5-5 16,0 2-5-16,0-2-44 15,0-2-56-15,-8-4-107 0,-6-8-146 16</inkml:trace>
  <inkml:trace contextRef="#ctx0" brushRef="#br0" timeOffset="-145144.62">11554 8365 472 0,'0'0'437'0,"0"0"-409"16,0 0 68-1,0 0-10-15,4 123-33 0,-4-87-29 16,0-4-12-16,-8 0-12 16,-7-3-36-16,-6-4-231 15</inkml:trace>
  <inkml:trace contextRef="#ctx0" brushRef="#br0" timeOffset="-143811.43">12732 8163 392 0,'0'0'396'0,"0"0"-283"16,0 0 16-16,0 0-59 16,0 0-13-1,0 0 1-15,10-64-26 0,-10 48-1 0,0 2-16 16,-6 2-5-16,-10 2 18 15,-3 4-22-15,0 4-5 16,-2 2-1-16,1 0-2 16,5 4-4-16,4 10-2 15,2 0 5-15,4 4-1 16,5 2 2-16,0 2 2 16,0-2-6-16,7 2 6 15,9 2 3-15,1 0-1 16,-1 0 0-16,-1 2-2 15,-3 0 1 1,-5 1-1-16,-5-5 2 16,-2 0 4-16,0-2-2 15,-9-4-4-15,-11 2 7 16,-7-8-4-16,0 0 2 16,3-6-5-16,2-4-3 0,3 0-11 15,6 0-22 1,3-18-87-16,4-9-91 0,6-10-185 15</inkml:trace>
  <inkml:trace contextRef="#ctx0" brushRef="#br0" timeOffset="-143278.63">13223 7762 764 0,'0'0'76'16,"0"0"44"-16,0 0 1 16,0 0-66-16,0 0-20 15,0 0-17-15,-31-16-8 16,13 16-4-16,2 0-6 15,3 0 3-15,1 2 4 16,2 6 5-16,-1 4-1 16,1 2 7-16,4 2-1 15,-1 2 0-15,1 6 7 16,2 0-4 0,1 7 14-16,1 2 6 0,-1 7-11 0,1 7 12 15,0 5-17-15,-5 2-5 16,3 2 3-16,-2 0-10 15,-2-1-2-15,4-3-5 16,2 0 0-16,2-6 2 16,0-6-5-1,0-6 2-15,0-10-3 0,2-4 0 16,12-6-1-16,3-6 0 16,6-2 1-16,6-4-1 0,4-2 2 15,9 0 1-15,1 0-3 16,3 0-3-16,-5 0-43 15,-3-4-1-15,-9-8-143 16,-12-2-34-16,-8-2-251 16</inkml:trace>
  <inkml:trace contextRef="#ctx0" brushRef="#br0" timeOffset="-142680.51">13468 8083 582 0,'0'0'252'16,"0"0"-157"-16,0 0 57 16,0 0-66-16,0 0-51 15,0 0-29-15,-17 12 13 16,5 10 26-16,3 4 1 16,3 0-3-16,1 2-14 0,5-2-3 15,0-4-8-15,0-6-7 16,3-3-11-16,12-8 0 15,3-5-1-15,4 0-20 16,0 0 14-16,1-8-7 16,-1-7-16-16,-7-6 5 15,-1-3 8-15,-10 0-6 16,-4-2 12-16,0 4 8 16,-4 2-19-16,-10 6 8 15,-3 4 1-15,-1 4-10 16,0 4-20-16,0 0-30 15,2 0-79-15,3-2-75 0,2-2-499 16</inkml:trace>
  <inkml:trace contextRef="#ctx0" brushRef="#br0" timeOffset="-142093.79">13655 7786 677 0,'0'0'179'0,"0"0"-125"15,0 0 18-15,0 0-35 16,0 0-15-16,132-42 5 0,-92 32-1 15,-5 0-16 1,-3 4-7-16,-10 4-1 0,-5 0-2 16,-5 2-4-16,-5 0 4 15,-3 0 9-15,-2 2 8 16,0 12 25-16,0 2-10 16,1 4-2-16,0 2-2 15,-1 6-18-15,2 2 9 16,1 5 2-16,-1 1-2 15,-2 4-8-15,4 0-3 16,-1 4 1 0,0-2-6-16,-1-2-2 0,1-2 1 15,1-2 2-15,1-2-3 0,-3 0-1 16,-1-2 1-16,-1-5 1 16,-2-5 1-16,0-4-2 15,0-6 2-15,0 0 3 16,-5-2-3-16,-8-2 10 15,-7 0 2-15,-4-2 6 16,-3 0-7-16,-2-4-10 16,4 0-3-16,3-2-1 15,4 0 0-15,2 0-26 0,8 0-37 16,1 0-26-16,3-8-110 16,4-6-146-1</inkml:trace>
  <inkml:trace contextRef="#ctx0" brushRef="#br0" timeOffset="-141449.71">14377 8123 886 0,'0'0'64'0,"0"0"70"15,0 0-65-15,0 0-36 16,0 0-31-16,0 0 8 16,-18-2 12-16,18 8-8 15,0 0-12-15,0-4 0 16,0 0-2-16,0-2 0 15,0 0-8-15,0 0-10 16,4 0 5-16,6-10 11 0,-1 0-21 16,-5 2 5-1,-4 2 18-15,0 2 9 0,0 4 8 16,0 0 29-16,0 0-17 16,0 0-21-16,0 0-8 15,0 4 0-15,0 6 3 16,-2-4 0-16,2 0-3 15,0-4 1-15,0 0-2 16,0-2 2-16,0 0-2 16,0 0 2-16,0 0-2 15,0 0-1-15,0-6-20 16,0 0-5 0,0 0-29-16,0 2 24 0,0 2-19 15,2 0-55-15,-2 2-47 0,0 0-243 16</inkml:trace>
  <inkml:trace contextRef="#ctx0" brushRef="#br0" timeOffset="-141024.03">14841 7947 604 0,'0'0'285'16,"0"0"-194"-16,0 0 19 16,0 0-43-16,0 0-27 0,0 0 0 15,-65 38-2-15,51-10 18 16,4 0-6-16,1 2-23 16,5 0 7-16,4-2-5 15,0-2-14-15,0-4-9 16,8-4-4-16,7-4-2 15,6-6-15-15,6-4-69 16,4-4 5-16,2 0-56 16,5-1-96-16,-5-20-78 15</inkml:trace>
  <inkml:trace contextRef="#ctx0" brushRef="#br0" timeOffset="-140647.13">15146 7997 307 0,'0'0'587'0,"0"0"-501"16,0 0 33-16,0 0 21 16,0 0-70-16,0 0-15 15,-85 86 7-15,72-60-36 16,4 0-6-16,4-2-6 16,5-2-5-16,0-4-8 0,0-6 2 15,9-2-1-15,9-6-2 16,5-4-32-16,1 0-3 15,2 0-8-15,1-10-11 16,-4-8-30-16,-3-2-41 16,-9-4 42-16,-5 0-10 15,-6 2 74-15,0 0 10 16,-8 2 9-16,-10 6 22 16,-4 4 49-16,-1 4-23 15,5 4-11-15,1 0-4 16,5 2-10-16,8 0-12 0,2-2-11 15,2 2-4 1,0 0-19-16,0-4-102 16,20 0-64-16,7-4-15 15</inkml:trace>
  <inkml:trace contextRef="#ctx0" brushRef="#br0" timeOffset="-140316.93">15543 7726 579 0,'0'0'299'0,"0"0"-190"16,0 0 48-16,0 0-54 16,0 0-51-16,0 0-23 0,-39-6 3 15,28 26 8-15,-2 8 19 16,4 8-18-16,-2 5 0 15,5 4-10-15,-4 5 5 16,4 3-16-16,1 1-4 16,1 0-5-16,4-2-5 15,0-4-2-15,0-2-1 16,0-5 1-16,0-5-8 16,0-6-7-16,4-4-13 15,5-6-22-15,-2-6-86 16,2-6-61-16,-3-8-126 0,1 0-281 15</inkml:trace>
  <inkml:trace contextRef="#ctx0" brushRef="#br0" timeOffset="-139593.89">15982 8141 835 0,'0'0'91'0,"0"0"-25"16,0 0 31-1,0 0-51-15,0 0 6 0,0 0-1 16,73 0-20-16,-46-4-12 16,2 2-13-16,0-2-4 15,0 0-2-15,-3-2-9 16,-5 2-95-16,-8-2-107 16,-9-2-307-16</inkml:trace>
  <inkml:trace contextRef="#ctx0" brushRef="#br0" timeOffset="-139384.88">15959 8059 883 0,'0'0'43'15,"0"0"29"-15,0 0 46 16,0 0-66-1,0 0-25-15,0 0 6 16,62 0-19-16,-33 0-8 16,5 0-4-16,1 0-2 15,-2 0-53-15,-3 0-160 16,-8-2-286-16</inkml:trace>
  <inkml:trace contextRef="#ctx0" brushRef="#br0" timeOffset="-138656.81">16567 7939 622 0,'0'0'68'15,"0"0"55"-15,0 0 35 16,0 0-69-16,0 0-53 16,0 0-6-16,5-39-3 15,6 39-9-15,2-1 6 16,5 1 8-16,0 0-5 15,2 0-2-15,0 0 0 0,-4 0 6 16,-1 14 6-16,-3 5 14 16,-6 7-16-16,-4 5-2 15,-2 1-10-15,0 0-10 16,0-2 1-16,-8-2-10 16,-6-4 2-16,3-2-4 15,2-6-1-15,4-6-1 16,3-4-6-16,2-4-15 15,0-2-11-15,0 0 1 16,0 0 22-16,0-10-14 16,7-14-25-16,6-4 27 15,6-6 7-15,2-4-8 16,4 0 0-16,4 2-15 16,0 3 7-16,-2 10 23 15,-5 4 7-15,-4 10 5 0,-4 2 9 16,-6 5 16-16,-1 0-4 15,-3 2-4-15,3 0 12 16,0 2-11-16,-3 16 28 16,3 5-1-16,-3 0-20 15,0 4 8-15,2 0-12 0,-2 0-11 16,0-1 0 0,3-2 5-16,-1 0-13 0,6-4 2 15,-1 0-3-15,2-6-2 16,5-2-4-16,2-4 0 15,4-4-6-15,-1-4-27 16,1 0-73-16,-6 0-176 16,0-14-557-16</inkml:trace>
  <inkml:trace contextRef="#ctx0" brushRef="#br0" timeOffset="-132086.05">18016 8129 753 0,'0'0'110'16,"0"0"1"-16,0 0 4 15,0 0-30-15,0 0-44 16,0 0-11-16,0 0 7 15,0 0-20-15,0 8-7 16,0 16 12-16,0 4 13 0,0 6-16 16,0 4 1-1,-7 1-8-15,-2 1-9 0,-4 2 1 16,0-2-4 0,-6-2-43-16,4-6-52 0,1-8-87 15,6-12-112-15</inkml:trace>
  <inkml:trace contextRef="#ctx0" brushRef="#br0" timeOffset="-131158.56">18855 7886 627 0,'0'0'81'16,"0"0"-21"-16,0 0 36 15,0 0-19-15,0 0-10 16,0 0 8-16,3-80-31 16,-19 78 15-16,0 2-37 15,-3 0-19-15,1 0-3 16,3 2-5-16,-1 10-4 16,7 0 9-16,-1 4-1 15,8 1 0-15,2 1-9 16,0 1 10-16,0 2 3 15,14 1 5-15,1-2 0 16,3 2 2-16,-3-4-8 0,-1 0 2 16,-3-2-4-16,-9 0 2 15,-2-2 1-15,0 0-1 16,0 0 8-16,-19-2 1 16,-8 0 4-16,0-2-9 15,-2-2-4-15,7-2 2 16,0-2-1-16,4-4-2 15,2 0-1-15,5 0-22 16,7-6-71 0,4-14-113-16,0-6-155 0</inkml:trace>
  <inkml:trace contextRef="#ctx0" brushRef="#br0" timeOffset="-130604.56">19439 7538 888 0,'0'0'44'16,"0"0"-12"-16,0 0 39 15,0 0-49-15,0 0-5 16,0 0-4-16,-111-6 1 0,100 6 8 16,2 0-9-16,5 6 0 15,-3 2 5-15,5 2-7 32,-1 2 16-32,3 3 1 0,0 4-5 0,0 5-2 15,0 2 11-15,0 4-4 16,0 4 11-16,0 4-11 15,-4 6 9-15,1 4-2 16,-3 2-9-16,0 3 1 16,-4-1-9-1,1-2-7-15,1-6 4 16,1-2-4 0,3-4-2-16,4-2-5 0,0-2 2 15,0-4 0-15,0-4-1 16,0-3-8-16,6-9 4 15,5-5-1 1,3-5 1-16,1-4 0 0,6 0 8 16,3 0-9-16,2-1-3 15,3-11-2-15,-2-2-11 16,2 1-40-16,-4 2-40 16,-5-4-55-16,-5 4-139 15,-8-3-290-15</inkml:trace>
  <inkml:trace contextRef="#ctx0" brushRef="#br0" timeOffset="-130086.56">19780 7878 721 0,'0'0'114'15,"0"0"-1"-15,0 0 11 16,0 0-43-16,0 0-8 15,0 0-32-15,-87 22-1 16,68 6 16-16,2 5-13 16,5-1-4-16,5 1-11 15,7-2-16-15,0-5 3 16,0-4-11-16,9-6 3 0,9-8-5 16,1-2-2-16,6-6-6 15,-2 0 2-15,0 0 4 16,0-8-7-16,-5-8-9 15,-5-4 6-15,-6-2 0 16,-2-6-24-16,-5-2 4 16,0 0-15-16,-2 3-1 15,-14 8 11-15,-3 5-27 16,4 3 0-16,1 4 33 16,4 3-86-16,1-3-36 15,5 1-204-15</inkml:trace>
  <inkml:trace contextRef="#ctx0" brushRef="#br0" timeOffset="-129530.89">20010 7574 927 0,'0'0'74'16,"0"0"22"-16,0 0-25 15,0 0-37-15,0 0-31 16,0 0 0-16,31-13 0 16,-9 12-1-16,3-2-2 15,-1 2-2-15,-1 1 0 0,-2 0 1 16,-2 0-9-16,-5 0-6 15,-8 0 9-15,-2 5 2 16,1 9 4-16,-3 4 1 16,0 3 17-16,2 5 8 15,1 2-4-15,-2 4-6 16,-1 4 18-16,-2 0-18 16,0 4 7-16,0 6-2 15,0 3-1-15,0 2-1 16,0-1-8-16,0 1-5 15,0-5 4-15,0-2-8 0,0-6 7 16,0-4-7 0,0-4 0-16,0-6-1 0,0-2 1 15,-8-1-1-15,-2-10 0 16,-3 2 5-16,-3-5 3 16,-7-7 5-16,1 4-7 15,-4-5 0-15,-1 0-6 16,2 0-21-16,2 0 9 15,6 0-42 1,3-10-28-16,8-7-60 0,4-1-129 16,2-5-327-16</inkml:trace>
  <inkml:trace contextRef="#ctx0" brushRef="#br0" timeOffset="-128856.17">20663 7932 752 0,'0'0'176'15,"0"0"-125"-15,0 0 16 16,0 0-29-16,0 0-32 15,0 0 4-15,-27 11 17 16,25-4-3-16,2 0-11 16,0-3-4-16,0-2-7 0,0-2-1 15,0 0-2-15,0 0-34 16,0 0 26-16,0 0 9 16,4-6 1-16,-4-6-1 15,0 3 2-15,0 1-3 16,0 5 2-16,0 0 19 15,0 3 22-15,0 0-8 16,-2 0-25-16,-5 0-9 16,1 6 2-16,-2 5 0 0,4 0 3 15,2-3 3-15,2 1-8 16,0-4 0-16,0-2-2 16,0-3 2-16,0 0 0 15,0 0-7 1,0 0 7-16,2 0 3 0,2 0 4 15,2-8-3-15,-2-1-4 16,-4 4 0-16,2-1-3 16,-2 4-3-16,0 2-26 15,0 0-45-15,0 0-48 0,0 0-90 16,0 0-437 0</inkml:trace>
  <inkml:trace contextRef="#ctx0" brushRef="#br0" timeOffset="-127772.14">21068 7780 868 0,'0'0'60'0,"0"0"53"15,0 0-31-15,0 0-18 0,0 0-38 16,0 0-2-16,0-6-11 16,6 28 7-16,4 9 32 15,-1 5 1-15,-1 1-29 16,1 3-8-16,1-1-9 15,-2-7-2-15,-1-6-3 16,-3-6 1-16,3-8 4 16,-2-6-5-16,-3-4 1 15,2-2-2-15,1 0-1 16,3 0 0-16,6-12 9 16,3-10-9-16,2-6 0 0,-3-6-1 15,-3-2 0 1,-5-2-7-16,-1 1-10 0,-4 7-2 15,-3 6-5-15,0 8-3 16,2 10 0-16,-2 4-33 16,0 2-77-16,2 0-85 15,0 0-93-15</inkml:trace>
  <inkml:trace contextRef="#ctx0" brushRef="#br0" timeOffset="-127223.11">21552 7886 603 0,'0'0'145'16,"0"0"-34"-16,0 0-20 15,0 0 0-15,0 0-33 16,0 0 1-16,0-66 24 15,0 66-18-15,-4 0-27 16,-10 0-34-16,-4 12-4 16,-4 8 0-16,1 5 0 0,2 2 1 15,3 0 2-15,3 0-2 16,5-2-1-16,6-5 0 16,2-4-1-16,0-9-5 15,0-2-7-15,8-5-34 16,9 0 4-16,1 0 14 15,2-6 0-15,0-8 4 16,0-7-5-16,-4 2 9 16,0-5 8-16,-6-1 2 15,-1 3 10-15,-1 8 1 16,-6 6 13-16,-2 4 43 0,0 4 26 16,0 0-45-16,0 0-16 15,0 3-17-15,0 15 9 16,0 1 11-16,0 3-4 15,4 3-4-15,0-5-4 16,3 0-1-16,1-2-7 16,2-4 0-16,3-4-4 15,5-2-29-15,-1-4-17 16,4-4-11-16,-1 0-55 16,2 0-33-16,-2-10-104 15</inkml:trace>
  <inkml:trace contextRef="#ctx0" brushRef="#br0" timeOffset="-126917.92">21886 7477 978 0,'0'0'80'0,"0"0"-60"15,0 0 8-15,0 0 6 16,0 0 38-16,0 0 12 31,-2 113-16-31,-3-70-10 0,-2 8-9 0,-1 3-22 16,1 2-8-16,0 2-2 15,5 0-3-15,-1-3-13 16,3-5 4-16,0-8-5 0,0-6-3 16,0-8 2-16,0-4-5 15,5-8-32 1,-2-6-31-16,-1-2-51 15,2-8-79-15,1 0-72 0,-1 0-320 16</inkml:trace>
  <inkml:trace contextRef="#ctx0" brushRef="#br0" timeOffset="-126351.79">22287 7954 44 0,'0'0'826'16,"0"0"-690"-1,0 0-22-15,0 0-7 0,0 0-67 16,0 0-20-16,17 3-3 15,12-3 10-15,3 0-11 16,1 0-9-16,-2 0-2 16,0 0-5-16,-6 0 3 15,-2 0-3-15,-8-3-11 16,-4-1-27-16,-4 1-46 16,-7-4-84-16,0-1-65 15</inkml:trace>
  <inkml:trace contextRef="#ctx0" brushRef="#br0" timeOffset="-126100.48">22292 7830 736 0,'0'0'189'0,"0"0"-102"16,0 0 23-16,0 0-3 15,0 0-65-15,0 0-15 16,24 0 7-16,-2 0-17 16,2 0-7-16,6 0-5 15,1 0-1-15,0 0-4 0,0-2-9 16,-4 1-46-16,-5-4-89 16,-9 1-103-16,-8-2-462 15</inkml:trace>
  <inkml:trace contextRef="#ctx0" brushRef="#br0" timeOffset="-121460.46">23046 7726 532 0,'0'0'100'0,"0"0"9"16,0 0 27-16,0 0-28 16,0 0-22-16,0 0-9 15,0 0 9-15,23-26-33 0,-23 26-18 16,0 0-3-16,0 0 3 15,0 0-7-15,0 0 0 16,0 0-4-16,-2 0-23 16,-9 16 1-16,-5 8-2 15,1 6 14-15,1 2 3 16,5-2-8-16,3 1-4 16,6-6 12-16,0 0-16 15,0-6 0-15,4-2 4 16,19-5-5-16,8-6-1 15,6-6-25-15,5 0-5 16,6 0-35-16,-4-10-28 0,-7-11-21 16,-3-1-11-1,-5-6-2-15,-9-4-20 0,-4-2 39 16,-9 2-3 0,-7 2 112-16,0 8 18 0,0 6 117 15,0 6-8-15,-5 6-33 16,-2 4 32-16,-2 0-69 15,-1 0-23-15,-9 10-16 16,2 14 32-16,-5 2-3 16,3 4-4-16,8 1-6 15,3-4-14-15,4-3-11 16,4-2-1-16,0-4-7 16,0-4-1-16,4-3-3 15,13-9 0-15,6-2-27 16,1 0 13-16,5 0-4 0,-2-10-10 15,-1-11-19-15,-5-1 9 16,-3-2 6-16,-12-6-6 16,-4 2 19-16,-2 0-8 15,0 4 17-15,-16 4-3 16,-1 8 9-16,1 6 2 16,3 4-7-16,2 2-54 15,6 0-72-15,5 0-54 0,0 6-39 16</inkml:trace>
  <inkml:trace contextRef="#ctx0" brushRef="#br0" timeOffset="-120293.24">23724 7678 872 0,'0'0'159'15,"0"0"-67"-15,0 0-17 16,0 0-46-16,0 0 0 16,0 0-5-16,-22 96-4 0,22-70-7 15,0-4-10-15,0-2 4 16,0-2-3 0,4-4-3-16,9-3-1 0,3-6-30 15,2-5-17-15,2 0 9 16,0 0-12-16,2-2 0 15,1-14-18-15,-3-4 10 16,-5-4 13-16,-1 0 35 16,-3 2 10-16,-7 2 5 15,-2 4 44-15,-2 8 25 0,0 6 18 16,0 0 4-16,0 2-30 16,0 0-27-16,0 0-22 15,0 4-14-15,0 12 0 16,0 4 6-16,0 2-1 15,0-2-7-15,0 2 6 16,2-4-6-16,12-2-1 16,-3-2-7-16,7-4-12 15,0-6-37-15,2-1 5 16,5-3-23-16,2 0 1 16,-2 0 12-16,0-17-34 15,-2-1 46-15,-3-5 28 16,-5-2 21-16,3-1 3 0,-5 6 5 15,1 2 35-15,-3 8 35 16,-4 6-4-16,-1 2-3 16,-2 2-13-16,2 0-26 15,0 0 4-15,3 4-12 16,-1 14 7-16,2 2-4 16,-4 2-6-16,-1 1-9 15,-3-4-6-15,0 3-3 16,-2-4-3-16,0-1-10 15,0-6-28-15,0-3-12 0,0-5 10 16,2-3-36 0,3 0-7-16,4 0 15 15,0-7 54-15,4-12-10 16,3-8-18-16,-1 0 28 16,-1-2 14-16,1 5 0 0,1 6 13 15,-3 6 30-15,-1 4-1 16,-8 6 16-16,0 2-6 15,3 0-15-15,-3 0-1 16,4 12-4-16,-2 6-3 16,1 4 3-16,-1 2-14 15,1-2-8-15,0-2-7 16,-1-4-1-16,1-2-2 0,-1-6-3 16,2-3-12-16,0-4-11 15,3-1-13-15,7 0-5 16,0-4 15-16,6-14-8 15,-1-4 4-15,2-8-30 16,-2-6 46 0,0-8 9-16,-3-8-17 0,3-8-3 15,-6-6-23-15,-3 1-8 16,-1 3 45-16,-9 12 14 16,-1 14 48-16,-3 12 43 15,0 10 19-15,0 8 1 16,0 6-15-16,0 0-60 15,-9 10-36-15,-5 20 0 0,-1 8 13 16,-1 8 7-16,3 7 6 16,4-2 10-16,3 4-2 15,3-3-14-15,3-4-4 16,0-4-6-16,3-8 0 16,12-4-10-16,7-7 2 15,0-7-4-15,3-4 2 16,4-5-20-16,0-5-19 15,-2-4-68-15,-3 0-27 16,-9 0-133-16,-10-9-286 0</inkml:trace>
  <inkml:trace contextRef="#ctx0" brushRef="#br0" timeOffset="-120098.05">24685 7664 788 0,'0'0'144'0,"0"0"-118"16,0 0 45-16,0 0-9 15,0 0-36-15,137-12-18 16,-97 4-5-16,-6 0-3 16,-8 2-62-16,-7-2-148 15,-17 0-623-15</inkml:trace>
  <inkml:trace contextRef="#ctx0" brushRef="#br0" timeOffset="-96510.18">3393 9537 616 0,'0'0'56'16,"0"0"116"-16,0 0-50 15,0 0-43-15,0 0-3 32,0 0 25-32,0 0-16 15,0 0-19-15,4-22-19 16,-4 22-22-16,0 0 0 15,0 0-5-15,0 0-6 16,0 0-9-16,0 22 7 0,-4 10 10 16,-9 2-8-1,-1 2 8-15,-1 0-11 0,-1-4-7 16,-4 0 6 0,-2 0-6-16,-1-6 7 0,1-2-10 15,4-2 3-15,0-4 4 16,7-5-7-16,3-5 3 15,3-3 0-15,2-5-4 16,3 0 0-16,0 0 0 16,0 0 0-16,0 0-3 15,0 0 1-15,8 0-1 16,11-7 2-16,14-9 1 16,13-1 0-16,9 3-3 15,3 0 3-15,2 2 1 16,-4 2-1-16,-7 5-1 0,-9 0 0 15,-11 3 0-15,-9 2-6 16,-9 0-26-16,-9 0-10 16,-2 0-17-16,0 0-28 15,0 0-41-15,-13 2-13 16,-12 0-195-16</inkml:trace>
  <inkml:trace contextRef="#ctx0" brushRef="#br0" timeOffset="-96148.74">3436 9557 309 0,'0'0'554'15,"0"0"-488"-15,0 0 109 16,0 0-59-16,0 0-79 15,0 0-4-15,-4-8-1 16,4 30 21-16,0 8 26 0,4 4 5 16,4 2-48-1,3 6-7-15,3 5-14 0,-1 3 1 16,1 1 3-16,-3 0-5 16,-1-5-3-16,-3-6-9 15,-2-8 0 1,-3-4-2-16,0-10 1 0,-2-6-1 15,3-4-13-15,-3-6-15 16,2-2-31-16,0 0-47 16,0-2-31-16,-2-28-135 15,0-14-409-15</inkml:trace>
  <inkml:trace contextRef="#ctx0" brushRef="#br0" timeOffset="-95803.24">3586 9302 643 0,'0'0'111'0,"0"0"-5"15,0 0-5-15,0 0-52 16,0 0 26-16,0 0 28 15,83 12-30-15,-58 16-19 16,4 11 13-16,2 8-36 16,0 11 18-16,0 9-23 0,-6 5-11 15,-8 0 17-15,-5 2-14 16,-10-2-7-16,-2 3 0 16,0-3-4-16,-20-6 1 15,-7-5-6-15,0-7 2 16,3-10-4-16,2-10-15 15,3-8-61-15,7-10-53 16,3-8-89-16,4-8-232 16</inkml:trace>
  <inkml:trace contextRef="#ctx0" brushRef="#br0" timeOffset="-95157.91">4790 9486 714 0,'0'0'83'0,"0"0"20"15,0 0 26-15,0 0-62 16,0 0-18-16,0 0-12 15,-27 8-11-15,11 19 21 0,1 3 10 16,-1 10 4-16,1 0-2 16,3 4 1-16,4 2 2 15,3 2-32-15,5-2-1 16,0-1-19-16,0-4 7 16,5-10-15-16,8-5 3 15,7-10-3-15,-2-10-2 16,2-6-2-16,2 0-17 15,5-6-22-15,2-14-77 16,0-4-98 0,-6-6-157-16</inkml:trace>
  <inkml:trace contextRef="#ctx0" brushRef="#br0" timeOffset="-93999.47">5102 9944 583 0,'0'0'155'0,"0"0"-112"15,0 0 82-15,0 0-9 0,0 0-41 32,0 0 10-32,0 26-21 0,0-26-22 0,0 0-9 15,2 0 1-15,5 0 7 16,1-4-7-16,8-14-5 16,2-6-15-16,2-4-6 15,-5-7-8-15,-1-2-2 16,-5-4-9-16,-7 3-18 15,-2 4-21-15,0 6 25 16,0 8 20-16,-11 6 1 16,0 10 4-16,-5 4 6 15,-2 0-3-15,-1 0 0 16,0 14-6-16,2 4 0 16,5-2 3-16,8 2-2 15,4-4 2 1,0-2-6-16,0 0-4 0,20-4 2 0,9-4-1 15,0 2-13-15,3-2-10 16,-3 3-9-16,-6 2 23 16,0 4 9-16,-7 1 9 15,-7 8 1-15,-5-2 6 16,-4 7 12 0,0 2 20-16,0-1-13 0,0 2 6 15,0 0-4-15,0-6-4 16,0-2-11-1,0-6-6-15,2-6 0 16,7-4-5-16,5-2 0 16,1-4-2-16,5 0-8 15,5-2-1-15,0-18-14 16,0-4-43-16,4-4-5 16,-4-6-44-16,2-2-37 15,-4-2 1-15,-4-4-61 16,-1 5 144-16,-5 3-258 15,-5 7 326-15,-4 6 226 16,-4 5-61-16,0 6-2 16,0 6-19-16,0 2-9 0,0 2-11 15,-12 0-30-15,-1 0-64 16,-5 8-18-16,1 14 23 16,-1 4 9-16,5 7-17 15,2-1 17-15,8 0-14 16,3-2 0-16,0-4-20 15,3-2-5-15,16-6 1 16,8-8-6-16,4-6-16 16,7-4-30-16,7 0-19 0,6 0-39 15,0-4-127-15,-1-10-3 0</inkml:trace>
  <inkml:trace contextRef="#ctx0" brushRef="#br0" timeOffset="-93119.5">6075 9815 829 0,'0'0'87'0,"0"0"65"16,0 0 13-16,0 0-79 15,0 0-43-15,0 0-2 0,-100-23-18 16,75 38-1-16,4 7 12 16,0 5-5-16,5 0-1 15,6 4-9-15,5-3-12 16,5 0 0-16,0-6-7 15,0-4-2-15,0-6-2 16,11-8-16-16,3-4-31 16,3 0 15-16,6-8 2 15,-3-10-22 1,4-8-20-16,-2 0-17 0,-1-3 39 16,-6 6 40-16,-3 5 14 15,-4 4 5-15,-3 10 39 0,-5 2 28 16,0 2-11-16,0 0-16 15,0 2-18-15,0 14 18 16,0 6 34 0,0 2-20-16,4 0-36 0,-2 0-20 15,6 2 6-15,0-6-5 16,-1-6-4-16,6-6 1 16,1-6-7-16,1-2 1 15,7 0-25-15,3-2 14 16,-2-18-27-16,2-4-11 15,0-6-4-15,-2-8 17 16,-1-8 1-16,-5-6-1 16,2-11-12-16,-2-3-14 15,-3 2 30-15,-6 10-49 0,-3 12 86 16,-5 14 46-16,0 11 32 16,0 9 33-16,0 7-8 15,0 1 11 1,-9 0-39-16,-2 1-52 0,-5 21-17 31,1 13 9-31,-1 7 3 16,5 6-2-16,5 4 8 15,1-2-12-15,5 0-5 16,0-2 5-16,0-1-11 0,18-5 2 16,2-8-1-16,4-4-2 15,3-10 0-15,4-6-5 16,0-6 2-16,3-8-28 15,2 0 3-15,-1-8 19 16,-1-16-56-16,-5-2 13 16,-8-4-32-16,-2 4 25 15,-11 2 19-15,-6 6 24 16,-2 7 16-16,0 8 19 16,-2 3 19-16,-11 0 16 15,-5 0-40-15,3 10 8 16,-1 5 25-16,7 6-5 0,5 1-18 15,2-2-8-15,2-2-4 16,0-6-7-16,0-4-1 16,13-6-4-16,9-2 0 15,5 0-22-15,9 0-24 16,1-14-22-16,-1-4-165 16,-9-2-175-16</inkml:trace>
  <inkml:trace contextRef="#ctx0" brushRef="#br0" timeOffset="-92915.23">6505 9711 1067 0,'0'0'94'15,"0"0"-5"-15,0 0 29 16,0 0-90-16,0 0-26 15,0 0-2-15,150-76-9 16,-111 56-164-16,7-2-504 16</inkml:trace>
  <inkml:trace contextRef="#ctx0" brushRef="#br0" timeOffset="-92018.66">8154 9653 609 0,'0'0'405'0,"0"0"-321"15,0 0 92-15,0 0-89 16,0 0-58-16,0 0-6 15,0 2 8-15,0 20 8 16,-2 8 40-16,-5 8-29 16,0 4-3-16,3 4-17 15,2 4-2-15,0 1-5 16,2-3-9-16,0-2-7 16,0-8-3-16,0-8-1 15,0-8-1-15,0-9-2 16,0-6-1-16,0-3-6 15,0-4-12-15,0 0-15 16,0 0-8-16,0-7-40 0,0-22-236 16,0-13-178-16</inkml:trace>
  <inkml:trace contextRef="#ctx0" brushRef="#br0" timeOffset="-91639.48">8450 9635 827 0,'0'0'90'16,"0"0"38"-16,0 0-16 15,0 0-77-15,0 0 9 16,0 0 34-16,0 54-19 16,2-24 13-16,4 2-7 15,-2 6-3-15,-2 1-30 16,-2 1-5-16,0 0-10 0,0-2-5 16,0-2-5-16,0-8-4 15,0-4-1-15,0-8-1 16,0-6-1-16,0-6-1 15,0-4-18-15,0 0-11 16,0 0-9-16,0 0-47 16,0-20-119-16,0-8-160 0,0-8-396 15</inkml:trace>
  <inkml:trace contextRef="#ctx0" brushRef="#br0" timeOffset="-91246.74">8477 9665 819 0,'0'0'69'0,"0"0"60"16,0 0-42-16,0 0-57 16,0 0 6-16,0 0 28 15,72-24-31-15,-53 24-7 16,4 0 4-16,2 4-9 0,2 12 1 15,-4 0 19-15,4 6-6 16,-4 2-3-16,-5 0-10 16,-5 3-1-16,-5 0 2 15,-5 4 3-15,-3-2-11 16,0 6-6-16,0-1 0 16,-20 2-2-1,-7 0 1-15,-4-4-1 0,-2-4-6 16,4-4 2-16,2-8-1 15,4-4-1-15,6-8-1 16,3-2 0-16,3-2-5 0,3 0-19 16,0 0-57-1,4-20-73-15,4-4-78 16,0-4-178-16</inkml:trace>
  <inkml:trace contextRef="#ctx0" brushRef="#br0" timeOffset="-89695.22">9318 9876 511 0,'0'0'70'16,"0"0"-22"-16,0 0 26 15,0 0-5-15,0 0-3 0,0 0 4 16,55-76 4-16,-55 65 3 15,0 1-21-15,0 5 28 16,0 5-10-16,0 0-11 31,-9 0 10-31,-6 0-35 0,-3 1-29 0,-1 17-2 32,0 7 8-32,3 4 9 15,1 4-7-15,5-1 20 0,8-2-21 16,2-2-9-1,0-4 0-15,4-4-2 0,12-6-5 16,5-12-11-16,-2-2-21 16,6 0-9-16,-2-8-6 15,1-12-17-15,0-4-5 16,-4-2-1-16,-1-2-22 16,-4 2 38-16,-4 2 40 15,-2 6 14-15,-5 8 12 16,-1 7 33-16,-3 3 55 15,0 0-37-15,0 0-21 16,0 4-5-16,0 17 11 16,0 5 7-16,0-1-13 0,0 4-37 15,0-5 3-15,0-2-8 16,0-2 0-16,13-6-6 16,3-6-13-16,2-8-17 15,3 0-15-15,6 0-6 16,0-12 5-16,6-12-27 15,1-4-33-15,-1-6 73 16,-4-4-35-16,-6-1 36 0,-10 3 32 16,-4 8 6-1,-7 6 42-15,-2 10 49 0,0 6 41 16,0 2-56-16,-11 4-20 16,0 0-28-16,2 0-25 15,3 0-3-15,-2 12-6 16,8 2-14-16,0-1-8 15,0 1-18-15,2-2 2 16,15 2-17-16,3-3-10 16,-3 4 36-16,4 1-5 15,-4 0 3-15,-3 2 32 16,-1 0 0-16,-5 2 5 0,0 2 19 0,-4-4-10 16,0 4-2-16,3-4 12 15,-1-4-3-15,4-4 54 16,-1-4-58-16,1-6-9 15,4 0-3 1,4 0 3-16,0-16-3 0,4-8-2 16,2-8-18-16,1-2-2 15,2-2-4-15,-5-2-15 16,1 2-3-16,-10 3 23 16,-5 9 14-16,-5 6 7 15,-3 6 31-15,0 8 59 0,0 4-9 16,-11 0-32-16,0 0-46 15,-5 8-1-15,3 9 0 16,-1-6-2-16,8 1 0 16,1 2-12-16,5-4-38 15,0-2-3-15,0 0-6 16,2 1-9-16,13-4 29 16,2 5 8-1,-1-2 17 1,-3 5 12-16,0 1 2 15,-4 2 0-15,-5 4 18 0,1 0 4 16,-5 2 21-16,2 4-5 16,0-4 0-16,0 2 77 15,3-2-97-15,2-6-1 16,-1-2 13-16,1-4-23 16,-1-6-7-16,6-2-32 15,1-2-72-15,8 0-29 16,8 0-89-16,0-16-419 15</inkml:trace>
  <inkml:trace contextRef="#ctx0" brushRef="#br0" timeOffset="-88708.63">10609 9828 86 0,'0'0'822'15,"0"0"-701"-15,0 0 45 16,0 0-83-16,0 0-58 0,0 0-18 0,-115-9 6 15,92 33 2 1,3 7 3-16,5 5 3 0,3 0-5 16,8 0-2-16,4-4-6 15,0-6-8-15,0-6 0 16,9-6-12-16,7-6-37 16,0-8-3-16,1 0 3 15,3-4-41-15,1-14 6 31,0-6-26-31,0-2 27 0,-6-4-10 0,1 0 38 0,-8 4 55 16,-3 3 8-16,-5 12 77 16,0 3 47-16,0 8 16 15,0 0-24-15,0 0-65 16,0 5-24-16,-2 18 9 16,-7 1 2-1,5 2 4 1,1 0-21-16,3-2-12 15,0 0-7-15,0-10-6 16,16 0-4-16,6-6-2 16,3-8-37-16,6 0-14 15,2 0-15-15,1-16-31 0,-1-4-67 16,-4-6-4-16,-9-2-55 16,-4 0-2-16,-10 2 227 15,-4 8 29 1,-2 6 201-16,0 8 8 0,0 4-44 15,0 0-40-15,-4 0-90 16,-5 6-26-16,1 14 23 16,-2 4-12-16,4 0-19 15,3-2-15-15,3-4-2 16,0-4-12-16,0-4-2 0,14-6-5 16,4-4-34-16,6 0-4 15,5-6-8-15,2-12-54 16,1-4-10-16,-1-4-51 15,-2 2 8-15,-4-2-12 16,-6 6 115-16,-3 8 56 16,-7 4 51-16,-5 4 119 15,-4 4 4-15,0 0-30 16,0 0-66-16,0 19-25 16,0 10 72-16,0 9-48 15,0 16-39-15,6 6 18 16,4 10-40-16,-3 4 3 15,-1 1-9-15,-4-1 8 16,-2-2-9-16,0-6-2 0,-2-5 0 16,-17-10-5-16,-2-8 3 15,-8-7-2-15,-2-8-1 16,-2-6 2-16,-1-6-4 16,1-4 0-16,2-8-7 15,6-2 4-15,5-2 2 16,5 0 1-16,5-10 0 0,6-16 0 15,4-14-5-15,0-14 5 16,31-15-12-16,8-7 4 16,7 2-13-16,8 6-17 15,-1 12 18-15,-2 8-6 16,-4 7 4-16,-9 5-48 16,-9 2-58-16,-16 4-115 15,-13 4-408-15</inkml:trace>
  <inkml:trace contextRef="#ctx0" brushRef="#br0" timeOffset="-87435.39">12437 9874 826 0,'0'0'12'0,"0"0"63"16,0 0-7-16,0 0-8 16,0 0-1-16,0 0 18 15,0 0-14-15,-36-87-25 16,12 87-3-1,-5 0-29-15,-1 10 0 0,-1 12-5 16,4 2 1-16,7 9 5 16,7-1 4-16,7-2 1 0,6-2 12 15,0-4-13 1,2-10-5-16,15-2-3 0,1-10-3 16,5-2-9-1,-2 0 6-15,2-14-1 0,2-8-1 16,-1-4-7-16,1-4 0 15,-3-2 7-15,2-4-7 16,-1 3 6-16,-4 4-2 16,0 4 7-16,-5 10 1 15,-4 4 0-15,-3 8 2 16,-1 3-4 0,-1 0-3-16,0 0 5 0,-1 19 21 15,-2 16 13-15,0 6 7 16,-2 16-10-16,0 17 4 15,-13 12-12-15,-11 9-11 0,-3 3 5 16,0-8-10 0,2-4 13-16,8-10-7 15,5-7 4-15,10-13-9 0,2-14-8 16,0-14 2-16,11-10 0 16,14-12-2-16,8-6-10 15,4-4 3-15,2-26 5 16,-1-6-1-16,-5-7 3 15,-8-5 1-15,-8 1 3 16,-7-8-3-16,-8 1 3 16,-2-4-4-16,-4-2-2 15,-19 2 0-15,-4 4-23 16,5 5 8-16,2 13 1 16,9 8-14-16,6 8-46 0,5 6-17 15,0 2-77-15,2 6-64 16,17-2-255-1</inkml:trace>
  <inkml:trace contextRef="#ctx0" brushRef="#br0" timeOffset="-86773.96">13524 9479 957 0,'0'0'124'0,"0"0"7"15,0 0-39-15,0 0-55 16,0 0-8-16,0 0 11 16,-11 84 53-16,-1-34-39 15,-1 8-10-15,2 2-5 16,0 2-19-16,6-5 0 0,1-3-9 16,4-6-3-16,0-6-4 15,0-8-4-15,7-6 1 16,11-10-4-16,6-10-11 15,6-8-28-15,5 0-16 16,1 0-68-16,-1-16-54 16,-8-8-149-16,-12-2-460 15</inkml:trace>
  <inkml:trace contextRef="#ctx0" brushRef="#br0" timeOffset="-86617.3">13470 9842 360 0,'0'0'526'16,"0"0"-464"-16,0 0 22 0,0 0-56 15,0 0-7-15,0 0-7 16,123-73-14-16,-90 67 0 16,-2 3-117-16,0 3-169 15</inkml:trace>
  <inkml:trace contextRef="#ctx0" brushRef="#br0" timeOffset="-86129.57">13758 9787 896 0,'0'0'82'0,"0"0"41"16,0 0-35-16,0 0-60 15,0 0-6-15,0 0 27 16,113-68-4-16,-86 66-14 16,-2 2-15-16,-3 0 1 15,-2 6-11-15,-2 16 0 0,-2 7 3 16,-5 4-2-16,-5 6-7 16,-4 1-3-16,-2-2 0 15,0-4-9-15,-6-6 9 16,-15-6-5-16,6-6 8 15,1-8 0-15,4-8 1 16,5 0-1-16,3-2-3 16,2-22-39-16,0-6-33 15,15-10-37-15,12-6 16 16,9-1-34-16,2 5-4 16,4 6 10-16,0 8 124 15,1 6 15-15,-7 8 105 0,-9 4 41 16,-15 6-48-16,-7 4 2 15,-5 0-76-15,0 0-21 16,0 0-6-16,0 0-6 16,0 0-6-16,0 6-24 15,-9 6-55-15,-4 0-88 16,-1-4-144-16</inkml:trace>
  <inkml:trace contextRef="#ctx0" brushRef="#br0" timeOffset="-85668.83">14313 9717 638 0,'0'0'143'0,"0"0"-52"15,0 0 35-15,0 0-42 16,0 0-28-16,0 0 23 15,-7 22-22-15,-7-1-1 16,4 4-4-16,-4 5-15 16,5 5 18-16,1 2-18 15,0 0 1-15,8-1-21 16,0-4-9-16,0-4-6 16,5-8 7-1,17-8-9-15,5-6-15 0,6-6-23 16,3 0-36-16,0-8-75 15,-5-14-88-15,-4-4-279 0</inkml:trace>
  <inkml:trace contextRef="#ctx0" brushRef="#br0" timeOffset="-85244.34">14435 9483 730 0,'0'0'195'0,"0"0"-98"16,0 0 14-16,0 0-9 16,0 0-53-16,0 0 7 15,-40 32-20-15,40-21-4 16,0 0-21-16,0-4-6 16,0-2-5-16,5-1-10 15,8-4-17-15,3 0 14 0,-1 0-4 16,1-4-17-16,-5-8 4 15,-5 0 4-15,-1-5-12 16,-5 3 23-16,0 3 7 16,-2 0-10-16,-14 6 2 15,-2 5-19-15,1 0-112 16,-3 0-304-16</inkml:trace>
  <inkml:trace contextRef="#ctx0" brushRef="#br0" timeOffset="-84363.04">14681 9719 556 0,'0'0'122'16,"0"0"8"-16,0 0-19 16,0 0 3-16,0 0-15 0,0 0-3 15,0-18-43-15,0 18-14 16,0 0-9-16,0 10-13 16,0 18 20-16,0 12 51 15,0 14-35-15,0 7-23 16,0 7 1-16,0 0-23 15,0-6-6-15,0-4 2 16,0-12-3-16,0-11-1 16,0-5-6-16,-5-10-17 15,0-7-41-15,3-6-46 0,0-7-50 16,-3 0-88 0,1-8-166-16</inkml:trace>
  <inkml:trace contextRef="#ctx0" brushRef="#br0" timeOffset="-84049.03">14702 9729 731 0,'0'0'94'16,"0"0"-17"-16,0 0-10 15,0 0-12-15,0 0-20 16,0 0 2-16,89-48-1 0,-70 48-11 15,-4 0 3 1,-1 6 6-16,-4 12-6 0,-1 4-6 16,-4 2-8-16,-5 3-2 15,0 1-4-15,0-1-5 16,-11 0-3 0,-9-5 0-16,0-3-1 0,-3-4-4 15,4-3-13-15,3-6-16 0,5-6-51 16,3 0-33-1,6 0-109-15,2-12-546 0</inkml:trace>
  <inkml:trace contextRef="#ctx0" brushRef="#br0" timeOffset="-83278.61">15048 9370 948 0,'0'0'95'15,"0"0"-3"-15,0 0-43 16,0 0 5-16,0 0 15 16,-41 120-4-16,35-67 11 0,2 7-25 15,4 2 5-15,0-2-31 16,0 0-1-1,6-5-18-15,10-3 2 0,4-4-4 16,0-8-3-16,3-8-1 16,3-10-1-16,0-10-19 15,6-12-11-15,2 0-4 16,-3-10-8-16,-3-18-16 16,-3-4-12-16,-5-4 11 0,-7-4-45 15,-5-2 26-15,-8 2 11 16,0 3 27-16,0 12 41 15,0 11 49-15,-8 7 37 16,-3 7 16-16,1 0-28 16,-7 0-61-16,5 18 1 15,0 7 30-15,1 0 2 16,9 4 2 0,2 0-17-16,0 0 5 0,2-5-17 15,13-2-5-15,3-8-11 16,3-2-3-16,0-6-1 15,6-6-15-15,4 0-11 0,5-6-4 16,5-14-31-16,-2-4-34 16,1-7-1-1,-1-2-45-15,-10-7 2 0,-3-7 36 16,-8-9-43-16,-5-4-96 16,-1-4-61-16,-4 3 304 15,1 14 27-15,-2 11 173 16,0 14 73-16,-5 11-95 15,-2 9-33-15,0 2-13 16,0 0-23-16,0 10-58 16,-6 18 7-16,-8 11 9 0,3 5 7 15,4 10-16-15,0 0-16 16,5 2-15-16,2-2-13 16,0-8-6-16,0-2-5 15,5-7-2-15,10-7 0 16,6-8-2-1,0-8-22-15,4-8-43 0,2-6-34 16,-3 0-46-16,-1-8-148 16,-10-12-555-16</inkml:trace>
  <inkml:trace contextRef="#ctx0" brushRef="#br0" timeOffset="-83090.17">15632 9747 855 0,'0'0'66'16,"0"0"-20"-16,0 0 63 15,0 0-80-15,156-38-14 16,-110 22-12 0,1 2-3-16,-2 0-61 0,-6 6-91 15,0-2-110-15</inkml:trace>
  <inkml:trace contextRef="#ctx0" brushRef="#br0" timeOffset="-82823.47">16129 9605 562 0,'0'0'183'15,"0"0"-58"-15,0 0-48 0,0 0 18 16,0 0-7-16,0 0-43 16,-112 32-21-16,106-16-17 15,6 4 1-15,0-2-8 16,0 0 3-16,2 0-3 15,11 0 2-15,5 2 0 32,0-2-1-32,-3 2 1 15,-2-2-2-15,-5-2 0 16,-6 1 2-16,-2-3 4 0,0 0-1 16,-5 0 5-16,-15-2 0 15,-3-2-10-15,2 0-2 16,-2-4-62-16,3-6-88 15,3 0-149-15</inkml:trace>
  <inkml:trace contextRef="#ctx0" brushRef="#br0" timeOffset="144.72">3409 11081 672 0,'0'0'42'0,"0"0"50"16,0 0-28-16,0 0-16 15,0 0 4-15,0 0 9 16,0 0-25-16,0 0-15 16,0 0 7-16,-2 0-8 15,2 0 2-15,0 0 2 16,0 0-1-16,0 0-4 16,0 0-6-16,0 6-2 15,-6 4-2-15,4 4 15 16,-2 4-1-16,-3 4 21 0,5 0-24 31,-4 4-7-31,1-4 11 0,3 0-13 0,-1-4-1 16,3-1-6-16,-2-2-2 15,2-5-2-15,0-2 1 16,0-5-1-16,0-3 1 16,0 0 3-16,0 0-4 15,0 0-17-15,0-7 8 16,12-7-5-16,3-4 3 15,1 4 0-15,1 2-3 16,-1 6 3-16,-3 2 7 16,1 4 4-16,-1 0-3 15,-1 0 3-15,-1 10 9 0,-1 8 2 16,2-2 1-16,-3 4 5 31,-3 0-6-31,-4-4-10 16,1 0 8-16,-3-2 1 0,0-1-4 0,0-1-5 15,-3 2 8-15,-12-3-1 16,-3 2-3-16,-2-1-3 16,0-6-2-16,2 0-18 15,5-2-23 1,-1-4-24 0,6 0-36-16,1 0-123 15,1-18-129-15</inkml:trace>
  <inkml:trace contextRef="#ctx0" brushRef="#br0" timeOffset="395.7">3395 11117 793 0,'0'0'41'0,"0"0"21"16,0 0 29-1,0 0-53-15,0 0-13 0,136-66-11 16,-107 58-14-16,-5 2-68 16,-6-1-153-16</inkml:trace>
  <inkml:trace contextRef="#ctx0" brushRef="#br0" timeOffset="757.58">3594 10710 595 0,'0'0'306'0,"0"0"-290"16,0 0 121-16,0 0-74 15,0 0 27-15,113 22-31 16,-80 16 7-16,1 8-20 16,0 10-26-16,-5 7-6 15,-6 5 5-15,-4 0-6 0,-6 2-5 16,-6-4-6-16,-7-4 3 15,0-6-2-15,0-5-2 16,-23-4-2-16,-6-4-7 16,0-5-19-16,0-2-14 15,0-8-34-15,5-2-44 16,6-6-56-16,0-12-108 16</inkml:trace>
  <inkml:trace contextRef="#ctx0" brushRef="#br0" timeOffset="3888.97">4814 11037 362 0,'0'0'220'15,"0"0"-133"-15,0 0 40 0,0 0-26 16,0 0-23-16,0 0 11 16,0-38-23-16,0 38 11 15,0 0-26-15,-2 0-19 16,-5 8-19-16,3 18 7 16,-2 10 18-16,-2 8-4 15,2 10 23-15,-1 4-24 16,5 0 2-16,-2-2-9 15,2-1-15-15,2-5-11 16,0-2 8-16,0-6-7 0,0-4-1 16,0-8-1-1,0-8-10-15,0-10-41 16,0-6-67-16,0-6-56 0,0 0-109 16,0-22-252-16</inkml:trace>
  <inkml:trace contextRef="#ctx0" brushRef="#br0" timeOffset="4267.79">4761 11019 143 0,'0'0'505'0,"0"0"-488"16,0 0 104-16,0 0-38 15,0 0-34-15,0 0 30 16,78-20 5-16,-54 38-26 16,-1 6-4-16,4 8-11 15,1 4-13-15,-1 6 1 16,-3 2 7 0,-3 4-20-16,-8 1-6 0,-5-4-6 0,-8 4 1 15,0-5 1-15,0 2-4 16,-12-4-1-16,-13-2 2 15,-4-6-5-15,0-4 1 16,-2-2-2-16,2-7-2 16,0-3-12-1,5-4-19-15,3-9-2 0,3-2-14 16,7-3-32-16,5 0-61 16,2-21-134-16</inkml:trace>
  <inkml:trace contextRef="#ctx0" brushRef="#br0" timeOffset="4550.55">5231 11279 903 0,'0'0'27'0,"0"0"35"16,0 0 59-16,0 0-54 16,0 0 9-16,0 0 1 15,-4 129-39-15,4-105-23 0,0-2-5 16,0-2-5 0,8-6-5-16,5-4-29 0,-1-4-69 15,-1-6-70-15,-5 0-134 16</inkml:trace>
  <inkml:trace contextRef="#ctx0" brushRef="#br0" timeOffset="4785.48">5264 11111 522 0,'0'0'241'0,"0"0"-237"0,0 0-8 16,0 0-34-16,0 0-208 15</inkml:trace>
  <inkml:trace contextRef="#ctx0" brushRef="#br0" timeOffset="5520.45">5614 11279 831 0,'0'0'68'0,"0"0"42"16,0 0 11-16,0 0-55 16,0 0-24-16,0 0 6 15,-62-44-24-15,44 44 2 16,-2 0-13-16,2 10-9 15,0 6 8-15,8 1-1 16,0-2-8-16,8 3-1 16,2 3 0-16,0-2-2 0,0-1 0 15,6 3-1-15,8-1 1 16,1 2-9-16,-1-2-14 16,-5 0-24-16,-5-2 4 15,-4-6 12 1,0-2-13-16,0-4 14 0,-2-2 4 15,-18 0-9-15,0-4 2 16,-2 2 14-16,1-2 19 16,6 0 0-16,4 0 2 15,6 0 13-15,3 0 14 16,2 2 11-16,0-2-23 0,0 2-12 16,7-2 2-1,13 0 17-15,0 0 4 0,5 0-7 16,-1 0-18-16,3 0-1 15,-1 0-4-15,3-6 1 16,3-8-19-16,-3-2-24 16,2-2 9-16,-4-4-8 15,-5-4-1-15,-5-3-4 16,-5 0 40-16,-5-1-11 16,-7 2 19-16,0 3 0 15,0 5 36-15,0 8 58 0,0 6-17 16,0 4 3-16,0 2-13 15,0 0-17-15,0 0-20 16,0 0-16-16,0 6-4 16,-5 12 14-16,-2 1-3 15,3 0-7-15,-1-1 2 16,1 0 8-16,2 4-3 16,0 1-6-16,0 7 3 15,-1 6 4-15,3 8-2 16,-2 10-1-16,0 6-10 0,2 4 2 15,-5 4-5-15,3-4-1 16,-1-3 10-16,3-7-11 16,0-10-3-16,0-10-2 15,0-8-27-15,0-11-21 16,0-8-38-16,3-7-82 16,2 0-65-16,-1-12-48 15</inkml:trace>
  <inkml:trace contextRef="#ctx0" brushRef="#br0" timeOffset="5827.87">5695 11273 1021 0,'0'0'10'0,"0"0"88"15,0 0 21-15,0 0-87 16,0 0 15-16,0 0-12 15,106-34-20-15,-90 44-9 16,-3 8 4-16,-1 7-4 0,-4-2 0 16,-3 5-5-1,-3 2 2-15,-2-2-3 0,0 1-3 16,-9 1-10-16,-11-6-11 16,-5-2 16-16,4-4-25 15,-2-4-17-15,5-4-4 16,5-6-28-16,6-4-19 15,5 0-71-15,2-8-340 16</inkml:trace>
  <inkml:trace contextRef="#ctx0" brushRef="#br0" timeOffset="6172.82">6138 10979 915 0,'0'0'42'0,"0"0"83"0,0 0-12 15,0 0-65-15,0 0-17 16,0 0 4-16,-71 32 19 16,58 1-13-16,1 8 44 15,3 7-37 1,5 6-7-16,4 2-7 0,0 2-12 0,0-1-5 15,0-5-13-15,15-4-3 16,3-4 2-16,3-10-3 16,2-6-14-16,2-8-10 15,4-12-29-15,0-8-20 16,2 0-22 0,5-12-7-16,-3-14-75 0,-2-6 26 15,-2-4-126-15,-6-4-34 16</inkml:trace>
  <inkml:trace contextRef="#ctx0" brushRef="#br0" timeOffset="7052.44">6401 11325 416 0,'0'0'246'0,"0"0"-64"16,0 0-6-16,0 0-42 0,0 0-48 15,0 0-28-15,-87 0 21 16,62 25-15-16,4 3 0 16,4-1-35-16,5 2-8 15,4-7-17-15,8-2-4 16,0-4-1-16,0-6-8 15,12-6-35-15,5-4-42 16,8 0 18 0,0-6 3-16,1-16-78 0,-4 0 2 0,0-6 3 15,-5-2 29 1,-7 0 42-16,-3 5 56 0,-7 10 11 16,0 6 90-16,0 9 83 15,0 0-4-15,0 0-42 16,-2 13-61-16,-9 10 19 15,-1 5 27-15,3 5-43 16,3 1-37-16,6-4-10 16,0 0-13-16,0-8-8 15,4-8-2-15,15-8-4 16,4-6-36-16,2 0-4 16,2 0-6-16,4-18-35 15,0-6-6 1,-2-2-50-16,-2-2 29 0,-6 0 47 0,-9 4 50 15,-5 6 16-15,-5 8 1 16,-2 7 83-16,0 3 28 16,0 0-20-16,0 0-35 15,0 13-16-15,0 6 19 16,0 6 4 0,0-1-25-16,0-2-24 0,0-4-13 15,0 0-2-15,16-6 0 16,5-4-7-16,7-8-22 15,8 0-53-15,2 0 23 16,2-18-48-16,-3-6-25 16,0-2-24-16,-11-4 11 15,-6 4 51-15,-9 5 73 0,-6 7 21 16,-3 6 118 0,-2 4 24-16,0 3 18 0,0 1-21 15,0 0-70-15,0 13-24 16,0 15 49-16,0 11-22 15,0 13-28-15,0 16-6 16,9 12-12 0,2 9 3-1,5 3-2-15,-3-4-20 16,-2-6 3-16,-4-5-7 16,-5-8-2-16,-2-4 0 0,0-11-2 15,-9-10 2-15,-13-8-1 16,-3-10 0-16,-6-6-6 15,-2-6 3-15,-5-7-8 16,2-7-5-16,2 0 14 16,10-5-2-16,8-19 2 15,12-8 2-15,4-8 2 16,0-10-2-16,29-6-6 16,9-4 4-16,3-3-1 15,0 1-12-15,-3 2-21 16,-5 4-74-16,-6 4-72 15,-11 7-134-15</inkml:trace>
  <inkml:trace contextRef="#ctx0" brushRef="#br0" timeOffset="11914.74">8130 11169 271 0,'0'0'387'0,"0"0"-299"0,0 0 35 16,0 0-43-16,0 0-3 16,2-104-41-16,-2 100 23 15,2 0 17-15,-2 4-27 16,0 0-11-16,0 0-5 16,0 0-7-16,0 20-2 15,-2 12 4-15,-7 8 43 16,-5 10-14-16,1 4-22 15,-1 0 7-15,4 0-17 16,3-1-2-16,3-7-3 16,4-2-7-16,0-6-7 15,2-8-5-15,17-6 4 16,6-8-5-16,6-10-4 0,7-6-18 16,1 0-15-16,-2-8-45 15,-3-10-81-15,-10-6-54 16,-13-2-157-16</inkml:trace>
  <inkml:trace contextRef="#ctx0" brushRef="#br0" timeOffset="12119.54">8086 11387 911 0,'0'0'46'0,"0"0"5"0,0 0-18 15,0 0-23-15,0 0-8 16,0 0-2-16,110-69-41 16,-81 65-149-16,-2 0-374 15</inkml:trace>
  <inkml:trace contextRef="#ctx0" brushRef="#br0" timeOffset="12690.06">8344 11383 717 0,'0'0'139'0,"0"0"-31"16,0 0 9-16,0 0-45 16,0 0-28-16,0 0 4 15,46-94 0-15,-12 83-15 16,2 2 0-16,-1 5 8 0,-1 4-16 15,-3 0-6-15,-2 8-12 16,-4 15-4-16,-6 0 3 16,-5 5 3-1,-6 1-4-15,-8-1-4 0,0-2 0 16,0-2-1-16,-10-4 0 16,-13-4-2-16,5-6 2 15,1-4 2-15,3-6 0 0,5 0-4 16,7 0 2-1,2-14-13-15,0-10-29 16,2-7-11-16,19-2-20 0,8-2 9 16,2 3-19-16,4 2 41 15,3 1 36-15,-3 6 6 16,1 3 3-16,-7 8 9 16,-9 4 35-16,-7 2 7 15,-5 6-13-15,-8 0-6 16,0 0-2-16,0 4 0 0,0 16 22 15,0 7-3-15,0 2-17 16,-6 3 1-16,2 2-15 16,2-2-8-16,0-1-3 15,2-1-3-15,0-4-4 16,0-4-6-16,16-8 1 16,3-6-1-1,4-8-20-15,1 0-10 0,1 0-26 16,-3-10-60-16,-4-10-83 15,-5-6-152-15</inkml:trace>
  <inkml:trace contextRef="#ctx0" brushRef="#br0" timeOffset="13051.77">8822 11075 1066 0,'0'0'92'15,"0"0"59"1,0 0-14-16,0 0-116 16,0 0-21-16,0 0-4 0,-4-6-2 15,4 8 3-15,4 6-9 16,1-2-34-16,0-4 0 15,-5-2-2-15,2 0 9 16,-2 0 16-16,0 0 22 16,0 0-1-16,0-4-1 15,0-2 1-15,0 2 4 16,0 2 0-16,0 0 5 16,-2 2 0-16,0 0-7 15,-3 0-40-15,2 0-72 16,3 10-1-16,-2-2-122 0</inkml:trace>
  <inkml:trace contextRef="#ctx0" brushRef="#br0" timeOffset="13576.17">9219 11233 742 0,'0'0'203'15,"0"0"-66"-15,0 0 8 16,0 0-67-16,0 0-49 0,0 0 36 15,-9 78 30 1,7-29-29-16,0 7-20 0,0 8-10 16,0 6-20-16,-3 4-1 15,0-2-8-15,1-7-7 16,2-14 0-16,-1-12 0 16,3-9-9-16,0-10-22 15,0-8-33-15,0-6-75 16,0-6-45-1,0 0-139-15,0-10-105 0</inkml:trace>
  <inkml:trace contextRef="#ctx0" brushRef="#br0" timeOffset="13837.64">9226 11243 917 0,'0'0'62'0,"0"0"46"15,0 0 7-15,0 0-87 16,0 0 9-16,0 0-4 16,89-4-8-16,-78 32 1 15,-2 5-6-15,-5 0-4 16,-4-1-5-16,0 3-6 0,0-5 1 16,0-2-6-16,-15-4-15 15,-7-6-23-15,-1-2-2 16,2-6-25-16,0-6-42 15,7-4-52-15,6 0-55 16</inkml:trace>
  <inkml:trace contextRef="#ctx0" brushRef="#br0" timeOffset="14565.08">9542 10979 992 0,'0'0'66'0,"0"0"79"16,0 0 4-16,0 0-107 0,0 0-27 15,0 0 59-15,-37 94-11 16,25-46-26-16,3 6-13 16,5 6 6-16,2 1-2 15,2-3-13-15,0-4-8 16,2-2-7-1,21-8 5-15,0-6-5 0,6-10-3 16,5-8-18-16,-1-10-13 0,4-10 10 16,-4 0-14-1,-2-10 8-15,-2-16-6 0,-2-6-11 16,-8-4 5-16,0-2 23 16,-11 2-7-1,-3 4 20-15,-5 6 6 0,0 8 7 16,0 5 25-16,-9 9 15 15,-7 4 10-15,1 0-17 16,-3 4-20-16,0 14-6 16,4 3-1-16,4 5 1 15,3-1 1-15,7 2-9 16,0-1 1 0,0-6 2-16,13 0-8 0,10-4 0 15,3-6-1-15,1-8-13 16,7-2-9-16,-3 0-1 0,2-10-27 15,0-12-1-15,-1-6 3 16,-3-4-7-16,-2-6 27 16,-6-7 6-1,-3-5 12-15,-5-8 5 0,-3-2 0 16,-8 6-7-16,-2 12 12 16,0 14 8-16,0 12 26 15,0 10 42-15,0 6 9 16,-6 0-20-16,-4 4-39 15,-3 18-15-15,1 8 5 0,-1 10 3 16,5 4-10 0,3 6 20-16,5 1-21 0,0-4-1 31,0-3-5-31,7-5-1 0,10-9 3 0,4-6-4 16,3-8-6-16,1-6-19 15,4-6-18-15,0-4-47 16,-1 0-60-1,-3 0-106-15,-9-16-180 0</inkml:trace>
  <inkml:trace contextRef="#ctx0" brushRef="#br0" timeOffset="14753.96">10014 11265 1022 0,'0'0'99'15,"0"0"-5"-15,0 0 39 16,0 0-88-16,0 0-16 16,0 0-13-16,150-52-16 15,-106 42-11-15,-5 2-159 16,-12-2-293 0</inkml:trace>
  <inkml:trace contextRef="#ctx0" brushRef="#br0" timeOffset="17470.36">11180 11630 844 0,'0'0'35'16,"0"0"84"-16,0 0-47 0,0 0-27 15,0 0-22-15,0 0 45 16,13-120-21-16,-6 90-18 16,2 0-17-16,-3-2 3 15,-1 4-12-15,-1 2 1 16,-4 4-2-16,0 5-1 16,0 7 1-16,0 6 0 15,0 4 1-15,0 0-3 0,-6 0-4 16,-1 7-14-16,1 7-1 15,3-3 2-15,3 1-8 16,0 2-36-16,0 0 31 16,9 3 13-16,7-1 8 15,6 0 5-15,-2 2 4 16,3 0-1-16,-4 0 2 16,-1-2 0-16,-5 2 1 15,1 2 3-15,-7 0 19 16,-1 2 22-16,-4-2-7 15,-2-2-6-15,2-3-13 16,1 0-6-16,2-1-6 16,-1-2-6-16,3-3 5 15,-1-4-3-15,5-2-4 16,5-3-2-16,11 0-6 0,8-4 7 16,1-13-27-16,4-5-27 15,-4-2-27-15,-7-4 47 16,-7-2-3-16,-6-4-36 15,-8 0 8-15,-3 2 41 16,-5 6 20-16,0 3 5 16,0 8 38-16,0 5 29 15,-5 6 13-15,-3 4 7 16,-6 0 1-16,1 0-59 16,-5 14-10-16,1 8 8 15,5 4-4-15,3 4 0 16,9 0-11-16,0 0 10 0,0-4-8 15,14-4-7-15,8-6-4 16,7-6-3-16,2-4-5 16,2-6-20-16,0 0-13 15,1-14-2-15,0-10-14 16,-1-4 7-16,-1-2 2 16,-5-4 6-16,-2-2 29 15,-2-2 1-15,-5-2 5 16,-7 4 2-16,-5 5 2 0,-3 16 9 15,-3 6 66-15,0 9 32 16,0 0-18-16,0 10-42 16,-9 18-16-16,-2 15 23 15,2 8 5-15,2 10-23 16,1 7-6-16,1 8-10 16,1-2-10-16,-3-3-3 15,4-7-6-15,-1-12 0 16,2-10-1-16,2-10-30 15,0-8-2-15,0-10-37 16,0-8-79-16,0-6-68 16,0 0-141-16</inkml:trace>
  <inkml:trace contextRef="#ctx0" brushRef="#br0" timeOffset="17753.04">11971 11354 961 0,'0'0'79'0,"0"0"-24"16,0 0 83-16,0 0-67 15,0 0-32-15,129-39-12 16,-106 39-5-16,-4 10-14 0,-5 12 2 16,-5 4 0-16,-9 5 3 31,0-1-10-31,0 2-3 0,-13-4-2 0,-8-2-8 15,-3-4-5-15,1-6-2 16,2-6-17-16,4-4-2 16,7-4-54-16,1-2-95 15,4 0-98-15</inkml:trace>
  <inkml:trace contextRef="#ctx0" brushRef="#br0" timeOffset="18120.9">12212 11390 860 0,'0'0'96'0,"0"0"96"0,0 0-52 31,0 0-58-31,0 0-13 16,0 0-9-16,84-35-29 15,-70 35-18-15,1 0-3 16,5 9 6-16,3 9 0 15,-4 1-2-15,0 6-5 16,-6 3-4-16,-4 2-2 0,-5-2 0 0,-1 0-3 16,-3-6-23-1,0-6 4-15,0-8 7 0,0-2-1 16,-10-6 11-16,-1 0 0 16,3-2-1-16,1-16-16 15,5-8-1-15,2-4-14 16,0-6 12-16,4-7 6 15,18 4-3-15,9-4-30 16,5 9 16-16,2 5 3 16,0 6-20-16,-5 7-107 15,-6 8-73-15,-12 6-76 16</inkml:trace>
  <inkml:trace contextRef="#ctx0" brushRef="#br0" timeOffset="19620.54">12736 11450 657 0,'0'0'279'16,"0"0"-212"-16,0 0 14 16,0 0 10-16,0 0-37 0,0 0-39 15,64-32-6-15,-53 15-9 16,-2 2 0-16,-3-3-13 15,-3 0-50-15,-3 1-18 16,0 7 12-16,0 6 36 16,-14 4 33-16,-1 0 18 15,-3 0-8 1,0 18 20-16,0 6 22 0,8 5 22 16,2 3-8-16,6 0-1 15,2 2-17-15,0 0-10 0,4-6-19 16,12-4-2-16,5-6-12 15,0-10-5-15,4-6-1 16,2-2-2 0,2-4-6-16,2-20-3 0,2-4-20 15,-1-4-4-15,-3-2 3 16,-5-4 14-16,-4 0-3 16,-8 3 6-16,-6 5 13 15,-4 9 3-15,-2 8 9 16,0 9 28-16,0 4 17 15,0 0-17-15,0 0-31 16,0 4-6-16,0 12 0 0,0 0 0 16,0 7 0-16,0-1-1 15,0 4 1-15,5 0 0 16,-1 2 0-16,3-2 1 16,-5-4-1-16,1-2 0 31,-3 0 0-31,0 0 0 0,0-4-7 0,-16 0-19 15,-5-2 4-15,4-6-19 16,-1-2 0-16,3-1 21 16,3-5-69-16,5 0-31 15,5 0-7-15,2-15-11 0,0 5 34 16,0 2 61 0,12 0 43-16,7 6 6 15,6 0 48-15,6 2 87 0,5 0-106 16,9-2 31-16,5-2 52 15,2-2-83-15,0-2 39 16,-6-2-38-16,-9-4-23 16,-3-2 16-16,-7-4-23 15,-5-4 23 1,-6-2-22-16,-3-2 2 0,-4 1 3 0,-9 4-9 31,0 9 10-31,0 1 12 0,0 9 16 0,-11 4 5 31,-5 0-25-31,1 0-20 16,-3 18 3-16,3 9-4 16,1 5 1-16,5 2 6 15,5 4 17-15,2-4-6 16,2-4-12-16,0-2-4 16,0-10-4-16,12-4-14 15,7-3-27-15,3-11-4 16,2 0-9-16,3 0-16 0,2-15-64 15,-2-9-2 1,-3-8 39-16,3-2 22 0,-5-2 38 16,0 2 39-1,-1 6 24-15,-6 10 54 0,-1 5 55 16,-5 12-1-16,-5 1-26 16,0 0-53-16,0 14 36 15,4 12 6-15,-4 4-27 16,1 0-36-16,-5 0-10 15,0-2-10-15,0-2-8 16,0-6-4-16,0-6-2 16,2-10-25-16,2-4-18 0,6 0-21 15,3-2 0-15,5-16 42 16,3-8-14-16,4-6 0 16,0 2 21-16,-3 4 3 15,-2 10 14-15,-2 6 2 16,-7 6 26-16,-3 4 18 15,2 0 17-15,-1 8 6 16,-1 10 5-16,6 4-33 16,-3-4-21-16,0 0-9 15,1 0-7-15,-2-6-2 16,2-2-2-16,-3-4 0 0,4-6-22 16,5 0-25-16,7 0-21 15,1-18-31-15,6-8 3 16,-4-6-43-16,-1-8 55 15,-3-9-24-15,-5-9 36 16,-4-6 3-16,-1-2-68 16,-4 8 137-16,-1 16 17 15,-5 16 103-15,-4 14 91 16,0 10 3-16,0 2-49 16,0 0-42-16,0 16-64 0,-13 14-29 15,0 10 6-15,2 4-8 16,6 2-4-16,3 4-11 15,2-2-8 1,0-3 1-16,0-5-6 0,4-4-1 16,8-6-28-16,-3-4-32 15,-3 0-58-15,-1-10-150 16,-5-8-204-16</inkml:trace>
  <inkml:trace contextRef="#ctx0" brushRef="#br0" timeOffset="19874.76">14168 11462 365 0,'0'0'822'0,"0"0"-770"0,0 0 24 16,0 0 7-16,0 0-77 16,0 0-5-16,44-57-1 15,-19 52-14-15,6 1-100 16,0-5-168-16,0 1-228 15</inkml:trace>
  <inkml:trace contextRef="#ctx0" brushRef="#br0" timeOffset="20476.57">14573 11323 842 0,'0'0'115'16,"0"0"37"-16,0 0 3 0,0 0-78 15,0 0-9 1,0 0 25-16,-129 45-25 15,104-13-36-15,3 2-10 16,9 2-3-16,2 0-8 16,9-6-4-16,2-6-7 0,0-6 0 15,0-6-9-15,4-4-9 16,9-6-16-16,5-2-9 16,5 0 4-16,1-14-4 15,-2-12-19-15,3 0 15 16,-6-6 22-1,-5 4 16-15,-3 4 9 16,-4 8 6-16,-4 10 36 16,-1 6 44-16,-2 0-4 15,0 0-20-15,0 0-27 16,0 4-14-16,0 14-5 16,2 4 19-16,2 4-13 15,1 0-5-15,3-2-8 16,4 0-9-16,3-4 1 15,1-6-1-15,-1-2-9 0,4-8-24 16,0-4-9-16,8 0-29 16,2 0-40-16,6-20-61 15,4-8-56-15,1-8 48 16,0-8 9-16,-5-2 12 16,-4-2-244-16,-8 3 403 15,-9 8 305-15,-6 8-60 16,-8 7-65-16,0 8-6 15,0 6 4-15,0 4-46 16,0 4-9-16,0 0-36 0,0 0-46 16,-6 0-11-16,-2 2-14 15,-2 16-10-15,-1 10-4 16,-1 8 15-16,1 4 2 16,3 5-8-16,2 1 2 15,4 2-13-15,2 0 1 16,0-2 0-16,0-4-1 15,0-8-22-15,-2-5-28 16,-2-6-44-16,-3-6-160 16,-3-9-147-16</inkml:trace>
  <inkml:trace contextRef="#ctx0" brushRef="#br0" timeOffset="21482.04">14799 11526 501 0,'0'0'560'16,"0"0"-481"-16,0 0 45 16,0 0-27-16,0 0-71 15,0 0-20-15,21-42-6 16,6 34-4-16,2 6 2 16,5-4-1-16,-1 2-7 15,5 0-4-15,7-2-10 16,3 2-6-16,4-2-6 15,-1-1-97-15,-9 2-54 0,-8 1 97 16,-14 2 74-16,-14-1 16 16,-6 3 25-16,0 0 98 15,0 0-3-15,0 0-1 16,0 0-39-16,0 0-18 16,-6 0 2-1,-5 3-7-15,-5 11 1 0,-2 4-7 16,5 2-14-16,2 6-2 15,-1 2-17-15,10 2-6 16,2-2 0-16,0-4-5 16,0-3-7-16,12-6-7 0,5-3-12 15,8-6-22-15,10-6-4 16,11 0-25-16,8 0-13 16,14-20-7-16,-1-4-126 15,-3-4 139-15,-8 2-69 16,-18 2 135-16,-18 2 11 15,-18 4 22-15,-2 4 149 16,0 2-1-16,-14 2-41 16,2 4-13-16,-2 4-22 15,-6 0-25-15,-2 2-24 0,-3 0-19 16,0 0-11 0,4 16 5-16,0 6-14 0,5 2-3 15,5 4 6-15,5 0-8 16,2-2 1-16,4-2-4 15,0-6 2-15,0-2-17 16,0-4-15-16,8-6-14 16,8-4-14-16,2-2-12 15,4 0-11-15,3-15-10 16,-1-12 9-16,-2-7 40 16,-1-2 37-16,-2 0 7 15,-3 6 9-15,-3 10 40 0,-1 8 48 16,-1 6-5-1,-5 4-18-15,-2 2-19 0,4 0-17 16,0 0-10-16,-1 14 2 16,1 10-8-16,-2 2-9 15,-4 2-7-15,-2 0-1 16,0 0-5-16,0-4-5 16,0-6-11-1,0-4-16-15,-2-8-7 0,2-6-19 16,0 0-6-16,0 0 10 15,0-18 17-15,4-12-46 0,13-8 69 16,4-6 14-16,6 0 2 16,2 4 1-16,2 6 8 15,-4 12 19-15,0 10 36 16,-8 6-14-16,4 6 5 16,-5 0-5-16,3 0-11 15,0 14-13-15,-1 5 0 16,-5 2-12-16,-2 3-5 15,-5-2-8-15,-8 2-3 16,0-2-8-16,0 0-27 16,-21-2-33-16,-8-2-56 15,-11-6-154-15,-7-4-416 0</inkml:trace>
  <inkml:trace contextRef="#ctx0" brushRef="#br0" timeOffset="21701.54">15377 11103 1391 0,'0'0'35'0,"0"0"81"15,0 0 9-15,0 0-98 16,0 0-23-16,0 0-4 0,0-14-14 15,0 14-115 1,0 10-190-16,0 2-306 0</inkml:trace>
  <inkml:trace contextRef="#ctx0" brushRef="#br0" timeOffset="56524.15">3461 12354 618 0,'0'0'162'16,"0"0"-10"-16,0 0-45 15,0 0-26-15,0 0-13 16,0 0-22-16,0 0-13 16,0 0-4-16,-10 32 22 15,-1-4-1-15,1 4 11 16,-3 5-7-16,3 2-15 16,0 4-8-16,1 1 0 0,5 0-10 15,4-4 1-15,0-4-16 16,0-6 5-16,0-6-10 15,4-2 1-15,12-8 3 16,2-5-10-16,2-5 0 16,5-4 1-16,-1 0-10 15,0 0 0-15,3-13-8 16,-4-5-5-16,-4-2-22 16,-5-2 15-16,-5 0 0 15,-5-2-3-15,-4 4 17 16,0 6 20-16,0 4 2 15,-4 6-2-15,-11 4 9 16,-6 0 10-16,-1 0-14 16,-3 10-5-16,3 6-1 0,2 2-9 15,5-4-17-15,3 0-48 16,6-2-24-16,6-2-93 16,0-6-67-16,0-4-435 15</inkml:trace>
  <inkml:trace contextRef="#ctx0" brushRef="#br0" timeOffset="56948.74">3694 12097 694 0,'0'0'71'15,"0"0"93"-15,0 0-61 16,0 0-34-16,0 0 41 15,124 25-40-15,-84 17 2 16,-1 16 4-16,-4 8-27 16,-3 8-10-16,-11 3 5 15,-5 0-9-15,-7 0-16 16,-9-5-1-16,0-4-4 16,-9-4-3-16,-22-2-7 15,-9-3-4-15,-3-5-10 16,-5-4-44-16,-2-6-148 0,-1-6-237 15</inkml:trace>
  <inkml:trace contextRef="#ctx0" brushRef="#br1" timeOffset="81599.59">4919 12408 437 0,'0'0'119'0,"0"0"-25"15,0 0 42 1,0 0-69-16,0 0 4 0,0 0 9 16,0 0-12-16,0-44-21 15,0 42 8-15,0 2-3 16,0 0-12-16,0 0-13 15,0 0-13-15,0 0-3 16,0 4-4-16,0 20 10 16,-4 8 10-16,-3 7 22 15,0 8-2-15,-4 6-10 16,0 1 0-16,-2 4-10 16,0 0-10-16,-1-2-8 0,3-2-7 15,1-4 0-15,2-5 1 16,-1-9 1-16,3-6-4 15,-4-8 0-15,1-2-15 16,1-6-21-16,-1-6-53 16,2-8-46-16,-2 0-74 15,-4-16-235-15</inkml:trace>
  <inkml:trace contextRef="#ctx0" brushRef="#br1" timeOffset="82494.05">4668 12416 359 0,'0'0'273'16,"0"0"-186"-16,0 0 32 15,0 0-39-15,46-118-5 16,-19 94-3-16,11 0-24 16,7 2-5-16,5 2 3 0,0 10-22 15,-4 6-16-15,-5 4-6 16,-8 4-1-16,-6 18 2 16,-6 10-2-16,-9 4 2 15,-5 8 6-15,-7 2 1 16,0 4 2-1,-2 2 7-15,-23-2-10 0,-4-1-9 16,-4-1 9-16,-1-6-5 16,3-6-2-16,2-8 0 15,4-6 0-15,8-8 1 16,1-5-1-16,5-6-1 16,5-3 2-16,-2 0-1 15,4 0 2-15,0 0-1 0,-1 0-3 16,3-12-1-16,2-2-11 15,0 2-1-15,2 0 3 16,16 6 4-16,2 4 4 16,2 2-2-16,1 0 3 15,-6 12 1-15,2 14 3 16,-4 10 6-16,-1 6-6 16,-4 5 1-16,1-1 3 15,-1 0-2-15,1 0-4 16,-1-2 1-16,9-2 2 0,1-4-3 15,1-10 1 1,6-10 0-16,-2-12-2 16,2-6 0-16,0 0 0 0,-2-24 0 15,0-6 0-15,-2-6-23 16,-1-4 1-16,-1 0-16 16,-6 2-16-16,-2 4 25 15,-6 6 16-15,-7 3 13 16,0 6 2-16,0 1 5 15,0 0 7-15,-9 4 10 16,-4 1 2-16,0 4-17 16,-1 2 6-16,1 3-11 15,-1 4 6-15,1 0-1 0,-1 4-4 16,1 17 0 0,-1 5 9-16,6 3 9 0,1 4-3 15,5 3 2-15,2-4 4 16,0 0-11-16,4-4-3 15,17-4-8-15,6-6-1 16,6-8-2-16,7-6-1 16,2-4-2-16,-1 0-62 15,-6-6-84-15,-6-12-160 16</inkml:trace>
  <inkml:trace contextRef="#ctx0" brushRef="#br1" timeOffset="82966.85">5770 12950 111 0,'0'0'354'0,"0"0"-249"16,0 0 28-16,0 0-35 16,0 0-30-16,0 0 17 15,-15-82 3-15,6 78-8 16,-1 4-7-16,0 0-25 15,-6 0-18-15,1 5-8 16,-6 17 11-16,4 5-1 0,-1 1 3 16,3 2 3-16,5 2-10 15,8 0 0-15,2 2-16 16,0-4-8-16,12-4-2 16,11-3-2-16,6-10-2 15,7-7-26-15,0-6-30 16,0 0-9-16,1-8-23 15,-1-12-63-15,-1-2-8 16,-1 0-38-16,-3-4-48 16,-4 0-123-16</inkml:trace>
  <inkml:trace contextRef="#ctx0" brushRef="#br1" timeOffset="83806.22">6044 12958 263 0,'0'0'277'16,"0"0"-151"-16,0 0 51 0,0 0-38 15,0 0-40-15,0 0 12 16,-94-54-44-16,63 64-12 15,2 10-2-15,5 4-4 16,4 4-7-16,4 4-15 16,5 0-13-16,7 4-2 15,4-4-10-15,0 0-2 16,0-6 0-16,2-6 0 0,9-5-18 16,5-8-21-1,1-7-6-15,4 0-11 0,1-7-5 16,3-18-2-16,-4-1-30 15,4-6 48-15,-2-2 2 16,-4 0 9-16,2 0 30 16,-1 4 4-16,-1 6 12 15,2 6 31-15,-1 8 28 16,-5 3 20-16,-3 7-28 16,-3 0-32-16,-3 0-14 15,3 17 14-15,-2 7 2 16,-3 0-15-16,-1 6-9 15,-3-2-4 1,0 2-1-16,0-2-2 0,0-6-4 16,0-6-24-16,0-8 1 15,0-4-37-15,0-4-5 0,0 0 2 16,0-8 36-16,6-14-42 16,9-8-6-16,1-4 25 15,3-2 40-15,-2 4 12 16,1 2 5-16,4 6 5 15,-4 6 42-15,0 6 27 16,-5 4 15-16,-2 3-22 16,1 5-9-16,-4 0-30 15,1 9-4-15,3 10 2 0,-4 8 10 16,1-1-22 0,-3 2-9-1,0 2-4-15,-2 0-6 0,-2-2 1 0,2-6-1 16,1-4-27-16,-1-8-7 15,2-4-25-15,2-6 7 16,1 0 10-16,1-9 15 16,2-16-39-16,1-5-8 15,-1-2 17-15,-1-6 27 16,4 2 29-16,3 3 1 16,0 8 0-16,2 5 22 15,0 7 9-15,-1 8 17 0,4 5 7 16,2 0-5-16,-1 0-8 15,5 1-2-15,0 16 4 16,-2 1-12-16,-3 6-7 16,-6 2-14-16,-9 0 7 15,-5 2-14-15,-4-2 1 16,0-2-3-16,-2 0-2 16,-15-2-32-16,-8 2-105 15,-2-6-136-15,-4-3-530 16</inkml:trace>
  <inkml:trace contextRef="#ctx0" brushRef="#br1" timeOffset="85223.24">7259 12683 725 0,'0'0'96'0,"0"0"-5"0,0 0 23 16,0 0-47-16,0 0-33 15,0 0 25-15,-23 32 12 0,13-4-11 16,-2 4-5-16,1 7-3 16,0 5 7-16,-1 2-32 15,4 0 0-15,3 2-7 16,5-4-15 0,0 0 3-16,0-6-6 0,0-6 2 15,5-8-4-15,8-6 0 0,5-9-2 16,-1-8 1-16,4-1-25 31,-3 0-53-31,-1-10-43 16,-1-10-91-16,-9-2-133 15</inkml:trace>
  <inkml:trace contextRef="#ctx0" brushRef="#br1" timeOffset="85400.76">7089 13036 699 0,'0'0'148'0,"0"0"-47"16,0 0 18-16,0 0-60 15,0 0-47-15,0 0 1 16,0 0-9-16,127-96-4 16,-88 88-23-16,-2 4-147 15,-3 4-165-15</inkml:trace>
  <inkml:trace contextRef="#ctx0" brushRef="#br1" timeOffset="85825.83">7346 12944 740 0,'0'0'81'0,"0"0"35"15,0 0 22-15,0 0-79 16,0 0-17-16,0 0 13 16,104-79-18-16,-73 79-8 15,-4 0-11-15,-2 3-13 16,-3 16-2-16,-4 8 1 16,-3 3-3-16,-5-2 0 15,-4 0-1-15,-6 0 0 0,0-4-4 16,0-2-5-16,-9-4 2 15,-5-4-4-15,1-8 6 16,4-4 5-16,0-2 1 16,7 0 8-1,0-18-8-15,2-8-1 0,0-6-1 16,9-6-1-16,13-3-11 16,5 0-11-16,4 2-8 15,3 10-7-15,-3 7-5 16,0 8-11-16,-6 9-66 0,-8 5-40 15,-3 0-82 1</inkml:trace>
  <inkml:trace contextRef="#ctx0" brushRef="#br1" timeOffset="86877.08">7938 12876 615 0,'0'0'236'16,"0"0"-134"-16,0 0 83 0,0 0-75 0,0 0-43 16,0 0-3-16,-9-8-27 15,0 34-13-15,0 8 10 16,3 0 15-16,2-2-36 16,4-2 0-1,0-4-9-15,0-4-2 0,4-4-2 0,9-6 2 16,7-8-2-16,2-4-19 15,0 0-12-15,5-6-4 32,-2-16-15-32,0-4-5 15,-2-2 11-15,-2-2 3 16,-3-2 20-16,-7 2 7 16,-2 3 12-16,-2 8 4 15,-3 6 1-15,-2 9 31 16,-2 4 14-16,0 0 0 15,0 0-8-15,0 9-22 16,0 9 2-16,0 8 18 16,0 0-11-16,-2 0-6 15,2 0-11-15,0-2-8 0,0 4 0 16,5-4 1-16,14-2-3 16,4-6 0-16,3-6 0 15,6-10-30-15,3 0-2 0,3 0-1 16,3-18-22-16,-2-6 5 15,1-4 16-15,-7-4-27 16,-10-2 26-16,-5-2 14 16,-11-2 21-16,-7 2 2 15,0 8 6-15,0 7 15 0,0 10 38 16,0 4-2-16,0 5-7 16,-7 2 6-16,-1 0-22 15,-6 0-21-15,3 16 6 16,-1 10-4-1,4 5-3-15,3 1-1 0,3 2-12 16,2 0 12-16,0-4-10 16,2-4-3-16,13-4 2 15,6-4-5-15,1-8 5 0,3-6-4 32,4-4-12-32,2 0-12 15,3-6-4-15,-1-14-14 0,-2-6 0 0,2-4 0 16,-4-4 7-16,-7-2 6 15,-2-4 17 1,-1-6 7 0,-6-3 6-16,-3 3 1 0,0 6 0 15,-6 8 8-15,-4 4 29 0,0 6-13 16,0 4 5-16,0 4-1 16,0 4-5-1,0 4 15-15,0 2-1 16,0 0-8-16,0 4 0 15,-2 0-11-15,0 0-7 16,0 0-7-16,2 0 1 16,-2 0 3-16,2 0-7 15,-2 14-1-15,-2 10 1 0,2 8 3 16,0 4 3 0,2 8 11-16,0 6-2 0,0 2-4 15,0 1-11-15,0-3 8 16,0-6-9-16,4-4 1 15,12-6-1-15,7-2 0 16,6-8-6-16,4-6 4 16,7-8-13-16,0-10-17 0,1 0-22 15,-10 0-136 1,-12-14-34-16,-9-10-256 0</inkml:trace>
  <inkml:trace contextRef="#ctx0" brushRef="#br1" timeOffset="87063.34">8865 12851 1021 0,'0'0'59'0,"0"0"41"16,0 0 55-16,0 0-125 0,0 0 4 15,0 0-7-15,98-37-23 0,-65 26-4 31,-4 1-65-31,-6-4-221 16</inkml:trace>
  <inkml:trace contextRef="#ctx0" brushRef="#br1" timeOffset="90452.75">10351 12926 671 0,'0'0'52'0,"0"0"90"15,0 0-33-15,0 0-40 16,0 0 1-16,60-108 7 16,-55 87-17-16,-3 2-18 0,-2 2-14 15,0 3 13-15,0 4-9 16,0 2 9-16,-13 4-30 15,-8 4 15-15,-3 0-21 16,-2 0 1-16,-1 12-6 16,4 4 0-16,7 0-1 15,5 2-1-15,5 0-5 16,6 5 0-16,0-1 1 16,4 0 6-16,19 3 0 15,-2 0 0-15,6 1 1 16,-4-2-1-16,-3 0 0 15,-7 0 1-15,-4-2-1 0,-7-2 0 16,-2-2 1-16,0 0-1 16,-15-2 1-16,-12-4-1 15,-2-2 3-15,0-6-3 16,6-4 1-16,4 0-1 16,3 0-4-16,7-10-26 15,7-10-36-15,2-6-28 16,4 0-62-16,25-2-83 15,9 0-138-15</inkml:trace>
  <inkml:trace contextRef="#ctx0" brushRef="#br1" timeOffset="90741.38">10679 12737 819 0,'0'0'89'0,"0"0"64"15,0 0-26-15,0 0-58 16,0 0 2-16,0 0 9 16,-56 113-11-16,50-63-25 15,1 8-3 1,-4 8-4-16,2 4-20 0,-2 4-2 16,3 2-4-1,-4-4-9-15,6-5 3 0,-2-13-5 16,1-14 1-16,3-10-6 15,2-10-8-15,-2-10-19 16,2-4-26-16,0-6-40 16,0 0-28-16,0-16-35 15,-2-16-152-15,-1-10-191 16</inkml:trace>
  <inkml:trace contextRef="#ctx0" brushRef="#br1" timeOffset="91024.17">10567 12894 695 0,'0'0'199'16,"0"0"-102"-16,0 0 40 15,0 0-34-15,0 0-57 16,0 0-10-16,85-35-10 0,-68 35-16 16,4 9-3-16,-1 10-4 15,-1 3 3-15,-2 1-3 16,-5-1 0-16,-4 2-2 15,-8-2 1-15,0-2 3 16,0-2-4-16,-16 0 10 16,-9-2-9-16,-2-2-2 15,4-4-22-15,2-2-22 0,5-6-12 16,5-2-47 0,7 0-74-16,4 0-128 0</inkml:trace>
  <inkml:trace contextRef="#ctx0" brushRef="#br1" timeOffset="92702.74">11113 12864 443 0,'0'0'177'0,"0"0"-102"15,0 0 52-15,0 0-44 16,0 0-36-16,0 0 21 16,-14-86-5-16,4 81 2 15,-6 5 7-15,0 0-29 16,-4 5-9-16,1 14-2 15,-4 5 5-15,3 6 1 0,5 2 6 16,1 1-4-16,7-5-12 16,7-2-6-16,0-6-14 15,0-4-5-15,0-4-1 16,12-6-2-16,1-6 0 16,3 0-1-16,5 0-5 15,2-8-13-15,2-12-21 16,-4-2 2-16,0-4-6 15,-3-3 10-15,-5 0 8 16,-1 3 18-16,-6 3 8 0,-6 10-1 16,0 4 1-1,0 8 20-15,0 1 24 0,0 0-2 16,0 0-8 0,0 1-15-16,0 19-6 0,-4 9 16 15,-4 3-2-15,6 0-12 16,2 0 1-16,0-4-9 15,0-2-3-15,2-4-2 16,12-4 0-16,1-8-4 16,1-4 2-16,2-6-5 15,0 0-1-15,5-4-6 16,-2-16-5-16,2-6-7 16,-1-6-3-16,-1-6-3 0,-6-7-9 15,-5 1 1 1,-2 4 8-16,-2 6 25 0,-6 10 2 15,0 8 2-15,0 6 0 16,0 6 1 0,0 2 0-16,0 2 0 0,0 0-2 15,3 0-10-15,1 2 4 16,4 12 4-16,0 4 4 16,1 2-1-16,1 2 1 15,4 3 2-15,1-3-2 16,4-2 1-16,-2-1-2 15,3 0 0-15,-1-3 1 0,-2-2 5 16,1-1-5-16,-3 0 6 16,3-5-5-16,-3-2-1 15,2-4 1-15,0-2 5 16,3 0-4 0,7-4-1-16,0-16-2 15,2-4-14-15,0-4 4 16,-5-5-16-16,-2 1-1 15,-6-1 8-15,-7 2 13 16,-7 3 3-16,-2 6 4 16,0 8 2-16,0 4 12 15,-2 6 8-15,-7 4 5 0,-5 0 12 16,4 0-31-16,-4 16-2 16,3 2 2-1,7 2 0-15,4 0-1 0,0 0 2 16,0-1-8-1,2-4 5-15,13 2-6 0,3-2 2 16,-2 2 1-16,-1 1-2 0,1 0 0 16,-5 1-1-1,-2 2-1-15,-5-3-2 0,-4-2-5 0,0 0 0 32,-6-4-12-32,-10-2 3 15,-4-4 11-15,2-2-6 16,1-4 5-16,0 0-1 15,9 0-12-15,-1 0-3 16,7-12-11-16,2-2-33 0,0 0 26 16,0-2 35-16,15 6 2 15,8 2 0-15,-3 1 4 16,-3 7 3-16,4 0 14 16,-4 0 23-16,3 0 8 0,3 0-7 15,-4 0-19-15,6 3-4 16,2-3 0-16,4 0-8 15,5 0-1-15,-1-6-8 16,6-10 3-16,-3-5-3 0,-3-1 1 16,-4-2-2-16,-4-2-1 15,-9-2-6-15,-5-2 7 16,-8 0-1-16,-5 2 4 31,0 4-3-31,0 8 0 16,-13 4 4-16,-6 10 13 0,-3 2 10 0,-2 0-3 15,-1 6 16-15,3 14 1 16,5 4 0-16,5 4-7 16,5 0-12-1,7 0-3-15,0 2 2 0,0-3-8 16,13-1-5-16,8-4-8 16,6-6 6-16,-1-4-6 15,6-6 0-15,3-4-21 16,1-2-75-16,-1 0-101 15,-2 0-285-15</inkml:trace>
  <inkml:trace contextRef="#ctx0" brushRef="#br1" timeOffset="94889.27">13256 12796 729 0,'0'0'83'16,"0"0"11"-16,0 0 32 0,0 0-52 15,0 0-18-15,0 0-16 16,0 0-6-16,85 19 5 16,-73 17-5-16,-4 0-7 15,-3 5-6-15,-5-5-10 16,0-2-4-16,0-6 1 15,-13-4-1-15,1-8-2 16,1-6-3-16,9-6-1 0,-2-4 2 16,-2 0-5-16,6-4 2 15,-2-20-15-15,2-4 10 16,0-4-3-16,0-2 0 16,14-1 7-16,3 8-1 15,6 3-4-15,2 7 6 16,-1 5 1-16,3 8 14 0,-7 4 5 15,0 0 3-15,-7 12-4 16,-1 15-7-16,-6 0 4 16,-4 2 0-16,-2-4-9 15,0-2-2-15,0-5-1 16,0-4-4-16,0-6-3 16,0-4-24-16,0-4-12 15,0 0 2-15,0 0 24 16,0-12 3-16,5-10-21 15,7-6 11-15,3-6-1 16,3 1 8-16,3 5 5 16,2 9 8-16,2 5 1 15,2 10 16 1,-1 4 16-16,0 0 14 0,-1 9 5 0,-5 18-4 16,-2 2-16-16,-4 6 10 31,-4-3-23-31,2 0-8 0,-3-4-8 15,2-2-3-15,-2-6 0 16,4-4-13-16,2-8-35 16,6-6-18-16,5-2-36 15,8 0-17-15,1-20-111 16,1-6-53-16,-5-4-300 16</inkml:trace>
  <inkml:trace contextRef="#ctx0" brushRef="#br1" timeOffset="95575.71">14161 12809 549 0,'0'0'190'16,"0"0"-10"-16,0 0-44 0,0 0-27 16,0 0 5-16,-122 49-17 15,93-16-24-15,4 4-23 16,5 1-12-16,7-4-11 16,4-4-10-16,7-2-8 15,2-8-7-15,0-4-2 16,2-4-4-16,15-8 4 15,6-4-20-15,2 0-2 16,-1-10-16-16,2-14-15 16,-1-4-15-16,-3-4 24 0,-1-4 1 15,-6 2 13-15,-3 0 17 16,-4 4 13-16,-3 9 2 16,-3 10 18-16,-2 7 23 15,0 4 25-15,0 0-9 16,0 1-31-16,0 21-10 15,-2 6 18-15,-5 3-5 16,3-1-8-16,4-2-9 16,0-2 2-16,0-2-11 15,0-6-3-15,4-4-1 16,11-6-1-16,6-2-4 0,3-6-25 16,3 0-21-16,2-6-13 15,-1-16-28-15,-1-4 4 16,0-6-19-1,-2-8-15-15,-5-8 29 0,-3-10-23 16,-3-9-40-16,-3-3-62 16,-2 4 100-16,0 6 117 15,0 10 157-15,-3 14 26 16,-3 7 4-16,-3 10-49 16,0 9-6-16,0 2-19 0,0 5-19 15,0 3-8-15,-5 0-30 16,-3 7-22-16,-6 20-23 15,1 11 6 1,-1 9 19-16,3 7-11 0,5 2-7 16,3 6 2-16,3-2-4 15,0-2-1-15,0-5-14 16,7-7 4-16,11-12-4 16,6-6 0-16,5-8-1 15,0-8 0-15,2-4-2 16,-2-8-22-16,-2 0-11 15,-4 0-44-15,-6-4-55 0,-1-14-76 16,-12-6-152 0</inkml:trace>
  <inkml:trace contextRef="#ctx0" brushRef="#br1" timeOffset="95829.43">14462 12791 911 0,'0'0'136'0,"0"0"21"16,0 0-46 0,0 0-60-16,0 0-19 0,0 0-8 15,78-34-14 1,-47 26-10-16,2 4 0 0,1 4-49 16,-5 0-86-16,-7 0-140 15,-7 0-330-15</inkml:trace>
  <inkml:trace contextRef="#ctx0" brushRef="#br1" timeOffset="96256.43">14801 12763 771 0,'0'0'110'0,"0"0"23"0,0 0-2 16,0 0-43-16,0 0-39 15,0 0-5-15,82-54 5 16,-58 54-3-16,1 0-11 16,0 2-24-1,-6 16 0-15,0 6-9 16,-9 4 11-16,-3 6-8 15,-7-2 0-15,0 0 1 16,0-3-3-16,-7-9-2 16,-6-4-1-16,-1-6-1 15,4-5-5-15,-1-2 4 16,3-3-2-16,2 0-1 16,2-3-18-16,4-20-12 0,0-8-2 15,10-9-2-15,19-4 10 16,8-2-21-16,5 4-30 15,4 6 16-15,-3 8 48 16,-5 12 16-16,-11 10 0 16,-10 6 0-16,-3 0-3 15,-8 0 1-15,-4 14-131 16,-2 6-73-16,0-2-246 16</inkml:trace>
  <inkml:trace contextRef="#ctx0" brushRef="#br1" timeOffset="96684.18">15385 12725 634 0,'0'0'72'0,"0"0"70"16,0 0 3-16,0 0-54 15,0 0-42-15,0 0 6 0,0-12-18 16,0 12-20-16,0 0 4 0,0 0-10 16,0 0 11-16,0 6 14 15,-3 2 4 1,-4 2-9-16,3 0-9 15,2 4-5-15,0 4 3 0,-3 2 4 16,5 2 0 0,0 7 2-16,0-3-8 0,0-1-3 15,0 0-8-15,7-10-3 16,6 0-2-16,-2-7-1 16,2-4-1-1,1-2-10-15,-1-2-31 0,1 0-33 16,1-6-64-16,-4-12-92 15,-6-6-212-15</inkml:trace>
  <inkml:trace contextRef="#ctx0" brushRef="#br1" timeOffset="96971.18">15408 12537 989 0,'0'0'112'0,"0"0"88"0,0 0-54 15,0 0-66-15,0 0-58 16,0 0-19-16,-4-12-3 15,4 12-72 1,0 1-90-16,12 16-90 0,3-1-320 0</inkml:trace>
  <inkml:trace contextRef="#ctx0" brushRef="#br1" timeOffset="97330.73">15607 12715 809 0,'0'0'117'16,"0"0"31"-1,0 0 19-15,0 0-71 0,0 0-16 16,0 0-13-16,40-2-10 0,-19 10-10 15,0 8-14-15,6 6-3 16,-2 0-4-16,2 4-10 16,-3 0-1-16,-1 0-4 15,1-2-8 1,-4-2 1-16,-2-1-4 0,-5-6 0 16,-2 0-9-16,-1-7-5 15,-6-2-31 1,-2-2-22-16,-2-2-62 15,0-2-63-15,0 0-69 16,0 0-234-16</inkml:trace>
  <inkml:trace contextRef="#ctx0" brushRef="#br1" timeOffset="97657.88">15905 12661 900 0,'0'0'101'0,"0"0"28"0,0 0 7 16,0 0-50-16,0 0-14 0,0 0 14 15,0 0-31-15,-119 130-25 16,101-93-8-16,1-1-3 16,7-3-17-1,-1 0 1-15,4-7-3 16,0-6-22-16,3-2-82 15,2-6-104-15,-7-8-220 16</inkml:trace>
  <inkml:trace contextRef="#ctx0" brushRef="#br1" timeOffset="197874.21">17715 12548 489 0,'0'0'59'15,"0"0"29"-15,0 0-12 16,0 0-2 0,0 0-34-16,0 0-4 0,0 0-4 15,-25-11-10-15,25 11 7 0,-4 0-7 16,-1 0 1-16,-1 0-12 16,-1 0-3-16,-2 0 1 15,0 0 10-15,1 0 1 16,-1 0 9-16,-3 2 5 15,-1 6 0-15,-1 4-5 16,-3 4 1-16,1 4 7 16,-1 4-13-16,1 6 6 15,3 4-4-15,1 0 2 16,1 4-9-16,0 0-7 16,2-3 1-16,0-4-10 15,3 0 1-15,-1-3-1 16,2-2-3-16,-2 2 2 15,1-6-1-15,2-2-1 16,-5-6-1-16,4-4-5 0,0-2-10 16,-1-2-19-16,4-4-6 15,-3 0-19-15,-1-2-50 16,-4 0-87 0,2 0-106-16</inkml:trace>
  <inkml:trace contextRef="#ctx0" brushRef="#br1" timeOffset="198187.9">17274 12883 369 0,'0'0'385'0,"0"0"-304"16,0 0 37 0,0 0 10-16,0 0-83 0,0 0 13 0,85-65-10 15,-56 58-7-15,2 3-30 16,0 4-6-16,-2 0-5 16,2 0-8-16,-3 0-62 15,1 7-72-15,-4 0-67 16,-5 4-155-16</inkml:trace>
  <inkml:trace contextRef="#ctx0" brushRef="#br1" timeOffset="199675.18">17677 12883 535 0,'0'0'145'0,"0"0"-81"0,0 0 55 16,0 0 3-16,0 0-66 16,0 0-4-16,29-72 0 15,-16 66-17-15,3 0-17 16,1 4-6 0,-1 2-2-16,3 0-1 0,-4 0-2 15,-2 4-4-15,-2 16 0 16,-4 6-1-16,-3 3 2 15,-2-4-1-15,-2 2-3 16,0-3 6-16,0 0-5 0,-15-6 2 16,-1-2 1-16,1-6-4 15,1-6 2-15,1-2 1 16,5-2 0-16,2 0 2 16,4-4-5-16,2-12 0 15,0-6-6-15,0-3-9 16,23 3-3-16,6 1-17 15,4 1-13-15,5 6 19 16,3 1-12 0,-2 5 0-16,1 2 11 0,-4 5-1 0,-3-2 27 15,-4 2-17 1,-4-2 0-16,-7-1 21 0,-7 2-12 16,-9-2 12-16,0 0 2 15,-2-1 26-15,0-4 10 16,0 4-7-16,-6-2 1 15,-10 5 12 1,-4 2-6-16,-2 0 8 16,-5 2-12-16,0 19-9 15,-1 2-1-15,3 4 5 16,5 3 1-16,7-4-18 16,8 2 0-16,5-4 0 15,0 0-10-15,0-4-1 16,20-6 3-16,0-2 0 0,5-8-1 15,4-4-3-15,-1 0-10 16,1 0-4-16,-4-16-4 16,-3-4-4-16,-4-4 7 15,-5-2 1-15,-6-2-11 16,-5 0 19-16,-2 0 1 16,0 3 5-16,-2 6 0 15,-11 5 0-15,-3 5 2 16,-1 9 6-16,1 0-1 15,-2 0 1-15,-2 16 8 0,2 6 8 16,0 3 0-16,4 3-5 16,4-2 1-16,3-4-10 15,7-2 2-15,0-2-6 16,0-6-3-16,0-2 1 16,13-4 0-16,8-4-4 15,1-2 0-15,2 0-10 16,3 0-35-16,0-12 24 15,-1-8-2-15,1-4 11 16,-2-4 5-16,-1-2 7 16,-2 0 0-16,3 3 5 15,-5 7 4-15,-2 6 22 0,-10 8 11 16,0 6-6-16,-4 0-9 16,0 0-17-16,1 18 8 15,-3 6 15-15,-2 5-4 16,0-1-13-16,0 0-9 15,0 0 2-15,-7-4-7 0,-3-2 0 16,2-2 0-16,2-6-4 16,1-6-11-16,3-4 1 15,2-4-31-15,0 0 2 16,0-2 38-16,7-20 0 16,13-8-5-16,5-4 2 15,2 2 6 1,-2 0-3-16,2 4 3 15,0 10 0-15,-4 4 3 16,-4 10 5-16,-5 4 10 0,-3 0 0 16,-5 0 2-16,-2 18-8 15,-2 4 10-15,-2 4-8 16,0 2-6-16,0-2 3 16,-6 0-3-16,-4-4-8 0,-1-4 0 15,4-6 0-15,2-4 0 16,5-6-12-16,0-2-4 15,0 0-1-15,5-8 13 16,17-14-5-16,11-8 9 16,1-2-12-16,2 2 3 15,2 2 2-15,-5 6 6 16,-4 8-7-16,-4 7 5 0,-10 7 3 16,-3 0 17-1,-6 0 1-15,-4 17 5 0,0 6-2 16,-2 2 2-1,0 3-11-15,0-2 5 16,0 0-11-16,0-2-4 16,5-2 2-16,1-2-4 0,4-4 1 15,1-4-1 1,2-2-2-16,7-4-34 0,3-2-32 16,0-4-76-16,4 0-171 15,-7-2-538-15</inkml:trace>
  <inkml:trace contextRef="#ctx0" brushRef="#br1" timeOffset="200131.95">19807 12761 622 0,'0'0'131'16,"0"0"9"-16,0 0 12 16,0 0 0-16,0 0-59 15,0 0-23-15,14-30-30 16,-14 30-25-16,0 18-6 0,0 14 8 16,-12 8 16-16,-1 7 14 15,-1 1-3-15,-1 0-19 16,1 0-5-16,3-4-8 15,1-4-8-15,2-2-2 16,4-8-1 0,2-5-2-16,2-6-37 0,0-6-56 15,0-9-88-15,0-4-77 16,11-7-75-16</inkml:trace>
  <inkml:trace contextRef="#ctx0" brushRef="#br1" timeOffset="200464.92">20154 12759 749 0,'0'0'85'0,"0"0"60"16,0 0 2-16,0 0-65 15,0 0-53-15,0 0 4 16,-13 30 34-16,5-1-28 0,-4 4 8 16,-1 6-2-16,4 1-5 15,-2 6-16-15,2 0 5 16,0-2-21-16,0 2-4 16,2-8-3-16,1-2 2 15,1-6 0-15,1-12-3 16,2-4-25-16,0-9-35 15,2-5-48-15,0 0-40 16,0-14-44-16,0-18-207 16</inkml:trace>
  <inkml:trace contextRef="#ctx0" brushRef="#br1" timeOffset="200813.21">20191 12763 726 0,'0'0'142'0,"0"0"-43"16,0 0 55-16,0 0-40 16,0 0-66-16,0 0 9 15,117-8-21-15,-97 34-16 0,-4 4 1 16,0 9-2 0,-3 2-10-16,-4 2 0 0,-2-1-4 15,-7-2-1-15,0-2 0 16,0 0 4-16,-21 2-4 15,-8-1 4-15,-2-6-5 16,-2-5-1-16,-1-6-1 16,3-5 1-16,2-5 0 15,2-4-3-15,6-5 4 16,-2 0-1-16,3-3-2 16,2 0-14-16,4-6-13 0,6-14-46 15,8-4-53 1,0-7-106-16,0-3-249 0</inkml:trace>
  <inkml:trace contextRef="#ctx0" brushRef="#br1" timeOffset="202528.34">21126 12982 631 0,'0'0'47'15,"0"0"59"-15,0 0-18 16,0 0-24-16,0 0 6 15,0 0-14-15,2-86-18 16,-4 77-6 0,-11 5 20-16,-7 4-14 0,-5 0-13 31,-6 0-3-31,-2 17 3 16,-1 6 3-16,5 8 9 0,4 1-7 0,10 0-12 15,6-6-7-15,7-2-6 16,2-4-1-16,0-6 0 15,9-4-2 1,11-6-1 0,4-4-1-16,5 0-1 15,3-6-14-15,-1-14-8 0,0-6 4 16,-2-2 15-16,-2-4 1 16,-3 0 3-16,-4 1 1 15,-4 8 1-15,-7 6 4 16,-3 7 3-16,-6 9 25 15,0 1 5-15,0 0-19 16,0 1-10-16,-4 22-1 16,-11 7 9-16,3 4 1 15,1 0-7-15,7-2-4 0,2 0-3 16,2-6-5-16,0-2 3 16,2-4-3-16,15-8-2 15,8-6-8-15,2-6-18 16,4 0-11-16,-2 0-10 15,0-18-3-15,0-10 25 16,0-4 16-16,-2-6-5 16,-8-2 15-16,-1-2 1 15,-9 6 2-15,-5 3 0 16,-4 9 17-16,0 9 2 16,0 7 26-16,0 4-16 15,0 4-4-15,0 0-17 16,0 0-10-16,0 0-9 0,0 5-1 15,0 12-11-15,0-2-6 16,0 6-7-16,12-3 1 16,5 1 2-16,-1 2 6 15,2 1 14-15,-2-2-2 16,-3 0 7-16,-1 2 6 16,-2-4-1-16,-1 0 1 15,-2-2 0-15,-4-2 1 16,1-2 1-16,-2-2-2 15,2-6 2-15,1 0-2 16,3-4 1-16,6 0 1 0,6 0 1 16,2-12-3-16,5-10-5 15,2-6-11-15,-2-2-12 16,-2-2 3-16,-6 0-7 16,-7 2 14-16,-8 4 14 15,-4 5 4-15,0 8 19 16,0 3 23-16,0 2-11 15,-4 3-7-15,-4 5-10 16,2 0-10-16,2 0-4 16,1 0-7-16,3 0-4 15,0 6-12-15,0 5-1 0,0 3 3 16,0 1-3-16,13 6 20 16,1-2 3-16,-1 4 1 15,-1 1 1-15,-3 0-1 16,-1 2 1-16,-1 0 0 15,0 0 0-15,-3-2 6 16,1 0-1-16,1-2-1 16,1-2 7-16,0-6-7 15,4-1-1-15,2-8-4 16,5-5-19-16,7 0-63 16,2 0-168-16,2-5-470 15</inkml:trace>
  <inkml:trace contextRef="#ctx0" brushRef="#br1" timeOffset="203565.13">22329 12982 694 0,'0'0'66'16,"0"0"112"-16,0 0-55 16,0 0-26-16,0 0-28 15,0 0-16-15,-108-81-23 16,75 81-2-16,0 0-10 15,2 3-8-15,-2 15 15 16,3 4-7-16,7 6 0 0,2 4-8 16,7-2-7-16,8 2-3 15,4-4 2-15,2-6-2 16,0-2 0-16,6-6-2 16,15-6-9-16,-1-6-11 15,2-2 2-15,5 0-1 16,2-16 6-16,0-6-9 15,0-6 11-15,2-2-5 16,-7-4 16-16,3-2-2 16,-7 4 3-16,-4 6 1 0,-5 8 2 15,-7 5 1-15,-1 9 44 16,-3 4 8-16,0 0-22 16,0 0-22-16,-12 17-4 15,-10 9 8-15,4 2 10 16,2 0-12-16,8-2-9 15,3-2-4-15,5-4 1 16,0-4-1-16,0-4 0 16,11-4-1-16,7-4-8 15,7-4-18-15,2 0-8 16,-1-8-21-16,1-10 1 16,-2-4 15-16,-1-2 9 0,-3-2 10 15,-4 2 16-15,-6 6 5 16,-4 2 0-16,-3 8 28 15,-4 3 24-15,0 5 14 16,0 0-26-16,0 3-27 16,-4 15 19-16,-5 6 5 15,2 2-22-15,5-2-4 16,2 0-5 0,0-2-2-16,0-6-2 0,16 0 1 15,3-6-3-15,6-4-4 0,2-6-18 16,4 0-11-16,5 0-12 15,3-10-14 1,2-10 14-16,-1-6 44 0,-4-2-55 16,-7-4 51-16,-7 6 5 15,-7 4 6-15,-5 8 21 16,-6 6 23-16,-2 4 24 16,-2 4-18-16,0 0-28 15,0 0-19-15,0 18-4 16,0 12 7-16,-2 8 2 15,0 12 4-15,-2 12-6 0,-4 3 5 16,2 4-7 0,-7 0-2-16,1-3-1 15,1-2 0-15,0-4-5 0,-2-2 1 16,0-7-1-16,-1-5 0 16,-4-10-2-1,-4-8 0-15,-5-8 3 0,-2-10 2 16,-4-4-4-16,-1-6 2 15,1 0 0-15,4 0-2 16,4-20 1-16,8-10-1 16,7-6 0-16,10-9-1 15,0-3-4-15,32 2 0 16,15 0 2-16,7 2 1 0,8 2 1 16,5-2-2-16,-5-2-11 15,-6 0-40-15,-12-8-79 16,-17-3-190-16</inkml:trace>
  <inkml:trace contextRef="#ctx0" brushRef="#br1" timeOffset="205293.51">24107 12890 741 0,'0'0'92'15,"0"0"-33"-15,0 0 31 16,0 0 11-16,0 0-58 16,0 0 5-16,0 0-10 15,-68-87-23-15,43 87-5 0,-4 18-2 16,-4 8 3-1,1 0 11-15,8 5-3 0,5-3-12 16,9-4-2-16,5-2 2 16,5-4-4-16,0-6-1 15,0-4-2-15,13-6-26 16,12-2-1-16,4 0 9 16,6-12-23-16,1-6 6 15,-1-6-12-15,0-3 46 16,-4-2 1-16,-3-1 3 15,1-1 0-15,-2 5 8 16,-5 4 23-16,-3 10 15 16,-9 4-14-16,1 8-15 15,-6 0-1-15,-2 2-15 0,-3 24 6 16,0 14 14-16,0 7 16 16,-12 11-2-1,-7 6-17-15,-13 12 5 0,-6 6-12 16,-6-3-3-16,-2-1-3 15,7-10-5-15,7-8-1 16,10-4 0-16,13-6-2 16,7-6 2-16,2-3-2 15,0-9 0-15,7-6-2 16,11-8 2-16,4-8 0 16,4-6 0-16,3-4 0 0,7 0 1 15,2-22 0 1,2-10 1-16,-2-4 0 0,-7-9 0 15,-11-3-1-15,-7-6 0 16,-10-4 4-16,-3-2-4 16,0 4-1-16,-18 6 0 15,-4 3 4-15,-3 9-1 16,6 8-2-16,3 6 0 16,9 6-1-16,7 0-4 15,0 2-63-15,13-2-80 16,16 0-63-16,2-2-183 15</inkml:trace>
  <inkml:trace contextRef="#ctx0" brushRef="#br1" timeOffset="206289.11">25315 12653 359 0,'0'0'373'15,"0"0"-312"-15,0 0 84 16,0 0-9-16,0 0-52 16,0 0-14-1,8-44 3-15,-8 44-19 0,0 0-15 16,0 0-24-16,0 16-14 16,-15 18 11-16,-9 8 15 15,-5 8 6-15,-3 6-12 0,3-2 3 16,7 3-14-16,2-5 3 15,9-6-6-15,6-2-3 16,5-8-2-16,0-4-2 16,3-7 0-16,17-7 0 15,0-9-14-15,4-5-18 16,3-4-26-16,0 0-50 16,-3-10-80-16,-11-16-75 15,-8-4-339-15</inkml:trace>
  <inkml:trace contextRef="#ctx0" brushRef="#br1" timeOffset="206457.82">25130 12926 662 0,'0'0'45'15,"0"0"-7"-15,0 0 34 0,0 0-28 16,0 0-33-16,0 0-11 15,151-29-6-15,-113 29-131 16,-5 0-316-16</inkml:trace>
  <inkml:trace contextRef="#ctx0" brushRef="#br1" timeOffset="206976.57">25424 12941 634 0,'0'0'85'0,"0"0"69"0,0 0-53 16,0 0-22-16,0 0 0 0,0 0 0 16,-16-29-25-16,16 22-7 15,0 2-20-15,0-4-8 16,0 4-3-16,5-2 0 15,6 4-11 1,5-1-3-16,4 1 0 0,-1 3-4 16,2 0 3-16,-1 0-4 15,-3 4 2-15,2 10-2 16,-6 4 1-16,-2 5-2 16,-2 1 2-16,-3 0 0 15,-3 4 0-15,-1-2-1 0,-2-2 3 31,0-4-5-31,0-2 2 0,-9-6-3 0,-7-4-1 32,3-4 6-32,0-2 2 15,1-2 4-15,4 0-1 16,1-10 0-16,3-10 3 16,4-4-6-16,0-2 1 0,0 0-2 15,13 0 0 1,12 2-5-16,4 6 3 15,2 4-2-15,0 6-12 16,-2 4-41-16,-4 4-42 0,-4 0-51 16,0 0-94-16,-6 0-204 15</inkml:trace>
  <inkml:trace contextRef="#ctx0" brushRef="#br1" timeOffset="207324.84">25888 12916 646 0,'0'0'87'15,"0"0"48"-15,0 0 24 16,0 0-56-16,0 0-35 15,0 0-25-15,2-4-15 16,-2 8-10-16,0 14 6 16,-14 4 5-16,-1 2 8 15,3 0-10-15,1-2-8 0,7-2-9 16,4-4-7-16,0-2-3 16,0-2 1-16,0-4-1 15,13-4-15-15,7-4-43 16,7 0-25-16,-2 0-78 15,-1-14-119-15,-4-8-440 16</inkml:trace>
  <inkml:trace contextRef="#ctx0" brushRef="#br1" timeOffset="207564.85">25943 12731 891 0,'0'0'28'0,"0"0"58"15,0 0-53-15,0 0-33 16,0 0-59-16,0 0 6 16,-5 0-106-16,19 10-348 0</inkml:trace>
  <inkml:trace contextRef="#ctx0" brushRef="#br1" timeOffset="207800.84">26164 12819 903 0,'0'0'81'0,"0"0"54"16,0 0 6-16,0 0-91 0,0 0-43 16,0 0 58-1,4 85-5-15,-6-43-25 0,-12 6 2 16,1 2-7-16,0 4-7 15,0 1-8-15,4-4-5 16,-3-4-9-16,6-5 2 16,-3-8-2-16,5-4-1 15,2-8-5-15,-2-8-33 16,4-6-24-16,0-6-38 0,0-2-32 16,0 0-32-16,0-10-43 15,0-16-117-15</inkml:trace>
  <inkml:trace contextRef="#ctx0" brushRef="#br1" timeOffset="208099.15">26181 12894 778 0,'0'0'74'0,"0"0"115"16,0 0-32-16,0 0-61 15,137-73-18-15,-111 70-8 16,1 3-10-16,-5 0-28 15,-1 0-21-15,-6 11-10 16,-1 7 1-16,-6 7 2 0,-6 3-1 16,-2 4-1-16,0 0 4 15,-2 0-3-15,-18-2 1 32,-7-4 2-32,-2-4 0 0,-2-4-6 0,0-6 0 15,5-4-6-15,3-6-18 16,7 0-16-16,5-2-45 15,5 0-14-15,6-18-51 16,0-10-102-16,0-6-232 16</inkml:trace>
  <inkml:trace contextRef="#ctx0" brushRef="#br1" timeOffset="208734.73">26645 12613 628 0,'0'0'68'0,"0"0"82"0,0 0-4 31,0 0-37-31,0 0-24 0,0 0-8 0,8-12-36 32,-8 12-29-32,0 6-8 15,0 20 5-15,0 6 26 16,-15 8 9-16,-1 6 0 16,-1 0-6-16,-1 4-10 15,7-3-12-15,2-4-7 16,7 0-3-16,2-9-4 15,0-6 0-15,9-6-1 0,8-6 1 16,8-6-2-16,2-6-5 16,2-4-9-16,2 0-11 15,-2-10-14-15,-2-14 18 16,-3-2-10-16,-4-8 2 16,-2 2 9-16,-7 1-6 15,-7 6 18-15,-4 7 8 16,0 6 2-16,0 3 16 15,0 8 15-15,-13 1-14 16,-5 0-7-16,-1 4 6 16,-2 16 15-16,4 6-12 15,3 6-12-15,8-2-5 0,3 0 15 16,3-4-8-16,0-2-11 16,9-6 6-16,14-2-4 15,8-10 0-15,4-4-2 16,3-2-5-16,3 0-30 15,-1-4-30-15,-3-16-31 16,1-4-51-16,-5-6-48 16,-4-6-72-16,-6-4-184 15</inkml:trace>
  <inkml:trace contextRef="#ctx0" brushRef="#br1" timeOffset="208948.45">27195 12671 745 0,'0'0'172'0,"0"0"12"16,0 0-22-16,0 0-60 15,0 0-40-15,0 0-18 16,-13 6-27-16,-7 32 5 16,0 8 11-16,-2 4-2 15,4 3-11-15,3-3 3 16,1-5-14-16,3 0-6 16,3-7 4-16,6-2-7 15,-2-6-2-15,4-8-5 0,0-6-42 16,0-8-50-16,0-4-64 15,0-4-86-15,0 0-102 16</inkml:trace>
  <inkml:trace contextRef="#ctx0" brushRef="#br1" timeOffset="209417.67">26981 12992 732 0,'0'0'78'0,"0"0"76"0,0 0-31 0,0 0-70 16,0 0-26-16,0 0 4 15,123-34-14-15,-78 28-16 16,1 2-1-16,-2-3-10 16,-1 3-48-1,1 1-6 1,-1-3-49-16,-3 0 63 16,-4-2-37-16,-7-2-14 15,-9-3 101-15,-9 0 56 16,-7 0 54-16,-4 2 21 0,0 0-41 15,-11 4-17-15,-9 3-26 16,-7 4-17-16,-2 0 12 16,3 0-7-16,-1 7 0 15,5 9-11-15,1 2-4 16,9 5 1-16,3-3-20 16,4 4 6-16,5-2-7 15,0 2 0-15,0 0 4 16,14 2-2-16,3 2 1 15,1-2 1-15,-5-2-2 16,-3-4-2-16,-4-6 3 0,-6-2-3 16,0-1 0-16,0-4 2 15,-2 1 1-15,-21-5 13 16,1 1-9-16,0-4-4 16,0 0-3-16,3 0-72 15,4 0-86-15,7-19-226 16</inkml:trace>
  <inkml:trace contextRef="#ctx0" brushRef="#br1" timeOffset="-194532.75">11157 13463 570 0,'0'0'138'0,"0"0"-11"16,0 0-4-16,0 0-8 15,0 0-24-15,0 0-31 0,0 0 4 16,5-52-1-16,-5 52-11 16,0 0-9-16,0 0-16 15,0 0-10-15,0 0 0 16,-11 8-12-16,-10 14-3 16,-2 8 8-16,-4 8-3 15,0 8 12-15,2 4 7 16,1 7-11-16,4-3 2 15,6 2-9-15,6-4-2 16,8-4-5-16,0-2 7 0,0-2-8 16,22-9 3-16,7-6 0 15,2-3-2-15,-2-3 1 16,3-3-1-16,-7-4 1 16,-2-2-2-16,-3-2-2 15,-7-6 2-15,-3-2 0 16,-6-2 0-16,-2-2-2 15,-2 0 4-15,0 0-4 16,0 0-9-16,0 0-18 16,0 0-75-16,0-6-229 15</inkml:trace>
  <inkml:trace contextRef="#ctx0" brushRef="#br1" timeOffset="-105563.2">11405 13790 372 0,'0'0'162'16,"0"0"-54"-16,0 0 25 0,0 0-47 15,0 0-7-15,0 0-15 16,0 0-2-16,-15-10 7 16,12 8-12-16,3 2-11 15,0-2-6-15,0-2 0 16,0 0-17-16,0-2 0 15,0-2-18-15,9 2 0 16,2 2-2-16,1 4 0 16,-2 0-3-16,4 0 1 15,-3 4 1-15,2 16 0 16,-3 4 2-16,-6 8 0 16,-2-4-3-16,-2 6 1 0,0-4 0 15,0 0 0-15,-9-1 3 16,-7-7-2-16,3-3-3 15,2-5 0-15,2-1 0 16,5-9-6-16,-1-3-9 16,5-1-4-16,0 0 5 15,0-4 6-15,5-19-21 16,12-8 17-16,6-5 1 16,1 0 10-16,1 2-1 15,0 2-1-15,-2 8 3 16,-2 4 6-16,-3 10 6 0,-5 6-2 15,-4 4 6-15,0 0-5 16,0 6 7-16,-3 14-5 16,1 6 2-16,-3 0 3 15,-4 6-10-15,0-6-4 16,0 1 0-16,0-4 2 16,0-1-3-16,0-9-3 15,0-3 0-15,-2-5-14 16,0-2-11-16,2-3-6 15,0 0 13-15,0 0-3 16,0-12-1-16,2-12-16 16,10-2 32-16,-2-1 0 0,4 5 5 15,-1-2 1-15,0 6 0 16,3 6 8-16,-5 4 9 16,1 2 6-16,-3 6 0 15,-1 0-2-15,1 0 0 16,0 4-2-16,0 10-5 15,0 0 3-15,-5 4-8 16,-1-4-4-16,-1 0 2 16,-2 0-3-16,0-2 0 15,0-4 2-15,0-2-4 16,0-3-4-16,0-3 1 0,0 0-21 16,0 0-20-1,0 0-3-15,0 0-20 0,0-3-91 16,0-5-33-16,0-4-125 15</inkml:trace>
  <inkml:trace contextRef="#ctx0" brushRef="#br1" timeOffset="-104747.12">11681 14047 639 0,'0'0'94'0,"0"0"-49"15,0 0 113-15,0 0-86 16,0 0-29-16,0 0 21 0,0 0 3 16,12 0-13-1,1-4-18-15,5-5-10 0,1-3-8 16,2-3-5-16,1-2-4 15,-2 2 1-15,-2-6-4 16,-5 1-3-16,1 0-1 16,-6-2 1-16,-3 2 0 15,-3 2 1-15,0 0 0 16,-2 6 7-16,0-4 14 16,0 6-4-16,0 2-6 15,-9 2-5-15,-1 2 4 0,-4 4-4 16,1 0-9-16,-1 0 1 15,-1 0-2-15,1 12 5 16,1 6 0-16,0 4-1 16,1 2 10-16,4 2-8 15,3 0 5-15,3 0 1 16,2 2-4-16,0-10 3 16,0 4-6-16,0-9-4 15,0-2 0-15,13-4-1 16,7-3 0-16,7-4 2 15,7 0 2-15,3 0-4 16,-1-4-37-16,-1-4-18 16,-6-5-16-16,0 3-22 15,-6 1-66-15,-8 0-79 0,-5 1-144 16</inkml:trace>
  <inkml:trace contextRef="#ctx0" brushRef="#br1" timeOffset="-104067.8">12163 13830 435 0,'0'0'65'0,"0"0"113"16,0 0-46 0,0 0-26-16,0 0 20 0,0 0-14 15,0-28-23 1,0 28-26-16,-5 0-15 0,-3 0-11 16,-4 16-20-16,-1 6 14 15,-1 4 22-15,5-2-21 16,1 2-12-16,3-3-4 15,5-4-12-15,0-2 2 16,0-3-4-16,3-6-2 16,12-3 0-16,3-3-14 15,4-2-24-15,0 0 26 0,3-2-1 16,-5-16-8-16,0-2 9 16,-2 0 0-16,-3-2 7 15,-1 0 5-15,-6 6 0 16,-1 4 2-16,-5 8 3 15,-2 2 20 1,0 2 6-16,0 0-10 0,0 0-8 16,0 0-4-16,0 8-7 15,2 10 11-15,0 2 0 16,2 0-3-16,2-2-7 16,0 0 0-16,5-4-2 15,3 1 1-15,1-5 0 16,4-5-2-16,1-1-12 15,-1-4-1-15,4 0 4 16,-1 0 4-16,0-12 1 0,-2-10 4 16,-1-3 3-16,-6-8 1 15,-5-1-1-15,-3 2 1 16,-2 2 2-16,-3 10 2 31,0 4-1-31,0 8-3 0,0 2-4 0,0 2-54 16,-8 0-129-16,0 0-275 15</inkml:trace>
  <inkml:trace contextRef="#ctx0" brushRef="#br1" timeOffset="-101518.61">13268 13830 414 0,'0'0'126'0,"0"0"14"15,0 0 19-15,0 0-36 16,0 0-14-16,0 0 2 16,-23-24-21-16,23 14-27 15,7 4-19-15,11 4-1 16,-1 0-5-16,4 2-14 16,-3 0-7-16,-5 20-8 15,1 4 5-15,-6 6-1 16,-5 4-6-16,-3 0-1 15,0-4-3-15,-3 1-1 16,-15-9-2-16,3-4-14 16,-1-4-3-16,7-9-1 15,3-2 4-15,6-3 4 0,0 0 10 16,0-12-1-16,0-15-17 16,11-3 17-16,11-4-1 15,1 0 4-15,3 4 2 16,-2 10 0-16,-1 2 13 15,-8 8 7-15,-1 10 2 16,-1 0-5-16,-1 0-12 16,-2 14-1-16,-3 8 0 15,-1 4-3-15,-6-2 1 0,0-2-1 16,0 0-2-16,0-6-3 16,0-4-1-16,-2-4-15 15,0-3-13-15,0-5 0 16,2 0-4-16,0 0 12 15,0 0 7-15,0-17-35 16,4-7 1 0,12-3 40-16,3-2-5 15,-2 5 10-15,1 4 3 16,-3 8 1-16,1 6 8 16,-3 6 14-16,1 0 12 0,-3 0-2 15,2 20-2-15,1 4-8 16,-6 6-1-16,3-2-2 15,-1 1-8-15,-2-1-6 16,1-6-6-16,3-4-8 16,-1-4-26-16,1-9-13 15,2 0-14-15,4-5 2 16,4 0-18-16,3-6-6 16,4-16 2-16,0-5 26 0,-2-3 27 15,-2 1 17 1,-6-4 11-16,-5 3 4 0,-8 4 10 15,-6 8 33-15,0 6 36 16,0 6 23-16,-11 6-29 16,-9 0-33-16,-2 0-13 15,-5 18 11-15,2 4-8 16,3 4-9-16,4 4-9 16,3-1-11-16,6-2 2 15,4-3 1-15,5-3-8 16,0-6-3-16,0-2 0 0,0-8-6 15,14-2-14-15,1-3-11 0,3 0 10 16,2-4-3-16,0-14 2 16,3-4-4-16,-6-9 18 15,6-1 6 1,-5-2 5-16,-3 4 2 16,1 6 3-16,-9 10 30 15,-1 8 10-15,-6 6 5 16,0 0-6-16,0 0-25 15,0 10-15-15,0 16 17 16,0 4 4-16,0 4-2 16,0-4-4-16,0 1-16 0,0-8 0 15,2-2-4 1,7-5 1-16,0-4 0 0,2-4-6 16,2-6-7-16,5-2-9 15,3 0-1-15,0 0 0 16,6-18-17-16,0-6-6 15,0-6 11-15,0-12-4 16,-2-9-6 0,-4-7 12-16,-1-10-6 0,-1-2 29 15,-2 2 10-15,-1 8 1 16,-5 9 8-16,-5 15 20 0,-4 12 34 16,1 12 9-16,-3 8-13 15,0 4 11-15,0 0-26 16,0 2-30-16,0 18-11 15,-5 12 5-15,-8 8 3 16,-1 7-2-16,1 7-2 16,1 4 2-16,-2 2-3 15,5 0-2-15,0-6 1 16,7-10-5-16,2-6 1 0,0-8-1 16,0-3-1-16,9-9-2 15,8-8-2-15,6-4-7 16,1-6 3-16,3 0-1 15,2-2 1-15,0-18 4 16,0-6-4-16,-3-9 5 16,-3-1-1-16,-1 0-5 15,1-4 4-15,-6 4 5 16,-3 2 2-16,-8 2 1 16,1 4 2-1,-1 6 5-15,-3 4-2 0,-1 8 1 16,-2 4 6-1,0 4-4-15,0-1-5 16,0 3-5-16,0 0 1 0,-2 0-2 16,-7 7-5-16,2 7-2 15,3 4-3-15,4 0-13 16,0 0 2-16,0 0-9 16,0-2-18-16,9 0 15 15,4-2 13-15,3 0-12 16,-3 0-2-16,-1 0 2 15,-4 0 9-15,1 4 16 16,-2 0 8-16,0-1 0 16,1 1 1-16,1-3 4 0,1 2 40 15,0-2-37 1,3-3-5-16,1-2-1 0,-1-2 10 16,3-3-6-16,2-5-2 15,0 0-4-15,0 0 7 16,1-13-7-16,2-6 0 15,-2-8-6-15,2-5 6 16,-3 0 0-16,-3-4-3 16,-1 2-3-16,-3 4 6 15,-3 6 3-15,-3 8-1 0,-2 8 23 16,-3 6 2 0,0 2 26-16,0 0-26 15,0 0-20-15,0 14-6 16,-3 12 6-16,-4 2 2 0,-2 4 3 15,5 0-3-15,2-2-2 16,2-4-4-16,0-5-1 16,0-3-1-16,9-4-1 15,7-6-8-15,1-2-19 16,3-6 2-16,5 0-1 16,-3 0 16-16,2-19-12 15,1-8 1-15,-2-2 1 16,0-1 6-16,0 0 11 15,-1 8 2-15,-4 0 1 0,-7 10 26 16,0 6 15 0,-4 2-1-16,5 4-8 15,-2 0-6-15,6 0-7 16,2 18-1-16,0 2 0 16,3 4-5-16,2 0-3 0,0 0-3 15,3-2 1-15,-4-2-8 16,1-3 0-16,-7-4-5 15,-6-7-16-15,-1-2-15 16,-7-1-41-16,1-3-14 16,-1 0-24-16,-2-8-65 15,0-15-253-15</inkml:trace>
  <inkml:trace contextRef="#ctx0" brushRef="#br1" timeOffset="-101297.74">15502 13651 940 0,'0'0'103'0,"0"0"78"16,0 0-73-16,0 0-60 15,0 0 38-15,-44 121-26 16,26-77-28-16,0 0-15 16,0-4-5-16,3-4-8 15,1-4-3-15,3-6-1 0,3-4-36 16,-2-8-54-1,4-5-98-15,-1-5-163 0</inkml:trace>
  <inkml:trace contextRef="#ctx0" brushRef="#br1" timeOffset="-101004.81">15132 13431 1143 0,'0'0'50'0,"0"0"29"15,0 0 55 1,0 0-115-16,0 0-19 0,0 0-42 16,-4-22-112-16,-3 22-184 15,-3 8-424-15</inkml:trace>
  <inkml:trace contextRef="#ctx0" brushRef="#br1" timeOffset="-100298.4">14332 13651 478 0,'0'0'84'0,"0"0"46"16,0 0 29-16,0 0-70 16,0 0-5-16,0 0-10 15,-15 3 2-15,15-3-9 16,0 0-6-16,17 0-2 16,8-3-12-16,8-4-17 15,6 0-6-15,-3 3-19 16,1 0-5-16,-3 4-31 0,-5 0-124 15,-3 0-125-15,-10-2-338 16</inkml:trace>
  <inkml:trace contextRef="#ctx0" brushRef="#br1" timeOffset="-99762.21">15627 13495 694 0,'0'0'190'0,"0"0"-101"16,0 0 104-16,0 0-88 16,0 0-3-16,120-24-21 15,-93 24-26-15,0 26-2 16,2 10-18-16,0 14-6 16,-2 13 2-16,-5 7-10 15,-7 8-4-15,-8 0-1 16,-7-6-5-16,-2-4-4 15,-29-5-4-15,-14-5 0 16,-13-2-3-16,-10-6-22 16,-11-4-35-16,-4-10-138 15,-1-10-369-15</inkml:trace>
  <inkml:trace contextRef="#ctx0" brushRef="#br1" timeOffset="-93873.64">3214 14941 781 0,'0'0'22'16,"0"0"132"-16,0 0-23 16,0 0-29-16,0 0-23 15,0 0 10-15,0 0-15 16,-17-18-18-16,17 18-17 16,0 0 3-16,0 0-9 15,0 0-15-15,0 0 3 16,0 0-12-16,0 0-9 15,17 0 3-15,14 0 1 16,8 0 4-16,3 0-7 0,-2 0 2 16,-5 0 1-16,-10 0-4 15,-7 0 0 1,-9 0 3-16,-7 0-3 0,-2 0 0 16,0 0 3-16,0 0 4 15,0 0 3-15,0-4-6 16,0 0-2-16,-9 2 2 15,1 2-3-15,-6 0 0 16,3 0 1-16,-3 0 0 16,1 10-2-16,2 6 3 15,-3 8-1-15,4 4 2 16,1 6 0-16,2-2-2 16,4 0-1-16,3-2-1 15,0 1 1-15,0-5 0 0,0-2-1 16,0-2-1-16,0-8 1 15,0-2-4-15,0-2-13 16,0-6-4-16,0 0-27 16,0-4-30-16,0 0-44 15,0 0-49-15,0-3-102 16,7-16-246-16</inkml:trace>
  <inkml:trace contextRef="#ctx0" brushRef="#br1" timeOffset="-93499.95">3646 14423 793 0,'0'0'200'15,"0"0"-148"-15,0 0 125 16,0 0-29-16,0 0-100 15,0 0-24-15,12-1-8 16,5 29 13-16,8 12 27 16,2 10-33-16,0 10 0 0,-2 14 2 15,-6 6-15-15,-3 5 0 16,-9-5 6-16,-7-4-11 16,0-2-3-16,-21 2 6 15,-10-8-8-15,-7 3 5 16,-4-9 1-1,-1-4-6-15,4-4-3 0,1-12 2 16,7-4-19-16,6-6-13 16,8-4-73-16,1-6-104 15,-3-5-112-15,7-13-325 16</inkml:trace>
  <inkml:trace contextRef="#ctx0" brushRef="#br1" timeOffset="-92682.83">4674 14857 814 0,'0'0'49'0,"0"0"131"15,0 0-17-15,0 0-62 16,0 0-19-16,0 0-31 15,-2 13-27-15,-8 30 17 16,-3 13-1-16,-3 12 1 0,-1 14-7 16,-3-1-9-16,-2 3 1 15,0-8-4-15,1-8-17 16,6-10 4-16,6-10-7 16,0-7-2-1,5-14 0-15,-1-4-4 0,3-11-16 16,2-6-36-16,0-6-72 15,0-2-81-15,0-28-87 16</inkml:trace>
  <inkml:trace contextRef="#ctx0" brushRef="#br1" timeOffset="-92285.44">4687 14923 873 0,'0'0'88'16,"0"0"-83"-16,0 0 93 16,0 0 2-16,0 0-52 15,0 0 9-15,85-44 12 16,-67 44-22-16,6 22-7 16,3 8-9-1,-2 8-5-15,1 6-1 0,-1 8-3 0,-5 2-4 16,-4 4 3-1,-8 1-15-15,-8-1-1 16,0-4-2-16,-4-2 1 16,-23-2 1-16,-11 0 1 0,-4-6 5 15,-7-1-8-15,4-10 1 16,1-2-4-16,2-9-4 16,9-4-6-16,-2-6-18 15,9-6-28 1,2-2-11-16,1-4-29 0,5 0-64 15,7-28-124-15,11-6-403 16</inkml:trace>
  <inkml:trace contextRef="#ctx0" brushRef="#br1" timeOffset="-91968.77">5233 15324 556 0,'0'0'263'0,"0"0"-204"16,0 0 85-16,0 0-28 16,0 0-68-1,0 0-15-15,-33 26 35 0,24-2-13 16,2 4-23-16,3 2 19 15,4 0-19-15,0-4-7 16,0-2 0-16,0-2-14 16,8-9-5-16,8-3-4 15,5-5-2-15,-2-5-24 16,6 0-37-16,-1 0-59 16,1-15-89-16,-8-16-154 15</inkml:trace>
  <inkml:trace contextRef="#ctx0" brushRef="#br1" timeOffset="-91669.65">5373 15083 552 0,'0'0'408'0,"0"0"-379"0,0 0 26 16,0 0-55-16,0 0-20 15,0 0-27-15,23 22-44 16,-12-4-121-16</inkml:trace>
  <inkml:trace contextRef="#ctx0" brushRef="#br1" timeOffset="-91386.47">5684 15268 792 0,'0'0'74'0,"0"0"69"15,0 0-26-15,0 0-31 16,0 0-27-16,0 0-8 16,-45-42-25-16,27 42-22 15,-2 14-1-15,2 8-3 16,5-4 0-16,4 6-1 16,6-2 0-16,3 0-4 15,0-2 1-15,0-2-4 0,7 2 3 16,4 0-6-16,-2 0 10 15,-2 0-4-15,-7-4-4 16,0 0 8-16,0-2 0 16,-3 0 1-16,-12-6 3 15,-3 1 2-15,3-5 2 16,1-3-4-16,7-1 2 16,3 0 3-16,2 0-2 15,2 0 0-15,0 0-6 16,0-10-27-16,9-8 2 0,15 2-12 15,7-2-51-15,3 4-12 16,7 0-70-16,-4 2-91 16,5 2-235-16</inkml:trace>
  <inkml:trace contextRef="#ctx0" brushRef="#br1" timeOffset="-90303.07">5911 15280 739 0,'0'0'97'0,"0"0"36"16,0 0 25-16,0 0-56 16,0 0-36-16,0 0 6 15,0-14-14-15,0 20-41 0,0 20-17 16,0 10 20-16,0 14 14 15,-7 6 13-15,-5 6-14 16,4 2 12-16,-3-1-25 16,-1-5-6-16,4-10-8 15,-1-4 1 1,2-8-5-16,0-12-2 0,1-4-1 16,1-6-9-16,3-8-34 15,0-6-53 1,2 0-71-16,-2-6-61 0,0-20-286 15</inkml:trace>
  <inkml:trace contextRef="#ctx0" brushRef="#br1" timeOffset="-90029.64">5942 15258 979 0,'0'0'56'16,"0"0"12"-16,0 0 76 15,0 0-90-15,0 0-7 16,0 0-1-16,108-14-24 16,-94 38 0-1,-5 6-9-15,-5 0-7 16,-4 2 1-16,0 0 1 16,-4 0-2-16,-19-6-3 15,-2 0-1-15,-4-8-2 0,0-4-7 16,2-2-14-1,6-7-35-15,10-5-23 0,5 0-44 16,6 0-65 0,0-21-177-16</inkml:trace>
  <inkml:trace contextRef="#ctx0" brushRef="#br1" timeOffset="-88759.55">6325 14955 835 0,'0'0'63'16,"0"0"60"-16,0 0 62 15,0 0-65-15,0 0-48 16,0 0-8 0,2 4-39-16,-17 32-9 0,-4 12 15 15,2 4 12-15,5 8-12 16,4 3-7-16,6-1-6 15,2-4-7-15,0-10-7 16,0-6-1-16,4-8 0 0,18-6-3 16,8-6-12-1,7-12-33-15,10-3-35 0,2-7-12 16,0 0-48-16,-2-9-5 16,0-13-53-16,-10-4-4 15,-8 0 153-15,-8 2-52 16,-12 2 101-16,-5 0 108 15,-4 4 23-15,0 2 12 16,0 6-13-16,-9 0-5 16,-5 6-37-16,-1 4-3 15,-3 0-26-15,-4 0-15 16,-2 8-13-16,-3 16 7 0,2 6-9 16,0-2-7-16,8 2-9 15,3-4-3-15,8-2-5 16,4-2-2-1,2-8-3-15,0-2-2 0,0-6 2 16,6-3-11-16,12-3-24 16,5 0 0-16,3-9 13 15,1-9-13-15,-1-12-14 16,1 2 12-16,0-8 1 0,-4 2 9 16,-8 6 18-1,-4 6 9-15,-4 8 7 0,-5 10 37 16,-2 4 29-16,0 0 2 15,0 0-26-15,0 0-29 16,0 18-11-16,-9 6 4 16,0 6-1-1,3-2-3-15,3-2-4 0,3 0-2 16,0-8-3 0,0-4 0-16,15-6 0 0,6-4-2 15,4-4-18 1,4 0-9-16,2-4-12 15,0-18-18-15,0-4-9 16,-4-2-1-16,-5-6 1 16,-4 6 30-16,-7 6 38 15,-4 8 3-15,-7 6 42 16,0 6 42-16,0 2-3 0,0 0-31 16,0 6-29-16,-3 16-8 15,-6 2 12-15,1 0-11 16,5-2-11-16,3-2 0 15,0-4-6-15,0-2 0 16,7-8-4-16,13-2-6 0,2-4-17 16,7 0-2-16,4-6-7 15,4-12-19-15,-4-4 27 16,-4 0-74-16,-5 0 62 16,-6 0 31-16,-5 4 8 15,-6 6 1-15,-2 6 32 16,-5 6 36-16,0 0 3 15,0 0-15-15,0 14-39 16,0 12 10-16,-7 10 9 16,-2 8-16-16,0 6-4 15,3 4-1-15,-1 7-6 0,2-1 9 16,3 6-4-16,2-4-5 16,-2-2-3-16,2 1-3 15,0-11 0-15,-3-6-3 16,-3-4 3-16,-5-4-2 15,-5-6 1-15,1 24-1 16,-3-12-2-16,-5-4-10 16,-1-14 11-16,-2-24 9 15,1 0-8-15,2-14 1 16,10-12-2 0,6-6-2-16,7-8-6 0,0-4-9 0,25-6 4 15,8-4 12-15,8-7-3 16,-1 1-13-16,-3 2 2 15,-3 0-31-15,-5 6-16 16,-5 6-41-16,-5 6-47 16,-11 0-92-16,-8 4-186 15</inkml:trace>
  <inkml:trace contextRef="#ctx0" brushRef="#br1" timeOffset="-87252.28">8354 15512 20 0,'0'0'15'16,"0"0"23"-16,0 0-26 15,0 0-12-15,0 0-18 16</inkml:trace>
  <inkml:trace contextRef="#ctx0" brushRef="#br1" timeOffset="-85933.64">8348 15713 680 0,'0'0'31'0,"0"0"68"15,0 0 32-15,0 0-17 0,0 0-36 16,0 0 26-16,0 0-16 16,0 0-29-16,0 0-5 15,0 0-9-15,11 0-1 16,9-14-14-16,5-8-12 16,2 0-11-16,2-4-2 15,0-5-1 1,-2-2-1-16,-8-3-1 0,-5-3-2 15,-8 3-1-15,-6 6-18 16,0 6 16-16,0 10-9 16,-6 6 11-16,-10 8 0 15,-1 0-12-15,-4 0-10 16,1 12-5-16,5 8 11 0,3 0 5 16,10 4 1-1,2-6-10-15,0 4-8 0,14 0 3 16,9-4 15-16,2 0 2 15,0 0 5-15,-3-4-11 16,-4 3-6-16,0 1 11 16,-7 0 4-16,-2 0 3 15,-2 0 3-15,-3 4 1 16,0-4 9-16,1 4 6 16,-1-4 4-16,1-4-3 15,4-2-12-15,0-2-1 16,5-6-1-16,5-4 2 15,8 0-3-15,6 0 0 16,5-12-2-16,3-8-9 16,-2-4-15-16,-3-4 8 0,-3-4-29 15,-4-8 23-15,-4 0-2 16,-5 0-22-16,-7 3 36 16,-8 7 10-16,-5 12 18 15,0 8 31-15,0 2 16 16,-7 8-10-16,-13 0-17 15,-2 0-13-15,0 10 3 16,-1 12 3-16,6 8-11 16,5 1 5-16,6 2 0 15,6 6-10-15,0-7-2 0,6 0-1 16,17-2-7-16,8-8-3 16,4-4 1-16,3-10-6 15,5-2-21 1,-3-6-55-16,2 0-37 0,-2-6-74 15,-4-16-136-15</inkml:trace>
  <inkml:trace contextRef="#ctx0" brushRef="#br1" timeOffset="-84725.73">9411 15561 57 0,'0'0'606'0,"0"0"-592"16,0 0 63-16,0 0 9 15,0 0-26-15,0 0-3 16,40-61 5-16,-40 55 3 16,0 2-12-16,0 0 16 15,0 2-9-15,-4 2-3 16,-12 0-14-16,1 0-18 15,-4 14 1-15,2 8-3 0,-1 5 4 16,5 5-5-16,1 0 6 16,10-5-2-16,2 4-8 15,0-9-12-15,2 0-1 16,21-12-5-16,6-2-4 0,6-4-17 16,5-4-50-1,5 0-21-15,-3-14-9 0,3-4-38 16,4-6 11-16,-4-4 15 15,-1-4 104-15,-6 1-136 16,-16 4 145-16,-9 4 36 16,-8 7 50-16,-5 6 44 15,0 2 16-15,-11 6-24 16,-16 2-53-16,-9 0-6 16,-4 5-13-16,5 13 16 15,4 4-19-15,4 1-29 16,6 8 3-16,6-3-9 0,4-2-4 15,6 0-4 1,5-4-3-16,0-2-1 0,0-6 0 16,5-2-10-16,11-8-15 15,4-4-15-15,4 0-27 16,5 0 22-16,4-10-5 16,0-12-10-16,-1-4 12 15,-1 0 24-15,-4-6 18 16,0 6 6-16,-5-2 2 15,-1 6 13 1,-4 8 36-16,1 5 1 0,-7 5 17 0,3 4-10 16,-8 0-26-16,1 4-11 15,-1 19 12 1,-4 0-7-16,0 8-8 0,-2-5-7 16,0 2-7-16,0-2-2 15,0-4 0-15,-8-4-3 16,1-4-1-16,3-10-12 15,2 0-18-15,2-4-15 16,0 0-12-16,0 0 18 16,11-16-35-16,9-8 29 15,2-8 19-15,0 2 12 16,1 2 11-16,-4 3 4 0,-1 7 1 16,-5 9 24-16,-3 4 18 15,-4 5 18-15,-1 0-16 16,3 9-5-16,2 10 25 15,1 6-34-15,0 3-12 16,-2-2-8 0,-2-4-7-16,1-4-2 0,-1 0-2 15,4-4 0-15,-2-4-19 16,2-2-3-16,3-8-60 16,-1 0 36-16,5 0 0 15,1-18 7-15,2-8-4 16,1-2 12-16,-1-4 20 0,-2-2 11 15,-1 2 1-15,-3 1 1 16,2 9 19-16,-4 7 24 16,-2 6 9-16,2 5-13 15,-2 4-9-15,7 0 6 16,5 0-1-16,-2 13-6 16,6 10-13-16,-2 0 4 15,-5 4-6-15,-5 0-6 16,-3-1-7-16,-10-4-1 0,-2 0-2 15,0-4-2-15,-11-4-2 16,-14-2-17-16,-1-2-22 16,1-6-44-16,3-4-27 31,1 0-35-31,8 0-111 0,5-18-98 0</inkml:trace>
  <inkml:trace contextRef="#ctx0" brushRef="#br1" timeOffset="-84459.13">10895 15378 824 0,'0'0'255'0,"0"0"-137"16,0 0 1 0,0 0-21-16,0 0-53 0,0 0 14 15,0 88 12-15,0-50-34 16,-6 5-14-16,-6-2-7 15,-1 4 2-15,1-5-8 16,6-4-6-16,1-4-3 16,5-2 0-16,0-8-2 15,0-4-1-15,5-4-20 16,17-6-48-16,7-6-40 0,0-2-187 16,-4 0-22-16</inkml:trace>
  <inkml:trace contextRef="#ctx0" brushRef="#br1" timeOffset="-84270.96">10775 15607 909 0,'0'0'110'0,"0"0"86"0,0 0-122 15,0 0-32-15,0 0-25 16,0 0-8-16,84-37-9 15,-48 33-22-15,-1 3-147 16,-3-2-97-16,-3 3-165 16</inkml:trace>
  <inkml:trace contextRef="#ctx0" brushRef="#br1" timeOffset="-83802.78">10997 15615 614 0,'0'0'249'0,"0"0"-70"0,0 0-14 15,0 0-52-15,0 0-69 16,0 0 6-16,69-85-17 16,-40 77-5-16,0 6-5 15,0-2-12-15,2 4 28 0,3 0-14 16,-3 0 3-16,-2 13-15 15,-7 10 0-15,-1 0-8 16,-8-1-4-16,-7 0 3 16,-4 0-2-16,-2-2-2 15,0 0 4-15,-17-2 0 16,-3-4-4-16,-1 0-3 16,6-6 1-16,1-6 2 15,6 0-2-15,3-2 1 16,3 0 1-16,2-4-6 15,0-14-5-15,0-8-2 16,11-2 8-16,9 2 3 0,5 0-11 16,0 3 9-16,1 5 3 15,-6 9-1-15,-4 0 2 16,-7 4 0-16,-5 2 0 16,-4 3 0-16,0 0-10 15,0 0-74-15,0 0-47 0,0 0-45 16,0 0-54-16,-13 0-166 15</inkml:trace>
  <inkml:trace contextRef="#ctx0" brushRef="#br1" timeOffset="-83276.08">11616 15540 810 0,'0'0'130'15,"0"0"45"-15,0 0-16 16,0 0 0-16,0 0-80 16,0 0-2-16,3-15-36 15,-3 24-23-15,-9 14-14 16,-2 4-2-16,2 4 9 0,6-8-5 15,3 0-5-15,0-3 0 16,0-2-1-16,3-8 0 16,13-2-1-16,3-6-25 15,4-2-10-15,-1 0-25 16,3 0 10-16,0-18-8 16,-2-4 6-16,4-2 8 15,-2-8 8-15,-5 2 24 16,-7 2 5-16,-4 3 8 15,-4 11 4-15,-5 8 36 16,0 2 49-16,0 4-4 16,0 0-33-16,0 4-25 0,0 16-3 15,-12 6 11-15,4 5-8 16,1-8-12-16,2 4-4 16,5-5-2-16,0-4-4 15,0-2-4-15,0-2 0 0,16-4-1 16,2-6-9-16,8-4-28 0,9 0-34 15,4 0-43 1,3-8-112-16,-1-10-54 16,-1-4-198-16</inkml:trace>
  <inkml:trace contextRef="#ctx0" brushRef="#br1" timeOffset="-83020.51">12194 15538 724 0,'0'0'194'0,"0"0"8"16,0 0-37-16,0 0-43 15,0 0-35-15,0 0-28 16,-44 0-11-16,25 23-20 16,3 0-3-16,3 8-5 0,7-5-3 15,6 2-1-15,0 2-7 16,0-8-5-16,9-2-1 16,11-4-2-16,5-2-1 15,3-10-21-15,12-2-15 16,5-2-45-16,6 0-69 31,1-14-102-31,-6-10-49 16,-2-6-299-16</inkml:trace>
  <inkml:trace contextRef="#ctx0" brushRef="#br1" timeOffset="-82785.09">12606 15378 778 0,'0'0'155'0,"0"0"47"0,0 0-3 15,0 0-35-15,0 0-94 16,0 0-33-16,-3 10-6 16,-10 20-8-16,-3 6-2 15,1 8-2-15,-1 1 6 16,5-1-16-16,3 2 3 16,4-10-5-16,0 0-6 0,4-4 6 15,0-6-7 1,0-4-15-16,0-4-26 0,0-6-45 15,0-2-137 1,0-10-114-16,0 0-314 0</inkml:trace>
  <inkml:trace contextRef="#ctx0" brushRef="#br1" timeOffset="-82596.42">12352 15673 560 0,'0'0'490'0,"0"0"-299"15,0 0-18-15,0 0-69 16,0 0-54-16,0 0-35 0,31-54-1 16,-2 46-9-16,4 8-5 15,3-4-59-15,3 4-87 16,2 0-85-16,4 0-155 16,2 0-394-16</inkml:trace>
  <inkml:trace contextRef="#ctx0" brushRef="#br1" timeOffset="-81809.45">12817 15735 869 0,'0'0'162'16,"0"0"-40"-16,0 0 17 16,0 0-57-16,0 0-53 15,0 0-18-15,100-56 11 0,-79 40-13 16,-5 0-9-16,-3-2-8 15,-5 0 4-15,-3 0-7 16,-2 0-9-16,-3 4 10 16,0 5 10-16,0 5 3 15,-8 3 32-15,-11 1-9 16,-6 0-8-16,1 10 21 16,-3 8 1-16,2 8-4 0,6 2-7 15,7 2-3 1,8-6-7-16,4 2-4 0,0-4-7 15,13 0-4-15,16-8-4 16,7-2-5-16,10-6-24 16,8-2-43-16,8-4-19 15,5 0-76-15,7 0-32 16,-5-14 2-16,-9-4-12 16,-11-4 85-16,-25 4 94 15,-10 0 30-15,-14 4 189 16,0 2 30-16,-4 4-33 15,-19 4-10-15,1 4-76 16,-5 0 2-16,0 0-29 0,-4 8-32 16,0 10-15-16,2 8-15 15,2 4 6-15,7-2-9 16,4 4 1-16,10-6-6 16,6-4-3-16,0-4 0 15,0-10-2-15,16 2-2 16,10-10-4-16,3 0-10 15,7 0 7-15,0-22 8 16,-3-2-3-16,3-6 6 16,-7-6 0-16,-5-8 2 15,-4-10 0-15,-2-8-2 0,-5-13-6 16,-1-1 1-16,-6 8-3 16,-1 10 4-16,-3 14 4 15,-2 20 12-15,0 16 11 16,0 4 5-16,0 4-6 15,0 0-15-15,0 22-4 16,-13 14 1-16,-3 8 3 16,3 10 2-16,1 4 5 15,12-1-7-15,0-2 6 16,0-2-12-16,12-11-1 16,15-4-3-16,8-6-13 15,11-6-32-15,17-12-28 0,7-14-254 16,3 0-474-16</inkml:trace>
  <inkml:trace contextRef="#ctx0" brushRef="#br1" timeOffset="-79459.18">14645 15562 673 0,'0'0'209'0,"0"0"-139"0,0 0 104 0,0 0-57 16,0 0-28-16,0 0-22 15,90-28-7-15,-71 28-27 16,-3 14-17-16,-5 13 4 16,-5 0-12-16,-6 8 1 15,0-7-1-15,-9 2-8 16,-15-6 0-16,-1-6-16 16,-2-2-12-16,8-12 2 15,3-2 1-15,7-2-2 0,5 0 19 16,4-10-16-16,0-12-6 15,0-6 21-15,17-6 8 16,5 2 2-16,5 4-1 16,2 2 15-16,0 9 4 15,3 7 13-15,-6 6 7 16,1 4 0-16,-7 0 8 16,0 13-17-16,-7 5-8 15,-1 5 1-15,-4 4-4 16,-8-1-18-16,0-4 3 15,0-8-4-15,0 0-18 16,-6-2-7-16,-6-10-11 0,6 0-7 16,1-2 13-16,3 0 1 15,2 0-3-15,0-12-3 16,0-12 5-16,13 0 30 16,10 0 0-16,4-2 0 31,-3 3 19-31,-1 10 16 0,-2 8 1 0,-4 5-2 15,0 0 11-15,1 9-5 16,-1 9-3-16,2 8-3 16,-3-2-12-16,-3 2-9 15,0-8-12-15,-2 0 5 16,-2-4-6-16,5-2-5 16,-3-6-25-1,2-2-37-15,5-4-30 0,-1 0-15 16,6 0 3-16,1-14-29 0,1-8 42 15,2-4 64-15,2-2 28 16,-3-8 4-16,-1 4 2 16,-5 2 17-16,-7 11 36 15,-9 6 9-15,-4 8 50 16,0 1 13-16,0 4-11 16,-17 0-74-16,-10 10-18 15,-6 16 11-15,-3 1 4 0,7 9-23 16,0-6-4-1,9 2-6-15,7-8-2 0,6-2-3 16,7-2 1-16,0-4-4 16,0-8 1-16,15 0-10 15,8-8-17-15,4 0-2 16,2-4 9-16,0-14-22 16,0-4 0-16,-5-4 16 15,0-6 6-15,-1-3 10 16,-6 2 7-16,-3 3 3 15,-3 7 1 1,-7 11 17-16,-2 10 31 0,-2 2 3 16,0 0-3-16,0 2-17 0,0 19-10 15,0 6 5-15,-2 4-3 16,2-3-10-16,0 2-4 16,0-8-5-16,8-4-2 15,9-4 0-15,5-8-2 16,8 0 0-16,1-6-8 15,4 0-15-15,7 0-11 16,1-16-4-16,-1-6 0 16,-2-4-3-16,-4-6 10 15,-7-4 3-15,-3-14 20 16,-3-7-13-16,-5-7-13 16,-3-6 13-1,-1 4 16-15,-5 14 5 0,-5 18 10 16,-4 16 47-16,0 12 9 0,0 6 6 15,0 0-40-15,-11 10-21 32,-7 16-6-32,-5 10 8 15,4 8-5-15,1 8-5 16,5 4 14-16,1 2-5 16,8-4 5-16,2-4-12 15,2-3 2-15,0-5-7 16,11-12 0-16,11-2-2 15,5-6 2-15,2-8-10 0,6-6-3 16,1-8-13-16,2 0 7 16,2 0-9-16,0-22 10 15,-4 0 14-15,-7-10-27 16,-5 0 23-16,-8-2 4 16,-3 2 3-16,-6 5 1 15,-5 9 0-15,0 6 22 16,-2 6 13-16,0 6-10 15,0 0-13-15,0 0-8 16,0 0-4-16,0 4-1 16,-6 10-6-16,3 4 2 15,3-1-1-15,0-2-2 16,0 2-16-16,9 1 4 16,7-4 7-16,-1-2 0 0,4 2 4 15,-9-4-8-15,4-2 6 16,-3 0 8-16,3 2 3 15,1-6-9-15,3 0 2 16,4 2 0-16,0-6-25 16,3 0-12-16,-4 0 18 15,-2-4-35-15,-1-10 37 16,-5-4 20-16,-1-8 1 16,-4-1 0-16,-1 0 6 0,-3-1-3 15,1 2 0 1,-5 3 28-16,2 9-3 0,1 2 10 15,-1 8 2-15,-2 2-7 16,0 2 7-16,0 0-12 16,0 0-20-1,0 18-5-15,0 2 15 0,0 6-11 16,0 1 0-16,2-5 0 16,5 0-2-16,3-8-2 15,2-2-6-15,1-2-11 16,3-6-24-16,4-4-3 15,2 0-14-15,3 0 29 0,0-4-69 16,1-18 34-16,-2 4 16 16,3-10 37-16,2 2 8 15,-2 4 6-15,-2-1 12 16,-6 9 44-16,-5 6 5 16,-3 8 11-16,-3 0-4 15,4 0-11-15,1 10 7 16,10 12-15-16,-1 9-13 15,7-5-9-15,2 2-19 16,-2-2-3-16,1-8-6 16,-9 0 4-16,-3-10-6 15,-5 2-23-15,-3-6-5 16,-6-4-26-16,-4 0-58 16,0 0-7-16,0-12-121 15,0-8-186-15</inkml:trace>
  <inkml:trace contextRef="#ctx0" brushRef="#br1" timeOffset="-79253.54">17207 15426 675 0,'0'0'276'0,"0"0"-66"16,0 0-27-16,0 0-25 16,0 0-102-16,0 0-24 15,-51 36 1-15,26-4 5 16,-4 4-19-16,2 4-9 15,3 1-2-15,2-9-6 16,-1 2 1-16,6-8-3 0,3-2-11 16,5-10-39-16,5-2-87 15,0-8-101-15,-2-4-242 16</inkml:trace>
  <inkml:trace contextRef="#ctx0" brushRef="#br1" timeOffset="-79047.83">16761 15208 1094 0,'0'0'133'0,"0"0"-42"0,0 0-17 15,0 0-28-15,0 0-46 16,0 0-43-16,-2-22-38 15,2 22-118-15,-2 8-99 16</inkml:trace>
  <inkml:trace contextRef="#ctx0" brushRef="#br1" timeOffset="-78653.38">16052 15454 352 0,'0'0'526'16,"0"0"-438"-16,0 0 96 16,0 0-106-16,0 0-15 15,0 0-19-15,-24 0 26 0,24 0-14 16,-2 0-17-16,2 0 4 15,0 0 4-15,0 0-5 16,0-4-11-16,0 0-15 16,0 0-6-16,0-2 5 15,7 0-6-15,12 0 5 16,13 0-13-16,11-4 3 16,9 2 7-16,6-6-8 15,3 6 7-15,-3-2-10 16,-9 4 3-16,-13 0-3 15,-12 2-20-15,-13 2-31 16,-9 2-50-16,-2 0-80 16,0 0-118-16,-13 0-701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2T06:21:03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1906 1012 150 0,'0'0'529'15,"0"0"-478"-15,0 0 49 16,0 0 13-16,0 0-31 0,0 0-1 16,0 0-25-16,0 0-32 15,13-20 21-15,-13 17-13 16,0 3 0-16,0 0 19 0,0-4-11 15,0 1 20-15,0 3-11 16,0 0-20 0,0 0 14-16,0 0-28 15,0 0 3-15,0 7 3 16,0 22-20-16,-23 18 15 16,-6 7-10-16,8 1-2 0,-3 10 19 15,0 2-21-15,3-5 0 16,3 2 3-16,2-8-2 15,6-6-1-15,2-10-2 16,3-13 0-16,-1-11-4 16,1-9-5-16,5-7-9 15,-5 0-13-15,-8 0-41 16,-8-7-67-16,2-30-197 16,3-6-268-16</inkml:trace>
  <inkml:trace contextRef="#ctx0" brushRef="#br0" timeOffset="657.45">2140 720 659 0,'0'0'99'0,"0"0"0"16,0 0 26-16,0 0-50 15,0 0 20-15,0 0-7 16,-44-69-33-16,20 65 16 16,0-1-17-16,3 5-4 15,-18-2-21-15,-8 2-1 16,-3 0 4-16,-19 0-12 15,-4 0-18 1,-6 14 25-16,0 22-21 0,5 4 5 16,6 17 7-16,-1 8-14 15,1 9 8-15,10 9-1 16,8-1-11-16,11 1 13 16,10 5-13-16,13-5 0 15,11 0 3-15,-3 0 0 16,8-7 1-16,0-2-4 15,0 1 2-15,13-16-7 0,37-5 5 16,13-8-8-16,21-16 7 16,14-9-17-16,20-9 18 15,8-12-3-15,-8 0 3 16,6-24 0-16,-11-19 3 16,8-10-3-1,-3-8 0-15,-4-10 4 16,-17-11-4-16,-13 3 1 0,-16-8 0 15,-28 4 19-15,-24 0-18 16,-16 2 13-16,0 7 8 16,-45-1 4-16,-34 8-8 15,-24 7-11-15,1 14-6 16,-6 6 0-16,8 14-2 16,8 6-29-16,18 13-22 0,11 7-40 15,19 0-134 1,9 10-210-16</inkml:trace>
  <inkml:trace contextRef="#ctx0" brushRef="#br0" timeOffset="4682.77">3897 882 813 0,'0'0'141'0,"0"0"39"0,0 0-54 15,0 0-37-15,0 0 18 16,0 0-27-1,-24-69-30-15,14 69-27 0,-11 13-22 16,-21 40 5 0,-19 21 17-16,-12 21-5 15,-6 8-7-15,-3 3-4 16,9 2 3-16,12-11-10 16,14-18 6-16,13-15-5 15,13-22-1-15,2-19-30 0,14-16-62 16,5-7-100-16,0-13 22 15,10-57-71-15,33-32-533 16</inkml:trace>
  <inkml:trace contextRef="#ctx0" brushRef="#br0" timeOffset="4893.46">3710 866 338 0,'0'0'775'0,"0"0"-697"15,0 0 37-15,0 0-38 0,0 0-13 16,0 0-42-16,40 129 56 15,-35-35-30-15,-5 7-7 16,0 3-25 0,0 4-3-16,0-9-5 0,0-16-7 15,0-13-1-15,0-18-17 16,0-21-88-16,0-15-63 16,0-10-67-16,-16-6-67 15,-23-9-312-15</inkml:trace>
  <inkml:trace contextRef="#ctx0" brushRef="#br0" timeOffset="5047.24">3337 1545 817 0,'0'0'270'15,"0"0"-192"-15,0 0 22 16,0 0-66-16,0 0-24 16,0 0-1-1,305-136-9-15,-168 116-48 16,10 6-147-16,11 1-45 0,-16 3-160 15</inkml:trace>
  <inkml:trace contextRef="#ctx0" brushRef="#br0" timeOffset="5975.88">4560 1333 854 0,'0'0'148'0,"0"0"24"16,0 0-58-16,0 0-20 0,0 0-11 15,0 0-43-15,-163 76-24 16,129-27-5-16,10 4 5 15,13-3-16 1,6 0 9-16,5-7-9 0,0-9-5 16,0-16-35-16,45-17-48 15,0-1-9-15,7 0 39 16,3-37 16-16,-2-12-25 16,-8-1 43-16,-6 4 24 15,-10 6 1-15,5 6 9 16,1 4 19-16,-1 11 21 15,-3 6-17-15,3 3-13 16,-5 6-7-16,-5 4-11 0,-8 0-2 16,2 0 2-1,-7 0-2-15,-1 0 6 16,3 0-5-16,-7 0 0 0,-6 0 6 16,0 0-4-16,0 0 12 15,0 0-5-15,0 0 0 16,0 0 13-16,0 0-17 15,-19 4-6-15,-20 6 12 16,-16 6-8-16,-3 7 11 0,3 11 0 16,2 2 9-1,8 4 3-15,11 6-13 16,23 1-4-16,11-2-5 16,0-7 0-16,0-5-6 15,35-7 1-15,9-10-16 0,20-15 2 16,-4-1-16-16,14 0 6 15,5-31 14-15,2-14-25 16,-7-5 9-16,-1-3 7 16,-12 3 6-16,-9 7 11 15,-17 10 2-15,-25 10 0 16,-10 12 25-16,0 5 36 16,0 6 23-16,0 0-28 15,0 0-36-15,-34 13-2 16,-11 21-15-16,-5 12-2 15,3 3 7-15,18 1-8 16,18 1 4-16,11-10-4 0,0-10-6 16,29-8 6-16,50-9-29 15,19-14 0-15,9 0-10 16,1-2 15-16,-13-40-39 16,-3-4 24-16,-18-14 10 15,-19-3 17-15,-21 4-7 16,-21 8 19-16,-13 16 6 15,0 12 43-15,0 12 58 16,0 4-10-16,0 7-38 16,0 0-12-16,0 0-34 15,-13 18-2-15,-13 24-2 16,-8 22-3-16,-14 15 6 0,4 10-9 16,-1 11-1-1,5 5 9-15,11-10-8 0,6-1 11 16,7-22-14-1,5-15-3-15,-2-17 3 0,8-24-42 16,5-12-53-16,0-4-20 16,0-27 1-16,0-36-51 15,0-29-222-15,0-25-98 16</inkml:trace>
  <inkml:trace contextRef="#ctx0" brushRef="#br0" timeOffset="6197.01">5701 1508 726 0,'0'0'194'16,"0"0"-54"-16,0 0-39 15,0 0-21-15,0 0-11 16,305-133-5-16,-265 133-24 16,-17 20-15-16,-7 27 9 15,-16 12 1-15,0 1-17 0,-16 0 3 16,-47-11-21-16,-10-5 1 16,-6-16-10-16,10-10 2 15,12-12-7-15,17-6-14 16,24-13-4-16,16-34-75 15,0-22-55-15,74-11-54 16,34 1-7-16,5-1-202 16</inkml:trace>
  <inkml:trace contextRef="#ctx0" brushRef="#br0" timeOffset="6398.74">6290 1243 435 0,'0'0'259'16,"0"0"-52"-16,0 0-28 0,0 0-48 16,0 0-40-1,0 0-15-15,177-69 35 16,-177 69-35-16,0 16-37 15,-24 21-31-15,-16 28 16 0,-4 8 13 16,4 7-31-16,11-3 1 16,6-8-6-16,17-6 2 15,6-10-4-15,0-10 1 16,0-11-16-16,40-17-17 16,18-15-72-16,15 0-64 15,6-14-22-15,-16-32-359 16</inkml:trace>
  <inkml:trace contextRef="#ctx0" brushRef="#br0" timeOffset="6528.04">6359 1488 170 0,'0'0'789'0,"0"0"-763"0,0 0-6 15,0 0-20-15,0 0-33 16,294-56-168-16</inkml:trace>
  <inkml:trace contextRef="#ctx0" brushRef="#br0" timeOffset="7754.13">7576 1485 631 0,'0'0'486'0,"0"0"-407"15,0 0-20-15,0 0-42 16,0 0 14-16,0 0 14 0,0-150 8 16,-10 150 8-16,-19 0-39 15,-11 27-19-15,-9 16 4 0,-4 7-2 16,3 10-3 0,11 3-2-16,4 0-2 15,17-5 1-15,18-10-5 16,0-13-29-16,0-16-9 15,5-13-21-15,29-6 8 16,19-4 5-16,-3-39 26 0,8-10-31 16,-8-10 23-16,-11-3 34 15,1 6 4-15,7 11 8 16,-8 15 25 0,1 15 4-16,5 12-5 0,-6 7 3 15,6 0-1-15,2 3-8 16,-15 30 16-16,2 14-31 15,0 6 6-15,-10 7 8 16,-9-1-29-16,-7-6 0 16,-8-10-7-16,0-6-8 0,-29-10 3 15,-28-13 1 1,-4-9 8-16,3-5-7 16,19 0-34-16,20-24 34 0,19-13-37 15,0-3-35 1,35-2 4-16,46 3 20 15,9 2 12-15,17 4 40 0,17-1 6 16,13 11 48-16,-19 4-7 16,-21 2 7-16,-39 11 5 15,-37 2-16-15,-21 4 10 16,0 0 63-16,-21 0-15 16,-52 0-19-16,-9 16-72 15,-2 18 1-15,5 6-3 16,16 10-2-16,8-1-1 15,7 4 0-15,27-6-8 16,8-5 7-16,13-11-23 16,0-13-28-16,29-13 0 0,29-5-15 15,16-1 49-15,4-45 3 16,-4-9-19-16,-11-16 13 16,-8-8 10-1,-20-8 7-15,-6 1 2 0,-14 10 6 16,-7 16 11-16,-8 24 39 15,0 17 4-15,0 13 45 16,0 6-31-16,0 0-43 0,0 0-12 16,-18 22-10-16,-16 20 3 15,-11 22-3-15,5 5-3 16,6 8 0-16,24-1-3 16,10 0 1-1,0-10-4-15,0-6 3 16,50-14-13-16,13-17-27 0,10-21-18 15,-4-8 2-15,-9 0 10 16,3-25 22-16,-5-24 15 16,-8-13-47-16,-10 0 36 15,-22 11 11-15,-7 19 5 0,-11 14 4 16,0 18 52 0,0 0 40-16,-11 0-19 15,-28 27-55-15,-3 10 2 0,2 6 12 16,14 5-24-1,13-7-3-15,13 0-5 16,0-9 0-16,0-4-6 16,34-10-25-16,18-13-38 0,4-5-3 15,12 0 12 1,6-39 21-16,-6-9-30 0,-18-5 9 16,-3 3 43-1,-15 10 5-15,-8 14 12 0,-14 12 34 16,3 14 31-16,-13 0-12 15,0 0-27-15,6 0-5 16,4 27 29-16,-5 8 6 16,1 3-22-16,2 7-9 0,-8-7-22 15,0-2-3 1,5-6-7-16,0-9-75 16,6-12-126-16,12-9-84 0</inkml:trace>
  <inkml:trace contextRef="#ctx0" brushRef="#br0" timeOffset="8370.07">10609 1661 968 0,'0'0'90'0,"0"0"-9"0,0 0-34 16,0 0 17-16,0 0 9 15,0 0-10-15,23-143 34 16,-67 140-53-16,-9 3-18 0,-7 0-19 16,2 7-1-16,2 25 4 15,4 8-10 1,7 7 0-16,11-4-2 16,10-3 2-16,24-11-3 0,0-9-19 15,0-10-65-15,19-10 18 16,31 0 3-16,18-17 35 15,-5-29-32-15,6-7-44 16,-9 0 49-16,-2-4 32 16,-8 4 26-16,2 14 2 15,-17 13 14-15,-9 15 28 0,-13 11 20 16,-8 0-21-16,1 0-9 16,-6 41 8-16,0 18 26 15,0 18-15-15,0 12-2 16,-35 18-8-16,-15 8 12 15,-13 16-18-15,0-1-12 16,3-4 2-16,7-12-13 16,19-23 3-16,18-19-17 15,16-33 0-15,0-21-2 16,0-18-12-16,21-11-11 16,48-47 25-16,23-15 3 0,-3-17-3 15,-2-2-18 1,-19 2 15-16,-36 7 1 15,-24 20 4-15,-8 13 7 16,-24 13 22-16,-44 7-18 0,-1 9 0 16,14 7-13-1,-3 3-21-15,19 2-53 0,5 2-161 16,18-5-155-16</inkml:trace>
  <inkml:trace contextRef="#ctx0" brushRef="#br0" timeOffset="10280.77">11269 1706 1184 0,'0'0'76'0,"0"0"31"16,0 0-63-16,0 0 17 16,0 0 3-16,0 0-37 15,44-115-21-15,-28 115-5 16,8 0-1-1,5 0-13-15,5 0 9 0,-2 16-3 16,-3 18 7-16,-1 6-1 16,-9 8 8-16,-14-6-6 15,-5 0 0-15,0-6 5 16,0-13-6-16,-24-9 3 16,1-5-7-16,7-9 4 15,11 0-15-15,5-22-20 0,0-20-57 16,0-7 30-16,29-3 26 15,10 10 6-15,-5 15 30 16,-7 13 3-16,-4 8 30 16,1 6 31-16,-3 0-14 15,3 0 1-15,5 3 5 16,-8 29-24-16,-3-1-7 16,-13 15-3-1,-5 4-13-15,0-3 10 0,0-2-17 16,0-19 0-16,0-8-2 15,0-11-15-15,0-7-2 16,0 0-6-16,0-18 8 16,6-26-38-16,33-16-44 15,19 3 83-15,-3 7 12 0,-2 14 0 16,-14 19 2-16,-18 11 25 16,-2 6 16-16,-14 0 2 15,5 0-22 1,9 3 1-16,-3 26 4 0,2 11-1 15,3 1 4-15,-3 0-24 16,11-4-4-16,-2-14-1 16,2-9-2-16,-6-9-15 15,6-5-23-15,16 0-35 16,10-35 41-16,19-8-53 16,-1-4-2-16,-9-2 38 15,-25 13 14-15,-15 9 37 16,-19 10 41-16,-5 11 41 15,0 3 67-15,0 3-20 16,-40 0-70-16,-12 0-24 16,-9 9-29-16,4 21 5 0,1 10-8 15,9 3-1-15,13 2-4 16,13-2-1 0,21-9 2-16,0-4-1 15,0-16-30-15,10-5-1 0,35-9-8 16,2 0-23-16,9-23 27 15,1-18-18-15,-7-8-3 16,-5 4 33-16,-3 7 15 16,-21 9 10-16,-2 13 16 0,-14 9 28 15,-5 7 34 1,0 0-21-16,0 0-28 16,0 0 0-16,0 22-28 15,0 8 9-15,0 7 9 16,0 0-18-16,0 2 3 15,5-9-4-15,29-4-23 0,6-10-16 16,15-9-35-16,3-7-10 16,5 0-10-16,5-42 10 15,-2-13-7-15,16-22 24 16,2-19-14-16,0-10 38 16,-10-11 26-16,-27 11 17 15,-26 23 108-15,-21 18 66 16,0 29-23-16,0 13 16 15,0 15-86-15,0 8-23 0,0 0-37 16,0 0-10-16,-16 1-11 16,-18 40 0-1,-6 19 0-15,-12 23 0 0,7 11 0 16,6 5 5 0,23-3-5-16,8-10 0 15,8-11-3-15,8-22 2 0,31-22-2 16,11-14-21-16,8-17-15 15,3 0-1-15,12-19 12 16,9-34 10-16,-8-7-55 16,-9-4 18-16,-7 4 44 15,-24 7-13-15,-18 17 24 16,-16 12 24-16,0 19 63 16,0 5 1-16,0 0-30 0,0 0-51 15,0 0 9 1,-16 9-16-16,-7 24 0 15,7 4-3-15,3 2 3 0,13-2-1 16,0-3-6-16,0-11-4 16,8-4 8-16,13-5-7 15,8-11-17-15,0-3 16 16,10 0-8-16,6 0 19 16,7 0-2-16,-2 0-9 15,-5-6 1-15,-6-6-8 16,-4-6 3-16,-12 1 15 15,-7-6 3-15,-3-4 4 16,-2 4 2-16,-6 0 1 16,-5 9 20-16,5 5-5 0,-5 5-5 15,0 4 10-15,0 0-22 16,0 0 1-16,0 0-9 16,0 0 0-16,0 0-2 15,0 0-10-15,0 16 2 16,0 8 10-16,0 6 2 15,0 0 6-15,0-7-7 16,0-6 5-16,0-8-7 16,0-5 1-16,5-4 0 0,3 0-1 15,-2 0 1-15,-1 0 0 16,0 0-7-16,14 0 2 16,-9 0 5-1,11 0 0-15,3 0 0 16,5-6 9-16,5-5-5 15,-5-2-6-15,-3-4 3 0,3 1-1 16,0-1 1-16,0 1 1 16,5-4-2-16,-13 3 6 15,3 1-4-15,-8 5-2 16,-3-1 1-16,-3 5 0 0,-4 0 8 16,-1 3-9-1,0 4 0-15,8 0 4 16,3 0-3-16,8 0-2 15,-3 0 1-15,13 7 0 16,13 27 15-16,3 12-7 0,0 4 8 16,3-3 5-1,-3 1-21-15,-16-17 1 0,-10-9-2 16,-14-10-11-16,-10-12 1 16,0 0-26-16,0 0-6 0,-16-28-19 15,-23-16-232 1,-3-18-68-1</inkml:trace>
  <inkml:trace contextRef="#ctx0" brushRef="#br0" timeOffset="10460.53">15009 1368 1004 0,'0'0'319'0,"0"0"-189"16,0 0-29-16,0 0-50 0,0 0 15 15,-153 186-38-15,98-119-15 16,-14-4-10-16,6-5-3 15,0-11-11-15,18-16-45 16,6-9-58-16,5-22-92 0,5 0-230 31</inkml:trace>
  <inkml:trace contextRef="#ctx0" brushRef="#br0" timeOffset="10628.84">14159 1211 1263 0,'0'0'64'0,"0"0"-9"15,0 0-39-15,0 0-13 0,0 0-3 16,0 0-102-16,-10-7-224 16,-14 7-462-16</inkml:trace>
  <inkml:trace contextRef="#ctx0" brushRef="#br0" timeOffset="10834.02">12668 1285 1043 0,'0'0'107'16,"0"0"20"-16,0 0-21 15,0 0-40-15,0 0-50 0,318-3 49 16,-92-15-65-16,24-7-50 16,-8-12-341-16</inkml:trace>
  <inkml:trace contextRef="#ctx0" brushRef="#br0" timeOffset="17741.21">1301 2580 475 0,'0'0'194'16,"0"0"-88"-16,0 0 9 15,0 0-2-15,0 0-2 16,0 0-13-16,0 0-26 0,-34-30-9 16,34 23-7-16,0 2 4 15,0-3-22 1,0-2-24-16,0-2-3 16,34-1-11-16,16 3 0 0,8 10-8 15,-8 0-21-15,3 0 21 16,-14 17-15-16,-12 17-10 15,-20 10 20-15,-7 6 4 16,0 3 8-16,-18 0 0 16,-45 0 1-16,-21-4 4 15,-14-5-3-15,9-6-1 16,5-14 7-16,26-6-7 16,19-7 0-16,28-11 2 15,11 0 6-15,0 0 11 0,0 0-19 16,21 0 0-1,37-5 0-15,16-12 7 0,10 4 1 16,-5 3-8-16,-6 7 0 16,-4-1-13-16,-6 3-40 15,-8-4-39-15,-2 1-77 16,-14-5-68-16,-15-8-254 16</inkml:trace>
  <inkml:trace contextRef="#ctx0" brushRef="#br0" timeOffset="18230.68">1777 2508 840 0,'0'0'84'0,"0"0"14"16,0 0-40-16,0 0 28 16,0 0-2-16,0 0-23 15,-34-114-13-15,5 102 9 16,-5 5 6-16,-11 1-34 15,-18 1 8-15,-10 0-27 16,-1 4-7-16,-5 1 3 16,0 0-5-16,0 0-1 0,-13 24 8 15,3 13-8-15,-3 8 10 16,8 8 2-16,15 10-8 16,25 3 15-16,9 4-15 15,22 3-3-15,13-4 3 16,0 5-2-1,8-2-2-15,47-7 0 0,19-4-14 16,29-9 14-16,20-14-7 16,14-6-9-16,0-16 3 15,-8-13 1-15,-8-3 10 16,-3 0-1-16,-16-33 3 16,-7-15-4-16,-13-12 13 15,-22-7-9-15,-13-11 4 16,-25-9 1-16,-22-9-1 15,0 7-3-15,-29 2 3 0,-37 20 2 16,-16 21-6-16,-18 16-9 16,-7 19 1-16,-25 11-54 15,1 0-88 1,2 34-112-16,21 3-355 16</inkml:trace>
  <inkml:trace contextRef="#ctx0" brushRef="#br0" timeOffset="31768.39">3626 2417 989 0,'0'0'80'16,"0"0"29"-16,0 0-39 15,0 0-34-15,0 0 20 0,0 0 9 16,0 0-25-16,0-35-11 16,0 35 10-16,0 0-6 15,0 12-6-15,-29 36-26 0,-29 30 7 16,-15 14 20-16,4 12-26 15,1-8 2 1,8-6 2-16,2-11-5 16,8-13 3-16,10-12-4 0,11-13-9 15,11-23-5-15,18-9-80 16,0-9-56-16,0-27 11 16,0-44-151-16,34-27-313 15</inkml:trace>
  <inkml:trace contextRef="#ctx0" brushRef="#br0" timeOffset="31972.44">3500 2352 951 0,'0'0'100'0,"0"0"-47"0,0 0 65 15,0 0-61-15,0 0-2 16,0 0-10-16,103 65 28 16,-74 18-20-1,-1 20-7-15,-1 10-14 16,2 2-9-16,-6-2-17 15,-7-6 2-15,3-12-4 0,-19-16-4 16,0-13-7-16,0-19-52 16,0-20-88-16,0-24-27 15,-24-3-138-15</inkml:trace>
  <inkml:trace contextRef="#ctx0" brushRef="#br0" timeOffset="33763.77">3166 3082 631 0,'0'0'471'16,"0"0"-421"-16,0 0 31 16,0 0-58-16,0 0 9 15,0 0-23-15,352-90 1 16,-204 72-10-16,-1 6-60 16,-13 1-90-16,-13 1-27 0,-18 4 25 15,-43-4 50-15,-26 0 36 16,-28 4 66-16,-6-8 136 15,0 4 24-15,0 0-26 16,-27 0 25-16,9 6-49 16,2 1-24-16,-13 3-19 15,0 0-21-15,-10 0-13 0,-11 30-16 16,-3 14 4-16,9 9-11 16,15 3-8-16,23 4 9 15,6-7-11-15,0-5-5 16,6-15-12-1,38-20-21-15,30-13-27 16,7 0-13-16,9-37 20 16,-6-16 42-16,-10-11-22 0,-16 4 25 15,-1 7 13-15,-12 10 3 16,-16 16 15-16,-8 11 1 16,-8 9 0-16,-8 7 20 0,1 0-12 15,-6 0-4-15,0 0-13 16,0 0-8-1,0 0 13-15,0 0-10 0,0 0-5 16,0 0 4-16,0 0-4 16,0 0-15-16,5 0-8 15,0 0 6 1,-5 0 17-16,0 0 0 0,0 0 2 16,0 0 17-16,0 0-13 15,0 0 21-15,0 0-7 16,-5 0-16-16,-19 27 13 15,-2 13-15-15,-8 8 11 16,10 6 15-16,19 1-19 16,5 2-6-16,0-1-3 15,0-10 5-15,39 1-11 16,24-11 2-16,16-13-23 0,6-16 12 16,-7-7-5-1,4 0 2-15,-16-16-7 0,-3-17 13 16,-5-11-3-1,-8-2 7-15,2 0-14 16,-12-4 21-16,-14 0-1 0,-2 2 2 16,-14 8 5-16,-5 9-4 15,3 6 16 1,-2 5-14-16,-1 10 1 0,0 6 12 16,-5 4-12-16,0 0 13 0,0 0-1 15,0 0-13-15,0 0 2 16,0 0-5-16,0 0 1 15,0 0-3-15,0 0 2 16,0 0-8 0,0 0-1-16,0 0 4 15,0 0 0-15,0 0 3 0,0 0 2 16,0 0 17-16,0 0-15 16,0 0 12-16,0 0-11 15,0 0 0-15,0 0 0 16,0 0-3-16,0 0 0 15,-24 0 19-15,-7 0-13 16,-11 11 6-16,-3 7 3 16,11 5-13-16,5-2 15 15,8 9-10-15,10 3-6 0,-2 9 17 16,8 1-18-16,5-2 3 16,0 8-3-16,0-6 0 15,0-3-3-15,24-8 3 16,15-7-3-16,11-16 1 15,29-9-10 1,8 0 7-16,7-7 4 0,9-36-19 16,-19-6 0-16,8-8-21 15,-13-10 7-15,-10 2 24 16,-12-4 0-16,-17 7 5 16,-30 9 2-16,-10 16 6 15,0 10 28-15,0 11 9 16,0 9 3-16,0 4 15 0,0 3-26 15,-15 0-7 1,-14 10-14-16,-11 29-9 16,-12 14 9-16,2 11-9 15,10 7 1-15,6 8 6 16,10 11-7-16,9 3 0 16,9-7 0-16,6-9 1 15,0-21-6-15,0-13-3 0,0-16-14 16,0-9 10-16,-13-5-22 15,3-13-19-15,-9 0-21 0,-2 0-10 32,-3-36-69-32,9-23 5 0,2-13-6 15,7-18 44-15,6-9 35 16,0 5 18-16,0 7 55 0,19 26 55 16,20 6 38-16,11 14 32 15,3 8-8-15,7 7 15 16,3 2-44-16,0 8-21 15,6 2-20 1,-14 9-21-16,3 5 7 0,-13 0-20 16,-11 0-10-16,-24 19 0 15,-10 21-2-15,0 13 5 16,-26 3 19-16,-42 1-18 16,-6-3 7-16,6-17-14 0,10-14-4 15,24-16-7 1,23-7-10-16,11-3-16 15,0-43-56-15,24-30-62 16,60-13-21-16,29-17 61 16,5 6-128-16,-5 8 206 15,-21 23 37-15,-23 25 121 0,-24 17 47 16,-22 15-25-16,-12 10-2 16,-11 2-41-16,0 0-3 15,0 0-38 1,0 32-36-16,0 21 34 0,-19 19 1 15,-12 8-42-15,-3 6 11 16,5-6-20-16,5-8-7 16,19-7 7-16,5-12-7 15,0-10-1-15,0-13-6 16,18-12-36-16,37-18-42 16,3 0-78-16,3-21-46 0,-22-32-189 15</inkml:trace>
  <inkml:trace contextRef="#ctx0" brushRef="#br0" timeOffset="33891.6">6267 2955 1059 0,'0'0'72'0,"0"0"57"16,0 0-104-16,0 0 2 16,0 0-16-16,0 0-11 0,381-57-124 15,-252 47-253-15</inkml:trace>
  <inkml:trace contextRef="#ctx0" brushRef="#br0" timeOffset="36080.18">8058 2861 755 0,'0'0'225'0,"0"0"6"15,0 0-83-15,0 0 7 16,0 0-52 0,0 0-49-16,0-26-31 0,0 26-6 15,0 21-14-15,-11 25-3 16,-13 10 7-16,3 7 2 15,-13-2 3-15,5-15-12 16,6-5 0-16,7-20-3 16,11-9-14-16,5-12 4 15,0 0-3-15,0-19 14 16,0-29 0-16,5-12-58 16,34-5 48-16,11 5 12 15,3 21 0-15,-14 16-1 0,1 17 1 16,-6 6 0-16,0 0 21 15,0 3-18-15,-5 32 5 16,-8 7 10-16,-8 6-12 16,-13-7 17-16,0 2-23 0,0-7 1 15,0-12-3 1,0-13-9-16,0-11-9 16,0 0-1-16,0 0-9 15,22-37 15-15,22-16-82 0,19-4 47 16,6 4 48-16,-1 16-2 15,-13 18 4 1,-7 8 3-16,-9 11 9 16,-10 0 16-16,5 0-6 0,-7 17-10 15,1 18 29-15,-9 0-29 16,-3 13 2-16,-1-4-1 16,4 3-11-16,-3 1 3 15,13-11-5-15,-1-11-12 16,12-16-19-16,10-10-48 15,8 0-42-15,5-34-5 16,-3-12 5-16,-2-7 27 16,-13-2 61-16,-16 14 33 15,-19 6 40-15,-10 16 73 16,0 7 41-16,-5 3-13 0,-34 3-16 16,-6 6-64-1,-8 0-23-15,-2 3-22 16,-8 27 7-16,-5 13-23 0,12 9 1 15,17 2 0 1,15 5 1-16,19-3-4 0,5-10 0 16,0-9-17-16,5-14 6 15,35-10-36-15,4-13-2 16,14 0-7-16,5-43 33 16,-7-10 9-16,1-7-8 0,-12-5 19 15,-16 10 3 1,0 13 4-16,-18 19 5 15,-1 16 29-15,-10 7 5 16,0 0 5-16,0 0-30 16,0 15-14-16,0 23 8 15,0 13 11-15,0 7 2 0,0 6-6 16,0-2-16-16,0-8 0 16,24-8-1-16,5-10-9 15,-3-22-6-15,13-14-37 16,9 0-10-16,7-27 0 15,3-29-3-15,-8-24-3 16,8-15 6-16,-14-13-1 16,6-5-16-16,-2 0 34 15,-9 19 45-15,-18 25 9 16,-8 25 101-16,-13 21 24 16,0 11-30-16,0 1-6 0,0 6-35 15,0 5-32-15,0 0-14 16,0 0-10-16,0 19-6 15,-18 34-1-15,-11 16 0 16,8 11 0 0,-3 3-1-16,19 3 1 15,0-3 0-15,5-1-1 0,0-8 1 16,0-5-5-16,0-23 0 16,0-9-12-16,23-21-2 15,17-13-24-15,5-3-13 0,10 0-16 16,13-44 14-16,1-9-1 15,-12-6-3 1,-12 3-8-16,-16 1 63 16,-8 17 5-16,-13 9 2 0,-8 13 68 15,0 8 8-15,0 2-2 16,0 6-30-16,0 0-10 16,-18 0-22-16,-6 0-12 15,3 20-10-15,2 10-1 0,14 5-31 16,5 2 18-1,0-4-16-15,24-2 16 16,21-3-9-16,-1-7 3 16,-4-5 12-16,-11-5 5 15,0-6 8-15,-14 2 5 16,9 0 0-16,0 0 1 16,-3-1 8-16,-8 1-9 15,3-4 5-15,-11-3 2 0,0 0-7 16,14 0 16-16,2 0-15 15,13-16 9-15,13-10-8 16,-2-8-2-16,0-8-15 16,-11 8 8-16,-11-3 7 15,-7 2 9-15,-5 5 3 16,-3 9 4-16,-8 6 30 16,0 14 16-16,0 1 41 0,0 0-44 15,0 0-38 1,0 0 0-16,0 0-21 0,0 7 1 15,-24 21-1-15,8 4 3 16,3 10-3 0,3 4 0-16,10 11-1 15,0-4-1-15,0 0-1 0,0-13-8 16,23-17 9-16,-2-10-34 16,-2-10 14-16,-4-3-48 15,4 0 23-15,7-42 44 16,8-18-8-16,1-4-15 15,4-1 15-15,14 8 3 16,-14 13 8-16,-5 16 0 16,-7 14 8-16,-14 14 27 15,-3 0 6-15,9 0-15 0,-4 0 7 16,14 0-14-16,0 24 7 16,5 12-15-16,-2 6-3 15,2 6 10-15,0 7-16 16,6-8 4-16,-11-4-8 15,-6-13 2 1,-12-14-33-16,-6-13-76 0,-5-3-15 16,0-3-3-16,0-40-211 15</inkml:trace>
  <inkml:trace contextRef="#ctx0" brushRef="#br0" timeOffset="36254.57">11603 3018 1220 0,'0'0'86'0,"0"0"26"0,0 0-75 16,0 0 26-16,-290 128-20 16,217-65-35-16,10 3-7 15,13-3-1-15,10-13 0 16,6-8-72 0,5-18-75-16,0-18-177 0</inkml:trace>
  <inkml:trace contextRef="#ctx0" brushRef="#br0" timeOffset="36422.63">10848 2686 1279 0,'0'0'2'0,"0"0"20"16,0 0-10-16,0 0-12 0,0 0-49 15,0 0-239 1</inkml:trace>
  <inkml:trace contextRef="#ctx0" brushRef="#br0" timeOffset="36619.72">9549 2815 1260 0,'0'0'30'16,"0"0"10"-16,0 0-14 0,0 0 29 15,308 0 12-15,-140 0-67 16,8-7-45-16,-23-16-251 16</inkml:trace>
  <inkml:trace contextRef="#ctx0" brushRef="#br0" timeOffset="37400.94">12560 2951 886 0,'0'0'100'0,"0"0"67"16,0 0-77-16,0 0-36 16,0 0-1-16,0 0-16 15,0 0-10-15,-10 65 16 16,20-17 2-16,14 11 4 16,2-3-39-16,3-3 6 0,0-14-15 15,-13-9 3 1,2-16-5-16,-7-14 1 15,-11 0-10-15,13 0 10 16,-3-26 0-16,6-25 28 16,13-11-25-16,0-2-3 15,-8 3-4-15,8 14-12 0,-11 23-59 16,-2 2-1-16,13 15-48 16,0 7-85-16,5 0-50 15,11 0-148-15</inkml:trace>
  <inkml:trace contextRef="#ctx0" brushRef="#br0" timeOffset="38038.67">13738 3112 993 0,'0'0'100'0,"0"0"58"0,0 0-126 15,0 0 13-15,0 0-1 16,0 0 2-16,-50-118 13 15,11 118-45-15,-30 24-8 16,-20 29-5-16,-8 11 5 16,5 7 5-1,13 1-11-15,24-15 1 0,20-11-6 16,30-16 5-16,5-16-6 16,0-14-10-16,5 0-29 15,51-7 14-15,23-37 30 16,7-12 2-16,-23-3-2 0,-13 6 4 15,-15 12-3-15,-14 18 6 16,-8 16 20 0,-13 7 20-16,5 0-16 15,0 2-26-15,1 26 10 16,7 13-4-16,2 5 7 0,4 7-3 16,2 0-10-16,3-4 5 15,5-12-9-15,2-10-2 16,11-11-5-1,-2-13-36-15,28-3 1 0,6-12-29 16,5-45-5-16,10-22-12 16,-15-18-7-16,-1-24-37 15,-4-11 26-15,-12-8-65 16,-17 13 154-16,-19 32 17 0,-13 38 192 16,-8 31 31-16,0 17-43 15,0 9-21-15,0 0-72 16,-29 0-55-16,-5 30-11 15,-6 35-8-15,-4 15 6 16,9 9 2-16,6 11-9 16,11 2 1-16,18 1 1 15,0-4-10-15,0-16 0 16,0-14-4-16,24-23-22 16,15-20-17-16,11-15-57 0,13-11-74 15,21-27 20 1,3-40-151-16,3-18-536 15</inkml:trace>
  <inkml:trace contextRef="#ctx0" brushRef="#br0" timeOffset="38813.12">14959 2951 99 0,'0'0'1043'15,"0"0"-918"1,0 0-26-16,0 0-29 0,0 0 31 16,0 0-44-16,-108 120-33 15,84-74 0-15,8-3-21 16,6-8-1-16,10-10-2 15,0-7-13-15,0-11-9 16,5-4-51-16,34-3-17 16,11-16 46-16,8-33-12 15,-2 1 14-15,-4 6 27 0,-12 12 8 16,-19 14 7-16,-8 10 28 16,-13 6 38-1,0 0 42-15,0 0-29 16,0 0-35-16,0 0-31 0,0 15-10 15,0 15 2-15,5 12 17 16,6 6-10-16,7-4-1 16,8 4-8-16,8-8-3 15,6-10 0-15,12-7-11 16,4-12 0-16,12-11-13 16,-5 0 5-16,6-34-11 15,-6-19 12-15,-13-7-1 16,-16-5-3-16,-5 10-20 15,-24 6 32-15,-5 14 10 0,0 17 8 16,0 7 49 0,0 7-15-16,-24 4-9 0,-5 0-7 15,-10 0-18-15,0 6 7 16,4 24-14-16,1 10-1 16,8 3 6-16,13 4-5 15,13 1-1-15,0-5 0 16,0-6-11-1,5-7 2-15,29-18-15 0,14-8-2 16,-4-4 7-16,6 0-6 16,13-34 5-16,-5-12 3 15,-3-12 10-15,8-4 1 16,-13-9 6-16,-5-1 0 16,-11 8-3-16,-20 11 6 15,-9 23 0-15,-5 14 31 0,0 9-2 16,0 7 3-16,0 0-23 15,0 0-10 1,0 4-4-16,0 22-6 16,0 8 8-16,0 2-1 0,0 7-1 15,29 2-4-15,5-2 6 16,-8-3 0-16,3-2-3 16,-5 3 0-16,-19 0-5 0,-5-2 8 15,0-2-12 1,0-4 11-16,-39-6-46 15,-35-15-50-15,-23-5-56 16,-22-7-398-16</inkml:trace>
  <inkml:trace contextRef="#ctx0" brushRef="#br0" timeOffset="56195.21">8252 4106 700 0,'0'0'81'0,"0"0"75"16,0 0-72-16,0 0 21 16,0 0-41-16,0 0-19 0,0 0-3 15,-29 0-12 1,11 10 13-16,-3 9 21 15,-13 8-6-15,0 10-1 16,5 0-17-16,0-1-19 16,18-1-8-16,11-11-11 0,0 5-4 15,0-14-2 1,11-9-17-16,28-6-10 16,19 0-12-16,5-6 13 0,5-31 5 15,6-11-37-15,-19-10 28 16,3 2-4-16,-13 6 36 15,-16 3 2-15,-13 15 9 16,-16 5 12-16,0 6 49 16,0 12 11-16,0 2-13 0,0 7-22 15,0 0-17-15,0 0 3 16,0 0-32-16,0 20 1 16,-29 36-3-16,-3 27 4 15,-20 22 6-15,7 15-1 16,5 5 1-16,-4-1 4 15,9-11-4 1,7-14-7-16,-1-9 7 0,13-18-5 16,3-12-3-16,13-15 0 15,0-15-3-15,0-17-6 16,29-10-14-16,44-3-10 16,19-6 20-16,3-31-1 15,-3-6 3-15,-37-9 6 0,-26-1 5 16,-29-6 3-16,0-1-2 15,-23 0 4 1,-43 4 9-16,-16 10-1 16,-2 5-7-16,5 11 11 15,16 11-8-15,18 6 2 16,22 10-6-16,17-1 0 0,6 1-2 16,0-1-3-16,0-6-16 15,45-6-6-15,29-4 2 16,7 0 17-16,-7-2-29 15,-19 8-52-15,-21-4 12 0,-10-5-57 16,-24-5-127 0,0-8-152-16</inkml:trace>
  <inkml:trace contextRef="#ctx0" brushRef="#br0" timeOffset="56381.01">7905 3834 1248 0,'0'0'33'16,"0"0"120"-16,0 0-100 15,0 0-37-15,0 0-16 0,0 0-25 16,84-22-88-16,-55 31-86 16,-10 12-226-16</inkml:trace>
  <inkml:trace contextRef="#ctx0" brushRef="#br0" timeOffset="58030.92">9391 4582 475 0,'0'0'305'16,"0"0"-239"-16,0 0 58 16,0 0-15-16,0 0-18 15,0 0-14-15,0 16-26 16,0-16 1-16,0 0-21 0,0 0-8 15,0 0-2-15,16 0-20 16,13-3 0-16,15-33 34 16,14-17-15-16,0-14-10 15,-3-5-5-15,-2 1-5 16,-8 11 2-16,-11 19-1 16,-13 11 4-16,-3 18 9 15,-18 5 11-15,6 7 16 16,-6 0-13-16,0 0-17 15,5 0-11-15,0 14-12 16,14 25 11-16,-4 10 1 0,4 17 4 16,-4 1 13-1,-4 2-17-15,-3-6 2 0,-3-8 2 16,-5-4-4-16,0-15-15 16,0-10-48-16,0-8-37 15,0-15-39-15,-18-3-98 16,-22-3-94-16</inkml:trace>
  <inkml:trace contextRef="#ctx0" brushRef="#br0" timeOffset="58113.4">9391 4582 1003 0</inkml:trace>
  <inkml:trace contextRef="#ctx0" brushRef="#br0" timeOffset="58196.27">9391 4582 1003 0,'163'-53'53'16,"-163"50"75"-16,0-4-37 0,18-9-49 0,46-4-27 0,15-5-8 0,15-1-7 15,14-1-57-15,-11-3-111 16,-5 6-157-16,-13 3-429 16</inkml:trace>
  <inkml:trace contextRef="#ctx0" brushRef="#br0" timeOffset="58729.91">10922 3990 784 0,'0'0'102'0,"0"0"50"16,0 0 2-16,0 0-65 16,0 0-39-16,0 0-15 15,0-86 7-15,-16 75-4 0,-13 5-20 16,-5 3 6-1,0 3-13-15,-1 0-2 16,1 0 9-16,5 0-18 16,13 0 4-16,-2 0 3 0,-3 6-6 15,3 8 2-15,2 5 4 16,-3 1-3-16,9 4 8 16,-6 6 3-16,3 9-5 15,-3 7 6 1,-2 11-14-16,-3 10 7 15,-3 4-2-15,-10 3-5 0,5 3 7 16,3-2-9 0,2-3 3-16,6-8-1 0,12-11 1 15,-4-7-3-15,5-6 2 16,5-6-1-16,-6-11-1 16,6-7 0-16,0-9-3 0,0 0 1 15,0-7-13-15,0 0 5 16,0 0 9-16,16 0-6 15,29 0 7 1,18 0 0-16,16 0-6 16,8 0 3-16,2 0-52 15,-5-4-78-15,-21-6-38 0,-29-3-235 16</inkml:trace>
  <inkml:trace contextRef="#ctx0" brushRef="#br0" timeOffset="59490.41">11093 4350 844 0,'0'0'129'16,"0"0"46"-16,0 0-67 16,0 0-37-16,0 0-28 0,0 0-23 15,-14 6-7 1,9 24-8-16,-5 10 8 15,4 3 11-15,-7 1-14 16,8-5 0-16,5-5-10 16,0-8-2-16,0-10-36 0,0-9-69 15,-5-7-49-15,-1 0-133 16,-4-10-361-16</inkml:trace>
  <inkml:trace contextRef="#ctx0" brushRef="#br0" timeOffset="59727.58">11079 4059 142 0,'0'0'631'16,"0"0"-619"-16,0 0 38 15,0 0 11-15,0 0 17 16,0 0-31-16,0-7-40 16,0 7-7-16,0 0-60 15,0 0-113-15,0 0-324 16</inkml:trace>
  <inkml:trace contextRef="#ctx0" brushRef="#br0" timeOffset="62967.13">11403 3791 336 0,'0'0'419'0,"0"0"-243"15,0 0-50-15,0 0-33 16,0 0-23-16,0 0-33 15,0 0-17-15,0-9-10 16,5 9 0-16,14-2 3 16,15 2-8-16,5-6 1 15,6 1 5-15,0 5-8 16,-6 0-2-16,-5 0 0 0,0 7 2 16,-10 23 6-1,0 6-1-15,-14 15 8 16,-10 6 14-16,0 10-6 15,0 5-3-15,0 8 3 16,0-1-17-16,-18 4 13 0,2-3-19 16,-8 3 5-16,3-5 5 15,-8-11-11-15,1-7 8 16,7-14-8-16,-8-6 0 16,10-9 5-16,-2-9-4 15,3-6 0-15,2-5 11 16,-13-6-12-16,-10 2 9 15,-6-7-9-15,-2 0-17 16,2 0-4-16,5 0-38 16,25 0-53-16,1-19-121 15,14-15-199-15</inkml:trace>
  <inkml:trace contextRef="#ctx0" brushRef="#br0" timeOffset="64999.78">12855 3997 53 0,'0'0'691'0,"0"0"-622"0,0 0 101 16,0 0-54-16,0 0 4 16,0 0-66-16,10-100-13 15,-10 84-1 1,-5 2-1-16,-24 4 21 16,-3 4-20-16,-2 6-21 0,-5 0-17 15,-3 0-2-15,10 0-4 16,-2 0 0-16,5 6 1 15,0 24 0-15,0 3 3 16,0 7 0-16,3 10 15 16,-8 10-5-16,0 9 8 15,-6 16-3-15,1 5-5 16,-1 5 13-16,-2 2-10 16,3-8-8-16,4-9 11 15,9-10-16-15,3-14 4 16,12-17-3-16,6-9 0 0,5-9 10 15,0-12-11 1,0-3 0-16,0-6-1 0,21 0-14 16,31 0 4-16,14 0-6 15,8-18-29-15,13-5-66 16,-14-7-76-16,-18 0-245 16</inkml:trace>
  <inkml:trace contextRef="#ctx0" brushRef="#br0" timeOffset="65226.8">12873 4284 942 0,'0'0'100'15,"0"0"-87"-15,0 0 74 0,0 0 8 16,-103 222-45-16,80-162-28 15,7-10 1 1,-2-8-22-16,2-12 8 16,-3-10-9-16,9-13-32 15,-14-7-123-15,3 0-242 16</inkml:trace>
  <inkml:trace contextRef="#ctx0" brushRef="#br0" timeOffset="65744.9">12776 4272 813 0,'0'0'71'15,"0"0"51"-15,0 0-28 16,0 0-18-16,-92 178-12 15,65-129-39-15,4 4 0 16,-6 0-4-16,-5 4-10 16,-6-8 21-16,1-2-29 15,5-4-1-15,-6-6 5 16,6-8-6-16,0-12 1 16,-1-2-2-16,14-14-3 0,-2-1 0 15,7 0-14-15,3-18-24 16,2-18-5-16,11-9 29 15,0 2 17-15,0 3 17 16,40 0-9-16,23 8 7 16,11 5-11-16,-1 3 4 15,1 11 5-15,-11-1-13 16,-18 5-25-16,-11-5-110 16,-29-2-183-16</inkml:trace>
  <inkml:trace contextRef="#ctx0" brushRef="#br0" timeOffset="65882.02">12776 4272 1169 0</inkml:trace>
  <inkml:trace contextRef="#ctx0" brushRef="#br0" timeOffset="65930.77">12776 4272 1169 0,'73'-209'19'0,"-73"209"-1"0,0 0-18 0,11 0-52 15,7 0-120-15,-2 0-186 16</inkml:trace>
  <inkml:trace contextRef="#ctx0" brushRef="#br0" timeOffset="66478.25">13512 3999 757 0,'0'0'323'16,"0"0"-246"-16,0 0 6 0,0 0-59 15,0 0-24-15,0 0-10 16,347-69-16-16,-273 66-30 16,-24 3-7-16,-21 0 43 15,-19 0 0-15,-10 16 20 16,0 8 17-16,0 8 14 15,0 12 18-15,0 6-15 16,0 17-3-16,0 5-1 0,-34 11-16 16,-5 5 20-1,-6 1-10-15,-5-6-4 16,-3-7 0-16,14-12-9 16,-1-15-10-16,6-8 4 15,0-11-1-15,0-11-2 0,-11-8 9 16,-13 0-8-16,-10-10 10 15,-6 4-11 1,-5-5-2-16,11 0 0 16,13 0-18-16,10-21-9 0,27-9-80 15,18-3-83-15,0-4-87 16</inkml:trace>
  <inkml:trace contextRef="#ctx0" brushRef="#br0" timeOffset="66773.58">14669 4232 568 0,'0'0'384'0,"0"0"-372"16,0 0 64-16,0 0 21 15,-34 200-13-15,18-138-48 16,-2-7-5-16,2-9-14 0,-2-6-16 16,2-10-1-1,-8-10-47-15,1-13-206 16</inkml:trace>
  <inkml:trace contextRef="#ctx0" brushRef="#br0" timeOffset="66967.13">14283 4929 1279 0,'0'0'25'0,"0"0"19"15,0 0-20-15,0 0-9 0,0 0-15 16,0 0-4-16,0 1-70 16,8-1-156-16,13 0-176 15</inkml:trace>
  <inkml:trace contextRef="#ctx0" brushRef="#br0" timeOffset="67208.96">15087 4787 1173 0,'0'0'132'0,"0"0"0"15,0 0-82-15,0 0-18 16,0 0-23-16,0 0-6 15,177-2-6-15,-114-5-25 16,-13-3-80-16,-11-3-46 16,-26-4-144-16,-13 1-238 0</inkml:trace>
  <inkml:trace contextRef="#ctx0" brushRef="#br0" timeOffset="67363.61">15087 4787 915 0,'-31'-178'101'15,"31"171"141"-15,0 3-147 0,0-2-27 16,0 0-25 0,39-1-43-16,22-4-3 15,26-1-19-15,2 1-117 16,-5 5-119-16,-21 0-191 16</inkml:trace>
  <inkml:trace contextRef="#ctx0" brushRef="#br0" timeOffset="67678.17">16166 4434 804 0,'0'0'256'0,"0"0"-108"16,0 0-47-16,0 0-72 15,0 0 3-15,0 0-8 0,-171 69-12 16,121-9 9-16,5 2 0 15,11 1-12-15,21-6 0 16,13-11-9-16,0-9-5 16,34-19-18-16,34-17-45 15,6-1 57-15,0-1-7 0,-17-40 2 16,-17-6 12-16,-24-12 4 16,-16-8 7-1,0 1 5-15,0 3-6 16,-45 16-6-16,0 17-27 15,6 15-81-15,-1 15-81 0,6 0-231 16</inkml:trace>
  <inkml:trace contextRef="#ctx0" brushRef="#br0" timeOffset="68000.34">16694 3930 207 0,'0'0'880'0,"0"0"-802"0,0 0 23 15,0 0-61-15,0 0-5 16,0 0 30-16,213 122 14 15,-126-28-37-15,-8 14-14 16,-21 5 4-16,-37 3-29 16,-21-10-3-1,-40 0-12-15,-96-10-73 0,-51-5-32 16,-50-20-46-16,-42-16-221 16</inkml:trace>
  <inkml:trace contextRef="#ctx0" brushRef="#br0" timeOffset="68715.05">9601 3753 206 0,'0'0'25'15,"0"0"-25"-15,0 0 178 16,0 0 117-16,0 0-108 0,0 0-56 16,0 0-52-16,-57 16-8 15,51-11-34 1,6-3-37-16,0 4-20 16,0 3-31-16,0-6-7 15,0 4 11-15,0-2 21 16,0-1 21-16,0 3 5 0,0 4-10 15,0-8 7-15,16 1-11 16,2 3-53-16,-7-2-52 16,-11 2-25-16,0 0-259 15</inkml:trace>
  <inkml:trace contextRef="#ctx0" brushRef="#br0" timeOffset="69265.36">9804 3776 922 0,'0'0'74'15,"0"0"103"-15,0 0-76 16,0 0-17-16,0 0 0 0,0 0-30 16,-182-31-16-1,104 37-14-15,-12 25-3 16,-12 18 5-16,-1 10-6 15,6 15-12-15,7 12 11 16,22 20-11-16,23 15 2 0,27 5-8 16,18 4 7-1,34-8-9-15,87-13-2 0,47-15-22 16,66-16-5-16,61-24-12 16,68-24-90-16,26-25-109 15,8-5-698-15</inkml:trace>
  <inkml:trace contextRef="#ctx0" brushRef="#br0" timeOffset="74144.58">18206 4420 256 0,'0'0'136'0,"0"0"23"0,0 0-72 15,0 0-43-15,0 0-7 16,0 0-17-16,0 0 12 15,74-23 33-15,-63 12 36 16,7-2 4-16,-7 1-12 16,2 2-20-16,-8 4 4 15,-5 4-11-15,0 2-2 0,0 0 1 16,0 0-1-16,0 0-20 16,0 0-36-1,-5 30-4-15,-24 8 12 16,0 9-15-16,13 1 0 0,3-9 0 15,8-2 2-15,5-7-3 16,0-7-3-16,0-7-14 16,50-12-8-16,18-4-58 15,11 0-21-15,2-20 7 16,-12-13-94-16,-14-3 50 16,-16-1 54-16,-15 2 59 15,-13 10 28-15,-11 2 47 16,0 11 29-16,0 10 22 0,0 2 25 15,0 0-26 1,0 0-25-16,0 0-29 16,0 14-1-16,-21 23-26 0,-8 6 17 15,5 3-13 1,14-9-19-16,10-4 1 16,0-13-2-16,0-7-6 0,0-10-22 15,0-3-22-15,21 0-9 16,13-13 16-16,5-27 3 15,-5-6-33 1,-20-7-7-16,-14 10 38 0,0 10 42 16,0 9 36-16,-35 18 45 15,6 2-27-15,0 4-19 16,19 0-15-16,-1 0-20 16,4 0-18-16,7 0-43 15,0 0-97-15,18 0-17 0,45 0-27 16,16 0-51-16,0 0-56 15,-5 0 309-15,-17 0 52 16,-25 0 115 0,-14-5 1-16,-18 5-15 15,0 0 33-15,0 0-20 0,0 0-5 16,0 0-60-16,0 0-29 16,0 12-7-16,-18 18-46 15,-8 0 3-15,2 2-7 16,8-2-9-16,3-3-6 15,13-4-2-15,0-6 1 16,0-7-9-16,0-10-28 16,13 0-16-16,32 0-6 0,5-10 14 15,2-27-30 1,-7 1-22-16,-5 3 31 16,-17 10 67-16,-7 13 0 0,-11 10 22 15,-5 0 46-15,0 0 7 16,0 0-11-16,0 0-29 15,0 10-15-15,0 13 18 16,0 7-2-16,0 2-17 16,0-5-12-16,0-6-5 15,0-9-2-15,0-5-28 16,0-3-29-16,0-4-5 16,24 0-33-16,15-17 14 15,11-16-43-15,-2 3 33 0,-14 4 75 16,-8 8 16-16,-7 12 33 15,-14 6 45-15,0 0 0 16,-5 0-2-16,5 0-29 16,1 6-4-16,2 18-12 15,-8 3 1 1,0-1-16-16,0-6-8 0,0-7-7 16,0-6-1-16,0-4-1 15,0-3-30-15,5 0 2 16,5-10-43-16,14-20-42 15,-3-2 25-15,8 2 45 16,0 6 44-16,-19 9 2 16,1 13 51-16,-3 2 13 15,-8 0-1-15,5 0-18 16,6 2 0-16,7 23-1 16,-2 5-14-16,0 0-17 0,2 0-8 15,-2-4-1-15,2-6-6 16,3-10-5-16,-2-6-2 15,10-4-25 1,5 0-9-16,5-27 9 0,1-17-48 16,-1-12 0-16,-15-3 51 15,-8-15-6-15,-6 3 29 16,-2 5 6-16,-3 12 21 16,-5 22 43-16,0 18 53 15,0 7-7-15,0 7-47 16,0 0-17-16,0 0 5 0,0 0-40 15,-18 21-10-15,-3 25 3 16,-3 12-3-16,6 8 1 16,12 4-2-1,6-2 0-15,0-3 1 16,0-8-1-16,0-15-1 0,0-12-16 16,6-10-53-16,2-13-58 15,-3-7-162-15,-5 0-278 16</inkml:trace>
  <inkml:trace contextRef="#ctx0" brushRef="#br0" timeOffset="74311.34">19874 4489 1002 0,'0'0'30'15,"0"0"-27"-15,0 0 6 16,0 0 18-16,0 0-27 15,334-39-31-15,-255 28-231 16</inkml:trace>
  <inkml:trace contextRef="#ctx0" brushRef="#br0" timeOffset="74518.92">20502 4473 1058 0,'0'0'116'16,"0"0"-43"-16,0 0-30 0,0 0-18 16,0 0 30-1,0 0-19-15,266 0-22 0,-184 0-14 16,-22 0-4-16,-2 3-28 16,-19 1-27-16,-10-1-91 15,-23-3-56-15,-6 0-176 16</inkml:trace>
  <inkml:trace contextRef="#ctx0" brushRef="#br0" timeOffset="74749.67">20742 4337 742 0,'0'0'191'0,"0"0"-74"15,0 0-38-15,0 0-14 16,0 0 2-16,0 0-25 15,0 30-9-15,-13 12 21 16,2 11-26-16,1 0-9 16,-4 0-14-16,4-2 1 0,5-8-6 15,-1-10-19-15,6-6-84 16,0-15-116 0,0-12-165-16</inkml:trace>
  <inkml:trace contextRef="#ctx0" brushRef="#br0" timeOffset="74985.3">21370 4533 1102 0,'0'0'19'0,"0"0"63"16,0 0-69-16,0 0 33 15,0 0-20-15,0 0-14 16,240 0-10-16,-201 0-2 16,-5 0-40-16,0 0-64 15,-18 0-108-15,-11 0-120 16</inkml:trace>
  <inkml:trace contextRef="#ctx0" brushRef="#br0" timeOffset="75210.02">21649 4285 1014 0,'0'0'115'0,"0"0"7"16,0 0-92-16,0 0 9 16,0 0 10-16,0 0-10 0,-92 201-11 15,71-138-13-15,3-3 13 16,7-7-18-16,-2-7-10 15,8-13 0-15,-1-10-14 16,6-5-45-16,0-18-125 16,0 0-244-16</inkml:trace>
  <inkml:trace contextRef="#ctx0" brushRef="#br0" timeOffset="75391.28">22180 4373 1025 0,'0'0'234'0,"0"0"-178"16,0 0-32-16,0 0-24 16,0 0-13-16,0 0-67 15,0-23-195-15,0 23-147 16</inkml:trace>
  <inkml:trace contextRef="#ctx0" brushRef="#br0" timeOffset="75555.3">22306 4658 1137 0,'0'0'102'16,"0"0"10"-16,0 0-2 15,-34 180-53 1,-5-118-37-16,-30 16-20 15,-33-6-22-15,-45-8-244 16</inkml:trace>
  <inkml:trace contextRef="#ctx0" brushRef="#br0" timeOffset="85764.81">1215 5630 30 0,'0'0'749'0,"0"0"-663"0,0 0 39 16,0 0-42-16,0 0 13 16,0 0-18-16,0 0-25 15,-66-26-1-15,66 26 6 16,0-4-13-16,0 4 0 15,0-4-15-15,0-3-14 0,16 0-12 16,28 0-4 0,9 5-1-16,-8 2-2 15,-11 0-14-15,-18 0-2 16,-11 15-10-16,-5 9 11 16,0 5 18-16,0 1 0 15,-40-4-4-15,-15 1-16 0,-8-4-6 16,8-7 5-16,8-6 6 15,20-6 7-15,9-1 2 16,13-3 6-16,5 0 4 16,0 0-3-16,0 0-1 15,0 0-3-15,5 0-10 16,24 0 13-16,15 0 16 0,-4 0-10 16,-6 0 11-16,0 13-5 15,1 11-5-15,-12-1 2 16,-12 3-9-1,-11 1 2-15,0 3-1 16,0-4 6-16,-29 1 1 16,-16 0-3-16,0-8 1 0,-2-3-2 15,8-5 1 1,-1-8 6-16,1-3-11 0,10 0-14 16,2-20-67-16,9-16-132 15,8-5-151 1</inkml:trace>
  <inkml:trace contextRef="#ctx0" brushRef="#br0" timeOffset="86267.97">1288 5468 693 0,'0'0'94'15,"0"0"82"-15,0 0-19 16,0 0-20-16,0 0-42 16,0 0-10-16,0 0-12 15,-26-98-13-15,2 98-10 16,-10 0-26-16,-16 0 3 16,-23 10-15-16,-20 30-9 15,-1 9 11-15,2 16-14 16,8 1 8-16,15 1 3 15,11 2-9-15,24 2 9 16,8 5-2-16,7 0-7 0,19 7 12 16,0-10-12-1,0 0-1-15,35-9-1 16,33-10-1-16,16-8-1 16,13-16-8-16,11-13 4 0,-13-17 4 15,2 0-3-15,1-23 5 16,-9-34 2-16,-2-16 1 15,-8-17 5-15,-24-17-8 16,-16-13 0-16,-25 4 7 16,-14 5-5-16,0 21-2 15,-53 24 0-15,-8 18 1 16,-2 14-3-16,-5 9-4 16,-21 24-35-16,-19 1-92 15,-34 0-364-15</inkml:trace>
  <inkml:trace contextRef="#ctx0" brushRef="#br0" timeOffset="107710.92">26491 1002 754 0,'0'0'50'15,"0"0"28"-15,0 0-39 16,0 0 1-16,0 0-7 16,0 0 10-16,0 0 26 15,15-23 15-15,-15 20-26 16,0-1-22-16,0-6 0 0,0 1-13 15,0-5 1-15,0-6 7 16,0 1-14 0,0-2 6-16,-15 1 7 15,-20 4-22-15,-17 6 23 16,7 6-13-16,-23 4 5 16,-1 0-7-16,-4 0-15 0,4 20-1 15,19 4-1-15,16 3-8 0,18-1 7 16,9 7-6-16,7 7 1 15,0 3-7 1,42 10 14-16,8 1-4 16,0 1 5-16,2 10-1 15,-18-8 4-15,-18-4-4 0,-11 0-4 16,-5-16 4 0,0-5 2-16,-15-5 0 15,-30-7-1-15,-13-4 3 0,-5-2 10 16,2-8-7-16,-2-3 0 15,6-3-2-15,17 0-5 16,6-3-2-16,23-33-54 16,11-14-80-16,0-9-81 15,58 2-173-15</inkml:trace>
  <inkml:trace contextRef="#ctx0" brushRef="#br0" timeOffset="108349.64">26785 829 551 0,'0'0'170'15,"0"0"-32"-15,0 0-13 16,0 0-4-16,0 0-22 0,0 0-36 15,0-6-23-15,0 6-3 16,0 0 8-16,0 0-10 16,-13 33-6-16,-13 11-6 15,-8 18-4-15,-1 14 3 16,1 5-5-16,0 2-4 16,0 2 3-16,5-10-13 15,13-5 0-15,11-14 1 0,-3-13-4 16,8-13 2-1,0-13-2-15,0-4-8 0,8-13-12 16,23 0-54-16,22 0-10 16,2-7-16-16,-7-20-134 15,-14 1-76-15</inkml:trace>
  <inkml:trace contextRef="#ctx0" brushRef="#br0" timeOffset="108532.68">26456 1379 824 0,'0'0'70'0,"0"0"-4"16,0 0-51 0,0 0-11-16,0 0-4 15,0 0-30-15,114-44-131 16,-80 44-146-16</inkml:trace>
  <inkml:trace contextRef="#ctx0" brushRef="#br0" timeOffset="108904.99">26456 1379 560 0</inkml:trace>
  <inkml:trace contextRef="#ctx0" brushRef="#br0" timeOffset="110008.7">26456 1379 560 0,'306'-50'55'0,"-306"43"-14"0,0 0-41 0,0 0-5 0,0 5 5 16,0 2 19-16,0 0 42 15,0 0 30-15,0 0 16 16,0 0-19-16,0-3-4 16,0-1 1-16,0-1-21 15,0 3-7-15,0 2 8 0,0-5-5 16,0 3-20-16,0 2-9 15,0-5-20 1,5-2-11-16,24 3-2 16,10-1-19-16,6 5 12 15,2 0 0-15,-7 12-2 16,-1 18 7-16,-18 2 3 16,-8 9 2-16,-7-2 5 15,-6-2-4-15,0-4-3 0,0-6 1 16,-19-4-8-16,-15-9 8 15,2-12 2-15,4-2 0 16,9 0 11-16,3 0-13 16,16-16-13-16,0-21-66 0,0-9-4 15,63 0 9 1,16 2-44-16,-5 8 17 16,-6 15 53-16,-12 5 33 15,-22 6 15-15,-11 8 2 16,-12 2 11-16,-6 0 32 15,-5 0 26-15,0 0 9 0,0 0-7 16,0 0-11 0,0 0-5-16,0 2-17 0,-10 24-20 15,-14 4-9-15,3 7 5 16,3-3-8-16,7-4 1 16,6 0-9-16,5-11-4 15,0-3-1-15,0-2 4 16,0-7-19-16,5-7-25 15,29 0-3-15,11-21 21 16,13-18-29-16,-8-1 2 0,-6 10 20 16,-9 3 29-16,-17 15 5 15,-7 1 25 1,-6 11 25-16,-5 0 16 0,0 0-19 16,5 0-18-16,-5 0 1 15,0 0-17-15,0 0-4 16,0 11-7-16,0 15-2 15,0 1 7-15,0 3-5 16,0-4-2-16,0-6 2 16,5-7-2-16,9-7-3 15,-4-6-8-15,1 0-18 0,12 0 5 16,11-19 11 0,1-21 0-16,4 0 7 15,-15 7 5-15,-8 6 2 16,-16 17 9-16,0 8 22 0,0 2 30 15,0 0-20 1,0 0-11-16,0 0-6 16,0 5-24-16,0 25 4 15,0 4-3-15,0 9 0 0,-6-3 5 16,6-7-7-16,0-3-6 16,24-7 3-16,31-10-34 15,8-10-34-15,11-3 14 16,-11 0 4-16,-13-33-13 15,-5-17 15-15,-6-9 24 16,-10-14 18-16,0-19-11 0,-8-7 20 16,-3 2 0-16,-7 12 1 15,2 28 6-15,-13 24 49 16,0 20 28 0,0 6-14-16,0 7 11 15,0 0-33-15,0 0-23 0,0 0-16 16,-8 27-2-1,-31 22-6-15,-1 18-1 0,11 15 5 16,8-5-2-16,8 5-3 16,13-10 0-16,0-12 2 15,0-14-4-15,19-9-3 16,15-17-30-16,0-6-77 16,0-14-56-16,-18 0-84 15,-16-11-369-15</inkml:trace>
  <inkml:trace contextRef="#ctx0" brushRef="#br0" timeOffset="110157.04">27948 1269 44 0,'0'0'1173'16,"0"0"-1092"-16,0 0-19 16,0 0-62-1,0 0 2-15,0 0-2 0,323-67 0 16,-141 33-90-16,-9 3-237 15</inkml:trace>
  <inkml:trace contextRef="#ctx0" brushRef="#br0" timeOffset="114095.29">29783 1006 814 0,'0'0'4'16,"0"0"-4"-16,0 0 2 15,0 0 12-15,0 0 12 16,0 0 2-16,0 0 20 15,-55 143-21-15,55-111-5 16,0 8-6-16,5-4 0 16,30 10 25-16,-9-4-25 15,-2-1 5-15,-6-9-10 16,-18-5 4-16,0-3 3 0,0-5-3 16,-53-3 22-16,-2-2-1 15,-8-7-24-15,0-7-4 16,13 0 1-16,16 0-1 15,10-14-8-15,14-16-13 16,10-3-31-16,0 3-66 0,21-2-8 16,36 5-89-1,7 3-164-15</inkml:trace>
  <inkml:trace contextRef="#ctx0" brushRef="#br0" timeOffset="114533.2">30288 1138 709 0,'0'0'5'15,"0"0"46"-15,0 0-30 16,0 0 3-16,0 0-24 16,0 0 0-16,-18-30-38 15,18 30 18-15,0-1 8 0,0 1 12 16,0-9 1-16,0 2 18 15,0 1 33-15,0-1 28 16,0 6 2 0,0-4 12-16,0-2-2 15,0 7-15-15,0 0-22 16,0 0-13-16,0 0-13 0,0 0 2 16,0 0-21-16,-5 0-10 15,-11 26-3-15,-13 32 3 16,-5 13 12-16,0 12-4 15,-6 9 11-15,1-2 21 16,4-4-16-16,6-3-11 16,3-13-3-16,8-11-7 0,-6-16 8 15,8-13-11 1,6-14-15-16,5-16 0 16,-3 0-25-16,-3-23 3 15,6-37-110-15,5-22-67 16,0-14-58-16,0-4-135 15</inkml:trace>
  <inkml:trace contextRef="#ctx0" brushRef="#br0" timeOffset="114589.81">30288 1138 371 0</inkml:trace>
  <inkml:trace contextRef="#ctx0" brushRef="#br0" timeOffset="114766.61">30288 1138 371 0,'-305'59'235'0,"350"-88"-115"0,18 6-20 0,-2-1-20 0,7 11-20 0,-5 6 4 0,-13 7-14 16,-5 0-32-16,-16 0 0 15,-11 24-9-15,-7 11 3 16,-11 3-11-16,0 7 11 15,0-3 5-15,-50 2-3 16,-8-8-9-16,-11-6 19 0,6-9-13 16,13-9-7-16,16-5-4 15,24-7 0-15,10 0-11 16,0 0-59 0,0-14-53-16,63-12-51 0,21-4-11 15,29 3-214-15</inkml:trace>
  <inkml:trace contextRef="#ctx0" brushRef="#br0" timeOffset="115962.68">30922 1243 365 0,'0'0'3'0,"0"0"174"16,0 0 45-16,0 0-43 15,0 0-82-15,0 0 23 16,0-83-58-16,-39 74 5 0,-6 7-29 16,-5 2-15-16,-8 0 8 15,-5 0-19-15,-3 18-8 16,3 6 4-16,11 11-4 15,2 3-3-15,21 1-2 16,13-7-5 0,11-5 3-16,5-3 2 15,0-12-19-15,0-1 0 0,5-11-11 16,24 0 23-16,15 0 5 16,1-11-1-16,0-19-3 15,2 0-25-15,-15-2 23 16,10 2 9-16,-11 4 0 15,-2 3 0-15,-10 7 1 0,-3 7 5 16,-3 5 16-16,-13 4-5 16,5 0-5-16,-5 0-5 15,0 0-7 1,10 6-3-16,1 22 3 16,2 2 13-16,8 7-4 0,-16-3-9 15,14-5 0-15,-3-9 0 16,-11-7 0-16,8-10-1 15,-2-3-15-15,-1 0 10 16,19-3 3-16,5-30 3 16,6-14-13-16,-1 1-8 0,8-7-6 15,-2 5 22 1,0 11 3-16,-6 13-1 0,-10 8 3 16,-5 10 1-1,-14-1 13-15,1 7 10 16,-1 0-17-16,4 0-5 0,1 0-2 15,9 6-5-15,-3 24 3 16,3 5-1-16,5 6 3 16,-14 3 6-16,4-2 2 15,-3-6-2-15,2-10-3 16,-2-8-2-16,-3-12-2 16,3-6-1-16,0 0-2 15,7 0 3-15,6-27 1 16,11-16-6-16,-6 1-11 15,-5-10 3-15,5-1 12 16,-13 6-2-16,3 4 1 0,-14 13 1 16,-5 7 4-1,-5 13 26-15,0 3 11 0,0 7-10 16,0 0 1 0,0 0-30-16,0 0-13 0,0 21 9 15,-10 9-2-15,5 2-2 16,5 1-21-16,0 4-3 15,0-3 16-15,21 5 8 16,-3-4 8-16,-7-1 0 16,-11-6-2-16,0-1 1 15,0-6-5-15,0-2 5 0,-6-3 1 16,-28-5 0 0,5-8 2-16,3 1 3 15,2-4 0-15,14 0 1 16,-3 0-6-16,7 0 0 15,6-4-12-15,0-10 5 0,0 5 0 16,0-1 5 0,13 3-13-16,32 1 9 15,5 3 0-15,13-1 6 0,11 4 5 16,-6-3-2-16,-7-1 3 16,-3 1-1-16,-19-4-5 15,-10-6 3-15,-5-3 1 16,2-10 2-16,3-11 3 15,5-4-6-15,-5-6-2 16,-8 6 6-16,3-1-7 16,-14 12 1-16,-10 13 12 0,0 14 20 15,0-1 1 1,0 4 2-16,0 0-6 0,-5 0-2 16,-29 14-28-16,0 19-4 15,-6 9 3 1,11 2-1-16,24 2-3 0,5-9-5 15,0 5 8-15,34-12 0 16,35-3-4-16,23-8 5 0,2-12-28 16,-7-7-82-1,-37 0-156-15</inkml:trace>
  <inkml:trace contextRef="#ctx0" brushRef="#br0" timeOffset="116993.75">26733 2103 890 0,'0'0'30'16,"0"0"62"-16,0 0-64 15,0 0 81-15,0 0-27 16,0 0-26-16,0 0-31 0,-56-30-16 16,27 30 4-16,1 7-4 15,-12 20-6-15,1 3 5 16,10 3-2-16,8 1-6 0,13-5-1 15,8-3-5-15,0-2 3 16,0-1 1-16,34-7 2 16,-5-5 5-1,-19-2-5-15,4-5 0 16,-14 2 0-16,0 1 0 16,0 3-5-16,0 9 11 0,-6-2-5 15,-33 7 10-15,-8 0-9 16,7-5 16-16,11-6-4 15,19-4-6 1,10-9-8-16,0 0 0 16,0 0-12-16,0 0 5 0,18 0 5 15,3 0 2-15,3 8 10 16,-19 3 0-16,0 3 17 16,-5 13-6-16,0 5 7 15,0 12-4-15,-5 2 1 16,-29 3-1-16,10 1-4 15,8-3-7-15,6-4 9 16,10 1-6-16,0-9 2 16,0 1 5-16,0-12-22 0,39-1 0 15,30-4-1 1,39-14-40-16,26-5-104 0,8-18-517 16</inkml:trace>
  <inkml:trace contextRef="#ctx0" brushRef="#br0" timeOffset="127331.98">27340 2577 434 0,'0'0'82'16,"0"0"52"-1,0 0-46-15,0 0 30 16,0 0-8-16,0 0-26 15,0 0 2-15,11 0-18 16,-11 0-24-16,0 0-2 16,0 0-11-16,0 0 6 15,0 0 3-15,0 0 1 16,0-4 9-16,0-1-21 0,0 3 3 16,0 2 2-16,0 0-9 15,0 0-7-15,0 0-11 16,-6 0-7-16,-4 20-5 15,-9 10 0-15,9 0 5 0,5-4 0 16,5-3 0 0,0-2-8-16,0-12 6 15,0 2-10-15,0-11-7 16,0 0-17-16,5 0-4 16,29-7 37-16,11-16 2 15,0-7-3-15,2 7 1 16,-13 3 3-16,-8 3-2 0,-2 11 2 15,-6-1 0 1,-2 4 3-16,-10 3-1 0,-1 0-2 16,0 0 0-16,3 0-2 15,-3 16 2-15,0 7 5 16,1 7-1-16,-6-4 2 16,0-1-3-16,5-9-6 15,-5-6 2-15,0-8-18 16,0-2-8-16,5 0 2 15,-5 0 8-15,13-9 11 16,-2-21 3-16,-1 0-2 0,9 7 4 16,-9 6 2-16,-4 8 3 15,-1 9 13-15,-5 0 0 16,0 0 3 0,0 0-14-16,8 0-6 0,-3 12 0 15,0 15 11-15,6-1 6 16,2 1-8-16,3-10-7 15,-6-4 1-15,3-3-3 0,-2-6-5 16,-1-4-16-16,9 0-5 16,7 0 23-1,3-30-4-15,16-13 0 16,2-13-13 0,-2-8-12-16,-6 4 3 0,-5 7 18 15,-10 10 11-15,-13 14 2 16,-1 7 2-16,-10 7 36 15,0 0 10-15,0 7-28 16,0 8 26-16,0 0-20 16,0 0-10-16,0 0-18 0,0 8-4 15,0 28-13-15,-29 17 14 16,8 7 6-16,-8 5 3 16,13 1 1-16,-2-6-6 15,13-7 0-15,5-13-1 16,0-7-6-16,0-13-6 15,0-7-38-15,16-10-31 16,2-3-15-16,-7 0-77 0,-6-12-109 16</inkml:trace>
  <inkml:trace contextRef="#ctx0" brushRef="#br0" timeOffset="127503">27827 2626 747 0,'0'0'119'0,"0"0"33"16,0 0-20 0,0 0-49-16,0 0-42 0,0 0-25 15,244-67-1-15,-136 51-15 16,-11 4-26-16,-23 5-149 16,-29 3-146-16</inkml:trace>
  <inkml:trace contextRef="#ctx0" brushRef="#br0" timeOffset="127950.7">28963 2530 781 0,'0'0'143'0,"0"0"22"16,0 0-72-16,0 0-5 16,0 0-44-16,0 0-21 0,0-54-19 15,31 50-1-15,17 3 3 16,2 1-3-16,8 0 4 16,-9 0-7-16,-4 5 1 15,-11 25 6 1,-5 7-4-16,-13 3-3 0,-8 3 6 15,-8 0-2-15,0-3 7 16,-13-6-6-16,-27-11 0 16,1-11 7-16,5-5-3 0,5-7 25 15,13 0 4 1,6 0 4-16,4-30-29 16,6-12-11-16,0-11-4 15,40-4-1-15,25 11-20 16,4 13 0-16,-6 4 5 15,-13 17-19-15,-16 5-15 0,-10 7-31 16,-19 0-97-16,-5 0-53 16,0 14-150-16</inkml:trace>
  <inkml:trace contextRef="#ctx0" brushRef="#br0" timeOffset="128185.67">29704 2623 1034 0,'0'0'119'16,"0"0"-13"-16,0 0-74 0,0 0-17 15,0 0 15-15,0 0 29 16,6 179-13-16,-12-123-21 16,-33-3 1-1,0 1-21-15,-1-8-3 0,1-10-2 16,10-6-46-16,10-8-59 15,9-22-98-15,10 0-285 16</inkml:trace>
  <inkml:trace contextRef="#ctx0" brushRef="#br0" timeOffset="128595.72">30646 2527 765 0,'0'0'218'0,"0"0"-38"0,0 0-93 16,0 0-23-16,0 0-19 15,0 0 2-15,-5-14-17 16,-43 14-8 0,-7 23-7-16,-13 14-3 0,5 6 7 15,7 4-7-15,17 3-1 16,15-4 7-16,24-3-18 16,0-7 0-16,0-6-1 15,34-10 0-15,16-6-2 16,3-11 6-16,-14-3 1 15,-4 0 1-15,-14 0-4 16,-3 0-2-16,-2-3-46 16,-3-8-91-16,3 5-68 15,-16-4-297-15</inkml:trace>
  <inkml:trace contextRef="#ctx0" brushRef="#br0" timeOffset="128840.69">31314 2802 964 0,'0'0'77'0,"0"0"67"0,0 0-116 15,0 0-11-15,0 0 40 16,0 0-23-16,-124 190-16 15,72-141-15-15,12-8-3 16,6-7-15-16,13-13-57 16,-3-16-108-16,14-5-114 0</inkml:trace>
  <inkml:trace contextRef="#ctx0" brushRef="#br0" timeOffset="129242.56">31653 2530 1029 0,'0'0'159'0,"0"0"5"16,0 0-101-16,0 0-8 16,0 0-37-16,0 0-3 0,87 38-5 15,-58 13 6 1,-3 6 7-16,-7 6-7 0,-4 0-6 15,4-4-7-15,-3-11-2 16,-3-13 2-16,-3-11-3 16,1-18-2-1,-11-6 2-15,18 0 2 16,3-30 16-16,27-26 1 0,7-17-18 16,13-17 18-16,-5-5-12 15,-7 8-1-15,-17 20 22 16,-10 25-7-16,-19 13 6 15,-2 13-2-15,-2 8-13 16,-6 2 3-16,0 3-13 16,5 3-2-16,-5 0-4 15,0 0-41-15,0 0-49 16,0 0-110-16,0 3-89 16,0 3-252-16</inkml:trace>
  <inkml:trace contextRef="#ctx0" brushRef="#br0" timeOffset="129470.74">32987 2586 1233 0,'0'0'130'16,"0"0"56"-16,0 0-144 15,0 0 5-15,0 0-35 16,0 0-12 0,5-50-14-16,-5 50-135 0,0 2-132 15,0 21-46-15</inkml:trace>
  <inkml:trace contextRef="#ctx0" brushRef="#br0" timeOffset="129675.44">33026 2872 86 0,'0'0'1191'0,"0"0"-1134"0,0 0 87 16,0 0-93-16,0 0-29 16,0 0 14-1,-29 175-14-15,-31-92-9 16,-38 16-13-16,-38-4-44 15,-51-8-192-15,-68-17-683 0</inkml:trace>
  <inkml:trace contextRef="#ctx0" brushRef="#br0" timeOffset="130759.23">27040 3745 581 0,'0'0'105'0,"0"0"-65"15,0 0-25-15,0 0 21 16,0 0 21-16,0 0 10 16,148 37-10-16,-148 15 19 15,0 4-3-15,-19 11-20 0,-15 9-16 16,8 0-14 0,2-2-15-16,8-9 4 0,16-6-4 15,0-21-6-15,0-10-2 16,0-15-6-16,6-13-2 15,9 0-11-15,9-5 19 16,-8-25 13-16,-3-6-13 16,-13 6-16-16,0 5 16 15,0 12 6-15,-13 5 36 16,-16 8 31-16,-11 0-17 0,6 0-18 16,0 27-14-1,8 14-14-15,2 8 6 16,0 11-8-16,9 7 0 15,-9 2 5-15,13 1-1 16,-4-4-1-16,-4-6 5 16,-10-10-10-16,-5-13 10 0,0-7-9 15,-16-11 2-15,-24-4 8 16,-15-7-17-16,-32-8-14 16,-8 0-170-16,-8-42-466 15</inkml:trace>
  <inkml:trace contextRef="#ctx0" brushRef="#br0" timeOffset="178855.75">3132 5766 426 0,'0'0'90'0,"0"0"11"16,0 0 8-16,0 0-23 0,0 0 30 16,0 0-28-16,0 0 21 15,0 0-17-15,123-53-22 16,-104 40-22-16,-3-2 6 15,-3 1-11-15,3-10-8 16,-11 3 6-16,0-9-22 16,-5-2 0-16,0 4-5 0,0 5 2 15,-26 2 19-15,-22 16-35 16,-17 5 22-16,-9 0-17 16,-18 0 7-16,8 35-7 15,-3 9-3-15,21 7 0 16,14-4 0-16,31-2-2 15,21 0-4-15,0-6-1 16,26 1-7-16,37-7 12 16,5 3-12-16,1-6 2 15,-14 7 3-15,-21 2 0 16,-10 9 0-16,-24-2-4 16,0 3 11-16,0-5 9 15,-45-5-3-15,-18-4-3 16,0-10 14-16,-11-3-16 15,11-16 6-15,19-6-7 16,4 0-2-16,11-6 2 16,19-32-51-16,10-15-94 15,0-3-19-15,58-4-134 0,20 3-64 16</inkml:trace>
  <inkml:trace contextRef="#ctx0" brushRef="#br0" timeOffset="179123.78">3592 5690 871 0,'0'0'95'16,"0"0"24"-16,0 0-13 0,0 0 19 16,0 0-33-16,0 0-24 15,0 0-35-15,0 46-32 16,0 21 37-1,0 13-12-15,-18 6-9 16,-3 7-4-16,-3-5-11 0,0-13-2 16,9-6 0-16,-9-14-41 15,8-18-34-15,3-14-94 16,2-23-88-16,1 0-99 0</inkml:trace>
  <inkml:trace contextRef="#ctx0" brushRef="#br0" timeOffset="179270.76">3195 6086 681 0,'0'0'249'0,"0"0"-199"15,0 0 30 1,0 0-45-16,0 0-5 0,0 0-30 16,216-64-34-16,-143 57-176 15,-18 4-479-15</inkml:trace>
  <inkml:trace contextRef="#ctx0" brushRef="#br0" timeOffset="180288.24">3195 6086 1074 0,'379'-37'110'16,"-379"23"18"-16,39-9-51 0,53 0-40 15,16 0 16-15,21 6-30 16,-27 11-23-16,-17 6 0 15,-28 0-10 1,-28 19 9-16,-13 25 1 0,-16 9 5 16,0 0 2-16,0 0 4 15,-29-7-10-15,-15-9 11 16,-1-14-12-16,-18-12 8 16,2-11 2-16,9 0-9 15,7 0 7-15,34-41-8 16,11-12-33-16,27-7-32 15,70 4-5-15,21 3 22 16,3 13-7-16,-13 10 27 16,-18 10 28-16,-17 4 1 15,-23 9 0-15,-21 0 15 0,-16 7 10 16,-13 0 1-16,0 0 44 16,0 0 7-16,0 0-11 15,0 3-32-15,0 24-12 0,0 3 10 16,0 10-15-16,-13-7-9 15,8-3 4 1,5-2-11-16,0-9-2 16,0-7 0-16,0-6-18 15,50-6-17-15,18-7-6 16,6-34-10-16,7-9-16 16,-20 0 10-16,-16 7 31 15,-17 13 25-15,-9 14 2 16,-14 12 41-16,-5 4 31 15,0 0-9-15,0 0-17 16,0 0-19-16,0 10-11 0,0 17-10 16,0 16 5-16,0-1 12 15,0 6-17-15,0-6-4 16,0-1 2-16,0-11-5 16,0-7-1-16,24-12-11 15,-3-10-21-15,3-1 10 16,10-6-22-16,10-41 18 15,1-6 17-15,0 0-22 0,-11 11 21 16,-16 18 11-16,-12 14 12 16,-6 7 33-16,0 3-1 15,0 0-7-15,0 0 8 16,0 0-25-16,0 10-8 16,0 20-8-1,0 13-1-15,0-1 7 0,0 2-10 16,0-5 0-16,15-3-4 15,33-19-3-15,7-5-17 16,13-12-14-16,1-5 5 16,-1-37 4-16,-5-22 6 15,-18-15 7-15,-6-8 12 16,-15-9-12-16,-3 7 2 0,-2 9 6 16,-9 24 8-16,-10 20 7 15,0 25 37-15,0 11 7 16,0 0 4-16,0 0-31 15,0 6-4-15,-18 28-13 16,-22 15-6 0,1 15 5-16,12 2-6 0,14 7 0 15,13-4 0-15,0-2 0 16,13-7-4-16,43-14 2 16,2-9-38-16,-3-16-23 15,-3-15-50-15,-12-6-46 16,-30-6-214-16,-10-38-125 15</inkml:trace>
  <inkml:trace contextRef="#ctx0" brushRef="#br0" timeOffset="180441.49">5654 5929 962 0,'0'0'177'0,"0"0"-73"16,0 0-10-16,0 0-75 15,0 0-10-15,0 0-14 16,250-46 5-16,-90 35-107 15,9 5-93-15,-17 0-219 16</inkml:trace>
  <inkml:trace contextRef="#ctx0" brushRef="#br0" timeOffset="181031.37">7056 5849 860 0,'0'0'294'0,"0"0"-149"15,0 0-55-15,0 0-16 0,0 0 3 16,0 0-30-16,-13-76-26 16,-19 76 1-16,-15 4-22 15,2 29-9-15,5 10-1 16,17 3-6-16,18 10-11 16,5 1-37-16,13 3-26 15,60 0 20-15,17-4 43 0,-11-10 6 16,-27-9-1-1,-31-14-5-15,-21-5 16 0,0-6 11 16,-21-7 41 0,-42-5 28-16,0 0-35 0,8 0-3 15,21 0-18-15,10-7-8 16,19-8-5-16,5 1-15 16,0-8-43-16,55-3-18 15,26-3 26-15,9-4 8 16,-6 2 1-16,-8-6 28 15,-2-2 8-15,-14-2 10 16,-2 1 16-16,-24 5 11 16,-18 1 59-16,-16 3 7 15,0 10 0-15,0 4-19 16,0 6 4-16,0 6-28 0,0 4-24 16,0 0 8-16,-10 0-31 15,-19 40-3-15,-5 33-5 16,-11 30 1-16,5 23 11 15,6 18-12 1,11 2 1-16,12 0 16 0,6-7-16 16,5-12 0-16,0-16-1 15,-5-22-14-15,-14-29 4 16,-2-23-42-16,-13-24-56 16,-13-13-2-16,12-20-103 15,4-53-12-15,7-33 46 0,19-27-237 16</inkml:trace>
  <inkml:trace contextRef="#ctx0" brushRef="#br0" timeOffset="182308.88">7164 6278 834 0,'0'0'146'0,"0"0"17"15,0 0-84-15,0 0 15 0,0 0-27 16,328-173 0 0,-294 173-24-16,-23 0-28 0,-1 0 11 15,-10 0-15-15,0 22-9 16,0 7 13-16,0 7-9 15,-15 6-1-15,-30 2 18 0,-8-3-22 16,9-8-1 0,9-16-3-16,12-4-20 15,18-13-5-15,5 0-61 0,0 0-31 16,57-40-26-16,46-9-79 16,26-10 56-16,18 11 106 15,-21 6 63-15,-36 19 67 16,-38 11 36-16,-36-2 35 15,-16 1 106-15,0-1-101 16,0-2-19-16,0 2-59 16,-34 5-24-16,5 6-6 0,-10 3-19 15,-6 0-15 1,-5 9 14-16,-13 31-13 16,0 12 15-16,7 2-16 15,17 11-1-15,15-10 0 0,19-7-4 16,5-15-6-1,0-16 5-15,0-11-19 16,5-6-20-16,30 0 10 0,9-29 10 16,6-25 17-16,-2-12 3 15,-4-4 4-15,-15 11 3 16,-8 11-2-16,-8 21-1 16,-7 20 13-16,-1 7 4 15,-5 0 21-15,5 0-38 0,-5 0 3 16,11 30-3-1,2 7 11-15,-3 9 9 16,14 7-4-16,-8-8-8 16,13-7 1-16,0-10-9 15,-8-11-7-15,2-7-6 16,1-10-27-16,2 0-6 0,14-20 2 16,7-31 32-16,-2-16-11 15,5 6-25-15,-3 1 27 16,-13 19 21-1,-13 21 3-15,-2 6 32 16,-14 14 23-16,0 0-24 0,-5 0-3 16,0 0-16-16,11 0-15 15,12 7-1-15,12 20 1 16,9 10 8-16,6 9 6 16,8 2-11-16,0-3-1 15,-8-13-2-15,-16-11-11 16,-10-10 3-16,-14-11-10 15,-4 0 4-15,4-11 14 16,14-28-18-16,10-20 10 0,5-9-9 16,-4 1-3-1,-12 11 15-15,-12 13 10 0,-11 17 0 16,0 12 34-16,0 10-7 16,0 4-6-16,0 0-25 15,0 0-1-15,0 7-5 16,0 20-14-16,0 6 17 15,0 6-1-15,5 2-21 16,29 5 12-16,0-2-4 16,-12-2-16-16,-9 0-13 15,-13-9 21-15,0-3 13 16,-24-10 11-16,-31-4 11 0,-8-7-3 16,13-5-8-1,8 0 2-15,7-4-4 16,25 0-3-16,10 0-9 0,0 0 1 15,0 0-21-15,18-15-7 16,38-8 23 0,22 8 16-16,14-7-1 0,-2 14 6 15,2 0 26-15,-18 6-4 16,-19-3-3-16,-13-3 36 16,-16-2-45-16,-13-10 22 15,-2-3 13-15,-1-13-17 0,-4-6-16 16,2-11-10-1,-3 0-2-15,-5 6 1 16,0 11-4-16,0 16 0 16,0 13 13-16,0 7-4 15,0 0 9-15,-5 13-18 0,-30 31 8 16,-4 19 6-16,5 17 7 16,10-4-12-16,19 1 4 15,5-17-8-15,10-13 3 16,82-17-8-16,56-24-13 0,59-6-23 15,27-30-127 1,-31-40-435-16</inkml:trace>
  <inkml:trace contextRef="#ctx0" brushRef="#br0" timeOffset="185161.78">12197 5883 645 0,'0'0'95'0,"0"0"13"15,0 0-16-15,0 0 5 16,0 0-9-16,0 0-7 15,0 0-32 1,5-53-24-16,-5 42 5 0,0 2-7 16,0-1 2-16,0 3-1 15,-5-3-5-15,-24 0 0 16,0 3-4-16,-2 7 1 16,-11 0 11-16,10 0-19 15,-2 0-1-15,0 0 21 16,5 11-22-16,5-1 7 15,8 3-9-15,11 0 2 16,5 4-9-16,0 6 3 16,0 3-6-16,21 1 0 15,26 6 8-15,-2 4-2 16,5 9 3-16,-10 7 2 0,-6 4-4 16,-11 3-1-16,-17-4 0 15,-6-5 3 1,0-11-1-16,0-7 4 15,-40-10 3-15,-28-3 13 0,-6-6 15 16,-10-11-23-16,10-3-2 16,17 0 26-16,17-10-27 15,16-26 4-15,9-4-15 16,9-12 3-16,6 14-9 16,0 7 6-16,0 10-14 15,0 20-21-15,0 1-79 0,0 0-184 16,0 0-821-16</inkml:trace>
  <inkml:trace contextRef="#ctx0" brushRef="#br0" timeOffset="188009.67">13173 5566 767 0,'0'0'49'0,"0"0"62"16,0 0-37-16,0 0 27 15,0 0-17-15,0 0-28 16,0 0-12-16,29-32-2 16,-29 32 13-16,0-5 30 0,0 5-36 15,-13-1 1-15,-43-6-26 16,-17-4-16-16,-30 7-2 16,-5 3-6-1,-5 1 0-15,16 0 0 0,18 0 3 16,16 0-3-16,24 0 2 15,4 0 2-15,14 0-2 16,-2 0-2 0,12 0 0-16,-2 0 10 0,8 0-9 15,5 0 8-15,0 0 4 16,0 1-11-16,0 15 13 16,-6 8-13-16,1 11 4 15,-19 8 26-15,9 5-14 0,-9 10-7 16,3 8 15-1,-3 14-21-15,-10 10 14 16,0 9-7-16,0 10-2 16,-6 6 7-16,11-5-12 0,8-4 5 15,16-10-10-15,-3-10 6 16,8-9-3-16,0-16-1 16,0-8-2-16,0-15 3 15,0-8-3-15,0-5 1 16,0-9-2-16,0-9 1 0,0-3 0 15,0-4 0 1,0 0 0-16,0 0-2 16,19 0-5-16,15 0-10 15,34 0 13-15,40 0 4 0,39-11 4 16,35-5-4-16,10 4 0 16,-6 11-2-16,-28 1 2 15,-37 0-3-15,-52 0-1 16,-43 0-4-16,-13 0 7 15,-13 0 2-15,0 0 1 16,0 0 18-16,0 0-7 16,0 0-3-1,0 0-10-15,-5-12-8 0,-14 0-21 16,4-7-40-16,1-5-105 16,4-5-405-16</inkml:trace>
  <inkml:trace contextRef="#ctx0" brushRef="#br0" timeOffset="200009.78">12981 5962 796 0,'0'0'63'0,"0"0"70"15,0 0-24-15,0 0-13 16,0 0-19-16,0 0-11 15,0 0-28-15,-58-7-11 16,34 37 16-16,-2 14-11 16,-8 6 4-1,0 6-9-15,5 4-10 16,10-7-1-16,14-2-15 16,5-19 1-16,0-9-4 15,24-8-7-15,26-15-39 16,23 0-5-16,14-15-31 0,-3-27 37 15,0-13-11-15,-15 1 1 16,-24-5 42-16,-17 13 14 16,-14 10 2-16,-14 12 35 15,0 15 23-15,0 6 46 16,0 3-5-16,0 0-44 16,-29 0-20-16,-6 23-25 15,-4 7 2-15,0 6-7 0,10 5 4 16,5-2-5-1,13-1-5-15,11-7 2 0,0-6-7 16,0-7-3 0,29-3-26-16,16-13-6 0,-5-2-23 15,-12 0 1-15,-12-17 33 16,-3-19 22-16,-13 4 4 16,0-3 6-16,0 12 6 15,-13 7 32-15,-8 9 12 0,8 5-7 16,3-3-28-16,10 4-10 15,0-5 3-15,0 1-11 16,0-2-10 0,18 2-27-16,21-13-17 15,17 7 54-15,1-1 1 16,-7 1 0-16,-21 11 5 0,-13 0-6 16,3 0-5-16,-14 0-7 15,-5 23 12-15,0 14 24 16,0 8 15-16,0 0-20 15,0-1 14-15,0-12-22 16,0-9-5-16,0-1-6 16,0-14 0-16,0-3-3 15,5-5-23-15,29 0-7 0,19-7 11 16,7-23 11-16,3-6-2 16,1 2-3-16,-20 7 15 15,-15 12-2 1,-13 8 6-16,-11 7 7 0,-5 0 31 15,0 0-14-15,0 0-4 16,0 20-5-16,6 5 3 16,7-2 1-16,-3-5-22 15,1-8 1-15,2-3 0 16,-8-6-1-16,0-1-12 16,6 0-2-16,13 0-15 15,15-21 26-15,0-8-2 16,1 6-8-16,-6 12 13 0,-10 6-3 15,-8 5 0 1,2 0 3-16,-8 0 2 16,6 0 23-16,8 15-9 15,-6-7-2-15,3 8 0 0,3-9-11 16,-13 0 0-16,-1-7 2 16,3 0-3-16,-2 0-2 15,7 0-8-15,8-7 8 16,3-9-14-16,6-5 10 15,-6 10-2-15,-8 6 5 16,-3 5-3-16,-2 0 4 16,-3 0 4-16,-8 0 4 15,6 0 12-15,-6 7-15 16,13 2 6-16,-2 3 1 16,8 1-7-16,5-2 2 0,-8-5-7 15,8-6-7-15,5 0 6 16,5 0-22-16,6-35 11 15,2-13 4-15,3-26-12 16,0-19-11-16,-2-17-45 16,2-3 21-16,-6 17 52 15,-20 26 6-15,-13 36 22 16,-11 20 63-16,0 14-21 16,0 0-8-16,-6 0-22 15,-33 29-14-15,-6 15-5 16,-7 18-9-16,2 17 1 15,10 8-5-15,11 6-5 16,5-1 7-16,24-4-7 0,0-11 0 16,0-21-1-1,0-14-25-15,19-19-11 16,2-16-23-16,8-7-58 0,0 0-74 16,-6-45-261-16</inkml:trace>
  <inkml:trace contextRef="#ctx0" brushRef="#br0" timeOffset="200172.94">14693 6098 853 0,'0'0'399'0,"0"0"-276"16,0 0-11-16,0 0-50 16,0 0-39-16,0 0-11 15,192-33 10-15,-84 17-22 16,-6-1-32-16,-18 0-149 0,-15 1-87 15,-30-1-141-15</inkml:trace>
  <inkml:trace contextRef="#ctx0" brushRef="#br0" timeOffset="200872.92">15519 5573 650 0,'0'0'416'0,"0"0"-322"16,0 0 24-16,0 0-89 15,0 0-8-15,0 0-11 16,176-56-5-16,-108 52 0 16,-10 4-5-16,-8 0-1 15,-10 0-4-15,-12 4 0 16,-6 25 5-16,-4 7 12 15,-2 16 3-15,-3-1 19 16,-8 11-15-16,0 10 10 16,-5 15 6-16,0 10 9 0,0 9-12 15,0 1-7 1,-23-4-5-16,-11-10 2 0,-11-10-15 16,-5-17 3-16,5-13-2 15,-7-9-7-15,2-15 20 16,-3-3-9-16,-7-12 4 15,-14-3 13-15,-13-7-20 16,3-4 1-16,0 0-6 16,15 0-3-16,6-8-2 15,24-13-37-15,20-14-45 0,19-6-91 16,0-1-247-16</inkml:trace>
  <inkml:trace contextRef="#ctx0" brushRef="#br0" timeOffset="201379.84">16586 6128 1222 0,'0'0'85'0,"0"0"122"15,0 0-138-15,0 0-11 16,0 0-3-16,0 0-32 16,0-23-21-16,0 20 10 15,0 3-10-15,0 0-4 16,0 0-4-16,0 0-64 16,0 0-176-16,0 25-312 15</inkml:trace>
  <inkml:trace contextRef="#ctx0" brushRef="#br0" timeOffset="201586.76">16773 6575 1035 0,'0'0'464'0,"0"0"-422"15,0 0 37-15,0 0-61 16,0 0 13-16,0 0 12 0,21 179-14 15,-42-108-12-15,-58 4-17 16,-18 8-17 0,-29-9-48-16,-32-20-286 15</inkml:trace>
  <inkml:trace contextRef="#ctx0" brushRef="#br0" timeOffset="-185676.57">15343 603 821 0,'0'0'32'0,"0"0"101"16,0 0-62-16,0 0-2 15,0 0-15-15,0 0-20 16,0 0 3-16,92-16 5 15,-69 16-8-15,11 0 8 0,11 0-19 16,5 18 9-16,3 10-7 16,-3 2-15-1,-11 7 9-15,-15 6-7 16,-14 4-4-16,-10 3 10 16,0-4 0-16,-34-6-6 0,-21-13 6 15,-8-8-11 1,10-12-1-16,19-4-5 0,13-3-1 15,21 0 15-15,0-23-15 16,0-30-24-16,55-7 14 16,32-3-6-16,8 7-9 15,2 12-11-15,-5 15 36 16,-18 3 4-16,-30 15-1 16,-15-1 8-16,-18 12 12 15,-11 0-6-15,0 0 7 16,0 0 1-16,0 0-8 0,0 0 7 15,0 0-5 1,0 23-15-16,-11 21 8 16,-23 7 0-16,5 2 2 0,11 4-12 15,18-8 0-15,0-5-4 16,0-8-1 0,13-9-2-16,32-10-6 0,-1-11-10 15,-4-6 11-15,-6 0 0 16,-10-6 9-16,-9-24 1 15,-1-4 0-15,-14-2 0 16,0 3 0-16,0 0 1 16,-14-1-4-16,-12 4 3 15,8 4 0-15,2 6 3 0,8 6 0 16,8 5 8 0,0-5-11-16,0 2 1 15,29-6-3-15,24 2 2 16,2 2 0-16,-3 5 5 0,-2 6-5 15,-5 3 0-15,-6 0 0 16,-4 7-9-16,-17 28 9 16,-2 12 2-16,-11 9 2 15,-5 7 13-15,0 4-16 16,0-10-1-16,0-4 9 16,-5-11-5-16,-11-12-1 15,3-10-3-15,8-10 0 16,5-10-7-16,0 0 7 15,0-7-1-15,23-35-19 16,33-8 18-16,12-6 1 0,-5 3-6 16,-13 12 7-16,-16 11 9 15,-5 14-8 1,-18 6 4-16,-3 10 9 0,-8 0-8 16,5 0 2-16,-5 0-8 15,10 3 0-15,9 20 6 16,2 11 9-16,2 9-4 15,-7 4 9-15,13-5-15 16,-5 1 0-16,10-13-5 16,0-3 0-16,-7-15-3 0,7-11 1 15,-5-1-5 1,0 0 5-16,10-24 4 16,0-24 30-16,11-9-17 15,-10-10 6-15,2 1-8 0,-21 7-8 16,-3 9-2-16,-12 13-6 15,-6 9-21-15,0 13-32 16,0 9-63-16,-40 6-261 16</inkml:trace>
  <inkml:trace contextRef="#ctx0" brushRef="#br0" timeOffset="-184929.72">18083 1059 1139 0,'0'0'82'16,"0"0"9"-16,0 0-33 15,0 0 13-15,0 0-21 16,0 0-6-16,0 0-25 16,5 84 14-1,-5-41-4-15,-5-3-21 16,-35 3 2-16,-12-6-10 0,2-1-21 15,-8-10-57-15,8-8-164 16,11-13-168-16</inkml:trace>
  <inkml:trace contextRef="#ctx0" brushRef="#br0" timeOffset="-181060.05">18961 707 175 0,'0'0'550'15,"0"0"-444"-15,0 0 2 16,0 0-23-16,0 0 26 0,0 0-3 15,0 0-37-15,-118 129 15 16,76-83-4-16,2 1-24 16,14-7-10-16,8 0-35 15,12-7-9-15,6 2 9 16,0-5-13-16,0-9-1 16,29-4-25-16,21-13-12 15,19-4-45-15,23 0-33 0,-3-34 18 16,8-16-27-16,-12-3 28 15,-17 3 43 1,-18 4 45-16,-16 9 9 16,-15 7 22-16,-19 14 63 0,0 12 32 15,0 4-5-15,0 0 4 16,0 0-21 0,0 0-46-16,-29 17-28 15,-16 16 4-15,-8 14-6 0,14-1-11 16,-1 4 1-16,12-4-4 15,6-6-2-15,9-5-2 16,13-17-1 0,0-5-2-16,0-6-20 0,6-7-20 15,28 0 2-15,0-7-15 16,-5-22-6-16,-19-8 29 0,-10-3 3 16,0 4 3-1,-5 3 6-15,-29 6 20 16,0 8 7-16,0 5 6 15,18 1 4-15,11 6 19 16,5 4 20-16,0-4-25 0,0 4-18 16,0-3-13-16,21-5 0 15,60-2 6-15,27-11-1 16,26-2-2-16,13-10-3 16,-15-1 0-16,-19 4-20 15,-29-1-60-15,-31 8 49 16,-19-1 9-16,-29 6 22 15,-5 7 15-15,0-2-3 16,0 3 34-16,0 1-6 0,0 1-9 16,-5 3 0-16,-8-1-2 15,2 0 6-15,1 5-1 16,-1-3-8-16,3 6 8 16,3-4-4-16,5 5-4 15,0 0 4-15,0 0-18 16,0 0 7-16,0 0-12 15,0 0-1-15,0 0-6 16,0 24-2-16,-5 24 2 16,-6 28 9-16,-7 16-9 15,-3 11 12-15,-3 6 0 0,8-10-1 16,-7-15 8 0,-1-11-14-16,13-15-1 15,1-15-4-15,-3-10-4 16,2-10-11-16,6-9-15 0,-6-7-58 15,-7-7-82 1,-11 0-407-16</inkml:trace>
  <inkml:trace contextRef="#ctx0" brushRef="#br0" timeOffset="-156794.95">8139 7673 589 0,'0'0'84'0,"0"0"-20"16,0 0 19-16,0 0 8 15,0 0 13-15,0 0-12 16,0 0-21-16,0 0 6 16,11 0-4-16,-6 0-4 0,-5 0-10 15,5 0-10-15,-5-13-23 16,0-8-16-16,0 2-7 15,0 4 7 1,0 6-7-16,-10 3 9 16,-30 6 1-16,-12 0-12 0,-9 0 3 15,3 20-4-15,14 5 0 16,9 0-1-16,25-2-3 16,2-3 4-16,8-1-1 0,0-2-15 15,29 6 13-15,24-3-6 16,7 7 9-1,-7-1-3-15,-14 11-1 16,-18 0 4-16,-21 2-3 16,0 4 0-16,0 1 3 15,-16-8 2-15,-28-7 1 0,-9-5 9 16,-7-12-5 0,2-11 8-16,-11-1 4 0,-4 0 3 15,10-16 12 1,7-14-19-16,22 0-14 0,29-3 7 15,5-1-8-15,0 4-32 16,39 4-45-16,11 6-161 16,-16 13-187-16</inkml:trace>
  <inkml:trace contextRef="#ctx0" brushRef="#br0" timeOffset="-155595.02">9096 7460 810 0,'0'0'110'0,"0"0"-5"0,0 0 5 16,0 0-30-16,0 0-14 15,0 0 29-15,11-71-26 16,-11 65-21-1,0-1-5-15,0 3-13 0,-5 1-12 16,-35-1 1-16,-18 4-13 16,-26 0-5-16,-5 0 0 15,-3 0 3-15,18 0 3 16,24 4-7-16,16-1 0 16,10 1 5-16,9-1-4 15,1 4 0-15,-1 2 1 16,4 9-1-16,-7 12 4 0,2 5-1 15,-2 14 2-15,7 4 13 16,-7 10-16-16,2 13 10 16,-3 7-2-16,9 10 6 15,-6 0 3-15,-8 1-15 16,9-4-4-16,-4-10 7 16,-4-11-8-1,7-19 1-15,5-13-1 16,-2-14 3-16,8-10-3 0,5-9 2 15,0-4-2-15,0 0 0 16,0 0 0-16,0 0-3 16,45 0 1-16,23-10 2 15,11 3 3-15,-3 1-3 16,-2 6-9-16,-1 0-3 0,-23 0-29 16,0 0-37-1,-2 0-81-15,-22-11-120 16,-2-12-281-16</inkml:trace>
  <inkml:trace contextRef="#ctx0" brushRef="#br0" timeOffset="-154854.99">9096 7819 486 0,'0'0'240'0,"0"0"-201"15,0 0 114-15,0 0 10 16,0 0-16-16,0 0-22 15,0-17-18-15,0 17-43 16,0 0-32-16,-34 17-12 16,-10 22-16-16,-9 8-2 15,14 6 13-15,17-3-12 0,15-5-3 16,7-9 0-16,0-11-3 16,34-9 0-16,29-10-7 15,0-6-4-15,5 0 8 16,-7-37-21-16,-14-8 7 15,-20-4 20-15,-9 2 0 0,-18 4 13 16,0 7-7-16,0 6-3 16,-34 7 9-16,0 6-12 15,5 7-4 1,0 3-31-16,13 7-82 16,5 0-66-16,11 0-152 15,0-10-501-15</inkml:trace>
  <inkml:trace contextRef="#ctx0" brushRef="#br0" timeOffset="-154462.12">9459 7472 937 0,'0'0'88'0,"0"0"-75"16,0 0-1-16,0 0 14 15,0 0 15-15,0 0 12 16,245-123-39-16,-206 123-8 16,-4 0 4-16,4 4 5 0,-5 26 4 15,6 3-9-15,-6 11-6 16,-8 9 8-16,-2 9-11 16,-14 9 7-1,-10 9 11-15,0-4 8 0,0 4 6 16,-26-7-12-16,-16-10-1 15,3-4 5-15,-6-7-10 16,5-14-4-16,-4-1 11 16,4-3-3-16,-12-7 5 15,2-7 0-15,5 0-11 16,-2-8 2-16,2-4-7 0,0-8-4 16,1 0-4-1,4-4-34-15,11-26-98 0,24-6-45 16,5-11-134-1</inkml:trace>
  <inkml:trace contextRef="#ctx0" brushRef="#br0" timeOffset="-154278.91">10396 7928 1231 0,'0'0'2'0,"0"0"12"16,0 0-14-16,0 0-20 16,0 0-49-16,0 0-117 15,-19 0-179-15</inkml:trace>
  <inkml:trace contextRef="#ctx0" brushRef="#br0" timeOffset="-144610.07">10774 7759 838 0,'0'0'41'0,"0"0"23"16,0 0 21-16,0 0-2 15,0 0 5-15,0 0-26 16,0 0-26-16,177-56-15 15,-133 56 8-15,14 10-15 0,-13 26-6 16,5 7 16 0,-16 14-11-16,-5 3-11 15,-13-1 4-15,-8-3 3 16,-8-9-6-16,0-6 2 16,-19-4 3-16,-15-14-5 15,0-6 8-15,5-17-9 0,3 0 1 16,7 0 6-16,3-40-9 15,11-14-8-15,5-10-6 16,0-3 2-16,34 2 9 16,27 8-7-16,2 11 2 0,0 9-9 15,-13 17-43 1,-11 7-18-16,-4 9-62 16,-6 4-100-16,-19 0-188 15</inkml:trace>
  <inkml:trace contextRef="#ctx0" brushRef="#br0" timeOffset="-144397.87">12079 8095 776 0,'0'0'71'0,"0"0"-67"16,0 0 17 0,0 0-21-16,0 0-4 0,0 0-59 15,231-41-105-15,-220 33-378 16</inkml:trace>
  <inkml:trace contextRef="#ctx0" brushRef="#br0" timeOffset="-144248.92">12079 8095 298 0,'-137'-104'654'16,"137"100"-548"-16,0-5 36 16,5-5-73-16,58 2-54 15,16-5-5-15,13 4-10 16,-2 2-102-16,-17 5-243 16</inkml:trace>
  <inkml:trace contextRef="#ctx0" brushRef="#br0" timeOffset="-142324.78">12981 7849 17 0,'0'0'182'0,"0"0"35"15,0 0-24-15,0 0-50 16,0 0-29-16,0 0-22 16,0-4-19-16,0-2-2 15,0 2 3-15,0-3-18 0,0 5-3 16,0-5 1-16,0 0 11 15,0-3-24-15,0 0-12 16,0 0-10-16,0 1 6 16,10-5-23-16,35 1-2 15,13 3-3-15,10 3-2 16,-2 7-4-16,2 0 0 0,-10 14 9 16,-8 22 2-16,-10 17-2 15,-17 3 0-15,-12 4 4 16,-11 0-3-16,0-7-2 15,0-8 1 1,-45-9-6-16,6-11 4 16,5-10-2-16,10-12 4 15,8-3-3-15,11 0 3 16,5-41-8-16,0-14-42 0,0-11-19 16,55-5 32-16,19 7-4 15,5 15-14 1,7 12 6-16,-7 10-1 0,0 11-31 15,-5 6-31-15,-6 4 31 16,-10 2 50-16,-13 1 15 16,-11 3 16-16,-13 0 3 15,-8 0 20-15,-13 0 64 16,0 0 22-16,0 0 25 0,0 0-51 16,0 0-50-16,-29 33-20 15,-10 14 25 1,-6 9-15-16,6-3-6 15,15 4-9-15,13-11-6 0,11-4 5 16,0-12-7-16,0-9-4 16,0-12-6-16,16-9-34 15,8 0-8-15,-8 0-1 16,2-35 3-16,-2-7-27 16,-6-10-15-16,4-1 50 15,1 4 23-15,-2-1 13 0,8 10 6 16,8 6 21-1,0 8 15-15,6 10 35 16,-1 2-19-16,-3 11 5 0,-2 3-19 16,5 0 2-16,-5 6-8 15,0 28-15-15,-8 15-3 16,-2 4 7-16,-4 4-17 16,-1-1 11-16,-9-9-11 15,0-12-4-15,-5-12 7 16,0-15-7-16,0-8-1 15,0 0 1-15,0 0 0 16,16-38-3-16,13-17-36 16,16-4-2-16,2-1 25 15,-2 14 7-15,-1 12 9 16,-15 15 10-16,-5 12 16 16,-8 7-1-16,-6 0-3 0,14 9-17 15,0 25 8-15,2 9 8 16,3 4-7-1,0-5 1-15,0-5-13 16,-8-14 2-16,-3-7-1 0,-2-15-3 16,2-1 2-16,3-1 7 15,14-38 24-15,-7-7-6 16,1-7-21-16,-8 2 2 0,-13 9 10 16,-8 12-13-16,0 7 2 15,0 12-7 1,0 5-38-16,0 6-59 15,0 0-129-15,0 0-225 16</inkml:trace>
  <inkml:trace contextRef="#ctx0" brushRef="#br0" timeOffset="-142132.6">15566 7699 462 0,'0'0'845'16,"0"0"-792"-16,0 0 55 16,0 0-97-16,0 0-10 15,0 0-1-15,-18-20-45 16,-22 33-221-16,-10 17-537 16</inkml:trace>
  <inkml:trace contextRef="#ctx0" brushRef="#br0" timeOffset="-141965.33">15674 8197 886 0,'0'0'274'0,"0"0"-190"16,0 0 38-16,0 0-69 16,0 0-33-16,0 0-11 15,-205 201-9-15,97-148-109 16,-16-3-321-16</inkml:trace>
  <inkml:trace contextRef="#ctx0" brushRef="#br0" timeOffset="-140232.02">17567 7593 222 0,'0'0'419'0,"0"0"-314"16,0 0-3-16,0 0-10 0,0 0-2 15,0 0-31-15,-323-55-35 16,265 55 8-16,19 5 22 15,4 15-10-15,12 3-22 16,23 4-10-16,0-1-7 16,0 8 3-16,23 2-3 15,35 4-4 1,-2 3 2-16,1 0-2 16,-12 4 3-16,-5 3-4 0,-17-4 0 15,-12-1 12-15,-11-7-12 16,0 0 4-16,-50-8 13 15,-13-6 10-15,0-12 22 16,7-5-8-16,-2-7-19 16,8 0-2-16,3 0-18 15,2-13-2-15,16-25-23 16,14-7-47-16,15-3-42 0,0-5-78 16,55 6-15-16,26 4-152 15</inkml:trace>
  <inkml:trace contextRef="#ctx0" brushRef="#br0" timeOffset="-139739.4">18554 7419 614 0,'0'0'295'16,"0"0"-188"-16,0 0 10 15,0 0-47-15,0 0 0 0,0 0-12 16,-8-63 2-16,-19 56-29 16,-7-3-3-16,-5 4-17 15,-1 6 2-15,6 0-4 16,5 0-9-16,11 0 6 16,2 0-8-16,6 0 2 0,-9 0 0 15,-2 20-5 1,3 3 5-16,-6 10 7 15,8 5-4-15,-7 5-2 16,2 5 20-16,-3 17-16 0,8 5 2 16,-2 13 19-1,7 6-13-15,1 11 6 0,2-4 4 16,2 0-11-16,-4-8-8 16,5-11-1-1,5-11-3-15,0-20 0 0,0-6 4 16,0-16-4-1,0-8 0-15,5-9 0 16,24-7 10-16,10 0-6 0,17 0-4 16,12 0 8-16,6-21-8 15,-6 2-7-15,-5-1-23 16,-13 4-48-16,3-1-106 0,-14-6-118 16,1-4-215-1</inkml:trace>
  <inkml:trace contextRef="#ctx0" brushRef="#br0" timeOffset="-139394.25">18956 7909 936 0,'0'0'44'16,"0"0"140"-16,0 0-108 0,0 0-4 15,0 0 6-15,0 0-34 16,-205 13-15-16,165 27-4 16,11-1-11-16,14 1-2 15,9-4-11-15,6-6 0 16,0-7-2-16,0-11 1 0,21-10-7 16,32-2-8-16,8 0-11 15,7-37 11-15,-10 0-23 16,-24-9 21-16,-18 9 17 15,-16-2 0-15,0 13-4 16,-16 3-4 0,-31 9-19-16,7 4-29 0,6 4-83 15,24-5-128-15,4-5-535 16</inkml:trace>
  <inkml:trace contextRef="#ctx0" brushRef="#br0" timeOffset="-138989.78">19279 7376 912 0,'0'0'82'16,"0"0"-36"-16,0 0 0 0,0 0-29 16,0 0 20-16,0 0-4 15,306-133-13-15,-262 133-14 16,1 0 12-16,-11 14-7 15,0 22 6-15,1 13 4 16,-12 18 2-16,-7 16-2 16,-11 11-10-16,-5 10-1 15,0 2 16-15,0 3-9 16,-26-2 1-16,-14-7 9 16,-7-15-7-16,13-7 3 15,-5-11-9-15,4-18-7 0,1-9-2 16,8-10-4-1,-8-13 4-15,-6-11 8 0,-12-6 14 16,-9 0 8-16,-7 0-15 16,-11-20-19-16,3-6-1 15,20-1 0-15,12 1-23 16,20-4-29-16,24 3-61 16,0-3-69-16,50-3-211 0</inkml:trace>
  <inkml:trace contextRef="#ctx0" brushRef="#br0" timeOffset="-138770.78">20413 7952 1269 0,'0'0'84'16,"0"0"65"-16,0 0-95 15,0 0-49-15,0 0 12 16,0 0-15-16,0-60-2 16,0 60-32-16,0 0-135 0,0 0-47 15,0 0-296 1</inkml:trace>
  <inkml:trace contextRef="#ctx0" brushRef="#br0" timeOffset="-136849.9">21223 7692 878 0,'0'0'91'16,"0"0"49"-1,0 0-66-15,0 0-13 16,0 0-2-16,0 0-11 0,0-59 5 16,0 59 2-16,-5 0-19 0,-29 0-11 15,-19 17-8 1,-8 23-15-16,-7 9 17 15,0 8-12-15,23 5-3 16,11-2 4-16,29-3 0 0,5-9-5 16,0-6-3-16,68-12 3 15,27-13-3 1,23-10 0-16,3-7-10 16,-13 0-17-16,-19 0-35 15,-26-13-71-15,-29-4-48 16,-28-2-133-16</inkml:trace>
  <inkml:trace contextRef="#ctx0" brushRef="#br0" timeOffset="-136626.7">22107 8053 1003 0,'0'0'238'0,"0"0"-152"16,0 0-8-16,0 0-42 16,0 0-36-16,0 0-5 0,194-52-78 15,-173 39-110-15,-21-4-104 16,0 1-448-16</inkml:trace>
  <inkml:trace contextRef="#ctx0" brushRef="#br0" timeOffset="-136481.33">22107 8053 631 0,'-163'-188'351'16,"163"181"-246"-16,5-2 7 0,50-1-70 15,32-3-11-15,-3-1-13 16,-5 7-18 0,-5 1-57-16,-6-1-163 15,-5 1-109-15</inkml:trace>
  <inkml:trace contextRef="#ctx0" brushRef="#br0" timeOffset="-135498.71">23514 7676 694 0,'0'0'83'0,"0"0"121"16,0 0-34-16,0 0-41 0,0 0-7 16,0 0-34-16,-177-7-33 15,127 47-24-15,-7 7-3 16,17 13-3 0,6-1-6-16,18 1-7 15,8-4-4-15,8-1-7 0,0-12 2 16,0-11-3-1,29-16-6-15,29-11-17 16,21-5-22-16,5-13-19 0,13-32-52 16,-7-11 16-16,-9-8 17 15,-15 2-14-15,-19 9 30 16,-18 9 67-16,-13 14 17 16,-16 17 70-16,0 3 32 0,0 10-7 15,0 0 1 1,-5 0-61-16,-29 0-29 15,-6 17-9-15,-4 23-5 16,-9 3 5-16,14 7-6 16,10-4-7-16,18-7 2 0,11-8-3 15,0-3-4 1,5-16-12-16,40-9-36 0,13-3-35 16,-3 0-21-16,-2-30 5 15,-24-10 11-15,-19 1 26 0,-10-8 36 16,0 4 30-16,-16 0 6 15,-31 6 35 1,8 11-3-16,-1 3 7 16,16 12 27-16,14 8-22 15,10 0-6-15,0 3-25 0,0 0-19 16,0 0-8 0,29 0-5-16,39 0 9 15,27 0 3-15,13 0-31 0,0-20-37 16,-11-7-9-16,-13-7 11 15,-16-3-22 1,-28-5 46-16,-11-1 16 16,-24-1 27-16,-5 5 9 0,0 4 35 15,0 9 61-15,0 10 8 16,-21 2-19-16,-3 5-4 16,1 5 7-16,7 4-32 15,-8 0-32-15,-10 0-8 16,-5 23-8-16,-11 29-4 15,-3 16 8-15,8 13-4 16,1 4-13-16,15 9 19 16,8-1-18-16,8 0 2 0,2-10-7 15,6-10-5-15,-1-8-17 16,6-16-61-16,0-15-121 16,0-19-164-16</inkml:trace>
  <inkml:trace contextRef="#ctx0" brushRef="#br0" timeOffset="-135304.52">24839 8149 192 0,'0'0'1115'0,"0"0"-1102"0,0 0 48 16,-26 179 4-16,-32-116-41 15,-21 0-24-15,-18-3-18 16,-27-13-331-16</inkml:trace>
  <inkml:trace contextRef="#ctx0" brushRef="#br0" timeOffset="-132974.38">26551 7743 4 0,'0'0'734'0,"0"0"-664"0,0 0 52 15,0 0-6 1,0 0 30-16,0 0-45 15,0 0-27-15,82-145 10 16,-95 140-15-16,-27-2-37 0,-5 7-15 16,-7 0-14-16,7 0-1 15,0 12-2 1,16 20 0-16,14 3-8 16,9 9 3-16,6-4 1 15,0 0-6-15,40-1 0 16,15-5-4-16,-10-1 6 0,-11-3 6 15,-21 0 0-15,-13-3 2 16,0-4 0-16,-5 0 4 16,-53-5-1-16,0-10 9 15,3-1-12-15,2-3 2 16,9-4-2-16,4 0-53 16,24-4-31-16,16-33-45 0,0-12-133 31,50-17-150-31</inkml:trace>
  <inkml:trace contextRef="#ctx0" brushRef="#br0" timeOffset="-132558.23">27430 7220 788 0,'0'0'15'0,"0"0"148"15,0 0-27-15,0 0-31 16,0 0-22-16,0 0-6 0,13-73-14 15,-13 73-22-15,-24 0-36 16,-10 0-3 0,0 6-2-16,-1 15 0 0,14 2-3 15,-7 3-11-15,9 8-8 16,9 2 2-16,4 4 6 16,6 3 12-16,0 6-3 15,0 4 8 1,0 6-3-16,0 7 1 0,-5 4 0 15,-19 6 6-15,-5 10-6 16,-2 1 1-16,2 8 11 16,0-5-6-16,0-2 4 15,8-11-9-15,-3-14-1 16,14-20 1-16,2-10-2 16,8-13 0-16,0-10 0 15,0-7-4-15,24-3 4 0,28 0-19 16,9-6-51-1,7-28-72-15,6-5-125 16,-6-11-298-16</inkml:trace>
  <inkml:trace contextRef="#ctx0" brushRef="#br0" timeOffset="-132211.6">27827 7835 785 0,'0'0'230'0,"0"0"-122"16,0 0 6-16,0 0-41 16,0 0 20-16,0 0-21 15,-100-79-30-15,66 89-27 16,-1 29-15-16,1 11 0 16,11 6 8-16,12 1-8 0,6-7 0 15,5-7 0-15,0-15-5 16,5-11-12-16,34-17-31 15,1 0 1-15,5 0 33 16,-16-30 7-16,-6-15-9 16,-12-4 13-16,-11-1 4 15,0 0-1-15,0 10 0 16,0 10-8-16,-6 7-6 0,-12 9-21 16,13 5-31-1,5-1-91-15,0-3-134 16,0-4-461-16</inkml:trace>
  <inkml:trace contextRef="#ctx0" brushRef="#br0" timeOffset="-131798.64">28219 7153 898 0,'0'0'55'0,"0"0"13"15,0 0-23-15,0 0 3 16,323-113 11-16,-244 101-20 16,-5 5-13-16,-17 7-11 0,-17 0-12 15,-11 17-2-15,5 22 19 16,-13 14-9-16,3 11-4 16,-14 12-1-16,-5 7-4 15,-5 3 8-15,0 5-7 16,0-1 7-16,0-4 7 15,-10-3-13-15,-24-7 6 16,5-6-9-16,-5-7 1 16,-6-8 2-16,1-9-3 15,-6-8 4-15,-13-8 0 16,-2-2-2-16,-3-8-3 16,-6-10 5-16,6-8-1 15,3-2 5-15,2 0-9 16,13-8-7-16,0-21-10 15,16 4-27-15,11-3-21 16,18-2-51-16,0 5-151 16,0-4-352-16</inkml:trace>
  <inkml:trace contextRef="#ctx0" brushRef="#br0" timeOffset="-131583.65">29405 7809 156 0,'0'0'1175'0,"0"0"-1116"15,0 0 28-15,0 0-79 16,0 0-2-16,0 0-6 16,-40-63-2-16,40 63-94 15,0 0-77-15,0 0-141 16,0 0-499-1</inkml:trace>
  <inkml:trace contextRef="#ctx0" brushRef="#br0" timeOffset="-130803.78">29631 7603 873 0,'0'0'120'0,"0"0"65"16,0 0-90-16,0 0-29 16,0 0 6-1,0 0-34-15,39-30-22 16,-15 62 5-16,-3 19-7 0,-8 12 10 16,-2-3-3-16,-6 0-12 15,0-7-5-15,0-13-1 16,9-17-2-16,-9-10 4 15,0-10-5-15,0-3-1 16,19 0 1-16,5-30 4 0,16-16 6 16,5-10-8-16,7-4 0 15,-12 10 4-15,-11 11-6 16,-5 12 0 0,-18 10 12-16,-1 4-11 0,-4 6 5 15,1 4-6-15,-7 0-10 16,0 3-12-16,0 0-87 15,0 0-87-15,11 0-96 16,5 0-50-16</inkml:trace>
  <inkml:trace contextRef="#ctx0" brushRef="#br0" timeOffset="-130533.87">30646 7865 893 0,'0'0'232'0,"0"0"-78"0,0 0-60 15,0 0-25-15,0 0-8 16,0 0-51-16,137 0 0 15,-64-10-10-15,-7-3-53 16,-13 3-58-16,-24 0-37 16,-24 0-53-16,-5-3-26 15</inkml:trace>
  <inkml:trace contextRef="#ctx0" brushRef="#br0" timeOffset="-130396.06">30646 7865 797 0,'55'-143'119'16,"-65"140"104"-16,10 3-68 15,0-3-74-15,0-7-33 16,57 0-47-16,28 0-1 16,12 0-6-16,3 7-155 0,-8-1-256 15</inkml:trace>
  <inkml:trace contextRef="#ctx0" brushRef="#br0" timeOffset="-111497.93">31898 7639 718 0,'0'0'138'0,"0"0"21"15,0 0-54-15,0 0-21 16,0 0-26-16,0 0-18 0,0 0-5 16,-55 11 9-1,26 15 33-15,-6 1-5 16,-4 9-22-16,-6-2 13 0,-2 2-30 16,13 0-9-16,7 1-13 15,14-1-5-15,3-2 5 16,10-8-11-16,0-6-7 15,0-6 5-15,5-9-26 16,19-5-7-16,15 0-15 16,1 0 18-16,10-30 21 15,-11-5 7-15,-5 1 3 16,-10 4-1-16,-14 7 4 0,-10 7 7 16,0 6 5-16,0 3 14 15,0 3 28-15,0 2-19 16,0 2-13-1,-5 0 1-15,-11 0-14 16,-2 0-8-16,2 13-3 16,3 13 0-16,8-3-6 0,5 4 6 15,0-4-4-15,0-6-8 16,23-8-23-16,6-5 6 16,-8-4 0-16,8 0-4 15,-10 0 22-15,-9-20 3 16,1-10 5-16,-11 0 3 0,0 7 0 15,0 3 1-15,0 7 6 16,0 7-1-16,0-4 29 16,0 6-19-1,-5 1 3-15,-1-1-4 16,6 4-11-16,0-3-4 16,0 0-1-16,0-7-21 15,55-6-6-15,19 2-1 16,-6 4 19-16,-20 7 9 0,-22 3-2 15,-18 0-1-15,-8 0 2 16,0 0 2-16,0 0 2 16,0 13 3-16,0 17 23 15,0-3-8-15,0-1-18 16,0 1 9-16,0-8-11 16,0-2 2-16,0-7-4 15,0-7-3-15,0-3-8 0,0 0-5 16,26 0-12-16,3 0 17 15,5-3 7-15,1-10 6 16,-12 3-4 0,-2 0 5-16,-2 3-1 15,-9 1 3-15,1-1 14 16,-6 3 4-16,-5-2 7 0,0 6 4 16,8 0-13-16,-8 0-8 15,0 0 2-15,0 0-8 16,0 3-5-16,10 17 0 15,6 7 0-15,-3-4 2 0,-2-7-4 16,-1-5 0 0,-10-11-7-16,6 0-2 15,2 0-11-15,2 0 13 16,6-17-14-16,13-13 18 0,5-3 1 16,0 10 1-16,-5 6 3 15,-13 11-1-15,-3 2 4 16,-13 4 7-16,0 0 0 15,5 0-3-15,1 0 2 16,9 13 2 0,4 1-5-16,-3-1-3 0,2-3-1 15,-13-7-2-15,0 1-2 16,1-4-13-16,-6 0 14 16,5 0-19-16,13 0 17 15,3-4 2-15,-2-6-6 0,-9 3 6 16,-4 4 1-16,1 3 0 15,-7 0 9-15,0 0-8 16,6 0 11-16,4 0-2 16,9 10-2-16,-4 4-1 15,9-5-7-15,-8 2 2 16,2-5-5-16,-2-6 3 16,0 0-19-16,13 0 12 15,5-6-9-15,11-31 4 16,2-9-2-16,-2-8-6 0,-16-5 13 15,-8-9 1 1,-8 1 6 0,-13 1 18-16,0 11 8 0,0 10 16 15,0 12 5-15,0 13-21 16,-19 10 15-16,9 7-20 16,5 3-3-16,-1 0-3 15,-1 3-15-15,-9 37-11 16,-8 17 7-16,8 20 4 0,-2 3 10 15,2 0-10 1,11-4 0-16,5-6 4 0,0-14-4 16,0-16-7-16,0-7-24 15,0-19-31-15,5-14-20 16,11 0-149-16,-3-10-147 16,-13-31-157-16</inkml:trace>
  <inkml:trace contextRef="#ctx0" brushRef="#br0" timeOffset="-111335.61">32908 7733 1114 0,'0'0'60'0,"0"0"57"16,0 0-71-16,0 0-25 16,0 0-21-16,0 0-1 15,265-57-85-15,-212 50-169 16,-27-2-318-16</inkml:trace>
  <inkml:trace contextRef="#ctx0" brushRef="#br0" timeOffset="-111165.51">33413 7709 1280 0,'0'0'11'15,"0"0"77"-15,0 0-77 0,0 0-10 16,0 0-1-16,0 0-104 16,0-3-177-16,0 13-143 15</inkml:trace>
  <inkml:trace contextRef="#ctx0" brushRef="#br0" timeOffset="-111011.09">33447 8046 829 0,'0'0'282'0,"0"0"-58"16,0 0-46 0,-98 196-107-16,9-130-53 15,-37 4-18-15,-37 3-263 16</inkml:trace>
  <inkml:trace contextRef="#ctx0" brushRef="#br0" timeOffset="-31496.75">954 8824 736 0,'0'0'323'0,"0"0"-146"16,0 0-22-16,0 0-53 15,0 0-19-15,0 0-26 16,0 0-17-16,13-7-12 0,-13 27-19 15,0 20-6-15,-18 17 9 16,-21 12 0-16,-6 7 0 16,-8 1-11-1,9-7 2-15,4-10-3 0,11-14 1 16,19-4-2-16,10-18-1 16,0-4-3-16,0-8 4 15,0-9-12-15,50-2 4 16,18-1 8-16,19 0 2 15,-8 0 3-15,-11 0-3 16,-18-1 1-16,-16-2-4 16,-10 0-5-16,-8 3-35 0,-11 0-19 15,0 0-58-15,-5 0-95 16,0 0-134-16,0 0-577 16</inkml:trace>
  <inkml:trace contextRef="#ctx0" brushRef="#br0" timeOffset="-31266.04">1096 9286 357 0,'0'0'862'0,"0"0"-754"16,0 0 89-16,0 0-109 0,0 0-32 16,0 0-25-1,0 12-20-15,0 34-1 16,-21 8 7-16,-13 11 10 15,0-2-18-15,0-7-8 0,5-3-2 16,0-3 0-16,0-6-30 16,8-12-38-16,8-9-87 15,7-19-99-15,6-4-134 16</inkml:trace>
  <inkml:trace contextRef="#ctx0" brushRef="#br0" timeOffset="-30798.6">1288 8557 476 0,'0'0'315'15,"0"0"-124"-15,0 0-1 16,0 0-73-16,0 0 1 0,-321-77-26 15,258 77-31-15,-21 21-28 16,-24 25-6-16,-18 17 12 16,2 17-14-16,4 24 3 15,20 6-8-15,13 9-7 16,32-3 4-16,20-3-13 16,30 0 1-16,5 0 1 15,0-2-4-15,69-5-4 16,25-17 0-16,25-12-2 15,23-18 0-15,18-25 4 16,-2-15-5-16,7-19 3 0,-25 0 4 16,7-59 0-16,-15-20 5 15,-1-27-4-15,-13-14 8 16,-28-13-6-16,-27-8 2 16,-39-2 6-16,-24 11-2 15,-6 15 10-15,-80 21 3 16,-27 20-15-16,-24 22-9 15,-3 20-11-15,9 26-45 16,18 8-45-16,10 5-220 16,14 21-587-16</inkml:trace>
  <inkml:trace contextRef="#ctx0" brushRef="#br0" timeOffset="-27605.39">2793 8939 680 0,'0'0'115'16,"0"0"259"-16,0 0-300 16,0 0 58-16,0 0-27 0,0 0-47 15,0 0-26-15,-24-32-12 16,-5 59-14-16,-21 19 14 15,-8 10-6-15,-2 8 0 16,2 9 5-16,13-4-12 16,16 4 9-16,24-2-14 15,5-4 0-15,0-8-4 0,50-12 2 32,18-11 0-32,16-15-2 0,19-21-21 0,-6 0 14 15,1-11-1 1,-19-28-9-16,-19-11 16 15,-13-3 3-15,-12 0 0 16,-20-1 0-16,-4 7 1 16,-11 10 0-16,0 4 1 15,0 13-1-15,0 7 1 0,-11 3 9 16,-4 6-10-16,-4 4-2 16,3 0-5-16,11 0-1 15,5 0-12 1,0 17-13-16,0 0 17 0,21 2-20 15,19-2 4-15,12 3 16 16,-7-4 5-16,-6 7-1 16,-4-5 10-16,-7 12-4 15,-7 5 3-15,-2 7 0 0,-14 6 2 16,0-3-1-16,1 2 2 16,-6-8 4-1,5-9-5-15,8-3-4 16,-2-14 4-16,7-3 0 15,14-10-10-15,10 0 6 0,13-6 2 16,8-31-24-16,-13-6-1 16,8-4 6-16,-19-3-6 15,-10 6 15-15,-13 12 12 16,-11 4 7-16,-5 13 9 16,0 0 34-16,0 7 17 15,0 3-22-15,-5 5 20 16,-29 0-37-16,-16 0-19 15,-3 18 5-15,3 19-13 16,16 9 2-16,18 0-3 0,16 1-6 16,0-4 4-16,6-7-4 15,62-2 0-15,11-17 0 16,29-17-31-16,15 0-12 16,9-11 10-16,-19-29-24 15,-11-13 13 1,-28-3 16-16,-29 6 20 0,-16 7 14 15,-19 8 3-15,-10 19 15 16,0 7 59-16,0 3 8 16,0 6-4-16,-45 0-40 15,-12 1-30-15,-4 36 7 0,-2 8-16 16,0-2 2-16,13 3-4 16,10-5 1-1,22-12-3-15,18-5-3 16,0-8-4-16,11-9-9 15,36-7-25-15,-2 0 8 16,18-21 13-16,-3-15-29 0,-2-7 14 16,-13 10 12-16,-16 5 15 15,-13 14 10-15,-9 13 5 16,-7 1 22-16,0 0 13 16,0 0-15-16,0 8-6 0,6 22-12 15,-6 11 18 1,10-1 5-16,9-4-26 15,2-2 0-15,18-4 3 16,19-13-6-16,2-11-2 16,17-6-6-16,2 0-13 0,-1-36-32 15,-4-17-7-15,0-17 9 16,-11-13 2-16,-3-17 0 16,-2-2 33-16,-29 7 1 15,-8 18 14-15,-16 28 17 16,-5 22 49-16,0 14 57 15,0 3-31-15,0 10-42 16,0 0-15-16,0 0-23 16,-15 0-12-16,-20 36-2 15,-4 27 0-15,-11 14 2 16,21 13 0-16,11 10 1 0,18 0-4 16,0-4 3-16,18-9 0 15,45-21-5 1,11-17 4-16,5-15-1 15,-6-21-10-15,1-13-19 16,5-3 19-16,-5-43-4 0,5-14-4 16,-11-14 2-16,-18 5-14 15,-16 6 19-15,-16 10 13 16,-18 17 1-16,0 12 44 16,0 14-7-16,0 5 2 15,-5 5 6-15,-18 0-30 16,-12 15-11-16,-4 21-5 15,-1 14 3-15,12 3-2 16,17 0-1-16,11-2 0 0,0-9-1 16,5-8 1-16,45-11 0 15,13-10-2-15,11-13-4 16,0 0-17-16,-1-6-33 16,-10-38-76-16,-23-5-133 15,-40-11-308-15</inkml:trace>
  <inkml:trace contextRef="#ctx0" brushRef="#br0" timeOffset="-27427.84">5546 9302 1264 0,'0'0'63'0,"0"0"95"15,0 0-75-15,0 0-50 16,0 0-24-16,0 0-9 0,358-89-2 15,-216 79-144 1,0 10-104-16,-19 0-201 0</inkml:trace>
  <inkml:trace contextRef="#ctx0" brushRef="#br0" timeOffset="-27045.48">8121 9380 377 0,'0'0'770'0,"0"0"-655"0,0 0 76 16,0 0-91 0,0 0-45-16,0 0-19 15,-24 18-17-15,-7 32-19 16,-17 14 13-16,9 6 11 16,5-4-20-16,13-6 4 0,-3-7-6 15,13-9-2-15,6-11 0 16,5-10-5-16,0-10-44 15,0-9-67-15,0-4-139 16,26-20-68-16,14-30-515 16</inkml:trace>
  <inkml:trace contextRef="#ctx0" brushRef="#br0" timeOffset="-26818.12">8468 9335 1146 0,'0'0'65'0,"0"0"45"16,0 0-2-16,0 0-47 16,0 0-43-16,0 0-15 15,5 106 38-15,-5-35 7 0,0 6-12 16,0-1-23-16,-5-3 4 16,-8-10-16-16,2-10 2 15,1-10-3-15,-3-16-17 16,13-14-77-16,0-13-111 15,0 0-42-15,0-29-73 16</inkml:trace>
  <inkml:trace contextRef="#ctx0" brushRef="#br0" timeOffset="-26568.45">8460 9446 949 0,'0'0'177'15,"0"0"-76"-15,0 0-1 0,0 0-45 16,0 0 16-16,308-72-19 15,-219 67-22 1,-7 5 0-16,-22 0-24 0,-7 26-4 16,-19 12 0-16,-24 7 1 15,-10 13 0-15,0 1 3 16,-63-2-4-16,-16-1-1 16,-5-9 2-16,-8-11-3 15,3-2-13-15,7-11-21 0,9-10-5 16,17-7-74-16,12-6-66 15,20 0-179-15</inkml:trace>
  <inkml:trace contextRef="#ctx0" brushRef="#br0" timeOffset="-24823.25">10141 9655 762 0,'0'0'110'16,"0"0"-30"-16,0 0 11 15,0 0 10-15,0 0-14 16,0 0 2-16,15-172-29 16,-15 167 15-16,-5 5-10 15,-24 0-22-15,-5 8-19 16,-21 32-24-16,-3 6 5 15,-5 7-1-15,18 0 5 0,11-2 0 16,23-12-9-16,11-6 0 16,0-9-2-16,0-14-2 15,45-10-4-15,18 0-9 16,11-17-11-16,-1-23-26 16,-4-9-8-16,-14-2 24 15,3 2 18-15,-19 9 11 0,-4 12 9 16,-20 16-3-1,-9 9 6-15,1 3 39 16,-7 0-15-16,0 0-16 16,0 33-6-16,0 7 18 15,-7 6 6-15,-4 1-12 16,6-11-11-16,5-2 2 0,0-18-8 16,0-3-6-16,29-13-1 15,26 0-15-15,13-3-24 16,11-34-10-1,3-9-28-15,-16-10 52 0,-3-1-10 16,-11 4 19-16,-20 10 23 16,-9 10 3-16,-12 14 44 15,-11 14 25-15,0 5 10 16,0 0-3-16,0 0-47 16,0 0-27-16,0 5-5 15,-11 17-10-15,-4 8 5 16,15 3-7-16,0 0-33 15,0 1 12-15,26-2-25 16,13-5 10-16,3-7 4 0,-15-7 1 16,-14 1-1-16,-3-7 28 15,-10-1-6-15,0-3 21 16,0 1-3-16,0-1 4 0,6 0 14 16,-1 1-9-1,-5-1 3-15,5 0-7 16,-5-3 0-16,8 0 3 0,-3 0-3 15,16 0 2-15,3 0 17 16,16-13-19-16,-6-7 5 16,5 0 1-16,1 0-4 15,-6-3 10-15,0 0-4 16,-16 0 3-16,-2-4 21 16,-11 4 1-16,1-4 24 15,-1 7-8 1,-5 0-19-16,0 7 15 0,0 5-20 15,0 1-17-15,0 7 5 16,0 0-11-16,0 0 1 16,0 0-4-16,0 0-26 15,0 0-2-15,0 0 5 16,0 7 8-16,0 8-4 0,0-7-12 16,0 3 13-16,13 3 12 15,-2-1 3 1,-1 4 1-16,-2-1-5 15,3 5 7-15,-6 5 4 16,5 1-2-16,9 2-4 16,2 4 4-16,2 1-1 0,6-1 3 15,6-3-4-15,-1-10 0 16,0-4-1-16,11-13-43 16,10-3-7-16,13 0-21 0,6-13-76 15,0-23-48 1,-11-7 102-16,-5-7 41 15,-14 0 2-15,-10-3 51 16,-18 6 41-16,-11 11 65 16,-5 9 61-16,0 14 20 0,0 0-66 15,-21 9-23-15,-18 4-17 16,-8 0-47-16,-9 5-21 16,-1 25-13-16,7 7-2 15,10 11 2-15,11-2 0 16,13 1-3-16,16-7 0 15,0-10-8-15,0-7-20 16,21-13-37-16,24-10 9 16,8 0 18-16,2-17 2 15,3-26-21-15,0-7 27 16,-19 1 15-16,-13 5 14 16,-2 11 4-16,-19 16 12 0,1 11 59 15,-6 6-8 1,0 0-34-16,0 6 2 15,0 24-30-15,0 11 53 0,0 1-20 16,-11-5-17-16,11-4-13 16,0-7-4-16,0-9-2 15,11-13 1-15,23-4-21 16,13 0-22-16,8-27-19 16,-5-13-3-16,-2-3 2 15,-4 6 11-15,-9 8 45 16,-12 12 8-16,-7 10 21 15,-16 7 45-15,5 0-1 16,-5 0-16-16,0 0-17 16,6 0-18-16,-6 0-13 15,13 0-1-15,3 0 2 0,7 0-2 16,17 0 2-16,10 0 5 16,7 0 5-16,-1 0-12 15,7-16-1-15,-18-14 1 16,2 0-9-16,-21 7 9 15,-7 9 3-15,-14 8-2 16,-5 6 73-16,0 0-10 16,0 0-34-16,0 13 2 15,0 27-22-15,-34 16 20 0,-11 18 13 16,-8 9-15-16,9 2 12 16,4 5-19-16,17-7-9 15,17-7 2 1,-4-9-14-16,-9 1-19 15,-12-21-106-15,-27-24-265 0</inkml:trace>
  <inkml:trace contextRef="#ctx0" brushRef="#br0" timeOffset="-24128.43">14301 9272 953 0,'0'0'140'16,"0"0"49"-16,0 0-50 16,0 0-16-16,0 0-43 15,0 0-29-15,0-23-31 16,0 56-9-16,0 20-9 15,-39 22 18 1,10 4-1-16,0 1-16 0,13-7-3 16,-2-7-14-16,2-9-44 15,-8-11-64-15,3-13-106 16,-8-19-93-16,-10-14-192 16</inkml:trace>
  <inkml:trace contextRef="#ctx0" brushRef="#br0" timeOffset="-24004.65">13762 9662 1072 0,'0'0'78'16,"0"0"33"-16,0 0-86 0,0 0-21 15,0 0-4 1,305-73-24-16,-184 73-175 0,-3 0-127 16</inkml:trace>
  <inkml:trace contextRef="#ctx0" brushRef="#br0" timeOffset="-23333.49">14919 9835 707 0,'0'0'291'0,"0"0"-202"15,0 0 69-15,0 0-53 16,0 0 36-16,0 0-57 0,0-97-76 16,0 41-4-16,0-4-1 15,5 4 0-15,11 9-3 16,8 11-5-16,10 16 5 15,0 14-24-15,0 6 9 16,6 0 2-16,-6 0 0 16,0 26 9-16,-5 13-3 15,-8 11 7-15,-2 0 2 16,-9 0-1-16,6-4 1 16,-3-9-2-16,-2-4 2 15,7-16-2-15,-8-8 0 16,-4-9-3-16,10 0-3 15,12-3-8-15,17-33 1 16,13-14-33-16,5-10-36 0,-8 4 40 16,-7 8-2-16,-14 13 35 15,-24 17 9-15,-10 16 23 16,0 2 46-16,0 0 13 16,0 0-10-16,0 23-30 0,-10 14-27 15,-14 2-3 1,6 2 2-16,18-5-13 15,0-6 2-15,0-7-3 16,8-10-3-16,36-13 3 16,12 0-16-16,1 0-22 15,12-30-19-15,-6-16-15 0,-18-4 23 16,-1-3 3-16,-15 3 17 16,-8 9 28-16,-7 20 1 15,-14 10 24-15,0 11 60 16,0 0 13-16,0 0-26 15,-6 32-34-15,-36 26-20 16,-3 15 25-16,1 13-7 16,-1 7-21-16,11 3 9 15,5 5-21-15,5-7 10 0,19-9-12 16,5-15-1 0,-5-20-18-16,-1-20-22 0,1-20-117 15,0-10-52-15,-8-3-45 16,13-47-788-1</inkml:trace>
  <inkml:trace contextRef="#ctx0" brushRef="#br0" timeOffset="-23127.66">16018 9602 901 0,'0'0'227'0,"0"0"-117"16,0 0-26-16,0 0-4 15,0 0 4-15,0 0-44 16,0 0-31-16,250-41-7 0,-250 89 0 15,0 8 9-15,-58-3-11 16,-2-3-29 0,-3-10 2-16,10-13-45 15,14-14-17-15,12-13 0 0,14 0-85 16,13-10-135-16</inkml:trace>
  <inkml:trace contextRef="#ctx0" brushRef="#br0" timeOffset="-22522.55">16636 9183 1104 0,'0'0'123'15,"0"0"-81"-15,0 0 26 0,0 0 21 16,0 0-17-16,-107 191-20 16,72-117-27-16,12 9-14 15,12-2 2 1,11-5-7-16,0-6-1 15,11-10 0-15,47-11-5 16,10-12-1-16,0-17-1 0,11-17-16 16,-10-3-48-16,-1-14 5 15,-8-34-13-15,-12-6 35 16,-14-2 25-16,-18 0 14 16,-6 12 2-16,-10 14 0 15,0 14 59-15,0 12 31 16,0 4-22-16,-34 0-23 15,-16 0-32-15,0 30 0 16,-2 7-1-16,12 3-10 16,16 3 0-16,14 3-3 0,10 1 0 15,0-7-1-15,18-8-2 16,32-9 1-16,13-17-5 16,-2-6-12-16,15 0 3 15,-2-41-4-15,10-13-22 16,-5-12 11-16,5-14 14 15,3-12-3-15,-8-5 16 16,-11 8-30-16,-18 17 33 16,-26 23 0-16,-14 22 46 15,-10 17 25-15,0 6-1 0,0 4-13 16,-23 0-16 0,-17 24-29-16,-10 28-1 15,-8 15-5-15,3 21-6 16,16 8 7-16,4-6-3 15,17-4-4-15,13-16 1 0,5-14-1 16,0-10-19-16,0-22-66 16,-5-13-86-16,-19-11-95 15,3 0-314-15</inkml:trace>
  <inkml:trace contextRef="#ctx0" brushRef="#br0" timeOffset="-22190.11">17170 9675 1053 0,'0'0'81'0,"0"0"-68"0,0 0 21 16,305-66-6-16,-163 52-15 15,6-2-7-15,-6 3-6 16,-24 3-3-16,-34-4-71 16,-26 3 23-16,-29 6 48 15,-19-5 3-15,-4 0 7 16,-6 3 41-16,0-3 20 15,0 4 9-15,-6 6 27 16,-22 0-20-16,-12 0-40 16,1 3-19-16,4 23-19 15,1 8 4-15,24 9-6 16,10-3-1-16,0 3-5 16,5 3 2-16,34-6-4 0,1 0 2 15,-16-3 4-15,-24-5-2 16,0 2 0-16,-35-8 0 15,-72-3-5 1,-30 0-23-16,-26-22-239 16</inkml:trace>
  <inkml:trace contextRef="#ctx0" brushRef="#br0" timeOffset="-16519.59">1238 10649 791 0,'0'0'137'0,"0"0"-30"15,0 0 28-15,0 0-72 16,0 0-9-16,0 0 3 15,0 0-3-15,-10-10-2 16,10 10-11-16,0 0-15 16,0 0-4-16,0 10-22 15,0 20-2-15,-13 11 2 16,2 2 2-16,1-3 0 0,-4-3 6 16,4-10-8-16,5-8 4 15,-1-6-4-15,6-6 1 16,0-7 3-16,0 0-3 15,0 0 1-15,0 0-2 16,6 0 0-16,52 0-3 16,15 0 2-16,11 0 2 0,-5 0-4 15,-10 0 3 1,-1 20-7-16,-18 20 6 16,-11 0 2-16,-20 10-1 15,-19-7 5-15,0 0-4 0,0-3 6 16,-53-5 1-1,-20-4-5-15,-6-8 5 0,-11-3-5 16,-7-10-6-16,13-10-12 16,5 0-62-16,16-24-52 15,18-36-94-15,16-9-207 16</inkml:trace>
  <inkml:trace contextRef="#ctx0" brushRef="#br0" timeOffset="-16342.05">1075 10761 845 0,'0'0'127'0,"0"0"90"15,0 0-89-15,0 0-48 0,0 0-46 16,0 0-23-16,232-76-4 16,-153 70-7-16,13 6-76 15,-19-1-86-15,-7 1-138 16,-24 0-278-16</inkml:trace>
  <inkml:trace contextRef="#ctx0" brushRef="#br0" timeOffset="-15806.59">1941 10417 651 0,'0'0'262'0,"0"0"-189"15,0 0 101-15,0 0-82 16,0 0-32-16,0 0-3 15,-300-87 7-15,210 87-40 16,-12 14-12-16,4 25 18 16,-4 18-2-16,2 16 6 15,3 15-10-15,12 8 5 0,22 10-6 16,19 0-5-16,30-3-11 16,14-6 13-1,24-5-19-15,79-11 2 0,26-10 1 16,31-22-4-16,3-15 0 15,3-25-3-15,-24-9 3 16,-13-13-8-16,-16-40 12 16,-21-19-4-16,-24-11 0 15,-28-9 6-15,-35-14 8 16,-5-11-14-16,-29 1 2 0,-61 8 8 16,-25 24-7-16,-9 25-3 15,-7 17 0 1,-3 19-14-16,7 16 0 15,27 7-31-15,14 0-95 16,22 26-159-16,25 13-210 0</inkml:trace>
  <inkml:trace contextRef="#ctx0" brushRef="#br0" timeOffset="-12907.13">3632 10400 919 0,'0'0'48'0,"0"0"82"16,0 0 9-16,0 0-79 16,0 0-16-16,0 0-17 15,0 0-24-15,-40 103 11 16,6-20 46 0,-6 15-32-16,6 0 3 0,-5-1-5 15,5-3-21 1,5-5 6-16,-5-6-9 0,5-11 4 15,8-19-6-15,2-17-28 16,14-21-44-16,0-10-80 16,5-5-40-16,0-35-113 15</inkml:trace>
  <inkml:trace contextRef="#ctx0" brushRef="#br0" timeOffset="-12630.14">3563 10490 971 0,'0'0'49'16,"0"0"16"-16,0 0 21 15,0 0-45-15,0 0-15 16,0 0-1-16,271 76-4 16,-242 1-14-16,-11 11 9 15,-18 4 11-15,0 5-7 16,-18-11 1-16,-45-4-17 0,-21-6 3 15,0-16 9-15,-9-14 1 16,4-9-12-16,15-9 7 16,11-14-12-16,13-14-16 15,16 0-38 1,21-12-68-16,13-25-191 16</inkml:trace>
  <inkml:trace contextRef="#ctx0" brushRef="#br0" timeOffset="-11837.59">4192 11075 327 0,'0'0'733'16,"0"0"-617"-16,0 0 14 16,0 0 3-16,0 0-34 0,0 0-50 15,-11-42-10-15,-12 42-9 16,-6 0-10-1,-11 2 0-15,1 32-20 0,5 9-1 16,-1 9-1 0,20 2 2-16,15 5 3 0,0-10-3 15,5-8-1-15,45-4-1 16,26-19-1-16,3-13-5 16,5-5-4-16,-5 0-8 15,-11-35 8-15,-5-20-3 16,-7-5 8-16,-4-9-9 15,-18 13 6-15,-12 6 10 16,-17 17-3-16,-5 6 9 16,0 14 0-16,0 3-3 15,0 7 9-15,-11 3-12 16,6 0-6-16,0 0-26 16,5 0-2-16,0 19-5 15,0 8 9-15,0 3 10 0,10 6-17 16,24 1 37-16,-5 3-6 15,-13-4 0-15,-16 0 4 16,0-7 0-16,0 0 2 16,-10-5-4-16,-35-4 4 15,0-7 8-15,11-8-2 16,10-5-5-16,19 0-1 16,0 0-11-16,5 0-18 15,0-14-60-15,39-13-80 0,35-8 57 16,10 3 37-1,0-9 35-15,-2-2 40 16,-16 2 8-16,-9-5 43 0,-17 7-10 16,-11 2 39-16,-6 1-13 15,-17 6-19-15,-6 4 30 16,0 9-20-16,0 7 8 16,0 7 25-16,0 3-22 15,0 0-34-15,-6 0-26 16,-28 23-9-16,0 26 0 15,0 21 2-15,0 16 3 16,5 18-4-16,5 3 1 16,-2 2-2-16,-8-9 9 15,10-20-8-15,-5-14-2 0,13-23-4 16,-2-13-35-16,7-17-52 16,6-13-64-16,0 0-21 15,5-23-17-15,-5-33-293 16</inkml:trace>
  <inkml:trace contextRef="#ctx0" brushRef="#br0" timeOffset="-11653.47">4889 10909 814 0,'0'0'139'0,"0"0"-23"16,0 0-16-16,0 0-26 16,0 0-21-16,0 0-14 15,294 37-22-15,-275 23-4 0,-19 6-7 16,0 4 5-16,-40-4-11 15,-33-9-16-15,-14-8-48 16,13-14-36-16,19-19-13 16,21-16-78-1,28 0-153-15</inkml:trace>
  <inkml:trace contextRef="#ctx0" brushRef="#br0" timeOffset="-10730.07">5501 10715 671 0,'0'0'417'16,"0"0"-340"-16,0 0 52 15,0 0-13-15,0 0-45 0,0 0-20 16,-34-2-51 0,-10 41 3-16,-14 23-8 0,18 3 6 15,6 12-1-15,23 6 3 16,11 0-1-16,0-4 3 15,0-3-5-15,19-18 0 16,26-14-7-16,5-21 2 16,2-16-38-16,9-7-8 15,-3-14-9-15,10-37 43 16,-8-9-30-16,-7 0 2 0,-8 1 31 16,-22 12 14-1,-12 15 4-15,-11 15 31 16,0 7 57-16,0 7 32 15,-16 3-52-15,-31 0-34 0,-3 0-5 16,-3 6-25-16,8 24-4 16,6 10-4-16,5 6-1 15,23 5-2-15,11-3 2 16,0-18-2-16,6 0 0 16,38-11-21-16,9-10-9 15,-8-9-25-15,-1 0-6 16,1-21 26-16,2-11 3 15,-7 4 19-15,-11 3 14 16,-19 13 1-16,1 3 1 16,-11 9 30-16,0 0 18 0,0 0-10 15,0 0-24 1,0 21-11-16,0 14 2 0,0 13 19 16,0-4-11-16,0-8-10 15,18-6 2 1,-2-14-9-16,2-9 4 15,17-7-32-15,-4 0-7 0,22-30-28 16,2-18-22 0,-8-5-5-16,-2 9 67 0,-16 9 23 15,-8 17 4-15,-8 6 26 16,-13 12 44-16,0 0-16 0,0 0-12 16,0 0-16-16,0 12-22 15,0 11 8-15,0-4 16 16,5-2-18-1,6-9-4-15,7-1 0 16,3-7-6-16,8 0-4 16,11 0-29-16,10-15-36 0,2-14-25 15,4-1 8-15,-4 1 28 16,-12 5 28-16,-6 1 30 16,-13 10 11-16,-13 7 51 0,-3 2 23 15,-5 4 5 1,0 0 6-16,0 0-20 15,0 0-40-15,0 30-29 16,-5 21 7-16,-30 14 12 16,1 20 11-16,-5 2-20 15,5 2-8-15,5-6 9 0,-5-7-18 16,5-10 0 0,13-16-25-16,3-11-89 0,13-21-149 15,0-18-74 1</inkml:trace>
  <inkml:trace contextRef="#ctx0" brushRef="#br0" timeOffset="-9671.63">9238 11069 940 0,'0'0'129'0,"0"0"16"16,0 0-21-16,0 0-24 16,0 0-48-16,0 0-30 15,0 13-6-15,0 27-16 16,0 9 27-16,0 11-4 16,0 0-13-16,0 2-1 15,-13-18-8-15,-8-2 5 16,-13-13-5-16,-11-8-1 15,6-5-73-15,5-9-97 0,15-7-134 16,19 0-535-16</inkml:trace>
  <inkml:trace contextRef="#ctx0" brushRef="#br0" timeOffset="-9528.23">9425 11065 1041 0,'0'0'169'15,"0"0"-139"-15,0 0 66 0,0 0 28 16,16 200-59-16,-42-109-45 0,-66 5-20 16,-32-3-108-1,-52-17-477-15</inkml:trace>
  <inkml:trace contextRef="#ctx0" brushRef="#br0" timeOffset="-6443.69">13189 10996 1042 0,'0'0'69'16,"0"0"49"-16,0 0-22 15,0 0-1-15,0 0-34 16,0 0-30 0,0 0-31-16,0 43 3 0,5 10 29 15,-5 3-6-15,0 7-9 16,0-4-11-16,0-8 0 16,-26-7-1-16,-9-7-5 15,1-3-10-15,0-11-53 16,16-10-105-16,12-13-47 0,6 0-184 15</inkml:trace>
  <inkml:trace contextRef="#ctx0" brushRef="#br0" timeOffset="-6287.92">13683 11035 1121 0,'0'0'89'0,"0"0"-46"16,0 0 21-16,0 0 26 15,0 0-13-15,-74 247-34 16,1-155-27-16,-14 0-16 16,-37-7-148-16,-39-15-356 15</inkml:trace>
  <inkml:trace contextRef="#ctx0" brushRef="#br0" timeOffset="-5046.32">1772 12296 618 0,'0'0'235'15,"0"0"-130"-15,0 0 76 16,0 0-58-16,0 0-17 16,0 0 12-16,0-6-54 15,0 6-30-15,-18 10-9 16,-22 23-22-16,-10 10 2 0,3 10-5 16,8 9 4-16,12-2 0 15,9-2-4-15,13-1 0 16,5-6 5-16,0-5-5 0,0-13 0 15,34-10 0-15,11-10-14 16,12-13-10-16,4 0-18 16,7 0-32-16,-5-20 19 15,-13-13-7 1,-15-6-9-16,-17-5 19 16,-18 11 31-16,0 4 21 15,-13 4 11-15,-48 16 13 16,-12 2 6-16,-14 7-15 0,-3 0-4 15,6 0-11-15,11 23-45 16,15 2-125-16,24-3-195 16</inkml:trace>
  <inkml:trace contextRef="#ctx0" brushRef="#br0" timeOffset="-4600.01">1720 12107 1019 0,'0'0'67'15,"0"0"74"-15,0 0-29 16,0 0-35-16,0 0-32 15,-350-3-15-15,276 52 3 16,-13 22-13-16,3 18 3 16,0 11 5-16,16 9-15 15,10 5 5-15,29 2 8 16,18-10-19-16,11-5 3 16,35-18-6-16,54-21-4 15,37-16 0-15,16-29-4 0,6-17-6 16,-1 0 7-1,-5-40 3-15,-13-19 10 16,-16-14-4-16,-11-14-2 16,-28-9 7-16,-35-10-3 0,-25-7-5 15,-14 11 11-15,-40 10-12 16,-68 30 10-16,-34 15-12 0,-63 27-3 16,-39 20-42-16,-33 0-326 15</inkml:trace>
  <inkml:trace contextRef="#ctx0" brushRef="#br0" timeOffset="-1831.64">3745 12197 1091 0,'0'0'76'16,"0"0"-10"-16,0 0 22 15,0 0-53-15,0 0-12 0,0 0 19 16,-69 249 8-16,40-156-25 16,-5-2-3-1,8-8-17-15,-8-7 7 16,-8-10-8-16,-3-9 0 15,5-10 0-15,1-15-4 0,15-8-15 16,9-18-25-16,9-6-41 16,6 0 13-16,0-43-23 15,0-23-168-15,0-17 117 16,0 0 99-16,34 3 43 16,1 7 39-16,4 8 31 15,11 12 3-15,8 7 25 0,10 9-5 16,6 5-27-1,-14 9-8-15,4 5-2 16,-15 12-15-16,-1 6-21 16,-9 0-2-16,-10 3-18 15,-2 34 1-15,-22 12 8 16,-5 11-6-16,0 5 9 0,-55-4-1 16,-14-3-10-16,-4-5 8 15,4-9-9-15,6-12 0 16,13-8-9-16,21-14 3 15,19-3-2-15,4-7-2 16,6 0 10-16,0 0-2 16,0 0 2-16,0 0-1 15,0 0-2-15,0 0-6 16,0 0 5-16,21 16-3 16,14 17 7-16,12 10 11 0,3 11-3 15,0-4-3 1,2-2 0-16,-2-10-2 15,-5-11-2-15,-11-15 2 16,6-12 0-16,2 0 2 16,13 0-1-16,24-24-4 0,8-21-15 15,2-8-31-15,-10-7 15 16,-21 4-24-16,-24 10 20 16,-13 5 30-16,-13 15 5 15,-8 3 5-15,0 12 29 16,-8 5 11-16,-31 6 21 15,-6 0-35-15,-5 0-11 16,-13 13-7-16,5 21-12 16,13 5 3-16,11 8 0 15,24-1 1-15,10 0 3 16,0-9-6-16,44-3 0 0,30-15 10 16,13-6-12-16,2-9-30 15,3-4-41-15,-13 0-57 16,0-13-123-1,-11-14-228-15</inkml:trace>
  <inkml:trace contextRef="#ctx0" brushRef="#br0" timeOffset="-564.5">5275 12789 644 0,'0'0'150'16,"0"0"9"-16,0 0 1 15,0 0-63-15,0 0-24 16,0 0-18-16,-137-7-27 16,93 37 13-16,4 13-14 15,11 4-13-15,14-1 0 0,15 1-6 16,0-4-1-16,10-10-6 16,45-6-1-1,19-11-15-15,13-16-29 16,2 0-38-16,3 0-3 0,-8-24-3 15,1-15-41 1,-12-7 34-16,3-4 30 0,-15 3 17 16,-16 1 48-16,-16 10 10 15,-16 12 84-15,-13 4 25 16,0 4 34-16,0 6-28 16,-29 3-16-16,-24 7-28 15,-7 0-44-15,-9 0-18 0,1 30 1 16,0 7-19-1,18 5 1-15,2 6-2 16,22-6 2-16,13 1-4 16,13-9-2-16,0-8-1 0,5-6-3 15,37-13-46-15,8-7-43 16,-5 0 16-16,13-7 15 16,-3-22 14-16,-2-8-2 15,-9-3 15-15,-4-3 36 16,-1 9 3-1,-10 15 38-15,0 3 35 0,-8 12-7 16,-3 1 8-16,-2-1-17 16,8 4-12-16,0 0-18 15,-3 0-16 1,2 20-2-16,-2 17 2 0,-8 2-6 0,-7 1 7 16,-6 0-10-16,0-10 0 15,0-7-2-15,0-4-18 16,-11-14-41-1,3-5 2-15,8 0 0 16,0 0 28-16,0-35-22 16,8-13-61-16,32-2 64 0,15 3 38 15,-3 8 10-15,-7 16 27 16,-11 9 26-16,-13 7 15 16,3 7-13-16,0 0-10 0,-3 0-1 15,-3 7-24 1,3 30 10-16,-2 5-2 15,-9 8 5-15,1 0-14 16,-3-7-13-16,-3-9-5 16,-5-4 3-16,5-12-4 15,-5-11-13-15,5-6-49 0,1-1-7 16,7 0 33-16,13-38-31 16,21-14-55-16,3-8 15 15,8 4 68-15,-3 3 39 16,-5 14 19-16,-7 15 68 15,-17 7 2-15,-3 10-28 16,-7 7-12-16,3 0 11 16,4 0-31-16,4 11-2 15,2 22-1-15,5 3-2 16,-18 4-10-16,-3 3-10 0,-13 1-1 16,0-5 5-16,-24 0-8 15,-31-8-25 1,-8-8-24-16,18-6-47 15,6-5-9-15,20-12-69 16,9 0-101-16</inkml:trace>
  <inkml:trace contextRef="#ctx0" brushRef="#br0" timeOffset="-315.35">7440 12636 525 0,'0'0'504'0,"0"0"-379"16,0 0 16-16,0 0-14 16,0 0-67-16,0 0-40 0,8 5-14 15,-8 44-4-15,-19 10 33 16,-15 11-30-16,13-1 3 16,2 2-7-16,9-9 3 15,5-9-4-15,-8-7-15 16,2-11-83-16,1-10-38 15,-9-9-91-15,9-16-181 0</inkml:trace>
  <inkml:trace contextRef="#ctx0" brushRef="#br0" timeOffset="-151.7">7003 12948 1126 0,'0'0'71'0,"0"0"3"15,0 0-17-15,0 0-45 16,0 0-12 0,0 0-24-16,268-56-97 15,-189 56-111-15,0 0-125 16</inkml:trace>
  <inkml:trace contextRef="#ctx0" brushRef="#br0" timeOffset="925.35">7695 12925 937 0,'0'0'101'0,"0"0"69"16,0 0-34-1,0 0-27-15,0 0-44 16,0 0-17-16,34-63-40 16,19 59 3-16,7 1-6 0,3 3-3 15,6 0-2 1,-12 7-3-16,4 26 3 0,-14 10-4 15,-15 1 4-15,-19 4-2 16,-13-7 1-16,0-4-1 16,-45-2-2-16,-13-12 0 15,8-10-6-15,16-12 9 16,11-1-13-16,7 0-4 16,8-1 4-16,8-35-45 15,0-12-51-15,47-9-43 16,27 4-9-16,5 6 70 0,0 11 61 15,-11 13 31-15,-18 6 33 16,-3 4 28-16,-31 10 66 16,-5-1-18-16,-11 4-43 15,0 0 19-15,0 0-21 16,0 0-25 0,0 0-10-16,0 11-26 0,0 24 5 15,-21 6 0-15,7 1-6 16,4 2 11-16,10-8-13 15,0-4-2-15,0-17-9 16,29-5-25-16,21-10-13 16,13 0-10-16,5-10 2 15,6-27 27-15,5-9-15 16,0-4-10-16,-11 3 27 0,-5 8 28 16,-23 13 3-16,-25 12 44 15,-1 10 14-15,-9 4 28 16,-5 0-10-16,0 0-30 15,0 14-14 1,0 19-12-16,-29 7 18 16,13 3-24-16,8-7-12 0,8 1 2 15,0-14-1-15,8 0-7 16,32-9 1-16,15-11-2 16,3-3-17-16,15 0-16 15,1-11-30-15,0-25 11 16,-1-10-16-16,-10-3 8 0,-13-2 32 15,-16 1 22 1,-18 15 8-16,-8 5 2 16,-8 12 33-16,0 9 66 0,0 6 5 15,-13 3-37-15,-16 0-34 0,-2 3-21 16,-4 24 4 0,6 6-7-16,6 6-4 15,7-2 7-15,16 2-10 16,0-5-3-16,0-1 2 15,10-6-1-15,40-11-4 16,14 1 2-16,-1-17-10 16,10 0-7-16,6 0-16 15,0-30-4-15,13-17-8 0,-2-9 16 16,12-17 2-16,-5-3-9 16,-12-9-2-16,-28 11 37 15,-30 5 2-15,-14 20 8 16,-13 13 42-1,0 15 11-15,0 8 2 0,0 12-11 16,-24 1-19-16,-10 0-6 16,-5 8-28-16,-11 38 1 15,2 18 7-15,9 10-7 16,23-3 2-16,16 7-3 16,0-8 0-16,11-1-2 0,41-9 2 15,3-8-4 1,-2-17-21-16,-8-10-87 0,-11-20-83 15,-18-5-232 1</inkml:trace>
  <inkml:trace contextRef="#ctx0" brushRef="#br0" timeOffset="1079.04">10043 12816 1207 0,'0'0'37'0,"0"0"-14"15,0 0 27-15,368-41-27 0,-202 36-23 16,26-2-45-16,18 0-399 16</inkml:trace>
  <inkml:trace contextRef="#ctx0" brushRef="#br0" timeOffset="2113.96">13625 12865 736 0,'0'0'84'0,"0"0"25"0,0 0-16 15,0 0-13-15,0 0-10 16,0 0 9-16,24-116-38 15,-24 96 26 1,-11 4-10-16,-41 2-26 0,2 5-11 16,-3 6-5-16,8 3-15 15,11 0-1-15,0 0-5 16,24 12-12-16,10 15 5 0,0 10 6 16,0-1 7-1,44 4-2-15,1 3 2 16,-3-3-4-16,-21 0 4 15,-16-4 0-15,-5-4 0 16,0-11 3-16,0-1 10 16,-21-1-9-16,-26-11 0 15,8-8 3-15,4 0-7 0,14 0-26 16,21-7-40-16,0-30-36 16,40-16-99-1,57-7-98-15,16 4 3 0,0 3-157 16,0 10 453-16,-15 10 312 15,-33 3-84-15,-12 5-54 16,-24 11 33-16,-19 3-13 16,-10 11-46-16,0 0-1 15,0 0-64-15,0 0-39 16,0 23-6-16,-23 27-21 0,-27 24 20 16,-3 9-12-16,8 6-7 15,6-1 13 1,5-5-29-16,5-15 4 15,8-9-6-15,2-13-4 16,9-16 0-16,10-21-41 16,0-9-65-16,0 0-24 0,0-27 42 15,0-36-215-15,0-21-152 16</inkml:trace>
  <inkml:trace contextRef="#ctx0" brushRef="#br0" timeOffset="2308.32">13938 12657 969 0,'0'0'105'15,"0"0"23"-15,0 0-34 16,0 0-17-16,295-39 15 16,-232 48-38-16,-13 27-36 15,-11 14-6-15,-28 3-2 0,-11 4-5 16,-6-1 8-16,-72-3-6 16,-12-10-5-16,3-13-2 15,19-10-15-15,23-10-29 16,24-10-26-16,13 0-45 15,8-14-36-15,8-22-221 16</inkml:trace>
  <inkml:trace contextRef="#ctx0" brushRef="#br0" timeOffset="3418.58">14767 12746 836 0,'0'0'191'15,"0"0"-42"-15,0 0-36 16,0 0-17-16,0 0-25 0,0 0-25 15,-29-70-19-15,-29 70-8 16,-11 0-10-16,-10 25-5 16,-5 17-2-16,16 8 1 15,18-1-1 1,26 1-4-16,24-10 2 16,0-7-2-16,35-13-5 0,20-14-4 15,18-6-34-15,-10 0-6 16,1-26-12-16,-9-14 14 15,-13-3 9-15,-11 0 38 16,-12 6-1-16,-9 10 6 16,-4 11 16-16,2 9 45 15,-8 7-5-15,0 0-12 16,0 0-38-16,0 0-9 0,5 18 0 16,5 14 0-16,9 5 19 15,2 0-5-15,2-1-11 16,12-3 2-16,-1-10-3 0,-8-6-2 15,16-11 0 1,-10-6-25-16,15 0-14 16,8-2-16-16,8-35-23 15,6-9 23-15,-1-5-22 16,-7-2 53-16,-3 7 7 16,-19 9 17-16,-10 10 4 15,-19 13 54-15,1 7 12 16,-11 7 7-16,8 0-18 0,-8 0-37 15,5 12-22 1,11 22 1-16,8 8 15 0,5 8 4 16,10 3-14-16,0-9-2 15,6-9 5-15,-5-8-9 16,-6-13 0-16,5-11-7 16,1-3-17-16,7-3 2 0,13-38-22 15,14-8-8 1,0-11-12-16,-1-6-1 15,-15 1 32-15,-24 5 7 16,-13 14 26-16,-21 16 22 16,0 17 48-16,0 6 36 15,0 7-26-15,-39 0-38 16,-6 7-26-16,-10 22-15 16,8 1 0-16,13 7-1 0,18 2-5 15,16-4 0 1,0 2-6-16,21-7 5 0,42-3-12 15,-10-1-19-15,-4 1 12 16,-20-1-5-16,-13 1 20 16,-11-4 6-16,-5-3 4 15,0-3 0-15,0-4 1 16,-21-3 4-16,-18-7-4 16,-8 1-1-16,7-4-6 0,6 0-12 15,8 0 1 1,13 0 16-16,13 0-4 15,0 0-7-15,0-7-2 0,23-3-2 16,46-3 8 0,4-4 8-16,25 0 4 0,7-2-2 15,10-2 8-15,-1-2-5 16,-7-4 17-16,-28 1-16 16,-16-1 20-16,-31 1 16 15,-8-4-5-15,-19 3 2 16,-5-3-8-16,0 4-19 15,0 6 4-15,-34 8 2 16,-11 5-13-16,6 7 22 16,-6 0-27-16,-3 21 4 15,17 21 9-15,7 4-10 0,24 4-1 16,0-4 1-16,0-2-1 16,50-8 2-16,8-10-4 15,5-5-60 1,3-15-105-16,-3-6-59 15,-10 0-407-15</inkml:trace>
  <inkml:trace contextRef="#ctx0" brushRef="#br0" timeOffset="5346.53">18462 12627 638 0,'0'0'184'0,"0"0"-4"16,0 0-31-16,0 0-20 16,0 0-25-16,0 0-1 15,0-64-49-15,0 64-28 16,0 0-4 0,0 0-22-16,-11 41-4 0,-13 15 4 15,-10 13 16-15,0 1-6 16,8-4-10-16,-3-9 2 15,10-14-1-15,4-13-1 16,4-13-11-16,11-14-10 16,0-3-9-16,0 0 26 0,0-30 2 15,0-14-48-15,32-9 16 16,15-3-6 0,3 3 31-16,-11 7 4 15,1 14 10-15,-6 21 3 16,-10 8 18-16,-3 3-11 15,2 0 8-15,-4 19 10 0,-9 15-11 16,1 5 4-16,-11 1-22 16,0-1 8-16,0-9-4 15,-16-6-8-15,-8-11-1 16,9-9-26-16,7-4-3 16,8 0 14-16,0-14-30 15,0-19-44-15,0-7 17 0,34-3 26 16,5 3 35-16,-4 7 7 15,-7 13 5-15,1 10 30 16,6 10-8-16,-6 0 19 16,10 0 5-1,6 26-4-15,-1 8 8 16,4 6-19-16,-9-1-21 16,-5-5 2-16,-2-8-11 15,2-6-2-15,6-10-14 0,-6-10-78 16,13 0 13-16,8 0-75 15,8-30-14 1,6-10-25-16,-6-10 35 0,-18 4 69 16,-24 4 90-16,-13 12 76 15,-8 9 115-15,0 15 40 16,-29 3-54-16,-16 3-66 16,-8 0-8-16,-10 6-48 15,8 23-23-15,-3 12-13 16,8 5-6-16,11 1-10 0,15-1-3 15,19-6 3 1,5-7-3-16,0-10 0 16,0-9 0-16,29-14-29 15,15 0-21-15,1 0-21 0,8-27 35 16,-9-16 7-16,6 0 1 16,-10-3 1-16,-6 5 16 0,-10 18 11 15,-14 10 10 1,-5 10 26-16,-5 3 18 15,0 0-6-15,0 0-25 16,0 27-3-16,0 8 18 16,0 6-9-16,0 5-9 15,0-6-15-15,0-4-4 16,0-3 2-16,0-9-3 0,14-7-8 16,20-15-41-16,11-2-40 15,12 0 18-15,4-26-8 16,7-21-2-16,1-12 24 15,10-14 28-15,-6-14-10 16,-4-12 9-16,-1-19 29 16,-18 9 1-16,-16 13 9 15,-15 22 62-15,-19 28 60 16,0 23-6-16,0 16 10 16,0 7-58-16,-14 0-43 0,-30 27-8 15,-6 29-23-15,-3 20 4 16,3 11-1-1,16 8-3-15,10-5-3 16,14 0 0-16,10-5 2 16,0-16-5-16,5-9 3 0,40-16-2 15,7-14 0-15,4-18-23 16,7-8-7-16,5-4-29 16,16-14-23-16,8-29-8 15,-8-6 20-15,-10-4-28 0,-29-7 67 16,-16 10 22-1,-24 4 11-15,-5 13 10 16,0 10 34-16,-5 7 27 16,-16 14-18-16,2 2-19 15,9 0-12-15,4 0-22 0,6 20-16 16,0 15 14-16,0 11 2 16,0-4 3-16,27 4-3 15,2-2 0-15,0-5 2 16,0 2-2-16,-1-8-8 15,4 0-1 1,-3-10 4-16,0-6-10 0,-5-10 3 16,-3-7 6-16,8 0 2 15,10 0-20-15,14-4 13 16,2-22 9-16,3-15 1 0,-14-5 0 16,-4-3 1-1,-6-1 0-15,-24 10 17 16,4 10 16-16,-14 10 31 15,0 10 40-15,0 10-43 16,0 0-6-16,0 0-49 0,0 7 0 16,-19 26-6-16,-10 13 1 15,14 4-1-15,9 0 3 16,6 0-3-16,0-11 0 16,0-9-7-16,21-7-4 15,19-16-47-15,2-7-7 16,-11 0-39-16,11-17 51 15,3-22-5-15,0-7 32 16,0-5-4-16,7 1 30 16,-12 11 8-16,-1 6 15 15,-10 17 24-15,-13 9 5 16,7 7-3-16,-1 0 1 0,1 3-24 16,6 27 15-16,11 13 6 15,-1 3-20 1,11 4-10-16,8 4 6 0,-3-12-22 15,-2-2 10-15,-9-13-11 16,-20-11-6-16,-13-9-56 16,-11-7-66-16,0 0-21 15,0-30-142-15</inkml:trace>
  <inkml:trace contextRef="#ctx0" brushRef="#br0" timeOffset="5520.12">22193 12719 989 0,'0'0'208'15,"0"0"-91"-15,0 0-24 16,0 0-32 0,0 0-31-16,0 0 4 0,-313 163-15 15,263-104-17-15,11 1 7 16,10-10-9-16,5-3-19 16,3-14-76-16,3-14-99 15,-11-19-203-15</inkml:trace>
  <inkml:trace contextRef="#ctx0" brushRef="#br0" timeOffset="5685.5">21439 12260 1187 0,'0'0'11'0,"0"0"-9"0,0 0 2 15,0 0-4-15,0 0-82 16,0 0-118-16</inkml:trace>
  <inkml:trace contextRef="#ctx0" brushRef="#br0" timeOffset="5877.71">19884 12323 505 0,'0'0'754'0,"0"0"-707"16,0 0 12-16,0 0 28 15,0 0-71-15,324 0-14 0,-182-4-2 16,-5 1-254 0,-19-6-624-16</inkml:trace>
  <inkml:trace contextRef="#ctx0" brushRef="#br0" timeOffset="6531.23">25657 12605 235 0,'0'0'105'0,"0"0"-41"16,0 0-35-16,0 0 14 15,0 0 67-15,0 0-14 16,-171-114 7-16,147 92 44 0,9 2-20 16,-1 9 20-16,-8-1-47 15,-5 5-5-15,-10 7-13 16,-11 0-29-16,-13 13-34 15,-16 34-13 1,-13 19-3-16,2 23 26 16,-12 6-12-16,4 2 17 0,14-5-21 15,11-5-9-15,15-14 3 16,18-14-7-16,19-11-23 16,3-16-41-16,-3-15-118 0,-13-13-61 15,-14-4-195-15</inkml:trace>
  <inkml:trace contextRef="#ctx0" brushRef="#br0" timeOffset="6690.8">24019 12935 779 0,'0'0'264'0,"0"0"-158"16,0 0-21-16,0 0-27 0,0 0-21 15,0 0-29-15,315-56-8 31,-183 49-49-31,4 7-158 0,1-3-54 16</inkml:trace>
  <inkml:trace contextRef="#ctx0" brushRef="#br0" timeOffset="7474.85">24892 12849 164 0,'0'0'785'16,"0"0"-676"-16,0 0 18 15,0 0-48-15,0 0-44 16,0 0 2-16,186-70-6 16,-130 70-17-16,-4 0-9 0,-7 10-5 15,0 30-6 1,-6 10 5-16,-5 6 1 16,-15 4 0-16,-19-7 0 0,0-10 0 15,-19-9-12 1,-49-15-1-16,-11-8-7 0,0-11 15 15,11 0 4 1,23-5 1-16,16-31 1 16,13-10-1-16,16-4-7 15,0-3 1-15,35 6-12 0,33 11 8 16,6 9-7-16,-14 14 4 16,-7 3 12-16,-14 1 0 15,-5 5 1-15,-7 4 2 0,7 0 3 16,0 0 6-1,0 0-1-15,0 0 6 16,1 0 4-16,-7 23-10 16,-12 14 4-16,-3 9-8 15,-13 0-5-15,0 1 8 0,0-5-9 16,-5-12 0-16,-19-12-4 16,1-6 4-16,7-11-3 15,-2-1 3-15,12 0 2 16,1-13-2-1,5-21-7-15,0-9-1 0,5 1 6 16,40 1 0 0,2 8 2-16,9 10 15 0,-9 10-2 15,-2 10 17-15,-6 3-20 16,-5 0 5-16,-5 0-7 16,-8 9 1-16,3 18-7 15,-19 2 8-15,-5 8-7 16,0-10 11-16,0-1-12 15,0-6-2-15,0-11 0 16,0-8-22-16,0-1-12 0,0 0 19 16,0-1 10-16,0-28-3 15,24-7-36-15,10 3 44 16,11 3 3-16,5 6 1 16,2 15 10-16,-7 2 12 0,0 7-16 15,-6 0 14 1,-5 7 0-16,-5 19-13 15,-8 4 16-15,-8-3-17 16,-7-1-5-16,-6-4 2 16,0-8-7-16,0 3-53 15,-24-7-97-15,-15-10-171 0</inkml:trace>
  <inkml:trace contextRef="#ctx0" brushRef="#br0" timeOffset="7914.84">28100 12527 514 0,'0'0'405'16,"0"0"-264"-16,0 0 18 15,0 0-51-15,0 0-45 16,0 0-32-16,-45 107 51 0,-2-40-27 16,8 7-22-16,4 0 2 15,14-5-27-15,3-9-2 16,2-7-3-16,3-16 2 16,8-10-10-16,5-14-37 15,0-13-137-15,0 0-141 16,5-13-205-16</inkml:trace>
  <inkml:trace contextRef="#ctx0" brushRef="#br0" timeOffset="8143.72">28526 12552 225 0,'0'0'965'0,"0"0"-907"15,0 0 40 1,0 0 2-16,0 0-44 0,0 0 34 15,0 181-50-15,-34-112-5 16,5 1-15-16,0-4-11 16,0-3-2-16,8-4-5 15,-2-18-4-15,7-11 0 16,-8-17-49-16,6-6-36 16,2-7-135-16,0-1-98 15,3-45-424-15</inkml:trace>
  <inkml:trace contextRef="#ctx0" brushRef="#br0" timeOffset="8369.79">28463 12574 998 0,'0'0'131'0,"0"0"-7"0,0 0-23 16,318-41 21-16,-218 41-36 16,-8 2-30-16,-18 37-20 15,-24 14-30-15,-16 10 5 16,-29 3-10-16,-5 7 1 15,-10-3 5-15,-64-4-7 16,-23-10-9-16,-21-9-6 16,-1-11-27-16,6-9-29 15,16-7-86-15,34-10-22 0,29-10-81 16,28 0-574 0</inkml:trace>
  <inkml:trace contextRef="#ctx0" brushRef="#br0" timeOffset="10016">29999 12699 806 0,'0'0'102'0,"0"0"43"16,0 0-17-16,0 0-44 15,0 0-30-15,0 0 17 16,-89-76-40-16,36 92-29 0,-2 23 10 16,-14 12 12-1,6 9-3-15,19-3 2 0,9-8-12 16,17-9 5-16,18-13-16 15,0-11 4-15,0-9-4 16,0-7-5-16,39 0-8 16,14-10-22-16,10-20-36 0,3-7 16 15,-8-2-12-15,0-1 46 16,-14 4 21 0,-10 9 0-16,-18 10 5 15,-5 11 38-15,2 6 11 16,-8 0-12-16,0 3-31 0,14 30 28 15,-9 7 4-15,14 3-21 16,-3-3-10-16,3-4-12 16,5-9 2-16,-3-10-4 15,8-14 2-15,0-3-32 16,11 0-18-16,2-14-9 16,9-25-1-16,1-11-5 15,-1-9 21-15,-4-5 36 16,-2 4-3-16,-10 14 11 15,-11 16 2-15,-14 16 33 16,-7 14 2-16,-8 0-11 16,11 0-25-16,-1 9 2 15,9 26 11-15,-3 11 1 16,7 4 3-16,-2 3-7 16,3-2-3-16,0-9-7 0,-3-8 5 15,2-11-8-15,1-13 2 16,2-7-11-16,14-3 5 15,18 0-5-15,5-20-23 16,10-17 5-16,11-13 3 16,-5-6 24-16,-10-3-5 15,-11 3 7-15,-32 3 2 16,-18 7 4-16,-8 14 46 16,-8 4 2-16,-58 15 5 0,-15 10-17 15,2 3-32 1,10 0-10-16,25 10-2 15,15 20-10-15,23 0 1 16,6 6-23-16,0-6-44 16,40 5 27-16,18-5-32 0,5 0 9 15,-8-3 0-15,-10-1 40 16,-11-3 26-16,-5 4 5 16,-11-8 3-16,-2 4 12 15,-11 1 3-15,-5-1 39 16,0-3-16-16,0 0-29 15,11-10 6-15,7-4-4 16,6-6-9-16,8 0 17 16,20 0-3-16,11-16-11 15,3-18-5-15,8-5-22 16,-1-8 9-16,-15 4 0 0,-8 1 12 16,-8 1 1-16,-26 11 17 15,-11 7 4-15,-5 10 70 16,0 7-12-16,-10 6-8 15,-35 0-45 1,-8 0-24-16,-2 26 3 0,-8 17-2 16,13 3-3-16,3 1 3 15,26-8-1-15,8-2-3 16,13-10 1-16,0-11-10 16,0-6-5-16,13-10-36 0,21 0 1 15,5 0-4 1,6-26-23-16,0-4-25 15,-6 0 7-15,-5 0 61 16,-10 7 34-16,-13 3 0 16,-6 10 74-16,-5 3 31 0,0 5-22 15,0 2-1-15,0 0-43 16,0 0-11-16,0 0-12 16,0 2-9-16,0 25-4 0,0 0 12 15,0 0-11-15,0-4-3 16,0-4-1-1,0-8-8-15,0-9-17 0,0-2-41 16,29 0 10 0,15 0-4-16,4-13-43 0,2-10 8 15,-5-3 72-15,-11 3 23 16,-5 2 7 0,-19 12 83-16,3 2 6 0,-7 7-11 15,-6 0-27 1,5 0-25-16,0 0-22 0,0 3-5 15,14 17 21-15,-9 3-23 16,1-6 2-16,7-1-6 16,-2-9-4-16,13-3-31 15,10-4-21-15,19 0-1 16,3-11-5-16,12-22 4 16,-4-3-32-16,-6-8 86 0,-13 2 8 15,-16 10 8-15,-16 11 91 16,-7 10-5-16,-11 6 21 15,0 5-5 1,0 0-65-16,0 22-17 16,-29 25-20-16,-16 18 19 15,-13 9-14-15,8 9-16 16,-5 0 9-16,-8-3-10 0,-5-1-41 16,-16-15-146-16,-19-14-288 15</inkml:trace>
  <inkml:trace contextRef="#ctx0" brushRef="#br0" timeOffset="10741.97">29489 13238 821 0,'0'0'128'0,"0"0"52"16,0 0-54-16,0 0-51 16,0 0-15-1,0 0 3-15,-216-16-51 0,148 51-5 16,7 13 0-16,9 2-1 16,23-4-4-16,23-6-2 15,6-10-7-15,0-14 1 16,24-9-63-16,26-7-2 0,3 0 14 15,2-10-11-15,-2-29 26 16,-3-8 4-16,7 0 24 16,-1 5 14-16,-6 8 11 15,-8 16 39-15,-16 13 6 16,-8 5-15-16,-12 0 8 16,-1 5-23-1,-5 36 17-15,0 16 12 0,0 10-25 16,-29 18 3-1,-32 15-4-15,-7 10-10 0,5 12 1 16,5-4-9-16,13-5-9 16,11-10 6-16,8-20-7 15,18-14-1-15,8-16 0 16,0-23-4-16,13-14 3 16,37-16-1-16,19 0-11 0,9-29 13 15,1-24 4 1,-16-7-3-16,-18-10 7 15,-26-3-2-15,-19-6-1 16,0-8 2-16,-24 0-6 16,-26 10-2-16,3 21-31 15,15 20-73-15,24 9-51 0,8 13-111 16,0 5-475-16</inkml:trace>
  <inkml:trace contextRef="#ctx0" brushRef="#br0" timeOffset="11017.56">30656 13401 1078 0,'0'0'72'16,"0"0"58"-16,0 0 44 15,0 0-96-15,0 0-51 0,0 0-13 16,-89 113 6-16,26-34 2 15,10 15-9-15,14 8-10 16,28 6 10-16,11-11-12 16,0-17 4-16,6-22-5 15,46-17-3-15,3-18 1 0,9-23-56 16,-14 0-54-16,-3-16-51 16,-26-32-204-16,-21 2-286 15</inkml:trace>
  <inkml:trace contextRef="#ctx0" brushRef="#br0" timeOffset="11154.74">30446 13796 552 0,'0'0'331'0,"0"0"-202"15,0 0-15-15,0 0-44 16,0 0-53-16,0 0-11 16,160-66-6-16,-86 66-55 15,-24 6-149-15,-10 14-169 16</inkml:trace>
  <inkml:trace contextRef="#ctx0" brushRef="#br0" timeOffset="11748.02">30446 13796 628 0,'239'-46'336'16,"-239"39"-154"-16,21 0-44 16,21-3-15-16,3 10-37 15,10 0-44 1,9 0-10-16,-1 0-19 0,-8 9-10 15,-8 21 12-15,-7 12-15 16,-25 6 0-16,-9 10 5 16,-6-4-5-16,0-7-4 15,-45-8-12-15,0-16-21 16,6-16 1-16,10-4 5 16,5-3 16-16,19-7-12 0,5-32-30 15,0-14 0-15,68-7 16 16,17 7-17-16,12 5 31 15,-18 17 4-15,-6 13 23 16,-28 13 43 0,-21 5 21-16,-14 0 3 0,-10 0 0 15,0 1-25-15,0 29 9 16,0 11-4-16,0-1-20 16,0-2-21-16,0-8-3 15,0-2-6-15,29-17 3 16,16-11-45-16,13 0-28 15,5-24-41-15,5-23 18 16,6-6 23-16,-8-7 47 16,-3 6 21-16,-11 13 5 15,-25 11 22-15,-14 12 81 0,-13 11 35 16,0 7 1-16,0 0-51 16,0 0-29-16,-13 43-22 15,-32 23-17-15,-5 28 2 16,3 10 7-16,2 8-23 15,5 1 2-15,1-9-5 16,-6-10-1-16,11-20-4 16,0-16-1-16,5-17-41 15,-5-18-25-15,-6-23-138 16,11 0-179-16</inkml:trace>
  <inkml:trace contextRef="#ctx0" brushRef="#br0" timeOffset="11935.26">31893 13753 761 0,'0'0'544'16,"0"0"-503"-1,0 0 51-15,0 0 4 0,0 0-37 16,0 0-30-16,231 26-20 16,-231 39 10-16,0 4-10 0,-40-2-9 15,-20-10 0-15,-8-18-21 16,5-9-66-1,18-20-80-15,16-10-29 16,29 0-61-16</inkml:trace>
  <inkml:trace contextRef="#ctx0" brushRef="#br0" timeOffset="12592.17">32534 13445 1095 0,'0'0'177'0,"0"0"15"16,0 0-42-16,0 0-82 15,0 0-52 1,0 0-7-16,-29 145 34 0,-29-48-24 16,3 5 13-16,16-1-29 15,15-11 3-15,19-21-5 16,5-25 1-16,0-21-4 0,0-12-1 16,45-11-13-16,12 0 1 15,22-41-21-15,5-15-10 16,-5 3-6-1,3-2-3-15,-27 12 20 0,-26 19 30 16,-18 6 5 0,-11 12 49-16,0 6 16 0,-16 0-23 15,-37 0-11-15,3 1-17 16,-8 29 5-16,14 5-16 16,9 2 0-16,20-1 4 15,9-3-5-15,6-10-2 0,0 0 0 16,27-12-2-1,25-8 1-15,4-3-23 16,7 0-11-16,10-16 6 16,-4-24-23-16,-1-6 13 15,0-11 7-15,-12-15 20 0,-4 5 12 16,-12-16 0-16,-14 8 2 16,-8 15 6-1,-12 23 3-15,-6 18 28 0,0 12 19 16,0 4-12-16,0 3 1 15,-6 0-21-15,-28 0-21 16,0 0 9-16,0 0-14 16,5 10 0-16,-5 16 0 15,0 15 3-15,-6 5-3 16,1 7 1-16,4 10 2 16,1 0 2-16,13 3-2 0,3 0-3 15,13-4 4 1,5-9-2-16,0-7-2 15,0-16 0-15,0-9-4 16,0-9 0-16,28-12-16 16,22 0-31-16,8 0-51 0,-2-9-158 15,-22-21-231-15</inkml:trace>
  <inkml:trace contextRef="#ctx0" brushRef="#br0" timeOffset="12967.46">32708 13773 1177 0,'0'0'43'0,"0"0"-6"15,0 0 13-15,0 0-31 16,313-20-8-16,-221 17-11 16,-8-4-18-16,-10 6-34 15,-19-11-33-15,-8-1-31 16,-13-4 68-16,-18 4 44 15,-5-4 4-15,-3 4 41 0,-8 3 77 16,0 6 8 0,0 4-34-16,0 0 10 15,0 0-42-15,0 0-42 16,0 7-14-16,0 26-3 16,0 14-1-16,0 6 3 15,0 8-3-15,0 3 3 16,0-2-3-16,0-2 0 15,10-7 2-15,-10-20-2 0,0-6 0 16,-39-11-1 0,-35-9-14-16,0-7-101 0,1 0-152 15</inkml:trace>
  <inkml:trace contextRef="#ctx0" brushRef="#br0" timeOffset="99045.28">5609 14491 866 0,'0'0'194'15,"0"0"-131"1,0 0 7-16,0 0-42 16,0 0-11-16,0 0-4 0,392-56-6 15,-289 46-1-15,-24 2-5 16,-29-1 1-16,-27 9 1 16,-18 0-3-16,-5 0 7 15,0 0 10-15,0 0 28 16,0 0 12-16,0 0-7 15,0 3-13-15,0 34-6 16,-10 15-7-16,-19 8 25 0,0 5-24 16,8 2 1-16,-3-4 3 15,6 0-29-15,2-3 3 16,11-4-1-16,5-13-2 16,0-11-12-16,0-14-32 15,0-15-59 1,0-3-106-16,0 0-58 0,0-44-101 15</inkml:trace>
  <inkml:trace contextRef="#ctx0" brushRef="#br0" timeOffset="99452.11">6198 14040 917 0,'0'0'85'16,"0"0"52"-16,0 0-12 15,0 0-12-15,-305-79-27 0,232 79-14 16,-25 12-43-16,-15 41 7 16,0 30 8-16,5 14-16 15,11 16-3 1,23 9 11-16,14-3-21 0,26 3 8 16,28-2-15-16,6-4-4 15,21-7 7-15,66-13-11 16,26-11-2-16,29-25-1 15,21-17-7-15,14-20-3 16,-6-16-8-16,-3-7 9 16,-16-17 11-16,-10-30-3 15,-15-22 3-15,-14-16 0 16,-24-14 1-16,-20-17 2 16,-25-4-1-16,-31 1 0 15,-13 15 2-15,0 17-2 16,-39 17 8-16,-24 19-9 0,-11 6 0 15,1 15-11-15,4 14-26 16,11 16-84-16,19 0-128 16,5 0-375-16</inkml:trace>
  <inkml:trace contextRef="#ctx0" brushRef="#br0" timeOffset="100211.85">8534 14060 1021 0,'0'0'125'16,"0"0"31"-16,0 0 3 16,0 0-86-16,0 0-24 15,0 0-16-15,-79 222 22 16,39-104-5-16,6-4-23 0,5 8-12 16,-2-9-5-16,7-11-9 15,0-12 9-15,3-14-10 16,-2-16-22-16,7-15-13 15,3-19-43-15,7-19-50 16,6-7-124-16,0-19-88 0,0-47-338 16</inkml:trace>
  <inkml:trace contextRef="#ctx0" brushRef="#br0" timeOffset="100459.59">8421 14242 853 0,'0'0'85'15,"0"0"47"-15,0 0-6 16,318-32-39-16,-239 32 8 0,-6 35-11 16,-15 25-50-16,-13 10 0 15,-11 14 3-15,-23 10-21 16,-11-4 5-16,0-5-10 16,-69-2 2-16,-25-9 0 0,-20-9-11 15,-12-6 0-15,3-14-2 16,20-11-12-1,35-15-7-15,23-13-24 16,21-6-30-16,19 0-56 16,5-20-103-16,0-19-288 15</inkml:trace>
  <inkml:trace contextRef="#ctx0" brushRef="#br0" timeOffset="101218.04">9499 14782 1038 0,'0'0'161'16,"0"0"-16"-16,0 0 20 15,0 0-94-15,0 0-36 16,0 0-2-16,-50 66-25 16,16-13 21-16,10 2-7 15,14-2-17-15,10-5-5 16,0-5-2-16,0-8-3 0,49-12-19 15,25-17-21-15,10-6-16 16,8-4-6-16,6-45-38 16,-19-16 9-1,-11-13 61-15,-13-5 9 16,-21 7 11-16,-15 9 15 0,-14 17 25 16,-5 20 47-16,0 11-1 15,0 12 15-15,0 7-29 16,0 0-27-16,0 0-5 15,0 0-21-15,0 23-4 16,0 14-2-16,0 2 1 16,0 8 1-16,26-1-16 0,8-3 0 15,-5-3-3-15,-15-10-3 16,-14-3 20 0,0-8-8-16,-19-2 10 0,-31-4 1 15,-13-6 0-15,5-4 1 16,19 0 8-16,5-3-7 15,23 0 9-15,6 0-7 16,5 0-5-16,0 0 0 16,0 0-5-16,16 0-12 15,41 0-16-15,28-6 31 0,22-20 2 16,-4-16 0-16,0-10 1 16,-14-8 5-1,-15 0-1-15,-17 2-2 16,-12 10-1-16,-21 9 14 15,-14 9 19-15,-10 13 0 16,0 11 12-16,0 6 5 0,0 0-8 16,0 0-15-16,-29 0-2 15,-10 30-25-15,-6 27 4 16,-13 15-6-16,19 15 3 16,13 8 4-16,7 5-2 0,14 2-1 15,5-7-4 1,0-12 3-16,0-10-7 15,0-17 3-15,0-15-31 16,-5-18-23-16,-1-9-46 0,-1-14-54 16,1 0-116-16,-4-34-253 15</inkml:trace>
  <inkml:trace contextRef="#ctx0" brushRef="#br0" timeOffset="101423.8">10564 14599 865 0,'0'0'101'16,"0"0"17"-16,0 0 19 16,0 0-38-16,0 0 7 15,0 0-50-15,300 76-1 16,-300-16-32-16,0 0-2 0,-55-4-18 16,-30-3-3-16,-1-12-23 15,1-12-35-15,22-9-73 16,24-16-78-1,23-4-130-15</inkml:trace>
  <inkml:trace contextRef="#ctx0" brushRef="#br0" timeOffset="101659.89">11269 14203 1142 0,'0'0'144'16,"0"0"-84"-16,0 0 73 15,0 0-39-15,-29 228-36 16,0-123 2-16,-5 2-26 0,18-5-7 16,-2-6-16-16,18-11-5 15,0-17-4-15,0-15-2 16,23-12-13-16,46-18-47 16,20-16-20-1,24-7-19-15,13-25-167 0,3-35 11 16,-16-17-230-16</inkml:trace>
  <inkml:trace contextRef="#ctx0" brushRef="#br0" timeOffset="102353.97">12039 14685 577 0,'0'0'253'16,"0"0"18"-16,0 0-89 15,0 0 3-15,0 0-83 0,0 0-46 16,-234-19-21-16,150 68 0 16,0 8-5-16,16 3-14 15,10 2-6 1,24-6-5-16,28-8 0 0,6-16-5 15,0-8-15-15,34-18-15 16,30-6-29-16,14-6 24 16,-4-38-15-16,0-16-31 15,-11-2 16-15,-13-5 39 16,-5 14 26 0,-11 13 0-16,-16 17 18 0,-7 17 41 15,-11 6 4-15,0 0-20 16,0 0-7-16,0 27-9 15,0 12 7-15,0 7-9 16,0 7-6-16,0-2-3 16,0-10-14-16,0-10-2 0,0-14 0 15,0-5-9-15,18-12-8 16,22 0-20-16,4-16 8 16,6-28 23-16,13-11-17 15,-5 2 4 1,-8 10 16-16,-21 17 6 0,-8 12-2 15,-16 10 17-15,3 4 5 16,-8 0 0-16,6 0 3 16,-1 14-6-16,0 13 6 0,13 3-4 15,-2 2-15 1,13 1-2-16,5 1-1 16,11-8-8-16,5-12 0 15,8-8-17-15,0-6-9 16,-8 0 2-16,5-27-3 15,13-19 9-15,1-10-2 0,-1 3 17 16,-5 7 7-16,-18 16 0 16,-21 12 23-16,-9 16 8 15,-15 2 16-15,0 0 2 16,0 0 3-16,0 2-10 16,0 32-23-16,-29 19-3 15,-5 17 17-15,-10 17-5 16,4 14 2-16,-5 8-10 15,6 7-5-15,-1-9 0 16,12 2-15-16,9-17-11 16,14-10-7-16,0-3-43 0,-1-19-51 15,-17-23-24-15,-22-28-521 16</inkml:trace>
  <inkml:trace contextRef="#ctx0" brushRef="#br0" timeOffset="103844.48">15056 14470 321 0,'0'0'572'0,"0"0"-527"16,0 0 116-16,0 0-60 15,0 0-53-15,0 0-10 16,0 0 8-16,95-70-3 16,-56 70-8-16,8 5-3 15,3 43 1-15,-5 13 12 0,-11 20-15 16,-15 6-15-16,-19-4 1 15,0 0-14-15,-19-13 5 16,-26-14-4-16,-7-8-3 16,20-24-1-16,9-13-2 15,17-11-9 1,6 0 6-16,0-40-36 16,11-27-19-16,39-9 17 0,24 4 11 15,-6 15 14-15,-10 20 19 16,-3 14 5-16,-8 16 31 15,-2 7 10-15,0 0-4 16,-6 37 10-16,1 16-13 16,-11 14-14-16,-1 2 4 15,-4 4-27-15,-3-10 7 0,13-10-8 16,1-16-1-16,4-12-6 16,14-16-24-1,2-9-10-15,8-4-1 16,5-45-41-16,1-16-9 15,-4-17 1-15,-7-1 1 0,-13 13-39 16,-21 17 104-16,-24 23 24 16,0 21 92-16,0 9 49 15,-58 0 5-15,-16 33-62 16,1 17 3-16,4 15-22 16,19 6-22-16,21 0-25 15,19-5-1-15,10-12-14 16,0-12 0-16,39-12-3 15,30-16-24-15,4-14-5 16,6 0-8-16,0-25-30 16,0-22-53-16,-11-13-7 0,-10-7 47 15,-8 7-28 1,-10 12 60-16,-17 21 48 16,-12 20 46-16,-11 7 21 15,0 0 7-15,0 30 28 16,0 16 22-16,0 13-47 0,-5 2-22 15,-11-1-19-15,16-5-13 16,0-14-13-16,0-13-9 16,0-11-1-16,5-17-17 15,29 0-11-15,16-13 6 16,3-33-2-16,-3-11-33 0,0 2 22 16,-16 9 6-16,-10 16 15 15,-9 22 14 1,-7 8 12-16,-8 0 25 15,0 17-5-15,0 27 16 0,0 9 14 16,0 5-36-16,5-11-12 16,22-8-5-16,7-9-6 15,-5-16-3-15,10-11 0 16,6-3 1-16,18-14-1 16,16-32 4-16,3-14 2 15,-9-12-11-15,-18-11 5 16,-10-2-1-16,-21 15-15 15,-24 20-9-15,0 23 3 16,0 18-18-16,-40 9-40 16,1 0-84-16,-1 0-179 0,17 0-671 15</inkml:trace>
  <inkml:trace contextRef="#ctx0" brushRef="#br0" timeOffset="104426.81">18251 14186 1302 0,'0'0'110'16,"0"0"60"-16,0 0-36 0,0 0-43 15,0 0-45 1,0 0-14-16,-45 139-18 16,-4-5 4-16,1 11 12 15,22 12-17-15,26-7 4 16,0-7-17-16,34-19-1 0,45-21-1 15,16-20-13-15,2-34-17 16,-13-22 19-16,-2-27-56 16,-17-4 27-16,-2-52 4 15,1-13-16-15,4-11 15 16,-13 4 19-16,-15 14 20 16,-11 26 0-16,-16 19 11 0,-13 16 38 15,0 1 5 1,0 0-9-16,0 8-2 0,-8 37-27 15,-26 4-5 1,-1 11 6-16,14-7-11 16,16-9-1-16,5-15-5 0,0-12-3 15,0-10-11-15,45-7-12 16,13-7-11-16,15-37 11 16,17-15-17-16,-6-16-6 15,3 2 25 1,-14 7-6-16,-23 19 29 0,-15 24 2 15,-17 13 17-15,-13 10 30 16,-5 9 6-16,0 35-13 16,0 26 6-16,-23 20-8 15,-27 11-3-15,-14 5-5 16,1 0-18-16,-5-1-2 0,7-15-10 16,9-14-1-1,7-20-39-15,16-16-64 16,0-20-12-16,14-20-580 15</inkml:trace>
  <inkml:trace contextRef="#ctx0" brushRef="#br0" timeOffset="105503.19">21331 14666 1007 0,'0'0'146'16,"0"0"30"-16,0 0 4 15,0 0-98-15,0 0-32 16,0 0-15-16,-166 132-9 0,145-63-15 16,21 2-3-16,0-9-4 15,0-10-4-15,61-12-6 16,15-14-16-1,8-21-34-15,5-5-13 16,-2-5-25-16,-3-43-51 0,-10-6 28 16,0-15 37-16,-17 3 63 15,-17 13 17-15,-30 16 39 16,-10 21 74-16,0 9 54 16,0 7-28-16,-57 0-41 0,-9 16-61 15,-8 28-6 1,1 6-3-16,9 10-3 15,20 0-16-15,15-4 1 16,24-3-10-16,5-12 0 16,0-11-8-16,15-18-21 0,43-12-10 15,11 0-9-15,-4-30-5 16,17-23-30 0,-3-7-11-16,-6-1 47 0,1 6 39 15,-11 9 8 1,-18 23 27-16,0 9 40 0,-11 14-1 15,0 0-16-15,0 0-4 16,-5 26 3-16,-13 18-8 16,2 6-15-16,-18-1 1 15,0-6-26-15,0-3 1 0,-8-11-2 16,-13-15-7-16,8-5-10 16,8-9-12-1,5 0-7-15,0-34-2 16,13-14-43-16,42-6 43 15,14-5 29-15,-1 17 4 0,-5 8 5 16,-23 20 10-16,-6 9 24 16,-13 5 8-16,-3 0-5 15,-2 19 10-15,-3 27-2 0,-2 13-11 16,-11 2-9-16,5 3-10 16,0-11-9-1,0-16-2-15,1-12-4 16,-6-13-8-16,0-12-16 15,0 0-11-15,8-12 3 16,2-29-16-16,24-15 0 16,11-13 14-16,13 3 11 15,10 6 22-15,-2 11 1 0,8 19 2 16,-16 16 22 0,-9 8 4-16,-1 6-1 15,-9 0 10-15,-5 3-8 16,-7 33 4-16,-4 11-9 0,-12 9-9 15,-11 7 1-15,0-4-12 16,-34-10-2-16,-40-7-2 16,-5-13-16-16,0-4-13 15,16-18-30-15,29-7-33 0,23 0-52 16,11-34-206-16,0-23-58 16</inkml:trace>
  <inkml:trace contextRef="#ctx0" brushRef="#br0" timeOffset="105704.16">23632 14574 813 0,'0'0'248'0,"0"0"-45"0,0 0 25 16,0 0-68-16,0 0-75 15,0 0-31-15,84 12-16 16,-105 57-9-16,-24 18-4 16,-7 9-3-16,12 0-20 15,17 0 1-15,12-13-3 16,11-11-11-16,0-16-12 15,0-16-53-15,0-17-9 16,0-13-89-16,0-10-269 0,0-14-13 16</inkml:trace>
  <inkml:trace contextRef="#ctx0" brushRef="#br0" timeOffset="105866.17">23235 14986 1054 0,'0'0'168'0,"0"0"56"16,0 0-65-16,0 0-76 15,0 0-38-15,0 0-45 16,79-115-3-16,18 106-11 16,6 2-47-16,-1 7-70 15,-7 0-134-15,-8 0-75 16,-19 7-355-16</inkml:trace>
  <inkml:trace contextRef="#ctx0" brushRef="#br0" timeOffset="106827.87">23916 14888 928 0,'0'0'197'0,"0"0"-55"0,0 0 70 16,0 0-86-16,0 0-46 16,0 0-44-16,-24-83-24 15,77 80-11 1,15 3 8-16,11 0-7 0,0 9-2 16,5 31 8-16,-5 17-6 15,-10 12 0-15,-12 6 3 16,-41-4-4-16,-16-4-2 15,-16-16-2-15,-63-11 3 16,-13-17 1-16,14-9 1 16,14-14-1-16,30 0-2 15,24-14-4-15,10-29-33 16,0-13-21-16,73-14-3 16,25-8-71-16,9 8-28 15,-7 17 55-15,-2 13 102 16,-19 17 4-16,-22 10 44 0,-12 6 35 15,-26 7 30-15,-14 0-7 16,-5 0-32-16,0 0-7 16,0 30-15-16,0 10-5 0,-24 13-19 15,-5 0 2 1,8 1-26-16,8-12 4 16,13-5-4-16,0-12-1 15,0-16 0-15,0-7-8 16,24-2-14-16,34-2-3 15,15-37 21-15,11-16-18 16,19-5-5-16,-8-3 7 16,-9 7 1-16,-25 13 20 0,-27 23 0 15,-15 10 26-15,-14 10 4 16,-5 0 17-16,0 7-5 16,0 35-17-16,-24 17 14 15,-15 7 0-15,-1 0-19 16,11-11 7-16,14-8-21 15,15-18-5-15,0-7-1 16,0-16-11-16,39-6-14 16,29 0-10-16,22-23 3 0,7-23-11 15,6-10-12-15,-1-14 8 16,-7 4-11-16,-16 6 17 16,-16 19 39-16,-24 18 4 15,-20 16 33-15,-19 7 41 16,0 0 9-1,0 0-23-15,-29 36-22 0,-11 14-18 16,-4 9 17-16,20 1-15 16,13-2-13-16,11-12-1 0,0-9-10 15,11-14-5 1,47-12-13-16,15-11-21 0,17 0 8 16,7-27-19-16,-2-23-25 15,21-16 25 1,2-26-36-16,11-17 7 15,2-14-78-15,-18-2 6 0,-28 20 98 16,-33 33 53-16,-36 31 65 16,-16 34 133-16,0 7-29 15,-29 6-57-15,-31 41-47 16,-33 26-17-16,4 19 2 0,2 7-5 16,27-2-27-1,20-3-2-15,32-4-16 16,8-18-7-16,0-8-22 15,29-20-64-15,0-14 28 16,-5-21-122-16,-24-9-275 16,0-11-204-16</inkml:trace>
  <inkml:trace contextRef="#ctx0" brushRef="#br0" timeOffset="106959.1">26301 14994 852 0,'0'0'350'15,"0"0"-181"1,0 0 4-16,0 0-87 0,0 0-51 15,171-189-23-15,-44 168-12 0,12 16-34 16,3 5-93 0,-5 0-241-16,-11 19-465 15</inkml:trace>
  <inkml:trace contextRef="#ctx0" brushRef="#br0" timeOffset="107620.72">27374 15129 496 0,'0'0'719'0,"0"0"-614"0,0 0 70 16,0 0-56-16,0 0-75 16,0 0-30-16,142-69-5 15,-79 31-8-15,-13 2-2 16,-5-3-10 0,-16 10-17-16,-13 12 8 0,-16 7-7 15,0 10 24-15,0 0 3 0,-61 0 2 16,-12 13 5-1,-9 21 9-15,3 14 11 16,19-4-9-16,12 9 7 16,27-1-8-16,21-9-2 15,0-4-15-15,21-9 6 0,53-9-6 16,8-18-24 0,12-3-6-16,4-6-8 0,4-35-9 15,11-8-30 1,-5-13-12-16,5 1 46 15,-10-5 12-15,-24 11 31 16,-29 15 5-16,-21 16 53 0,-29 19 60 16,0 5 3-16,0 0-42 15,-69 19-39-15,-15 27-18 16,-19 19-7-16,14 0 5 16,13 0-7-16,31-9-12 0,24-15 6 15,21-9-7-15,0-18-11 16,34-14-8-1,40 0-5-15,10-18 2 16,5-33-3-16,9-15-17 16,-1-17 10-16,6-17 11 15,2-22 14-15,-3-21-11 16,-10-1 14-16,-31 8 4 16,-37 29 2-16,-24 41 63 0,0 33 11 15,0 23-6-15,0 10-2 16,-11 0-23-16,-34 59-25 15,-18 31-2-15,-5 34-3 16,-6 21 8-16,24 19-23 16,3 9 1-16,7 9-4 15,12 2-28-15,12-7-36 16,10-23-87-16,-12-47-335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2T05:39:38.4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16765 676 294 0,'0'0'116'16,"0"0"-57"-16,0 0 35 15,0 0-23-15,0 0-45 16,0 0-17-16,0 0 0 15,0 0 2-15,-4 0 8 16,4 0 0-16,0 0 14 16,0 0-6-16,0 0-13 15,0-5 10-15,0-3 4 0,0 3-1 16,0-2-6 0,0 0 6-16,0 0-9 0,0 0 2 15,0 3-9-15,0-9 16 16,0 5-11-16,0 0-2 15,0 2 14-15,0 6 3 16,0 0-7-16,0 0-3 16,0 0-3-16,0 0 0 0,0 0 2 15,0 0-6 1,0 0-3-16,0 0 1 16,0 0-4-16,0 0-3 15,0 6-3-15,-2 14 2 0,0 11 5 16,2 1 5-1,0 1-2-15,-2 7-3 0,2 7 3 16,0 5-6-16,0 0 12 16,0 0-1-16,0-3-12 15,0-6 1-15,0-3-5 16,-3-7 4-16,3-5-4 16,0-8 0-16,-2-4 0 15,2-2-1-15,-2-6 1 16,2-2-1-16,0-4 0 15,0-2-1-15,-2 0-7 16,2 0-9-16,0 0 2 16,0-8-31-16,0-16-105 15,0-10-161-15,0-6-375 16</inkml:trace>
  <inkml:trace contextRef="#ctx0" brushRef="#br0" timeOffset="549.93">16837 539 293 0,'0'0'153'0,"0"0"-107"0,0 0 32 15,0 0-7-15,0 0-23 16,0 0-22-16,-2-2 5 16,2 0 6-1,0 2-2-15,0 0-8 0,0 0 5 16,0 0 6-16,0 0-14 16,0 0-5-16,0-2-4 15,0 0 2-15,0 0 19 16,0-2-15-16,0 2-2 15,15-2-3-15,8-2-7 16,2 4-5-16,-2 2 1 16,2 0-5-16,-3 0-1 15,1 14-2-15,-6 6 1 0,-1 4 1 16,-3 6-4-16,-1 4 5 16,-10 0 3-16,-2 2 6 15,0-1-6-15,-2-5 3 16,-16-2 1-16,-7 0-7 15,-2-2-2-15,-4-2-5 16,2-4 0-16,0-4 2 16,3-4 1-16,4-6-1 15,3-2 5-15,6-4-10 16,5 0 6-16,0 0-12 16,8-12-54-16,0 0-17 15,0 2-29-15,5 0-73 16</inkml:trace>
  <inkml:trace contextRef="#ctx0" brushRef="#br0" timeOffset="1109.57">17122 1078 175 0,'0'0'502'0,"0"0"-441"0,0 0 7 16,0 0 18-16,0 0-30 15,0 0-27-15,0 0-3 16,-2 9 4-16,0 10 16 16,0 8 0-16,-3 3-26 15,3 4-2-15,-1 4 8 16,1-2-7-16,0 0-15 16,0-4-3-16,0-4 0 15,-1-4 4-15,3-6-4 16,-2-6 3-16,2-6-4 15,0-6-12-15,0 0-17 16,0 0-6-16,0 0-35 16,-2-10-46-16,2-13-201 15</inkml:trace>
  <inkml:trace contextRef="#ctx0" brushRef="#br0" timeOffset="3053.18">17380 1042 677 0,'0'0'37'16,"0"0"16"-16,0 0 14 16,0 0 23-16,0 0-23 15,0 0-1-15,-2 0-6 16,2 0-6-16,0 0-14 15,0 0-7-15,0 0-12 16,0 0-4-16,2 0-14 16,19 0 0-16,3 0 5 15,8 0-8-15,-3 0-17 0,-3 0-23 16,-2 0-22-16,-6 0-20 16,-7 0-9-16,-3 0-11 15,-4-4-59-15,-4-4-128 16</inkml:trace>
  <inkml:trace contextRef="#ctx0" brushRef="#br0" timeOffset="3394.64">17380 918 482 0,'0'0'120'16,"0"0"-42"-16,0 0-4 16,0 0-10-16,0 0-11 15,0 0 3-15,39-10 0 16,-22 10 11-16,4 0-21 15,1 0-27-15,0 0-15 16,0 0-4-16,-1 0 0 16,-4 0-22-16,-5 0-19 15,-4 0-6-15,-3 0-5 16,-1 0-24-16,-4 0-17 16,0 0-103-16</inkml:trace>
  <inkml:trace contextRef="#ctx0" brushRef="#br0" timeOffset="5648.23">17937 816 479 0,'0'0'215'16,"0"0"-172"-16,0 0 12 16,0 0 8-16,0 0-15 15,0 0-15-15,0 0 1 16,0 0 0-16,0 0 2 15,0 0-12-15,0 0-1 16,0 0 4-16,3 0-22 16,8-4-1-16,6-2 1 15,4 0-4-15,4 0-1 16,-5 4-1-16,-1 2 0 0,-3 0-5 16,-3 0-3-16,-4 0 1 15,1 12-6-15,-6 2 12 16,-4 4 2-16,0 0 6 15,0 2-4-15,-2 0-1 16,-19 4-1-16,-3-2-4 16,-3-2 0-16,1-2-6 15,-1-4-2-15,7-1 0 16,5-6-17-16,5 0 15 16,6-6-7-16,4-1-13 15,0 0 8-15,0 0 4 16,0-5-32-16,4-8 10 0,14 3 35 15,-1 1 9-15,4 0 6 16,-1 3 10-16,0 3 23 16,-2 3-12-16,-3 0-12 15,1 0-5-15,-3 1 3 16,-1 9-6-16,-4 2-1 16,-1 1 10-16,0 1 0 15,-5 1-10-15,-2 1 8 16,0 3 1-16,0 0-8 15,-11 3-1-15,-9-4-6 16,-2-1 3-16,-1-3-3 16,1-5-3-16,4-2-2 15,2-3-6-15,3-2-11 16,3-2-13-16,-2 0-56 0,3 0-104 16</inkml:trace>
  <inkml:trace contextRef="#ctx0" brushRef="#br0" timeOffset="6463.75">18240 862 307 0,'0'0'324'0,"0"0"-276"16,0 0 6-16,0 0 4 15,0 0-13-15,0 0-27 16,27-12-6-16,-11 8 5 15,-1 2-1-15,4 2 9 16,-2-2 10-16,-3 2-3 16,-3 0-14-16,-3 6-10 15,2 12 7-15,-6 6 9 16,3-2-4-16,-5 4-3 0,0 1 5 16,-2-4-19-16,0 4 0 15,0-5 4-15,-2 0-1 16,-15-3 3-16,-6 2-9 15,-2-7-5-15,5-3-28 16,3-4 9-16,5-3-15 16,8-2 7-16,4-2 9 15,0 0-12-15,0-13-63 16,4-12-11-16,16 0-77 16,5 2-45-16,0-2 190 15,2 7 41-15,-4-2 88 16,0 4 59-16,-1 0-19 0,-2 2-29 15,-6 0-52-15,-1 0-7 16,-4 2 2-16,-7 4 15 16,1 0-8-16,-3 4-1 15,0-2-11-15,0 2 0 16,0 4-7-16,0 0-3 16,0 0-4-16,0 0-6 15,0 0-7-15,0 0-6 16,-7 2-4-16,-2 12-3 15,-2 4 3-15,0 4 0 16,-1 2 6-16,1 0-4 16,3 1 2-16,2-3-3 15,6-3 1-15,0-1-2 0,0-1-1 16,0-3 0 0,14-2 0-16,6-5 0 0,2 0 1 15,5-7-11-15,4 0-14 16,1 0-39-16,-1 0-23 15,-6-12-60-15,-10-6-282 16</inkml:trace>
  <inkml:trace contextRef="#ctx0" brushRef="#br0" timeOffset="7033.12">18664 549 634 0,'0'0'91'0,"0"0"-6"0,0 0-1 16,0 0-26-16,0 0-35 16,0 0-6-16,0 0 0 15,-13-2-6-15,6 18 0 16,-2 8 30-16,0 6 15 15,1 4-14-15,2 3-7 16,2-5-1-16,2-3-17 16,2 0-9-16,0-5-3 15,6-4-3-15,13-4-2 16,1-4-7-16,2-6-5 16,2-6-5-16,1 0-10 15,-5 0 6-15,0-4 6 16,-4-14-5-16,-7-2 8 0,-5 2 8 15,-4 2 4-15,0 4 3 16,0 2 4-16,-2 8 7 16,-13 2-1-16,-10 0-12 15,-2 0-1-15,-4 18-12 16,0 4-25-16,4 0-69 16,4-4-52-16,8-6-258 15</inkml:trace>
  <inkml:trace contextRef="#ctx0" brushRef="#br0" timeOffset="9196.12">18959 1034 711 0,'0'0'53'15,"0"0"13"-15,0 0 24 0,0 0-30 16,0 0-20-16,0 0 20 16,0 0-7-16,0 0-12 15,0 0-15-15,0 0-5 16,0 0-5-16,0 0-5 15,19 0-4-15,10 0-1 16,11 0 0-16,7-1-4 16,0-8 1-16,-7 1-3 15,-4 4-4-15,-10 2-16 16,-10 0 17-16,-5 0-5 16,-8 2-5-16,-3 0 10 0,0 0 2 15,0 0-26 1,0 0-35-16,0 0-59 0,-21 0-196 15</inkml:trace>
  <inkml:trace contextRef="#ctx0" brushRef="#br0" timeOffset="9510.2">19114 902 755 0,'0'0'72'15,"0"0"-33"-15,0 0 46 0,0 0-21 16,0 0-36 0,0 0 3-16,9 38 43 0,-9-12-22 15,0 2-11-15,2 1-21 16,-2-1-6-16,5-1-4 15,-3 0-7-15,0-4-3 16,-2 2-1-16,0-7-24 16,2-4-29-16,-2-2-27 15,0-6-52-15,2-6-65 16,-2 0-369-16</inkml:trace>
  <inkml:trace contextRef="#ctx0" brushRef="#br0" timeOffset="9963.45">19553 786 755 0,'0'0'146'0,"0"0"-80"16,0 0-5-16,0 0-2 15,0 0-29-15,0 0 22 16,0 64-9-16,-6-34-19 16,-2 2-3-16,0 2-9 15,-1 3-4-15,0-4-3 16,0-1-3-16,0-3 1 0,7-3-1 16,-2-6-1-16,4-4-1 15,0-9 0-15,0 0 0 16,0-5-3-16,0-2-10 15,0 0 11-15,15 0 2 16,5 0 12-16,5 0-3 16,4-6-3-16,4 0-3 15,5 2-1-15,-5 0-2 16,-2 0 1-16,-6 1-2 16,-8 2-4-16,-3 1-10 15,-7 0-7-15,-3 0-13 16,-2 0-24-16,-2 0-25 0,0 0-27 15,0-6-26-15,0-5-148 16</inkml:trace>
  <inkml:trace contextRef="#ctx0" brushRef="#br0" timeOffset="10218.89">19647 990 894 0,'0'0'31'16,"0"0"-16"-16,0 0 79 15,0 0 3-15,0 0-42 0,2 111 0 16,-2-81-25-16,0 2-13 16,0 0-10-16,0-4-5 15,2-2-2-15,-2-4-1 16,2-4-20-16,0-4-48 15,0-4-69-15,-2-8-62 16,3-2-278-16</inkml:trace>
  <inkml:trace contextRef="#ctx0" brushRef="#br0" timeOffset="10583.34">19956 914 730 0,'0'0'132'0,"0"0"-73"16,0 0 11-16,0 0 13 16,0 0-22-16,0 0-30 15,50-32-2-15,-37 32-15 16,0 0-6-16,3 0-1 15,2 0 6-15,-1 18 1 16,-1 6-10-16,-3 8-1 16,-2 6 2-16,-9 1-1 15,-2-2 1-15,0 2-4 16,0-5-1-16,-15-4-2 0,-5-8-13 16,0-4-7-16,2-6-18 15,5-4-18-15,3-8-27 16,6 0 18-16,4-4-38 15,0-24-126-15,0-4-211 16</inkml:trace>
  <inkml:trace contextRef="#ctx0" brushRef="#br0" timeOffset="10845.47">20168 932 613 0,'0'0'125'16,"0"0"-15"-16,0 0-5 0,0 0-11 15,0 0 5 1,0 0-26-16,33-42-21 0,-33 42-35 15,0 0-14-15,0 10 1 16,0 8 5-16,-8 8 4 16,-4 2 0-16,1 5-1 15,5 0-3-15,1-1-2 16,5 1-1-16,0-8 1 16,0 0-6-16,3-7 4 15,16-4-5-15,6-8-3 16,8-4-8-16,3-2-20 15,4 0-44-15,0-8-63 16,-6-14-109-16</inkml:trace>
  <inkml:trace contextRef="#ctx0" brushRef="#br0" timeOffset="11251.18">20353 555 773 0,'0'0'106'15,"0"0"-24"-15,0 0 23 0,0 0-32 16,0 0-43-16,0 0-24 15,7 16 2-15,-7 10 26 16,0 7-4-16,0 0-11 16,0-1 8-16,-3-3-15 15,-3-4-5-15,6-4-6 16,0-3 1-16,0-2-2 16,0-4 0-16,0-2-1 15,11-6-7-15,11-2 5 16,3-2 2-16,6 0-11 15,0 0-18-15,0-4-27 16,-2-2-49-16,-7-4-8 16,-4 2-15-16,-7-2-21 15,-7-2-286-15</inkml:trace>
  <inkml:trace contextRef="#ctx0" brushRef="#br0" timeOffset="11487.45">20471 730 881 0,'0'0'79'0,"0"0"6"16,0 0 33-16,0 0-49 16,0 0-37-16,0 0-16 15,0 28-6-15,0-4 31 16,0 4-23-16,0 4-10 0,0 0-4 15,-2 2-4-15,-3 0-20 16,3-6-31-16,0 0-86 16,-3-11-92-16,1-8-292 15</inkml:trace>
  <inkml:trace contextRef="#ctx0" brushRef="#br0" timeOffset="12047.93">20845 1046 780 0,'0'0'82'16,"0"0"-33"-16,0 0 4 15,0 0 7-15,0 0 14 16,121 0-14-16,-75-1-5 15,6-2 11-15,-6-1-27 16,-3 0-32-16,-3 0-2 16,-11 2-5-16,-2 0-5 0,-12 0-17 15,-3 1-8 1,-6 1-11-16,-2-4-13 0,-2 1-2 16,-2-1-52-16,0-2-64 15,0-2-534-15</inkml:trace>
  <inkml:trace contextRef="#ctx0" brushRef="#br0" timeOffset="12346.82">21016 870 806 0,'0'0'142'0,"0"0"-111"16,0 0 10-16,0 0 17 16,0 0 11-16,0 0-12 15,6 78 6-15,-4-43-19 16,2 2-17-16,-2 3-12 16,1 3 4-16,-1-1 0 15,-2-2-3-15,0 0-14 16,0-6-2-16,0 0-19 15,0-4-16-15,0-4-58 16,0-10-147-16,0-12-315 16</inkml:trace>
  <inkml:trace contextRef="#ctx0" brushRef="#br0" timeOffset="14895.23">21623 956 801 0,'0'0'17'15,"0"0"26"-15,0 0 44 16,0 0-21-16,0 0 0 16,0 0-12-16,0 0-1 15,-5-24-11-15,5 24-12 16,0-2-11-16,0 0-8 16,0 0-8-16,19 0-3 15,2 0 0-15,4 2-1 16,2 0-5-16,-2 0 3 15,-6 0-6-15,1 6 5 0,-7 10-24 16,-3 0 13 0,-6 2 9-16,-4 0-2 0,0 1-5 15,0 0 8-15,-20-1-4 16,-7-1 2-16,1 1 3 16,1-9 2-16,7 0-2 15,7-4 1-15,7-5 0 16,4 0-2-16,0 0-2 15,0 0-11-15,0 0-2 16,9 0 7-16,6 0 13 16,5 0 16-16,1 0 21 15,3 0 3-15,0 0-16 16,1 9-3-16,-3 7 1 16,-7 4-14-16,-3-2-4 15,-8 0-4-15,-4 2 2 0,0-2 0 16,0 0 3-16,-13-2-5 15,-9-2 0-15,-5-4-8 16,0-2 0-16,0-2-10 16,7-6-18-16,3 0-8 15,3 0-32-15,5-2-88 16,1-12-172-16</inkml:trace>
  <inkml:trace contextRef="#ctx0" brushRef="#br0" timeOffset="15297.74">21955 998 818 0,'0'0'48'0,"0"0"-7"16,0 0 20-16,0 0-17 15,0 0-16-15,0 0 21 16,83-32-6-16,-62 32-19 16,2 0-4-16,-1 0 1 15,0 17-10-15,1 5-2 16,-1 3-1-16,-7 4-5 0,-5 3 2 15,-8 1-3-15,-2-2-2 16,0-1-1-16,-20-4 1 16,-7-6-4-16,-2 0-1 15,5-8-6-15,1-4 7 16,9-4-22-16,6-4-5 16,6 0-10-16,2 0-36 15,0-22-81-15,20-8-115 16</inkml:trace>
  <inkml:trace contextRef="#ctx0" brushRef="#br0" timeOffset="15577.2">22311 1016 656 0,'0'0'77'0,"0"0"23"0,0 0 8 16,0 0 2-16,0 0-26 16,0 0-41-16,18-28-1 15,-18 28-17-15,0 0-4 16,-4 0-4-16,-12 6-8 15,-6 10-7-15,2 4 5 16,2 5-2-16,5 3-1 16,4-1-2-16,7 2 4 15,2-4-3-15,0-2-1 16,17-5 3-16,8-4-3 16,6-8-2-16,4-2-3 15,-1-4-7-15,-1 0-23 0,-4 0-45 16,-4-10-84-16,-5-8-61 15</inkml:trace>
  <inkml:trace contextRef="#ctx0" brushRef="#br0" timeOffset="16017.46">22352 730 827 0,'0'0'66'0,"0"0"-11"15,0 0 5-15,0 0-28 16,0 0 21-16,0 0-31 15,79-36-12-15,-65 36 2 16,-5 0-4-16,0 0-6 16,-2 9-2-16,-3 8 3 15,1-2-2-15,-5 6 0 16,0-1 4-16,0 2 3 16,-19 0-3-16,0 0 0 15,-1-2 9-15,7-6-9 16,3-2 3-16,4-6-5 0,6-4 4 15,0 0-4-15,0-2-2 16,10 0 4-16,15 0 5 16,6 0-5-16,5 0-5 15,7 0-62-15,-1-2-126 16,-3-2-246-16</inkml:trace>
  <inkml:trace contextRef="#ctx0" brushRef="#br0" timeOffset="17097.88">22953 1087 714 0,'0'0'159'0,"0"0"-121"16,0 0 35-16,0 0-5 16,0 0-17-16,0 0 27 15,83-4-28-15,-44-5-9 16,4 1-6-16,-1 1-17 16,-4-1-11-16,-3 3-1 15,-10 0-6-15,-4 2-1 0,-9 2-11 16,-2 1-15-16,-8 0-28 15,-2 0-45 1,0 0-46-16,-7 0-63 0,-15 0-511 16</inkml:trace>
  <inkml:trace contextRef="#ctx0" brushRef="#br0" timeOffset="17414.37">23075 920 42 0,'0'0'887'0,"0"0"-849"15,0 0 7-15,0 0 29 16,0 0-34-16,0 0 1 16,5 24 17-16,2-2-3 15,2 8-18-15,-3 2-11 16,-1 6-2-16,-1-1-11 15,-1-1 5-15,-3-2 5 16,0 0-15-16,0-6-6 16,0-2 2-16,0-4-4 15,2-8-4-15,-2-2-17 16,2-8-15-16,-2 0-25 16,2-4-55-16,-2 0-102 15,3-2-123-15</inkml:trace>
  <inkml:trace contextRef="#ctx0" brushRef="#br0" timeOffset="18010.85">23769 986 300 0,'0'0'492'16,"0"0"-450"-16,0 0 49 16,0 0-11-16,0 0-14 15,0 0-37-15,37-28-7 16,-16 26-7-16,8 2-5 15,4 0 5-15,-2 0-2 16,-2 0 10-16,-7 0 0 16,-6 14-20-16,-5 4 0 15,-11 4 1-15,0 2 1 16,-9 2-1-16,-22 2 2 0,-7 1 0 16,-7-1-4-1,1 0-2-15,-1-2-3 0,5-6 2 16,9 0 1-1,8-6-5-15,13-4 4 0,5-2-1 16,5-6-4-16,0-2-1 16,0 0-3-16,18 0 10 15,13 0 1-15,10 0 7 16,5-4-5-16,8-2 0 16,2 2 5-16,6 0 6 15,-4 0 11-15,-5 0 14 16,-8 0-6-16,-10 0-25 15,-12 2-2-15,-6 2-6 16,-7-2 0-16,-6 2-8 16,-2 0-20-16,-2 0-18 15,0 0-49-15,0-2-97 16,-25-4-386-16</inkml:trace>
  <inkml:trace contextRef="#ctx0" brushRef="#br0" timeOffset="19028.93">16732 1783 299 0,'0'0'97'0,"0"0"-5"0,0 0-21 15,0 0-29-15,0 0-28 16,0 0-13-16,0 0 0 16,2 0-1-16,-2 0-13 15,5 0-2-15,-2-3 3 16,-1-4-45-16,2-4-73 16,0 4 15-16</inkml:trace>
  <inkml:trace contextRef="#ctx0" brushRef="#br0" timeOffset="19392.61">16732 1783 42 0,'67'-81'478'16,"-67"75"-371"-16,3 4 22 15,-3 0-31-15,2 0 1 0,-2 2-31 16,2 0 0-16,-2 0-3 16,0 0-20-16,0 0-4 15,0 0-8-15,0 0 5 16,0 0-9-16,0 0-3 15,0 0-15-15,0 16-10 16,0 6 15-16,0 12 6 16,0 2 10-16,-7 4-14 15,0 7 4-15,5 0-15 16,-7 4 3-16,5-1 1 16,-2-2-9-16,0-2-1 15,6-10-1-15,-2-1 2 0,2-9 0 16,-2-6-4-16,2-4 1 15,0-6-5-15,0-4-13 16,0-4 0-16,-2-2-15 16,2 0-16-16,-4 0-13 15,-1-8-47-15,-3-18-187 16,0-11-351-16</inkml:trace>
  <inkml:trace contextRef="#ctx0" brushRef="#br0" timeOffset="19761.65">16866 1670 825 0,'0'0'26'0,"0"0"30"16,0 0 5-16,0 0-1 15,0 0-28-15,127-38-6 16,-98 38 3-16,-2 0-4 16,-5 0-15-16,-2 10-6 15,-5 10-3-15,-1 4 5 16,-5 4 0-16,-5 0-2 16,-2 3-2-16,-2-2 5 15,0 2-7-15,-8-1 6 0,-15-6 0 16,-3 0-3-16,-3-6-3 15,0-4-2-15,2-6-9 16,5-4-6-16,9-4-17 16,3 0-28-16,10 0-43 15,0-16-57-15,0 0-407 16</inkml:trace>
  <inkml:trace contextRef="#ctx0" brushRef="#br0" timeOffset="20342.25">17209 2033 760 0,'0'0'62'15,"0"0"37"-15,0 0-5 0,0 0-43 16,0 0-39-16,0 0 0 15,44-40-2-15,-23 40 8 16,-1 0-4-16,-3 0-10 16,0 0-4-16,-5 14-3 15,-1 8 2-15,-1 4 1 16,-8 6-1-16,-2 2 1 16,0 2 0-16,-14-4 1 15,-13-4 2-15,-4-3 5 16,3-5-7-16,3-4 1 15,5-5 4-15,9-6-1 16,7-1-2-16,2-4-1 16,2 0 0-16,0 0 3 15,0 0-1-15,17 0 9 0,8-9 18 16,8 0-11-16,2-1-3 16,5 0-2-16,1 3 0 15,-3 0-9-15,-5 3-6 16,-6 0-33-16,-7 1-53 15,-2 3-76-15,-8-1-111 16</inkml:trace>
  <inkml:trace contextRef="#ctx0" brushRef="#br0" timeOffset="20573.62">17849 2171 819 0,'0'0'106'0,"0"0"-61"0,0 0 22 16,0 0-1-16,0 0-43 15,0 0-23-15,94-32-10 16,-82 28-62-16,-3 0-99 15,-9 0-184-15</inkml:trace>
  <inkml:trace contextRef="#ctx0" brushRef="#br0" timeOffset="20758.87">17849 2171 314 0,'-68'-104'677'0,"70"100"-613"15,12-2-8-15,7 0 17 16,3-2-26-16,2 2-41 16,1 2-6-16,2 2-33 15,-6 0-174-15,-10 2-357 16</inkml:trace>
  <inkml:trace contextRef="#ctx0" brushRef="#br0" timeOffset="23224.67">18248 1951 690 0,'0'0'101'0,"0"0"-14"16,0 0 14-16,0 0-21 15,0 0-8-15,0 0-26 16,0 0-8-16,0-2-15 16,0 2-8-16,0 10-8 15,-3 16 14-15,-4 6 1 16,3 2-2-16,0 2-8 15,-1-2-7-15,3-6-4 16,0-4 1-16,0-6-2 0,2-7-1 16,0-7-2-1,0-4-9-15,0 0-5 0,0 0 5 16,0 0 4-16,0 0-2 16,0-4-6-16,8-4 6 15,8-1 3-15,2 5 4 16,2 0 3-16,0 4 1 15,0 0 0-15,0 0 1 16,0 0 0-16,-2 7-2 16,-3 4-2-16,-3 6 2 15,-3-3 0-15,-3 4-1 16,-4 0 1-16,-2 0 3 16,0-2-3-16,0 2 3 15,-8-4 3-15,-9 0-3 0,-2-4-3 16,-1-2-7-16,2-2-28 15,2-2-20-15,6-4-84 16,-4 0-79-16,3-8-440 16</inkml:trace>
  <inkml:trace contextRef="#ctx0" brushRef="#br0" timeOffset="23463.66">18294 1985 865 0,'0'0'124'0,"0"0"-80"16,0 0 22-16,0 0-1 15,0 0-34-15,0 0-14 16,123-32-17-16,-86 30-2 15,-1 0-57-15,-3 2-102 16,-8 0-62-16</inkml:trace>
  <inkml:trace contextRef="#ctx0" brushRef="#br0" timeOffset="23874.03">18629 2035 791 0,'0'0'40'0,"0"0"30"15,0 0 3-15,0 0-25 16,0 0-36-16,0 0 1 15,64-34 12-15,-46 34 4 16,0 0-5-16,-2 2-7 0,1 16 2 16,-3 6-13-1,-6 6 0-15,-1 4 1 0,-5 2-1 16,-2 0-1-16,0 3-2 16,0-6-1-16,-13-4-2 15,-7-5 0-15,-3-6-2 16,2-4 0-16,0-4-10 15,3-4-6-15,7-4-23 16,5-2-22-16,6 0 9 16,0-16-98-16,2-10-42 15,18-6-162-15</inkml:trace>
  <inkml:trace contextRef="#ctx0" brushRef="#br0" timeOffset="24140.95">18849 2077 170 0,'0'0'511'0,"0"0"-407"16,0 0-11-1,0 0-5-15,0 0-8 0,0 0 7 16,60-102-16-16,-60 102-6 16,0 0-22-16,0 0-21 15,0 0-13-15,0 0-9 16,-2 8-1-16,-14 14 1 16,1 8 4-16,1 2-1 15,1 2-2-15,6 0 6 16,3-6-2-16,4-2-4 15,0-3 5-15,0-11-4 16,15-1 2-16,6-4-4 16,3-1-8-16,2-5-31 0,3-1-39 15,0 0-102-15,-4-3-125 16</inkml:trace>
  <inkml:trace contextRef="#ctx0" brushRef="#br0" timeOffset="24763.69">18934 1716 733 0,'0'0'104'0,"0"0"-9"16,0 0 5-16,0 0-9 15,0 0-50-15,0 0 0 16,2 0-16-16,-2 6-15 0,0 5-7 16,0 2 2-16,0 5 22 15,0-2-9-15,0-2-14 16,0-2 0-16,0-4-3 16,0-2-1-16,0-3-1 15,0-2-9-15,0-1-2 16,0 0 7-16,6 0-1 15,5 0 2-15,5 0 4 16,7-4 2-16,1 3 1 16,0-4-3-16,-3 5 4 15,-4 0 2-15,-5 0 3 16,-4 0-3-16,-1 0-3 16,2 6 0-16,-2 7-1 0,-3-1-1 15,-2 2 0-15,-2 1 2 16,0 2-1-16,0 1 2 15,-18 0 0-15,-6-2-4 16,-5 0-2-16,3-2-18 16,1-2-17-16,4-8-21 15,6-2-73-15,1-2-31 16,8-2-178-16</inkml:trace>
  <inkml:trace contextRef="#ctx0" brushRef="#br0" timeOffset="25070.39">18953 1662 385 0,'0'0'437'16,"0"0"-370"-16,0 0 8 15,0 0 25-15,0 0-18 16,0 0-24-16,68-16-22 16,-33 12-5-16,5 0-8 15,-2 0-14-15,-7 0-9 16,-6 4-1-16,-9-2-9 16,-8 2-16-16,-3 0-6 0,-3 0-45 15,-2 0-28-15,0 0 23 16,0 12-19-16,-4 0-120 15</inkml:trace>
  <inkml:trace contextRef="#ctx0" brushRef="#br0" timeOffset="25596.34">19366 2238 750 0,'0'0'151'15,"0"0"-75"-15,0 0-6 16,0 0 17-16,0 0-40 16,0 0-6-16,67-21 6 15,-32 16-15-15,5-4-5 16,1 1-8-16,1 1-3 16,-5 0-6-16,-5 3-10 15,-10 0-9-15,-4 4-15 16,-9-2-21-16,-5 2-33 15,-4 0-46-15,0 0 2 16,0-2-30-16,-10-4-557 16</inkml:trace>
  <inkml:trace contextRef="#ctx0" brushRef="#br0" timeOffset="25891.25">19533 1947 568 0,'0'0'329'0,"0"0"-253"0,0 0-28 16,0 0 43 0,0 0-45-16,0 0-13 0,18 24 33 15,-14 2-28-15,1 8-11 16,-1 4-2-16,0 4-9 15,4 4-4-15,-4 0-7 16,-2-1-4 0,0-4 0-16,0-8-1 0,-2-3-12 15,0-6-37-15,0-4-70 16,0-10-116-16,0-10-638 16</inkml:trace>
  <inkml:trace contextRef="#ctx0" brushRef="#br0" timeOffset="28257.19">20133 2005 742 0,'0'0'56'0,"0"0"8"15,0 0 32-15,0 0 0 0,0 0-8 16,0 0-24 0,0 0-7-16,-10-18-18 0,10 18-20 15,0-2-7-15,0 0 4 16,0-2-4-16,0 0-6 16,0-2-4-16,14 0-1 15,8 0-2-15,0 4-3 16,-2 2-2-16,-4 0-1 15,-3 0-2-15,-2 14 3 16,-6 8-1-16,0 4 7 16,-5 6 0-16,0 0 3 15,-5 4 3-15,-15 0-1 16,-7-4 1-16,-2-1-3 16,0-5-3-16,2-4 1 0,5-4-1 15,7-2 0-15,4-4 2 16,3-4-2-16,4-2-1 15,4-4-2-15,0-2-2 16,0 0 4-16,0 0-2 16,0 0 3-16,18 0 0 15,11 0 14-15,13-6-2 16,10-2-8-16,10 0-1 16,3-2 2-16,-1 4-3 15,-8 0 9-15,-18 2-10 16,-13 4-2-16,-17 0-1 15,-6 0 1-15,-2 0-5 16,0 0-7-16,0 0-4 16,0 0-10-16,-10 0-29 15,-6 2-84-15,0-2-72 0,-2 0-274 16</inkml:trace>
  <inkml:trace contextRef="#ctx0" brushRef="#br0" timeOffset="28978.97">20571 1949 639 0,'0'0'158'0,"0"0"-84"16,0 0-12-16,0 0 21 15,0 0-18-15,0 0 8 16,92-12-28-16,-70 12-7 16,0 16-12-16,-2 4-11 15,-2 6-4-15,-5 2-6 16,-6 4-2-16,-3 0 0 15,-4 3-1-15,0-4 1 0,-8 1 1 16,-13-4-1-16,2-6-3 16,-2-4 0-16,4-5-2 15,1-3-3-15,5-6-15 16,5-2-9-16,3-2-14 16,3 0 1-16,0-10-67 15,3-10-11-15,18-6 9 16,2-1-43-16,2 1 25 15,-1 0 129-15,-4 1 5 16,0 2 56-16,-3 3 59 16,2 4-30-16,-3 2-21 15,-8 4-12-15,-1 4 12 16,-7-2 8-16,0 4-11 16,0 0-16-16,0 2-8 0,0 2-5 15,0 0-7-15,0 0-14 16,0 0-9-16,0 0-3 15,0 0-4-15,0 4-5 16,-9 14 4-16,-3 6-1 16,-1 2 2-16,5 4 3 15,0-2 6-15,4-6-2 16,4 1-7-16,0-8 3 16,0-3 1-16,16 2 1 15,1-5 0-15,4-4-1 16,1-1-4-16,3-1-1 15,3-3-10-15,6 0-29 16,2 0-62-16,-5-8-123 16,-6-5-268-16</inkml:trace>
  <inkml:trace contextRef="#ctx0" brushRef="#br0" timeOffset="29569.8">21004 1770 692 0,'0'0'130'0,"0"0"-72"15,0 0 5-15,0 0-23 16,0 0-4-16,0 0 3 15,6-22 20-15,-6 22-13 16,0 0-20-16,0 0-6 16,0 0 3-16,0 0 2 0,0 0-3 15,0 0-12-15,0 4-10 16,0 13 2-16,-2 1 13 16,-7 0 4-16,1 0-12 15,0-3 0-15,2-2 0 16,1-1-4-16,5-4 2 15,0-2-4-15,0-5-1 16,0-1 0-16,0 0-3 16,13 0 3-16,14 0 6 15,4 0-4-15,5 0-2 16,2-5-11-16,-4 1-22 16,-5-1 1-16,-10 1-43 0,-5 0-19 15,-12 3-6-15,-2-1-7 16,0 0-17-16,-6-3-565 15</inkml:trace>
  <inkml:trace contextRef="#ctx0" brushRef="#br0" timeOffset="29854.48">21082 1776 765 0,'0'0'40'16,"0"0"44"-16,0 0 29 0,0 0-40 16,0 0-12-1,0 0-20-15,-5-2-14 0,5 2-7 16,0 2-9-16,-3 14 16 16,1 2 24-16,0 6-33 15,0 2 2-15,0 1-13 16,0 0 1-16,2 2-8 15,0-3 0-15,0 0-46 16,0-6-47-16,0-6-132 16,-2-6-188-16</inkml:trace>
  <inkml:trace contextRef="#ctx0" brushRef="#br0" timeOffset="31318.71">21550 2260 454 0,'0'0'325'15,"0"0"-309"-15,0 0 29 16,0 0 41-16,120 0-18 0,-74-4-12 16,2 0 47-1,-4 0-61-15,-7 0-24 0,-3 2-15 16,-5-2-3-16,-5 0-8 16,-7 1-19-16,-7 3-17 15,-5 0-46-15,-5 0-3 16,0 0 1-16,-9 0-133 15</inkml:trace>
  <inkml:trace contextRef="#ctx0" brushRef="#br0" timeOffset="31602.2">21790 2057 897 0,'0'0'78'16,"0"0"-27"-16,0 0 44 15,0 0-27-15,0 0-58 16,0 0 7-16,5 48 28 16,-3-14-2-16,0 0-19 15,0 5-11-15,3-2 1 16,-5 0 1-16,2-1-15 15,2-2 0-15,-2-4-12 16,0-4-58-16,-2-6-102 16,0-12-114-16</inkml:trace>
  <inkml:trace contextRef="#ctx0" brushRef="#br0" timeOffset="34189.75">22443 2065 736 0,'0'0'73'0,"0"0"-14"16,0 0 25-16,0 0 7 16,0 0-32-16,0 0-25 15,0 0 14-15,107-70-8 16,-85 66-24-16,-1 4-8 15,-2 0 1-15,-1 0 4 16,-3 2-6-16,-3 14-3 16,-5 6-3-16,-5 2 0 15,-2 6 3-15,0 2 1 16,-7 0-5-16,-13-4-3 0,-5-6-13 16,0-4 4-1,2-4-5-15,2-1 0 0,6-8-2 16,6-1 6-16,2-4 6 15,7 0 3-15,0 0 4 16,0 0 0-16,0-1-7 16,7-9-7-16,6 3 5 15,7 6 8-15,2 1 1 16,1 0 14-16,2 0 11 16,-4 1-7-16,-2 13-3 15,-4 3 1-15,-4-1-12 16,-2 2-2-16,-7-2 2 15,-2 0-4-15,0 2 4 16,-2 0-3-16,-18 0 6 16,-2-2-5-16,-5-4-1 0,5-2-1 15,1-4 0-15,8-2 0 16,3-4-4-16,2 0-20 16,-1 0-30-16,5 0-71 15,0 0-54-15,4-12-192 16</inkml:trace>
  <inkml:trace contextRef="#ctx0" brushRef="#br0" timeOffset="34670.75">22940 2167 355 0,'0'0'359'0,"0"0"-288"15,0 0 10-15,0 0 31 16,0 0-45-16,0 0-43 15,4-80 19-15,14 72-10 16,4 0-9-16,5 2 9 16,4 0 3-16,0 6-4 15,-2 0 7-15,-6 0-17 0,-3 4-11 16,-9 14-10-16,-5 6-1 16,-3 2 7-16,-3 5 1 15,0-2-5-15,0 1-1 16,-11 1 3-16,-12-1-3 15,-4-6-2-15,-2 0-3 16,2-8-4-16,4-4 0 16,5-6-12-16,9-4-10 15,7-2-30-15,2 0-16 16,0-4-6-16,8-18-112 0,15-6 22 16,4-4-132-1,2 0-120-15</inkml:trace>
  <inkml:trace contextRef="#ctx0" brushRef="#br0" timeOffset="34904.13">23169 2157 324 0,'0'0'203'0,"0"0"-15"0,0 0-87 16,0 0 9-16,0 0-7 16,0 0-11-16,72-66-13 15,-72 66-18-15,0 0-25 16,0 0-10-16,0 0-6 16,0 0-6-16,-8 14-10 15,-7 8 3-15,-3 4 1 16,3 2 6-16,1 3-7 15,3-4 5-15,7 1-2 0,4-3-5 16,0-1-3 0,2-6 1-16,21-2-2 0,6-2-1 15,4-6-13-15,11-4-33 16,1-4-73-16,-3 0-169 16</inkml:trace>
  <inkml:trace contextRef="#ctx0" brushRef="#br0" timeOffset="55875.78">2076 1508 531 0,'0'0'211'0,"0"0"-158"0,0 0-6 16,0 0 7-16,0 0-8 15,0 0-21-15,0 0-8 16,-3 0-4-16,3 0 4 16,0 0 8-16,0 0 17 15,0 0 24-15,0 0-19 16,0 0-12-16,0 0-19 15,0 0 1-15,0 0-7 16,5 0 1-16,13 0-5 16,5 0 4-16,6 0 3 15,6 0-5-15,3 0-3 16,4 0 2-16,1 0-4 16,-1 0-1-16,3-2 1 15,-3-5-2-15,0 4-1 16,1-1 1-16,-4-3 7 0,9 3-1 15,-4-1 1-15,1 0 9 16,1 4-12-16,-8-3-2 16,-3 0-3-16,2 1 0 15,-4 0 0-15,-6 0 3 16,1 2 1-16,-3-2 1 16,2 2-5-16,-3-2 6 15,1 2 1-15,4-2-2 16,-7 1-3-16,7 1 3 15,-2-2-3-15,-1 2-2 16,3 1 5-16,-4-3 0 16,0 3-5-16,1-1 0 15,-4-2 2-15,3 3-2 0,0 0-1 16,-3 0 1-16,0 0 0 16,-4 0 2-16,-1 0-2 15,-1-1 0-15,-1 1 0 16,2 0 0-16,-2-3 0 15,1 3 2-15,-5-2-2 16,-2 1 2-16,-2 1-2 16,-1 0 0-16,-2 0 0 15,3-3 0-15,3 2 0 16,-2 1 1-16,3-3 0 16,-1 2-1-16,2 1 0 15,-3-3 0-15,1 3 0 0,0-1 0 16,-1 1-6-16,-1 0 6 15,-2 0 0-15,-2-3 2 16,-1 3-2 0,1 0-2-16,-2 0 1 0,2 0 0 15,4 0 0-15,-4 0 0 16,3 0 1-16,-1 0 1 16,0 0-1-16,4 0 2 15,-1 0-2-15,1 0-1 16,2 0 1-16,-1 0 0 15,-2 0-1-15,0 0 1 16,0 0 0-16,2 0 5 0,0 0-3 16,0 0 4-1,0 0-5-15,-3 0 1 16,-4 0-1-16,-2 0 0 0,-2 0-2 16,0 0 2-16,0 0-1 15,0 0 1-15,2 0-1 16,-2-2-1-16,2 2-5 15,-2 0 3-15,2 0 3 16,-2 0-1-16,0 0-8 16,0 0-31-16,0 0-70 15,0 0-131-15,0 0-233 16</inkml:trace>
  <inkml:trace contextRef="#ctx0" brushRef="#br0" timeOffset="57346.28">2100 2153 217 0,'0'0'97'0,"0"0"24"15,0 0 0-15,0 0 31 16,0 0-68-16,0 0-28 16,-6 0 18-16,6 0-2 15,0 0-14-15,0 0 1 16,0 0 14-16,0 0-22 16,0 0-8-16,0 0-12 15,0 0-4-15,0 0-6 16,0 0-2-16,0 0-4 0,0 0 4 15,0 0-10-15,0 0-1 16,6 0-3-16,15 0 14 16,8 0 4-16,4 0 0 15,5 0-19-15,-1 0-1 16,2 0-3-16,1 0 1 16,0 0 0-16,5 2 0 15,-1 0-1-15,5-2 3 16,2 0-2-16,7 0 3 15,2 0-4-15,0 0 1 16,1-4-3-16,-6-4 2 16,1 4-1-16,2 2 2 0,-1-2-1 15,4 4 0 1,-3 0-2-16,-2-2 2 0,-3 2 0 16,-9-2 1-16,4 2 3 15,-8-1 2-15,-7-2-5 16,0 2 1-16,-6-2-2 15,-4 1 0-15,-3 2 0 16,-5 0 9-16,-2 0-4 16,1-2-2-16,-3 2 0 15,3-2 5-15,-1 2-2 16,3 0-1-16,1-2-2 16,1 2-2-16,2-4 0 15,2 2-1-15,1 0 3 0,-3 0-3 16,0 2 0-16,-2 0 0 15,-1 0 1-15,1 0-1 16,-3 0 1-16,1-2-1 16,0 0 1-16,-3-2-1 15,3 0 2-15,0 2 0 16,-1-2-2-16,1 2 4 16,-1 0-2-16,1 0 1 15,-1 0-1-15,-1 0-1 16,1 0-1-16,1 0 1 15,1 2-1-15,2-4 0 16,1 0-1-16,-1 2 2 0,2-2-1 16,-6 4 1-1,-5 0-1-15,-4 0 0 0,-6 0 0 16,0 0-2-16,0 0 2 16,0 0 1-16,0 0-1 15,0 0 0-15,0 0-18 16,0 0-16-16,0 0-34 15,-13 6-51-15,-16 6-57 16,-16 2-183-16</inkml:trace>
  <inkml:trace contextRef="#ctx0" brushRef="#br0" timeOffset="58714.35">1938 2941 299 0,'0'0'157'16,"0"0"-146"-16,0 0 21 16,0 0 48-16,0 0 29 15,0 0-34-15,-23 15 2 16,23-15 19-16,0 0-12 15,0 0-2-15,0 0 7 16,0 0-29-16,0 0-9 0,0 0-21 16,7 0-18-1,7 0 1-15,8 0 10 0,7 0-11 16,7 0-3-16,8 0-1 16,8 0 0-16,-2 0-3 15,6 0-1-15,-4 0 1 16,-1 0-3-16,-4 0-1 15,2 0 0-15,-1 0 4 16,6 0-3-16,11 0 2 16,-1 0 1-16,5 0-5 15,-1 0 0-15,-10 0 7 16,-3 0-7-16,-2 0 0 16,-1 0 0-16,-8 0 9 15,-4 0-7-15,-4 0 0 16,-5 0 1-16,1 0 8 0,-3 0 6 15,0 0 2-15,-1 0-13 16,-1-3 1-16,2 2-5 16,-5-3 0-16,1 1-3 15,2 3 2-15,-6-1-1 16,4-2 1-16,-2 3 0 16,-1-2 1-16,0 2-2 15,-6 0-4-15,-3 0 3 16,-3 0 1-16,-8 0-5 15,0 0 5-15,0 0 2 16,2 0-2-16,3 0 1 16,2 0-1-16,2 0 0 15,2 0 1-15,3 0 1 16,1 0 0-16,2-1-2 0,-1-2 0 16,-1 3 0-16,-3-1 0 15,1 1 0-15,3-3 3 16,0 2-3-16,2-2-1 15,3 1 1-15,-4 2 1 16,-1 0 0-16,-3 0-1 16,-3 0 0-16,-3 0-1 15,-3 0 2-15,4 0-2 16,-2 0 2-16,1 0-1 0,2 0 0 16,-1 0 0-1,0 0 0-15,-1-2 1 0,1 2-1 16,-2-2 1-16,-1 2-1 15,1 0 1-15,0-2 0 16,-2 2-1-16,-2 0 0 16,1 0 0-16,-1-2-1 15,6 1 1-15,-2-2 0 16,3 2 0-16,1-2 1 16,-6 3-1-16,-3-2 0 15,-1 2-1-15,-2 0-10 16,0 0-36-16,0 0-8 15,-9 0-45-15,-20 0-162 16,-9 5-375-16</inkml:trace>
  <inkml:trace contextRef="#ctx0" brushRef="#br0" timeOffset="59867.3">2011 3822 567 0,'0'0'135'16,"0"0"-65"-16,0 0-15 15,0 0 4-15,0 0-13 16,0 0 3-16,0 0-4 15,4 0-9-15,-4 0-1 16,0 0 12-16,4 0 11 16,-4 0 0-16,2 0-17 15,4 0-20-15,5 0-8 16,9 0 16-16,7 0 8 0,9 0-16 16,1-2-7-1,9-6-4-15,0 0 6 0,3 2-6 16,0-3-2-16,0 4-5 15,3-1-3-15,3 2 0 16,11 1 3-16,2 3 1 16,-1 0-3-16,-1 0-2 15,-10 0 1-15,2 0 0 16,-3-1 0-16,1-5 1 16,-2 2 3-16,-3-4-4 15,-7 4 1-15,-1-1-3 16,-5 1 5-16,-3 4-5 15,-1-4 4-15,-3 4 9 16,-2-1-9-16,2-2 1 0,0 2 1 16,-2-4 5-1,-2 4-9-15,-2 1 3 0,-1-3-3 16,-6 3 1-16,2 0 0 16,-2 0-1-16,-2 0 5 15,-1 0-4-15,-1 0 0 16,-1 0 1-16,1 0-1 15,1 0 0-15,1 0 0 16,1 0-1-16,1 0 0 16,2 0 0-16,-2-1 0 15,-1-2 1-15,-3 3-1 16,-5-1 0-16,-3 1-2 16,-4 0 2-16,-2 0 2 0,0 0 3 15,0 0-3 1,0 0 1-16,0 0-1 0,0 0-2 15,3 0 0-15,2 0-3 16,-1 0 3-16,5 0 1 16,-3 0-1-16,4 0 4 15,-4 0 2-15,-1 0 0 16,-1 0-4-16,2 0-1 16,4 0-1-16,-1 0 3 15,-1 0-3-15,2 0 0 16,-4 0 1-16,-1 0-1 15,-5 0-6-15,0 0-11 16,0 0-24-16,0 0-33 0,0 0-26 16,-25 0-132-16,-11 9-576 15</inkml:trace>
  <inkml:trace contextRef="#ctx0" brushRef="#br0" timeOffset="61448.09">2087 4754 582 0,'0'0'125'16,"0"0"-47"-16,0 0-25 15,0 0 31-15,0 0-23 0,0 0-29 16,0 0-4-16,0 0 1 16,0 0 14-16,0 0-13 15,0 0-5 1,0 0 1-16,0 0-1 0,-4 0-7 16,-1 0-7-16,-2 0-9 15,3-2 0-15,-2 0 11 16,1-2 18-16,1 2 13 15,-1 0-2-15,5 2-16 16,-3-2 21-16,3 0 3 16,0 2-12-16,0 0-17 15,0-2-6-15,0 2-15 16,0 0 0-16,10 0 0 16,14 0 6-16,7 0-5 15,12 0 1-15,3 0 0 0,4 0 0 16,1 0-1-1,2 0 0-15,3 0 1 0,0 0-2 16,2-4 2 0,2 0 0-16,-2-2-2 0,-2-2 0 15,-1 2-2-15,-10 0 1 16,-5 0-2-16,2 2 3 16,-4-2 0-16,2 0 2 15,2-2-2-15,-3 2 2 16,3-2-2-16,-7 2 0 15,1 0-3-15,-5 2 5 16,-6 0-2-16,-1 2 1 0,1 0 0 16,-3-2-1-1,2 2 1-15,1-2 0 0,0 2-1 16,-1-2 0-16,5 2 0 16,-5 0 3-16,3-2-3 15,0 2 3-15,-2 0-5 16,-3 0 2-16,-2 0-1 15,0 2 1-15,-5-2 1 16,1 2-1-16,-3 0 0 16,1 0 7-16,-3 0-4 15,-3 0 1-15,2 0-4 16,-3 0 0-16,-1 0 0 16,3 0 1-16,0-2 0 15,4 0-1-15,1 0 0 16,1 0 2-16,6 0 0 0,0-2 2 15,0 2-1-15,-1 0 1 16,-7 0-4-16,-1 0 0 16,-4 2 0-16,-1 0 3 15,-3 0-2-15,-2 0 1 16,-2 0 0-16,0 0 1 16,2 0 1-16,4 0-1 15,-2 0-2-15,2-3-1 16,3 3 0-16,0-1 1 15,0 1 1-15,0-2-1 16,0 0 0-16,2 2 2 16,0-2-1-16,0 0 0 15,1 2 0-15,-2-2-2 16,-3 2 0-16,-5-3 1 0,0 3-1 16,-2 0 0-16,0 0-16 15,0 0-24-15,-6-4-87 16,-25-5-137-16</inkml:trace>
  <inkml:trace contextRef="#ctx0" brushRef="#br0" timeOffset="67293.21">2192 284 273 0,'0'0'242'0,"0"0"-143"16,0 0-3-16,0 0-19 15,0 0-34-15,0 0 8 16,0 0 15-16,0-26-11 15,0 23-13-15,0 0-4 16,0 3 3-16,0 0 7 16,0 0-14-16,0 0-8 15,0 0-1-15,0 0-9 16,0 0-4-16,0 0 4 16,0 3-12-16,-2 7 2 15,-7 5 4-15,-3 3 5 16,6 3 2-16,-3 1-2 0,7 2-6 15,0 0-6-15,2-4 1 16,0 0 0-16,0-6-1 16,4-4-2-16,7-2-1 15,3-2-9-15,-1-2-30 16,1 0-3-16,3-4-23 16,1 0-73-16,-1 0-33 15,4-18-90-15</inkml:trace>
  <inkml:trace contextRef="#ctx0" brushRef="#br0" timeOffset="67638.63">2354 292 706 0,'0'0'112'0,"0"0"-34"16,0 0 12-16,0 0-28 15,0 0-35-15,0 0-18 16,-17 10-4-16,8 15 11 15,0 3 7-15,2 0-15 16,3 0-4-16,2-6-4 16,2-4-6-16,0-8 3 15,0-2 0-15,0-4-16 16,0-4 3-16,10 0-9 16,4 0 25-16,-3-16-3 15,2 0 2-15,-1-2-15 16,-3-4 9-16,-5 2 7 0,-2 4 4 15,-2 4 2-15,0 6 23 16,0 6-4-16,0-5-2 16,-9 5-23-16,3 0-26 15,-1 0-38-15,2 0-97 16,1 0-85-16</inkml:trace>
  <inkml:trace contextRef="#ctx0" brushRef="#br0" timeOffset="67764.86">2354 292 820 0</inkml:trace>
  <inkml:trace contextRef="#ctx0" brushRef="#br0" timeOffset="68075.95">2354 292 820 0,'152'75'18'16,"-152"-71"-3"-16,0-2 34 0,0 2-18 0,0 2-6 0,0-4-9 15,5 2-8-15,-1-4-5 16,3 0-3-16,-3 0-16 16,7 0 7-16,1-8 7 15,3-6-11-15,-1 0-36 16,-4-4-27-16,-3 6 40 16,-7 2 36-16,0 2 1 15,0 1 18-15,-4 6 17 16,-5 1 3-16,-5 0-15 0,3 0-2 15,-2 0 9-15,-1 0-16 16,1 16-7-16,2 2 11 16,4 0 13-16,1 6 11 15,6-4-22-15,0 0 4 16,0-4-12-16,2-2 4 16,14-2-4-16,3 0-13 15,4 0-4-15,4-6-52 16,8-2-95-16,-6-4-239 15</inkml:trace>
  <inkml:trace contextRef="#ctx0" brushRef="#br0" timeOffset="69742.85">3087 360 401 0,'0'0'374'0,"0"0"-340"16,0 0-5-16,0 0 45 16,0 0-6-16,0 0-18 15,0 27-20-15,0-23-6 16,0 0-12-16,0-3 1 16,5-1-6-16,2 0-4 15,4 0-1-15,4 0-2 16,5-5-28-16,-4-12-27 15,0-1-9-15,-8-3-7 16,0 1-22-16,-8 3 13 0,0 7 80 16,0 6 26-16,0 3 42 15,-5 1-4-15,-4 0-23 16,-4 0-6-16,1 8 13 16,-3 11-2-16,-3 6-13 15,3 3 22-15,3 2-7 16,5 0-16-16,7-6-18 15,0-4-9-15,0-2 0 16,0-8-3-16,7 0-2 16,5-6-7-16,3-4-8 15,-1 0-9-15,7 0-26 16,4-10-24-16,-5-12-1 0,1-2 4 16,-4-4 4-1,-1-1 53-15,-3 6 14 0,1 3 18 16,-8 4 37-16,-1 6 15 15,-1 2-3-15,0 4-13 16,3-1 1-16,-2 5-24 16,2-1-4-16,-1 1-13 15,0 0-3-15,4 0 4 16,-1 10-3-16,-1 9 6 16,-1 8 1-16,-3 3-7 15,-4 2-10-15,0 2 1 16,0-6-3-16,0-4 0 15,-9-6-25-15,1-6 5 16,4-4-10-16,1-8-4 0,3 0 11 16,0-6 15-1,0-18-84-15,0-4 11 0,0-8-22 16,13 0 2-16,1 4 35 16,1 6 56-16,-2 5 10 15,-1 10 71-15,-5 0-30 16,-7 7 56-16,2 3-26 15,-2 1 3-15,0 0-6 16,0 0-36-16,0 0-16 16,0 0-5-16,0 0-11 15,0 0 0-15,0 13 6 16,-5 6 4-16,3 5-6 16,0 4 4-16,2-2-6 15,0-2 0-15,0-2-2 16,0-6 2-16,0-6-2 0,0 0 0 15,15-8-26-15,6-2-24 16,3 0 15-16,1-6-15 16,4-10-40-16,-1-8 1 15,-1 0-3-15,0 0 89 16,-5-2-70-16,-3 2 73 16,-11 6 11-16,-3 6 52 15,-5 1-14-15,0 6 43 16,0-1-20-16,0-1-21 15,0 6 24-15,-3-2-27 16,1 2-14-16,0 1 17 16,2 0-19-16,0 0-15 0,-2 0-10 15,-2 9 1-15,-4 14 3 16,4 4 6-16,-3 12 0 16,3 5-3-16,2 2 7 15,-2 6-6-15,0-2-3 16,2 0-7-16,0-3-2 15,2-9-3-15,-2-6 0 16,2-8-36-16,0-12-11 16,-2-4-33-16,-3-6-117 15,-1-2-67-15</inkml:trace>
  <inkml:trace contextRef="#ctx0" brushRef="#br0" timeOffset="70060.92">3627 291 917 0,'0'0'61'0,"0"0"-32"16,0 0 28-16,0 0-6 16,0 0-32-16,0 0-4 15,71-39 7-15,-55 39-7 16,-1 0-10-16,-4 8-5 15,-1 6-1-15,-4 3 1 16,-2 1 4-16,-4 4 5 0,0 0-7 16,0-1 0-1,-2 1 13-15,-11-1-10 0,-5-5 0 16,0-4-2-16,1 0 3 16,-4-4-6-16,6-2-6 15,1 0-42-15,3-6-75 16,5 0-108-16</inkml:trace>
  <inkml:trace contextRef="#ctx0" brushRef="#br0" timeOffset="74357.33">2524 956 600 0,'0'0'64'0,"0"0"27"15,0 0-6-15,0 0 21 16,0 0-38-16,0 0-4 16,0 0-8-16,0-10-16 15,0 10-11-15,0 0-19 16,0 0 7-16,0 0-11 15,-7 8-1-15,-11 8-1 16,-1 8 3-16,-4 5 5 0,3-1 6 16,-1-1-10-16,2 0 0 15,3-4 6-15,3-5 6 16,2-1-20-16,6-5 1 16,1-4 2-16,1-6 0 15,3 0-3-15,0-2 2 16,0 0 0-16,0 0 5 15,0 0-6-15,0 0 6 16,0 0-5-16,12 0 7 16,10 0 5-16,11-6 0 15,4-2-9-15,-2 4-1 16,-2 2 0-16,-1-1-3 16,-5 3-1-16,-6 0 1 15,-3 0-1-15,-5 0 0 0,-1 0 0 16,-8 0-15-1,-4 0-10-15,0 0-14 0,0 0-29 16,0 0-60-16,-16 0-64 16,-11 0-43-16</inkml:trace>
  <inkml:trace contextRef="#ctx0" brushRef="#br0" timeOffset="74781.22">2495 972 587 0,'0'0'36'16,"0"0"48"-16,0 0-7 15,0 0-10-15,0 0 1 16,0 0-13-16,9-2-13 15,-9 2 1-15,0 0-3 16,0 8 38-16,0 6-7 16,0 6-5-16,2 1-11 15,-2 5-24-15,2 2-5 16,1 2-5-16,-3 2-2 16,4 2 8-16,-4 0-10 0,2-4-10 15,-2 0 2 1,0-4-1-16,0-6-5 0,0-2-3 15,0-8 0-15,3-2 1 16,-3 0-2-16,2-4 1 16,-2-2-6-16,0 2-8 15,0-4-23-15,0 0-17 16,0 0-29-16,0 0-53 16,0 0-143-16,0 0-337 15</inkml:trace>
  <inkml:trace contextRef="#ctx0" brushRef="#br0" timeOffset="78705.78">1724 1045 758 0,'0'0'26'16,"0"0"-18"-16,0 0 18 16,0 0 54-16,0 0-10 15,0 0-17-15,0 0 1 16,0-4 18-16,0 4-34 16,0 0-2-16,0 0-1 15,0 0-7-15,0 0-10 0,-9 0-7 16,-5 0-8-16,-1 1-2 15,-3 9 3-15,1 3 8 16,1 5 2-16,-1 0-1 16,5 4-3-16,-1-2 1 15,3 1 3-15,6-4-5 16,4 1 1-16,0-2-5 16,0-6-4-16,0 0 2 15,10-2 1-15,0-6-2 16,11-2-2-16,-4 0-3 15,1 0-4-15,-1-2 1 16,0-12-4-16,-5-4 6 16,0-4-2-16,-3 2-4 0,-7 0 9 15,2-2 1-15,-4 5 7 16,0 2-5-16,0 3 4 16,0 2-6-16,-4 3 0 15,-7 4 0-15,2-1-8 16,-4 4-81-16,2 0-47 15,-1 0-164-15,-1 18-283 16</inkml:trace>
  <inkml:trace contextRef="#ctx0" brushRef="#br0" timeOffset="79728.19">1618 1738 262 0,'0'0'417'16,"0"0"-338"-16,0 0-10 0,0 0 47 15,0 0-30-15,0 0-24 16,0 0 11-16,2-2-20 15,0 2-28-15,-2 0-10 16,2 0-10-16,-2 12 0 16,2 9 12-16,-2 4 17 15,0 1 1-15,0-1-20 16,0 1-1-16,0-4-3 16,0-1-1-16,2-3-10 15,-2 1 3-15,0-9-2 16,0-2-1-16,0-4-5 0,0-4-15 15,0 0-26 1,0 0-19-16,0 0-59 0,0-2-87 16</inkml:trace>
  <inkml:trace contextRef="#ctx0" brushRef="#br0" timeOffset="80641.41">1526 2478 818 0,'0'0'13'0,"0"0"52"15,0 0 32-15,0 0-16 16,0 0-1-16,0 0-30 16,-25-12-4-16,25 10 6 15,0 0-25-15,0 0-14 16,0-2 1-16,11 2-3 16,-2 2-8-16,3 0-2 15,-4 0-1-15,1 0-2 16,1 10 1-16,-6 4 0 15,-2 9 1-15,-2 0-4 16,0 1 3-16,-6 5 1 0,-11-3 0 16,-3-5 0-1,1 4 0-15,-2-7-1 0,6 0 0 16,3-4 1-16,6-8 0 16,6-4 0-16,0-2 0 15,0 0 0-15,0 0 0 16,2 0-2-16,16 0 2 15,7-2 15-15,1-8-2 16,1 4-6-16,-5-1-3 16,-3 6-3-16,-7 1-2 15,-3 0-29-15,-5 0-57 16,-4 1-95-16,0 10-128 0</inkml:trace>
  <inkml:trace contextRef="#ctx0" brushRef="#br0" timeOffset="81588.26">1504 3373 670 0,'0'0'160'16,"0"0"-81"-16,0 0 38 15,0 0-22-15,0 0-10 16,0 0-13-16,0 0-20 0,0 0-16 16,0 0-11-1,4-4-17-15,9-1-7 0,3 0 0 16,1 2 0-16,1 3-1 16,-5 0-1-16,1 0-1 15,-7 15-1-15,-3 3-2 16,-4 4 5-16,0 2-1 15,-2 0-8-15,-21-2 2 16,2 2-16-16,-4-6-9 16,3-2 8-16,4-4-2 15,7-6-6-15,4-4 14 16,5-2 10-16,2 0 8 16,0 0 4-16,0 0 6 15,0 0-10-15,2 0 1 16,9 0 5-16,3 0 20 0,1 0-4 15,3 0 9-15,3 6-20 16,-4 8-3-16,-1 4 0 16,-5 4-5-16,-7 0-1 15,-4 0-1-15,0 0 1 16,0 0 0-16,-9 1 1 16,-13-5-1-16,2-4 2 15,2-5-4-15,0-2-9 16,1-5-26-16,1-2-22 15,3 0-45-15,2 0-46 16,3-13-100-16</inkml:trace>
  <inkml:trace contextRef="#ctx0" brushRef="#br0" timeOffset="82366.06">1512 4145 680 0,'0'0'192'15,"0"0"-40"-15,0 0-21 16,0 0-33-16,0 0-29 16,0 0-21-16,-2-3-18 15,-7 22-7-15,-2 7 15 0,-9 6 1 16,2 4-9-16,-1-2-2 15,-2 0-4-15,7-8-15 16,6-6-5-16,3-8-4 16,5-6-3-16,0-4 0 15,0 0-5-15,0-2-6 16,7 0-3-16,11 0 14 16,11 0 3-16,2 0 0 15,5-8 0-15,-1 0-7 16,-6 0-18-16,0 4-1 15,-10 0-23-15,-11 0 0 0,-4 4 2 16,-4 0-5-16,0 0-15 16,0-2-53-16,0-2-76 15</inkml:trace>
  <inkml:trace contextRef="#ctx0" brushRef="#br0" timeOffset="82629.05">1523 4223 1111 0,'0'0'64'16,"0"0"18"-16,0 0 2 15,0 0-12-15,0 0 59 0,0 0-51 16,68 82-20-16,-55-46-30 15,-3-2-23-15,2 4-5 16,-5 1-2-16,-3-10-21 16,-4 1-33-16,0-3-98 15,0-8-73-15,0-4-198 16</inkml:trace>
  <inkml:trace contextRef="#ctx0" brushRef="#br0" timeOffset="102683.75">1998 846 43 0,'0'0'390'16,"0"0"-349"-16,0 0 26 16,0 0 15-16,0 0-13 15,0 0-29-15,0 0-1 16,0 0-9-16,2 0-10 15,-2 0 13-15,0 0 4 16,0 0-13-16,0 0-13 16,0 0 0-16,0 0-3 15,0 0 7-15,0 4 9 16,0 0 5-16,0 0-3 0,0 2 0 16,0 0-5-16,0 0-7 15,0-2 1-15,0 4 7 16,0-2-5-16,-2-2-9 15,2 4-3-15,0-2 4 16,0 4-3-16,0 0-2 16,0 0 5-16,0 2 8 15,0 0 5-15,0 2 0 16,0 0-11-16,0-2 8 16,0-2-1-16,0 2-1 15,2-2-10-15,5 0 0 16,-5 1-5-16,0-4 0 15,-2 1-1-15,0 1 0 16,2 0 2-16,-2 0 3 0,0-1-2 16,2 2 4-16,2-1-5 15,0 2-2-15,-2 1-1 16,0 0 5-16,0 0-4 16,1 0 6-16,1 0-6 15,0 0-1-15,-2 0 2 16,3-2 1-16,0-2-3 15,1 2 5-15,1 2-5 16,-3 0 0-16,3-2 0 16,-2 2 0-16,-3 0 1 15,0-2 0-15,0 0 3 16,1-2 0-16,-1 0 2 16,0 0 2-16,0 2-3 0,0 0 7 15,0 2-12-15,3 1 5 16,-3 1-4-16,0 0-1 15,1 1 5-15,-3 2-2 16,2-1-2-16,-2-1 2 16,0-1 0-16,2 3-2 15,-2-3 0-15,0 2 2 16,3 0 1-16,-3 0-4 16,0 2 1-16,2-2 3 15,-2 2 2-15,2-2-3 16,-2 2 0-16,2-2 1 15,2 4 2-15,-1-2-6 0,-1 2 7 16,0 0 21-16,-2 1-19 16,2-2-4-16,-2-1 2 15,0-1 5-15,0-3-12 16,0-2 5-16,3 2-5 16,-3 0 4-16,0 0 0 15,0 0-1-15,0 2-3 16,0-2 0-16,0 2 6 15,0 2-1-15,2 0-4 16,-2 2-1-16,0 0 1 16,2 0 6-16,1 0-7 15,-1 0 0-15,-2 2 3 16,0 3 0-16,0-2-1 0,0 4-1 16,0 3 4-1,0 2-5-15,0 0 1 0,0-4 1 16,0-4 1-16,2 2-3 15,0 0 0-15,0 2 3 16,0 0-3-16,1-2 0 16,-3 0-1-16,0 2 4 15,2 0-2-15,0 3-1 16,0-1 2-16,0 2 1 16,1-3-3-16,-1 0 2 15,1-3-1-15,-1 2 0 16,0-4-1-16,0 2 0 15,-2-2 2-15,0-4-1 16,0 0 0-16,0-4 2 0,0-4-3 16,0 4 0-16,0-4 0 15,0 2 5-15,0 0-4 16,0 0 1-16,0-2-2 16,0 2-2-16,0 0 2 15,0 1 1-15,0-1-1 16,-2 2 0-16,0-2 0 15,0 0 6-15,-1-2-6 16,1-2-3-16,-1 2 3 16,1 2 0-16,-2 4 1 15,2-2-1-15,-1 4 0 16,1-2 1-16,0 4 3 16,-2 0-4-16,2-2-2 0,-3 2 2 15,3-2 0-15,-1 1 4 16,-3-2-4-16,1 2 0 15,1-2-2-15,-3 4 2 16,3-3 0-16,-1 2 2 16,1-2-1-16,-1 2 0 15,-3 2-1-15,1 2 2 16,-3 2-1-16,4 0-1 16,2 2 0-16,-1 2-2 15,1-1 6-15,2 1-5 16,0-2 3-16,-1-2-4 15,-2 2 4-15,3-6-4 0,0 2 4 16,2-2-2-16,-2 2 1 16,2-2-1-16,0 2 0 15,-2 0 5-15,2-1-3 16,0-4-2-16,0 1 0 16,-2-1 0-16,-1-3 1 15,1 0-1-15,0 1 0 16,2 3 1-16,0 1 3 15,0-1-4-15,0-2 1 16,0 0-1-16,0 0 3 16,0 2-2-16,0-2 2 15,4-2-2-15,-1 2 0 16,-1-4 0-16,0 4 0 16,2-2 2-16,0 0-3 15,2 0 1-15,-2-1 1 0,0 1-1 16,1-3-1-16,-1 2 0 15,2-2 1-15,-1 2-1 16,0-1 0-16,-1-2 4 16,1 0-4-16,1 0 0 15,-4 0 1-15,3-2-1 16,-3 0-1-16,0 0 1 16,1-2 0-16,-3 0 1 15,2 0-2-15,0 0 2 16,-2-2-1-16,3 2 1 15,-1 0-1-15,-2-2 0 16,2-2 0-16,0 2 0 0,-2-2 1 16,0 0-1-1,2-2 0-15,-2-2 0 0,0 0 0 16,0-2-2-16,0 0-4 16,0 0-15-16,0 0-15 15,0 0-77-15,0-8-52 16,-4-30-174-16</inkml:trace>
  <inkml:trace contextRef="#ctx0" brushRef="#br0" timeOffset="106013.36">2148 802 312 0,'0'0'167'15,"0"0"-3"-15,0 0-50 16,0 0-66-16,0 0-5 15,0 0 15-15,0 0-38 16,75 0 21-16,-71 0-17 16,1 0 1-16,-2 0 0 15,-1 0-6-15,-2 0-10 16,0 0-2-16,2 0 3 16,-2 0 0-16,6 0-1 15,-1 0 9-15,3 0 4 0,6 0-4 16,4 0 13-16,4 0 5 15,5 0-21-15,4 0 3 16,-2-4 1-16,5-2-6 16,1 4-7-16,1 0-1 15,2 2 4-15,6-2-7 16,-4 0 0-16,5-2 4 16,-7 2-6-16,-7 0 3 15,2 0-6-15,-1-1 3 16,-1 2 0-16,0 1 0 15,-4 0 1-15,2-2 1 16,2 2-2-16,0-2 0 0,3 0 2 16,1 0-2-1,-2 0 0-15,5-2-2 0,-4 4 2 16,2-3 1-16,-5 2 0 16,-2 1-1-16,2 0 0 15,-4-3 2-15,2 3-1 16,-1 0 4-16,-1 0-4 15,0 0 0-15,0 0 0 16,0 0-1-16,-3 0 0 16,1 0 1-16,-1 0 0 15,-4 0 0-15,-5 0-1 16,-3 0 0-16,-6 0-2 16,1 0 4-16,-1 0 0 0,4 0-2 15,-1 0 0-15,1 0 2 16,2 0 0-16,-1 0 0 15,-2 0 0-15,-4 0-2 16,-1 0 1-16,-2 0-1 16,1 0 0-16,1 0 4 15,2 0-3-15,1 0 2 16,2 0-3-16,2 0 1 16,0 0 1-16,1 0-1 15,-6 0 0-15,1 0-1 16,-3 0 0-16,1 0-3 15,0 0 3-15,-3 0 0 0,2 0 0 16,-2 0 0-16,3 0 5 16,-3 0-5-16,0 0 1 15,-2 0-1-15,2 3 2 16,-2-2-1-16,2 2 0 16,-2-1-1-16,2 0 2 15,-2 0-2-15,6 2 1 16,-2 1 0-16,2 2 1 15,1-1-2-15,-1 2 2 16,2 2-2-16,-2 2 1 16,1-2 1-16,-1 2 1 15,2-2 2-15,-2 4-1 16,1 2 2-16,-1 0 24 0,-2 2-14 16,4 4-2-1,-4 0 2-15,0 4-13 0,1-1 19 16,-3 0-13-16,2 1-2 15,-2 1 8-15,1 0-8 16,-1 0 2-16,-2 3-5 16,2-2-3-16,1 2 7 15,-1 0-7-15,-2 0 1 16,0 0 0-16,0-2-2 16,0 2-1-16,0 0 1 15,0-2 1-15,0 0 1 16,0 2 0-16,0 1 0 0,0-3 1 15,0 2-3-15,0-4 0 16,0 2 0 0,0-2 1-16,0 4 0 15,0-2-1-15,2-2 3 0,1 2 3 16,1-4-6-16,2 1 0 16,-4-3 4-16,3 0-1 15,-1 0 0-15,-1 2 0 16,2 2-2-16,-1-2 4 15,-2 0 0-15,2 2-3 16,-2 0 1-16,1 0-1 16,1 2 1-16,-2 0-1 15,0 0 8-15,4-2-4 0,-2-2-5 16,-2 1 1 0,2-6 2-16,-2-1-4 0,3 1 0 15,-3-6 0-15,4 2 0 16,-2-1 0-16,-2-2 1 15,0 0-1-15,-2 4 0 16,2 0 1-16,0-2 1 16,0 2-1-16,1-4-1 15,-1 0 1-15,0 4-1 16,0 0 0-16,0 0 1 16,0 0 3-16,0-2-2 0,-2 4-2 15,0 0 0 1,4 0 0-16,-2 3 4 15,-2-1 0-15,4 0-3 0,-2 1 0 16,3-2 0-16,-1-1-1 16,-2 0 1-16,0 2-1 15,0 0 4-15,0 2-3 16,1 0 4-16,-3-2-2 16,5-2 6-16,-3 0-8 15,2 0 4-15,-1-2 2 16,-3 7-5-16,0-4 0 15,0 3 3-15,0 5-2 16,0-4 2-16,0 6-5 16,0-4 1-16,-3 2-3 15,1-3 4-15,0 2-2 16,0-2 1-16,0 0-1 0,-4 2 0 16,4 0 0-1,-2 2 0-15,2-2 0 0,2-2 0 16,0 2 0-16,0 0 0 15,0 1 1-15,0-4-1 16,0 2 0-16,0-1 1 16,0 0 1-16,0 0-2 15,0-2 2-15,0 0 0 16,0 2-2-16,0 0 0 16,-2 0 1-16,0 0 1 15,-1-2 2-15,1 3-1 16,2-2-2-16,0 5 3 15,-2-2-3-15,0 1 1 16,-2 1 1-16,0 0-2 16,-2 2 2-16,2-4-2 15,-1 0 4-15,1-4-1 0,0-2-1 16,2-2 0-16,-4-2-2 16,4 0 2-16,-2-4 2 15,2 3-4-15,-1-4-1 16,1 5 1-16,2-3-1 15,0 1 0-15,-2 0 0 16,2-2 1-16,-2 4-1 16,0 0 1-16,2 4-1 15,-2-4 5-15,-3 0-5 16,5 0 3-16,-3-2-5 16,3 0 2-16,0 0 0 0,0 2 2 15,0-2-1-15,0 0-2 16,0-2 2-16,0 0-1 15,0-4 1-15,0 0-1 16,0-4 0-16,0 0-1 16,0 0 1-16,0 0 0 15,0 0 0-15,0 2 2 16,0-2-1-16,-2 2-1 16,0 0 1-16,2-2-4 15,0-2 6-15,0 1-6 16,0-3 1-16,0 0 1 15,0 1-14-15,0 1-5 0,-2 0 2 16,2 2-5-16,-5-2-17 16,3 2-32-16,-4-1-84 15,-3-3-39-15,-9 0-158 16</inkml:trace>
  <inkml:trace contextRef="#ctx0" brushRef="#br0" timeOffset="108213.41">2927 840 677 0,'0'0'117'0,"0"0"-108"16,0 0 17-16,0 0 72 15,0 0-36-15,0 0-4 16,0 0-22-16,0 0-3 0,0 0-13 16,0 0-4-1,0 0-6-15,0 0 11 0,0 0 12 16,-2 0-7-16,-2 4-13 15,-1 2 12-15,3 6 6 16,2 0-9-16,-2 6-5 16,2 6 11-16,-3 4-9 15,1 4 17-15,2 2-10 16,0 1 2-16,0-2-5 16,0 4-5-16,0-1-15 15,0 0 6-15,7 2 1 16,2 0 0-16,-1 0 5 15,1 2 5-15,-1-4-12 16,-4 3-8-16,2-2 8 0,-1-2-3 16,-1-3-2-1,-2 0-1-15,0-2 0 0,-2 0-2 16,0 0 6-16,6-4-6 16,-6 2 2-16,0-2-2 15,0 0 5-15,0 0-3 16,0 1-1-16,0-1 0 15,0 0 1-15,0-1 1 16,0 2-2-16,0 3 4 16,2 0-3-16,2 2 0 15,-2 0-2-15,0 4 3 16,0-2-3-16,1 4 2 16,-1-4-1-16,0 2-1 0,0 3 0 15,0-9 0-15,-2-2 4 16,0-2-1-16,0-4-3 15,0 0 4-15,0 2-2 16,0-2 0-16,0 0 1 16,0 0-2-16,0 0 2 15,0 0-3-15,0 0-1 16,0 4 1-16,0 0 4 16,0 2-4-16,0 4 2 15,2-1-2-15,-2 1 2 16,0-2-2-16,0-2 0 15,0 0 0-15,0 2 0 0,4-4 0 16,-4-2 0-16,2 0 0 16,0-2 0-16,2-1 0 15,1-2 0-15,1-1 2 16,0 1-2-16,0-1 1 16,-2 2 1-16,0 0 0 15,-1-2-4-15,3 2 5 16,-4-2-4-1,2-2 3-15,2 2-2 0,-4 0 2 16,0-2-1-16,0 0-1 16,-2 2 0-16,2 2 1 15,1-2-2-15,-1 3 2 16,0-2 0-16,0 2 0 0,0-2 0 16,-2 3-1-1,2 1 0-15,-2 3 2 0,0-2 0 16,2 0-1-16,-2 2 2 15,0-2-2-15,0-2 1 16,3 2-1-16,-1 2-1 16,1 2 0-16,-3 2 1 15,0 2 0-15,0 0 2 16,0 4-2-16,0 1-1 16,0-3 0-16,0 0-1 15,0-4 1-15,0 0 0 16,0-4 1-16,0-2-1 0,0-4-1 15,0 0 1 1,0-2 0-16,0 0 0 0,0 1 0 16,0-4 1-1,0 3-1-15,0-4 0 0,0 1 0 16,4 0 0-16,-2-2 0 16,-2 2 2-16,3 2-4 15,-3-1 3-15,0 2-1 16,0 0 1-16,0 2-1 15,0-2 0-15,0 0 0 16,0 0-2-16,0-2 4 16,2-2-2-16,-2-2 1 15,0 0-1-15,0-2 0 16,0 0-1-16,0-2 1 16,0 2 0-16,2-2 0 0,-2-2 0 15,2 1 1-15,-2-7-2 16,0 0 0-16,0 0 1 15,0 0-3-15,0 1 3 16,0 1-3-16,0 2 2 16,0 0 1-16,0-2 0 15,0 3 0-15,2-4 0 16,-2 1 0-16,0 0-3 16,0 0 2-16,0-2-2 15,0 0-1-15,0 0-11 16,2 0-23-16,3 0-25 15,-1 0-113-15,3-22 2 16,0-14-227-16</inkml:trace>
  <inkml:trace contextRef="#ctx0" brushRef="#br0" timeOffset="110700.34">2399 1752 546 0,'0'0'127'0,"0"0"-45"16,0 0-23-16,0 0 28 0,0 0-40 15,0 0 0 1,0 0-14-16,0 0-11 0,0 0-4 16,0 0-1-16,0 0 7 15,0 0-4-15,0 0 3 16,0 0-14-16,2 0 11 16,1-1 8-16,3-8-16 15,0 0-12-15,8 0 4 16,-1 1-2-16,3 0-2 15,0 2 1-15,2 2 4 16,-3 2-3-16,-1 2-1 16,1 0-1-16,-1 0 0 15,-1 2-1-15,-1 8 1 0,-2 2-1 16,1 2 1-16,-3 3 0 16,-4-2 0-16,-4 6 1 15,0-3 2-15,0 0 2 16,-18-3-4-16,0 0-1 15,-2-4-4-15,0-2-2 16,4-5-3-16,7 0 0 16,2-4-2-16,5 0 10 15,2 0 1-15,0 0 1 16,0 0 4-16,0 0-5 16,0 0 6-16,0 0-6 15,0 0 6-15,7 0-4 0,4 0 2 16,7 0 0-1,-2 0-3-15,-1 0-1 0,1 0 3 16,7 0 1-16,-2 0-4 16,-5 4 0-16,-1 4 0 15,-7 0 0-15,-4 4 0 16,-4 0 0-16,0 2 3 16,0 4-1-16,-4-2 5 15,-19 2 2-15,-2 0 5 16,-4-4 2-16,5-4-13 15,4-4 1-15,0-2 0 16,0-4-2-16,4 0 3 16,-2 0 0-16,7 0 1 15,1-8 3-15,2 0-6 16,4 2 5-16,4 2 0 16,-2 2-5-16,2 2-3 15,0 0-7-15,0 0-22 0,0 0-33 16,0-2-37-16,0 2-63 15,8-4-77-15</inkml:trace>
  <inkml:trace contextRef="#ctx0" brushRef="#br0" timeOffset="111729.36">3235 1656 635 0,'0'0'54'0,"0"0"-14"16,0 0 6-16,0 0-25 16,0 0 14-16,0 0 25 15,18-8-6-15,-18 8-13 16,0 0 7-16,0 0-8 15,2 0 1-15,-2 0 7 16,0 0 0-16,0 0-23 16,0 0-6-16,0 0 5 15,0 0-8-15,0 0-6 16,0 0 1-16,0 12 4 16,0 6 13-16,-10 4 9 0,2 4 7 15,-1 3-19-15,1-1-9 16,-2-1 4-16,6 1-3 15,-1 1-10-15,5-3-3 16,0 0-3-16,0-2-1 16,0-2 0-16,7-4-1 15,5-4-8-15,0-4-8 16,-1-2 2-16,1-4 1 16,-1-4 6-16,2 0-4 15,1 0 12-15,1 0-10 16,3-4 2-16,-2-14 5 0,-1-2-16 15,1-2 6 1,-3-2-3-16,-4 0 4 0,-5 4 4 16,-2 2 7-16,-2 2 2 15,0 4 5-15,0 4 4 16,0 2-1-16,-13 2-1 16,-5 4-2-16,-1 0-6 15,-6 0 0-15,0 11 0 16,3 4 4-16,2-1-4 15,6 1-8-15,6 2-32 16,3-3-68-16,5-6-149 16,0-8-316-16</inkml:trace>
  <inkml:trace contextRef="#ctx0" brushRef="#br0" timeOffset="113760.61">2566 2322 219 0,'0'0'585'0,"0"0"-523"15,0 0 34-15,0 0-5 16,0 0-38-16,0 0-16 15,0 0 14-15,0-4-11 0,0 4-2 16,0 0-17-16,0 0-8 16,2 2-3-1,0 16-5-15,1 6 43 0,0 8-4 16,-3 0-18-16,0 0-2 16,0 0-5-16,0 1 4 15,0-4-19-15,0 1-3 16,0-6-1-16,0-6 0 15,0-1 1-15,0-7 1 16,0-4-2-16,0-2 0 16,0-4-1-16,0 0-1 15,0 0-2-15,0 0 2 16,6 0 0-16,19-2 2 0,4-11 5 16,6 2-2-1,3 0-3-15,-7 0 1 0,0 1 0 16,-2 2-1-16,-8 0-10 15,-4 3-8-15,-8 5-14 16,-4-1-11-16,-3 1-1 16,-2 0 8-16,0 0-41 15,0 0-72-15,0 0-75 16,-14 0-222-16</inkml:trace>
  <inkml:trace contextRef="#ctx0" brushRef="#br0" timeOffset="114075.93">2758 2498 847 0,'0'0'59'0,"0"0"3"15,0 0 32-15,0 0-44 16,0 0-16-16,0 0-6 15,-3 14 5-15,1 8 15 16,-2 4-24-16,2 2 6 16,-1 1-22-16,3 0 15 15,0 2-11-15,0-1-4 16,0 0-2-16,0-6-3 0,0-4-2 16,0-4-2-16,0-6-7 15,0-4-23-15,0-2-34 16,0-2-63-16,3-2-30 15,-3 0-94-15</inkml:trace>
  <inkml:trace contextRef="#ctx0" brushRef="#br0" timeOffset="116877.43">3424 2440 723 0,'0'0'106'0,"0"0"-33"15,0 0 4-15,0 0 12 16,0 0-25-16,0 0 3 15,0 0-16-15,0-6-15 16,0 6-19-16,0 0-6 16,0 0-3-16,0 4 0 15,0 16 3-15,-2 6 19 0,-7 2 12 16,5 2-14 0,-6 1-4-16,4-5-10 15,1 2-4-15,-1-4-9 0,6 0-1 16,-2-6 2-16,2-2-1 15,0-8 0-15,0-4-1 16,0 0-2-16,0-4-1 16,6 0-2-16,9 0 5 15,12 0 6-15,6 0 2 16,6-4-5-16,1-6-1 16,2 0-2-16,1 2 0 15,-8 0 0-15,-3 4 0 16,-10 0-14-16,-11 2-14 0,-7 2-7 15,-2 0 5 1,-2 0-9-16,0 0-26 0,0 0-41 16,0 0-62-16,-8 0 0 15,-8 0-214-15</inkml:trace>
  <inkml:trace contextRef="#ctx0" brushRef="#br0" timeOffset="117215.59">3578 2523 213 0,'0'0'573'0,"0"0"-525"16,0 0 45-16,0 0 12 15,0 0-50-15,0 0-17 16,0 7 24-16,0 11 2 16,0 4-23-16,0 7-14 15,0 7 8-15,0 2 15 16,0 4-13-16,0 2-18 16,0 0-13-16,0-2 1 15,0-6-7-15,0-8-1 16,0-6-7-16,0-5-43 15,0-8-37-15,0-3-95 0,0-6-170 16</inkml:trace>
  <inkml:trace contextRef="#ctx0" brushRef="#br0" timeOffset="118742.48">2416 3282 724 0,'0'0'62'16,"0"0"43"-16,0 0-28 16,0 0 27-16,0 0-42 15,0 0-2-15,0 0 6 16,12-26-19-16,-10 24-22 15,3 2-5-15,1-2-5 0,8 0 0 16,3 0 3-16,8 2-6 16,0 0-1-16,2 0 0 15,-6 2-11-15,-3 12-2 16,3-2 1-16,-8 4 1 16,-7 1-12-16,-4-2 7 15,-2 3 3-15,-10 0-7 16,-17-1 5-16,-2-3-5 15,7-2-2-15,6-6 1 16,5-2 3-16,9-3-9 16,2-1 13-16,0 0-1 15,0 0-1-15,0 0 4 16,0 0 0-16,0 0-2 0,9 0-3 16,11 0 6-16,0-1 5 15,4 1 4 1,3 0 6-16,-2 0-8 0,-4 0 2 15,-2 8-4-15,-11 3-4 16,-3 6 0-16,-5 1-1 16,0 0 2-16,0 0-2 15,-20 0 1-15,-11-2-3 16,-10 2-3-16,-5 0 1 16,-1 0 0-16,7-6 4 15,9 0 0-15,4-6 3 16,12-4-2-16,7-2 1 15,4 0-2-15,4-2 0 0,0-12-54 16,0-2-76-16,12 2-115 16,5 0-504-16</inkml:trace>
  <inkml:trace contextRef="#ctx0" brushRef="#br0" timeOffset="119504.52">3339 3314 796 0,'0'0'56'0,"0"0"60"16,0 0-15-16,0 0-21 16,0 0-5-16,0 0-15 15,-11-27-16-15,11 22-11 16,0 3-26-16,4-2-2 15,15-2 3-15,3 2 2 16,2 2 0-16,-1 2-4 16,-5 0 0-16,-5 6-5 0,-5 12-1 15,-6 8 1-15,-2 5 1 16,0-2 1-16,0 4-3 16,-17-3 2-16,-7-4-4 15,-5 2 0-15,-1-4 2 16,6-4-5-16,4-4 5 15,6-6-3-15,8-4 2 16,4-2 0-16,2-4-11 16,0 0-3-16,0 0 7 15,0 0-1-15,15 0 9 16,7 0 11-16,12 0 3 16,4-6 8-16,9-2-10 15,2 2 22-15,2 0-11 16,-4 4-4-16,-12 0-6 15,-10 2-13-15,-12 0-4 0,-9 0-1 16,-4 0-14 0,3 0-21-16,-3 0-14 0,0 0-37 15,0 0-157-15,0 0-407 16</inkml:trace>
  <inkml:trace contextRef="#ctx0" brushRef="#br0" timeOffset="121123.66">2416 4197 494 0,'0'0'330'0,"0"0"-249"16,0 0 38-16,0 0-21 0,0 0-16 15,0 0-26-15,-10-26-7 16,10 22-16-16,0-2-6 16,0 0-18-16,2-3-9 15,14 0-1-15,3-1-1 16,8 0 1-16,2 3-4 15,0 3 3-15,-2 4-2 16,-2 0-7-16,-4 0-1 16,-2 12 2-16,-11 12 8 15,-2 2 2-15,-6 6 2 16,-14 3 1-16,-18-1-2 16,-5 0 0-16,-3-2-1 15,-3-2-4-15,3-2 3 16,5-5-7-16,10-4 4 15,7-5 3-15,9-6-1 0,7-4-1 16,2-4-6-16,0 0-1 16,0 0 9-16,9 0 1 15,11 0 22-15,7 0-3 16,6 0-2-16,9 0 0 16,5-8-3-16,9 3-4 15,-1-2 6-15,-3 0-14 16,-12 4-1-16,-9-1-2 15,-13 2-1-15,-7 2-2 16,-5 0-12-16,-6 0-10 16,0 0-4-16,3 0-47 15,-3 0-104-15,0-4-92 0</inkml:trace>
  <inkml:trace contextRef="#ctx0" brushRef="#br0" timeOffset="121908.12">3517 4141 54 0,'0'0'621'0,"0"0"-547"16,0 0-7-16,0 0 28 15,0 0-15-15,0 0-4 16,0-9-17-16,-4 9 2 16,-2 0-17-16,-3 0-19 15,-5 7 0-15,1 11 9 16,-1 4-5-16,1 2 10 15,5 2 2-15,0 0-11 16,8-2-17-16,0 0 1 0,0-2 4 16,0-2-12-16,14-2-3 15,3-6 0-15,2 0-3 16,3-6-8-16,0-6-14 16,2 0 19-16,-1 0 0 15,2-8 3-15,-8-10 4 16,-1-4-1-16,-3-6 0 15,-7-4 1-15,-2-4 2 16,-4 0-6-16,0 8-5 16,0 7-1-16,-4 7 2 15,-9 6 4-15,-5 5-36 0,-5 3-46 16,-6 0-151-16,-3 0-292 16</inkml:trace>
  <inkml:trace contextRef="#ctx0" brushRef="#br0" timeOffset="129439.44">2245 6236 292 0,'0'0'234'16,"0"0"-152"-16,0 0-16 0,0 0-10 16,0 0-18-16,0 0-9 15,0 0-1-15,0 0-3 16,0-8-12-16,0 8-1 15,0 0 1-15,0 0 28 16,0-2 5-16,0 2 3 16,0 0-12-16,0 0 7 15,0 0 5-15,0 0 1 16,0 0-22-16,0 0-4 16,0 0-1-16,0 0-8 15,0 0-3-15,0 0-1 16,0 0 0-16,0 0 2 15,0 0-4-15,0 0-4 0,0 0 2 16,0 0 1 0,0 2-2-16,0 10 12 0,0 4 2 15,0 2 8-15,0 2-13 16,0 8 7-16,0 2 2 16,0 7-3-16,0 3-10 15,0 2-1-15,0 0-1 16,0 0-3-16,0-4 1 15,0 0 0-15,0-4 1 16,0-2 2-16,0 0-10 16,0-1 6-16,0-2-1 15,0-3-1-15,0 1 0 0,0-5 7 16,0-2-8 0,0 2-2-16,0 0 1 0,0 4-2 15,0 0 1-15,0 2-1 16,-2-2 0-16,0 0 4 15,0-2 1-15,2 1-3 16,0-2 0-16,0-1-1 16,-2 2 6-16,0 1 1 15,-1-1 4-15,0 2-2 16,-1 0-1-16,2 0-2 16,0 0-2-16,2 2-3 15,-2 0 3-15,2 2 1 16,0 2-5-16,-3 0 2 15,3-3-2-15,0-1 3 16,0-1-1-16,0-2-2 0,0-1 0 16,0-2 0-16,-2 0 1 15,2-4 1-15,0 0 2 16,0-4-3-16,0 0 0 16,0 2 0-16,0-2-2 15,0 6 0-15,0 0 5 16,-2 2-1-16,0 0 0 15,0 0-1-15,0-2 2 16,0 1 1-16,-2-2-5 16,2-2 1-16,2 1 0 15,0 0-1-15,-2 1 6 16,2 2-2-16,-2 1-4 0,0 2 3 16,2 0-2-16,-2 2-1 15,-1 0 1-15,3 2 1 16,-2 0-1-16,2 0-2 15,0-2 0-15,0 1 0 16,0-5 4-16,0 0-4 16,0 0 0-16,0-2 2 15,0 4 0-15,0-3 1 16,0 6-2-16,0-1 1 16,0 2 0-16,0 2 1 15,0 0-2-15,-2 0 4 16,2 0-3-16,-2-1-1 15,0-2 4-15,2 1-4 16,-5-1 0-16,3-4 1 16,2 4-1-16,-3-3 1 0,3 2-2 15,-2-2 1-15,2 0 2 16,0-2-3-16,0-2-3 16,0-2 3-16,0 2 0 15,-2 2 1-15,2-2 3 16,0 3-4-16,0 0 0 15,0-1 3-15,0 2 0 16,0 2-1-16,0-1-1 16,0-1-1-16,0-2 0 15,0-4 2-15,0 0-2 0,0 0 1 16,0 2-1-16,0 0 0 16,0 0 0-16,0 2 4 15,0 0-4-15,0-2 0 16,0 0 0-16,0-2-1 15,0 0 2-15,0-3-3 16,0 3 5-16,0 0-6 16,0 4 6-16,0 0-1 15,0 0-2-15,2-2 0 16,0 0 0-16,-2 2 1 16,3-4-1-16,-3 0 0 15,0 0 0-15,0 0 0 16,0 2 0-16,0-2 1 15,0-4 0-15,0 0-1 16,0-4 0-16,0-1 0 0,0-2 0 16,0 0 0-16,0-2-1 15,0 1 1-15,0 1 0 16,0-2-2-16,0-3-4 16,0-2-9-16,0 0-29 15,0 0-26-15,-5-12-39 16,-12-32-202-16,-10-28-609 15</inkml:trace>
  <inkml:trace contextRef="#ctx0" brushRef="#br0" timeOffset="132155.44">2261 6232 488 0,'0'0'91'16,"0"0"0"-16,0 0-17 15,0 0-5-15,0 0-18 16,0 0 23-16,-3 0-23 16,3 0-24-16,0 0-10 15,0 0 2-15,0 0-3 16,0 0 17-16,0 0 0 15,0 0-13-15,0 0 4 16,0 0 5-16,0 0-2 16,0 0-1-16,0 0-5 15,0 0-7-15,0 0-7 0,0 0 2 16,0 0-1-16,0 0 3 16,0 0 0-16,0 0 3 15,0 0-4-15,0 0-4 16,0 0 3-16,0 0-5 15,5 0 1-15,13 0 5 16,11 0 2-16,6 0-5 16,13 0-2-16,2 0-3 15,8 4-1-15,5 0 5 16,-1 2-1-16,-4-2-2 16,-2 2 4-16,-7-4-1 15,-7 2 4-15,-2-2-2 16,-2 0 1-16,1-2-4 15,0 0 3-15,1 0-1 16,3 0-2-16,-1 0 1 0,2 0-3 16,1 0 4-16,5 0 4 15,-4 0-3-15,6 0-2 16,-2 0 0-16,4 0-2 16,2 2 0-16,-2-2 1 15,-4 0-4-15,0 0 6 16,-4 0-6-16,-3 0-1 15,-8 0 1-15,-1 0 0 16,-8 0 0-16,-1 0 0 16,-5 0-1-16,0 0 0 15,-2 0 0-15,-1 0 2 16,-3-4-1-16,-3 2-1 0,0 0 0 16,3-2 1-16,-3 4-1 15,3-2 0-15,1 0 0 16,5 0 0-16,2 0 0 15,2 0 0-15,1 0 0 16,4 2-2-16,4-2 5 16,5 0-4-16,-2-2 1 15,2 2 0-15,-4 0 4 16,-5 0-4-16,-8 2-3 16,-3 0 2-16,-2 0 1 15,-5 0 0-15,0-2-2 16,1 2 2-16,-4-2 1 15,1 0 3-15,-2 2 0 0,-2-2-4 16,-1 2 2 0,3 0-2-16,-1-2 0 0,1 2 0 15,2-2-3-15,2 0 6 16,0 0-3-16,-2 0 0 16,0 0 3-16,-5 0-2 15,1 2-1-15,-1 0 0 16,-2 0 0-16,1-2-1 15,-3 2 0-15,0 0 1 16,0 0 0-16,0 0 1 16,0 0-1-16,0 0 8 15,0 0-8-15,0 0-2 16,0 0-55-16,-16 2-96 16,-22 8-100-16,-22 2-481 0</inkml:trace>
  <inkml:trace contextRef="#ctx0" brushRef="#br0" timeOffset="133592.84">2290 6992 458 0,'0'0'36'0,"0"0"50"16,0 0-20-16,0 0-9 16,0 0-15-16,0 0-1 15,0 0 2-15,0 0 10 16,0 0 15-16,0 0-17 15,0 0-18-15,0 0-1 16,0 0 6-16,0 0-5 16,0 0-5-16,0 0-11 15,0 0-2-15,0 0-1 0,0 0-1 16,0 0-9 0,0 0 15-16,11 4 28 0,7-2-11 15,4 2-5-15,7-4-8 16,7 0-2-16,7 0-4 15,1 0-9-15,7 0-6 16,0 0 6-16,-2 0-4 16,-2 0-4-16,-4 0 4 15,-1 0 2-15,-1 0 5 16,0 0 0-16,-1 0-6 16,-2 0 8-16,0 0-11 15,0 0 2-15,-2 0-2 16,1 0 0-16,1 0-2 15,0 0 5-15,4-2-1 16,3-4 0-16,0-2-3 0,-3 2 0 16,1 2 0-16,-6 0 0 15,1 4 1-15,0-2-2 16,-2 2-2-16,0-2 2 16,1 0 2-16,1-2 4 15,2-2-3-15,0 0 2 16,0 0-1-16,0 0-3 15,-3 4 0-15,-4 0 0 16,-4 2-1-16,-1 0 0 16,-1 0 1-16,0 0-1 15,2 0 2-15,2 0-1 16,4 0 0-16,4 0 0 0,1-2 0 16,-7 2 2-16,-2 0-2 15,-4 0-1-15,-4-2 0 16,-6 2-1-16,-1 0-2 15,-1 0 3-15,1 0 0 16,1 0 0-16,2 0 2 16,0 0-2-16,2 0 1 15,-5-2-1-15,-1 2-2 16,3-2 1-16,-5 0 2 16,3 0-2-16,-1 0 2 15,-4 2-2-15,-2-2 2 16,2 2-2-16,-4 0 2 15,4 0-2-15,-2 0 1 0,-2 0 0 16,-3-2 0 0,-2 2 1-16,-2 0-1 0,0 0 1 15,0 0 0-15,0-2 3 16,0 2-1-16,0 0-3 16,0 0 0-16,0 0-2 15,0 0-1-15,0 0-7 16,0 0 7-16,0 0-8 15,0 0-27-15,0 0-49 16,0 0-55-16,-17-8-266 16</inkml:trace>
  <inkml:trace contextRef="#ctx0" brushRef="#br0" timeOffset="135419.52">4545 6084 343 0,'0'0'139'0,"0"0"-4"16,0 0-49-16,0 0-26 15,0 0-19-15,0 0-18 16,0 0 0-16,2 0-4 16,0 0-8-16,1 2 14 15,-3 4 12-15,2-2 5 16,-2 2-9-16,2-4-26 16,0 2 4-16,-2 0 13 15,2-2-1-15,-2 2 12 16,0-2 5-16,2 2-7 15,-2 0 6-15,0 0-5 0,3 2-3 16,-1 2-21-16,0 0 6 16,3 4-13-16,-3 2 8 15,1 2 1 1,-1 2 4-16,-2 0-1 0,0 6 3 16,0 2 10-16,0 2 1 15,0 3-18-15,2-4-1 16,-2 4-3-16,2-1-2 15,0 0-3-15,-2 0 7 16,0-2 5-16,2-2-8 16,0-2-3-16,3-2 1 15,-3-4 9-15,2 2-5 0,2-2 6 16,-4-2-7-16,2 4 4 16,-4 1-4-16,0 1-3 15,2-1 4-15,-2 4-1 16,2 1 1-16,-2 0-8 15,0 2 5-15,0-2-2 16,0 4 2-16,0 0-1 16,0 0 5-16,0 2-4 15,0-6 2-15,0 0-4 16,0 1 1-16,0-4 1 16,0 4-5-16,0-1 1 15,0-1 3-15,0 6 5 16,0-3-5-16,0 2-3 15,0 2 4-15,0 2-1 16,0 2-4-16,2-2 0 0,3 4 4 16,-1 0-2-16,-2 3 0 15,0-1 6-15,2-3-6 16,-4 2-1-16,0 1 6 16,0-2-7-16,0-2 5 15,0 2 2-15,0-4-2 16,0 0-2-16,0 0 8 15,0-2-3-15,0-1 1 16,0-1-5-16,0-2-3 16,0 2 0-16,0-2 3 15,0 0 2-15,0 0-2 16,0 0-3-16,0-2 5 0,-6 0-3 16,4-4-3-16,0-2 3 15,2-4-1-15,0 0-2 16,0 1 0-16,0 1 0 15,0 1 3-15,0 6-3 16,0 0 1-16,0 4 3 16,0 1 1-16,0 2-4 15,0 0 3-15,0 0-3 16,0 2-1-16,0-6 1 16,0 3-1-16,0-4 2 15,0-3-1-15,2 1 1 16,0-1-3-16,0 0 3 15,-2-3-2-15,0 2 3 0,0-3-3 16,0 0 0-16,0 0 2 16,0 0-2-16,0-2 0 15,0-2 0-15,0 2 1 16,0-2-1-16,-2 6 0 16,-2 2 0-16,0 0-1 15,-1-2 3-15,-1 0-1 16,2-1-1-16,-2-2 0 15,2 2-1-15,2 1 1 16,0 0 2-16,-1 0-2 16,1 0-2-16,0 0 2 15,2-2-1-15,-2 2 1 0,2-2 1 16,-2 0-1 0,-2 0 0-16,1-2-1 0,3-2 4 15,-2-2-6-15,2 0 6 16,0 3-4-16,0-2 3 15,0 3-4-15,-5 1 2 16,3-1 0-16,0-2 0 16,-3 0 2-16,3 2-4 15,2-2 3-15,-2 0-1 16,0 0 0-16,-3-2 2 16,3 0-2-16,0-2 0 15,-1 0 0-15,1 4 1 16,2 0-1-16,-2 4-2 0,0-2 2 15,2-4 1-15,-3 2-1 16,3-4 0-16,-2-4 0 16,2-1 0-16,0-7-6 15,0 0-7-15,-2 0-15 16,0 0-30-16,-2 0-23 16,-10 0-108-16,-8-17-87 15,-9-17-504-15</inkml:trace>
  <inkml:trace contextRef="#ctx0" brushRef="#br0" timeOffset="136632.95">1980 6463 738 0,'0'0'19'0,"0"0"42"16,0 0 15-16,0 0 50 15,0 0-39-15,0 0 1 16,-15-14-22-16,11 14-21 16,-4 0-5-16,-1 0-17 15,-1 0-13-15,-4 8 3 16,-1 7 8-16,-1 8-4 16,0 1 6-16,3 2 4 15,4 0-5-15,2-2-12 16,7-2-10-16,0-4 0 15,0-2-3-15,3-4 3 0,12-4-4 16,1-4 4 0,2-4-1-16,-1 0 2 0,2 0-1 15,-2-2 4-15,-1-12-3 16,1-2-1-16,-3-2-15 16,-5-4 2-16,-3 2-4 15,-4 0 17-15,-2 2 5 16,0 6-4-16,0 2 1 15,0 2 0-15,0 4 5 16,-6 0-7-16,-1 4-1 16,-1 0-27-16,-2 0-38 15,-1 0-34-15,1 8-115 0,-2 0-30 16</inkml:trace>
  <inkml:trace contextRef="#ctx0" brushRef="#br0" timeOffset="138974.35">3272 6417 733 0,'0'0'44'15,"0"0"-13"-15,0 0 13 16,0 0 3-16,0 0 6 16,0 0-2-16,0 0-4 15,0-26-4-15,0 26-18 16,0 0-3-16,0 0 13 16,0-2 7-16,0 2-25 15,0-3-9-15,0 3 8 16,0 0 10-16,0 0 1 15,0 0-6-15,0 0-2 16,0 0-11-16,0 0 3 0,0 0 18 16,0 0 12-16,0 0-1 15,0 0-9-15,0 0-10 16,0 0-5-16,0 0-3 16,0 0-2-16,0 0 0 15,0 0 0-15,0 0 1 16,0 0-2-16,0 0 0 15,0 0 3-15,0 0 1 16,0 0-5-16,0 0-2 16,0 0-4-16,0 0-1 15,0 0-2-15,2 0 0 16,1 0-2-16,2 14 1 16,-1 8 1-16,3 6 12 0,-1 3-4 15,1 5-2-15,0 2 1 16,-3-2 0-16,3 4 4 15,-1 0-3-15,-1 0-5 16,2 2-3-16,-5 2 3 16,0 2-3-16,1 5 0 15,1-1 3-15,0-2-3 16,0-2 0-16,3-2 0 16,0-2 0-16,0-6 1 15,2 1-1-15,-1-5-1 16,2 0 1-16,-4-4 1 15,-1 2-1-15,-1-2 1 0,-2 0-1 16,-2 0 1-16,2 0-1 16,-2-2 0-16,2 0 0 15,-2 2 0 1,2-1 0-16,-2-1 0 0,0 2 0 16,4 0 0-16,-4-2 0 15,0 0 1-15,2-2-1 16,0 0 0-16,2 0-1 15,-2 0 1-15,3-2 1 16,-1 0-1-16,0 0 0 16,-2-2 0-16,1 4 1 15,0-2-1-15,-1 0 0 0,0 1 0 16,0-1 1 0,0 0 2-16,1 0-2 0,-1 0 2 15,-2 0-2-15,0 0 4 16,0 2-4-16,0-4 2 15,0 0-1-15,0 2-1 16,0-2 0-16,0 2 0 16,0 2-1-16,0-4 1 15,0 1 1-15,0-3-2 16,0-3 0-16,0 2 2 16,0-4-2-16,-2-3 1 15,-1 3-1-15,1-1 3 16,0 0-2-16,0 2-1 15,0 0 2-15,-1 2-2 16,0 2 0-16,-1 2 2 0,-2 2-1 16,1 2-1-16,-1 2 0 15,-2 2 0-15,4-4 3 16,0 0-2-16,0 1-1 16,1-3 0-16,3 2 0 15,-2-2 2-15,2-3-2 16,0 2 0-16,0-3 1 15,-2 0-2-15,0 2 2 16,0-2 0-16,-3 2 0 16,0-2 0-16,3 0 1 0,0 2-2 15,2 2 1 1,0-2 0-16,0 4 0 16,-2 0 0-16,2 0 0 15,-2 1 2-15,2-6-2 0,0 4 1 16,0-1-2-16,0 1 1 15,0 4-1-15,0-1 0 16,0 2 2-16,0-2 0 16,0 2-3-16,0-2 1 15,0 0 0-15,0-2 1 16,0 0 0-16,0-4 0 16,0-2-1-16,0 4 0 15,0 3-1-15,0 1 1 16,0-1 0-16,0 2 1 15,0-1-1-15,0-2 0 0,0-2 0 16,0-4 0-16,0-4 1 16,0 0-1-1,0-4 0-15,0 4 0 0,0-2 3 16,0 4-3-16,0 2 0 16,0-2-2-16,0 2 2 15,0 0 0-15,0-4 0 16,0 4 2-16,0-1-2 15,0-2 0-15,0 6 0 16,0-3 0-16,0 2-1 16,0-2 0-16,0-4 1 15,0 0 0-15,0-2 0 0,0 0 2 16,0 0-4-16,0-2 0 16,0-2 1-16,0 0-1 15,0-4 0-15,0 0-1 16,0-4-8-16,0 0-16 15,0 0-28-15,0 0-61 16,0-24-161-16,-18-22-432 16</inkml:trace>
  <inkml:trace contextRef="#ctx0" brushRef="#br0" timeOffset="143334.81">2638 6547 424 0,'0'0'184'0,"0"0"-136"15,0 0 10-15,0 0-7 0,0 0-16 16,0 0 2-16,0 0-5 16,-12-4 16-16,12 4-11 15,0-2 4-15,0 2 7 16,0 0 14-16,0-2-4 16,0-2-24-16,0 0-16 15,2-4-8-15,14 0-9 16,5 0-1-16,0 0 5 15,2 4 6-15,-8 4 11 16,1 0-8-16,-5 0-8 16,-4 2-3-16,0 12 2 0,-5 4-1 15,0 2-1 1,-2 2-2-16,0-2 0 0,0-2-1 16,-14 2-2-16,-3-4-16 15,-4-4 0-15,4-2 2 16,5-6 0-16,4-2-8 15,6-2 13-15,2 0 7 16,0 0-14-16,0 0-4 16,0 0 8-16,2-4 3 15,9-2 11-15,0 4 0 16,4-2 7-16,2 4 12 16,-2 0-4-16,-1 0 1 15,-1 0-10-15,-5 4 1 0,0 8-1 16,-2 2-2-1,-2-2 1-15,-1 2-1 0,-3 2 1 16,0 0-1-16,0 3 4 16,-16-4 1-16,-6 2-8 15,2-3 1 1,-3-2-2-16,1-2 1 0,2-4 1 16,7-2 4-16,3-4 2 15,6 0-3-15,2 0 3 16,-2 0-8-16,4-2-20 15,0-4-99-15,0-3-126 16,0 4-408-16</inkml:trace>
  <inkml:trace contextRef="#ctx0" brushRef="#br0" timeOffset="146739.23">2678 7281 641 0,'0'0'74'0,"0"0"25"16,0 0-8-16,0 0-24 15,0 0-19-15,0 0-15 16,0 0-3-16,0 0 6 15,0 0 7-15,0 0 9 16,0 0-2-16,0 0-22 16,0 0-4-16,0 0-10 15,0 0-4-15,0 0 0 0,0 6 4 16,0 6-6 0,-2 4 6-16,-3 6 8 0,-1 4 0 15,3 0-1-15,0-2-7 16,3-4-12-16,0-1-1 15,-2-8 0-15,2-3-1 16,0-2 0-16,0-6-6 16,0 0-12-16,0 0 2 15,0 0 10-15,0 0 5 16,0 0 1-16,2 0-2 16,12-7 1-16,1 0 0 15,4 1-2-15,-2 4 3 16,-1 2-3-16,-3 0 0 15,1 0-3-15,-3 0 4 16,3 8 2-16,-4 4 0 0,1-2 0 16,-1 0 1-16,-4 5 0 15,-1-4-1-15,-5 6-1 16,0-2 1-16,0 0 3 16,0 3 0-16,0-4 0 15,-9 0-1-15,-5-2-2 16,3-2 0-16,5-2-11 15,-2 0 2-15,2-2-12 16,-1-2-26-16,-1-2-11 16,1-2-49-16,2 0-74 15,-1-2-105-15</inkml:trace>
  <inkml:trace contextRef="#ctx0" brushRef="#br0" timeOffset="147177.48">2747 7265 696 0,'0'0'35'15,"0"0"6"-15,0 0 18 16,0 0 27-16,0 0-5 16,0 0-5-16,62-4 5 15,-27-2-8-15,4-2-8 16,1 1-15-16,-5 4-21 15,-4 3-15-15,-4 0-8 16,-8 0-4-16,-6 0-2 16,-3 0 0-16,-2 0 0 15,-4 0-1-15,-2 0-1 0,-2 2-8 16,0 2-8-16,0 2-13 16,0 0-39-16,0 4-61 15,0-2-94-15,0-2-379 16</inkml:trace>
  <inkml:trace contextRef="#ctx0" brushRef="#br0" timeOffset="148115.89">3738 7271 741 0,'0'0'76'16,"0"0"40"-16,0 0-4 15,0 0-34-15,0 0 4 16,0 0-13-16,0-16-27 15,0 16-14-15,0 0-12 0,0 0-5 16,0 0-2-16,0 0-3 16,0 0-6-16,0 3 3 15,0 14-2-15,0 1 9 16,0 4 8-16,0 0 4 16,0 4-6-16,0 0-10 15,0-4-3-15,0-4-1 16,0-6-1-16,0-4-1 15,0-5-3-15,0-2 1 16,0-1-13-16,0 0 5 16,0 0 4-16,0 0 5 15,0 0-4-15,5-1-7 16,4-4 7-16,4 1 4 0,1 2-5 16,1 0 4-16,1 2 2 15,-3 0 0-15,1 0 8 16,-4 0-6-16,-1 0 2 15,1 4-4-15,0 8 2 16,-1 3 2-16,-2 0 2 16,0 6-1-16,-3-2-3 15,-2-1 3-15,-2-1-3 16,0-3 4-16,0-2 0 16,0-2-2-16,-4 0 0 15,-10-2-2-15,1 0-2 16,2-4-8-16,0 0-21 15,-2-4-1-15,3 0-17 16,-1 0-46-16,1 0-35 0,0-15-96 16,4-3-204-16</inkml:trace>
  <inkml:trace contextRef="#ctx0" brushRef="#br0" timeOffset="148583.18">3774 7222 727 0,'0'0'50'0,"0"0"-6"16,0 0 24-16,0 0-29 16,0 0-16-16,0 0-3 15,0 0-4-15,0 0-1 16,0 0-3-16,0 0 3 16,0 0 15-16,0 0 22 15,0 0 0-15,2 0 6 16,14 3 4-16,10-1-2 15,8 0-8-15,11-2-6 0,3 0 2 16,4 0-14-16,-4 0-14 16,0 0-15-16,-6 0-1 15,-7 0-3-15,-8 0 1 16,-11 0-2-16,-12 0-8 16,-4 0-2-16,0 0-1 15,0 0 0-15,0 0-9 16,-2 2-15-16,-12 2-42 15,-1 0-78-15,-5-3-246 16</inkml:trace>
  <inkml:trace contextRef="#ctx0" brushRef="#br0" timeOffset="150649.37">2316 7903 420 0,'0'0'95'15,"0"0"29"-15,0 0-51 16,0 0 8-16,0 0-14 16,0 0 22-16,-26-7-5 15,26 6-17-15,-5 1 0 16,3 0 0-16,0-3-11 16,-2 3-11-16,1 0-17 15,3-2-8-15,0 2-9 0,0 0-3 16,0 0-7-16,0 0-1 15,0 0-4-15,0 0-4 16,16 0 8-16,15 0 1 16,12 0 7-16,13 0-4 15,15 0 1-15,6 0-5 16,4 0 0-16,-6 0 1 16,-5 0 0-16,-10-8-1 15,0 4 1-15,-7 0 5 16,-1 0-1-16,-3 1 5 15,-5-1-6-15,-2 1 3 16,1 1 2-16,-3 0-4 16,0 0 0-16,-4 0-3 15,0 0 4-15,-3 2 3 0,0 0 10 16,1-1-12-16,-5 1 7 16,2 0 0-16,2-3-5 15,0 2-3-15,7-2 0 16,3-3 1-16,1 0 0 15,4 0-5-15,-4 2 0 16,1 0-1-16,-8 2-1 16,-1 0 3-16,-5 0-3 15,-2 0-1-15,-4 2 1 16,0 0 1-16,-4 0 0 16,4-2 0-16,-3 2-1 15,1 0 0-15,-4-2 0 0,0 2 2 16,-4-2 2-1,3 2 6-15,1-4-4 0,2 2 1 16,1-2-4-16,3 2 1 16,-1 0-4-16,0 2 1 15,1 0-1-15,-4 0-2 16,-2 0 2-16,1-2 0 16,-4 2 1-16,2 0 2 15,0-2-3-15,-1 0 0 16,-1 0-3-16,-1 2 3 15,1-2 0-15,0 2 3 16,0-2-3-16,1 2 0 16,-1-2 0-16,1 2-3 0,1-2 6 15,3-2-1-15,-2 2-1 16,-3 0-1-16,-1 2 0 16,-3 0 0-16,-5 0 0 15,-5 0-4-15,0 0 4 16,0 0 1-16,0 0 3 15,-2 0-3-15,2 0-1 16,-2 0 0-16,0 0-1 16,0 0 1-16,0 0-7 15,0 0-34-15,0 0-64 16,-2 0-46-16,-25 0-213 16</inkml:trace>
  <inkml:trace contextRef="#ctx0" brushRef="#br0" timeOffset="151734.86">2517 8245 686 0,'0'0'76'16,"0"0"8"-16,0 0 24 15,0 0-24-15,0 0-27 16,0 0 10-16,0 0-2 15,-4-7-24-15,4 2-14 16,2-1-13-16,11-1-8 16,14 0 5-16,0-1-5 15,4 6-6-15,-2 0 2 16,-6 2-2-16,-4 0-1 16,-1 0-4-16,-5 10 0 15,-4 4 5-15,-2 4-1 0,-7 2 1 16,0 5 5-16,0 1-1 15,-14 0 5-15,-10 2-2 16,-2 0-6-16,-3-2-1 16,-4-2-12-16,1-2-6 15,5-4 12-15,7-6-2 16,7-2-5-16,6-6 9 16,0-2-3-16,5-2 1 15,0 2 6-15,2-2-1 16,0 0 1-16,0 0 6 15,0 0-6-15,0 0 0 16,0 0 0-16,6 0 6 16,15 0 7-16,12-4 23 15,7-2-15-15,7-2-1 0,2 0-3 16,-4 2-12 0,-5 0 0-16,-3 2-2 0,-6 2-2 15,-4 2 1-15,-9 0-1 16,-7 0 2-16,-4 0-6 15,-5 0 0-15,1 0 0 16,-3 0-15-16,2 4-23 16,-2 0-83-16,0 0-177 15</inkml:trace>
  <inkml:trace contextRef="#ctx0" brushRef="#br0" timeOffset="152657.08">3912 8141 384 0,'0'0'426'16,"0"0"-376"-16,0 0 59 15,0 0 3-15,0 0-40 16,0 0 8-16,0-18-15 15,0 18-19-15,0 0-7 16,0 0-9-16,0 0-7 16,0 0 0-16,0 0-17 15,0 18-1-15,0 6 37 0,0 4-6 16,0 4-11-16,-9 0-14 16,0 3 2-16,-2 1 2 15,4-4-11-15,3-2-4 16,0-6 0-16,4-6 2 15,0-4-2-15,0-4-2 16,0-6 2-16,0 0 0 16,0-4-1-16,0 0-4 15,0 0 5-15,11 0 5 16,9 0-1-16,4 0 1 16,7 0 5-16,5-2-4 15,0-6-4-15,4 2-1 0,-3 0-1 16,-3 2 3-1,-5 0-2-15,-7 2-1 0,-7 2-1 16,-5 0-2-16,-6 0-16 16,1 0-17-16,-3 0-13 15,0 0-15-15,-2 0-22 16,0 0-5-16,0 2-25 16,-2 2-114-16,-13-4-405 15</inkml:trace>
  <inkml:trace contextRef="#ctx0" brushRef="#br0" timeOffset="152927.61">4068 8274 979 0,'0'0'64'0,"0"0"16"15,0 0 26-15,0 0-60 16,0 0-20-16,0 0 16 16,0 64 16-16,-4-28 3 15,1 4-27-15,1 4-6 16,-2 0-4-16,2 4-5 16,2-3-15-16,-2-5-4 0,-4-4-84 15,2-7-105-15,-9-8-218 16</inkml:trace>
  <inkml:trace contextRef="#ctx0" brushRef="#br0" timeOffset="154250.75">2015 8925 765 0,'0'0'131'15,"0"0"-68"-15,0 0 36 16,0 0-5-16,0 0-19 16,0 0-6-16,14 0-30 15,-11 0-22-15,1 0-11 16,0 0-5-16,8 2 0 0,5 6 4 16,8-2-3-16,8-2 8 15,7 0-9-15,12-2 5 16,8-2-1-16,6 0-3 15,13 0 1-15,8 0-3 16,-1 0 4-16,-3-4-4 16,-10-6-1-16,-15 0 1 15,-6 2 0-15,-8 2 1 16,-1-2 1-16,-1 4 1 16,1-2-1-16,3 2 1 15,3-2 1-15,0 0-2 16,0 2-1-16,-5 4-1 0,-6-2 0 15,-2 0 1-15,-4 2 1 16,-1 0-1-16,2 0 4 16,0 0 1-16,5-2-4 15,2 0-2-15,3-2 1 16,1 2-1-16,-1 0 4 16,1 0-4-16,-4 0 0 15,-5 0 3-15,4 0-3 16,-4 0 0-16,1 0 1 15,2 2 0-15,-1-2-1 16,0 0 2-16,0 0-1 16,-5 0-1-16,-1-2 1 15,-4 2 1-15,2 0-1 0,0-2 3 16,6 2 1 0,1 0 1-16,1 0 2 0,-1-2-8 15,-1 4 0-15,-3-4 0 16,-4 2 1-16,2 0 1 15,-6 0-2-15,1 0 5 16,-3 2-5-16,-2-4 4 16,-2 2-4-16,-5 2 1 15,-3-2 0-15,-2 2-1 16,-1 0 0-16,-1-2 0 16,0 2 1-16,0 0 1 15,0-2-1-15,1 0 0 0,-3 2 1 16,4-2 2-1,-4 2-2-15,0 0-1 0,3 0-1 16,-3-2 1 0,0 2 0-16,6-2 0 0,-3 2 0 15,1 0 9-15,-1-2 3 16,2 2 4-16,0-4-9 16,4 1 4-16,1 3-3 15,-3 0-4-15,-5 0 2 16,1 0-5-16,-7 0 1 15,0 0-1-15,0 0 1 16,0 0-3-16,0 0-1 16,0 0-29-16,0 0-84 15,-7 0-69-15,-17 0-212 16</inkml:trace>
  <inkml:trace contextRef="#ctx0" brushRef="#br0" timeOffset="155818.7">2609 9403 387 0,'0'0'411'16,"0"0"-363"-16,0 0 34 0,0 0-21 16,0 0-22-1,0 0-13-15,0-13 3 16,8 11-9-16,1 0-7 0,7-2-1 16,-1 3-1-16,8-4 18 15,2 3 15-15,-1 2-15 16,0 0-19-16,-1 0-3 15,-3 0 4-15,-7 14-7 16,-1 1-2-16,-8 3 5 16,-2 0-5-16,-2 1 10 15,0 4-10-15,-6-1 7 16,-15-4-9-16,1 0-12 0,0-2-8 16,4-6-1-1,6-4-8-15,5-2 0 0,3-4-7 16,2 0 11-1,0 0 7-15,0 0 14 0,0 0-4 16,0 0 8-16,13 0 8 16,2 0 5-16,3 0 6 15,3 0 1-15,-2 0 12 16,-3 0-7-16,-1 0-19 16,-1 10 0-16,-7 0-3 15,-1 4 2-15,-6 0-1 16,0 2 4-16,0 0 1 15,-6 2 2-15,-9-2-3 16,-6-2 3-16,-1-2-5 16,1-6 8-16,4-2 9 0,-1-4-4 15,3 0-8 1,3 0 3-16,5 0-9 0,3 0-5 16,4-2-1-16,0 0-5 15,0 2-43-15,0-2-61 16,0-4-147-16,0 0-346 15</inkml:trace>
  <inkml:trace contextRef="#ctx0" brushRef="#br0" timeOffset="156533.25">3887 9404 703 0,'0'0'134'16,"0"0"-12"-16,0 0 2 16,0 0-21-16,0 0-25 15,0 0-24-15,0-5-24 0,0 5-12 16,-6 0-8-1,-5 7-6-15,-5 12 1 0,3 2 7 16,-1 4 5-16,5-2 6 16,3 2-13-16,6-3-6 15,0-2 0-15,0-4-2 16,0 0 0-16,11-6-1 16,3 0-1-16,1-6-3 15,1-4 2-15,1 0 1 16,3 0 6-16,-4-6-6 15,-2-12-4-15,-6-2-6 16,-1-4 10-16,-7-4 4 16,0-3-3-16,0 2-1 15,-3 0-12-15,-9 10-18 16,-5 2 4-16,0 11-15 0,-5 4-111 16,-10 2-135-16</inkml:trace>
  <inkml:trace contextRef="#ctx0" brushRef="#br0" timeOffset="158531.87">2121 9846 475 0,'0'0'78'15,"0"0"12"-15,0 0-19 16,0 0-18-16,0 0-18 15,0 0 20-15,0 0 30 16,0 0-7-16,0 0-22 16,0 0-11-16,0 0-3 15,0 0-6-15,0 0-22 16,4 0-1-16,5 0-5 16,7 0 14-16,1 0 7 0,6 0-14 15,1 0-3 1,1 0 1-16,2 0-1 0,-3 0 4 15,2 0 3-15,1 0 0 16,0 0-8-16,4 5-9 16,3 0 5-16,-1-1 0 15,3-3-6-15,-3 3 4 16,-2-1-2-16,-2 1-1 16,-2 0-1-16,-7 0 0 15,5-2 2-15,-3 2-2 16,4 0 0-16,1-4 4 15,0 2-1-15,2 2 4 16,-4-4-3-16,-3 2 2 16,-2-2 3-16,0 0-6 15,0 0 3-15,2 0 2 16,1 0 6-16,4 0-11 16,-4 0 0-16,2 0-4 0,2 0 1 15,-2 0 3-15,2 0-4 16,-3 0 1-16,2 0-1 15,-1 0 1-15,-3 0 0 16,1 0-1-16,2 0 1 16,-4 0 0-16,2 0-1 15,-3 0 1-15,-3 0 0 16,0 0-1-16,-2 0 1 16,1 0 2-16,1-2-1 15,-1 0 3-15,-1 2 0 0,-1-2-4 16,-3 2 5-16,3 0-5 15,-1-2-1-15,0 2 1 16,1-3 0-16,-1 3 2 16,0 0 1-16,3-1 0 15,-2 1-2-15,1-3-2 16,3 3 1-16,1 0-1 16,4 0 1-16,-3 0 1 15,3 0 3-15,0 0-3 16,-4 0-2-16,3 0 0 15,-4 0 0-15,0 0 1 16,1 0-1-16,-3 0 2 16,-1 0-1-16,1 0-1 0,0 0 0 15,2 0 0 1,0 0 0-16,-1 0 1 0,6 0 1 16,-3 0-1-16,0 0 2 15,-2 0-3-15,-1 0 1 16,-1 0-1-16,-1-1 2 15,-1 1 1-15,3-2 4 16,4 0-3-16,1 0-2 16,3 0 8-16,1 0-5 15,1-1-5-15,-2 2 0 16,-1 1 1-16,-1 0-1 16,-6-3 3-16,6 3-3 15,-6 0 0-15,3 0 0 16,-1 0 5-16,-4-1-5 0,1 1 0 15,-3 0 0-15,3 0 6 16,-5 0-4-16,-3-3 1 16,2 2-2-16,-4 1 4 15,1 0-5-15,-3 0-2 16,3 0 2-16,0 0 3 16,-1 0-2-16,1-2-2 15,4 0-2-15,0 2 3 16,2-2 1-16,3-1 3 15,0 2-1-15,-2-2-2 16,-4 2 6-16,-3-2-5 16,-3 3 1-16,-2 0-3 15,-2 0 6-15,0 0 4 16,0-1-1-16,0 1 2 16,0 0-5-16,0 0 6 0,0 0-8 15,0 0-1-15,0 0 0 16,0 0 0-16,0-2 5 15,0 2-4-15,0 0-1 16,0 0-3-16,0 0 1 16,0 0-1-16,0 0 3 15,0 0-3-15,0 0-34 16,-11 0-52-16,-15 0-168 16,-14 0-229-16</inkml:trace>
  <inkml:trace contextRef="#ctx0" brushRef="#br0" timeOffset="160083.43">1770 7333 273 0,'0'0'523'0,"0"0"-462"16,0 0 61-16,0 0-42 0,0 0-27 16,0 0 13-1,0 0-2-15,-6-6-28 0,6 6 0 16,0 0-9 0,0 0 8-16,0 0 3 0,0 0 11 15,0 0-13-15,0 0-12 16,0 0-3-16,0 0-10 15,0 6-11-15,0 16 0 16,0 6 8-16,0 6 13 16,0-4-7-16,0 2-2 15,0-1-6-15,0-3-2 16,0-5-3-16,4-5 2 0,-2-4-3 16,1-1 0-1,0-5 0-15,-1 0-8 0,-2 0-14 16,0-2-47-16,0 0-59 15,0-4-75-15,0 0-175 16</inkml:trace>
  <inkml:trace contextRef="#ctx0" brushRef="#br0" timeOffset="160865.06">1708 8285 602 0,'0'0'64'16,"0"0"48"-16,0 0-20 16,0 0 15-16,0 0-2 15,0 0 19-15,-4-22-60 16,4 16-14-16,0 2-23 15,7 0-10-15,8 0 4 16,1 4-12-16,-1 0 0 16,1 0-9-16,-3 0-1 15,-2 8-2-15,-7 9 3 0,-4 5 3 16,0 1-3 0,0 5 0-16,-19 3-2 0,-6-4-3 15,-2 0-8-15,8-3 0 16,1-6 3-16,7-6 8 15,4-6-4-15,4-6 2 16,3 0-10-16,0 0 6 16,0 0 2-16,0 0-6 15,0 0 7-15,12 0 5 16,5 0 24-16,8-4 6 16,6-6-5-16,7 2-3 15,3-2-3-15,-1 2-2 16,-7 2-9-16,-8 2-7 0,-10 4-1 15,-3-2 0-15,-10 2-13 16,-2 0-29-16,0 0-31 16,0 8-54-16,-2-2-158 15</inkml:trace>
  <inkml:trace contextRef="#ctx0" brushRef="#br0" timeOffset="161815.27">1764 9320 474 0,'0'0'399'0,"0"0"-320"0,0 0 63 16,0 0-32-1,0 0-48-15,0 0-1 0,-20-2-24 16,20 0-6-16,0 0-1 16,0 0-17-16,0-4 4 15,3 2-16-15,7 0 5 16,6 0-5-16,0 4 1 15,-6 0-2-15,2 0-7 16,-3 0 0-16,-1 4 2 16,-2 8-1-16,-4 2-2 15,-2 4-2-15,0-2-11 16,-5 2-11-16,-13-2 12 16,0-2-17-16,-4 1 0 15,6-8-1-15,8 0-2 16,1-6 23-16,7 2 11 0,0-3 5 15,0 0-8-15,0 0-10 16,2 0 19-16,11 0 11 16,3 0 25-16,2 0 3 15,-4 0-13-15,3 0-2 16,1 4-11-16,-3 7-10 16,1 2 9-16,-7-1-3 15,-3 3-2-15,-3 4-6 16,-3-1 4-16,0 4 4 15,0 0-1-15,-16-2-4 16,-2-2-1-16,-1-2 2 16,1-6 1-16,1-4 3 15,5-6 2-15,1 0 5 16,1 0-6-16,-1 0-1 0,5 0-5 16,-1 0-2-16,5 0-2 15,-1 0-10-15,3-2-28 16,0-4-76-16,0-2-241 15</inkml:trace>
  <inkml:trace contextRef="#ctx0" brushRef="#br0" timeOffset="164815.79">2576 5901 328 0,'0'0'295'16,"0"0"-239"-16,0 0 44 16,0 0-57-16,0 0 15 15,0 0 7-15,0 0 4 16,0-28-3-16,0 28 26 16,0 0-19-16,0-2-29 15,0 2-1-15,0 0-16 16,0 0-15-16,-6 0-1 0,-9 16 1 15,-5 8-12-15,0 2 17 16,4 3 6-16,8 0 5 16,3-3-16-16,5-4-2 15,0-4-9-15,0-4 2 16,5-3-3-16,8-4 0 16,0-3-2-16,5-1-2 15,6-3-48-15,-1 0-44 16,4 0-124-16,-8 0-98 15</inkml:trace>
  <inkml:trace contextRef="#ctx0" brushRef="#br0" timeOffset="165200.64">2740 5949 730 0,'0'0'82'15,"0"0"5"-15,0 0 33 16,0 0-42-16,0 0-5 16,0 0-28-16,0-14-28 15,0 20-11-15,0 12 4 16,-2 7 6-16,-7 1 15 16,4 2 3-16,1-2-6 15,4-4-13-15,0-4-12 0,0-6-2 16,0-2 0-1,7-6-1-15,6-4-3 0,0 0 1 16,7 0-11-16,-1-8-15 16,0-8-32-16,-5-4 1 15,-8-2 0-15,-3-3 1 16,-3 3 46-16,0 4 4 16,0 4 6-16,0 8 2 15,-5 4 9-15,-1 2-9 16,-4 0-66-16,6 0-64 15,2 0-82-15</inkml:trace>
  <inkml:trace contextRef="#ctx0" brushRef="#br0" timeOffset="165562.59">2954 6056 795 0,'0'0'57'16,"0"0"-49"-16,0 0 60 16,0 0-5-16,0 0-38 15,0 0-16-15,75-27-9 16,-65 15-9-16,-1-2-34 16,-7 0-33-16,0 0 41 15,-2 5 8-15,0 2 20 16,0 3 7-16,0 4 1 0,-9 0 14 15,-5 0 0-15,1 15 51 16,-3 4 0-16,3 6-6 16,3 0-4-16,2 0-3 15,8-1-25-15,0 0 3 16,0-6 1-16,2-2-27 16,14-2-2-16,5-8-3 15,6-4 0-15,1-2-74 16,1 0-194-16</inkml:trace>
  <inkml:trace contextRef="#ctx0" brushRef="#br0" timeOffset="166293.75">3687 6084 688 0,'0'0'41'16,"0"0"-13"-16,0 0-5 16,0 0-23-16,0 0 0 15,0 0 0-15,51-82 0 16,-49 61 7-16,-2 1-7 16,0 0 0-16,0 6 32 15,0 3 18-15,-9 2 17 16,-1 5 39-16,-4 4-28 15,1 0 7-15,-6 0-46 16,2 18 13-16,-3 4-2 16,-1 9-17-16,6 1 1 0,7 1 3 15,0-2-18 1,8-4 6-16,0-4-14 0,0-5-8 16,10-8-3-16,9-2 0 15,8-8-3-15,6 0-31 16,4-4-62-16,-2-14-58 15,-1-2-32-15,-5-4 2 16,-8 2 0-16,-2 0-212 16,-9 0 396-16,-7 4 53 15,-3 5 258-15,0 5-106 16,0 4-17-16,0 2-44 16,0 2-34-16,0 0-46 15,0 0-37-15,0 0-8 16,3 0-13-16,5 0-6 0,3 0 0 15,7 10 12-15,4 7 15 16,0-2 5-16,3 2-23 16,-2-1-2-16,-2 0-5 15,0-4-2-15,-5-2-2 16,-5-2-27-16,-1-4-43 16,-5-4-66-16,0 0-79 15,-5 0-127-15</inkml:trace>
  <inkml:trace contextRef="#ctx0" brushRef="#br0" timeOffset="166516.69">4047 5945 903 0,'0'0'156'0,"0"0"40"0,0 0-74 16,0 0-50-16,0 0-38 15,0 0-18-15,-37 26-2 16,22 2 12-16,-4 2-13 15,7 1-8-15,-5 1-3 16,5-4 1-16,2-4-3 16,6-6 0-16,1-6-19 15,3-4-54-15,0-4-37 16,0-4-80-16,0 0-153 16</inkml:trace>
  <inkml:trace contextRef="#ctx0" brushRef="#br0" timeOffset="166809.58">4199 5921 795 0,'0'0'219'15,"0"0"-130"-15,0 0 64 16,0 0-71-16,0 0-43 15,0 0-16-15,0 10-13 16,0 16 29-16,0 6 1 16,-2 3-24-16,0-2 5 15,2 0-1-15,0-1-8 16,0-2-11-16,0-6-1 0,0-6-10 16,0-6-51-16,0-4-38 15,0-8-91-15,0 0-152 16</inkml:trace>
  <inkml:trace contextRef="#ctx0" brushRef="#br0" timeOffset="167044.09">4236 5891 727 0,'0'0'282'15,"0"0"-237"-15,0 0 63 16,0 0-14-16,0 0-16 0,0 0-33 15,108-24-19-15,-92 32-19 16,-3 14 5-16,-6 4-2 16,-7 4 2-16,0 1-3 15,-11 1-7-15,-20-5-2 16,-3 0-34-16,-1-7-15 16,-4-4-81-16,10-8-156 15,5-8-528-15</inkml:trace>
  <inkml:trace contextRef="#ctx0" brushRef="#br0" timeOffset="179159.37">8390 942 478 0,'0'0'22'0,"0"0"7"15,0 0 15-15,0 0-1 16,0 0 12-16,0 0-3 15,0 0-15-15,0 0-8 16,0-2-4-16,0 2 16 16,0 0 9-16,0 0-2 15,0 0-11-15,0 0 0 16,0 0 2-16,0 0-2 0,0 0 16 16,0 0-5-16,0 0-15 15,0 0-6-15,0 0-9 16,0 0 5-16,0 0-3 15,0 0-5-15,0 0-8 16,0 0-1-16,0 0 1 16,0 0-2-16,0 0-4 15,0 2-1-15,0 10 14 16,0 0 10-16,0 2-3 16,0 4 16-16,0 3-14 15,0-2 2-15,-2 3 0 0,2-1-14 16,0 1 7-1,0-2-4-15,0-2 0 16,0-2-4-16,0 2-4 16,0-2 2-16,0 2 6 0,0 0-1 15,0-2-6-15,0 4 0 16,0-2-1-16,-5 4 2 16,5-2 0-16,-2 2-6 15,0-2 0-15,2 4 2 16,-2-1-3-16,-2-1 2 15,2 0 1-15,-1-4 2 16,-1 0-1-16,2-2-4 16,-1 0 4-16,1-2-3 15,-1 4-1-15,3-2 0 0,0 4 4 16,0 0-4-16,-2 2 1 16,2 0 2-16,-2 2-4 15,0 0 6 1,2 0 0-16,0-4-4 0,0 2-1 15,0-1 0-15,0-2-1 16,0 2 0-16,0-3 0 16,2 2 1-16,0-2 1 15,0 0 1-15,3 2-2 16,0 0 1-16,-1 2 0 16,1-2-1-16,-3 4 2 15,0-4-1-15,0 0-1 16,2 0 4-16,-1-4-3 15,1 2 0-15,-1 0 1 0,-1 0 0 16,-2 0 0-16,2 0-3 16,1 3 0-16,-1 1 1 15,-2 2-1-15,0 2 1 16,2 2-1 0,-2 0 1-16,2-2 0 0,0 2 0 15,0-2-1-15,-2 0 0 16,0 0 2-16,0-2 0 15,0-2-2-15,0-2 1 16,0-2-1-16,3 0 1 16,-3-1-1-16,0 2 1 15,0 4-1-15,0 0 0 16,2 4 0-16,0-3 0 0,-2 0 0 16,2-2 1-16,0 2-1 15,1 0 0-15,-3-2 0 16,0 0 0-16,0-2 0 15,0 4 1-15,0-1-1 16,0 2 0-16,0 1 0 16,0 0 1-16,0 1-1 15,0-1 1-15,0-2-2 16,0 0 2-16,0 2-1 16,0 0 1-16,0 0-1 15,0 2 0-15,0-2 1 16,0 0 0-16,0 0 0 15,0-2-1-15,0 2 0 16,0-4 1-16,0 5-1 16,0-1 0-16,0 0 0 0,0 0 1 15,0-2-1-15,0 2 0 16,0-2 0-16,0 0 2 16,0 0 1-16,0-2-3 15,0 2 1-15,0-2 2 16,0 2-3-16,0 5 2 15,0-2-2-15,0 4 0 16,0 2 1-16,0 0 1 16,2-3-2-16,1-4 1 15,-1-8-1-15,2 0 0 0,0 2 2 16,-1-2-2-16,-1 2 1 16,-2 0 0-16,2-2-1 15,-2 0 0-15,2 2 1 16,-2 2 0-16,0 0-1 15,0-1 0-15,0-2 1 16,0 2-1-16,0-1 0 16,0 0 0-16,0 2 0 15,0-4 0-15,0-2 1 16,0 2-1-16,0-2 1 16,0-2-1-16,-2 2 0 15,2-2 0-15,0 0 1 16,0-2-1-16,0-4 0 15,-2 0 0-15,2-4 0 16,0-2-7-16,0-2 7 0,-2 0-5 16,2 0-1-16,0 0-3 15,0 0-13-15,0 0-22 16,0 0-20-16,0-16-95 16,0-24-161-16,-5-20-840 15</inkml:trace>
  <inkml:trace contextRef="#ctx0" brushRef="#br0" timeOffset="183187.61">8395 954 479 0,'0'0'127'15,"0"0"-54"-15,0 0-13 16,0 0 1-16,0 0-18 16,0 0 0-16,0 0-3 15,0 0-7-15,0 0-13 0,0 0 2 16,0 0-7 0,0 0 12-16,0 0-8 0,0 0-3 15,0 0 1-15,0 0-3 16,0 0 13-16,0 0 6 15,0 0-4-15,0 0-2 16,0 0-6-16,0 0 7 16,0 0-9-16,0 0-2 15,0 0 0-15,0 0-10 16,0 0-6-16,0 0 0 16,0 0-1-16,5 0 0 15,3 0 3-15,5 0 0 0,5 0 9 16,3 0-1-1,2 0 5-15,2 0-5 16,2 0-5-16,2 0-2 0,0 0-3 16,0 0 2-16,0 0 7 15,0 0-2-15,-2 0 4 16,0 0 5-16,-1 0-8 16,1 0-4-16,0 0-3 15,-1 2 1-15,1 0-1 16,-2 0 1-16,0 0-2 15,-2-2-1-15,4 3 1 16,-2-2 0-16,2-1 4 16,0 0-3-16,-4 0 1 0,0 0-1 15,2 0 1 1,-5 0 6-16,2 0-4 0,0 0 9 16,-1 0-7-16,0 0-2 15,0 0-1-15,-1 0-4 16,-3 0 0-16,-1 0 0 15,-3 0 2-15,3 0-2 16,-3 0 0-16,6 0 0 16,-4 2 3-16,3 0-3 15,2 0 0-15,0 0 1 16,0 0 0-16,0-2-1 16,-4 2 0-16,-3-2 1 15,-2 0-1-15,-2 2 2 16,0-2 0-16,0 3 0 0,2-3 0 15,0 0 1-15,0 0-1 16,5 0-1 0,-2 0-1-16,1 0 0 0,1 0 0 15,-3 0 0-15,3 0 2 16,-1 0-2-16,5 0 0 16,3 0-2-16,-2 0 4 15,-2 0 0-15,-2 0-2 16,1 0 0-16,-7 0 0 15,3 0-4-15,-3 0 5 16,-3 0-1-16,6 0 0 16,-5 0 1-16,3 0-1 15,3 0 0-15,-1 0 0 0,3 0 0 16,3 0 0-16,0 0 0 16,2 0-5-16,-1 0 5 15,0 0 1-15,-3 0-1 16,-2 0 0-16,-3-3-1 15,2 3 2-15,-1 0-1 16,-3 0 0-16,1 0 0 16,-6 0 5-16,1 0-5 15,-3 0 0-15,1 0 0 16,2 0 0-16,2 0-4 16,6-2 9-16,1 0-5 15,-1 0 0-15,-1 0 1 16,-3 2-1-16,-7 0 0 15,0 0 0-15,-1 0 0 16,-3 0 0-16,0 0 1 0,0 0-1 16,5 0 0-16,3-2-1 15,1 2 1-15,-3 0 0 16,2 0 0-16,-6 0-2 16,0 0 4-16,0 0-1 15,5-2 0-15,1 0-1 16,4 1 0-16,3-2 0 15,-1 3 0-15,1 0 0 16,-1 0 1-16,-1 0-1 16,1 0-1-16,-1 0 1 0,0-2 0 15,1 2 0-15,-1-4 0 16,-1 2 0-16,-4 0 1 16,-1 2-1-16,-1-2 2 15,4 2-1-15,-2-2-1 16,3 0-1-16,-1 2 1 15,1-2 0-15,-3 2 1 16,-1-2-1-16,2 2 0 16,-2 0 0-16,-3 0 0 15,3 0 0-15,2 0 0 16,0 0 0-16,-1 0 0 16,1 0-1-16,1-2 1 15,0 2 0-15,-3 0-1 0,0 0 1 16,-4 0 0-16,-3 0-1 15,0 0 1-15,0 0 0 16,0 0 3-16,0 0-1 16,0 0-2-16,0 0 1 15,0 0-1-15,0 0 0 16,0 0 0-16,0 0 0 16,0 0-1-16,0 0 1 15,0 0 0-15,0 0 0 16,0 0-3-16,0 4 3 15,0 8 2-15,0 2 3 16,0 6 0-16,0 6 6 0,0 3-5 16,0 4 5-16,0 4-3 15,0-1 2-15,0 2 15 16,0 0-16-16,0-2-1 16,0 0-3-16,0-2 2 15,0-4 1-15,0 1 2 16,0-5-5-16,0-2 0 15,0 2-3-15,0 0 5 16,0-1-1-16,0 0 0 16,0 1-5-16,0 0 9 15,0-2-3-15,0-2-6 16,0 2 1-16,0 2 3 16,-5 2-2-16,0 2-2 15,1 1 6-15,-3 2-5 0,1-4 0 16,-1 3 5-1,2-2 3-15,-2 0-8 0,3 0 1 16,2-2 1-16,-2-2 0 16,1 2-2-16,3 2-1 15,0 0 0-15,-2 0-1 16,0-3 2-16,0 1 1 16,-3 4-1-16,0-5-2 15,3 2 2-15,0-5-2 16,2-4 2-16,-2 2-1 15,0 2 1-15,-3-2 0 16,1 4 1-16,0-4 1 16,-1 4 1-16,-2 0-5 15,1 0 3-15,1 0 1 16,1 1-4-16,0-4 1 0,-2 4 1 16,2-1-2-16,2-2 1 15,-2 2 0-15,1-4 0 16,-1 0-1-16,2 2 2 15,2-2-1-15,-2 0 0 16,2 0-1-16,0 0 1 16,0 0 0-16,0-1-1 15,0-3 0-15,0 0 0 16,0 0 2-16,0 0 0 16,0 0-1-16,0 1-1 15,0 4 2-15,0-3-2 16,0 2 1-16,0-2 3 15,0-2-3-15,0 0 1 0,0 0 0 16,0-2 0-16,0 0-2 16,0 0 6-16,2-4-6 15,-2 2 0 1,0 0 0-16,2 0-2 0,-2 0 2 16,0 2 5-16,2-2-4 15,-2 3-1-15,2-2 0 16,-2 2 1-16,3-3-1 15,-1 2 0-15,-2 0 0 16,2-3-3-16,-2 1 7 16,2 4-3-16,0-1-1 15,0 3 2-15,4-2-2 0,-4-2 0 16,0 2 0-16,0 0 0 16,-2 0 1-16,2 0-1 15,0 4 0-15,-2-4 1 16,3 2-1-16,-3-2 0 15,2 2 0-15,-2 5 0 16,2-3 0-16,-2 4 2 16,0-5-2-16,0 4 0 15,0-5 1-15,0 0-1 16,0 0-4-16,0 0 4 16,0-2 0-16,0 0 5 15,0 0-4-15,0 0-1 0,0-2-4 16,0 0 4-1,0 0 1-15,0 0 1 0,0 4-2 16,0 0 4-16,0 0-4 16,0 0-5-16,0-3 5 15,0 1 0-15,0 1 1 16,0 2 2-16,0 1-3 16,0-2 1-16,0 0-1 15,0 0 1-15,0-2 0 16,0 2-1-16,0 4 0 15,0 0 0-15,0 0 0 16,0 0 2-16,0 0-2 16,0 0-1-16,0 1 1 15,0-6 2-15,0-1-2 16,0-4 0-16,0 0 0 0,0-1 0 16,-2-4 1-16,2 0-1 15,-2-1 0-15,-1 2 0 16,-1-1-1-16,2 4 1 15,-2 1-5-15,-2 2 5 16,4-2 2-16,-2-2 1 16,2-2-3-16,0-4 0 15,-1-2-2-15,1-2 0 16,2 0-11-16,0-2 1 16,0 0-15-16,0 0-10 15,-2 0-22-15,-2 0-33 16,-10-10-142-16,-3-24-270 0</inkml:trace>
  <inkml:trace contextRef="#ctx0" brushRef="#br0" timeOffset="187205.68">8421 1700 601 0,'0'0'85'16,"0"0"-17"-16,0 0-8 16,0 0-17-16,0 0 5 15,0 0 15-15,0 0 16 16,-28-14-13-16,28 12-1 15,0 2-13-15,0 0-17 16,0 0-2-16,0 0-8 16,0 0-13-16,0 0-5 15,0 0-3-15,0 0-4 16,15 0 3-16,14 0 0 16,11 0 14-16,9 0 0 15,7 0-8-15,2 0 8 0,-1 0 2 16,-1 0-11-16,-4 0-2 15,-4 0 4-15,-3 0-6 16,2 0-2-16,-2 0 0 16,3 0-1-16,4 0 13 15,2 0-6-15,1-2 8 16,0 2-10-16,-1 0 1 16,-2 0 3-16,-1 0 6 15,0 0 6-15,0 0-11 16,1 0 1-16,-1 0-1 15,-2 0-7-15,-5 0 9 16,-5 0-11-16,-8 0 4 16,-5 2-1-16,-4-2 0 15,1 0-5-15,-4 0 1 16,6 0 6-16,0 0-3 0,2 0 1 16,2 0-4-1,2 2 3-15,2-2-3 0,-2 2 1 16,3 0-2-16,-5-2 0 15,-5 4-4-15,1-2 4 16,-1-2 0-16,1 2 0 16,-1-2 1-16,1 2 0 15,2-2 1-15,2 0-2 16,-3 0 0-16,1 0 2 16,-3 0-2-16,1 0 0 0,-5 0 1 15,2 2-1-15,-4-2 0 16,0 0 0-16,0 0 2 15,-2 0-2-15,-3 0 0 16,-5 0 0-16,-1 0 0 16,0 0 7-16,-2 0-7 15,1 0 0-15,1 0 0 16,2 0 0-16,0 0 0 16,-3 0 0-16,-1 0 1 15,-1 0-1-15,-2 0 0 16,1 0 1-16,-3 0-1 15,0 0 0-15,0 0 0 16,2 0-1-16,3 0-1 16,-1 0 4-16,5 0-4 15,-3 0 4-15,2 0 0 0,-4 0-2 16,-2 0-1 0,-2 0 1-16,0 0 3 0,0 0-3 15,0 0 0-15,0 0-32 16,-2 0-99-16,-25 0-133 15,-13-6-826-15</inkml:trace>
  <inkml:trace contextRef="#ctx0" brushRef="#br0" timeOffset="188455.52">7887 1223 534 0,'0'0'226'0,"0"0"-143"16,0 0 15-16,0 0 4 16,0 0-27-16,0 0 2 15,0 0-25-15,0 0-28 16,0 0-1-16,0 0-7 16,0 0-1-16,0 0 3 15,0 0-4-15,0 0-2 16,-7 0 6-16,-3 0-9 15,0 0-3-15,-1 0-6 16,-3 0 0-16,3 8 1 16,-2 4 2-16,4 4 1 15,2 2 1-15,5-2-4 16,2 0 3-16,0 0-4 0,0 0-1 16,5-4-1-16,11 0 1 15,5-4 1-15,0-1 1 16,3-4 5-16,-1-3-6 15,-4 0-6-15,-1 0 0 16,-2 0-23-16,-5-2 17 16,-2-10 12-16,-3-2 2 15,-3 0-1-15,-1-2 0 16,-2 2-1-16,0 0 5 16,0 2-4-16,0 0 6 15,-2 4-5-15,-5 4-2 16,3 2-15-16,-5 2-60 0,0 0-105 15,-2 0-106-15</inkml:trace>
  <inkml:trace contextRef="#ctx0" brushRef="#br0" timeOffset="189907.29">8393 2402 522 0,'0'0'255'15,"0"0"-187"-15,0 0 8 16,0 0-6-16,0 0-26 16,0 0-10-16,0 0 0 15,-3 0-3-15,3 0 1 16,0 0-17-16,0 0-8 0,0 0-3 15,14 0 23-15,6 0-1 16,8 0-12-16,7 0-1 16,9 0 8-16,5 2-7 15,6 0 5-15,5-2-17 16,5 2 5-16,-3 0 23 16,-2 2-27-16,1 2 0 15,-3 0 0-15,0 2 5 16,0 0 7-16,-5-4 3 15,0 2-3-15,-3 0-9 16,-1-2 20-16,2-2-1 16,-2 0 8-16,-3 0-7 15,-3 0-19-15,-1 0-3 0,-6 0-2 16,-3 2 1-16,-2-2 2 16,4 2 3-16,-4-2 5 15,0 0 1-15,2-2 2 16,-4 0-15-16,5 0 4 15,-1 0-4-15,-2 2 4 16,0-2-5-16,-4 0-4 16,-3 4 4-16,-2-4 0 15,-1 2 4-15,-4-2-5 16,1 0 4-16,3 0-3 16,0 0 2-16,2 0 0 15,2 0 1-15,-3 0-3 16,0 0 1-16,-4 0-1 15,-1 0 1-15,1 0-1 0,-7 0 2 16,3 0-1-16,-3 0-1 16,1 0 0-16,-4 0 1 15,5 0-1-15,1 0 0 16,1-2 6-16,1-2-11 16,-1 0 5-16,-1 2 0 15,-3 2 1-15,-2-2 1 16,-5 2-2-16,4 0 5 15,0 0-3-15,1-2-2 16,5 2 7-16,-1-2-7 16,3 0 0-16,-3 0 3 15,-2 2-1-15,-6-2 6 16,-1 2-7-16,-4 0 1 16,0 0 2-16,0 0 5 15,0 0-8-15,0-2-1 0,0 2 0 16,0 0 1-16,0 0 3 15,0 0-4-15,0 0 0 16,0 0 0-16,0 0 0 16,0 0 0-16,0 0 0 15,0 0-1-15,0 0-10 16,0-2-25-16,0 0-82 16,0-4-112-16,-18 0-436 15</inkml:trace>
  <inkml:trace contextRef="#ctx0" brushRef="#br0" timeOffset="190751.62">8101 1949 708 0,'0'0'154'16,"0"0"-25"-16,0 0-23 15,0 0-5-15,0 0-54 16,0 0-20-16,-7-2-13 15,7 2-2-15,0 0-3 16,0 0-7-16,0 0-1 16,-2 0-1-16,-2 12 9 15,2 6 15-15,-4 8 5 16,4 2-6-16,2 6 18 16,0 0 21-16,0-2-33 0,0-1-18 15,0 1-6 1,0-5 1-16,0-2 1 0,0-5-4 15,0-8-2-15,0-2 3 16,0-4-4-16,0 0-4 16,0 0-36-16,0-2-71 15,0-2-94-15,0-2-236 16</inkml:trace>
  <inkml:trace contextRef="#ctx0" brushRef="#br0" timeOffset="192266.81">8371 3266 440 0,'0'0'314'0,"0"0"-243"16,0 0 1-16,0 0 18 0,0 0-29 16,0 0-20-1,0 0 23-15,0 0-9 0,0 0-15 16,0 0-11 0,2 0-7-16,0 0-10 0,6 0-6 15,9 0-3-15,4 0 8 16,13 0-2-16,4 0-1 15,8-2-5-15,8 2 3 16,4 0-4-16,7 0 14 16,1 0-15-16,3-2 2 15,1 0 0-15,-5 0-2 16,-5 0 2-16,-4 2 0 16,-4 0 4-16,0-2 6 15,-4 0 2-15,2 0 1 16,-1-2-4-16,-5 0 0 15,4 0-9-15,0 2 2 0,-1-2-3 16,2 2 10-16,-2 0-2 16,1 0-1-16,2 0 6 15,-5 0 11-15,1 0-17 16,-6-2 0-16,-1 2-9 16,-2 0 7-16,-3 2-3 15,-5 0 7-15,-2 0-9 16,-4 0 1-16,6 0-1 15,2 0 0-15,-1 0 1 16,-1 0-1-16,-5 0 3 16,-1 0 0-16,-6 0-2 0,-1 0 1 15,-3 0-3 1,-1 0 3-16,-1 0-2 0,-1 0-1 16,4 0 4-1,1-2-3-15,2 2 4 0,-2-2-5 16,3 0 4-16,0 2-3 15,2-2 0-15,0 2-1 16,-1-2-1-16,2 2 1 16,-3-2-1-16,-5 2 0 15,-1 0 2-15,-6 0 1 16,3-2 2-16,2 2 9 16,2 0-14-16,3 0 7 15,2 0-5-15,-1-2-2 16,-3 0 0-16,-3 2 1 0,-7 0-1 15,-1 0 0-15,-3 0 1 16,0 0 4-16,0 0-4 16,0 0 7-16,0 0-8 15,0 0-5-15,0 0-41 16,-5-2-134-16,-19-4-179 16</inkml:trace>
  <inkml:trace contextRef="#ctx0" brushRef="#br0" timeOffset="193216.5">8136 2919 656 0,'0'0'89'0,"0"0"29"16,0 0 26-16,0 0-28 0,0 0-8 15,0 0-30-15,-8-30-19 16,8 28-9-16,0 0-19 15,4-4-14-15,12 0-15 16,3 0-1-16,2 2 2 16,-1 4-3-16,-5 0 0 15,-4 0-8-15,-1 2-1 16,-8 12-9-16,-2 6 17 16,0 4-3-16,-12 2 4 15,-12 0 2-15,-5 1-2 16,0-1-1-16,-2-4-8 15,2-4 6-15,4-4-4 16,7-4-2-16,10-6 3 16,5 0 4-16,3-4-3 15,0 0-3-15,0 0 3 0,16 0 5 16,8 0 53 0,9 0-10-16,4 0 10 0,-4 0-17 15,-4 0-28-15,-7 0-8 16,-4 0-49-16,-5 4-48 15,-3 8-85-15,-10 4-283 16</inkml:trace>
  <inkml:trace contextRef="#ctx0" brushRef="#br0" timeOffset="194334.47">8439 3882 82 0,'0'0'713'16,"0"0"-631"-16,0 0-7 16,0 0 0-16,0 0-29 15,0 0 1-15,21-6 13 16,-2 6-10-16,8 0-16 15,6 0-2-15,8 0-7 16,1 0-2-16,8-2-14 16,2 2-4-16,6-2-4 15,7 0 2-15,2 0-3 0,2-2 2 16,0 4-2-16,0-2 0 16,0 2 2-16,-1-2-1 15,-2 2 8-15,-3-2 15 16,-5 2-7-16,-3 0-10 15,-2 0 7-15,-1 0-5 16,-1 0 2-16,0 0 8 16,-2 0 0-16,0 0 5 15,0 0 2-15,-5-2 4 16,-1 2-21-16,-1 0-2 16,-2 0-6-16,1 0 2 15,-1 0 2-15,-3 0-4 16,-5 0 13-16,-3 0-5 15,-7 0-8-15,1 0 7 0,-2 0 2 16,2 0 3-16,-3 0-7 16,-3 0-4-16,2 0 2 15,-1 0-2-15,-3 0 1 16,1 0 0-16,-5 0-1 16,-2 0 6-16,-1 0-8 15,0 0 1-15,-2 0 2 16,5-2 0-16,3-2 3 15,1 0 1-15,1 0-3 16,-3 2 0-16,1 0 4 16,-1 0-3-16,-5 0 0 0,-3 0 2 15,-2 2 4 1,-1 0-10-16,-2 0 5 0,2 0-6 16,0 0 0-16,0-2 0 15,-2 2-1-15,0 0-4 16,0 0-33-16,0-2-34 15,0-2-124-15,-24-2-179 16</inkml:trace>
  <inkml:trace contextRef="#ctx0" brushRef="#br0" timeOffset="195336.74">7858 3713 239 0,'0'0'523'16,"0"0"-446"-16,0 0 50 15,0 0 4-15,0 0 1 16,0 0-57-16,0-25-40 16,0 22-9-16,0-2-11 15,0-2-3-15,4 0-9 16,12-2-3-16,4 0-3 15,6 0 0-15,-1 3-1 16,2 6 2-16,-4 0 2 16,-6 0 0-16,-1 0-2 15,-7 4 2-15,-5 10 5 16,-2 2 0-16,-2 5-2 0,0 0 6 16,-4 1-9-16,-14 0 0 15,-4-1-4-15,-3-7-16 16,5-2-18-16,5-5-14 15,4-4 19-15,3-1 12 16,6-2 15-16,2 0 6 16,0 0-5-16,0 0-3 15,0 0 8-15,18 0 28 16,2 0 15-16,2 0-7 16,3 0 3-16,-7 6-19 15,-2 4-13-15,-6 4-6 16,-2 0 4-16,-4 4 2 0,-4 0-2 15,0 2 1-15,-6 0-1 16,-15 0-4-16,-4-2 12 16,-4-2-8-16,-2-2 2 15,0-6-7-15,0-2 5 16,2-2 5-16,9-4-10 16,2 0 0-16,10 0 0 15,3 0-15-15,0 0-22 16,3-6-39-16,-2-2-100 15,4-2-162-15</inkml:trace>
  <inkml:trace contextRef="#ctx0" brushRef="#br0" timeOffset="198382.07">9384 1048 390 0,'0'0'134'0,"0"0"-3"0,0 0-41 15,0 0-38-15,0 0-23 16,0 0 2-16,-4-10 28 16,4 9-3-16,0-2-25 15,0-1-14-15,0-2-2 16,0 2-5-16,0 4 2 15,0 0 18-15,0-1 1 16,0 1 18-16,0 0 11 16,0 0-10-16,0 0-4 15,0-3-9-15,0 3-5 16,0 0-11-16,0 0-10 16,0 0-9-16,0 0 8 0,0 0-4 15,0 0-4 1,0 0 9-16,0 0-9 0,0 0-1 15,0 0-2-15,2 7 5 16,3 8 7-16,3 3 40 16,1 3-6-16,-2-2-28 15,2 4 0-15,-5-1-1 16,1 4-8-16,-3 4 10 16,-2 0-1-16,2 4 1 15,-2-2-4-15,0 0-2 16,2 1-6-16,0-4 0 15,1 0-6-15,-3-1 11 16,2 2-7-16,-2-2-3 16,0 2 1-16,3 0 3 15,-3-2-3-15,0-2 1 0,0 2 0 16,0 4-1-16,0-2 0 16,0 2 6-16,0-4-7 15,0-2-1-15,0 1 2 16,0-4-1-16,0-1-2 15,0-1 1-15,0-1 0 16,0 0-1-16,0 0 1 16,0 4-1-16,0-2 2 15,2 2-1-15,0 0 0 16,2 0 0-16,-2 2 0 16,1-4 0-16,-1 2 4 15,-2-2-4-15,0-2 2 16,2 2-2-16,-2 0 1 15,2 1 0-15,-2-3 0 0,2-2-1 16,3 2 0-16,-2 0 1 16,-1 2-1-16,0 0 8 15,-2-2-6-15,0-2 3 16,2 2 2-16,0-2-5 16,-2 2-1-16,0-2 6 15,2 3-1-15,1-2-6 16,1 5 6-16,-2 2-5 15,2-1 4-15,-1-3-5 16,-3 0 2-16,3-2-2 16,-1 2 2-16,2-2-1 15,0 4 2-15,-1-2-1 16,1-2 1-16,-4-2 0 0,2-2-3 16,-2 0 0-16,0 2 1 15,2 0-1-15,-2 2 0 16,0 2 1-16,0-1 1 15,0-2-2-15,0-1 1 16,0 0-1-16,0-4 0 16,0 0 0-16,0 1 0 15,0-1 2-15,0 2-1 16,0 0-1-16,0-2 2 16,2 2-2-16,1 2 0 15,-1 2 0-15,1 2 0 16,-1 4 2-16,0 0-1 0,0 2 1 15,3 0-1-15,-5-2 0 16,0-1-1-16,0-3 0 16,0-1 0-16,0 0 2 15,0-2-2-15,2 0 1 16,-2-1-1-16,2-2-1 16,0 0 1-16,-2 2 0 15,2 0 0-15,-2 0 0 16,2 4 1-16,-2-2-1 15,0 2 1-15,3-2-1 16,-3 2 1-16,0 0 0 16,0 1-1-16,0 2 1 15,0 0-1-15,0-2 2 0,0 0-2 16,0-5 0-16,0 2 0 16,0 0-1-16,0-2 1 15,0 0-1-15,0-2 1 16,0-2 0-16,4 0 0 15,-1 0 1-15,3 2-1 16,-1 0-1-16,-3 0 1 16,0 2 0-16,-2-2 0 15,2 4 0-15,-2-2 0 16,2-2 1-16,-2-2 1 16,0-1-2-16,0 1 0 15,3-3 0-15,-3 4 0 0,0-1 0 16,2 0-1-1,-2 0 1-15,0 2 2 0,0 0-2 16,0-2 0-16,0 2 0 16,0-2 1-16,0-6-1 15,0 2-1-15,0-2 1 16,0 0 0-16,0 0 0 16,0 2 0-16,0 2 0 15,0 2 1-15,0-2-1 16,0 0 0-16,0-2 0 15,0-2 1-15,0 0-1 16,0-2 0-16,0-2 1 16,0 0-1-16,0 0-1 15,0 0 1-15,0 0 0 16,0 2 1-16,0-2-1 0,0 0-2 16,0 2 2-16,0 2 1 15,0 2 0-15,0 0-2 16,0-2 2-16,0 3-1 15,0-4 0-15,0 4 0 16,0-4 0-16,0 4 1 16,0-1 0-16,0-1 1 15,0 1 1-15,0 3 0 16,0-4-1-16,0 0-1 16,0-1 0-16,0-4-1 15,0 2 0-15,0-1 2 16,0 2-2-16,0-1 1 0,0-2 0 15,0 2 3-15,0 0-2 16,0 0-2-16,0 0 1 16,2 0-1-16,-2 0 2 15,3 2-2-15,-3-2 2 16,0 2-1-16,0 0-1 16,0-2 1-16,2 2 0 15,-2 0 0-15,0-2 1 16,2 2-2-16,-2-4 0 15,0 0 0-15,0-2 0 16,0-2 0-16,0 0-3 16,0 0-14-16,0 0-13 15,0-14-45-15,-9-24-167 0,-18-18-393 16</inkml:trace>
  <inkml:trace contextRef="#ctx0" brushRef="#br0" timeOffset="199587.31">8477 4321 151 0,'0'0'174'0,"0"0"-50"16,0 0-19-16,0 0-3 15,0 0-56-15,0 0-8 16,0 0 6-16,0 2-6 16,0-2 17-16,0 0 39 15,0 0-22-15,0 0-10 16,0 0-9-16,0 0-7 16,0 0-30-16,0 2-9 15,0 2-1-15,0 4 0 0,0 4 14 16,0 0 21-16,-2 4 1 15,0 0-25-15,2 4-7 16,-2 2 0-16,2 2 10 16,0 2-12-16,0 0-2 15,0 1-3-15,0 1 2 16,0-2-2-16,0-4 0 16,0 0-1-16,0-2 4 15,0-2-5-15,2 0 2 16,0-4 0-16,0-2 2 15,0-2 6-15,0-2-3 16,-2-2 1-16,2 0 1 16,-2 0-5-16,0-2 2 15,0 0-6-15,0-2 4 16,0 0-4-16,0-2 1 0,0 0-1 16,0 0-1-16,0 0 12 15,0 0-1-15,0 0-11 16,0 0-12-16,0-2-71 15,0-12-91-15,0-4-194 16</inkml:trace>
  <inkml:trace contextRef="#ctx0" brushRef="#br0" timeOffset="201990.29">7901 4263 780 0,'0'0'79'0,"0"0"24"16,0 0-3-16,0 0-4 15,0 0-6-15,0 0-21 16,0-8-15-16,0 8-18 16,0 0-10-16,0 0-9 15,0 0-5-15,-10 14-9 0,-1 6 17 16,-11 8 13-16,-5 2 1 16,0-2-8-16,-2 0-6 15,5-6-9-15,8-6-2 16,3-4-9-16,1-4 6 15,8-3-3-15,4-4-3 16,0-1-2-16,0 0 1 16,0 0-4-16,0 0-1 15,12 0 6-15,9 0 0 16,9 0 6-16,5 0-4 16,6 0 0-16,-4 0 0 15,1 0-2-15,-9 0-1 16,-4 0-19-16,-3 3-20 0,-7 1-31 15,-6-1 12-15,1 1-17 16,-8-1-49-16,0-2-74 16,0-1 2-16,-2 0-213 15</inkml:trace>
  <inkml:trace contextRef="#ctx0" brushRef="#br0" timeOffset="202305.78">7960 4305 831 0,'0'0'112'16,"0"0"-57"-16,0 0 19 15,0 0-6-15,0 0-30 16,0 0-18-16,-9 36 36 15,5-6 22-15,2 4-47 16,-3 2-12-16,5 3 1 16,0-3 25-16,0-2-8 15,0-6-22-15,0-2-10 16,0-8-3-16,0-4-2 16,0-4 0-16,0-6-25 15,3 0-71-15,-3-2-81 0,0-2-215 16</inkml:trace>
  <inkml:trace contextRef="#ctx0" brushRef="#br0" timeOffset="203601.12">8518 4718 620 0,'0'0'55'0,"0"0"-18"15,0 0 0-15,0 0 16 16,0 0 0-16,0 0 7 16,-16-6 9-16,16 6-12 15,0 0-18-15,0 0-2 16,0 0 1-16,0 0-5 16,0 0-16-16,0 0-7 0,11 0 6 15,9 0 26-15,5 0-10 16,8 0-14-16,5 0-5 15,5 0-6-15,3-2-2 16,3-2 3-16,0 2 0 16,2 0-5-16,1 0 5 15,1 0 8-15,0 0 0 16,-1 2 8-16,1-2 8 0,-2 2-9 16,1-2-6-1,-4 2 1-15,0 0-1 16,-4 0 3-16,-1 0-4 15,-6 0-3-15,-3 0 6 0,-3 0-7 16,-2 0-1-16,2 0 3 16,2 0-3-16,5 0 16 15,1 0-19-15,0 0 0 16,1-2-8-16,-2 0 2 16,-5 0-2-16,-6 0 1 15,-7 2-1-15,-7 0-1 16,-1 0 1-16,-3 0 1 15,2 0 1-15,-2 0 0 16,6 0 2-16,4 0-1 16,3 0 2-16,2-2-4 15,3 0 0-15,0 0 3 16,2-2-3-16,2 2 0 0,-4 0-1 16,-1-2 0-16,-4 4 1 15,-2-2-1-15,-1 0 4 16,-2 2-1-16,-3-4-2 15,-1 2 0-15,1 0 1 16,-1 0 2-16,-5 2 1 16,4-2-3-16,-3 0 2 15,1 2-3-15,0-2-2 16,-1 0 2-16,1 0-1 16,0 0 0-16,3 2 0 0,-4 0 3 15,0 0-3 1,0 0 0-16,-3 0 0 0,3 0 0 15,-2 0 0-15,2 0 0 16,0-2 0-16,5 2 0 16,1-2 0-16,1 0 1 15,1 2-2-15,-1 0 1 16,-5 0 0-16,-5 0 1 16,-3 0-1-16,-3 0-6 15,0 0 5-15,0 0-1 16,0 0-4-16,0 0-19 15,0 0-18-15,0 0-73 16,0 4-34-16,-16 6-53 16,-15 2-221-16</inkml:trace>
  <inkml:trace contextRef="#ctx0" brushRef="#br0" timeOffset="206211.95">8508 4818 502 0,'0'0'128'0,"0"0"-78"15,0 0 31-15,0 0-11 16,0 0 6-16,0 0-47 16,0 0-18-16,10-27 10 15,-10 27-15-15,0 0-6 16,0 0-2-16,0-3 1 15,0-1 1-15,-5 2 0 16,2-2 21-16,-1 0 44 0,0 0-3 16,2 0 32-1,-3 2-37-15,5 2-1 0,-2-2-11 16,2 2-2-16,0 0-11 16,0 0-14-16,0 0-14 15,-2 4-4-15,-2 16 0 16,-2 8 11-16,4 4 14 15,0 4 6-15,2 0 5 16,0 3-21-16,0 1-3 16,0 2 1-16,0-2 7 15,0 6-18-15,0-2 6 16,0 0-4-16,0-4-2 16,-2-4-2-16,2-7 0 15,0-7 0-15,0-2 1 0,0-8 0 16,0-2-1-1,0-2 1-15,0-4-4 0,0-2 6 16,0 0-4 0,0-2 2-16,0 0-1 0,0 4 5 15,0 2-4-15,0 2-1 16,0 0-2-16,0 2 2 16,0-2 3-16,0-4-3 15,0 2 0-15,0-2 2 16,0 0 4-16,0 4-4 15,0 0 2-15,-2 0-4 16,2-2 1-16,0-2 3 16,0-2 5-16,0-2-5 15,0 0-4-15,0 2 2 16,0-2-1-16,0 0 4 0,0 0-4 16,0 0 2-16,0 0 1 15,0 0 8-15,6 0-3 16,4 0-6-16,-4 0-2 15,-1 0-1-15,-3 0 0 16,2 0-1-16,-2 0 1 16,3 0 0-16,2 0 1 15,-1 0-1-15,7 0 1 16,6 0-1-16,5 0 2 16,8 0 0-16,5-8-1 15,5-2-1-15,5 2 1 16,2 0 1-16,-2 0-2 0,-3 4 0 15,-3 2 0-15,-1 0 0 16,2 0 1-16,3-2 1 16,5-2-1-16,9-2-1 15,1 2 1-15,-2-2 0 16,-4 0 3-16,-6 4-4 16,-3-2 1-16,-5 2 0 15,-2 0 1-15,-7 0 0 16,-2 2 1-16,-2 0-1 15,4 0-1-15,-2 0 2 16,0-2 0-16,-2 2-3 16,0-2 2-16,-3 2 1 15,1-2-2-15,1 0 0 16,5 2 6-16,2-2-5 0,2 2-1 16,2-2 1-16,-1 2-2 15,-3 0 1-15,-4 2 1 16,-2-2-1-16,-8 2 3 15,2 0-3-15,-5-2 5 16,1-2 1-16,-1-3-1 16,4 2-4-16,2 1 0 15,-1-1 0-15,0 1 0 16,4 1-2-16,2-3 5 16,2 1-2-16,0 0 6 15,-4 1-8-15,-1-2 1 0,-2 2 0 16,0 0 1-16,-3 1-1 15,-4 2-2-15,-1-4 2 16,-1 5-1-16,-3-1-1 16,0-2 3-16,-4 3-3 15,-1-1 2-15,-1 1-1 16,-2-3 0-16,3 3 1 16,-3-1-1-16,3 1-1 15,-1 0 3-15,1 0-2 16,-3 0 0-16,0-3 2 15,-2 3-2-15,2-1 0 16,-2 1-1-16,2 0 3 16,-2 0-1-16,2 0-2 15,1-3 0-15,4 3 1 16,-1-2-1-16,1 2-1 0,-1-1 1 16,1-2 0-16,0 2 0 15,-2-3 1-15,1 1 0 16,1 1-1-16,4 0 0 15,-2 0 0-15,2 1 0 16,1-2 0-16,-2 3 1 16,-3-1-1-16,-1-2-1 15,-4 3 0-15,-2 0 2 16,0 0 0-16,0 0 0 16,0 0-1-16,4 0 0 15,-4-4 0-15,2 2 0 16,-2 0 0-16,0 2 3 0,0 0-3 15,0-2 4-15,0 1 4 16,0-6-4-16,2-3-3 16,0-2 0-16,-2-4 0 15,0-4 0-15,0 0-1 16,0-2 1-16,0-4-1 16,0 0 0-16,0 0-1 15,0-2 1-15,0 0 0 16,0 2 1-16,-2-3-1 15,0 4-2-15,2-4-2 16,-2 4 4-16,2 0 0 16,-4-1 0-16,2 2 0 15,0-2-1-15,0 2 1 16,2 2 0-16,-2 4 0 0,2 2-1 16,0 2 1-16,0 4-1 15,0 0 1-15,0 0-2 16,0 2 2-16,0 2 0 15,0 2 0-15,0 0-2 16,0 2-3-16,-2 0 5 16,2 2 0-16,-2-2 0 15,-3-1-7-15,1 0-11 16,-3-3-15-16,2 0-3 16,1 0 10-16,-1 2 4 15,1 2 5-15,0-3 15 0,0 4-1 16,1-2 1-1,-2 2 2-15,3 1 2 0,0-3-2 16,0 2 2-16,2-1 2 16,0 0-2-16,-3 0 7 15,3 2-3-15,0 0-4 16,0 0 2-16,0 0 0 16,0 0-3-16,0 0-1 15,0 0-4-15,0 0-1 16,0 0-14-16,0 0-37 15,-4 2-102-15,-7 7-71 16,-7 0-310-16</inkml:trace>
  <inkml:trace contextRef="#ctx0" brushRef="#br0" timeOffset="207029.16">9497 4694 496 0,'0'0'343'16,"0"0"-247"-16,0 0-6 15,0 0-14-15,0 0 1 0,0 0-9 16,0 0-2-16,6 0-21 15,-6 0-27-15,0 14 0 16,0 10 2-16,2 6 35 16,0 6-23-16,2 7-5 15,-2 2-6-15,1 5 3 16,-3 1-7-16,0-3-6 16,0-4-5-16,0 0 5 15,0 0-1-15,0 0-5 16,-5-2 0-16,1-2-3 15,2-5-1-15,0-5-1 16,2-6 2-16,0-6 0 16,0-6-2-16,0-4 1 0,0-6-1 15,0-2-1-15,-3 0-21 16,-2 0-59-16,-8-14-112 16,-5-8-377-16</inkml:trace>
  <inkml:trace contextRef="#ctx0" brushRef="#br0" timeOffset="207928.86">7905 4989 872 0,'0'0'65'0,"0"0"12"16,0 0-12-16,0 0-14 15,0 0-13-15,0 0-7 16,0 28 40-16,0-10-32 16,0 0-5-16,0 2-12 15,0-6-6-15,0 0-8 16,0-2-8-16,0-8 1 15,0 0-1-15,2-4-1 16,0 0-16-16,3 0-7 16,3 0-10-16,4 0 29 0,1-2 5 15,7-2 1 1,0 2 3-16,0 0 5 0,3 2 10 16,-6 0 5-16,-1 0-8 15,-5 0 0-15,-3 4-7 16,0 10-2-16,-2 0-1 15,-1 4 5-15,-5 2-5 16,0 2 5-16,0 0-2 16,0-2-2-16,-5 1-3 15,-9-5 2-15,-3 0-1 16,1-7-5-16,-1-2-2 16,1-3-40-16,3-4-38 15,-5 0-58-15,3-7-125 16,-4-16-353-16</inkml:trace>
  <inkml:trace contextRef="#ctx0" brushRef="#br0" timeOffset="208192.6">7940 4953 873 0,'0'0'38'0,"0"0"0"15,0 0 44 1,0 0 30-16,0 0-34 16,152-18-12-16,-110 15-11 0,-2 2-55 15,-4 1-2-15,-2 0-99 16,-7 0-140-16,-10 0-270 15</inkml:trace>
  <inkml:trace contextRef="#ctx0" brushRef="#br0" timeOffset="210539.4">8843 511 385 0,'0'0'228'16,"0"0"-124"-16,0 0-30 16,0 0-19-16,0 0-3 0,0 0 10 15,-40 32-16-15,33-10-1 16,0-2-8-16,0 3 23 16,-1 0-2-16,1 1-5 15,0 1 7-15,2-3-31 16,1 2-4-16,4-6-11 15,0 0-7-15,0 0 4 16,0-6-2-16,0-2-8 16,0-2 1-16,0-4-2 15,4 0 0-15,10-4-24 16,-1 0-39-16,8 0-63 16,-2 0-21-16,2-4-64 15,-1-8-169-15</inkml:trace>
  <inkml:trace contextRef="#ctx0" brushRef="#br0" timeOffset="210905.45">8976 691 726 0,'0'0'224'0,"0"0"-141"16,0 0 30-16,0 0-21 15,0 0-39-15,0 0-14 16,0-14-13-16,0 14-16 15,-9 4-8-15,-1 10-1 16,-4 4 3-16,3 3 4 16,0-3-5-16,4 0 6 15,2 0-7-15,3-4 0 16,2-2-1-16,0-4-1 0,0-4-1 16,0-4-4-16,2 0-2 15,10 0 2-15,1 0-7 16,1-10 5-16,-1-2-15 15,-2-4-22-15,0 2 21 16,-4-2 16-16,-3 2 5 16,-4 0-6-16,0 4 8 15,0 0 0-15,0 3-8 16,0 6-82-16,0 1-53 16,0 0-74-16,0 0-458 15</inkml:trace>
  <inkml:trace contextRef="#ctx0" brushRef="#br0" timeOffset="210997.47">8976 691 787 0</inkml:trace>
  <inkml:trace contextRef="#ctx0" brushRef="#br0" timeOffset="211263.12">8976 691 787 0,'101'65'96'0,"-99"-65"1"0,0 0-5 0,0 0-10 15,3 0-33-15,-1-3-43 16,0-4-6-16,4-1 0 15,-4-4-28-15,3-1-11 16,-3 2 3-16,0-3 1 16,0-4 16-16,-4 3-5 15,0 4 24-15,0 2 0 16,0 9 26-16,0 0 17 0,-2 0 7 16,-6 0-29-16,-3 13-9 15,-1 9-6-15,4 2 11 16,-1 2-6-16,5 0-1 15,4-6-3-15,0 0 0 16,0-4-4-16,4-2 4 16,13-6 0-16,6-2-7 15,6-4-3-15,0-2-105 16,2 0-137-16</inkml:trace>
  <inkml:trace contextRef="#ctx0" brushRef="#br0" timeOffset="211939.99">9727 744 446 0,'0'0'302'16,"0"0"-234"-16,0 0-58 15,0 0-7-15,0 0-3 16,0 0 0-16,54-100 2 15,-54 87 48-15,0 8 26 16,0 5-29-16,0 0 5 16,0 0 3-16,-2 0-12 15,-10 0-26-15,1 11-5 16,-7 11 7-16,-1 4 16 16,5 2 2-16,1 1 1 15,5-5 2-15,8-2-32 16,0-2-3-16,0-6-4 0,14-2 0 15,9-6-1-15,1-6-4 16,5 0-33-16,2 0-33 16,0-8-33-16,-2-8-30 15,-4-6 40-15,-9-2-16 16,-5 2 43-16,-5 0 66 16,-2 2 39-16,-1 8 56 15,2 2 20-15,-5 3-3 16,2 6 3-16,0 1-53 15,0 0-25-15,7 0-17 16,2 0-12-16,5 0 15 16,6 4 5-16,5 7-13 15,-3 1-2-15,3 2-8 16,-5 0 4-16,1-1 0 16,-6-1-4-16,-3-2-5 0,-1-2 0 15,-6-4-46-15,-3-2-51 16,-4-2-117-16,0 0-98 15</inkml:trace>
  <inkml:trace contextRef="#ctx0" brushRef="#br0" timeOffset="212178.34">10177 590 157 0,'0'0'859'0,"0"0"-738"0,0 0-6 16,0 0-58-16,0 0-34 15,0 0 9-15,-67 69 8 16,48-34-2-16,-2 1-23 16,3 0-10-16,3-8 2 15,1-2-7-15,3-4 0 16,3-6-1-16,3-4-30 16,3-4-57-16,2-8-79 15,0 0-140-15,0-4-326 16</inkml:trace>
  <inkml:trace contextRef="#ctx0" brushRef="#br0" timeOffset="212425.89">10326 609 79 0,'0'0'992'0,"0"0"-891"16,0 0 14-16,0 0-46 15,0 0-39-15,0 0-16 16,8 50-3-16,-8-15 50 16,-3 1-26-16,-6 0-17 15,3-4-8-15,1-2-7 16,1-2-2-16,2-6-1 16,0-6-49-16,2-6-46 15,0-8-58-15,0-2-112 16,0 0-205-16</inkml:trace>
  <inkml:trace contextRef="#ctx0" brushRef="#br0" timeOffset="212651.09">10391 595 786 0,'0'0'116'16,"0"0"-13"-16,0 0 20 15,0 0 15-15,0 0-53 16,0 0-43-16,114-34-11 15,-103 36-19-15,-6 18 1 0,-1 5-4 16,-4 7-1-16,0 1-6 16,-16 2-2-1,-13-5-17-15,-6-8-31 16,-1-2-29-16,-2-8-91 0,3-6-150 16</inkml:trace>
  <inkml:trace contextRef="#ctx0" brushRef="#br0" timeOffset="-211154.92">4520 182 462 0,'0'0'31'15,"0"0"37"-15,0 0 31 16,0 0-72-16,0 0-27 15,0 0-52-15,0 0-67 16,0 0-275-16</inkml:trace>
  <inkml:trace contextRef="#ctx0" brushRef="#br0" timeOffset="-210758">4520 182 534 0</inkml:trace>
  <inkml:trace contextRef="#ctx0" brushRef="#br0" timeOffset="-210403.81">4520 182 534 0,'27'-22'136'0,"-27"20"-20"0,0 0-29 0,-2 2 8 0,2-2-26 15,0 2-4-15,0 0 22 16,0 0-22-16,0 0-4 0,0-4-3 15,0 4 2 1,-3-2-1-16,3 2-12 0,0 0-19 16,0 0-13-16,0 0-5 15,0 0-1-15,0 0-3 16,0 0 0-16,0 0-6 16,0 6-14-16,0 8-5 15,0 8 19-15,-2 6 5 16,-2 6 12-16,-3 2-3 15,3 0 1-15,-1 0 9 16,1 0-16-16,-1-1 7 16,5-5-11-16,0-4 4 15,0-4-7-15,-2-6 2 16,0-6-3-16,2-4 2 16,0-2 0-16,0-4-4 0,0 0 1 15,0 0-7-15,0 0-34 16,-5 0-31-16,-3 0-39 15,-3 0-55-15,-1-18-111 16,3-8-322-16</inkml:trace>
  <inkml:trace contextRef="#ctx0" brushRef="#br0" timeOffset="-210000.37">4533 104 479 0,'0'0'460'16,"0"0"-438"-16,0 0 41 16,0 0-19-16,0 0-17 15,0 0 3-15,48-20 13 16,-29 18-4-16,6 2-11 15,-1 0 14-15,1 0-16 16,-3 2 1-16,-4 12-17 16,-4 4-4-16,-3 0-2 15,-3 4 4-15,-5 0-3 16,-3 2-2-16,0 4 4 16,0 2 3-16,-11-3 3 15,-10-1 0-15,2-6-7 16,-1-2-1-16,1-4-3 0,6-5 1 15,5-2 1-15,0-5-4 16,2-2-25-16,1 0-27 16,-1 0-42-16,2 0-117 15,-4 0-87-15</inkml:trace>
  <inkml:trace contextRef="#ctx0" brushRef="#br0" timeOffset="-209549.66">4857 421 745 0,'0'0'72'16,"0"0"50"-16,0 0-6 0,0 0-39 15,0 0-22-15,0 0-6 16,-4-4-8-16,4 4-8 15,0 0-20-15,0 4-7 16,0 14 4-16,0 4 27 16,0 4-16-16,0 4-16 15,0 0 0-15,2-6 1 16,2-2 2-16,-4-6-5 16,2-2-2-16,-2-2 0 15,0-7-1-15,2-1-19 16,-2-4-60-16,0 0-113 15,0 0-108-15</inkml:trace>
  <inkml:trace contextRef="#ctx0" brushRef="#br0" timeOffset="-206039.88">4939 5388 337 0,'0'0'276'0,"0"0"-131"0,0 0-44 16,0 0 23-16,0 0-37 15,0 0-25-15,0 0 2 16,-2-36 8-16,-1 32-7 16,3 2-21-16,0 2-10 15,0-2 4-15,0 2-12 16,0 0 12-16,0 0-17 16,0 0-5-16,0 0-6 15,0 0-1-15,0 2-9 16,0 16-9-16,0 8 9 15,0 4 22-15,0 8-4 16,0 0 1-16,0 0 4 0,0 2-6 16,3-1-10-16,-1-3-7 15,0-4 4-15,1-6-1 16,-3-8-3-16,2-2 1 16,-2-6-1-16,0-2-4 15,0-4-18-15,0-4-31 16,0 0-58-16,0 0-20 15,0-2-121-15,-9-18-140 16</inkml:trace>
  <inkml:trace contextRef="#ctx0" brushRef="#br0" timeOffset="-205656.6">4934 5436 809 0,'0'0'61'0,"0"0"41"16,0 0-16-16,0 0-25 15,0 0 12-15,0 0-29 16,0 0-22-16,38-48-13 16,-22 44 1-16,5 4-6 15,0 0-1-15,2 0-1 16,-3 0-2-16,-3 0 0 15,-1 14 0-15,-5 6 1 16,-4 4 4-16,-5 0-1 16,-2 2 6-16,0-4-2 0,0-2-3 15,-2-2 5-15,-16 0 2 16,0-2-1-16,-7 0-3 16,6-1-4-16,1-5-1 15,3-5-3-15,7-1-3 16,2-4-39-16,6 0-33 15,0 0-112-15,0-5-84 16</inkml:trace>
  <inkml:trace contextRef="#ctx0" brushRef="#br0" timeOffset="-205097.23">5244 5718 762 0,'0'0'155'0,"0"0"-45"15,0 0-9 1,0 0 1-16,0 0-48 0,0 0-20 16,-2 0-26-16,12 0-4 15,5 0-4-15,1 0 1 16,-3 0 5-16,0 0 4 16,-2 0-1-16,-4 3-7 15,-3 11 2-15,-4 6-3 16,0 2 0-16,0-2 3 15,-4 2-2-15,-9-2 0 16,-5-2-1-16,-5-2 1 16,4-2 0-16,0-2-2 15,7-6 3-15,4 0-1 16,6-4-2-16,2-2 0 16,0 3 2-16,0-3-1 0,0 0 0 15,2 0 2-15,14 0 22 16,7 0 18-16,3 0-10 15,8 0-7-15,1-3-3 16,3-3 2-16,-5 0-11 16,-1 0-14-16,-10 2-10 15,-7 4-74-15,-5 0-25 16,-10 0-36-16,0 0-91 16,-3 0-226-16</inkml:trace>
  <inkml:trace contextRef="#ctx0" brushRef="#br0" timeOffset="-204227.34">4992 5668 494 0,'0'0'281'0,"0"0"-211"16,0 0 34-16,0 0 5 15,0 0-68-15,0 0-6 16,0 0-17-16,0 0 6 16,0 0-9-16,0 0-2 0,0 0-8 15,-2 3 11-15,0 5 6 16,0 2 5-16,-2 1-6 15,4 4 4-15,0 3 15 16,0 2-17-16,0 4-3 16,0 0-1-16,0 4-3 15,0-2 7-15,-2 4-12 16,-1-2-8-16,1 0 8 16,2-3-4-16,0-2 10 15,-3-2-7-15,3-3-5 16,0-3-4-16,-2-1 0 15,0-3 1-15,0-4 0 0,-1-3 1 16,3-1 4 0,0-3-7-16,0 0-1 0,0 0-11 15,-2 0-25-15,2 0-33 16,0-7-77-16,-2-7-267 16</inkml:trace>
  <inkml:trace contextRef="#ctx0" brushRef="#br0" timeOffset="-202674.73">11668 204 586 0,'0'0'259'16,"0"0"-159"-16,0 0-16 16,0 0-24-16,0 0 13 0,0 0-10 15,-25 109 17 1,23-66-22-16,0 2 12 0,2 3-25 15,-2 2 4-15,2 0-8 16,0-4-15-16,0 0-12 16,0-7-6-16,0-3-6 15,0-6 0-15,0-2-1 16,-2-8 4-16,0-2-5 16,-1-8 0-16,1-2-14 15,-3-6-62-15,-2-2-69 16,-1 0-52-16,1-24-368 15</inkml:trace>
  <inkml:trace contextRef="#ctx0" brushRef="#br0" timeOffset="-202274.44">11608 301 648 0,'0'0'294'0,"0"0"-208"16,0 0 63-16,0 0-53 16,0 0-44-16,0 0-8 15,4-63-4-15,3 59-3 16,4-2-22-16,4 0 1 16,8-1-3-16,2 0 4 15,4 1-3-15,-3 2 16 0,-2 3-19 16,-5 1-2-1,-4 0-9-15,-1 0 5 0,-6 15-3 16,-1 10-1-16,-3 3 4 16,-4 2-1-16,0 6 2 15,0-2-2-15,-6 2-4 16,-17-4 3-16,-5-2 1 16,-1-2-4-16,-2-4-8 15,4-2 0-15,6-4-4 16,6-12-6-16,4-2-31 15,4-4-40-15,3 0-41 16,4 0-145-16,0-12-702 16</inkml:trace>
  <inkml:trace contextRef="#ctx0" brushRef="#br0" timeOffset="-201689.93">11866 637 742 0,'0'0'112'16,"0"0"24"-16,0 0-36 0,0 0 39 15,0 0-52 1,0 0-27-16,-13-18-24 0,13 12-21 15,9 2-6 1,7 0-7-16,3 2-1 0,4 0 11 16,-3 2 1-16,-5 0-9 15,-3 0-3-15,-6 12-1 16,-3 5-7-16,-3-2-1 16,0 6 8-16,0-2 0 15,-21-2 0-15,-1-3-2 16,2-2 0-16,0-5 0 15,5-2 1-15,3-3 0 16,8 0-3-16,4-2 3 16,0 0 1-16,0 0 1 15,0 0-1-15,0 0-4 0,0 0-1 16,4 0 5 0,12 0 4-16,1 0 4 0,4 0 12 15,1 5-11-15,-2 8-8 16,-4 1-2-16,-6 2 0 15,-7-2-2-15,-3 0 1 16,0 2 2-16,0-2 12 16,-9 0-4-16,-9-4 7 15,-2 0-3-15,-2-4 21 16,-1-2 3-16,6-4-25 16,-1 0-9-16,7 0-2 15,2 0-19-15,4-2-99 0,5-10-156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3T04:57:53.3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28583 401 193 0,'0'0'286'0,"0"0"-224"0,0 0 22 15,0 0-2-15,0 0-1 16,0 0-9-16,0 0 7 0,0 0-10 16,7-24-6-16,-7 20-7 15,0 2-5-15,0 0-12 16,0-2-11-1,0 4-15-15,0 0-1 0,0-2 1 16,0 2-5-16,0 0 6 16,0 0-10-16,0 0 4 15,0 0-7-15,0 0-1 16,-2 0 0-16,-11 6-3 16,-3 12 0-16,0 4 2 15,3 4 1-15,0 2 5 31,4 2-5-31,2-2 4 0,4 2-2 16,3-6 1-16,0 0-1 16,0-2-2-16,0-6 1 15,14 0 0-15,-1-3 0 16,1-6 0-16,1 0 3 16,4-6-3-16,2-1-1 15,2 0 2-15,1 0-2 16,-1-11-1-16,-2-6-4 15,0-3 4-15,-3-5-1 16,-5-6-1-16,-2-1 3 16,-4 0 0-16,-5 2 1 15,-2 2 3-15,0 0-3 0,0 4 2 16,-11 2-1-16,-4 1 1 16,-4 6-3-16,2 1 0 15,1 3-1-15,1 4-7 16,1 3-7-16,3 4-28 15,0 0-27-15,2 0-69 16,0 6-34-16,1 6-53 16</inkml:trace>
  <inkml:trace contextRef="#ctx0" brushRef="#br0" timeOffset="886.53">28909 489 673 0,'0'0'46'16,"0"0"68"-16,0 0-2 16,0 0-47-16,0 0-32 15,0 0-22-15,0 4-7 0,0 12 2 16,0 10 28-16,0 2-14 16,0 0-2-16,0 2-7 15,0-6-5-15,0-6-5 16,2-4 0-16,5-3-1 15,-3 3-1-15,0-4-13 0,6-2-4 16,1-4 7 0,-1-4 4-16,7-12-11 0,-5-10-13 15,2-5 10-15,1 5 6 16,2-2-8-16,-7 2 19 16,1 2 4-16,-3 4 4 15,-6 4 19-15,2 8 18 16,-4-2 5-16,0 6 24 15,0 0-19-15,0 0-25 16,0 0-16-16,0 4-7 16,0 12-3-16,0 4 5 15,0 4 5-15,2 1-1 16,3 0-5-16,1-3 1 16,4 7-2-16,3-5-3 15,2-2 2-15,3-4-1 0,2-10-2 16,2-4 1-16,3-4-15 15,-1 0 0-15,3 0-12 16,-4-10 0-16,-2-9 4 16,2-14 6-16,-5-10-7 15,-1-7 1-15,-3-10 19 16,-1 4 4-16,-6 2-2 16,-5 8 0-16,-2 10 2 15,0 10 19 1,0 12 20-16,0 3-10 0,-2 10 1 0,-1 1 3 15,1 0-13-15,2 0-20 16,-6 0-4-16,-3 19 3 16,-3 14 1-16,2 1 6 15,-1 10-3-15,1 4 1 16,4 2 4-16,2 2-2 16,4-6 2-16,0-1-3 15,0-5-2-15,0-10-6 16,10-4 3-16,4-10-7 15,6-6-18-15,-4-2-36 16,1-4-56-16,1-4-37 0,-7 0-97 16</inkml:trace>
  <inkml:trace contextRef="#ctx0" brushRef="#br0" timeOffset="1086.67">29294 648 829 0,'0'0'24'16,"0"0"24"-16,0 0 29 0,0 0-14 15,0 0-42-15,0 0-19 16,139-15-2-16,-108 9-39 16,2-4-71-16,-2 2-61 15,0-2 36-15,-4-2-67 16,-5 2 94-16</inkml:trace>
  <inkml:trace contextRef="#ctx0" brushRef="#br0" timeOffset="1321.92">29657 541 175 0,'0'0'226'16,"0"0"18"-16,0 0-61 15,0 0-60-15,0 0-32 16,0 0-20-16,-8-12-19 16,-4 28-5-16,-1 8-15 0,2 10 1 31,-1 3 8-31,4 3-24 0,4 8 5 0,1-5-6 15,1 6-8-15,2-5-4 16,0-6 0-16,0 0 1 16,0-8-4-16,0-2-1 15,2 0-22-15,3-8-37 16,1-3-33-16,-2-7-47 16,1-9-45-16,-3-1-123 15</inkml:trace>
  <inkml:trace contextRef="#ctx0" brushRef="#br0" timeOffset="1589.22">29651 587 729 0,'0'0'65'16,"0"0"38"-16,0 0-16 15,0 0-2-15,0 0-40 16,118-70 7-16,-96 70-16 15,-4 0-26-15,-3 16-8 16,-3 10 0-16,-8 8 2 16,-4 0 0-16,0-2-4 0,-9 3 0 15,-15-5-7-15,-3-5-23 16,-2-3-15-16,4-7-32 16,6-3 10-16,5-6-26 15,5-6-65-15,7 0-197 16</inkml:trace>
  <inkml:trace contextRef="#ctx0" brushRef="#br0" timeOffset="2310.98">29902 637 583 0,'0'0'290'31,"0"0"-227"-31,0 0 42 0,0 0 0 0,0 0-61 15,0 0-14-15,0 21 8 16,-4-3-13-16,-2 8-11 16,-2 3-1-16,6 0-10 15,2 1-2-15,0-10-2 16,0-6 0-16,4-2-17 16,12-6-15-16,3-2-15 0,0-4-28 15,2 0 22-15,-2 0-16 16,1-14 19-16,-1-8 10 15,-2 0 33-15,-3-2 8 16,-6-5 14-16,-1 7 26 16,-3 3 13-16,-2 2 38 15,-2 11-3-15,3 2-21 16,-3 3-11-16,0 1-16 16,0 0-22-16,0 0-17 15,0 1-1-15,0 12-4 16,0 9 4-16,0 0 3 15,0 0-2-15,0 0 0 16,3-6 4 0,5-2-5-16,1-2 0 0,3-2-3 0,3-8-8 15,3 0 2-15,1-2-7 16,4 0 2-16,2-8-7 16,4-10 8-16,0-10-2 15,-2-7 0-15,-6-9 10 16,0-6-4-16,-6-6 6 15,-6 0 6-15,-2 2-1 16,-5 10 3-16,-2 12 26 16,0 10 1-16,0 10 3 15,0 6-2-15,0 6 6 0,0 0-9 16,0 0-16-16,-4 14-14 16,-5 12-4-16,-5 14 4 31,3 8 7-31,-1 4-6 0,2 6 1 0,3-4-1 15,3 1 3-15,4-8-3 16,0-4-1-16,0-9 0 16,4-8 0-16,7-6-27 15,1-4-25-15,1-4-25 16,-3-4-49-16,2-8-75 31,-3 0-166-31</inkml:trace>
  <inkml:trace contextRef="#ctx0" brushRef="#br0" timeOffset="2514.32">30277 667 878 0,'0'0'151'0,"0"0"-119"16,0 0 33-16,0 0 5 15,0 0-46-15,124-41-18 16,-95 38-6-16,3 1-82 16,-10 0-151-16,-11 2-271 0</inkml:trace>
  <inkml:trace contextRef="#ctx0" brushRef="#br0" timeOffset="3190.97">30979 409 602 0,'0'0'271'0,"0"0"-187"16,0 0 46-16,0 0-34 16,0 0-75-16,0 0-15 15,0 74 53-15,0-24-7 16,0 7-14-16,0-2 3 15,-9 6-9-15,4-7-19 16,-2-6-6-16,3-2-6 16,2-10 2-16,0-6-3 0,2-4-14 15,-2-6-45-15,2-8-36 16,0 0-73-16,-3-12-63 16,3 0-264-16</inkml:trace>
  <inkml:trace contextRef="#ctx0" brushRef="#br0" timeOffset="3504.74">31014 511 771 0,'0'0'27'0,"0"0"44"15,0 0 44-15,0 0-27 16,0 0-17-16,0 0-16 15,102-74-29-15,-83 74 0 0,-4 0-15 16,1 2-9-16,2 16-1 16,-5 2 0-16,-2 6 0 15,-2 0 1-15,-2 2 0 16,-5 5-2-16,-2-6 0 16,0 0-4-16,-6-4-2 15,-17-2 2-15,-2-1-15 16,3 0-23-16,-2-4-10 15,4-2-34-15,1-6-13 16,6-6-49-16,5-2-186 0</inkml:trace>
  <inkml:trace contextRef="#ctx0" brushRef="#br0" timeOffset="4023.35">31309 838 712 0,'0'0'150'0,"0"0"-71"16,0 0-4-16,0 0-5 15,0 0-35-15,0 0-7 16,44-50-6-16,-31 48-2 15,1 2-6-15,-4 0-6 16,0 0-5-16,-3 0 2 16,-1 12-5-16,-6 0 1 15,0 4 4-15,0 2-5 16,-2-4-10-16,-14 0-20 16,-4-2-10-16,0-2-9 0,5 0-9 15,3-2 44-15,6-6-15 16,6 0 7-16,-2 0-4 15,2-2 6-15,0 0-6 16,0 0 14-16,2 0 12 16,11 0 5-16,3 2 6 15,2 6 27 1,-3 0 6-16,1 6-20 0,-1 1-7 16,-4 0 3-16,-1 3-10 15,-4-1 5-15,-4 1-12 16,-2-3 6-16,0 2-7 15,-8-1 12-15,-13-5-14 16,-6 0-6-16,0-4-41 16,-2-4-39-16,4-3-19 0,4 0-141 15</inkml:trace>
  <inkml:trace contextRef="#ctx0" brushRef="#br0" timeOffset="4328.89">31687 407 441 0,'0'0'510'16,"0"0"-447"-16,0 0 44 15,0 0-28-15,0 0-14 0,0 0-20 16,123 120-1-16,-108-66-12 16,-3 5 5-16,-4 4-18 15,-8 2-6-15,0-5-8 16,0 0 8-16,-22-6-13 16,-9 0-1-16,-7-4-61 15,-8-1-52-15,-6-9-62 16,-8-11-101-16</inkml:trace>
  <inkml:trace contextRef="#ctx0" brushRef="#br0" timeOffset="4973.03">30992 310 792 0,'0'0'43'0,"0"0"-5"15,0 0 37-15,0 0-4 16,0 0-19-16,0 0-5 16,-82 43-4-16,57-19-4 15,3 6 0-15,-3 8-15 16,3 8 19-16,-2 8-1 15,1 6-13-15,3 1 3 0,2-1 1 16,2-2-4-16,3-4-15 16,3 0-2-16,0-6-5 15,6-2 0-15,4-4-1 16,0-1-2-16,8-4-4 16,21-2 0-16,10-7-12 15,5-6-41-15,0-4-68 16,-3-10-124-16,-8-6-337 15</inkml:trace>
  <inkml:trace contextRef="#ctx0" brushRef="#br0" timeOffset="6324.7">28255 1319 296 0,'0'0'315'0,"0"0"-231"16,0 0 37-16,0 0-9 15,0 0-12-15,0 0-41 16,-8 0 23-16,8 0-23 16,0 0-24-16,0 0-2 0,0 0 7 15,0 0-10-15,0 0-6 16,12 0-10-16,11 0 6 15,14 0 11-15,7 0-9 16,7 0-2-16,10 0 3 16,5 0-8-16,7 0 3 15,6 0-10-15,7 0 4 16,3 0-1-16,7 0 3 16,7 0-2-1,6 0 0-15,2 0-5 0,1 0-2 16,-5 0 0-16,-5 0-10 0,-5 0 9 15,-4 0-8 1,-1 0 7-16,-6 0-3 0,-4 2 1 16,1 2-1-1,-8-2 3-15,0 2-3 0,-4-2 3 16,-5 2-2-16,-1 0 5 16,-1 2-6-16,-4-2 4 15,1 0 7-15,-5 0-9 16,-1 0 1-16,-2 0 0 15,3-2 4-15,-2 2-6 16,-3 0 3-16,-2 0-3 16,-6-2 0-16,-3-2 2 0,-1 0 0 15,4 0 0-15,-1 0-1 16,2 0-2-16,-3 0 0 16,1 0 0-16,0 0 0 15,-1 0 3-15,1 0-1 16,-4 0-2-16,-2 0 1 15,-3 0 0 1,3 0 0-16,4 0 1 0,-1 0-2 16,4 0 3-16,-3 0-1 15,-2 0-1 1,1 0-1-16,-4 0 1 0,3 0-1 16,-3 0 0-16,-2 0 7 15,1-2-7-15,-9 1 1 0,1-2-1 16,-3 2 6-16,-1-2-2 15,-4 1 4-15,-5 2-7 16,-6-2 3-16,-3 2 2 16,-1 0-2-16,-3 0-2 15,0 0 2-15,0 0-4 16,0 0 0-16,0 0-8 16,0 0-32-1,0 0-56-15,-7-8-167 0,-22-4-535 0</inkml:trace>
  <inkml:trace contextRef="#ctx0" brushRef="#br0" timeOffset="10707.91">26834 1752 217 0,'0'0'396'16,"0"0"-359"-16,0 0 57 16,0 0 32-16,0 0-69 15,0 0-3-15,0 0 7 16,2-22-4-16,-2 22-5 0,0 0 2 15,0-2-7-15,0 2 1 16,0 0-11-16,0 0-6 16,2 0-4-16,-2 0-6 15,0 0-14-15,0 5-5 16,0 17-1-16,0 6 14 16,0 8 9-16,0 1 7 15,0 10 1-15,0 1-10 16,0 0-14-16,0 2 19 15,0-2-22-15,0-4-5 16,0-4 6-16,0-4-4 16,0-4-2-16,0-5 1 0,0-9-2 15,0-5-2 1,0-4-3-16,0-5-14 0,0-2-34 16,0-2-42-16,0 0-26 15,-4-2-48-15,-2-22-251 16</inkml:trace>
  <inkml:trace contextRef="#ctx0" brushRef="#br0" timeOffset="11154.26">26825 1706 718 0,'0'0'51'16,"0"0"72"-16,0 0 15 16,0 0-52-16,0 0-36 15,0 0-4-15,29-72-5 16,-18 62-11-16,3 2-11 16,1-2 2-16,3 2-8 15,3-2-1-15,-2 2-5 16,2 2-4-16,-4 2-2 0,1 2 2 15,0 2-3-15,0 0 0 16,-2 0 0-16,-1 6 0 16,-3 12 0-16,-6 4 0 15,-2 2 1-15,-4 0-2 16,0 2 1-16,0 0 0 16,-6-2 0-16,-17 0 0 15,-1-2 4-15,-5-1-4 16,0-3-1-16,4-3 1 15,6-2-7-15,5-4-14 16,5-2 4-16,0-5-26 16,5 2-34-16,2-4-49 15,2 0-43-15,0 0-240 0</inkml:trace>
  <inkml:trace contextRef="#ctx0" brushRef="#br0" timeOffset="11854.33">27081 2099 520 0,'0'0'79'0,"0"0"28"0,0 0 22 15,0 0-38-15,0 0-23 16,0 0-16-16,-10-50-2 15,10 42-14-15,6 0-5 0,10 2-8 16,-1 0 3-16,1 2-4 16,-1 4-6-16,1 0-4 15,-3 0-5-15,-4 0-5 16,1 8-1-16,-6 6-1 16,-4 6 0-16,0 2 1 15,0 2-1-15,-7 1 0 16,-11-2 0-16,-2 0-7 0,0-5 4 15,2-5-7 1,3-3 10-16,3-6-1 0,8-1-1 16,4-3 2-16,0 0-2 15,0 0-1-15,0 0-2 16,2-3-4-16,12-5 2 16,1-2 2-16,3 5 5 15,2 2 12-15,-2 3-1 31,2 0 1-31,0 0-3 0,-4 7-6 0,-3 8-1 16,-1 7 2-16,-6 1-2 16,-4-3-2-16,-2 2 0 15,0-8-1-15,0 2 1 16,-16-4 0-16,-1-2-1 16,-6-4 1-16,6 0-3 0,-3-2-7 15,4-4-29-15,3 0-47 16,2 0-8-16,4 0-44 15,2-12-133-15</inkml:trace>
  <inkml:trace contextRef="#ctx0" brushRef="#br0" timeOffset="12262.48">27490 2089 650 0,'0'0'35'0,"0"0"89"16,0 0-21-16,0 0-49 15,0 0-15-15,0 0-1 0,-10 0 0 32,10 0-12-32,0 0-6 0,10 0 10 0,9 0-11 15,12-2 29-15,3-6-22 16,-1 2-14-16,-4 0-8 16,-2 2 1-16,-4 0-1 15,-11 2-1-15,-4 0-3 16,-4 0-3-1,-4 2-9-15,0-2-15 0,0 0-37 16,0-2-93-16,-6-2-187 16</inkml:trace>
  <inkml:trace contextRef="#ctx0" brushRef="#br0" timeOffset="12529.64">27480 1957 842 0,'0'0'41'0,"0"0"38"31,0 0 48-31,0 0-74 0,0 0-2 16,0 0 14-1,81-8-32-15,-52 4-18 16,-4 0-4-16,-8 2-3 15,-1 2-8-15,-8 0 1 0,-1 0-2 16,-3 0-1 0,2 0-12-16,-4 0-36 0,-2 0-63 15,0 0-104 1,0 0-303-16</inkml:trace>
  <inkml:trace contextRef="#ctx0" brushRef="#br0" timeOffset="22319.37">28029 1893 449 0,'0'0'91'16,"0"0"-8"-16,0 0 2 0,0 0-25 15,0 0-17-15,0 0 7 16,0 0 0-16,-3 0-20 16,1 0 3-16,2 0-5 15,0 0 3-15,-2-2 10 16,2 0-15-16,0-2-4 16,0 0 3-16,-2 0 11 15,2-2-2-15,0-2-12 16,0 0-3-1,0-2-5-15,0 2 7 0,9-2-9 0,4 2-3 16,3-1-2-16,4 0 7 16,-1 2-7-16,2 4 0 15,-3 3-7 1,-3 0 0-16,-4 0-3 0,-2 0 1 16,0 14-2-16,-2 4 4 15,-5 4-2-15,-2-3 3 16,0 4-1-16,0-1 3 15,-11-2-3-15,-9 0 0 16,-2 0 0-16,-1-4-1 16,1-2-2-16,5-2-3 15,3-4 1-15,3-4-3 16,7 0 0-16,1-2-7 0,0-2 5 16,3 0 4-16,0 0 1 15,0 0 1-15,0 0 4 16,0 0-10-16,6 0-6 15,4 0 8-15,3 0 4 16,3 0 4-16,-1 0 4 16,-1 0 0-16,-1 12-1 15,-1 2-2-15,-5 0 1 16,-3 0 2-16,-2 0-1 16,-2 2 0-16,0 1 1 15,0-2 1-15,-11 3 0 16,-9 0-1-16,-3-4 2 0,2-2-2 15,-2-2-2-15,3-6 0 16,3 1 2-16,3-5-2 16,7 0 1-16,-1 0-3 15,3 0-2-15,0-5-25 16,5-9-65-16,0-4-16 16,0-4-159-16,5 3-290 15</inkml:trace>
  <inkml:trace contextRef="#ctx0" brushRef="#br0" timeOffset="22837.98">28369 1951 228 0,'0'0'411'15,"0"0"-394"1,0 0 69-16,0 0 47 0,0 0-55 16,0 0-14-16,21-70 8 15,-19 66-15-15,2-2 4 16,1 2-56-16,1 0 15 15,6 0-10-15,-1 1-2 16,5 2 9-16,3 1 0 16,1 0-2-16,-1 0 2 15,-4 0-11-15,-2 0-5 16,-4 9 4-16,-2 10-5 16,-5 1 2-16,0 4 0 15,-2 2 1-15,0 2 1 0,0 0-1 16,-11 2-1-1,-9-2 3-15,0 0-2 16,-2-4-1-16,-1-4-2 16,5-4 1-16,3-5 0 0,6-6-1 15,4 0-6-15,3-5-10 16,0 0-17-16,2 0-5 16,0-21-98-16,0-3-41 15,14-4-27-15,7-4-154 16</inkml:trace>
  <inkml:trace contextRef="#ctx0" brushRef="#br0" timeOffset="23136.18">28639 1878 547 0,'0'0'61'15,"0"0"83"-15,0 0 39 16,0 0-64-16,0 0-21 16,0 0 1-16,17-32-46 15,-17 32-14-15,0 0-19 16,0 0-9-16,-2 0-8 15,-13 14 3-15,-1 3 4 16,1 2-3-16,4 2 2 16,-1 1-2-16,8 0-1 15,2 0-2-15,2 0 1 16,0 2 0 0,0-4-5-16,9 0 1 0,9-2-1 0,4-4 1 15,2 0-1-15,3-6-2 16,0-1-18-16,-2-6-24 15,-3-1-21-15,-5 0-54 16,-1 0-61-16,-9-12-133 16</inkml:trace>
  <inkml:trace contextRef="#ctx0" brushRef="#br0" timeOffset="23764.65">28860 1539 597 0,'0'0'30'15,"0"0"51"-15,0 0 23 0,0 0-22 16,0 0-16-16,0 0 3 15,2-5-32-15,-2 5-13 16,0 2-11-16,-5 14 19 16,-5 4 22-16,-4 2 0 15,3 2-16-15,-1 2-18 0,4-2-3 32,5 2-2-32,1-4-6 0,2-4-4 0,0-1 1 15,0-4-3-15,11-1 0 16,5-4 0-16,-1-4-3 15,6-1-10-15,-3-3-12 16,-1 0-9-16,1 0-7 31,-5-11-7-31,3-7 17 16,-5-2 2-16,-4 0 9 16,-3 4 10-16,-4 6 7 15,0 2 11-15,0 4 25 0,-7 4-6 16,-10 0-24-1,-3 0-5-15,-3 0-1 0,4 6-5 16,-2 4 4-16,3 2-33 16,7 0-64-16,5-2-94 15,4-4-185-15</inkml:trace>
  <inkml:trace contextRef="#ctx0" brushRef="#br0" timeOffset="25032.19">29061 2137 391 0,'0'0'262'16,"0"0"-198"-16,0 0 58 15,0 0-30-15,0 0-22 16,0 0-26-1,0 0 16-15,0 0-21 0,0 0 3 16,0 0-4-16,0 0-5 16,10 0-13-16,9 0 15 15,9 0 4-15,4 0-21 16,1-2-4-16,1-2-2 16,-5 3-7-16,-8-2-4 15,-5 3 3-15,-5 0-4 0,-5-1-1 16,-2 1-9-1,-4 0-13-15,0 0-13 0,0 0-19 16,0 0-51 0,0 0-43-16,0 0-65 0,-8-5-168 15</inkml:trace>
  <inkml:trace contextRef="#ctx0" brushRef="#br0" timeOffset="25337.91">29132 1995 283 0,'0'0'571'16,"0"0"-541"-16,0 0 64 16,0 0 14-16,0 0-59 0,0 0-22 15,0 2-1-15,0 12 29 16,0 6-21-16,0 4 3 15,0 2-14-15,0 4 10 16,0 4-19-16,0 1-3 16,0-3-8-16,0 4 1 15,0-8 0-15,0 0-2 16,0-4-1-16,0-8-1 16,0-2-9-16,0-2-36 0,0-4-35 15,0-4-55 1,0-4-84-16,0 0-246 15</inkml:trace>
  <inkml:trace contextRef="#ctx0" brushRef="#br0" timeOffset="26011.86">29618 1941 514 0,'0'0'164'0,"0"0"-88"16,0 0 58-16,0 0-19 15,0 0-52-15,0 0-22 0,0-2-8 16,0 8 12-16,0 8 6 16,0 2-27-16,0 4 11 15,0-2-10-15,0 0-16 16,0 0-2-16,0-2-4 15,0 0 0-15,0-4-3 32,0-4 1-32,0-4 0 0,0-2-1 0,0-2-10 15,0 0-3-15,6 0-10 16,5 0 19-16,5 0 1 16,1 0-6-16,4 0 6 15,-1 0-1-15,-3 0 2 16,1 0 4-16,-5 0-2 15,-1 4 6-15,-1 8 3 0,-2 0-2 16,-3 4-7-16,-1 4 8 16,0-2-2-16,-3 0-3 15,-2 3 1-15,0-1-2 16,0-1 7-16,-9-2-3 16,-7-1 7-16,-2-9-9 15,1 2 0-15,-4-3-1 16,2-2-3-16,1-2-5 15,-1-2-46-15,2 0-71 16,3 0-92-16,-1-14-111 16</inkml:trace>
  <inkml:trace contextRef="#ctx0" brushRef="#br0" timeOffset="26264.3">29682 1945 750 0,'0'0'34'0,"0"0"76"16,0 0 25-16,0 0-36 16,0 0-42-16,0 0-28 15,125-22-12-15,-114 22-15 31,-3 0-2-31,0 0-8 0,-2 0-52 0,1 0-22 32,-3 4-83-32,-2-2-108 15</inkml:trace>
  <inkml:trace contextRef="#ctx0" brushRef="#br0" timeOffset="26688.31">29969 1997 760 0,'0'0'95'15,"0"0"23"-15,0 0 31 16,0 0-46-16,0 0-72 15,0 0-1-15,27-36-12 16,-12 32-2-16,1 4-6 16,2 0-5-16,-2 0 0 0,0 0 1 15,-3 0-4-15,3 10-1 16,-6 4 4-16,-1 4-5 16,0 4 0-16,-6 4 1 15,-3 0 3-15,0 0-3 16,0 2 2-16,0-4-3 15,0 1 3-15,-12-6 1 16,-3-1-4-16,1-5-1 16,-1 3-6-16,1-9-8 15,5 0-11-15,3-3-15 16,4-4-17-16,2 0-32 16,0-8-64-16,0-16-108 0,2-9-199 15</inkml:trace>
  <inkml:trace contextRef="#ctx0" brushRef="#br0" timeOffset="27017.79">30241 1963 590 0,'0'0'51'0,"0"0"71"16,0 0 28-16,0 0-17 16,0 0-59-16,0 0 31 0,25-36-26 15,-25 36-30 1,0 0-28-16,0 0-4 0,0 0-4 15,-4 2-7-15,-10 12 3 16,3 2-4-16,-1 4 0 16,3 0 1-16,3 4 0 15,-1 2 0-15,3-2-5 16,4 0 3-16,0 0-4 16,0-1 0-16,0-4 3 15,2 2-3-15,9-6 0 16,-2-1 1-16,3-3 0 15,-2-5-2-15,-1-2-8 16,3 0-23-16,1 0-13 0,1-4-57 16,-4 0-81-16,-1 0-144 15</inkml:trace>
  <inkml:trace contextRef="#ctx0" brushRef="#br0" timeOffset="27771.55">30337 1672 456 0,'0'0'248'0,"0"0"-179"15,0 0 87-15,0 0-6 16,0 0-62-16,0 0-26 16,4-10-14-16,-4 10-19 15,0 0-21-15,0 0-6 16,0 0-2-16,0 6-2 15,0 8 2-15,0 2 3 16,0 0 0-16,0-2-3 0,0 0 2 16,-2-1-2-16,0-6 0 15,2 1-3-15,0-4-7 16,0-2-8-16,0-2-10 16,0 0 3-16,0 0 4 15,2 0 12-15,12 0 7 16,-3 0 0-16,-1-3 2 15,4 3 0-15,-3 0 1 16,3 0 8-16,-3 0 1 16,0 0 2-16,-2 0 4 15,0 10-4-15,0 1-2 16,-3 4 2-16,-2-1-3 0,-4 0-3 16,0-2-1-16,0-2 1 15,0 0 0-15,0-1-2 16,-8 0 0-16,-5-1 0 15,-1-4-4-15,-1 0-15 16,-1-2-32-16,1-2-57 16,1 0-29-16,1 0-98 15,2-4-287-15</inkml:trace>
  <inkml:trace contextRef="#ctx0" brushRef="#br0" timeOffset="28147.84">30330 1640 828 0,'0'0'47'15,"0"0"51"-15,0 0 19 16,0 0-70-16,0 0-32 15,0 0 13-15,49-2-2 16,-22 2-5-16,2 0-4 16,2 0 9-16,-4 0-3 0,-5 0-12 15,-7 0 2-15,-5 0-3 16,-1 0 0-16,-5 0 5 16,-2 0-6-16,-2 0 0 15,0 0 2-15,0 0-2 16,0 0 0-16,0 0-6 15,0 0 1-15,0 0-4 16,0 0-2-16,0 0-40 16,0 0-78-16,0 6-84 15,0-2-98 1</inkml:trace>
  <inkml:trace contextRef="#ctx0" brushRef="#br0" timeOffset="30091.97">30611 2137 615 0,'0'0'102'0,"0"0"-90"16,0 0 87-16,0 0 0 0,0 0-53 16,0 0-7-16,0 0 21 15,13 0-9 1,3-2 11-16,7 0-13 0,2 2-2 15,8-3-14-15,-5 3-4 16,-1 0-15-16,-5 0-10 16,-4 0-2-16,-5 0 0 15,-4 0-2-15,-2 0-11 16,-5 0-17-16,-2 0-12 31,0 0-41-31,0 0-34 16,0 0-60-16,-5-9-291 0</inkml:trace>
  <inkml:trace contextRef="#ctx0" brushRef="#br0" timeOffset="30390.4">30752 1989 422 0,'0'0'453'16,"0"0"-429"-16,0 0 81 16,0 0-14-16,0 0-33 0,0 0-33 15,0 0-10-15,0 18 17 16,0 8 11-16,-6 4-8 16,2 4-7-16,2 0 3 15,0 1-18-15,2-6-2 16,0 4-4-16,0-4-5 15,0 2-1-15,0-5-1 16,0-4-16-16,0-10-24 16,0 0-55-16,0-8-76 15,0-4-77-15,0 0-374 16</inkml:trace>
  <inkml:trace contextRef="#ctx0" brushRef="#br0" timeOffset="31363.28">31307 1891 711 0,'0'0'69'15,"0"0"77"-15,0 0-33 16,0 0-15-16,0 0-41 16,0 0-24-16,0-6-17 15,0 6-3-15,0 10-9 16,-4 12 19-16,-6 2 15 0,-1 8-8 15,-1 0-17-15,6 6 4 16,1 2 1-16,5 0-4 16,0-1-3-16,0-6-10 15,0-2 3 1,0-4-3-16,11-4 1 0,1-7-1 16,-1-4-1-16,-1-4-1 15,4-6-11-15,-1-2 1 16,3 0 2-16,-3 0-11 15,1 0 3-15,-3-12-7 16,-2-6 2-16,0-4-5 16,-7 2 9-16,-2 4 11 15,0 2 7-15,0 8 0 0,-11-1-3 16,-9 6-1-16,0 1-1 16,-5 0 2-16,6 0-1 15,3 0 3-15,3 4-12 16,5 0-45-16,2-1-46 15,6 1-29-15,0-1-103 16,2-3-436-16</inkml:trace>
  <inkml:trace contextRef="#ctx0" brushRef="#br0" timeOffset="32523.91">31618 2011 749 0,'0'0'67'0,"0"0"67"16,0 0-34-16,0 0-18 15,0 0-52-15,0 0 14 0,15-36-16 16,-3 34-7 0,1 2-10-16,5 0-2 0,-2 0 5 15,4 0 11-15,-5 0-13 16,1 14-6-16,-5 4-5 15,0 6 5-15,-2 4-6 16,-7 2 3-16,-2 2 8 16,0 2-9-16,0-2 3 15,0-1 0-15,-16-3-2 16,1-5-1-16,-1-1-2 16,1-4-1-16,1-7-4 15,6-5-15-15,3-4 4 16,3-2-11-16,2 0 6 0,0 0-1 15,0-10-92 1,0-10 27-16,0-6-18 0,4-6-43 16,11-3 30-16,4 1-34 15,3 4 58-15,3 4 94 16,-3 4 16-16,-2 2 67 16,-2 4 13-16,-5 0-6 15,-2 2-21-15,1 0 49 16,-8 4-14-16,0-2-27 15,3 4-20-15,-5 4 1 16,0 0-4-16,0 4-7 16,-2 0-6-1,0 0-19-15,0 0-3 0,0 0-15 16,0 0-4-16,0 0 0 0,0 0-4 16,0 0-4-1,0 0 0-15,0 0 1 0,0 14 4 16,-4 4 6-16,-5 6-1 15,1 0 6-15,-2 2-4 16,4 2 6-16,1-2-1 16,1 0-5-16,2-1 2 15,2-3-6-15,0-4 4 16,0 2-2-16,0-4-1 16,13 0 1-16,5-3 0 15,1-4 1-15,2-5-3 16,-3-2-1-16,-5-2-1 0,3 0-12 15,-5 0-15-15,-3 0-22 16,2 0-21 0,-3 0-79-16,-5 0-45 15,0-4-239-15</inkml:trace>
  <inkml:trace contextRef="#ctx0" brushRef="#br0" timeOffset="34289.88">32095 1660 611 0,'0'0'112'0,"0"0"-68"16,0 0 70-16,0 0-39 0,0 0-50 15,0 0-16-15,0-4 5 16,0 4-1-16,-9 8 13 16,-7 2 17-16,-1 4-9 15,-2 2-4-15,0 0-3 16,1 2-1-16,2 0-19 15,5-1 3-15,0-3-5 16,5 0 2-16,-2-5-2 16,6 0-4-16,2-1 7 15,0-4-4-15,0-2-3 0,0 2 4 32,0-4 7-32,14 0 15 0,10 0 0 0,5 0-6 15,2 0-13-15,2 0-3 16,-6 0-3-16,-2 0-2 15,-7 0-1-15,-5 0-12 16,-6 0-18-16,-5 0-10 16,1 0-17-16,-3 0-41 15,0 0-44-15,0 0-33 16,0 0-382-16</inkml:trace>
  <inkml:trace contextRef="#ctx0" brushRef="#br0" timeOffset="34619.23">32088 1678 816 0,'0'0'34'15,"0"0"74"-15,0 0 20 16,0 0-64-1,0 0-22-15,0 0-8 0,5-6-22 0,-3 12-6 16,0 16 17-16,2 4 3 16,-2 4 20-16,4 5-5 15,-4-2-17-15,0 2-4 16,0-1-9-16,-2-4-8 16,2-2-3-16,-2-4 7 15,0-2-7-15,0 0-15 16,0-2-53-16,0-4-51 15,0-4-99-15,0-6-134 16</inkml:trace>
  <inkml:trace contextRef="#ctx0" brushRef="#br0" timeOffset="36299.59">32275 2167 67 0,'0'0'350'0,"0"0"-281"16,0 0 51-16,0 0-27 15,0 0-29-15,0 0 11 16,0 0-10-16,0 0-11 15,0 0-1-15,0 0-22 16,0 0-2-16,0 0-5 16,0 0 4-16,0 0-6 15,0 0 17-15,0 0-11 16,0 0-2-16,0 0 0 16,11 0-5-16,7 0 12 0,5 0-2 15,1 0-13 1,2 0 1-16,-1 0-8 0,-2 0-5 15,-4 0-4-15,-5-1-1 16,-5 1-1-16,-5 0 0 16,0 0-5-16,-1 0-13 15,-3 0-10-15,3 0-24 16,-3 0-25-16,0 0-64 16,0 0-36-16,0 0-68 15</inkml:trace>
  <inkml:trace contextRef="#ctx0" brushRef="#br0" timeOffset="36629.34">32375 2061 800 0,'0'0'93'16,"0"0"-34"-16,0 0 86 15,0 0-47-15,0 0-57 16,0 0-25-16,0-2-3 16,0 8 3-16,0 16-4 15,0 4 33-15,-2 0-13 0,0 4-10 16,0-4 1-16,2 0-12 16,0 2-7-16,0-6-1 15,0-1 0-15,0-1-5 16,0-8 2-16,0-2-49 15,0 0-17-15,0-4-49 16,0-4-72-16,0-2-115 16</inkml:trace>
  <inkml:trace contextRef="#ctx0" brushRef="#br0" timeOffset="37255.83">32685 2015 567 0,'0'0'75'0,"0"0"19"16,0 0 69-16,0 0-37 15,0 0-44-15,0 0-29 0,25-44-4 16,-17 40-18 0,4 2-16-16,1 2-1 0,3 0 3 15,-3 0-4-15,1 0-3 16,-3 0-7-16,2 10-3 16,-8 6-1-16,-1 4 0 15,-4 2 1-15,0-2 0 16,-4 2 0-16,-16-2 0 15,-5-4-4-15,0 0-4 16,0-6-2-16,8-2 1 16,6-5-2-16,4-2 3 15,5 1-10-15,2-2 5 16,0 0 6-16,0 0-3 0,0 0 2 16,0 0-2-16,0 0-8 15,9 0 10 1,4 0 7-16,0 2 1 0,1 8 16 15,3 4 20-15,2 3-8 16,-1 2-11-16,-5-1-10 16,-7 4 1-16,-1 1-7 15,-5-3 2-15,0-2 0 16,0-6 3-16,0 0 1 16,-11 0-3-16,-7-4 4 15,-4-6-8-15,0-2-1 16,-1 0-24-16,4 0-46 0,-2 0-27 15,10 0-69 1,2-6-81-16</inkml:trace>
  <inkml:trace contextRef="#ctx0" brushRef="#br0" timeOffset="37648.37">32982 2041 120 0,'0'0'642'0,"0"0"-629"16,0 0 93-16,0 0-21 16,0 0-33-16,0 0-35 15,29-26 0-15,-23 26-2 16,3 0-2-16,3 0 3 15,3 4 4-15,-6 10 12 16,2 2 2-16,-2 4-1 16,-5-2-14-16,-4 4-6 15,0 2-4-15,0 5-1 16,0-3 0-16,-2-1-2 16,-11 4-1-16,-1-7-3 15,1 0-1-15,-3-2 2 16,3-8-3-16,0-2-1 0,1 0-4 15,4-4-13-15,-1-4-14 16,9-2-39-16,-2 0-12 16,2 0-7-16,0 0-105 15,0-14-94-15</inkml:trace>
  <inkml:trace contextRef="#ctx0" brushRef="#br0" timeOffset="37978.3">33131 2113 218 0,'0'0'462'16,"0"0"-419"-16,0 0 122 16,0 0-45-16,0 0-27 15,0 0-21-15,11-36-6 16,-11 36-35-16,0 0-17 16,0 0-4-16,0 0-10 15,0 2 1-15,-13 12 4 16,-1 4 4-16,3 6-3 15,0 3 5-15,0-1 5 16,4-2 3-16,-1-5-4 16,5 2-7-16,3-2 4 0,0 2-6 15,0-3-4-15,0-6 0 16,5-4 3-16,12-4-5 16,1 2 1-16,9-4-3 15,0-2-26-15,0 0-45 16,-1 0-74-16,-4 0-69 15,-6-2-283-15</inkml:trace>
  <inkml:trace contextRef="#ctx0" brushRef="#br0" timeOffset="38276.75">33316 2203 276 0,'0'0'594'15,"0"0"-553"-15,0 0 99 16,0 0 13-16,0 0-95 16,0 0-28-16,11 0-3 15,3 0-14-15,3 0-10 0,1 0-3 16,2 0 0-16,0 0-12 15,0 0-29-15,0 0-45 16,-2 0-16-16,-1 0-47 16,-3-1-54-16,-9-6-164 31</inkml:trace>
  <inkml:trace contextRef="#ctx0" brushRef="#br0" timeOffset="38559.38">33407 2081 722 0,'0'0'162'0,"0"0"-56"0,0 0 39 16,0 0-36-16,0 0-82 16,0 0-13-16,-2 0-4 15,2 10-4-15,0 12 20 16,0 4-4-16,0 1-6 15,0-2 1-15,0 0-8 16,0 1-6-16,0-4-1 16,0-2 0-16,0 0-2 15,0-10-27-15,0 0-49 16,0-4-70-16,0-4-72 16,0-2-220-16</inkml:trace>
  <inkml:trace contextRef="#ctx0" brushRef="#br0" timeOffset="39155.81">33576 2049 553 0,'0'0'178'0,"0"0"-159"0,0 0 115 15,0 0-43-15,0 0-15 16,0 0-22-16,110-40 11 16,-97 40-22-16,-1 0-21 15,-4 0-12-15,-1 4-8 16,-5 10-1-16,0 6 2 16,-2 2 1-16,0 0-2 15,0 2 2-15,0 2 0 16,-4 0-1-16,-14-2 0 15,-2 1 6-15,-5 3-4 16,-2-5-1-16,1-1 2 16,-1 1 6-16,7-11-3 15,4-2-3-15,5-4 2 0,5 0-8 16,2-2 0 0,4 0 0-16,0-2 2 0,0 0-2 15,0-2 2-15,0 0 0 16,0 0 0-16,0 0 0 15,0 0 4-15,10 0 1 16,15 0 15-16,11 0 13 16,3 0-20-16,7 0-6 15,2 0-8-15,-3 0 4 16,-7 0 4-16,-14 0 0 16,-11 0 8-16,-8 0 2 0,4 0 1 15,-9 0 0-15,0 0 3 16,0 0-3-16,0 0-10 15,0 0-8-15,0 0 0 16,0 0-2-16,0 0-4 16,0 0-57-16,0 0-68 15,0 2-141-15,0 4-86 16</inkml:trace>
  <inkml:trace contextRef="#ctx0" brushRef="#br0" timeOffset="45610.06">26877 2578 413 0,'0'0'148'15,"0"0"-75"-15,0 0 18 16,0 0 18-16,0 0-33 16,0 0 3-16,0 0 4 15,0 0-10-15,0 0 4 16,0 0-38-16,0 0-10 0,0 0-10 16,0 0 2-16,0 0-4 15,0 0-5-15,0 0-1 16,0 0 2-16,0 0 2 15,0 0-8-15,0 0 3 0,11 0-5 16,11 0 8-16,12 0 3 16,1 0-9-16,7 0-5 15,3 0 4-15,4 0 4 16,0 0-6-16,-2 0 0 16,2 0-2-16,0 0 2 15,2 0 2-15,0 0 0 16,1 0-6-16,-1 0 2 15,0 0 2-15,1 0 0 0,0-1 3 32,-2-2-5-32,-3-1 3 0,-3 0 2 0,0 2-3 15,4-2 0-15,1 4-2 16,2-1 3-16,2 1-2 16,3 0-2-16,-2 0 0 15,-6 0 2-15,-6 0-1 16,-1 0-1-16,-10 0 0 15,-2 0 0-15,0 0 0 16,3 0-1-16,1 0 2 16,5 0 3-16,1 0-1 15,4 0-1-15,1 0-2 0,2 0 2 16,-2 0-3-16,-2 0 0 16,5 0 1-16,-1 0 1 15,1 0-2-15,0 0 0 16,0 0 3-16,0 0-2 15,2 0 0-15,0 0-1 16,0 4-3-16,0-3 3 16,3 4 5-16,-4-5-5 15,-1 0 0-15,2 0 4 16,-2 0-2 0,4 0-2-16,0 0 0 0,1 0 3 0,-4 0 1 15,4 0 1-15,-3 0-5 16,0 1 3-16,2 3 2 15,-2-1-3-15,0 2 0 16,-2 0 7-16,2-1-7 16,0-3 2-16,0 3-1 15,2-1-2-15,-1 3 0 16,-2-2 0-16,1-3 0 16,2 3-1-16,-2 1 1 15,5 0 0-15,0-2 1 16,1 2-2-16,1-2 0 15,0-1 3-15,2 3-2 0,0-1-1 32,4-1 1-32,0 3 6 0,1-2-7 0,1 0-1 15,1-3 1-15,-3 2 0 16,-4-3-1-16,-4 0 1 16,-6 4 0-16,4-2 0 15,-1 2 0-15,-2-2 0 16,5 1 1-1,-3 2-1-15,0-1 1 0,0 0-1 16,-2 0 0-16,0 0 1 16,1 0-1-16,-4 0 1 15,1 0-1-15,2 2 0 16,0-2 0-16,3 0 1 16,-2 2 0-16,4-2 1 0,-6 2-1 15,4-2 7-15,0 0-8 16,-4 0 2-16,-3-2 1 15,-1 0-3-15,1 0 1 16,-1 0 4-16,6 0-5 16,0 2 0-16,0-4 4 15,8 2-3-15,2 0 0 16,2 0 3 0,7 0 1-16,-4 0-5 0,-1-2 2 15,6 0 1-15,-1 0-2 16,4 0 3-16,1 0 0 0,-3 0-2 15,2 0-2-15,4 0 2 16,-4 0 5-16,-13 0-5 16,-18 0 1-1,-17 0-3 1,-25 0 3-16,9 0-2 16,-9 0 1-16,0 0 1 15,0 0 0-15,0 0-1 16,0 0-1-16,0 0 1 15,0 0-1-15,0 0 1 16,0 0-2-16,0 0 0 0,0 0 0 16,0 0 1-16,0 0 0 15,0 0-1-15,0 0 0 16,0 0 0-16,0 0-4 16,0 0-5-16,0 0-8 15,0 0 5-15,0 0-7 16,0 0-9-16,0 0-29 15,0 0-50-15,0 4-84 16,0-2-136-16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3T04:59:15.8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3881 9440 331 0,'0'0'51'0,"0"0"-23"0,0 0 37 0,0 0 20 16,0 0-20-16,0 0-13 15,0 0-14-15,8-48-8 16,-8 44 27-16,3-2-32 16,-3 2-1-16,0 0 8 15,0-2 9-15,0 2-11 16,0 0 3-16,0-2-2 0,0 2-2 16,0-2 2-16,0 2-12 15,0-4-4-15,0 4 8 16,0 0 10-16,0 0 10 15,0 2-15-15,0 0-9 16,0 0-10-16,0 0 1 31,0 0-4-31,0 0 2 0,0 2-4 0,0 0 4 16,0 0 3-16,0 0 6 0,0 0-9 16,0 0-3-16,0 0 2 15,0 0-7-15,0 0-1 16,0 0 1-16,0 4 4 15,0 12 11 1,0 6 10 0,0 4 0-16,0 2-11 15,0 4 0-15,0 0-4 16,0 3 0-16,0 1-6 16,0 0 3-16,0 0-5 15,0-4 3-15,0-4-1 16,0-6-3-16,0-4 2 15,0-6-3-15,0-4 0 16,0-4 0-16,0-4 2 0,0 0 0 16,0 0-2-16,0 0 3 15,2-2 8-15,1-16 2 16,-1-4-8-16,2-4-3 16,1-2 1-16,-1-2-2 15,-2-2-1-15,0 2-1 16,-2-4-1-16,2 2 2 15,-2 4 3-15,0 0 0 16,0 6-3-16,0 0 2 16,0 1-1-16,0 1 0 15,0 4 1-15,0 0 2 16,0 6 5-16,0 2-4 0,0 2 5 16,0 4 0-16,0 0 6 15,0 2-6-15,0 0 3 16,0 0-3-16,0 0-10 15,0 0-4-15,0 0 1 16,0 8 3-16,0 6 7 16,0 2 0-16,0 2-6 15,-2 4 3-15,-2 2 1 16,0 4-1-16,-1 2-1 16,3 1-2-16,-2-1 1 15,1 0-1-15,3 0 0 0,-2-4 0 16,-1-2 1-1,1-2-2-15,2-4 0 0,0 0 2 16,0-8-1 0,0-4 0-16,0-2-1 0,0-4 1 15,0 0-1-15,0 0 0 16,0 0-1-16,0-4-7 16,0-10 8-16,0-6-5 15,0-2 3-15,0-2-1 16,0-4 1-16,0 0 0 15,0 0 0-15,0 0 1 16,0 2 0-16,0 2 1 0,0 3 0 16,0 3 0-16,0 4 0 15,0 2 3-15,0 2-3 16,0 2 1-16,0 2 0 16,0 2 2-16,0 2-2 15,0 2 1-15,0 0 2 16,0 0-1-16,0 0-3 15,0 0-2-15,-2 0 0 16,2 0 2-16,0 0-1 16,-4 0 0-16,2 10 2 15,-3 4 1-15,-1 4-1 16,-2 5 1-16,0 3 0 16,-1 3-2-16,3 2 7 15,-2 1-7-15,4 0 2 16,2 0-1-16,0 0 2 0,-1-2-3 15,3-4 1-15,0-2-1 16,-2-4 0-16,2-5 2 16,0-4-3-16,0-3 2 15,0-4-1-15,0-2 0 16,0 0 2-16,0-2-2 16,0 0 2-16,0 0 0 15,0 0-2-15,0 0-3 0,0-2 2 16,0-8 1-1,0-4 0-15,0-2-1 0,0-4-3 16,0-2 1-16,0-2 2 16,0-6-4-16,0 0 1 15,2-4 0-15,1 0 2 16,-1 0 1-16,2-2 1 16,-2 4 0-16,0 7 1 15,4 5-1-15,-6 6 0 16,2 6 0-16,-2 2 1 15,0 2 2-15,0 2-2 16,0 2 0-16,0 0 4 16,0 0-5-16,0 0 0 0,0 0 0 15,0 0 0-15,0 0-4 16,0 0 1-16,0 0 3 16,0 0 1-16,0 0 0 15,0 0-1-15,0 0 1 16,0 0 0-16,0 0-1 15,0 0 0-15,0 0 0 16,0 0-1-16,0 0-2 16,0 0 2-16,0 0-3 15,0 0 1-15,0 0 1 0,0 0 2 16,0 0-3-16,0 0 2 16,0 0 1-16,0 0-2 15,0 0-4 1,0 0-5-16,2 0 3 0,0 0-3 15,2 2 11-15,1 2-1 16,-3 2 1-16,0 2-3 16,-2 2 2-16,2 4-1 15,-2 3 2-15,0 2 0 16,0 6 5-16,0 1-5 16,0-1 2-16,0 4 1 15,-2 1-3-15,-4-4 2 16,-3 0-1-16,5-2-1 15,-4-2-1-15,4-2 1 16,2-4 2-16,0-4-2 0,-1-6 0 16,3-4 0-16,0 0 0 15,0-2-1-15,0 0 1 16,0 0 0-16,0 0-6 16,0 0 6-16,0 0-10 15,0 0-2-15,0-4 10 16,0-4-6-16,5 0 2 15,-1 2-8-15,-2-2-4 16,4 2-4-16,-2 2-9 16,-2-2 4-16,0 2-18 0,-2 0 2 15,0 2 3-15,2 0 2 16,-2 0-27-16,0-2-67 16,0 2-98-16,0-2-197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2T05:39:38.4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16765 676 294 0,'0'0'116'16,"0"0"-57"-16,0 0 35 15,0 0-23-15,0 0-45 16,0 0-17-16,0 0 0 15,0 0 2-15,-4 0 8 16,4 0 0-16,0 0 14 16,0 0-6-16,0 0-13 15,0-5 10-15,0-3 4 0,0 3-1 16,0-2-6 0,0 0 6-16,0 0-9 0,0 0 2 15,0 3-9-15,0-9 16 16,0 5-11-16,0 0-2 15,0 2 14-15,0 6 3 16,0 0-7-16,0 0-3 16,0 0-3-16,0 0 0 0,0 0 2 15,0 0-6 1,0 0-3-16,0 0 1 16,0 0-4-16,0 0-3 15,0 6-3-15,-2 14 2 0,0 11 5 16,2 1 5-1,0 1-2-15,-2 7-3 0,2 7 3 16,0 5-6-16,0 0 12 16,0 0-1-16,0-3-12 15,0-6 1-15,0-3-5 16,-3-7 4-16,3-5-4 16,0-8 0-16,-2-4 0 15,2-2-1-15,-2-6 1 16,2-2-1-16,0-4 0 15,0-2-1-15,-2 0-7 16,2 0-9-16,0 0 2 16,0-8-31-16,0-16-105 15,0-10-161-15,0-6-375 16</inkml:trace>
  <inkml:trace contextRef="#ctx0" brushRef="#br0" timeOffset="549.93">16837 539 293 0,'0'0'153'0,"0"0"-107"0,0 0 32 15,0 0-7-15,0 0-23 16,0 0-22-16,-2-2 5 16,2 0 6-1,0 2-2-15,0 0-8 0,0 0 5 16,0 0 6-16,0 0-14 16,0 0-5-16,0-2-4 15,0 0 2-15,0 0 19 16,0-2-15-16,0 2-2 15,15-2-3-15,8-2-7 16,2 4-5-16,-2 2 1 16,2 0-5-16,-3 0-1 15,1 14-2-15,-6 6 1 0,-1 4 1 16,-3 6-4-16,-1 4 5 16,-10 0 3-16,-2 2 6 15,0-1-6-15,-2-5 3 16,-16-2 1-16,-7 0-7 15,-2-2-2-15,-4-2-5 16,2-4 0-16,0-4 2 16,3-4 1-16,4-6-1 15,3-2 5-15,6-4-10 16,5 0 6-16,0 0-12 16,8-12-54-16,0 0-17 15,0 2-29-15,5 0-73 16</inkml:trace>
  <inkml:trace contextRef="#ctx0" brushRef="#br0" timeOffset="1109.57">17122 1078 175 0,'0'0'502'0,"0"0"-441"0,0 0 7 16,0 0 18-16,0 0-30 15,0 0-27-15,0 0-3 16,-2 9 4-16,0 10 16 16,0 8 0-16,-3 3-26 15,3 4-2-15,-1 4 8 16,1-2-7-16,0 0-15 16,0-4-3-16,0-4 0 15,-1-4 4-15,3-6-4 16,-2-6 3-16,2-6-4 15,0-6-12-15,0 0-17 16,0 0-6-16,0 0-35 16,-2-10-46-16,2-13-201 15</inkml:trace>
  <inkml:trace contextRef="#ctx0" brushRef="#br0" timeOffset="3053.18">17380 1042 677 0,'0'0'37'16,"0"0"16"-16,0 0 14 16,0 0 23-16,0 0-23 15,0 0-1-15,-2 0-6 16,2 0-6-16,0 0-14 15,0 0-7-15,0 0-12 16,0 0-4-16,2 0-14 16,19 0 0-16,3 0 5 15,8 0-8-15,-3 0-17 0,-3 0-23 16,-2 0-22-16,-6 0-20 16,-7 0-9-16,-3 0-11 15,-4-4-59-15,-4-4-128 16</inkml:trace>
  <inkml:trace contextRef="#ctx0" brushRef="#br0" timeOffset="3394.64">17380 918 482 0,'0'0'120'16,"0"0"-42"-16,0 0-4 16,0 0-10-16,0 0-11 15,0 0 3-15,39-10 0 16,-22 10 11-16,4 0-21 15,1 0-27-15,0 0-15 16,0 0-4-16,-1 0 0 16,-4 0-22-16,-5 0-19 15,-4 0-6-15,-3 0-5 16,-1 0-24-16,-4 0-17 16,0 0-103-16</inkml:trace>
  <inkml:trace contextRef="#ctx0" brushRef="#br0" timeOffset="5648.23">17937 816 479 0,'0'0'215'16,"0"0"-172"-16,0 0 12 16,0 0 8-16,0 0-15 15,0 0-15-15,0 0 1 16,0 0 0-16,0 0 2 15,0 0-12-15,0 0-1 16,0 0 4-16,3 0-22 16,8-4-1-16,6-2 1 15,4 0-4-15,4 0-1 16,-5 4-1-16,-1 2 0 0,-3 0-5 16,-3 0-3-16,-4 0 1 15,1 12-6-15,-6 2 12 16,-4 4 2-16,0 0 6 15,0 2-4-15,-2 0-1 16,-19 4-1-16,-3-2-4 16,-3-2 0-16,1-2-6 15,-1-4-2-15,7-1 0 16,5-6-17-16,5 0 15 16,6-6-7-16,4-1-13 15,0 0 8-15,0 0 4 16,0-5-32-16,4-8 10 0,14 3 35 15,-1 1 9-15,4 0 6 16,-1 3 10-16,0 3 23 16,-2 3-12-16,-3 0-12 15,1 0-5-15,-3 1 3 16,-1 9-6-16,-4 2-1 16,-1 1 10-16,0 1 0 15,-5 1-10-15,-2 1 8 16,0 3 1-16,0 0-8 15,-11 3-1-15,-9-4-6 16,-2-1 3-16,-1-3-3 16,1-5-3-16,4-2-2 15,2-3-6-15,3-2-11 16,3-2-13-16,-2 0-56 0,3 0-104 16</inkml:trace>
  <inkml:trace contextRef="#ctx0" brushRef="#br0" timeOffset="6463.75">18240 862 307 0,'0'0'324'0,"0"0"-276"16,0 0 6-16,0 0 4 15,0 0-13-15,0 0-27 16,27-12-6-16,-11 8 5 15,-1 2-1-15,4 2 9 16,-2-2 10-16,-3 2-3 16,-3 0-14-16,-3 6-10 15,2 12 7-15,-6 6 9 16,3-2-4-16,-5 4-3 0,0 1 5 16,-2-4-19-16,0 4 0 15,0-5 4-15,-2 0-1 16,-15-3 3-16,-6 2-9 15,-2-7-5-15,5-3-28 16,3-4 9-16,5-3-15 16,8-2 7-16,4-2 9 15,0 0-12-15,0-13-63 16,4-12-11-16,16 0-77 16,5 2-45-16,0-2 190 15,2 7 41-15,-4-2 88 16,0 4 59-16,-1 0-19 0,-2 2-29 15,-6 0-52-15,-1 0-7 16,-4 2 2-16,-7 4 15 16,1 0-8-16,-3 4-1 15,0-2-11-15,0 2 0 16,0 4-7-16,0 0-3 16,0 0-4-16,0 0-6 15,0 0-7-15,0 0-6 16,-7 2-4-16,-2 12-3 15,-2 4 3-15,0 4 0 16,-1 2 6-16,1 0-4 16,3 1 2-16,2-3-3 15,6-3 1-15,0-1-2 0,0-1-1 16,0-3 0 0,14-2 0-16,6-5 0 0,2 0 1 15,5-7-11-15,4 0-14 16,1 0-39-16,-1 0-23 15,-6-12-60-15,-10-6-282 16</inkml:trace>
  <inkml:trace contextRef="#ctx0" brushRef="#br0" timeOffset="7033.12">18664 549 634 0,'0'0'91'0,"0"0"-6"0,0 0-1 16,0 0-26-16,0 0-35 16,0 0-6-16,0 0 0 15,-13-2-6-15,6 18 0 16,-2 8 30-16,0 6 15 15,1 4-14-15,2 3-7 16,2-5-1-16,2-3-17 16,2 0-9-16,0-5-3 15,6-4-3-15,13-4-2 16,1-4-7-16,2-6-5 16,2-6-5-16,1 0-10 15,-5 0 6-15,0-4 6 16,-4-14-5-16,-7-2 8 0,-5 2 8 15,-4 2 4-15,0 4 3 16,0 2 4-16,-2 8 7 16,-13 2-1-16,-10 0-12 15,-2 0-1-15,-4 18-12 16,0 4-25-16,4 0-69 16,4-4-52-16,8-6-258 15</inkml:trace>
  <inkml:trace contextRef="#ctx0" brushRef="#br0" timeOffset="9196.12">18959 1034 711 0,'0'0'53'15,"0"0"13"-15,0 0 24 0,0 0-30 16,0 0-20-16,0 0 20 16,0 0-7-16,0 0-12 15,0 0-15-15,0 0-5 16,0 0-5-16,0 0-5 15,19 0-4-15,10 0-1 16,11 0 0-16,7-1-4 16,0-8 1-16,-7 1-3 15,-4 4-4-15,-10 2-16 16,-10 0 17-16,-5 0-5 16,-8 2-5-16,-3 0 10 0,0 0 2 15,0 0-26 1,0 0-35-16,0 0-59 0,-21 0-196 15</inkml:trace>
  <inkml:trace contextRef="#ctx0" brushRef="#br0" timeOffset="9510.2">19114 902 755 0,'0'0'72'15,"0"0"-33"-15,0 0 46 0,0 0-21 16,0 0-36 0,0 0 3-16,9 38 43 0,-9-12-22 15,0 2-11-15,2 1-21 16,-2-1-6-16,5-1-4 15,-3 0-7-15,0-4-3 16,-2 2-1-16,0-7-24 16,2-4-29-16,-2-2-27 15,0-6-52-15,2-6-65 16,-2 0-369-16</inkml:trace>
  <inkml:trace contextRef="#ctx0" brushRef="#br0" timeOffset="9963.45">19553 786 755 0,'0'0'146'0,"0"0"-80"16,0 0-5-16,0 0-2 15,0 0-29-15,0 0 22 16,0 64-9-16,-6-34-19 16,-2 2-3-16,0 2-9 15,-1 3-4-15,0-4-3 16,0-1-3-16,0-3 1 0,7-3-1 16,-2-6-1-16,4-4-1 15,0-9 0-15,0 0 0 16,0-5-3-16,0-2-10 15,0 0 11-15,15 0 2 16,5 0 12-16,5 0-3 16,4-6-3-16,4 0-3 15,5 2-1-15,-5 0-2 16,-2 0 1-16,-6 1-2 16,-8 2-4-16,-3 1-10 15,-7 0-7-15,-3 0-13 16,-2 0-24-16,-2 0-25 0,0 0-27 15,0-6-26-15,0-5-148 16</inkml:trace>
  <inkml:trace contextRef="#ctx0" brushRef="#br0" timeOffset="10218.89">19647 990 894 0,'0'0'31'16,"0"0"-16"-16,0 0 79 15,0 0 3-15,0 0-42 0,2 111 0 16,-2-81-25-16,0 2-13 16,0 0-10-16,0-4-5 15,2-2-2-15,-2-4-1 16,2-4-20-16,0-4-48 15,0-4-69-15,-2-8-62 16,3-2-278-16</inkml:trace>
  <inkml:trace contextRef="#ctx0" brushRef="#br0" timeOffset="10583.34">19956 914 730 0,'0'0'132'0,"0"0"-73"16,0 0 11-16,0 0 13 16,0 0-22-16,0 0-30 15,50-32-2-15,-37 32-15 16,0 0-6-16,3 0-1 15,2 0 6-15,-1 18 1 16,-1 6-10-16,-3 8-1 16,-2 6 2-16,-9 1-1 15,-2-2 1-15,0 2-4 16,0-5-1-16,-15-4-2 0,-5-8-13 16,0-4-7-16,2-6-18 15,5-4-18-15,3-8-27 16,6 0 18-16,4-4-38 15,0-24-126-15,0-4-211 16</inkml:trace>
  <inkml:trace contextRef="#ctx0" brushRef="#br0" timeOffset="10845.47">20168 932 613 0,'0'0'125'16,"0"0"-15"-16,0 0-5 0,0 0-11 15,0 0 5 1,0 0-26-16,33-42-21 0,-33 42-35 15,0 0-14-15,0 10 1 16,0 8 5-16,-8 8 4 16,-4 2 0-16,1 5-1 15,5 0-3-15,1-1-2 16,5 1-1-16,0-8 1 16,0 0-6-16,3-7 4 15,16-4-5-15,6-8-3 16,8-4-8-16,3-2-20 15,4 0-44-15,0-8-63 16,-6-14-109-16</inkml:trace>
  <inkml:trace contextRef="#ctx0" brushRef="#br0" timeOffset="11251.18">20353 555 773 0,'0'0'106'15,"0"0"-24"-15,0 0 23 0,0 0-32 16,0 0-43-16,0 0-24 15,7 16 2-15,-7 10 26 16,0 7-4-16,0 0-11 16,0-1 8-16,-3-3-15 15,-3-4-5-15,6-4-6 16,0-3 1-16,0-2-2 16,0-4 0-16,0-2-1 15,11-6-7-15,11-2 5 16,3-2 2-16,6 0-11 15,0 0-18-15,0-4-27 16,-2-2-49-16,-7-4-8 16,-4 2-15-16,-7-2-21 15,-7-2-286-15</inkml:trace>
  <inkml:trace contextRef="#ctx0" brushRef="#br0" timeOffset="11487.45">20471 730 881 0,'0'0'79'0,"0"0"6"16,0 0 33-16,0 0-49 16,0 0-37-16,0 0-16 15,0 28-6-15,0-4 31 16,0 4-23-16,0 4-10 0,0 0-4 15,-2 2-4-15,-3 0-20 16,3-6-31-16,0 0-86 16,-3-11-92-16,1-8-292 15</inkml:trace>
  <inkml:trace contextRef="#ctx0" brushRef="#br0" timeOffset="12047.93">20845 1046 780 0,'0'0'82'16,"0"0"-33"-16,0 0 4 15,0 0 7-15,0 0 14 16,121 0-14-16,-75-1-5 15,6-2 11-15,-6-1-27 16,-3 0-32-16,-3 0-2 16,-11 2-5-16,-2 0-5 0,-12 0-17 15,-3 1-8 1,-6 1-11-16,-2-4-13 0,-2 1-2 16,-2-1-52-16,0-2-64 15,0-2-534-15</inkml:trace>
  <inkml:trace contextRef="#ctx0" brushRef="#br0" timeOffset="12346.82">21016 870 806 0,'0'0'142'0,"0"0"-111"16,0 0 10-16,0 0 17 16,0 0 11-16,0 0-12 15,6 78 6-15,-4-43-19 16,2 2-17-16,-2 3-12 16,1 3 4-16,-1-1 0 15,-2-2-3-15,0 0-14 16,0-6-2-16,0 0-19 15,0-4-16-15,0-4-58 16,0-10-147-16,0-12-315 16</inkml:trace>
  <inkml:trace contextRef="#ctx0" brushRef="#br0" timeOffset="14895.23">21623 956 801 0,'0'0'17'15,"0"0"26"-15,0 0 44 16,0 0-21-16,0 0 0 16,0 0-12-16,0 0-1 15,-5-24-11-15,5 24-12 16,0-2-11-16,0 0-8 16,0 0-8-16,19 0-3 15,2 0 0-15,4 2-1 16,2 0-5-16,-2 0 3 15,-6 0-6-15,1 6 5 0,-7 10-24 16,-3 0 13 0,-6 2 9-16,-4 0-2 0,0 1-5 15,0 0 8-15,-20-1-4 16,-7-1 2-16,1 1 3 16,1-9 2-16,7 0-2 15,7-4 1-15,7-5 0 16,4 0-2-16,0 0-2 15,0 0-11-15,0 0-2 16,9 0 7-16,6 0 13 16,5 0 16-16,1 0 21 15,3 0 3-15,0 0-16 16,1 9-3-16,-3 7 1 16,-7 4-14-16,-3-2-4 15,-8 0-4-15,-4 2 2 0,0-2 0 16,0 0 3-16,-13-2-5 15,-9-2 0-15,-5-4-8 16,0-2 0-16,0-2-10 16,7-6-18-16,3 0-8 15,3 0-32-15,5-2-88 16,1-12-172-16</inkml:trace>
  <inkml:trace contextRef="#ctx0" brushRef="#br0" timeOffset="15297.74">21955 998 818 0,'0'0'48'0,"0"0"-7"16,0 0 20-16,0 0-17 15,0 0-16-15,0 0 21 16,83-32-6-16,-62 32-19 16,2 0-4-16,-1 0 1 15,0 17-10-15,1 5-2 16,-1 3-1-16,-7 4-5 0,-5 3 2 15,-8 1-3-15,-2-2-2 16,0-1-1-16,-20-4 1 16,-7-6-4-16,-2 0-1 15,5-8-6-15,1-4 7 16,9-4-22-16,6-4-5 16,6 0-10-16,2 0-36 15,0-22-81-15,20-8-115 16</inkml:trace>
  <inkml:trace contextRef="#ctx0" brushRef="#br0" timeOffset="15577.2">22311 1016 656 0,'0'0'77'0,"0"0"23"0,0 0 8 16,0 0 2-16,0 0-26 16,0 0-41-16,18-28-1 15,-18 28-17-15,0 0-4 16,-4 0-4-16,-12 6-8 15,-6 10-7-15,2 4 5 16,2 5-2-16,5 3-1 16,4-1-2-16,7 2 4 15,2-4-3-15,0-2-1 16,17-5 3-16,8-4-3 16,6-8-2-16,4-2-3 15,-1-4-7-15,-1 0-23 0,-4 0-45 16,-4-10-84-16,-5-8-61 15</inkml:trace>
  <inkml:trace contextRef="#ctx0" brushRef="#br0" timeOffset="16017.46">22352 730 827 0,'0'0'66'0,"0"0"-11"15,0 0 5-15,0 0-28 16,0 0 21-16,0 0-31 15,79-36-12-15,-65 36 2 16,-5 0-4-16,0 0-6 16,-2 9-2-16,-3 8 3 15,1-2-2-15,-5 6 0 16,0-1 4-16,0 2 3 16,-19 0-3-16,0 0 0 15,-1-2 9-15,7-6-9 16,3-2 3-16,4-6-5 0,6-4 4 15,0 0-4-15,0-2-2 16,10 0 4-16,15 0 5 16,6 0-5-16,5 0-5 15,7 0-62-15,-1-2-126 16,-3-2-246-16</inkml:trace>
  <inkml:trace contextRef="#ctx0" brushRef="#br0" timeOffset="17097.88">22953 1087 714 0,'0'0'159'0,"0"0"-121"16,0 0 35-16,0 0-5 16,0 0-17-16,0 0 27 15,83-4-28-15,-44-5-9 16,4 1-6-16,-1 1-17 16,-4-1-11-16,-3 3-1 15,-10 0-6-15,-4 2-1 0,-9 2-11 16,-2 1-15-16,-8 0-28 15,-2 0-45 1,0 0-46-16,-7 0-63 0,-15 0-511 16</inkml:trace>
  <inkml:trace contextRef="#ctx0" brushRef="#br0" timeOffset="17414.37">23075 920 42 0,'0'0'887'0,"0"0"-849"15,0 0 7-15,0 0 29 16,0 0-34-16,0 0 1 16,5 24 17-16,2-2-3 15,2 8-18-15,-3 2-11 16,-1 6-2-16,-1-1-11 15,-1-1 5-15,-3-2 5 16,0 0-15-16,0-6-6 16,0-2 2-16,0-4-4 15,2-8-4-15,-2-2-17 16,2-8-15-16,-2 0-25 16,2-4-55-16,-2 0-102 15,3-2-123-15</inkml:trace>
  <inkml:trace contextRef="#ctx0" brushRef="#br0" timeOffset="18010.85">23769 986 300 0,'0'0'492'16,"0"0"-450"-16,0 0 49 16,0 0-11-16,0 0-14 15,0 0-37-15,37-28-7 16,-16 26-7-16,8 2-5 15,4 0 5-15,-2 0-2 16,-2 0 10-16,-7 0 0 16,-6 14-20-16,-5 4 0 15,-11 4 1-15,0 2 1 16,-9 2-1-16,-22 2 2 0,-7 1 0 16,-7-1-4-1,1 0-2-15,-1-2-3 0,5-6 2 16,9 0 1-1,8-6-5-15,13-4 4 0,5-2-1 16,5-6-4-16,0-2-1 16,0 0-3-16,18 0 10 15,13 0 1-15,10 0 7 16,5-4-5-16,8-2 0 16,2 2 5-16,6 0 6 15,-4 0 11-15,-5 0 14 16,-8 0-6-16,-10 0-25 15,-12 2-2-15,-6 2-6 16,-7-2 0-16,-6 2-8 16,-2 0-20-16,-2 0-18 15,0 0-49-15,0-2-97 16,-25-4-386-16</inkml:trace>
  <inkml:trace contextRef="#ctx0" brushRef="#br0" timeOffset="19028.93">16732 1783 299 0,'0'0'97'0,"0"0"-5"0,0 0-21 15,0 0-29-15,0 0-28 16,0 0-13-16,0 0 0 16,2 0-1-16,-2 0-13 15,5 0-2-15,-2-3 3 16,-1-4-45-16,2-4-73 16,0 4 15-16</inkml:trace>
  <inkml:trace contextRef="#ctx0" brushRef="#br0" timeOffset="19392.61">16732 1783 42 0,'67'-81'478'16,"-67"75"-371"-16,3 4 22 15,-3 0-31-15,2 0 1 0,-2 2-31 16,2 0 0-16,-2 0-3 16,0 0-20-16,0 0-4 15,0 0-8-15,0 0 5 16,0 0-9-16,0 0-3 15,0 0-15-15,0 16-10 16,0 6 15-16,0 12 6 16,0 2 10-16,-7 4-14 15,0 7 4-15,5 0-15 16,-7 4 3-16,5-1 1 16,-2-2-9-16,0-2-1 15,6-10-1-15,-2-1 2 0,2-9 0 16,-2-6-4-16,2-4 1 15,0-6-5-15,0-4-13 16,0-4 0-16,-2-2-15 16,2 0-16-16,-4 0-13 15,-1-8-47-15,-3-18-187 16,0-11-351-16</inkml:trace>
  <inkml:trace contextRef="#ctx0" brushRef="#br0" timeOffset="19761.65">16866 1670 825 0,'0'0'26'0,"0"0"30"16,0 0 5-16,0 0-1 15,0 0-28-15,127-38-6 16,-98 38 3-16,-2 0-4 16,-5 0-15-16,-2 10-6 15,-5 10-3-15,-1 4 5 16,-5 4 0-16,-5 0-2 16,-2 3-2-16,-2-2 5 15,0 2-7-15,-8-1 6 0,-15-6 0 16,-3 0-3-16,-3-6-3 15,0-4-2-15,2-6-9 16,5-4-6-16,9-4-17 16,3 0-28-16,10 0-43 15,0-16-57-15,0 0-407 16</inkml:trace>
  <inkml:trace contextRef="#ctx0" brushRef="#br0" timeOffset="20342.25">17209 2033 760 0,'0'0'62'15,"0"0"37"-15,0 0-5 0,0 0-43 16,0 0-39-16,0 0 0 15,44-40-2-15,-23 40 8 16,-1 0-4-16,-3 0-10 16,0 0-4-16,-5 14-3 15,-1 8 2-15,-1 4 1 16,-8 6-1-16,-2 2 1 16,0 2 0-16,-14-4 1 15,-13-4 2-15,-4-3 5 16,3-5-7-16,3-4 1 15,5-5 4-15,9-6-1 16,7-1-2-16,2-4-1 16,2 0 0-16,0 0 3 15,0 0-1-15,17 0 9 0,8-9 18 16,8 0-11-16,2-1-3 16,5 0-2-16,1 3 0 15,-3 0-9-15,-5 3-6 16,-6 0-33-16,-7 1-53 15,-2 3-76-15,-8-1-111 16</inkml:trace>
  <inkml:trace contextRef="#ctx0" brushRef="#br0" timeOffset="20573.62">17849 2171 819 0,'0'0'106'0,"0"0"-61"0,0 0 22 16,0 0-1-16,0 0-43 15,0 0-23-15,94-32-10 16,-82 28-62-16,-3 0-99 15,-9 0-184-15</inkml:trace>
  <inkml:trace contextRef="#ctx0" brushRef="#br0" timeOffset="20758.87">17849 2171 314 0,'-68'-104'677'0,"70"100"-613"15,12-2-8-15,7 0 17 16,3-2-26-16,2 2-41 16,1 2-6-16,2 2-33 15,-6 0-174-15,-10 2-357 16</inkml:trace>
  <inkml:trace contextRef="#ctx0" brushRef="#br0" timeOffset="23224.67">18248 1951 690 0,'0'0'101'0,"0"0"-14"16,0 0 14-16,0 0-21 15,0 0-8-15,0 0-26 16,0 0-8-16,0-2-15 16,0 2-8-16,0 10-8 15,-3 16 14-15,-4 6 1 16,3 2-2-16,0 2-8 15,-1-2-7-15,3-6-4 16,0-4 1-16,0-6-2 0,2-7-1 16,0-7-2-1,0-4-9-15,0 0-5 0,0 0 5 16,0 0 4-16,0 0-2 16,0-4-6-16,8-4 6 15,8-1 3-15,2 5 4 16,2 0 3-16,0 4 1 15,0 0 0-15,0 0 1 16,0 0 0-16,-2 7-2 16,-3 4-2-16,-3 6 2 15,-3-3 0-15,-3 4-1 16,-4 0 1-16,-2 0 3 16,0-2-3-16,0 2 3 15,-8-4 3-15,-9 0-3 0,-2-4-3 16,-1-2-7-16,2-2-28 15,2-2-20-15,6-4-84 16,-4 0-79-16,3-8-440 16</inkml:trace>
  <inkml:trace contextRef="#ctx0" brushRef="#br0" timeOffset="23463.66">18294 1985 865 0,'0'0'124'0,"0"0"-80"16,0 0 22-16,0 0-1 15,0 0-34-15,0 0-14 16,123-32-17-16,-86 30-2 15,-1 0-57-15,-3 2-102 16,-8 0-62-16</inkml:trace>
  <inkml:trace contextRef="#ctx0" brushRef="#br0" timeOffset="23874.03">18629 2035 791 0,'0'0'40'0,"0"0"30"15,0 0 3-15,0 0-25 16,0 0-36-16,0 0 1 15,64-34 12-15,-46 34 4 16,0 0-5-16,-2 2-7 0,1 16 2 16,-3 6-13-1,-6 6 0-15,-1 4 1 0,-5 2-1 16,-2 0-1-16,0 3-2 16,0-6-1-16,-13-4-2 15,-7-5 0-15,-3-6-2 16,2-4 0-16,0-4-10 15,3-4-6-15,7-4-23 16,5-2-22-16,6 0 9 16,0-16-98-16,2-10-42 15,18-6-162-15</inkml:trace>
  <inkml:trace contextRef="#ctx0" brushRef="#br0" timeOffset="24140.95">18849 2077 170 0,'0'0'511'0,"0"0"-407"16,0 0-11-1,0 0-5-15,0 0-8 0,0 0 7 16,60-102-16-16,-60 102-6 16,0 0-22-16,0 0-21 15,0 0-13-15,0 0-9 16,-2 8-1-16,-14 14 1 16,1 8 4-16,1 2-1 15,1 2-2-15,6 0 6 16,3-6-2-16,4-2-4 15,0-3 5-15,0-11-4 16,15-1 2-16,6-4-4 16,3-1-8-16,2-5-31 0,3-1-39 15,0 0-102-15,-4-3-125 16</inkml:trace>
  <inkml:trace contextRef="#ctx0" brushRef="#br0" timeOffset="24763.69">18934 1716 733 0,'0'0'104'0,"0"0"-9"16,0 0 5-16,0 0-9 15,0 0-50-15,0 0 0 16,2 0-16-16,-2 6-15 0,0 5-7 16,0 2 2-16,0 5 22 15,0-2-9-15,0-2-14 16,0-2 0-16,0-4-3 16,0-2-1-16,0-3-1 15,0-2-9-15,0-1-2 16,0 0 7-16,6 0-1 15,5 0 2-15,5 0 4 16,7-4 2-16,1 3 1 16,0-4-3-16,-3 5 4 15,-4 0 2-15,-5 0 3 16,-4 0-3-16,-1 0-3 16,2 6 0-16,-2 7-1 0,-3-1-1 15,-2 2 0-15,-2 1 2 16,0 2-1-16,0 1 2 15,-18 0 0-15,-6-2-4 16,-5 0-2-16,3-2-18 16,1-2-17-16,4-8-21 15,6-2-73-15,1-2-31 16,8-2-178-16</inkml:trace>
  <inkml:trace contextRef="#ctx0" brushRef="#br0" timeOffset="25070.39">18953 1662 385 0,'0'0'437'16,"0"0"-370"-16,0 0 8 15,0 0 25-15,0 0-18 16,0 0-24-16,68-16-22 16,-33 12-5-16,5 0-8 15,-2 0-14-15,-7 0-9 16,-6 4-1-16,-9-2-9 16,-8 2-16-16,-3 0-6 0,-3 0-45 15,-2 0-28-15,0 0 23 16,0 12-19-16,-4 0-120 15</inkml:trace>
  <inkml:trace contextRef="#ctx0" brushRef="#br0" timeOffset="25596.34">19366 2238 750 0,'0'0'151'15,"0"0"-75"-15,0 0-6 16,0 0 17-16,0 0-40 16,0 0-6-16,67-21 6 15,-32 16-15-15,5-4-5 16,1 1-8-16,1 1-3 16,-5 0-6-16,-5 3-10 15,-10 0-9-15,-4 4-15 16,-9-2-21-16,-5 2-33 15,-4 0-46-15,0 0 2 16,0-2-30-16,-10-4-557 16</inkml:trace>
  <inkml:trace contextRef="#ctx0" brushRef="#br0" timeOffset="25891.25">19533 1947 568 0,'0'0'329'0,"0"0"-253"0,0 0-28 16,0 0 43 0,0 0-45-16,0 0-13 0,18 24 33 15,-14 2-28-15,1 8-11 16,-1 4-2-16,0 4-9 15,4 4-4-15,-4 0-7 16,-2-1-4 0,0-4 0-16,0-8-1 0,-2-3-12 15,0-6-37-15,0-4-70 16,0-10-116-16,0-10-638 16</inkml:trace>
  <inkml:trace contextRef="#ctx0" brushRef="#br0" timeOffset="28257.19">20133 2005 742 0,'0'0'56'0,"0"0"8"15,0 0 32-15,0 0 0 0,0 0-8 16,0 0-24 0,0 0-7-16,-10-18-18 0,10 18-20 15,0-2-7-15,0 0 4 16,0-2-4-16,0 0-6 16,0-2-4-16,14 0-1 15,8 0-2-15,0 4-3 16,-2 2-2-16,-4 0-1 15,-3 0-2-15,-2 14 3 16,-6 8-1-16,0 4 7 16,-5 6 0-16,0 0 3 15,-5 4 3-15,-15 0-1 16,-7-4 1-16,-2-1-3 16,0-5-3-16,2-4 1 0,5-4-1 15,7-2 0-15,4-4 2 16,3-4-2-16,4-2-1 15,4-4-2-15,0-2-2 16,0 0 4-16,0 0-2 16,0 0 3-16,18 0 0 15,11 0 14-15,13-6-2 16,10-2-8-16,10 0-1 16,3-2 2-16,-1 4-3 15,-8 0 9-15,-18 2-10 16,-13 4-2-16,-17 0-1 15,-6 0 1-15,-2 0-5 16,0 0-7-16,0 0-4 16,0 0-10-16,-10 0-29 15,-6 2-84-15,0-2-72 0,-2 0-274 16</inkml:trace>
  <inkml:trace contextRef="#ctx0" brushRef="#br0" timeOffset="28978.97">20571 1949 639 0,'0'0'158'0,"0"0"-84"16,0 0-12-16,0 0 21 15,0 0-18-15,0 0 8 16,92-12-28-16,-70 12-7 16,0 16-12-16,-2 4-11 15,-2 6-4-15,-5 2-6 16,-6 4-2-16,-3 0 0 15,-4 3-1-15,0-4 1 0,-8 1 1 16,-13-4-1-16,2-6-3 16,-2-4 0-16,4-5-2 15,1-3-3-15,5-6-15 16,5-2-9-16,3-2-14 16,3 0 1-16,0-10-67 15,3-10-11-15,18-6 9 16,2-1-43-16,2 1 25 15,-1 0 129-15,-4 1 5 16,0 2 56-16,-3 3 59 16,2 4-30-16,-3 2-21 15,-8 4-12-15,-1 4 12 16,-7-2 8-16,0 4-11 16,0 0-16-16,0 2-8 0,0 2-5 15,0 0-7-15,0 0-14 16,0 0-9-16,0 0-3 15,0 0-4-15,0 4-5 16,-9 14 4-16,-3 6-1 16,-1 2 2-16,5 4 3 15,0-2 6-15,4-6-2 16,4 1-7-16,0-8 3 16,0-3 1-16,16 2 1 15,1-5 0-15,4-4-1 16,1-1-4-16,3-1-1 15,3-3-10-15,6 0-29 16,2 0-62-16,-5-8-123 16,-6-5-268-16</inkml:trace>
  <inkml:trace contextRef="#ctx0" brushRef="#br0" timeOffset="29569.8">21004 1770 692 0,'0'0'130'0,"0"0"-72"15,0 0 5-15,0 0-23 16,0 0-4-16,0 0 3 15,6-22 20-15,-6 22-13 16,0 0-20-16,0 0-6 16,0 0 3-16,0 0 2 0,0 0-3 15,0 0-12-15,0 4-10 16,0 13 2-16,-2 1 13 16,-7 0 4-16,1 0-12 15,0-3 0-15,2-2 0 16,1-1-4-16,5-4 2 15,0-2-4-15,0-5-1 16,0-1 0-16,0 0-3 16,13 0 3-16,14 0 6 15,4 0-4-15,5 0-2 16,2-5-11-16,-4 1-22 16,-5-1 1-16,-10 1-43 0,-5 0-19 15,-12 3-6-15,-2-1-7 16,0 0-17-16,-6-3-565 15</inkml:trace>
  <inkml:trace contextRef="#ctx0" brushRef="#br0" timeOffset="29854.48">21082 1776 765 0,'0'0'40'16,"0"0"44"-16,0 0 29 0,0 0-40 16,0 0-12-1,0 0-20-15,-5-2-14 0,5 2-7 16,0 2-9-16,-3 14 16 16,1 2 24-16,0 6-33 15,0 2 2-15,0 1-13 16,0 0 1-16,2 2-8 15,0-3 0-15,0 0-46 16,0-6-47-16,0-6-132 16,-2-6-188-16</inkml:trace>
  <inkml:trace contextRef="#ctx0" brushRef="#br0" timeOffset="31318.71">21550 2260 454 0,'0'0'325'15,"0"0"-309"-15,0 0 29 16,0 0 41-16,120 0-18 0,-74-4-12 16,2 0 47-1,-4 0-61-15,-7 0-24 0,-3 2-15 16,-5-2-3-16,-5 0-8 16,-7 1-19-16,-7 3-17 15,-5 0-46-15,-5 0-3 16,0 0 1-16,-9 0-133 15</inkml:trace>
  <inkml:trace contextRef="#ctx0" brushRef="#br0" timeOffset="31602.2">21790 2057 897 0,'0'0'78'16,"0"0"-27"-16,0 0 44 15,0 0-27-15,0 0-58 16,0 0 7-16,5 48 28 16,-3-14-2-16,0 0-19 15,0 5-11-15,3-2 1 16,-5 0 1-16,2-1-15 15,2-2 0-15,-2-4-12 16,0-4-58-16,-2-6-102 16,0-12-114-16</inkml:trace>
  <inkml:trace contextRef="#ctx0" brushRef="#br0" timeOffset="34189.75">22443 2065 736 0,'0'0'73'0,"0"0"-14"16,0 0 25-16,0 0 7 16,0 0-32-16,0 0-25 15,0 0 14-15,107-70-8 16,-85 66-24-16,-1 4-8 15,-2 0 1-15,-1 0 4 16,-3 2-6-16,-3 14-3 16,-5 6-3-16,-5 2 0 15,-2 6 3-15,0 2 1 16,-7 0-5-16,-13-4-3 0,-5-6-13 16,0-4 4-1,2-4-5-15,2-1 0 0,6-8-2 16,6-1 6-16,2-4 6 15,7 0 3-15,0 0 4 16,0 0 0-16,0-1-7 16,7-9-7-16,6 3 5 15,7 6 8-15,2 1 1 16,1 0 14-16,2 0 11 16,-4 1-7-16,-2 13-3 15,-4 3 1-15,-4-1-12 16,-2 2-2-16,-7-2 2 15,-2 0-4-15,0 2 4 16,-2 0-3-16,-18 0 6 16,-2-2-5-16,-5-4-1 0,5-2-1 15,1-4 0-15,8-2 0 16,3-4-4-16,2 0-20 16,-1 0-30-16,5 0-71 15,0 0-54-15,4-12-192 16</inkml:trace>
  <inkml:trace contextRef="#ctx0" brushRef="#br0" timeOffset="34670.75">22940 2167 355 0,'0'0'359'0,"0"0"-288"15,0 0 10-15,0 0 31 16,0 0-45-16,0 0-43 15,4-80 19-15,14 72-10 16,4 0-9-16,5 2 9 16,4 0 3-16,0 6-4 15,-2 0 7-15,-6 0-17 0,-3 4-11 16,-9 14-10-16,-5 6-1 16,-3 2 7-16,-3 5 1 15,0-2-5-15,0 1-1 16,-11 1 3-16,-12-1-3 15,-4-6-2-15,-2 0-3 16,2-8-4-16,4-4 0 16,5-6-12-16,9-4-10 15,7-2-30-15,2 0-16 16,0-4-6-16,8-18-112 0,15-6 22 16,4-4-132-1,2 0-120-15</inkml:trace>
  <inkml:trace contextRef="#ctx0" brushRef="#br0" timeOffset="34904.13">23169 2157 324 0,'0'0'203'0,"0"0"-15"0,0 0-87 16,0 0 9-16,0 0-7 16,0 0-11-16,72-66-13 15,-72 66-18-15,0 0-25 16,0 0-10-16,0 0-6 16,0 0-6-16,-8 14-10 15,-7 8 3-15,-3 4 1 16,3 2 6-16,1 3-7 15,3-4 5-15,7 1-2 0,4-3-5 16,0-1-3 0,2-6 1-16,21-2-2 0,6-2-1 15,4-6-13-15,11-4-33 16,1-4-73-16,-3 0-169 16</inkml:trace>
  <inkml:trace contextRef="#ctx0" brushRef="#br0" timeOffset="55875.78">2076 1508 531 0,'0'0'211'0,"0"0"-158"0,0 0-6 16,0 0 7-16,0 0-8 15,0 0-21-15,0 0-8 16,-3 0-4-16,3 0 4 16,0 0 8-16,0 0 17 15,0 0 24-15,0 0-19 16,0 0-12-16,0 0-19 15,0 0 1-15,0 0-7 16,5 0 1-16,13 0-5 16,5 0 4-16,6 0 3 15,6 0-5-15,3 0-3 16,4 0 2-16,1 0-4 16,-1 0-1-16,3-2 1 15,-3-5-2-15,0 4-1 16,1-1 1-16,-4-3 7 0,9 3-1 15,-4-1 1-15,1 0 9 16,1 4-12-16,-8-3-2 16,-3 0-3-16,2 1 0 15,-4 0 0-15,-6 0 3 16,1 2 1-16,-3-2 1 16,2 2-5-16,-3-2 6 15,1 2 1-15,4-2-2 16,-7 1-3-16,7 1 3 15,-2-2-3-15,-1 2-2 16,3 1 5-16,-4-3 0 16,0 3-5-16,1-1 0 15,-4-2 2-15,3 3-2 0,0 0-1 16,-3 0 1-16,0 0 0 16,-4 0 2-16,-1 0-2 15,-1-1 0-15,-1 1 0 16,2 0 0-16,-2-3 0 15,1 3 2-15,-5-2-2 16,-2 1 2-16,-2 1-2 16,-1 0 0-16,-2 0 0 15,3-3 0-15,3 2 0 16,-2 1 1-16,3-3 0 16,-1 2-1-16,2 1 0 15,-3-3 0-15,1 3 0 0,0-1 0 16,-1 1-6-16,-1 0 6 15,-2 0 0-15,-2-3 2 16,-1 3-2 0,1 0-2-16,-2 0 1 0,2 0 0 15,4 0 0-15,-4 0 0 16,3 0 1-16,-1 0 1 16,0 0-1-16,4 0 2 15,-1 0-2-15,1 0-1 16,2 0 1-16,-1 0 0 15,-2 0-1-15,0 0 1 16,0 0 0-16,2 0 5 0,0 0-3 16,0 0 4-1,0 0-5-15,-3 0 1 16,-4 0-1-16,-2 0 0 0,-2 0-2 16,0 0 2-16,0 0-1 15,0 0 1-15,2 0-1 16,-2-2-1-16,2 2-5 15,-2 0 3-15,2 0 3 16,-2 0-1-16,0 0-8 16,0 0-31-16,0 0-70 15,0 0-131-15,0 0-233 16</inkml:trace>
  <inkml:trace contextRef="#ctx0" brushRef="#br0" timeOffset="57346.28">2100 2153 217 0,'0'0'97'0,"0"0"24"15,0 0 0-15,0 0 31 16,0 0-68-16,0 0-28 16,-6 0 18-16,6 0-2 15,0 0-14-15,0 0 1 16,0 0 14-16,0 0-22 16,0 0-8-16,0 0-12 15,0 0-4-15,0 0-6 16,0 0-2-16,0 0-4 0,0 0 4 15,0 0-10-15,0 0-1 16,6 0-3-16,15 0 14 16,8 0 4-16,4 0 0 15,5 0-19-15,-1 0-1 16,2 0-3-16,1 0 1 16,0 0 0-16,5 2 0 15,-1 0-1-15,5-2 3 16,2 0-2-16,7 0 3 15,2 0-4-15,0 0 1 16,1-4-3-16,-6-4 2 16,1 4-1-16,2 2 2 0,-1-2-1 15,4 4 0 1,-3 0-2-16,-2-2 2 0,-3 2 0 16,-9-2 1-16,4 2 3 15,-8-1 2-15,-7-2-5 16,0 2 1-16,-6-2-2 15,-4 1 0-15,-3 2 0 16,-5 0 9-16,-2 0-4 16,1-2-2-16,-3 2 0 15,3-2 5-15,-1 2-2 16,3 0-1-16,1-2-2 16,1 2-2-16,2-4 0 15,2 2-1-15,1 0 3 0,-3 0-3 16,0 2 0-16,-2 0 0 15,-1 0 1-15,1 0-1 16,-3 0 1-16,1-2-1 16,0 0 1-16,-3-2-1 15,3 0 2-15,0 2 0 16,-1-2-2-16,1 2 4 16,-1 0-2-16,1 0 1 15,-1 0-1-15,-1 0-1 16,1 0-1-16,1 0 1 15,1 2-1-15,2-4 0 16,1 0-1-16,-1 2 2 0,2-2-1 16,-6 4 1-1,-5 0-1-15,-4 0 0 0,-6 0 0 16,0 0-2-16,0 0 2 16,0 0 1-16,0 0-1 15,0 0 0-15,0 0-18 16,0 0-16-16,0 0-34 15,-13 6-51-15,-16 6-57 16,-16 2-183-16</inkml:trace>
  <inkml:trace contextRef="#ctx0" brushRef="#br0" timeOffset="58714.35">1938 2941 299 0,'0'0'157'16,"0"0"-146"-16,0 0 21 16,0 0 48-16,0 0 29 15,0 0-34-15,-23 15 2 16,23-15 19-16,0 0-12 15,0 0-2-15,0 0 7 16,0 0-29-16,0 0-9 0,0 0-21 16,7 0-18-1,7 0 1-15,8 0 10 0,7 0-11 16,7 0-3-16,8 0-1 16,8 0 0-16,-2 0-3 15,6 0-1-15,-4 0 1 16,-1 0-3-16,-4 0-1 15,2 0 0-15,-1 0 4 16,6 0-3-16,11 0 2 16,-1 0 1-16,5 0-5 15,-1 0 0-15,-10 0 7 16,-3 0-7-16,-2 0 0 16,-1 0 0-16,-8 0 9 15,-4 0-7-15,-4 0 0 16,-5 0 1-16,1 0 8 0,-3 0 6 15,0 0 2-15,-1 0-13 16,-1-3 1-16,2 2-5 16,-5-3 0-16,1 1-3 15,2 3 2-15,-6-1-1 16,4-2 1-16,-2 3 0 16,-1-2 1-16,0 2-2 15,-6 0-4-15,-3 0 3 16,-3 0 1-16,-8 0-5 15,0 0 5-15,0 0 2 16,2 0-2-16,3 0 1 16,2 0-1-16,2 0 0 15,2 0 1-15,3 0 1 16,1 0 0-16,2-1-2 0,-1-2 0 16,-1 3 0-16,-3-1 0 15,1 1 0-15,3-3 3 16,0 2-3-16,2-2-1 15,3 1 1-15,-4 2 1 16,-1 0 0-16,-3 0-1 16,-3 0 0-16,-3 0-1 15,-3 0 2-15,4 0-2 16,-2 0 2-16,1 0-1 0,2 0 0 16,-1 0 0-1,0 0 0-15,-1-2 1 0,1 2-1 16,-2-2 1-16,-1 2-1 15,1 0 1-15,0-2 0 16,-2 2-1-16,-2 0 0 16,1 0 0-16,-1-2-1 15,6 1 1-15,-2-2 0 16,3 2 0-16,1-2 1 16,-6 3-1-16,-3-2 0 15,-1 2-1-15,-2 0-10 16,0 0-36-16,0 0-8 15,-9 0-45-15,-20 0-162 16,-9 5-375-16</inkml:trace>
  <inkml:trace contextRef="#ctx0" brushRef="#br0" timeOffset="59867.3">2011 3822 567 0,'0'0'135'16,"0"0"-65"-16,0 0-15 15,0 0 4-15,0 0-13 16,0 0 3-16,0 0-4 15,4 0-9-15,-4 0-1 16,0 0 12-16,4 0 11 16,-4 0 0-16,2 0-17 15,4 0-20-15,5 0-8 16,9 0 16-16,7 0 8 0,9 0-16 16,1-2-7-1,9-6-4-15,0 0 6 0,3 2-6 16,0-3-2-16,0 4-5 15,3-1-3-15,3 2 0 16,11 1 3-16,2 3 1 16,-1 0-3-16,-1 0-2 15,-10 0 1-15,2 0 0 16,-3-1 0-16,1-5 1 16,-2 2 3-16,-3-4-4 15,-7 4 1-15,-1-1-3 16,-5 1 5-16,-3 4-5 15,-1-4 4-15,-3 4 9 16,-2-1-9-16,2-2 1 0,0 2 1 16,-2-4 5-1,-2 4-9-15,-2 1 3 0,-1-3-3 16,-6 3 1-16,2 0 0 16,-2 0-1-16,-2 0 5 15,-1 0-4-15,-1 0 0 16,-1 0 1-16,1 0-1 15,1 0 0-15,1 0 0 16,1 0-1-16,1 0 0 16,2 0 0-16,-2-1 0 15,-1-2 1-15,-3 3-1 16,-5-1 0-16,-3 1-2 16,-4 0 2-16,-2 0 2 0,0 0 3 15,0 0-3 1,0 0 1-16,0 0-1 0,0 0-2 15,3 0 0-15,2 0-3 16,-1 0 3-16,5 0 1 16,-3 0-1-16,4 0 4 15,-4 0 2-15,-1 0 0 16,-1 0-4-16,2 0-1 16,4 0-1-16,-1 0 3 15,-1 0-3-15,2 0 0 16,-4 0 1-16,-1 0-1 15,-5 0-6-15,0 0-11 16,0 0-24-16,0 0-33 0,0 0-26 16,-25 0-132-16,-11 9-576 15</inkml:trace>
  <inkml:trace contextRef="#ctx0" brushRef="#br0" timeOffset="61448.09">2087 4754 582 0,'0'0'125'16,"0"0"-47"-16,0 0-25 15,0 0 31-15,0 0-23 0,0 0-29 16,0 0-4-16,0 0 1 16,0 0 14-16,0 0-13 15,0 0-5 1,0 0 1-16,0 0-1 0,-4 0-7 16,-1 0-7-16,-2 0-9 15,3-2 0-15,-2 0 11 16,1-2 18-16,1 2 13 15,-1 0-2-15,5 2-16 16,-3-2 21-16,3 0 3 16,0 2-12-16,0 0-17 15,0-2-6-15,0 2-15 16,0 0 0-16,10 0 0 16,14 0 6-16,7 0-5 15,12 0 1-15,3 0 0 0,4 0 0 16,1 0-1-1,2 0 0-15,3 0 1 0,0 0-2 16,2-4 2 0,2 0 0-16,-2-2-2 0,-2-2 0 15,-1 2-2-15,-10 0 1 16,-5 0-2-16,2 2 3 16,-4-2 0-16,2 0 2 15,2-2-2-15,-3 2 2 16,3-2-2-16,-7 2 0 15,1 0-3-15,-5 2 5 16,-6 0-2-16,-1 2 1 0,1 0 0 16,-3-2-1-1,2 2 1-15,1-2 0 0,0 2-1 16,-1-2 0-16,5 2 0 16,-5 0 3-16,3-2-3 15,0 2 3-15,-2 0-5 16,-3 0 2-16,-2 0-1 15,0 2 1-15,-5-2 1 16,1 2-1-16,-3 0 0 16,1 0 7-16,-3 0-4 15,-3 0 1-15,2 0-4 16,-3 0 0-16,-1 0 0 16,3 0 1-16,0-2 0 15,4 0-1-15,1 0 0 16,1 0 2-16,6 0 0 0,0-2 2 15,0 2-1-15,-1 0 1 16,-7 0-4-16,-1 0 0 16,-4 2 0-16,-1 0 3 15,-3 0-2-15,-2 0 1 16,-2 0 0-16,0 0 1 16,2 0 1-16,4 0-1 15,-2 0-2-15,2-3-1 16,3 3 0-16,0-1 1 15,0 1 1-15,0-2-1 16,0 0 0-16,2 2 2 16,0-2-1-16,0 0 0 15,1 2 0-15,-2-2-2 16,-3 2 0-16,-5-3 1 0,0 3-1 16,-2 0 0-16,0 0-16 15,0 0-24-15,-6-4-87 16,-25-5-137-16</inkml:trace>
  <inkml:trace contextRef="#ctx0" brushRef="#br0" timeOffset="67293.21">2192 284 273 0,'0'0'242'0,"0"0"-143"16,0 0-3-16,0 0-19 15,0 0-34-15,0 0 8 16,0 0 15-16,0-26-11 15,0 23-13-15,0 0-4 16,0 3 3-16,0 0 7 16,0 0-14-16,0 0-8 15,0 0-1-15,0 0-9 16,0 0-4-16,0 0 4 16,0 3-12-16,-2 7 2 15,-7 5 4-15,-3 3 5 16,6 3 2-16,-3 1-2 0,7 2-6 15,0 0-6-15,2-4 1 16,0 0 0-16,0-6-1 16,4-4-2-16,7-2-1 15,3-2-9-15,-1-2-30 16,1 0-3-16,3-4-23 16,1 0-73-16,-1 0-33 15,4-18-90-15</inkml:trace>
  <inkml:trace contextRef="#ctx0" brushRef="#br0" timeOffset="67638.63">2354 292 706 0,'0'0'112'0,"0"0"-34"16,0 0 12-16,0 0-28 15,0 0-35-15,0 0-18 16,-17 10-4-16,8 15 11 15,0 3 7-15,2 0-15 16,3 0-4-16,2-6-4 16,2-4-6-16,0-8 3 15,0-2 0-15,0-4-16 16,0-4 3-16,10 0-9 16,4 0 25-16,-3-16-3 15,2 0 2-15,-1-2-15 16,-3-4 9-16,-5 2 7 0,-2 4 4 15,-2 4 2-15,0 6 23 16,0 6-4-16,0-5-2 16,-9 5-23-16,3 0-26 15,-1 0-38-15,2 0-97 16,1 0-85-16</inkml:trace>
  <inkml:trace contextRef="#ctx0" brushRef="#br0" timeOffset="67764.86">2354 292 820 0</inkml:trace>
  <inkml:trace contextRef="#ctx0" brushRef="#br0" timeOffset="68075.95">2354 292 820 0,'152'75'18'16,"-152"-71"-3"-16,0-2 34 0,0 2-18 0,0 2-6 0,0-4-9 15,5 2-8-15,-1-4-5 16,3 0-3-16,-3 0-16 16,7 0 7-16,1-8 7 15,3-6-11-15,-1 0-36 16,-4-4-27-16,-3 6 40 16,-7 2 36-16,0 2 1 15,0 1 18-15,-4 6 17 16,-5 1 3-16,-5 0-15 0,3 0-2 15,-2 0 9-15,-1 0-16 16,1 16-7-16,2 2 11 16,4 0 13-16,1 6 11 15,6-4-22-15,0 0 4 16,0-4-12-16,2-2 4 16,14-2-4-16,3 0-13 15,4 0-4-15,4-6-52 16,8-2-95-16,-6-4-239 15</inkml:trace>
  <inkml:trace contextRef="#ctx0" brushRef="#br0" timeOffset="69742.85">3087 360 401 0,'0'0'374'0,"0"0"-340"16,0 0-5-16,0 0 45 16,0 0-6-16,0 0-18 15,0 27-20-15,0-23-6 16,0 0-12-16,0-3 1 16,5-1-6-16,2 0-4 15,4 0-1-15,4 0-2 16,5-5-28-16,-4-12-27 15,0-1-9-15,-8-3-7 16,0 1-22-16,-8 3 13 0,0 7 80 16,0 6 26-16,0 3 42 15,-5 1-4-15,-4 0-23 16,-4 0-6-16,1 8 13 16,-3 11-2-16,-3 6-13 15,3 3 22-15,3 2-7 16,5 0-16-16,7-6-18 15,0-4-9-15,0-2 0 16,0-8-3-16,7 0-2 16,5-6-7-16,3-4-8 15,-1 0-9-15,7 0-26 16,4-10-24-16,-5-12-1 0,1-2 4 16,-4-4 4-1,-1-1 53-15,-3 6 14 0,1 3 18 16,-8 4 37-16,-1 6 15 15,-1 2-3-15,0 4-13 16,3-1 1-16,-2 5-24 16,2-1-4-16,-1 1-13 15,0 0-3-15,4 0 4 16,-1 10-3-16,-1 9 6 16,-1 8 1-16,-3 3-7 15,-4 2-10-15,0 2 1 16,0-6-3-16,0-4 0 15,-9-6-25-15,1-6 5 16,4-4-10-16,1-8-4 0,3 0 11 16,0-6 15-1,0-18-84-15,0-4 11 0,0-8-22 16,13 0 2-16,1 4 35 16,1 6 56-16,-2 5 10 15,-1 10 71-15,-5 0-30 16,-7 7 56-16,2 3-26 15,-2 1 3-15,0 0-6 16,0 0-36-16,0 0-16 16,0 0-5-16,0 0-11 15,0 0 0-15,0 13 6 16,-5 6 4-16,3 5-6 16,0 4 4-16,2-2-6 15,0-2 0-15,0-2-2 16,0-6 2-16,0-6-2 0,0 0 0 15,15-8-26-15,6-2-24 16,3 0 15-16,1-6-15 16,4-10-40-16,-1-8 1 15,-1 0-3-15,0 0 89 16,-5-2-70-16,-3 2 73 16,-11 6 11-16,-3 6 52 15,-5 1-14-15,0 6 43 16,0-1-20-16,0-1-21 15,0 6 24-15,-3-2-27 16,1 2-14-16,0 1 17 16,2 0-19-16,0 0-15 0,-2 0-10 15,-2 9 1-15,-4 14 3 16,4 4 6-16,-3 12 0 16,3 5-3-16,2 2 7 15,-2 6-6-15,0-2-3 16,2 0-7-16,0-3-2 15,2-9-3-15,-2-6 0 16,2-8-36-16,0-12-11 16,-2-4-33-16,-3-6-117 15,-1-2-67-15</inkml:trace>
  <inkml:trace contextRef="#ctx0" brushRef="#br0" timeOffset="70060.92">3627 291 917 0,'0'0'61'0,"0"0"-32"16,0 0 28-16,0 0-6 16,0 0-32-16,0 0-4 15,71-39 7-15,-55 39-7 16,-1 0-10-16,-4 8-5 15,-1 6-1-15,-4 3 1 16,-2 1 4-16,-4 4 5 0,0 0-7 16,0-1 0-1,-2 1 13-15,-11-1-10 0,-5-5 0 16,0-4-2-16,1 0 3 16,-4-4-6-16,6-2-6 15,1 0-42-15,3-6-75 16,5 0-108-16</inkml:trace>
  <inkml:trace contextRef="#ctx0" brushRef="#br0" timeOffset="74357.33">2524 956 600 0,'0'0'64'0,"0"0"27"15,0 0-6-15,0 0 21 16,0 0-38-16,0 0-4 16,0 0-8-16,0-10-16 15,0 10-11-15,0 0-19 16,0 0 7-16,0 0-11 15,-7 8-1-15,-11 8-1 16,-1 8 3-16,-4 5 5 0,3-1 6 16,-1-1-10-16,2 0 0 15,3-4 6-15,3-5 6 16,2-1-20-16,6-5 1 16,1-4 2-16,1-6 0 15,3 0-3-15,0-2 2 16,0 0 0-16,0 0 5 15,0 0-6-15,0 0 6 16,0 0-5-16,12 0 7 16,10 0 5-16,11-6 0 15,4-2-9-15,-2 4-1 16,-2 2 0-16,-1-1-3 16,-5 3-1-16,-6 0 1 15,-3 0-1-15,-5 0 0 0,-1 0 0 16,-8 0-15-1,-4 0-10-15,0 0-14 0,0 0-29 16,0 0-60-16,-16 0-64 16,-11 0-43-16</inkml:trace>
  <inkml:trace contextRef="#ctx0" brushRef="#br0" timeOffset="74781.22">2495 972 587 0,'0'0'36'16,"0"0"48"-16,0 0-7 15,0 0-10-15,0 0 1 16,0 0-13-16,9-2-13 15,-9 2 1-15,0 0-3 16,0 8 38-16,0 6-7 16,0 6-5-16,2 1-11 15,-2 5-24-15,2 2-5 16,1 2-5-16,-3 2-2 16,4 2 8-16,-4 0-10 0,2-4-10 15,-2 0 2 1,0-4-1-16,0-6-5 0,0-2-3 15,0-8 0-15,3-2 1 16,-3 0-2-16,2-4 1 16,-2-2-6-16,0 2-8 15,0-4-23-15,0 0-17 16,0 0-29-16,0 0-53 16,0 0-143-16,0 0-337 15</inkml:trace>
  <inkml:trace contextRef="#ctx0" brushRef="#br0" timeOffset="78705.78">1724 1045 758 0,'0'0'26'16,"0"0"-18"-16,0 0 18 16,0 0 54-16,0 0-10 15,0 0-17-15,0 0 1 16,0-4 18-16,0 4-34 16,0 0-2-16,0 0-1 15,0 0-7-15,0 0-10 0,-9 0-7 16,-5 0-8-16,-1 1-2 15,-3 9 3-15,1 3 8 16,1 5 2-16,-1 0-1 16,5 4-3-16,-1-2 1 15,3 1 3-15,6-4-5 16,4 1 1-16,0-2-5 16,0-6-4-16,0 0 2 15,10-2 1-15,0-6-2 16,11-2-2-16,-4 0-3 15,1 0-4-15,-1-2 1 16,0-12-4-16,-5-4 6 16,0-4-2-16,-3 2-4 0,-7 0 9 15,2-2 1-15,-4 5 7 16,0 2-5-16,0 3 4 16,0 2-6-16,-4 3 0 15,-7 4 0-15,2-1-8 16,-4 4-81-16,2 0-47 15,-1 0-164-15,-1 18-283 16</inkml:trace>
  <inkml:trace contextRef="#ctx0" brushRef="#br0" timeOffset="79728.19">1618 1738 262 0,'0'0'417'16,"0"0"-338"-16,0 0-10 0,0 0 47 15,0 0-30-15,0 0-24 16,0 0 11-16,2-2-20 15,0 2-28-15,-2 0-10 16,2 0-10-16,-2 12 0 16,2 9 12-16,-2 4 17 15,0 1 1-15,0-1-20 16,0 1-1-16,0-4-3 16,0-1-1-16,2-3-10 15,-2 1 3-15,0-9-2 16,0-2-1-16,0-4-5 0,0-4-15 15,0 0-26 1,0 0-19-16,0 0-59 0,0-2-87 16</inkml:trace>
  <inkml:trace contextRef="#ctx0" brushRef="#br0" timeOffset="80641.41">1526 2478 818 0,'0'0'13'0,"0"0"52"15,0 0 32-15,0 0-16 16,0 0-1-16,0 0-30 16,-25-12-4-16,25 10 6 15,0 0-25-15,0 0-14 16,0-2 1-16,11 2-3 16,-2 2-8-16,3 0-2 15,-4 0-1-15,1 0-2 16,1 10 1-16,-6 4 0 15,-2 9 1-15,-2 0-4 16,0 1 3-16,-6 5 1 0,-11-3 0 16,-3-5 0-1,1 4 0-15,-2-7-1 0,6 0 0 16,3-4 1-16,6-8 0 16,6-4 0-16,0-2 0 15,0 0 0-15,0 0 0 16,2 0-2-16,16 0 2 15,7-2 15-15,1-8-2 16,1 4-6-16,-5-1-3 16,-3 6-3-16,-7 1-2 15,-3 0-29-15,-5 0-57 16,-4 1-95-16,0 10-128 0</inkml:trace>
  <inkml:trace contextRef="#ctx0" brushRef="#br0" timeOffset="81588.26">1504 3373 670 0,'0'0'160'16,"0"0"-81"-16,0 0 38 15,0 0-22-15,0 0-10 16,0 0-13-16,0 0-20 0,0 0-16 16,0 0-11-1,4-4-17-15,9-1-7 0,3 0 0 16,1 2 0-16,1 3-1 16,-5 0-1-16,1 0-1 15,-7 15-1-15,-3 3-2 16,-4 4 5-16,0 2-1 15,-2 0-8-15,-21-2 2 16,2 2-16-16,-4-6-9 16,3-2 8-16,4-4-2 15,7-6-6-15,4-4 14 16,5-2 10-16,2 0 8 16,0 0 4-16,0 0 6 15,0 0-10-15,2 0 1 16,9 0 5-16,3 0 20 0,1 0-4 15,3 0 9-15,3 6-20 16,-4 8-3-16,-1 4 0 16,-5 4-5-16,-7 0-1 15,-4 0-1-15,0 0 1 16,0 0 0-16,-9 1 1 16,-13-5-1-16,2-4 2 15,2-5-4-15,0-2-9 16,1-5-26-16,1-2-22 15,3 0-45-15,2 0-46 16,3-13-100-16</inkml:trace>
  <inkml:trace contextRef="#ctx0" brushRef="#br0" timeOffset="82366.06">1512 4145 680 0,'0'0'192'15,"0"0"-40"-15,0 0-21 16,0 0-33-16,0 0-29 16,0 0-21-16,-2-3-18 15,-7 22-7-15,-2 7 15 0,-9 6 1 16,2 4-9-16,-1-2-2 15,-2 0-4-15,7-8-15 16,6-6-5-16,3-8-4 16,5-6-3-16,0-4 0 15,0 0-5-15,0-2-6 16,7 0-3-16,11 0 14 16,11 0 3-16,2 0 0 15,5-8 0-15,-1 0-7 16,-6 0-18-16,0 4-1 15,-10 0-23-15,-11 0 0 0,-4 4 2 16,-4 0-5-16,0 0-15 16,0-2-53-16,0-2-76 15</inkml:trace>
  <inkml:trace contextRef="#ctx0" brushRef="#br0" timeOffset="82629.05">1523 4223 1111 0,'0'0'64'16,"0"0"18"-16,0 0 2 15,0 0-12-15,0 0 59 0,0 0-51 16,68 82-20-16,-55-46-30 15,-3-2-23-15,2 4-5 16,-5 1-2-16,-3-10-21 16,-4 1-33-16,0-3-98 15,0-8-73-15,0-4-198 16</inkml:trace>
  <inkml:trace contextRef="#ctx0" brushRef="#br0" timeOffset="102683.75">1998 846 43 0,'0'0'390'16,"0"0"-349"-16,0 0 26 16,0 0 15-16,0 0-13 15,0 0-29-15,0 0-1 16,0 0-9-16,2 0-10 15,-2 0 13-15,0 0 4 16,0 0-13-16,0 0-13 16,0 0 0-16,0 0-3 15,0 0 7-15,0 4 9 16,0 0 5-16,0 0-3 0,0 2 0 16,0 0-5-16,0 0-7 15,0-2 1-15,0 4 7 16,0-2-5-16,-2-2-9 15,2 4-3-15,0-2 4 16,0 4-3-16,0 0-2 16,0 0 5-16,0 2 8 15,0 0 5-15,0 2 0 16,0 0-11-16,0-2 8 16,0-2-1-16,0 2-1 15,2-2-10-15,5 0 0 16,-5 1-5-16,0-4 0 15,-2 1-1-15,0 1 0 16,2 0 2-16,-2 0 3 0,0-1-2 16,2 2 4-16,2-1-5 15,0 2-2-15,-2 1-1 16,0 0 5-16,0 0-4 16,1 0 6-16,1 0-6 15,0 0-1-15,-2 0 2 16,3-2 1-16,0-2-3 15,1 2 5-15,1 2-5 16,-3 0 0-16,3-2 0 16,-2 2 0-16,-3 0 1 15,0-2 0-15,0 0 3 16,1-2 0-16,-1 0 2 16,0 0 2-16,0 2-3 0,0 0 7 15,0 2-12-15,3 1 5 16,-3 1-4-16,0 0-1 15,1 1 5-15,-3 2-2 16,2-1-2-16,-2-1 2 16,0-1 0-16,2 3-2 15,-2-3 0-15,0 2 2 16,3 0 1-16,-3 0-4 16,0 2 1-16,2-2 3 15,-2 2 2-15,2-2-3 16,-2 2 0-16,2-2 1 15,2 4 2-15,-1-2-6 0,-1 2 7 16,0 0 21-16,-2 1-19 16,2-2-4-16,-2-1 2 15,0-1 5-15,0-3-12 16,0-2 5-16,3 2-5 16,-3 0 4-16,0 0 0 15,0 0-1-15,0 2-3 16,0-2 0-16,0 2 6 15,0 2-1-15,2 0-4 16,-2 2-1-16,0 0 1 16,2 0 6-16,1 0-7 15,-1 0 0-15,-2 2 3 16,0 3 0-16,0-2-1 0,0 4-1 16,0 3 4-1,0 2-5-15,0 0 1 0,0-4 1 16,0-4 1-16,2 2-3 15,0 0 0-15,0 2 3 16,0 0-3-16,1-2 0 16,-3 0-1-16,0 2 4 15,2 0-2-15,0 3-1 16,0-1 2-16,0 2 1 16,1-3-3-16,-1 0 2 15,1-3-1-15,-1 2 0 16,0-4-1-16,0 2 0 15,-2-2 2-15,0-4-1 16,0 0 0-16,0-4 2 0,0-4-3 16,0 4 0-16,0-4 0 15,0 2 5-15,0 0-4 16,0 0 1-16,0-2-2 16,0 2-2-16,0 0 2 15,0 1 1-15,0-1-1 16,-2 2 0-16,0-2 0 15,0 0 6-15,-1-2-6 16,1-2-3-16,-1 2 3 16,1 2 0-16,-2 4 1 15,2-2-1-15,-1 4 0 16,1-2 1-16,0 4 3 16,-2 0-4-16,2-2-2 0,-3 2 2 15,3-2 0-15,-1 1 4 16,-3-2-4-16,1 2 0 15,1-2-2-15,-3 4 2 16,3-3 0-16,-1 2 2 16,1-2-1-16,-1 2 0 15,-3 2-1-15,1 2 2 16,-3 2-1-16,4 0-1 16,2 2 0-16,-1 2-2 15,1-1 6-15,2 1-5 16,0-2 3-16,-1-2-4 15,-2 2 4-15,3-6-4 0,0 2 4 16,2-2-2-16,-2 2 1 16,2-2-1-16,0 2 0 15,-2 0 5-15,2-1-3 16,0-4-2-16,0 1 0 16,-2-1 0-16,-1-3 1 15,1 0-1-15,0 1 0 16,2 3 1-16,0 1 3 15,0-1-4-15,0-2 1 16,0 0-1-16,0 0 3 16,0 2-2-16,0-2 2 15,4-2-2-15,-1 2 0 16,-1-4 0-16,0 4 0 16,2-2 2-16,0 0-3 15,2 0 1-15,-2-1 1 0,0 1-1 16,1-3-1-16,-1 2 0 15,2-2 1-15,-1 2-1 16,0-1 0-16,-1-2 4 16,1 0-4-16,1 0 0 15,-4 0 1-15,3-2-1 16,-3 0-1-16,0 0 1 16,1-2 0-16,-3 0 1 15,2 0-2-15,0 0 2 16,-2-2-1-16,3 2 1 15,-1 0-1-15,-2-2 0 16,2-2 0-16,0 2 0 0,-2-2 1 16,0 0-1-1,2-2 0-15,-2-2 0 0,0 0 0 16,0-2-2-16,0 0-4 16,0 0-15-16,0 0-15 15,0 0-77-15,0-8-52 16,-4-30-174-16</inkml:trace>
  <inkml:trace contextRef="#ctx0" brushRef="#br0" timeOffset="106013.36">2148 802 312 0,'0'0'167'15,"0"0"-3"-15,0 0-50 16,0 0-66-16,0 0-5 15,0 0 15-15,0 0-38 16,75 0 21-16,-71 0-17 16,1 0 1-16,-2 0 0 15,-1 0-6-15,-2 0-10 16,0 0-2-16,2 0 3 16,-2 0 0-16,6 0-1 15,-1 0 9-15,3 0 4 0,6 0-4 16,4 0 13-16,4 0 5 15,5 0-21-15,4 0 3 16,-2-4 1-16,5-2-6 16,1 4-7-16,1 0-1 15,2 2 4-15,6-2-7 16,-4 0 0-16,5-2 4 16,-7 2-6-16,-7 0 3 15,2 0-6-15,-1-1 3 16,-1 2 0-16,0 1 0 15,-4 0 1-15,2-2 1 16,2 2-2-16,0-2 0 0,3 0 2 16,1 0-2-1,-2 0 0-15,5-2-2 0,-4 4 2 16,2-3 1-16,-5 2 0 16,-2 1-1-16,2 0 0 15,-4-3 2-15,2 3-1 16,-1 0 4-16,-1 0-4 15,0 0 0-15,0 0 0 16,0 0-1-16,-3 0 0 16,1 0 1-16,-1 0 0 15,-4 0 0-15,-5 0-1 16,-3 0 0-16,-6 0-2 16,1 0 4-16,-1 0 0 0,4 0-2 15,-1 0 0-15,1 0 2 16,2 0 0-16,-1 0 0 15,-2 0 0-15,-4 0-2 16,-1 0 1-16,-2 0-1 16,1 0 0-16,1 0 4 15,2 0-3-15,1 0 2 16,2 0-3-16,2 0 1 16,0 0 1-16,1 0-1 15,-6 0 0-15,1 0-1 16,-3 0 0-16,1 0-3 15,0 0 3-15,-3 0 0 0,2 0 0 16,-2 0 0-16,3 0 5 16,-3 0-5-16,0 0 1 15,-2 0-1-15,2 3 2 16,-2-2-1-16,2 2 0 16,-2-1-1-16,2 0 2 15,-2 0-2-15,6 2 1 16,-2 1 0-16,2 2 1 15,1-1-2-15,-1 2 2 16,2 2-2-16,-2 2 1 16,1-2 1-16,-1 2 1 15,2-2 2-15,-2 4-1 16,1 2 2-16,-1 0 24 0,-2 2-14 16,4 4-2-1,-4 0 2-15,0 4-13 0,1-1 19 16,-3 0-13-16,2 1-2 15,-2 1 8-15,1 0-8 16,-1 0 2-16,-2 3-5 16,2-2-3-16,1 2 7 15,-1 0-7-15,-2 0 1 16,0 0 0-16,0-2-2 16,0 2-1-16,0 0 1 15,0-2 1-15,0 0 1 16,0 2 0-16,0 1 0 0,0-3 1 15,0 2-3-15,0-4 0 16,0 2 0 0,0-2 1-16,0 4 0 15,0-2-1-15,2-2 3 0,1 2 3 16,1-4-6-16,2 1 0 16,-4-3 4-16,3 0-1 15,-1 0 0-15,-1 2 0 16,2 2-2-16,-1-2 4 15,-2 0 0-15,2 2-3 16,-2 0 1-16,1 0-1 16,1 2 1-16,-2 0-1 15,0 0 8-15,4-2-4 0,-2-2-5 16,-2 1 1 0,2-6 2-16,-2-1-4 0,3 1 0 15,-3-6 0-15,4 2 0 16,-2-1 0-16,-2-2 1 15,0 0-1-15,-2 4 0 16,2 0 1-16,0-2 1 16,0 2-1-16,1-4-1 15,-1 0 1-15,0 4-1 16,0 0 0-16,0 0 1 16,0 0 3-16,0-2-2 0,-2 4-2 15,0 0 0 1,4 0 0-16,-2 3 4 15,-2-1 0-15,4 0-3 0,-2 1 0 16,3-2 0-16,-1-1-1 16,-2 0 1-16,0 2-1 15,0 0 4-15,0 2-3 16,1 0 4-16,-3-2-2 16,5-2 6-16,-3 0-8 15,2 0 4-15,-1-2 2 16,-3 7-5-16,0-4 0 15,0 3 3-15,0 5-2 16,0-4 2-16,0 6-5 16,0-4 1-16,-3 2-3 15,1-3 4-15,0 2-2 16,0-2 1-16,0 0-1 0,-4 2 0 16,4 0 0-1,-2 2 0-15,2-2 0 0,2-2 0 16,0 2 0-16,0 0 0 15,0 1 1-15,0-4-1 16,0 2 0-16,0-1 1 16,0 0 1-16,0 0-2 15,0-2 2-15,0 0 0 16,0 2-2-16,0 0 0 16,-2 0 1-16,0 0 1 15,-1-2 2-15,1 3-1 16,2-2-2-16,0 5 3 15,-2-2-3-15,0 1 1 16,-2 1 1-16,0 0-2 16,-2 2 2-16,2-4-2 15,-1 0 4-15,1-4-1 0,0-2-1 16,2-2 0-16,-4-2-2 16,4 0 2-16,-2-4 2 15,2 3-4-15,-1-4-1 16,1 5 1-16,2-3-1 15,0 1 0-15,-2 0 0 16,2-2 1-16,-2 4-1 16,0 0 1-16,2 4-1 15,-2-4 5-15,-3 0-5 16,5 0 3-16,-3-2-5 16,3 0 2-16,0 0 0 0,0 2 2 15,0-2-1-15,0 0-2 16,0-2 2-16,0 0-1 15,0-4 1-15,0 0-1 16,0-4 0-16,0 0-1 16,0 0 1-16,0 0 0 15,0 0 0-15,0 2 2 16,0-2-1-16,-2 2-1 16,0 0 1-16,2-2-4 15,0-2 6-15,0 1-6 16,0-3 1-16,0 0 1 15,0 1-14-15,0 1-5 0,-2 0 2 16,2 2-5-16,-5-2-17 16,3 2-32-16,-4-1-84 15,-3-3-39-15,-9 0-158 16</inkml:trace>
  <inkml:trace contextRef="#ctx0" brushRef="#br0" timeOffset="108213.41">2927 840 677 0,'0'0'117'0,"0"0"-108"16,0 0 17-16,0 0 72 15,0 0-36-15,0 0-4 16,0 0-22-16,0 0-3 0,0 0-13 16,0 0-4-1,0 0-6-15,0 0 11 0,0 0 12 16,-2 0-7-16,-2 4-13 15,-1 2 12-15,3 6 6 16,2 0-9-16,-2 6-5 16,2 6 11-16,-3 4-9 15,1 4 17-15,2 2-10 16,0 1 2-16,0-2-5 16,0 4-5-16,0-1-15 15,0 0 6-15,7 2 1 16,2 0 0-16,-1 0 5 15,1 2 5-15,-1-4-12 16,-4 3-8-16,2-2 8 0,-1-2-3 16,-1-3-2-1,-2 0-1-15,0-2 0 0,-2 0-2 16,0 0 6-16,6-4-6 16,-6 2 2-16,0-2-2 15,0 0 5-15,0 0-3 16,0 1-1-16,0-1 0 15,0 0 1-15,0-1 1 16,0 2-2-16,0 3 4 16,2 0-3-16,2 2 0 15,-2 0-2-15,0 4 3 16,0-2-3-16,1 4 2 16,-1-4-1-16,0 2-1 0,0 3 0 15,0-9 0-15,-2-2 4 16,0-2-1-16,0-4-3 15,0 0 4-15,0 2-2 16,0-2 0-16,0 0 1 16,0 0-2-16,0 0 2 15,0 0-3-15,0 0-1 16,0 4 1-16,0 0 4 16,0 2-4-16,0 4 2 15,2-1-2-15,-2 1 2 16,0-2-2-16,0-2 0 15,0 0 0-15,0 2 0 0,4-4 0 16,-4-2 0-16,2 0 0 16,0-2 0-16,2-1 0 15,1-2 0-15,1-1 2 16,0 1-2-16,0-1 1 16,-2 2 1-16,0 0 0 15,-1-2-4-15,3 2 5 16,-4-2-4-1,2-2 3-15,2 2-2 0,-4 0 2 16,0-2-1-16,0 0-1 16,-2 2 0-16,2 2 1 15,1-2-2-15,-1 3 2 16,0-2 0-16,0 2 0 0,0-2 0 16,-2 3-1-1,2 1 0-15,-2 3 2 0,0-2 0 16,2 0-1-16,-2 2 2 15,0-2-2-15,0-2 1 16,3 2-1-16,-1 2-1 16,1 2 0-16,-3 2 1 15,0 2 0-15,0 0 2 16,0 4-2-16,0 1-1 16,0-3 0-16,0 0-1 15,0-4 1-15,0 0 0 16,0-4 1-16,0-2-1 0,0-4-1 15,0 0 1 1,0-2 0-16,0 0 0 0,0 1 0 16,0-4 1-1,0 3-1-15,0-4 0 0,0 1 0 16,4 0 0-16,-2-2 0 16,-2 2 2-16,3 2-4 15,-3-1 3-15,0 2-1 16,0 0 1-16,0 2-1 15,0-2 0-15,0 0 0 16,0 0-2-16,0-2 4 16,2-2-2-16,-2-2 1 15,0 0-1-15,0-2 0 16,0 0-1-16,0-2 1 16,0 2 0-16,2-2 0 0,-2-2 0 15,2 1 1-15,-2-7-2 16,0 0 0-16,0 0 1 15,0 0-3-15,0 1 3 16,0 1-3-16,0 2 2 16,0 0 1-16,0-2 0 15,0 3 0-15,2-4 0 16,-2 1 0-16,0 0-3 16,0 0 2-16,0-2-2 15,0 0-1-15,0 0-11 16,2 0-23-16,3 0-25 15,-1 0-113-15,3-22 2 16,0-14-227-16</inkml:trace>
  <inkml:trace contextRef="#ctx0" brushRef="#br0" timeOffset="110700.34">2399 1752 546 0,'0'0'127'0,"0"0"-45"16,0 0-23-16,0 0 28 0,0 0-40 15,0 0 0 1,0 0-14-16,0 0-11 0,0 0-4 16,0 0-1-16,0 0 7 15,0 0-4-15,0 0 3 16,0 0-14-16,2 0 11 16,1-1 8-16,3-8-16 15,0 0-12-15,8 0 4 16,-1 1-2-16,3 0-2 15,0 2 1-15,2 2 4 16,-3 2-3-16,-1 2-1 16,1 0-1-16,-1 0 0 15,-1 2-1-15,-1 8 1 0,-2 2-1 16,1 2 1-16,-3 3 0 16,-4-2 0-16,-4 6 1 15,0-3 2-15,0 0 2 16,-18-3-4-16,0 0-1 15,-2-4-4-15,0-2-2 16,4-5-3-16,7 0 0 16,2-4-2-16,5 0 10 15,2 0 1-15,0 0 1 16,0 0 4-16,0 0-5 16,0 0 6-16,0 0-6 15,0 0 6-15,7 0-4 0,4 0 2 16,7 0 0-1,-2 0-3-15,-1 0-1 0,1 0 3 16,7 0 1-16,-2 0-4 16,-5 4 0-16,-1 4 0 15,-7 0 0-15,-4 4 0 16,-4 0 0-16,0 2 3 16,0 4-1-16,-4-2 5 15,-19 2 2-15,-2 0 5 16,-4-4 2-16,5-4-13 15,4-4 1-15,0-2 0 16,0-4-2-16,4 0 3 16,-2 0 0-16,7 0 1 15,1-8 3-15,2 0-6 16,4 2 5-16,4 2 0 16,-2 2-5-16,2 2-3 15,0 0-7-15,0 0-22 0,0 0-33 16,0-2-37-16,0 2-63 15,8-4-77-15</inkml:trace>
  <inkml:trace contextRef="#ctx0" brushRef="#br0" timeOffset="111729.36">3235 1656 635 0,'0'0'54'0,"0"0"-14"16,0 0 6-16,0 0-25 16,0 0 14-16,0 0 25 15,18-8-6-15,-18 8-13 16,0 0 7-16,0 0-8 15,2 0 1-15,-2 0 7 16,0 0 0-16,0 0-23 16,0 0-6-16,0 0 5 15,0 0-8-15,0 0-6 16,0 0 1-16,0 12 4 16,0 6 13-16,-10 4 9 0,2 4 7 15,-1 3-19-15,1-1-9 16,-2-1 4-16,6 1-3 15,-1 1-10-15,5-3-3 16,0 0-3-16,0-2-1 16,0-2 0-16,7-4-1 15,5-4-8-15,0-4-8 16,-1-2 2-16,1-4 1 16,-1-4 6-16,2 0-4 15,1 0 12-15,1 0-10 16,3-4 2-16,-2-14 5 0,-1-2-16 15,1-2 6 1,-3-2-3-16,-4 0 4 0,-5 4 4 16,-2 2 7-16,-2 2 2 15,0 4 5-15,0 4 4 16,0 2-1-16,-13 2-1 16,-5 4-2-16,-1 0-6 15,-6 0 0-15,0 11 0 16,3 4 4-16,2-1-4 15,6 1-8-15,6 2-32 16,3-3-68-16,5-6-149 16,0-8-316-16</inkml:trace>
  <inkml:trace contextRef="#ctx0" brushRef="#br0" timeOffset="113760.61">2566 2322 219 0,'0'0'585'0,"0"0"-523"15,0 0 34-15,0 0-5 16,0 0-38-16,0 0-16 15,0 0 14-15,0-4-11 0,0 4-2 16,0 0-17-16,0 0-8 16,2 2-3-1,0 16-5-15,1 6 43 0,0 8-4 16,-3 0-18-16,0 0-2 16,0 0-5-16,0 1 4 15,0-4-19-15,0 1-3 16,0-6-1-16,0-6 0 15,0-1 1-15,0-7 1 16,0-4-2-16,0-2 0 16,0-4-1-16,0 0-1 15,0 0-2-15,0 0 2 16,6 0 0-16,19-2 2 0,4-11 5 16,6 2-2-1,3 0-3-15,-7 0 1 0,0 1 0 16,-2 2-1-16,-8 0-10 15,-4 3-8-15,-8 5-14 16,-4-1-11-16,-3 1-1 16,-2 0 8-16,0 0-41 15,0 0-72-15,0 0-75 16,-14 0-222-16</inkml:trace>
  <inkml:trace contextRef="#ctx0" brushRef="#br0" timeOffset="114075.93">2758 2498 847 0,'0'0'59'0,"0"0"3"15,0 0 32-15,0 0-44 16,0 0-16-16,0 0-6 15,-3 14 5-15,1 8 15 16,-2 4-24-16,2 2 6 16,-1 1-22-16,3 0 15 15,0 2-11-15,0-1-4 16,0 0-2-16,0-6-3 0,0-4-2 16,0-4-2-16,0-6-7 15,0-4-23-15,0-2-34 16,0-2-63-16,3-2-30 15,-3 0-94-15</inkml:trace>
  <inkml:trace contextRef="#ctx0" brushRef="#br0" timeOffset="116877.43">3424 2440 723 0,'0'0'106'0,"0"0"-33"15,0 0 4-15,0 0 12 16,0 0-25-16,0 0 3 15,0 0-16-15,0-6-15 16,0 6-19-16,0 0-6 16,0 0-3-16,0 4 0 15,0 16 3-15,-2 6 19 0,-7 2 12 16,5 2-14 0,-6 1-4-16,4-5-10 15,1 2-4-15,-1-4-9 0,6 0-1 16,-2-6 2-16,2-2-1 15,0-8 0-15,0-4-1 16,0 0-2-16,0-4-1 16,6 0-2-16,9 0 5 15,12 0 6-15,6 0 2 16,6-4-5-16,1-6-1 16,2 0-2-16,1 2 0 15,-8 0 0-15,-3 4 0 16,-10 0-14-16,-11 2-14 0,-7 2-7 15,-2 0 5 1,-2 0-9-16,0 0-26 0,0 0-41 16,0 0-62-16,-8 0 0 15,-8 0-214-15</inkml:trace>
  <inkml:trace contextRef="#ctx0" brushRef="#br0" timeOffset="117215.59">3578 2523 213 0,'0'0'573'0,"0"0"-525"16,0 0 45-16,0 0 12 15,0 0-50-15,0 0-17 16,0 7 24-16,0 11 2 16,0 4-23-16,0 7-14 15,0 7 8-15,0 2 15 16,0 4-13-16,0 2-18 16,0 0-13-16,0-2 1 15,0-6-7-15,0-8-1 16,0-6-7-16,0-5-43 15,0-8-37-15,0-3-95 0,0-6-170 16</inkml:trace>
  <inkml:trace contextRef="#ctx0" brushRef="#br0" timeOffset="118742.48">2416 3282 724 0,'0'0'62'16,"0"0"43"-16,0 0-28 16,0 0 27-16,0 0-42 15,0 0-2-15,0 0 6 16,12-26-19-16,-10 24-22 15,3 2-5-15,1-2-5 0,8 0 0 16,3 0 3-16,8 2-6 16,0 0-1-16,2 0 0 15,-6 2-11-15,-3 12-2 16,3-2 1-16,-8 4 1 16,-7 1-12-16,-4-2 7 15,-2 3 3-15,-10 0-7 16,-17-1 5-16,-2-3-5 15,7-2-2-15,6-6 1 16,5-2 3-16,9-3-9 16,2-1 13-16,0 0-1 15,0 0-1-15,0 0 4 16,0 0 0-16,0 0-2 0,9 0-3 16,11 0 6-16,0-1 5 15,4 1 4 1,3 0 6-16,-2 0-8 0,-4 0 2 15,-2 8-4-15,-11 3-4 16,-3 6 0-16,-5 1-1 16,0 0 2-16,0 0-2 15,-20 0 1-15,-11-2-3 16,-10 2-3-16,-5 0 1 16,-1 0 0-16,7-6 4 15,9 0 0-15,4-6 3 16,12-4-2-16,7-2 1 15,4 0-2-15,4-2 0 0,0-12-54 16,0-2-76-16,12 2-115 16,5 0-504-16</inkml:trace>
  <inkml:trace contextRef="#ctx0" brushRef="#br0" timeOffset="119504.52">3339 3314 796 0,'0'0'56'0,"0"0"60"16,0 0-15-16,0 0-21 16,0 0-5-16,0 0-15 15,-11-27-16-15,11 22-11 16,0 3-26-16,4-2-2 15,15-2 3-15,3 2 2 16,2 2 0-16,-1 2-4 16,-5 0 0-16,-5 6-5 0,-5 12-1 15,-6 8 1-15,-2 5 1 16,0-2 1-16,0 4-3 16,-17-3 2-16,-7-4-4 15,-5 2 0-15,-1-4 2 16,6-4-5-16,4-4 5 15,6-6-3-15,8-4 2 16,4-2 0-16,2-4-11 16,0 0-3-16,0 0 7 15,0 0-1-15,15 0 9 16,7 0 11-16,12 0 3 16,4-6 8-16,9-2-10 15,2 2 22-15,2 0-11 16,-4 4-4-16,-12 0-6 15,-10 2-13-15,-12 0-4 0,-9 0-1 16,-4 0-14 0,3 0-21-16,-3 0-14 0,0 0-37 15,0 0-157-15,0 0-407 16</inkml:trace>
  <inkml:trace contextRef="#ctx0" brushRef="#br0" timeOffset="121123.66">2416 4197 494 0,'0'0'330'0,"0"0"-249"16,0 0 38-16,0 0-21 0,0 0-16 15,0 0-26-15,-10-26-7 16,10 22-16-16,0-2-6 16,0 0-18-16,2-3-9 15,14 0-1-15,3-1-1 16,8 0 1-16,2 3-4 15,0 3 3-15,-2 4-2 16,-2 0-7-16,-4 0-1 16,-2 12 2-16,-11 12 8 15,-2 2 2-15,-6 6 2 16,-14 3 1-16,-18-1-2 16,-5 0 0-16,-3-2-1 15,-3-2-4-15,3-2 3 16,5-5-7-16,10-4 4 15,7-5 3-15,9-6-1 0,7-4-1 16,2-4-6-16,0 0-1 16,0 0 9-16,9 0 1 15,11 0 22-15,7 0-3 16,6 0-2-16,9 0 0 16,5-8-3-16,9 3-4 15,-1-2 6-15,-3 0-14 16,-12 4-1-16,-9-1-2 15,-13 2-1-15,-7 2-2 16,-5 0-12-16,-6 0-10 16,0 0-4-16,3 0-47 15,-3 0-104-15,0-4-92 0</inkml:trace>
  <inkml:trace contextRef="#ctx0" brushRef="#br0" timeOffset="121908.12">3517 4141 54 0,'0'0'621'0,"0"0"-547"16,0 0-7-16,0 0 28 15,0 0-15-15,0 0-4 16,0-9-17-16,-4 9 2 16,-2 0-17-16,-3 0-19 15,-5 7 0-15,1 11 9 16,-1 4-5-16,1 2 10 15,5 2 2-15,0 0-11 16,8-2-17-16,0 0 1 0,0-2 4 16,0-2-12-16,14-2-3 15,3-6 0-15,2 0-3 16,3-6-8-16,0-6-14 16,2 0 19-16,-1 0 0 15,2-8 3-15,-8-10 4 16,-1-4-1-16,-3-6 0 15,-7-4 1-15,-2-4 2 16,-4 0-6-16,0 8-5 16,0 7-1-16,-4 7 2 15,-9 6 4-15,-5 5-36 0,-5 3-46 16,-6 0-151-16,-3 0-292 16</inkml:trace>
  <inkml:trace contextRef="#ctx0" brushRef="#br0" timeOffset="129439.44">2245 6236 292 0,'0'0'234'16,"0"0"-152"-16,0 0-16 0,0 0-10 16,0 0-18-16,0 0-9 15,0 0-1-15,0 0-3 16,0-8-12-16,0 8-1 15,0 0 1-15,0 0 28 16,0-2 5-16,0 2 3 16,0 0-12-16,0 0 7 15,0 0 5-15,0 0 1 16,0 0-22-16,0 0-4 16,0 0-1-16,0 0-8 15,0 0-3-15,0 0-1 16,0 0 0-16,0 0 2 15,0 0-4-15,0 0-4 0,0 0 2 16,0 0 1 0,0 2-2-16,0 10 12 0,0 4 2 15,0 2 8-15,0 2-13 16,0 8 7-16,0 2 2 16,0 7-3-16,0 3-10 15,0 2-1-15,0 0-1 16,0 0-3-16,0-4 1 15,0 0 0-15,0-4 1 16,0-2 2-16,0 0-10 16,0-1 6-16,0-2-1 15,0-3-1-15,0 1 0 0,0-5 7 16,0-2-8 0,0 2-2-16,0 0 1 0,0 4-2 15,0 0 1-15,0 2-1 16,-2-2 0-16,0 0 4 15,0-2 1-15,2 1-3 16,0-2 0-16,0-1-1 16,-2 2 6-16,0 1 1 15,-1-1 4-15,0 2-2 16,-1 0-1-16,2 0-2 16,0 0-2-16,2 2-3 15,-2 0 3-15,2 2 1 16,0 2-5-16,-3 0 2 15,3-3-2-15,0-1 3 16,0-1-1-16,0-2-2 0,0-1 0 16,0-2 0-16,-2 0 1 15,2-4 1-15,0 0 2 16,0-4-3-16,0 0 0 16,0 2 0-16,0-2-2 15,0 6 0-15,0 0 5 16,-2 2-1-16,0 0 0 15,0 0-1-15,0-2 2 16,0 1 1-16,-2-2-5 16,2-2 1-16,2 1 0 15,0 0-1-15,-2 1 6 16,2 2-2-16,-2 1-4 0,0 2 3 16,2 0-2-16,-2 2-1 15,-1 0 1-15,3 2 1 16,-2 0-1-16,2 0-2 15,0-2 0-15,0 1 0 16,0-5 4-16,0 0-4 16,0 0 0-16,0-2 2 15,0 4 0-15,0-3 1 16,0 6-2-16,0-1 1 16,0 2 0-16,0 2 1 15,0 0-2-15,-2 0 4 16,2 0-3-16,-2-1-1 15,0-2 4-15,2 1-4 16,-5-1 0-16,3-4 1 16,2 4-1-16,-3-3 1 0,3 2-2 15,-2-2 1-15,2 0 2 16,0-2-3-16,0-2-3 16,0-2 3-16,0 2 0 15,-2 2 1-15,2-2 3 16,0 3-4-16,0 0 0 15,0-1 3-15,0 2 0 16,0 2-1-16,0-1-1 16,0-1-1-16,0-2 0 15,0-4 2-15,0 0-2 0,0 0 1 16,0 2-1-16,0 0 0 16,0 0 0-16,0 2 4 15,0 0-4-15,0-2 0 16,0 0 0-16,0-2-1 15,0 0 2-15,0-3-3 16,0 3 5-16,0 0-6 16,0 4 6-16,0 0-1 15,0 0-2-15,2-2 0 16,0 0 0-16,-2 2 1 16,3-4-1-16,-3 0 0 15,0 0 0-15,0 0 0 16,0 2 0-16,0-2 1 15,0-4 0-15,0 0-1 16,0-4 0-16,0-1 0 0,0-2 0 16,0 0 0-16,0-2-1 15,0 1 1-15,0 1 0 16,0-2-2-16,0-3-4 16,0-2-9-16,0 0-29 15,0 0-26-15,-5-12-39 16,-12-32-202-16,-10-28-609 15</inkml:trace>
  <inkml:trace contextRef="#ctx0" brushRef="#br0" timeOffset="132155.44">2261 6232 488 0,'0'0'91'16,"0"0"0"-16,0 0-17 15,0 0-5-15,0 0-18 16,0 0 23-16,-3 0-23 16,3 0-24-16,0 0-10 15,0 0 2-15,0 0-3 16,0 0 17-16,0 0 0 15,0 0-13-15,0 0 4 16,0 0 5-16,0 0-2 16,0 0-1-16,0 0-5 15,0 0-7-15,0 0-7 0,0 0 2 16,0 0-1-16,0 0 3 16,0 0 0-16,0 0 3 15,0 0-4-15,0 0-4 16,0 0 3-16,0 0-5 15,5 0 1-15,13 0 5 16,11 0 2-16,6 0-5 16,13 0-2-16,2 0-3 15,8 4-1-15,5 0 5 16,-1 2-1-16,-4-2-2 16,-2 2 4-16,-7-4-1 15,-7 2 4-15,-2-2-2 16,-2 0 1-16,1-2-4 15,0 0 3-15,1 0-1 16,3 0-2-16,-1 0 1 0,2 0-3 16,1 0 4-16,5 0 4 15,-4 0-3-15,6 0-2 16,-2 0 0-16,4 0-2 16,2 2 0-16,-2-2 1 15,-4 0-4-15,0 0 6 16,-4 0-6-16,-3 0-1 15,-8 0 1-15,-1 0 0 16,-8 0 0-16,-1 0 0 16,-5 0-1-16,0 0 0 15,-2 0 0-15,-1 0 2 16,-3-4-1-16,-3 2-1 0,0 0 0 16,3-2 1-16,-3 4-1 15,3-2 0-15,1 0 0 16,5 0 0-16,2 0 0 15,2 0 0-15,1 0 0 16,4 2-2-16,4-2 5 16,5 0-4-16,-2-2 1 15,2 2 0-15,-4 0 4 16,-5 0-4-16,-8 2-3 16,-3 0 2-16,-2 0 1 15,-5 0 0-15,0-2-2 16,1 2 2-16,-4-2 1 15,1 0 3-15,-2 2 0 0,-2-2-4 16,-1 2 2 0,3 0-2-16,-1-2 0 0,1 2 0 15,2-2-3-15,2 0 6 16,0 0-3-16,-2 0 0 16,0 0 3-16,-5 0-2 15,1 2-1-15,-1 0 0 16,-2 0 0-16,1-2-1 15,-3 2 0-15,0 0 1 16,0 0 0-16,0 0 1 16,0 0-1-16,0 0 8 15,0 0-8-15,0 0-2 16,0 0-55-16,-16 2-96 16,-22 8-100-16,-22 2-481 0</inkml:trace>
  <inkml:trace contextRef="#ctx0" brushRef="#br0" timeOffset="133592.84">2290 6992 458 0,'0'0'36'0,"0"0"50"16,0 0-20-16,0 0-9 16,0 0-15-16,0 0-1 15,0 0 2-15,0 0 10 16,0 0 15-16,0 0-17 15,0 0-18-15,0 0-1 16,0 0 6-16,0 0-5 16,0 0-5-16,0 0-11 15,0 0-2-15,0 0-1 0,0 0-1 16,0 0-9 0,0 0 15-16,11 4 28 0,7-2-11 15,4 2-5-15,7-4-8 16,7 0-2-16,7 0-4 15,1 0-9-15,7 0-6 16,0 0 6-16,-2 0-4 16,-2 0-4-16,-4 0 4 15,-1 0 2-15,-1 0 5 16,0 0 0-16,-1 0-6 16,-2 0 8-16,0 0-11 15,0 0 2-15,-2 0-2 16,1 0 0-16,1 0-2 15,0 0 5-15,4-2-1 16,3-4 0-16,0-2-3 0,-3 2 0 16,1 2 0-16,-6 0 0 15,1 4 1-15,0-2-2 16,-2 2-2-16,0-2 2 16,1 0 2-16,1-2 4 15,2-2-3-15,0 0 2 16,0 0-1-16,0 0-3 15,-3 4 0-15,-4 0 0 16,-4 2-1-16,-1 0 0 16,-1 0 1-16,0 0-1 15,2 0 2-15,2 0-1 16,4 0 0-16,4 0 0 0,1-2 0 16,-7 2 2-16,-2 0-2 15,-4 0-1-15,-4-2 0 16,-6 2-1-16,-1 0-2 15,-1 0 3-15,1 0 0 16,1 0 0-16,2 0 2 16,0 0-2-16,2 0 1 15,-5-2-1-15,-1 2-2 16,3-2 1-16,-5 0 2 16,3 0-2-16,-1 0 2 15,-4 2-2-15,-2-2 2 16,2 2-2-16,-4 0 2 15,4 0-2-15,-2 0 1 0,-2 0 0 16,-3-2 0 0,-2 2 1-16,-2 0-1 0,0 0 1 15,0 0 0-15,0-2 3 16,0 2-1-16,0 0-3 16,0 0 0-16,0 0-2 15,0 0-1-15,0 0-7 16,0 0 7-16,0 0-8 15,0 0-27-15,0 0-49 16,0 0-55-16,-17-8-266 16</inkml:trace>
  <inkml:trace contextRef="#ctx0" brushRef="#br0" timeOffset="135419.52">4545 6084 343 0,'0'0'139'0,"0"0"-4"16,0 0-49-16,0 0-26 15,0 0-19-15,0 0-18 16,0 0 0-16,2 0-4 16,0 0-8-16,1 2 14 15,-3 4 12-15,2-2 5 16,-2 2-9-16,2-4-26 16,0 2 4-16,-2 0 13 15,2-2-1-15,-2 2 12 16,0-2 5-16,2 2-7 15,-2 0 6-15,0 0-5 0,3 2-3 16,-1 2-21-16,0 0 6 16,3 4-13-16,-3 2 8 15,1 2 1 1,-1 2 4-16,-2 0-1 0,0 6 3 16,0 2 10-16,0 2 1 15,0 3-18-15,2-4-1 16,-2 4-3-16,2-1-2 15,0 0-3-15,-2 0 7 16,0-2 5-16,2-2-8 16,0-2-3-16,3-2 1 15,-3-4 9-15,2 2-5 0,2-2 6 16,-4-2-7-16,2 4 4 16,-4 1-4-16,0 1-3 15,2-1 4-15,-2 4-1 16,2 1 1-16,-2 0-8 15,0 2 5-15,0-2-2 16,0 4 2-16,0 0-1 16,0 0 5-16,0 2-4 15,0-6 2-15,0 0-4 16,0 1 1-16,0-4 1 16,0 4-5-16,0-1 1 15,0-1 3-15,0 6 5 16,0-3-5-16,0 2-3 15,0 2 4-15,0 2-1 16,0 2-4-16,2-2 0 0,3 4 4 16,-1 0-2-16,-2 3 0 15,0-1 6-15,2-3-6 16,-4 2-1-16,0 1 6 16,0-2-7-16,0-2 5 15,0 2 2-15,0-4-2 16,0 0-2-16,0 0 8 15,0-2-3-15,0-1 1 16,0-1-5-16,0-2-3 16,0 2 0-16,0-2 3 15,0 0 2-15,0 0-2 16,0 0-3-16,0-2 5 0,-6 0-3 16,4-4-3-16,0-2 3 15,2-4-1-15,0 0-2 16,0 1 0-16,0 1 0 15,0 1 3-15,0 6-3 16,0 0 1-16,0 4 3 16,0 1 1-16,0 2-4 15,0 0 3-15,0 0-3 16,0 2-1-16,0-6 1 16,0 3-1-16,0-4 2 15,0-3-1-15,2 1 1 16,0-1-3-16,0 0 3 15,-2-3-2-15,0 2 3 0,0-3-3 16,0 0 0-16,0 0 2 16,0 0-2-16,0-2 0 15,0-2 0-15,0 2 1 16,0-2-1-16,-2 6 0 16,-2 2 0-16,0 0-1 15,-1-2 3-15,-1 0-1 16,2-1-1-16,-2-2 0 15,2 2-1-15,2 1 1 16,0 0 2-16,-1 0-2 16,1 0-2-16,0 0 2 15,2-2-1-15,-2 2 1 0,2-2 1 16,-2 0-1 0,-2 0 0-16,1-2-1 0,3-2 4 15,-2-2-6-15,2 0 6 16,0 3-4-16,0-2 3 15,0 3-4-15,-5 1 2 16,3-1 0-16,0-2 0 16,-3 0 2-16,3 2-4 15,2-2 3-15,-2 0-1 16,0 0 0-16,-3-2 2 16,3 0-2-16,0-2 0 15,-1 0 0-15,1 4 1 16,2 0-1-16,-2 4-2 0,0-2 2 15,2-4 1-15,-3 2-1 16,3-4 0-16,-2-4 0 16,2-1 0-16,0-7-6 15,0 0-7-15,-2 0-15 16,0 0-30-16,-2 0-23 16,-10 0-108-16,-8-17-87 15,-9-17-504-15</inkml:trace>
  <inkml:trace contextRef="#ctx0" brushRef="#br0" timeOffset="136632.95">1980 6463 738 0,'0'0'19'0,"0"0"42"16,0 0 15-16,0 0 50 15,0 0-39-15,0 0 1 16,-15-14-22-16,11 14-21 16,-4 0-5-16,-1 0-17 15,-1 0-13-15,-4 8 3 16,-1 7 8-16,-1 8-4 16,0 1 6-16,3 2 4 15,4 0-5-15,2-2-12 16,7-2-10-16,0-4 0 15,0-2-3-15,3-4 3 0,12-4-4 16,1-4 4 0,2-4-1-16,-1 0 2 0,2 0-1 15,-2-2 4-15,-1-12-3 16,1-2-1-16,-3-2-15 16,-5-4 2-16,-3 2-4 15,-4 0 17-15,-2 2 5 16,0 6-4-16,0 2 1 15,0 2 0-15,0 4 5 16,-6 0-7-16,-1 4-1 16,-1 0-27-16,-2 0-38 15,-1 0-34-15,1 8-115 0,-2 0-30 16</inkml:trace>
  <inkml:trace contextRef="#ctx0" brushRef="#br0" timeOffset="138974.35">3272 6417 733 0,'0'0'44'15,"0"0"-13"-15,0 0 13 16,0 0 3-16,0 0 6 16,0 0-2-16,0 0-4 15,0-26-4-15,0 26-18 16,0 0-3-16,0 0 13 16,0-2 7-16,0 2-25 15,0-3-9-15,0 3 8 16,0 0 10-16,0 0 1 15,0 0-6-15,0 0-2 16,0 0-11-16,0 0 3 0,0 0 18 16,0 0 12-16,0 0-1 15,0 0-9-15,0 0-10 16,0 0-5-16,0 0-3 16,0 0-2-16,0 0 0 15,0 0 0-15,0 0 1 16,0 0-2-16,0 0 0 15,0 0 3-15,0 0 1 16,0 0-5-16,0 0-2 16,0 0-4-16,0 0-1 15,0 0-2-15,2 0 0 16,1 0-2-16,2 14 1 16,-1 8 1-16,3 6 12 0,-1 3-4 15,1 5-2-15,0 2 1 16,-3-2 0-16,3 4 4 15,-1 0-3-15,-1 0-5 16,2 2-3-16,-5 2 3 16,0 2-3-16,1 5 0 15,1-1 3-15,0-2-3 16,0-2 0-16,3-2 0 16,0-2 0-16,0-6 1 15,2 1-1-15,-1-5-1 16,2 0 1-16,-4-4 1 15,-1 2-1-15,-1-2 1 0,-2 0-1 16,-2 0 1-16,2 0-1 16,-2-2 0-16,2 0 0 15,-2 2 0 1,2-1 0-16,-2-1 0 0,0 2 0 16,4 0 0-16,-4-2 0 15,0 0 1-15,2-2-1 16,0 0 0-16,2 0-1 15,-2 0 1-15,3-2 1 16,-1 0-1-16,0 0 0 16,-2-2 0-16,1 4 1 15,0-2-1-15,-1 0 0 0,0 1 0 16,0-1 1 0,0 0 2-16,1 0-2 0,-1 0 2 15,-2 0-2-15,0 0 4 16,0 2-4-16,0-4 2 15,0 0-1-15,0 2-1 16,0-2 0-16,0 2 0 16,0 2-1-16,0-4 1 15,0 1 1-15,0-3-2 16,0-3 0-16,0 2 2 16,0-4-2-16,-2-3 1 15,-1 3-1-15,1-1 3 16,0 0-2-16,0 2-1 15,0 0 2-15,-1 2-2 16,0 2 0-16,-1 2 2 0,-2 2-1 16,1 2-1-16,-1 2 0 15,-2 2 0-15,4-4 3 16,0 0-2-16,0 1-1 16,1-3 0-16,3 2 0 15,-2-2 2-15,2-3-2 16,0 2 0-16,0-3 1 15,-2 0-2-15,0 2 2 16,0-2 0-16,-3 2 0 16,0-2 0-16,3 0 1 0,0 2-2 15,2 2 1 1,0-2 0-16,0 4 0 16,-2 0 0-16,2 0 0 15,-2 1 2-15,2-6-2 0,0 4 1 16,0-1-2-16,0 1 1 15,0 4-1-15,0-1 0 16,0 2 2-16,0-2 0 16,0 2-3-16,0-2 1 15,0 0 0-15,0-2 1 16,0 0 0-16,0-4 0 16,0-2-1-16,0 4 0 15,0 3-1-15,0 1 1 16,0-1 0-16,0 2 1 15,0-1-1-15,0-2 0 0,0-2 0 16,0-4 0-16,0-4 1 16,0 0-1-1,0-4 0-15,0 4 0 0,0-2 3 16,0 4-3-16,0 2 0 16,0-2-2-16,0 2 2 15,0 0 0-15,0-4 0 16,0 4 2-16,0-1-2 15,0-2 0-15,0 6 0 16,0-3 0-16,0 2-1 16,0-2 0-16,0-4 1 15,0 0 0-15,0-2 0 0,0 0 2 16,0 0-4-16,0-2 0 16,0-2 1-16,0 0-1 15,0-4 0-15,0 0-1 16,0-4-8-16,0 0-16 15,0 0-28-15,0 0-61 16,0-24-161-16,-18-22-432 16</inkml:trace>
  <inkml:trace contextRef="#ctx0" brushRef="#br0" timeOffset="143334.81">2638 6547 424 0,'0'0'184'0,"0"0"-136"15,0 0 10-15,0 0-7 0,0 0-16 16,0 0 2-16,0 0-5 16,-12-4 16-16,12 4-11 15,0-2 4-15,0 2 7 16,0 0 14-16,0-2-4 16,0-2-24-16,0 0-16 15,2-4-8-15,14 0-9 16,5 0-1-16,0 0 5 15,2 4 6-15,-8 4 11 16,1 0-8-16,-5 0-8 16,-4 2-3-16,0 12 2 0,-5 4-1 15,0 2-1 1,-2 2-2-16,0-2 0 0,0-2-1 16,-14 2-2-16,-3-4-16 15,-4-4 0-15,4-2 2 16,5-6 0-16,4-2-8 15,6-2 13-15,2 0 7 16,0 0-14-16,0 0-4 16,0 0 8-16,2-4 3 15,9-2 11-15,0 4 0 16,4-2 7-16,2 4 12 16,-2 0-4-16,-1 0 1 15,-1 0-10-15,-5 4 1 0,0 8-1 16,-2 2-2-1,-2-2 1-15,-1 2-1 0,-3 2 1 16,0 0-1-16,0 3 4 16,-16-4 1-16,-6 2-8 15,2-3 1 1,-3-2-2-16,1-2 1 0,2-4 1 16,7-2 4-16,3-4 2 15,6 0-3-15,2 0 3 16,-2 0-8-16,4-2-20 15,0-4-99-15,0-3-126 16,0 4-408-16</inkml:trace>
  <inkml:trace contextRef="#ctx0" brushRef="#br0" timeOffset="146739.23">2678 7281 641 0,'0'0'74'0,"0"0"25"16,0 0-8-16,0 0-24 15,0 0-19-15,0 0-15 16,0 0-3-16,0 0 6 15,0 0 7-15,0 0 9 16,0 0-2-16,0 0-22 16,0 0-4-16,0 0-10 15,0 0-4-15,0 0 0 0,0 6 4 16,0 6-6 0,-2 4 6-16,-3 6 8 0,-1 4 0 15,3 0-1-15,0-2-7 16,3-4-12-16,0-1-1 15,-2-8 0-15,2-3-1 16,0-2 0-16,0-6-6 16,0 0-12-16,0 0 2 15,0 0 10-15,0 0 5 16,0 0 1-16,2 0-2 16,12-7 1-16,1 0 0 15,4 1-2-15,-2 4 3 16,-1 2-3-16,-3 0 0 15,1 0-3-15,-3 0 4 16,3 8 2-16,-4 4 0 0,1-2 0 16,-1 0 1-16,-4 5 0 15,-1-4-1-15,-5 6-1 16,0-2 1-16,0 0 3 16,0 3 0-16,0-4 0 15,-9 0-1-15,-5-2-2 16,3-2 0-16,5-2-11 15,-2 0 2-15,2-2-12 16,-1-2-26-16,-1-2-11 16,1-2-49-16,2 0-74 15,-1-2-105-15</inkml:trace>
  <inkml:trace contextRef="#ctx0" brushRef="#br0" timeOffset="147177.48">2747 7265 696 0,'0'0'35'15,"0"0"6"-15,0 0 18 16,0 0 27-16,0 0-5 16,0 0-5-16,62-4 5 15,-27-2-8-15,4-2-8 16,1 1-15-16,-5 4-21 15,-4 3-15-15,-4 0-8 16,-8 0-4-16,-6 0-2 16,-3 0 0-16,-2 0 0 15,-4 0-1-15,-2 0-1 0,-2 2-8 16,0 2-8-16,0 2-13 16,0 0-39-16,0 4-61 15,0-2-94-15,0-2-379 16</inkml:trace>
  <inkml:trace contextRef="#ctx0" brushRef="#br0" timeOffset="148115.89">3738 7271 741 0,'0'0'76'16,"0"0"40"-16,0 0-4 15,0 0-34-15,0 0 4 16,0 0-13-16,0-16-27 15,0 16-14-15,0 0-12 0,0 0-5 16,0 0-2-16,0 0-3 16,0 0-6-16,0 3 3 15,0 14-2-15,0 1 9 16,0 4 8-16,0 0 4 16,0 4-6-16,0 0-10 15,0-4-3-15,0-4-1 16,0-6-1-16,0-4-1 15,0-5-3-15,0-2 1 16,0-1-13-16,0 0 5 16,0 0 4-16,0 0 5 15,0 0-4-15,5-1-7 16,4-4 7-16,4 1 4 0,1 2-5 16,1 0 4-16,1 2 2 15,-3 0 0-15,1 0 8 16,-4 0-6-16,-1 0 2 15,1 4-4-15,0 8 2 16,-1 3 2-16,-2 0 2 16,0 6-1-16,-3-2-3 15,-2-1 3-15,-2-1-3 16,0-3 4-16,0-2 0 16,0-2-2-16,-4 0 0 15,-10-2-2-15,1 0-2 16,2-4-8-16,0 0-21 15,-2-4-1-15,3 0-17 16,-1 0-46-16,1 0-35 0,0-15-96 16,4-3-204-16</inkml:trace>
  <inkml:trace contextRef="#ctx0" brushRef="#br0" timeOffset="148583.18">3774 7222 727 0,'0'0'50'0,"0"0"-6"16,0 0 24-16,0 0-29 16,0 0-16-16,0 0-3 15,0 0-4-15,0 0-1 16,0 0-3-16,0 0 3 16,0 0 15-16,0 0 22 15,0 0 0-15,2 0 6 16,14 3 4-16,10-1-2 15,8 0-8-15,11-2-6 0,3 0 2 16,4 0-14-16,-4 0-14 16,0 0-15-16,-6 0-1 15,-7 0-3-15,-8 0 1 16,-11 0-2-16,-12 0-8 16,-4 0-2-16,0 0-1 15,0 0 0-15,0 0-9 16,-2 2-15-16,-12 2-42 15,-1 0-78-15,-5-3-246 16</inkml:trace>
  <inkml:trace contextRef="#ctx0" brushRef="#br0" timeOffset="150649.37">2316 7903 420 0,'0'0'95'15,"0"0"29"-15,0 0-51 16,0 0 8-16,0 0-14 16,0 0 22-16,-26-7-5 15,26 6-17-15,-5 1 0 16,3 0 0-16,0-3-11 16,-2 3-11-16,1 0-17 15,3-2-8-15,0 2-9 0,0 0-3 16,0 0-7-16,0 0-1 15,0 0-4-15,0 0-4 16,16 0 8-16,15 0 1 16,12 0 7-16,13 0-4 15,15 0 1-15,6 0-5 16,4 0 0-16,-6 0 1 16,-5 0 0-16,-10-8-1 15,0 4 1-15,-7 0 5 16,-1 0-1-16,-3 1 5 15,-5-1-6-15,-2 1 3 16,1 1 2-16,-3 0-4 16,0 0 0-16,-4 0-3 15,0 0 4-15,-3 2 3 0,0 0 10 16,1-1-12-16,-5 1 7 16,2 0 0-16,2-3-5 15,0 2-3-15,7-2 0 16,3-3 1-16,1 0 0 15,4 0-5-15,-4 2 0 16,1 0-1-16,-8 2-1 16,-1 0 3-16,-5 0-3 15,-2 0-1-15,-4 2 1 16,0 0 1-16,-4 0 0 16,4-2 0-16,-3 2-1 15,1 0 0-15,-4-2 0 0,0 2 2 16,-4-2 2-1,3 2 6-15,1-4-4 0,2 2 1 16,1-2-4-16,3 2 1 16,-1 0-4-16,0 2 1 15,1 0-1-15,-4 0-2 16,-2 0 2-16,1-2 0 16,-4 2 1-16,2 0 2 15,0-2-3-15,-1 0 0 16,-1 0-3-16,-1 2 3 15,1-2 0-15,0 2 3 16,0-2-3-16,1 2 0 16,-1-2 0-16,1 2-3 0,1-2 6 15,3-2-1-15,-2 2-1 16,-3 0-1-16,-1 2 0 16,-3 0 0-16,-5 0 0 15,-5 0-4-15,0 0 4 16,0 0 1-16,0 0 3 15,-2 0-3-15,2 0-1 16,-2 0 0-16,0 0-1 16,0 0 1-16,0 0-7 15,0 0-34-15,0 0-64 16,-2 0-46-16,-25 0-213 16</inkml:trace>
  <inkml:trace contextRef="#ctx0" brushRef="#br0" timeOffset="151734.86">2517 8245 686 0,'0'0'76'16,"0"0"8"-16,0 0 24 15,0 0-24-15,0 0-27 16,0 0 10-16,0 0-2 15,-4-7-24-15,4 2-14 16,2-1-13-16,11-1-8 16,14 0 5-16,0-1-5 15,4 6-6-15,-2 0 2 16,-6 2-2-16,-4 0-1 16,-1 0-4-16,-5 10 0 15,-4 4 5-15,-2 4-1 0,-7 2 1 16,0 5 5-16,0 1-1 15,-14 0 5-15,-10 2-2 16,-2 0-6-16,-3-2-1 16,-4-2-12-16,1-2-6 15,5-4 12-15,7-6-2 16,7-2-5-16,6-6 9 16,0-2-3-16,5-2 1 15,0 2 6-15,2-2-1 16,0 0 1-16,0 0 6 15,0 0-6-15,0 0 0 16,0 0 0-16,6 0 6 16,15 0 7-16,12-4 23 15,7-2-15-15,7-2-1 0,2 0-3 16,-4 2-12 0,-5 0 0-16,-3 2-2 0,-6 2-2 15,-4 2 1-15,-9 0-1 16,-7 0 2-16,-4 0-6 15,-5 0 0-15,1 0 0 16,-3 0-15-16,2 4-23 16,-2 0-83-16,0 0-177 15</inkml:trace>
  <inkml:trace contextRef="#ctx0" brushRef="#br0" timeOffset="152657.08">3912 8141 384 0,'0'0'426'16,"0"0"-376"-16,0 0 59 15,0 0 3-15,0 0-40 16,0 0 8-16,0-18-15 15,0 18-19-15,0 0-7 16,0 0-9-16,0 0-7 16,0 0 0-16,0 0-17 15,0 18-1-15,0 6 37 0,0 4-6 16,0 4-11-16,-9 0-14 16,0 3 2-16,-2 1 2 15,4-4-11-15,3-2-4 16,0-6 0-16,4-6 2 15,0-4-2-15,0-4-2 16,0-6 2-16,0 0 0 16,0-4-1-16,0 0-4 15,0 0 5-15,11 0 5 16,9 0-1-16,4 0 1 16,7 0 5-16,5-2-4 15,0-6-4-15,4 2-1 0,-3 0-1 16,-3 2 3-1,-5 0-2-15,-7 2-1 0,-7 2-1 16,-5 0-2-16,-6 0-16 16,1 0-17-16,-3 0-13 15,0 0-15-15,-2 0-22 16,0 0-5-16,0 2-25 16,-2 2-114-16,-13-4-405 15</inkml:trace>
  <inkml:trace contextRef="#ctx0" brushRef="#br0" timeOffset="152927.61">4068 8274 979 0,'0'0'64'0,"0"0"16"15,0 0 26-15,0 0-60 16,0 0-20-16,0 0 16 16,0 64 16-16,-4-28 3 15,1 4-27-15,1 4-6 16,-2 0-4-16,2 4-5 16,2-3-15-16,-2-5-4 0,-4-4-84 15,2-7-105-15,-9-8-218 16</inkml:trace>
  <inkml:trace contextRef="#ctx0" brushRef="#br0" timeOffset="154250.75">2015 8925 765 0,'0'0'131'15,"0"0"-68"-15,0 0 36 16,0 0-5-16,0 0-19 16,0 0-6-16,14 0-30 15,-11 0-22-15,1 0-11 16,0 0-5-16,8 2 0 0,5 6 4 16,8-2-3-16,8-2 8 15,7 0-9-15,12-2 5 16,8-2-1-16,6 0-3 15,13 0 1-15,8 0-3 16,-1 0 4-16,-3-4-4 16,-10-6-1-16,-15 0 1 15,-6 2 0-15,-8 2 1 16,-1-2 1-16,-1 4 1 16,1-2-1-16,3 2 1 15,3-2 1-15,0 0-2 16,0 2-1-16,-5 4-1 0,-6-2 0 15,-2 0 1-15,-4 2 1 16,-1 0-1-16,2 0 4 16,0 0 1-16,5-2-4 15,2 0-2-15,3-2 1 16,1 2-1-16,-1 0 4 16,1 0-4-16,-4 0 0 15,-5 0 3-15,4 0-3 16,-4 0 0-16,1 0 1 15,2 2 0-15,-1-2-1 16,0 0 2-16,0 0-1 16,-5 0-1-16,-1-2 1 15,-4 2 1-15,2 0-1 0,0-2 3 16,6 2 1 0,1 0 1-16,1 0 2 0,-1-2-8 15,-1 4 0-15,-3-4 0 16,-4 2 1-16,2 0 1 15,-6 0-2-15,1 0 5 16,-3 2-5-16,-2-4 4 16,-2 2-4-16,-5 2 1 15,-3-2 0-15,-2 2-1 16,-1 0 0-16,-1-2 0 16,0 2 1-16,0 0 1 15,0-2-1-15,1 0 0 0,-3 2 1 16,4-2 2-1,-4 2-2-15,0 0-1 0,3 0-1 16,-3-2 1 0,0 2 0-16,6-2 0 0,-3 2 0 15,1 0 9-15,-1-2 3 16,2 2 4-16,0-4-9 16,4 1 4-16,1 3-3 15,-3 0-4-15,-5 0 2 16,1 0-5-16,-7 0 1 15,0 0-1-15,0 0 1 16,0 0-3-16,0 0-1 16,0 0-29-16,0 0-84 15,-7 0-69-15,-17 0-212 16</inkml:trace>
  <inkml:trace contextRef="#ctx0" brushRef="#br0" timeOffset="155818.7">2609 9403 387 0,'0'0'411'16,"0"0"-363"-16,0 0 34 0,0 0-21 16,0 0-22-1,0 0-13-15,0-13 3 16,8 11-9-16,1 0-7 0,7-2-1 16,-1 3-1-16,8-4 18 15,2 3 15-15,-1 2-15 16,0 0-19-16,-1 0-3 15,-3 0 4-15,-7 14-7 16,-1 1-2-16,-8 3 5 16,-2 0-5-16,-2 1 10 15,0 4-10-15,-6-1 7 16,-15-4-9-16,1 0-12 0,0-2-8 16,4-6-1-1,6-4-8-15,5-2 0 0,3-4-7 16,2 0 11-1,0 0 7-15,0 0 14 0,0 0-4 16,0 0 8-16,13 0 8 16,2 0 5-16,3 0 6 15,3 0 1-15,-2 0 12 16,-3 0-7-16,-1 0-19 16,-1 10 0-16,-7 0-3 15,-1 4 2-15,-6 0-1 16,0 2 4-16,0 0 1 15,-6 2 2-15,-9-2-3 16,-6-2 3-16,-1-2-5 16,1-6 8-16,4-2 9 0,-1-4-4 15,3 0-8 1,3 0 3-16,5 0-9 0,3 0-5 16,4-2-1-16,0 0-5 15,0 2-43-15,0-2-61 16,0-4-147-16,0 0-346 15</inkml:trace>
  <inkml:trace contextRef="#ctx0" brushRef="#br0" timeOffset="156533.25">3887 9404 703 0,'0'0'134'16,"0"0"-12"-16,0 0 2 16,0 0-21-16,0 0-25 15,0 0-24-15,0-5-24 0,0 5-12 16,-6 0-8-1,-5 7-6-15,-5 12 1 0,3 2 7 16,-1 4 5-16,5-2 6 16,3 2-13-16,6-3-6 15,0-2 0-15,0-4-2 16,0 0 0-16,11-6-1 16,3 0-1-16,1-6-3 15,1-4 2-15,1 0 1 16,3 0 6-16,-4-6-6 15,-2-12-4-15,-6-2-6 16,-1-4 10-16,-7-4 4 16,0-3-3-16,0 2-1 15,-3 0-12-15,-9 10-18 16,-5 2 4-16,0 11-15 0,-5 4-111 16,-10 2-135-16</inkml:trace>
  <inkml:trace contextRef="#ctx0" brushRef="#br0" timeOffset="158531.87">2121 9846 475 0,'0'0'78'15,"0"0"12"-15,0 0-19 16,0 0-18-16,0 0-18 15,0 0 20-15,0 0 30 16,0 0-7-16,0 0-22 16,0 0-11-16,0 0-3 15,0 0-6-15,0 0-22 16,4 0-1-16,5 0-5 16,7 0 14-16,1 0 7 0,6 0-14 15,1 0-3 1,1 0 1-16,2 0-1 0,-3 0 4 15,2 0 3-15,1 0 0 16,0 0-8-16,4 5-9 16,3 0 5-16,-1-1 0 15,3-3-6-15,-3 3 4 16,-2-1-2-16,-2 1-1 16,-2 0-1-16,-7 0 0 15,5-2 2-15,-3 2-2 16,4 0 0-16,1-4 4 15,0 2-1-15,2 2 4 16,-4-4-3-16,-3 2 2 16,-2-2 3-16,0 0-6 15,0 0 3-15,2 0 2 16,1 0 6-16,4 0-11 16,-4 0 0-16,2 0-4 0,2 0 1 15,-2 0 3-15,2 0-4 16,-3 0 1-16,2 0-1 15,-1 0 1-15,-3 0 0 16,1 0-1-16,2 0 1 16,-4 0 0-16,2 0-1 15,-3 0 1-15,-3 0 0 16,0 0-1-16,-2 0 1 16,1 0 2-16,1-2-1 15,-1 0 3-15,-1 2 0 0,-1-2-4 16,-3 2 5-16,3 0-5 15,-1-2-1-15,0 2 1 16,1-3 0-16,-1 3 2 16,0 0 1-16,3-1 0 15,-2 1-2-15,1-3-2 16,3 3 1-16,1 0-1 16,4 0 1-16,-3 0 1 15,3 0 3-15,0 0-3 16,-4 0-2-16,3 0 0 15,-4 0 0-15,0 0 1 16,1 0-1-16,-3 0 2 16,-1 0-1-16,1 0-1 0,0 0 0 15,2 0 0 1,0 0 0-16,-1 0 1 0,6 0 1 16,-3 0-1-16,0 0 2 15,-2 0-3-15,-1 0 1 16,-1 0-1-16,-1-1 2 15,-1 1 1-15,3-2 4 16,4 0-3-16,1 0-2 16,3 0 8-16,1 0-5 15,1-1-5-15,-2 2 0 16,-1 1 1-16,-1 0-1 16,-6-3 3-16,6 3-3 15,-6 0 0-15,3 0 0 16,-1 0 5-16,-4-1-5 0,1 1 0 15,-3 0 0-15,3 0 6 16,-5 0-4-16,-3-3 1 16,2 2-2-16,-4 1 4 15,1 0-5-15,-3 0-2 16,3 0 2-16,0 0 3 16,-1 0-2-16,1-2-2 15,4 0-2-15,0 2 3 16,2-2 1-16,3-1 3 15,0 2-1-15,-2-2-2 16,-4 2 6-16,-3-2-5 16,-3 3 1-16,-2 0-3 15,-2 0 6-15,0 0 4 16,0-1-1-16,0 1 2 16,0 0-5-16,0 0 6 0,0 0-8 15,0 0-1-15,0 0 0 16,0 0 0-16,0-2 5 15,0 2-4-15,0 0-1 16,0 0-3-16,0 0 1 16,0 0-1-16,0 0 3 15,0 0-3-15,0 0-34 16,-11 0-52-16,-15 0-168 16,-14 0-229-16</inkml:trace>
  <inkml:trace contextRef="#ctx0" brushRef="#br0" timeOffset="160083.43">1770 7333 273 0,'0'0'523'0,"0"0"-462"16,0 0 61-16,0 0-42 0,0 0-27 16,0 0 13-1,0 0-2-15,-6-6-28 0,6 6 0 16,0 0-9 0,0 0 8-16,0 0 3 0,0 0 11 15,0 0-13-15,0 0-12 16,0 0-3-16,0 0-10 15,0 6-11-15,0 16 0 16,0 6 8-16,0 6 13 16,0-4-7-16,0 2-2 15,0-1-6-15,0-3-2 16,0-5-3-16,4-5 2 0,-2-4-3 16,1-1 0-1,0-5 0-15,-1 0-8 0,-2 0-14 16,0-2-47-16,0 0-59 15,0-4-75-15,0 0-175 16</inkml:trace>
  <inkml:trace contextRef="#ctx0" brushRef="#br0" timeOffset="160865.06">1708 8285 602 0,'0'0'64'16,"0"0"48"-16,0 0-20 16,0 0 15-16,0 0-2 15,0 0 19-15,-4-22-60 16,4 16-14-16,0 2-23 15,7 0-10-15,8 0 4 16,1 4-12-16,-1 0 0 16,1 0-9-16,-3 0-1 15,-2 8-2-15,-7 9 3 0,-4 5 3 16,0 1-3 0,0 5 0-16,-19 3-2 0,-6-4-3 15,-2 0-8-15,8-3 0 16,1-6 3-16,7-6 8 15,4-6-4-15,4-6 2 16,3 0-10-16,0 0 6 16,0 0 2-16,0 0-6 15,0 0 7-15,12 0 5 16,5 0 24-16,8-4 6 16,6-6-5-16,7 2-3 15,3-2-3-15,-1 2-2 16,-7 2-9-16,-8 2-7 0,-10 4-1 15,-3-2 0-15,-10 2-13 16,-2 0-29-16,0 0-31 16,0 8-54-16,-2-2-158 15</inkml:trace>
  <inkml:trace contextRef="#ctx0" brushRef="#br0" timeOffset="161815.27">1764 9320 474 0,'0'0'399'0,"0"0"-320"0,0 0 63 16,0 0-32-1,0 0-48-15,0 0-1 0,-20-2-24 16,20 0-6-16,0 0-1 16,0 0-17-16,0-4 4 15,3 2-16-15,7 0 5 16,6 0-5-16,0 4 1 15,-6 0-2-15,2 0-7 16,-3 0 0-16,-1 4 2 16,-2 8-1-16,-4 2-2 15,-2 4-2-15,0-2-11 16,-5 2-11-16,-13-2 12 16,0-2-17-16,-4 1 0 15,6-8-1-15,8 0-2 16,1-6 23-16,7 2 11 0,0-3 5 15,0 0-8-15,0 0-10 16,2 0 19-16,11 0 11 16,3 0 25-16,2 0 3 15,-4 0-13-15,3 0-2 16,1 4-11-16,-3 7-10 16,1 2 9-16,-7-1-3 15,-3 3-2-15,-3 4-6 16,-3-1 4-16,0 4 4 15,0 0-1-15,-16-2-4 16,-2-2-1-16,-1-2 2 16,1-6 1-16,1-4 3 15,5-6 2-15,1 0 5 16,1 0-6-16,-1 0-1 0,5 0-5 16,-1 0-2-16,5 0-2 15,-1 0-10-15,3-2-28 16,0-4-76-16,0-2-241 15</inkml:trace>
  <inkml:trace contextRef="#ctx0" brushRef="#br0" timeOffset="164815.79">2576 5901 328 0,'0'0'295'16,"0"0"-239"-16,0 0 44 16,0 0-57-16,0 0 15 15,0 0 7-15,0 0 4 16,0-28-3-16,0 28 26 16,0 0-19-16,0-2-29 15,0 2-1-15,0 0-16 16,0 0-15-16,-6 0-1 0,-9 16 1 15,-5 8-12-15,0 2 17 16,4 3 6-16,8 0 5 16,3-3-16-16,5-4-2 15,0-4-9-15,0-4 2 16,5-3-3-16,8-4 0 16,0-3-2-16,5-1-2 15,6-3-48-15,-1 0-44 16,4 0-124-16,-8 0-98 15</inkml:trace>
  <inkml:trace contextRef="#ctx0" brushRef="#br0" timeOffset="165200.64">2740 5949 730 0,'0'0'82'15,"0"0"5"-15,0 0 33 16,0 0-42-16,0 0-5 16,0 0-28-16,0-14-28 15,0 20-11-15,0 12 4 16,-2 7 6-16,-7 1 15 16,4 2 3-16,1-2-6 15,4-4-13-15,0-4-12 0,0-6-2 16,0-2 0-1,7-6-1-15,6-4-3 0,0 0 1 16,7 0-11-16,-1-8-15 16,0-8-32-16,-5-4 1 15,-8-2 0-15,-3-3 1 16,-3 3 46-16,0 4 4 16,0 4 6-16,0 8 2 15,-5 4 9-15,-1 2-9 16,-4 0-66-16,6 0-64 15,2 0-82-15</inkml:trace>
  <inkml:trace contextRef="#ctx0" brushRef="#br0" timeOffset="165562.59">2954 6056 795 0,'0'0'57'16,"0"0"-49"-16,0 0 60 16,0 0-5-16,0 0-38 15,0 0-16-15,75-27-9 16,-65 15-9-16,-1-2-34 16,-7 0-33-16,0 0 41 15,-2 5 8-15,0 2 20 16,0 3 7-16,0 4 1 0,-9 0 14 15,-5 0 0-15,1 15 51 16,-3 4 0-16,3 6-6 16,3 0-4-16,2 0-3 15,8-1-25-15,0 0 3 16,0-6 1-16,2-2-27 16,14-2-2-16,5-8-3 15,6-4 0-15,1-2-74 16,1 0-194-16</inkml:trace>
  <inkml:trace contextRef="#ctx0" brushRef="#br0" timeOffset="166293.75">3687 6084 688 0,'0'0'41'16,"0"0"-13"-16,0 0-5 16,0 0-23-16,0 0 0 15,0 0 0-15,51-82 0 16,-49 61 7-16,-2 1-7 16,0 0 0-16,0 6 32 15,0 3 18-15,-9 2 17 16,-1 5 39-16,-4 4-28 15,1 0 7-15,-6 0-46 16,2 18 13-16,-3 4-2 16,-1 9-17-16,6 1 1 0,7 1 3 15,0-2-18 1,8-4 6-16,0-4-14 0,0-5-8 16,10-8-3-16,9-2 0 15,8-8-3-15,6 0-31 16,4-4-62-16,-2-14-58 15,-1-2-32-15,-5-4 2 16,-8 2 0-16,-2 0-212 16,-9 0 396-16,-7 4 53 15,-3 5 258-15,0 5-106 16,0 4-17-16,0 2-44 16,0 2-34-16,0 0-46 15,0 0-37-15,0 0-8 16,3 0-13-16,5 0-6 0,3 0 0 15,7 10 12-15,4 7 15 16,0-2 5-16,3 2-23 16,-2-1-2-16,-2 0-5 15,0-4-2-15,-5-2-2 16,-5-2-27-16,-1-4-43 16,-5-4-66-16,0 0-79 15,-5 0-127-15</inkml:trace>
  <inkml:trace contextRef="#ctx0" brushRef="#br0" timeOffset="166516.69">4047 5945 903 0,'0'0'156'0,"0"0"40"0,0 0-74 16,0 0-50-16,0 0-38 15,0 0-18-15,-37 26-2 16,22 2 12-16,-4 2-13 15,7 1-8-15,-5 1-3 16,5-4 1-16,2-4-3 16,6-6 0-16,1-6-19 15,3-4-54-15,0-4-37 16,0-4-80-16,0 0-153 16</inkml:trace>
  <inkml:trace contextRef="#ctx0" brushRef="#br0" timeOffset="166809.58">4199 5921 795 0,'0'0'219'15,"0"0"-130"-15,0 0 64 16,0 0-71-16,0 0-43 15,0 0-16-15,0 10-13 16,0 16 29-16,0 6 1 16,-2 3-24-16,0-2 5 15,2 0-1-15,0-1-8 16,0-2-11-16,0-6-1 0,0-6-10 16,0-6-51-16,0-4-38 15,0-8-91-15,0 0-152 16</inkml:trace>
  <inkml:trace contextRef="#ctx0" brushRef="#br0" timeOffset="167044.09">4236 5891 727 0,'0'0'282'15,"0"0"-237"-15,0 0 63 16,0 0-14-16,0 0-16 0,0 0-33 15,108-24-19-15,-92 32-19 16,-3 14 5-16,-6 4-2 16,-7 4 2-16,0 1-3 15,-11 1-7-15,-20-5-2 16,-3 0-34-16,-1-7-15 16,-4-4-81-16,10-8-156 15,5-8-528-15</inkml:trace>
  <inkml:trace contextRef="#ctx0" brushRef="#br0" timeOffset="179159.37">8390 942 478 0,'0'0'22'0,"0"0"7"15,0 0 15-15,0 0-1 16,0 0 12-16,0 0-3 15,0 0-15-15,0 0-8 16,0-2-4-16,0 2 16 16,0 0 9-16,0 0-2 15,0 0-11-15,0 0 0 16,0 0 2-16,0 0-2 0,0 0 16 16,0 0-5-16,0 0-15 15,0 0-6-15,0 0-9 16,0 0 5-16,0 0-3 15,0 0-5-15,0 0-8 16,0 0-1-16,0 0 1 16,0 0-2-16,0 0-4 15,0 2-1-15,0 10 14 16,0 0 10-16,0 2-3 16,0 4 16-16,0 3-14 15,0-2 2-15,-2 3 0 0,2-1-14 16,0 1 7-1,0-2-4-15,0-2 0 16,0-2-4-16,0 2-4 16,0-2 2-16,0 2 6 0,0 0-1 15,0-2-6-15,0 4 0 16,0-2-1-16,-5 4 2 16,5-2 0-16,-2 2-6 15,0-2 0-15,2 4 2 16,-2-1-3-16,-2-1 2 15,2 0 1-15,-1-4 2 16,-1 0-1-16,2-2-4 16,-1 0 4-16,1-2-3 15,-1 4-1-15,3-2 0 0,0 4 4 16,0 0-4-16,-2 2 1 16,2 0 2-16,-2 2-4 15,0 0 6 1,2 0 0-16,0-4-4 0,0 2-1 15,0-1 0-15,0-2-1 16,0 2 0-16,0-3 0 16,2 2 1-16,0-2 1 15,0 0 1-15,3 2-2 16,0 0 1-16,-1 2 0 16,1-2-1-16,-3 4 2 15,0-4-1-15,0 0-1 16,2 0 4-16,-1-4-3 15,1 2 0-15,-1 0 1 0,-1 0 0 16,-2 0 0-16,2 0-3 16,1 3 0-16,-1 1 1 15,-2 2-1-15,0 2 1 16,2 2-1 0,-2 0 1-16,2-2 0 0,0 2 0 15,0-2-1-15,-2 0 0 16,0 0 2-16,0-2 0 15,0-2-2-15,0-2 1 16,0-2-1-16,3 0 1 16,-3-1-1-16,0 2 1 15,0 4-1-15,0 0 0 16,2 4 0-16,0-3 0 0,-2 0 0 16,2-2 1-16,0 2-1 15,1 0 0-15,-3-2 0 16,0 0 0-16,0-2 0 15,0 4 1-15,0-1-1 16,0 2 0-16,0 1 0 16,0 0 1-16,0 1-1 15,0-1 1-15,0-2-2 16,0 0 2-16,0 2-1 16,0 0 1-16,0 0-1 15,0 2 0-15,0-2 1 16,0 0 0-16,0 0 0 15,0-2-1-15,0 2 0 16,0-4 1-16,0 5-1 16,0-1 0-16,0 0 0 0,0 0 1 15,0-2-1-15,0 2 0 16,0-2 0-16,0 0 2 16,0 0 1-16,0-2-3 15,0 2 1-15,0-2 2 16,0 2-3-16,0 5 2 15,0-2-2-15,0 4 0 16,0 2 1-16,0 0 1 16,2-3-2-16,1-4 1 15,-1-8-1-15,2 0 0 0,0 2 2 16,-1-2-2-16,-1 2 1 16,-2 0 0-16,2-2-1 15,-2 0 0-15,2 2 1 16,-2 2 0-16,0 0-1 15,0-1 0-15,0-2 1 16,0 2-1-16,0-1 0 16,0 0 0-16,0 2 0 15,0-4 0-15,0-2 1 16,0 2-1-16,0-2 1 16,0-2-1-16,-2 2 0 15,2-2 0-15,0 0 1 16,0-2-1-16,0-4 0 15,-2 0 0-15,2-4 0 16,0-2-7-16,0-2 7 0,-2 0-5 16,2 0-1-16,0 0-3 15,0 0-13-15,0 0-22 16,0 0-20-16,0-16-95 16,0-24-161-16,-5-20-840 15</inkml:trace>
  <inkml:trace contextRef="#ctx0" brushRef="#br0" timeOffset="183187.61">8395 954 479 0,'0'0'127'15,"0"0"-54"-15,0 0-13 16,0 0 1-16,0 0-18 16,0 0 0-16,0 0-3 15,0 0-7-15,0 0-13 0,0 0 2 16,0 0-7 0,0 0 12-16,0 0-8 0,0 0-3 15,0 0 1-15,0 0-3 16,0 0 13-16,0 0 6 15,0 0-4-15,0 0-2 16,0 0-6-16,0 0 7 16,0 0-9-16,0 0-2 15,0 0 0-15,0 0-10 16,0 0-6-16,0 0 0 16,0 0-1-16,5 0 0 15,3 0 3-15,5 0 0 0,5 0 9 16,3 0-1-1,2 0 5-15,2 0-5 16,2 0-5-16,2 0-2 0,0 0-3 16,0 0 2-16,0 0 7 15,0 0-2-15,-2 0 4 16,0 0 5-16,-1 0-8 16,1 0-4-16,0 0-3 15,-1 2 1-15,1 0-1 16,-2 0 1-16,0 0-2 15,-2-2-1-15,4 3 1 16,-2-2 0-16,2-1 4 16,0 0-3-16,-4 0 1 0,0 0-1 15,2 0 1 1,-5 0 6-16,2 0-4 0,0 0 9 16,-1 0-7-16,0 0-2 15,0 0-1-15,-1 0-4 16,-3 0 0-16,-1 0 0 15,-3 0 2-15,3 0-2 16,-3 0 0-16,6 0 0 16,-4 2 3-16,3 0-3 15,2 0 0-15,0 0 1 16,0 0 0-16,0-2-1 16,-4 2 0-16,-3-2 1 15,-2 0-1-15,-2 2 2 16,0-2 0-16,0 3 0 0,2-3 0 15,0 0 1-15,0 0-1 16,5 0-1 0,-2 0-1-16,1 0 0 0,1 0 0 15,-3 0 0-15,3 0 2 16,-1 0-2-16,5 0 0 16,3 0-2-16,-2 0 4 15,-2 0 0-15,-2 0-2 16,1 0 0-16,-7 0 0 15,3 0-4-15,-3 0 5 16,-3 0-1-16,6 0 0 16,-5 0 1-16,3 0-1 15,3 0 0-15,-1 0 0 0,3 0 0 16,3 0 0-16,0 0 0 16,2 0-5-16,-1 0 5 15,0 0 1-15,-3 0-1 16,-2 0 0-16,-3-3-1 15,2 3 2-15,-1 0-1 16,-3 0 0-16,1 0 0 16,-6 0 5-16,1 0-5 15,-3 0 0-15,1 0 0 16,2 0 0-16,2 0-4 16,6-2 9-16,1 0-5 15,-1 0 0-15,-1 0 1 16,-3 2-1-16,-7 0 0 15,0 0 0-15,-1 0 0 16,-3 0 0-16,0 0 1 0,0 0-1 16,5 0 0-16,3-2-1 15,1 2 1-15,-3 0 0 16,2 0 0-16,-6 0-2 16,0 0 4-16,0 0-1 15,5-2 0-15,1 0-1 16,4 1 0-16,3-2 0 15,-1 3 0-15,1 0 0 16,-1 0 1-16,-1 0-1 16,1 0-1-16,-1 0 1 0,0-2 0 15,1 2 0-15,-1-4 0 16,-1 2 0-16,-4 0 1 16,-1 2-1-16,-1-2 2 15,4 2-1-15,-2-2-1 16,3 0-1-16,-1 2 1 15,1-2 0-15,-3 2 1 16,-1-2-1-16,2 2 0 16,-2 0 0-16,-3 0 0 15,3 0 0-15,2 0 0 16,0 0 0-16,-1 0 0 16,1 0-1-16,1-2 1 15,0 2 0-15,-3 0-1 0,0 0 1 16,-4 0 0-16,-3 0-1 15,0 0 1-15,0 0 0 16,0 0 3-16,0 0-1 16,0 0-2-16,0 0 1 15,0 0-1-15,0 0 0 16,0 0 0-16,0 0 0 16,0 0-1-16,0 0 1 15,0 0 0-15,0 0 0 16,0 0-3-16,0 4 3 15,0 8 2-15,0 2 3 16,0 6 0-16,0 6 6 0,0 3-5 16,0 4 5-16,0 4-3 15,0-1 2-15,0 2 15 16,0 0-16-16,0-2-1 16,0 0-3-16,0-2 2 15,0-4 1-15,0 1 2 16,0-5-5-16,0-2 0 15,0 2-3-15,0 0 5 16,0-1-1-16,0 0 0 16,0 1-5-16,0 0 9 15,0-2-3-15,0-2-6 16,0 2 1-16,0 2 3 16,-5 2-2-16,0 2-2 15,1 1 6-15,-3 2-5 0,1-4 0 16,-1 3 5-1,2-2 3-15,-2 0-8 0,3 0 1 16,2-2 1-16,-2-2 0 16,1 2-2-16,3 2-1 15,0 0 0-15,-2 0-1 16,0-3 2-16,0 1 1 16,-3 4-1-16,0-5-2 15,3 2 2-15,0-5-2 16,2-4 2-16,-2 2-1 15,0 2 1-15,-3-2 0 16,1 4 1-16,0-4 1 16,-1 4 1-16,-2 0-5 15,1 0 3-15,1 0 1 16,1 1-4-16,0-4 1 0,-2 4 1 16,2-1-2-16,2-2 1 15,-2 2 0-15,1-4 0 16,-1 0-1-16,2 2 2 15,2-2-1-15,-2 0 0 16,2 0-1-16,0 0 1 16,0 0 0-16,0-1-1 15,0-3 0-15,0 0 0 16,0 0 2-16,0 0 0 16,0 0-1-16,0 1-1 15,0 4 2-15,0-3-2 16,0 2 1-16,0-2 3 15,0-2-3-15,0 0 1 0,0 0 0 16,0-2 0-16,0 0-2 16,0 0 6-16,2-4-6 15,-2 2 0 1,0 0 0-16,2 0-2 0,-2 0 2 16,0 2 5-16,2-2-4 15,-2 3-1-15,2-2 0 16,-2 2 1-16,3-3-1 15,-1 2 0-15,-2 0 0 16,2-3-3-16,-2 1 7 16,2 4-3-16,0-1-1 15,0 3 2-15,4-2-2 0,-4-2 0 16,0 2 0-16,0 0 0 16,-2 0 1-16,2 0-1 15,0 4 0-15,-2-4 1 16,3 2-1-16,-3-2 0 15,2 2 0-15,-2 5 0 16,2-3 0-16,-2 4 2 16,0-5-2-16,0 4 0 15,0-5 1-15,0 0-1 16,0 0-4-16,0 0 4 16,0-2 0-16,0 0 5 15,0 0-4-15,0 0-1 0,0-2-4 16,0 0 4-1,0 0 1-15,0 0 1 0,0 4-2 16,0 0 4-16,0 0-4 16,0 0-5-16,0-3 5 15,0 1 0-15,0 1 1 16,0 2 2-16,0 1-3 16,0-2 1-16,0 0-1 15,0 0 1-15,0-2 0 16,0 2-1-16,0 4 0 15,0 0 0-15,0 0 0 16,0 0 2-16,0 0-2 16,0 0-1-16,0 1 1 15,0-6 2-15,0-1-2 16,0-4 0-16,0 0 0 0,0-1 0 16,-2-4 1-16,2 0-1 15,-2-1 0-15,-1 2 0 16,-1-1-1-16,2 4 1 15,-2 1-5-15,-2 2 5 16,4-2 2-16,-2-2 1 16,2-2-3-16,0-4 0 15,-1-2-2-15,1-2 0 16,2 0-11-16,0-2 1 16,0 0-15-16,0 0-10 15,-2 0-22-15,-2 0-33 16,-10-10-142-16,-3-24-270 0</inkml:trace>
  <inkml:trace contextRef="#ctx0" brushRef="#br0" timeOffset="187205.68">8421 1700 601 0,'0'0'85'16,"0"0"-17"-16,0 0-8 16,0 0-17-16,0 0 5 15,0 0 15-15,0 0 16 16,-28-14-13-16,28 12-1 15,0 2-13-15,0 0-17 16,0 0-2-16,0 0-8 16,0 0-13-16,0 0-5 15,0 0-3-15,0 0-4 16,15 0 3-16,14 0 0 16,11 0 14-16,9 0 0 15,7 0-8-15,2 0 8 0,-1 0 2 16,-1 0-11-16,-4 0-2 15,-4 0 4-15,-3 0-6 16,2 0-2-16,-2 0 0 16,3 0-1-16,4 0 13 15,2 0-6-15,1-2 8 16,0 2-10-16,-1 0 1 16,-2 0 3-16,-1 0 6 15,0 0 6-15,0 0-11 16,1 0 1-16,-1 0-1 15,-2 0-7-15,-5 0 9 16,-5 0-11-16,-8 0 4 16,-5 2-1-16,-4-2 0 15,1 0-5-15,-4 0 1 16,6 0 6-16,0 0-3 0,2 0 1 16,2 0-4-1,2 2 3-15,2-2-3 0,-2 2 1 16,3 0-2-16,-5-2 0 15,-5 4-4-15,1-2 4 16,-1-2 0-16,1 2 0 16,-1-2 1-16,1 2 0 15,2-2 1-15,2 0-2 16,-3 0 0-16,1 0 2 16,-3 0-2-16,1 0 0 0,-5 0 1 15,2 2-1-15,-4-2 0 16,0 0 0-16,0 0 2 15,-2 0-2-15,-3 0 0 16,-5 0 0-16,-1 0 0 16,0 0 7-16,-2 0-7 15,1 0 0-15,1 0 0 16,2 0 0-16,0 0 0 16,-3 0 0-16,-1 0 1 15,-1 0-1-15,-2 0 0 16,1 0 1-16,-3 0-1 15,0 0 0-15,0 0 0 16,2 0-1-16,3 0-1 16,-1 0 4-16,5 0-4 15,-3 0 4-15,2 0 0 0,-4 0-2 16,-2 0-1 0,-2 0 1-16,0 0 3 0,0 0-3 15,0 0 0-15,0 0-32 16,-2 0-99-16,-25 0-133 15,-13-6-826-15</inkml:trace>
  <inkml:trace contextRef="#ctx0" brushRef="#br0" timeOffset="188455.52">7887 1223 534 0,'0'0'226'0,"0"0"-143"16,0 0 15-16,0 0 4 16,0 0-27-16,0 0 2 15,0 0-25-15,0 0-28 16,0 0-1-16,0 0-7 16,0 0-1-16,0 0 3 15,0 0-4-15,0 0-2 16,-7 0 6-16,-3 0-9 15,0 0-3-15,-1 0-6 16,-3 0 0-16,3 8 1 16,-2 4 2-16,4 4 1 15,2 2 1-15,5-2-4 16,2 0 3-16,0 0-4 0,0 0-1 16,5-4-1-16,11 0 1 15,5-4 1-15,0-1 1 16,3-4 5-16,-1-3-6 15,-4 0-6-15,-1 0 0 16,-2 0-23-16,-5-2 17 16,-2-10 12-16,-3-2 2 15,-3 0-1-15,-1-2 0 16,-2 2-1-16,0 0 5 16,0 2-4-16,0 0 6 15,-2 4-5-15,-5 4-2 16,3 2-15-16,-5 2-60 0,0 0-105 15,-2 0-106-15</inkml:trace>
  <inkml:trace contextRef="#ctx0" brushRef="#br0" timeOffset="189907.29">8393 2402 522 0,'0'0'255'15,"0"0"-187"-15,0 0 8 16,0 0-6-16,0 0-26 16,0 0-10-16,0 0 0 15,-3 0-3-15,3 0 1 16,0 0-17-16,0 0-8 0,0 0-3 15,14 0 23-15,6 0-1 16,8 0-12-16,7 0-1 16,9 0 8-16,5 2-7 15,6 0 5-15,5-2-17 16,5 2 5-16,-3 0 23 16,-2 2-27-16,1 2 0 15,-3 0 0-15,0 2 5 16,0 0 7-16,-5-4 3 15,0 2-3-15,-3 0-9 16,-1-2 20-16,2-2-1 16,-2 0 8-16,-3 0-7 15,-3 0-19-15,-1 0-3 0,-6 0-2 16,-3 2 1-16,-2-2 2 16,4 2 3-16,-4-2 5 15,0 0 1-15,2-2 2 16,-4 0-15-16,5 0 4 15,-1 0-4-15,-2 2 4 16,0-2-5-16,-4 0-4 16,-3 4 4-16,-2-4 0 15,-1 2 4-15,-4-2-5 16,1 0 4-16,3 0-3 16,0 0 2-16,2 0 0 15,2 0 1-15,-3 0-3 16,0 0 1-16,-4 0-1 15,-1 0 1-15,1 0-1 0,-7 0 2 16,3 0-1-16,-3 0-1 16,1 0 0-16,-4 0 1 15,5 0-1-15,1 0 0 16,1-2 6-16,1-2-11 16,-1 0 5-16,-1 2 0 15,-3 2 1-15,-2-2 1 16,-5 2-2-16,4 0 5 15,0 0-3-15,1-2-2 16,5 2 7-16,-1-2-7 16,3 0 0-16,-3 0 3 15,-2 2-1-15,-6-2 6 16,-1 2-7-16,-4 0 1 16,0 0 2-16,0 0 5 15,0 0-8-15,0-2-1 0,0 2 0 16,0 0 1-16,0 0 3 15,0 0-4-15,0 0 0 16,0 0 0-16,0 0 0 16,0 0 0-16,0 0 0 15,0 0-1-15,0 0-10 16,0-2-25-16,0 0-82 16,0-4-112-16,-18 0-436 15</inkml:trace>
  <inkml:trace contextRef="#ctx0" brushRef="#br0" timeOffset="190751.62">8101 1949 708 0,'0'0'154'16,"0"0"-25"-16,0 0-23 15,0 0-5-15,0 0-54 16,0 0-20-16,-7-2-13 15,7 2-2-15,0 0-3 16,0 0-7-16,0 0-1 16,-2 0-1-16,-2 12 9 15,2 6 15-15,-4 8 5 16,4 2-6-16,2 6 18 16,0 0 21-16,0-2-33 0,0-1-18 15,0 1-6 1,0-5 1-16,0-2 1 0,0-5-4 15,0-8-2-15,0-2 3 16,0-4-4-16,0 0-4 16,0 0-36-16,0-2-71 15,0-2-94-15,0-2-236 16</inkml:trace>
  <inkml:trace contextRef="#ctx0" brushRef="#br0" timeOffset="192266.81">8371 3266 440 0,'0'0'314'0,"0"0"-243"16,0 0 1-16,0 0 18 0,0 0-29 16,0 0-20-1,0 0 23-15,0 0-9 0,0 0-15 16,0 0-11 0,2 0-7-16,0 0-10 0,6 0-6 15,9 0-3-15,4 0 8 16,13 0-2-16,4 0-1 15,8-2-5-15,8 2 3 16,4 0-4-16,7 0 14 16,1 0-15-16,3-2 2 15,1 0 0-15,-5 0-2 16,-5 0 2-16,-4 2 0 16,-4 0 4-16,0-2 6 15,-4 0 2-15,2 0 1 16,-1-2-4-16,-5 0 0 15,4 0-9-15,0 2 2 0,-1-2-3 16,2 2 10-16,-2 0-2 16,1 0-1-16,2 0 6 15,-5 0 11-15,1 0-17 16,-6-2 0-16,-1 2-9 16,-2 0 7-16,-3 2-3 15,-5 0 7-15,-2 0-9 16,-4 0 1-16,6 0-1 15,2 0 0-15,-1 0 1 16,-1 0-1-16,-5 0 3 16,-1 0 0-16,-6 0-2 0,-1 0 1 15,-3 0-3 1,-1 0 3-16,-1 0-2 0,-1 0-1 16,4 0 4-1,1-2-3-15,2 2 4 0,-2-2-5 16,3 0 4-16,0 2-3 15,2-2 0-15,0 2-1 16,-1-2-1-16,2 2 1 16,-3-2-1-16,-5 2 0 15,-1 0 2-15,-6 0 1 16,3-2 2-16,2 2 9 16,2 0-14-16,3 0 7 15,2 0-5-15,-1-2-2 16,-3 0 0-16,-3 2 1 0,-7 0-1 15,-1 0 0-15,-3 0 1 16,0 0 4-16,0 0-4 16,0 0 7-16,0 0-8 15,0 0-5-15,0 0-41 16,-5-2-134-16,-19-4-179 16</inkml:trace>
  <inkml:trace contextRef="#ctx0" brushRef="#br0" timeOffset="193216.5">8136 2919 656 0,'0'0'89'0,"0"0"29"16,0 0 26-16,0 0-28 0,0 0-8 15,0 0-30-15,-8-30-19 16,8 28-9-16,0 0-19 15,4-4-14-15,12 0-15 16,3 0-1-16,2 2 2 16,-1 4-3-16,-5 0 0 15,-4 0-8-15,-1 2-1 16,-8 12-9-16,-2 6 17 16,0 4-3-16,-12 2 4 15,-12 0 2-15,-5 1-2 16,0-1-1-16,-2-4-8 15,2-4 6-15,4-4-4 16,7-4-2-16,10-6 3 16,5 0 4-16,3-4-3 15,0 0-3-15,0 0 3 0,16 0 5 16,8 0 53 0,9 0-10-16,4 0 10 0,-4 0-17 15,-4 0-28-15,-7 0-8 16,-4 0-49-16,-5 4-48 15,-3 8-85-15,-10 4-283 16</inkml:trace>
  <inkml:trace contextRef="#ctx0" brushRef="#br0" timeOffset="194334.47">8439 3882 82 0,'0'0'713'16,"0"0"-631"-16,0 0-7 16,0 0 0-16,0 0-29 15,0 0 1-15,21-6 13 16,-2 6-10-16,8 0-16 15,6 0-2-15,8 0-7 16,1 0-2-16,8-2-14 16,2 2-4-16,6-2-4 15,7 0 2-15,2 0-3 0,2-2 2 16,0 4-2-16,0-2 0 16,0 2 2-16,-1-2-1 15,-2 2 8-15,-3-2 15 16,-5 2-7-16,-3 0-10 15,-2 0 7-15,-1 0-5 16,-1 0 2-16,0 0 8 16,-2 0 0-16,0 0 5 15,0 0 2-15,-5-2 4 16,-1 2-21-16,-1 0-2 16,-2 0-6-16,1 0 2 15,-1 0 2-15,-3 0-4 16,-5 0 13-16,-3 0-5 15,-7 0-8-15,1 0 7 0,-2 0 2 16,2 0 3-16,-3 0-7 16,-3 0-4-16,2 0 2 15,-1 0-2-15,-3 0 1 16,1 0 0-16,-5 0-1 16,-2 0 6-16,-1 0-8 15,0 0 1-15,-2 0 2 16,5-2 0-16,3-2 3 15,1 0 1-15,1 0-3 16,-3 2 0-16,1 0 4 16,-1 0-3-16,-5 0 0 0,-3 0 2 15,-2 2 4 1,-1 0-10-16,-2 0 5 0,2 0-6 16,0 0 0-16,0-2 0 15,-2 2-1-15,0 0-4 16,0 0-33-16,0-2-34 15,0-2-124-15,-24-2-179 16</inkml:trace>
  <inkml:trace contextRef="#ctx0" brushRef="#br0" timeOffset="195336.74">7858 3713 239 0,'0'0'523'16,"0"0"-446"-16,0 0 50 15,0 0 4-15,0 0 1 16,0 0-57-16,0-25-40 16,0 22-9-16,0-2-11 15,0-2-3-15,4 0-9 16,12-2-3-16,4 0-3 15,6 0 0-15,-1 3-1 16,2 6 2-16,-4 0 2 16,-6 0 0-16,-1 0-2 15,-7 4 2-15,-5 10 5 16,-2 2 0-16,-2 5-2 0,0 0 6 16,-4 1-9-16,-14 0 0 15,-4-1-4-15,-3-7-16 16,5-2-18-16,5-5-14 15,4-4 19-15,3-1 12 16,6-2 15-16,2 0 6 16,0 0-5-16,0 0-3 15,0 0 8-15,18 0 28 16,2 0 15-16,2 0-7 16,3 0 3-16,-7 6-19 15,-2 4-13-15,-6 4-6 16,-2 0 4-16,-4 4 2 0,-4 0-2 15,0 2 1-15,-6 0-1 16,-15 0-4-16,-4-2 12 16,-4-2-8-16,-2-2 2 15,0-6-7-15,0-2 5 16,2-2 5-16,9-4-10 16,2 0 0-16,10 0 0 15,3 0-15-15,0 0-22 16,3-6-39-16,-2-2-100 15,4-2-162-15</inkml:trace>
  <inkml:trace contextRef="#ctx0" brushRef="#br0" timeOffset="198382.07">9384 1048 390 0,'0'0'134'0,"0"0"-3"0,0 0-41 15,0 0-38-15,0 0-23 16,0 0 2-16,-4-10 28 16,4 9-3-16,0-2-25 15,0-1-14-15,0-2-2 16,0 2-5-16,0 4 2 15,0 0 18-15,0-1 1 16,0 1 18-16,0 0 11 16,0 0-10-16,0 0-4 15,0-3-9-15,0 3-5 16,0 0-11-16,0 0-10 16,0 0-9-16,0 0 8 0,0 0-4 15,0 0-4 1,0 0 9-16,0 0-9 0,0 0-1 15,0 0-2-15,2 7 5 16,3 8 7-16,3 3 40 16,1 3-6-16,-2-2-28 15,2 4 0-15,-5-1-1 16,1 4-8-16,-3 4 10 16,-2 0-1-16,2 4 1 15,-2-2-4-15,0 0-2 16,2 1-6-16,0-4 0 15,1 0-6-15,-3-1 11 16,2 2-7-16,-2-2-3 16,0 2 1-16,3 0 3 15,-3-2-3-15,0-2 1 0,0 2 0 16,0 4-1-16,0-2 0 16,0 2 6-16,0-4-7 15,0-2-1-15,0 1 2 16,0-4-1-16,0-1-2 15,0-1 1-15,0-1 0 16,0 0-1-16,0 0 1 16,0 4-1-16,0-2 2 15,2 2-1-15,0 0 0 16,2 0 0-16,-2 2 0 16,1-4 0-16,-1 2 4 15,-2-2-4-15,0-2 2 16,2 2-2-16,-2 0 1 15,2 1 0-15,-2-3 0 0,2-2-1 16,3 2 0-16,-2 0 1 16,-1 2-1-16,0 0 8 15,-2-2-6-15,0-2 3 16,2 2 2-16,0-2-5 16,-2 2-1-16,0-2 6 15,2 3-1-15,1-2-6 16,1 5 6-16,-2 2-5 15,2-1 4-15,-1-3-5 16,-3 0 2-16,3-2-2 16,-1 2 2-16,2-2-1 15,0 4 2-15,-1-2-1 16,1-2 1-16,-4-2 0 0,2-2-3 16,-2 0 0-16,0 2 1 15,2 0-1-15,-2 2 0 16,0 2 1-16,0-1 1 15,0-2-2-15,0-1 1 16,0 0-1-16,0-4 0 16,0 0 0-16,0 1 0 15,0-1 2-15,0 2-1 16,0 0-1-16,0-2 2 16,2 2-2-16,1 2 0 15,-1 2 0-15,1 2 0 16,-1 4 2-16,0 0-1 0,0 2 1 15,3 0-1-15,-5-2 0 16,0-1-1-16,0-3 0 16,0-1 0-16,0 0 2 15,0-2-2-15,2 0 1 16,-2-1-1-16,2-2-1 16,0 0 1-16,-2 2 0 15,2 0 0-15,-2 0 0 16,2 4 1-16,-2-2-1 15,0 2 1-15,3-2-1 16,-3 2 1-16,0 0 0 16,0 1-1-16,0 2 1 15,0 0-1-15,0-2 2 0,0 0-2 16,0-5 0-16,0 2 0 16,0 0-1-16,0-2 1 15,0 0-1-15,0-2 1 16,0-2 0-16,4 0 0 15,-1 0 1-15,3 2-1 16,-1 0-1-16,-3 0 1 16,0 2 0-16,-2-2 0 15,2 4 0-15,-2-2 0 16,2-2 1-16,-2-2 1 16,0-1-2-16,0 1 0 15,3-3 0-15,-3 4 0 0,0-1 0 16,2 0-1-1,-2 0 1-15,0 2 2 0,0 0-2 16,0-2 0-16,0 2 0 16,0-2 1-16,0-6-1 15,0 2-1-15,0-2 1 16,0 0 0-16,0 0 0 16,0 2 0-16,0 2 0 15,0 2 1-15,0-2-1 16,0 0 0-16,0-2 0 15,0-2 1-15,0 0-1 16,0-2 0-16,0-2 1 16,0 0-1-16,0 0-1 15,0 0 1-15,0 0 0 16,0 2 1-16,0-2-1 0,0 0-2 16,0 2 2-16,0 2 1 15,0 2 0-15,0 0-2 16,0-2 2-16,0 3-1 15,0-4 0-15,0 4 0 16,0-4 0-16,0 4 1 16,0-1 0-16,0-1 1 15,0 1 1-15,0 3 0 16,0-4-1-16,0 0-1 16,0-1 0-16,0-4-1 15,0 2 0-15,0-1 2 16,0 2-2-16,0-1 1 0,0-2 0 15,0 2 3-15,0 0-2 16,0 0-2-16,0 0 1 16,2 0-1-16,-2 0 2 15,3 2-2-15,-3-2 2 16,0 2-1-16,0 0-1 16,0-2 1-16,2 2 0 15,-2 0 0-15,0-2 1 16,2 2-2-16,-2-4 0 15,0 0 0-15,0-2 0 16,0-2 0-16,0 0-3 16,0 0-14-16,0 0-13 15,0-14-45-15,-9-24-167 0,-18-18-393 16</inkml:trace>
  <inkml:trace contextRef="#ctx0" brushRef="#br0" timeOffset="199587.31">8477 4321 151 0,'0'0'174'0,"0"0"-50"16,0 0-19-16,0 0-3 15,0 0-56-15,0 0-8 16,0 0 6-16,0 2-6 16,0-2 17-16,0 0 39 15,0 0-22-15,0 0-10 16,0 0-9-16,0 0-7 16,0 0-30-16,0 2-9 15,0 2-1-15,0 4 0 0,0 4 14 16,0 0 21-16,-2 4 1 15,0 0-25-15,2 4-7 16,-2 2 0-16,2 2 10 16,0 2-12-16,0 0-2 15,0 1-3-15,0 1 2 16,0-2-2-16,0-4 0 16,0 0-1-16,0-2 4 15,0-2-5-15,2 0 2 16,0-4 0-16,0-2 2 15,0-2 6-15,0-2-3 16,-2-2 1-16,2 0 1 16,-2 0-5-16,0-2 2 15,0 0-6-15,0-2 4 16,0 0-4-16,0-2 1 0,0 0-1 16,0 0-1-16,0 0 12 15,0 0-1-15,0 0-11 16,0 0-12-16,0-2-71 15,0-12-91-15,0-4-194 16</inkml:trace>
  <inkml:trace contextRef="#ctx0" brushRef="#br0" timeOffset="201990.29">7901 4263 780 0,'0'0'79'0,"0"0"24"16,0 0-3-16,0 0-4 15,0 0-6-15,0 0-21 16,0-8-15-16,0 8-18 16,0 0-10-16,0 0-9 15,0 0-5-15,-10 14-9 0,-1 6 17 16,-11 8 13-16,-5 2 1 16,0-2-8-16,-2 0-6 15,5-6-9-15,8-6-2 16,3-4-9-16,1-4 6 15,8-3-3-15,4-4-3 16,0-1-2-16,0 0 1 16,0 0-4-16,0 0-1 15,12 0 6-15,9 0 0 16,9 0 6-16,5 0-4 16,6 0 0-16,-4 0 0 15,1 0-2-15,-9 0-1 16,-4 0-19-16,-3 3-20 0,-7 1-31 15,-6-1 12-15,1 1-17 16,-8-1-49-16,0-2-74 16,0-1 2-16,-2 0-213 15</inkml:trace>
  <inkml:trace contextRef="#ctx0" brushRef="#br0" timeOffset="202305.78">7960 4305 831 0,'0'0'112'16,"0"0"-57"-16,0 0 19 15,0 0-6-15,0 0-30 16,0 0-18-16,-9 36 36 15,5-6 22-15,2 4-47 16,-3 2-12-16,5 3 1 16,0-3 25-16,0-2-8 15,0-6-22-15,0-2-10 16,0-8-3-16,0-4-2 16,0-4 0-16,0-6-25 15,3 0-71-15,-3-2-81 0,0-2-215 16</inkml:trace>
  <inkml:trace contextRef="#ctx0" brushRef="#br0" timeOffset="203601.12">8518 4718 620 0,'0'0'55'0,"0"0"-18"15,0 0 0-15,0 0 16 16,0 0 0-16,0 0 7 16,-16-6 9-16,16 6-12 15,0 0-18-15,0 0-2 16,0 0 1-16,0 0-5 16,0 0-16-16,0 0-7 0,11 0 6 15,9 0 26-15,5 0-10 16,8 0-14-16,5 0-5 15,5 0-6-15,3-2-2 16,3-2 3-16,0 2 0 16,2 0-5-16,1 0 5 15,1 0 8-15,0 0 0 16,-1 2 8-16,1-2 8 0,-2 2-9 16,1-2-6-1,-4 2 1-15,0 0-1 16,-4 0 3-16,-1 0-4 15,-6 0-3-15,-3 0 6 0,-3 0-7 16,-2 0-1-16,2 0 3 16,2 0-3-16,5 0 16 15,1 0-19-15,0 0 0 16,1-2-8-16,-2 0 2 16,-5 0-2-16,-6 0 1 15,-7 2-1-15,-7 0-1 16,-1 0 1-16,-3 0 1 15,2 0 1-15,-2 0 0 16,6 0 2-16,4 0-1 16,3 0 2-16,2-2-4 15,3 0 0-15,0 0 3 16,2-2-3-16,2 2 0 0,-4 0-1 16,-1-2 0-16,-4 4 1 15,-2-2-1-15,-1 0 4 16,-2 2-1-16,-3-4-2 15,-1 2 0-15,1 0 1 16,-1 0 2-16,-5 2 1 16,4-2-3-16,-3 0 2 15,1 2-3-15,0-2-2 16,-1 0 2-16,1 0-1 16,0 0 0-16,3 2 0 0,-4 0 3 15,0 0-3 1,0 0 0-16,-3 0 0 0,3 0 0 15,-2 0 0-15,2 0 0 16,0-2 0-16,5 2 0 16,1-2 0-16,1 0 1 15,1 2-2-15,-1 0 1 16,-5 0 0-16,-5 0 1 16,-3 0-1-16,-3 0-6 15,0 0 5-15,0 0-1 16,0 0-4-16,0 0-19 15,0 0-18-15,0 0-73 16,0 4-34-16,-16 6-53 16,-15 2-221-16</inkml:trace>
  <inkml:trace contextRef="#ctx0" brushRef="#br0" timeOffset="206211.95">8508 4818 502 0,'0'0'128'0,"0"0"-78"15,0 0 31-15,0 0-11 16,0 0 6-16,0 0-47 16,0 0-18-16,10-27 10 15,-10 27-15-15,0 0-6 16,0 0-2-16,0-3 1 15,0-1 1-15,-5 2 0 16,2-2 21-16,-1 0 44 0,0 0-3 16,2 0 32-1,-3 2-37-15,5 2-1 0,-2-2-11 16,2 2-2-16,0 0-11 16,0 0-14-16,0 0-14 15,-2 4-4-15,-2 16 0 16,-2 8 11-16,4 4 14 15,0 4 6-15,2 0 5 16,0 3-21-16,0 1-3 16,0 2 1-16,0-2 7 15,0 6-18-15,0-2 6 16,0 0-4-16,0-4-2 16,-2-4-2-16,2-7 0 15,0-7 0-15,0-2 1 0,0-8 0 16,0-2-1-1,0-2 1-15,0-4-4 0,0-2 6 16,0 0-4 0,0-2 2-16,0 0-1 0,0 4 5 15,0 2-4-15,0 2-1 16,0 0-2-16,0 2 2 16,0-2 3-16,0-4-3 15,0 2 0-15,0-2 2 16,0 0 4-16,0 4-4 15,0 0 2-15,-2 0-4 16,2-2 1-16,0-2 3 16,0-2 5-16,0-2-5 15,0 0-4-15,0 2 2 16,0-2-1-16,0 0 4 0,0 0-4 16,0 0 2-16,0 0 1 15,0 0 8-15,6 0-3 16,4 0-6-16,-4 0-2 15,-1 0-1-15,-3 0 0 16,2 0-1-16,-2 0 1 16,3 0 0-16,2 0 1 15,-1 0-1-15,7 0 1 16,6 0-1-16,5 0 2 16,8 0 0-16,5-8-1 15,5-2-1-15,5 2 1 16,2 0 1-16,-2 0-2 0,-3 4 0 15,-3 2 0-15,-1 0 0 16,2 0 1-16,3-2 1 16,5-2-1-16,9-2-1 15,1 2 1-15,-2-2 0 16,-4 0 3-16,-6 4-4 16,-3-2 1-16,-5 2 0 15,-2 0 1-15,-7 0 0 16,-2 2 1-16,-2 0-1 15,4 0-1-15,-2 0 2 16,0-2 0-16,-2 2-3 16,0-2 2-16,-3 2 1 15,1-2-2-15,1 0 0 16,5 2 6-16,2-2-5 0,2 2-1 16,2-2 1-16,-1 2-2 15,-3 0 1-15,-4 2 1 16,-2-2-1-16,-8 2 3 15,2 0-3-15,-5-2 5 16,1-2 1-16,-1-3-1 16,4 2-4-16,2 1 0 15,-1-1 0-15,0 1 0 16,4 1-2-16,2-3 5 16,2 1-2-16,0 0 6 15,-4 1-8-15,-1-2 1 0,-2 2 0 16,0 0 1-16,-3 1-1 15,-4 2-2-15,-1-4 2 16,-1 5-1-16,-3-1-1 16,0-2 3-16,-4 3-3 15,-1-1 2-15,-1 1-1 16,-2-3 0-16,3 3 1 16,-3-1-1-16,3 1-1 15,-1 0 3-15,1 0-2 16,-3 0 0-16,0-3 2 15,-2 3-2-15,2-1 0 16,-2 1-1-16,2 0 3 16,-2 0-1-16,2 0-2 15,1-3 0-15,4 3 1 16,-1-2-1-16,1 2-1 0,-1-1 1 16,1-2 0-16,0 2 0 15,-2-3 1-15,1 1 0 16,1 1-1-16,4 0 0 15,-2 0 0-15,2 1 0 16,1-2 0-16,-2 3 1 16,-3-1-1-16,-1-2-1 15,-4 3 0-15,-2 0 2 16,0 0 0-16,0 0 0 16,0 0-1-16,4 0 0 15,-4-4 0-15,2 2 0 16,-2 0 0-16,0 2 3 0,0 0-3 15,0-2 4-15,0 1 4 16,0-6-4-16,2-3-3 16,0-2 0-16,-2-4 0 15,0-4 0-15,0 0-1 16,0-2 1-16,0-4-1 16,0 0 0-16,0 0-1 15,0-2 1-15,0 0 0 16,0 2 1-16,-2-3-1 15,0 4-2-15,2-4-2 16,-2 4 4-16,2 0 0 16,-4-1 0-16,2 2 0 15,0-2-1-15,0 2 1 16,2 2 0-16,-2 4 0 0,2 2-1 16,0 2 1-16,0 4-1 15,0 0 1-15,0 0-2 16,0 2 2-16,0 2 0 15,0 2 0-15,0 0-2 16,0 2-3-16,-2 0 5 16,2 2 0-16,-2-2 0 15,-3-1-7-15,1 0-11 16,-3-3-15-16,2 0-3 16,1 0 10-16,-1 2 4 15,1 2 5-15,0-3 15 0,0 4-1 16,1-2 1-1,-2 2 2-15,3 1 2 0,0-3-2 16,0 2 2-16,2-1 2 16,0 0-2-16,-3 0 7 15,3 2-3-15,0 0-4 16,0 0 2-16,0 0 0 16,0 0-3-16,0 0-1 15,0 0-4-15,0 0-1 16,0 0-14-16,0 0-37 15,-4 2-102-15,-7 7-71 16,-7 0-310-16</inkml:trace>
  <inkml:trace contextRef="#ctx0" brushRef="#br0" timeOffset="207029.16">9497 4694 496 0,'0'0'343'16,"0"0"-247"-16,0 0-6 15,0 0-14-15,0 0 1 0,0 0-9 16,0 0-2-16,6 0-21 15,-6 0-27-15,0 14 0 16,0 10 2-16,2 6 35 16,0 6-23-16,2 7-5 15,-2 2-6-15,1 5 3 16,-3 1-7-16,0-3-6 16,0-4-5-16,0 0 5 15,0 0-1-15,0 0-5 16,-5-2 0-16,1-2-3 15,2-5-1-15,0-5-1 16,2-6 2-16,0-6 0 16,0-6-2-16,0-4 1 0,0-6-1 15,0-2-1-15,-3 0-21 16,-2 0-59-16,-8-14-112 16,-5-8-377-16</inkml:trace>
  <inkml:trace contextRef="#ctx0" brushRef="#br0" timeOffset="207928.86">7905 4989 872 0,'0'0'65'0,"0"0"12"16,0 0-12-16,0 0-14 15,0 0-13-15,0 0-7 16,0 28 40-16,0-10-32 16,0 0-5-16,0 2-12 15,0-6-6-15,0 0-8 16,0-2-8-16,0-8 1 15,0 0-1-15,2-4-1 16,0 0-16-16,3 0-7 16,3 0-10-16,4 0 29 0,1-2 5 15,7-2 1 1,0 2 3-16,0 0 5 0,3 2 10 16,-6 0 5-16,-1 0-8 15,-5 0 0-15,-3 4-7 16,0 10-2-16,-2 0-1 15,-1 4 5-15,-5 2-5 16,0 2 5-16,0 0-2 16,0-2-2-16,-5 1-3 15,-9-5 2-15,-3 0-1 16,1-7-5-16,-1-2-2 16,1-3-40-16,3-4-38 15,-5 0-58-15,3-7-125 16,-4-16-353-16</inkml:trace>
  <inkml:trace contextRef="#ctx0" brushRef="#br0" timeOffset="208192.6">7940 4953 873 0,'0'0'38'0,"0"0"0"15,0 0 44 1,0 0 30-16,0 0-34 16,152-18-12-16,-110 15-11 0,-2 2-55 15,-4 1-2-15,-2 0-99 16,-7 0-140-16,-10 0-270 15</inkml:trace>
  <inkml:trace contextRef="#ctx0" brushRef="#br0" timeOffset="210539.4">8843 511 385 0,'0'0'228'16,"0"0"-124"-16,0 0-30 16,0 0-19-16,0 0-3 0,0 0 10 15,-40 32-16-15,33-10-1 16,0-2-8-16,0 3 23 16,-1 0-2-16,1 1-5 15,0 1 7-15,2-3-31 16,1 2-4-16,4-6-11 15,0 0-7-15,0 0 4 16,0-6-2-16,0-2-8 16,0-2 1-16,0-4-2 15,4 0 0-15,10-4-24 16,-1 0-39-16,8 0-63 16,-2 0-21-16,2-4-64 15,-1-8-169-15</inkml:trace>
  <inkml:trace contextRef="#ctx0" brushRef="#br0" timeOffset="210905.45">8976 691 726 0,'0'0'224'0,"0"0"-141"16,0 0 30-16,0 0-21 15,0 0-39-15,0 0-14 16,0-14-13-16,0 14-16 15,-9 4-8-15,-1 10-1 16,-4 4 3-16,3 3 4 16,0-3-5-16,4 0 6 15,2 0-7-15,3-4 0 16,2-2-1-16,0-4-1 0,0-4-1 16,0-4-4-16,2 0-2 15,10 0 2-15,1 0-7 16,1-10 5-16,-1-2-15 15,-2-4-22-15,0 2 21 16,-4-2 16-16,-3 2 5 16,-4 0-6-16,0 4 8 15,0 0 0-15,0 3-8 16,0 6-82-16,0 1-53 16,0 0-74-16,0 0-458 15</inkml:trace>
  <inkml:trace contextRef="#ctx0" brushRef="#br0" timeOffset="210997.47">8976 691 787 0</inkml:trace>
  <inkml:trace contextRef="#ctx0" brushRef="#br0" timeOffset="211263.12">8976 691 787 0,'101'65'96'0,"-99"-65"1"0,0 0-5 0,0 0-10 15,3 0-33-15,-1-3-43 16,0-4-6-16,4-1 0 15,-4-4-28-15,3-1-11 16,-3 2 3-16,0-3 1 16,0-4 16-16,-4 3-5 15,0 4 24-15,0 2 0 16,0 9 26-16,0 0 17 0,-2 0 7 16,-6 0-29-16,-3 13-9 15,-1 9-6-15,4 2 11 16,-1 2-6-16,5 0-1 15,4-6-3-15,0 0 0 16,0-4-4-16,4-2 4 16,13-6 0-16,6-2-7 15,6-4-3-15,0-2-105 16,2 0-137-16</inkml:trace>
  <inkml:trace contextRef="#ctx0" brushRef="#br0" timeOffset="211939.99">9727 744 446 0,'0'0'302'16,"0"0"-234"-16,0 0-58 15,0 0-7-15,0 0-3 16,0 0 0-16,54-100 2 15,-54 87 48-15,0 8 26 16,0 5-29-16,0 0 5 16,0 0 3-16,-2 0-12 15,-10 0-26-15,1 11-5 16,-7 11 7-16,-1 4 16 16,5 2 2-16,1 1 1 15,5-5 2-15,8-2-32 16,0-2-3-16,0-6-4 0,14-2 0 15,9-6-1-15,1-6-4 16,5 0-33-16,2 0-33 16,0-8-33-16,-2-8-30 15,-4-6 40-15,-9-2-16 16,-5 2 43-16,-5 0 66 16,-2 2 39-16,-1 8 56 15,2 2 20-15,-5 3-3 16,2 6 3-16,0 1-53 15,0 0-25-15,7 0-17 16,2 0-12-16,5 0 15 16,6 4 5-16,5 7-13 15,-3 1-2-15,3 2-8 16,-5 0 4-16,1-1 0 16,-6-1-4-16,-3-2-5 0,-1-2 0 15,-6-4-46-15,-3-2-51 16,-4-2-117-16,0 0-98 15</inkml:trace>
  <inkml:trace contextRef="#ctx0" brushRef="#br0" timeOffset="212178.34">10177 590 157 0,'0'0'859'0,"0"0"-738"0,0 0-6 16,0 0-58-16,0 0-34 15,0 0 9-15,-67 69 8 16,48-34-2-16,-2 1-23 16,3 0-10-16,3-8 2 15,1-2-7-15,3-4 0 16,3-6-1-16,3-4-30 16,3-4-57-16,2-8-79 15,0 0-140-15,0-4-326 16</inkml:trace>
  <inkml:trace contextRef="#ctx0" brushRef="#br0" timeOffset="212425.89">10326 609 79 0,'0'0'992'0,"0"0"-891"16,0 0 14-16,0 0-46 15,0 0-39-15,0 0-16 16,8 50-3-16,-8-15 50 16,-3 1-26-16,-6 0-17 15,3-4-8-15,1-2-7 16,1-2-2-16,2-6-1 16,0-6-49-16,2-6-46 15,0-8-58-15,0-2-112 16,0 0-205-16</inkml:trace>
  <inkml:trace contextRef="#ctx0" brushRef="#br0" timeOffset="212651.09">10391 595 786 0,'0'0'116'16,"0"0"-13"-16,0 0 20 15,0 0 15-15,0 0-53 16,0 0-43-16,114-34-11 15,-103 36-19-15,-6 18 1 0,-1 5-4 16,-4 7-1-16,0 1-6 16,-16 2-2-1,-13-5-17-15,-6-8-31 16,-1-2-29-16,-2-8-91 0,3-6-150 16</inkml:trace>
  <inkml:trace contextRef="#ctx0" brushRef="#br0" timeOffset="-211154.92">4520 182 462 0,'0'0'31'15,"0"0"37"-15,0 0 31 16,0 0-72-16,0 0-27 15,0 0-52-15,0 0-67 16,0 0-275-16</inkml:trace>
  <inkml:trace contextRef="#ctx0" brushRef="#br0" timeOffset="-210758">4520 182 534 0</inkml:trace>
  <inkml:trace contextRef="#ctx0" brushRef="#br0" timeOffset="-210403.81">4520 182 534 0,'27'-22'136'0,"-27"20"-20"0,0 0-29 0,-2 2 8 0,2-2-26 15,0 2-4-15,0 0 22 16,0 0-22-16,0 0-4 0,0-4-3 15,0 4 2 1,-3-2-1-16,3 2-12 0,0 0-19 16,0 0-13-16,0 0-5 15,0 0-1-15,0 0-3 16,0 0 0-16,0 0-6 16,0 6-14-16,0 8-5 15,0 8 19-15,-2 6 5 16,-2 6 12-16,-3 2-3 15,3 0 1-15,-1 0 9 16,1 0-16-16,-1-1 7 16,5-5-11-16,0-4 4 15,0-4-7-15,-2-6 2 16,0-6-3-16,2-4 2 16,0-2 0-16,0-4-4 0,0 0 1 15,0 0-7-15,0 0-34 16,-5 0-31-16,-3 0-39 15,-3 0-55-15,-1-18-111 16,3-8-322-16</inkml:trace>
  <inkml:trace contextRef="#ctx0" brushRef="#br0" timeOffset="-210000.37">4533 104 479 0,'0'0'460'16,"0"0"-438"-16,0 0 41 16,0 0-19-16,0 0-17 15,0 0 3-15,48-20 13 16,-29 18-4-16,6 2-11 15,-1 0 14-15,1 0-16 16,-3 2 1-16,-4 12-17 16,-4 4-4-16,-3 0-2 15,-3 4 4-15,-5 0-3 16,-3 2-2-16,0 4 4 16,0 2 3-16,-11-3 3 15,-10-1 0-15,2-6-7 16,-1-2-1-16,1-4-3 0,6-5 1 15,5-2 1-15,0-5-4 16,2-2-25-16,1 0-27 16,-1 0-42-16,2 0-117 15,-4 0-87-15</inkml:trace>
  <inkml:trace contextRef="#ctx0" brushRef="#br0" timeOffset="-209549.66">4857 421 745 0,'0'0'72'16,"0"0"50"-16,0 0-6 0,0 0-39 15,0 0-22-15,0 0-6 16,-4-4-8-16,4 4-8 15,0 0-20-15,0 4-7 16,0 14 4-16,0 4 27 16,0 4-16-16,0 4-16 15,0 0 0-15,2-6 1 16,2-2 2-16,-4-6-5 16,2-2-2-16,-2-2 0 15,0-7-1-15,2-1-19 16,-2-4-60-16,0 0-113 15,0 0-108-15</inkml:trace>
  <inkml:trace contextRef="#ctx0" brushRef="#br0" timeOffset="-206039.88">4939 5388 337 0,'0'0'276'0,"0"0"-131"0,0 0-44 16,0 0 23-16,0 0-37 15,0 0-25-15,0 0 2 16,-2-36 8-16,-1 32-7 16,3 2-21-16,0 2-10 15,0-2 4-15,0 2-12 16,0 0 12-16,0 0-17 16,0 0-5-16,0 0-6 15,0 0-1-15,0 2-9 16,0 16-9-16,0 8 9 15,0 4 22-15,0 8-4 16,0 0 1-16,0 0 4 0,0 2-6 16,3-1-10-16,-1-3-7 15,0-4 4-15,1-6-1 16,-3-8-3-16,2-2 1 16,-2-6-1-16,0-2-4 15,0-4-18-15,0-4-31 16,0 0-58-16,0 0-20 15,0-2-121-15,-9-18-140 16</inkml:trace>
  <inkml:trace contextRef="#ctx0" brushRef="#br0" timeOffset="-205656.6">4934 5436 809 0,'0'0'61'0,"0"0"41"16,0 0-16-16,0 0-25 15,0 0 12-15,0 0-29 16,0 0-22-16,38-48-13 16,-22 44 1-16,5 4-6 15,0 0-1-15,2 0-1 16,-3 0-2-16,-3 0 0 15,-1 14 0-15,-5 6 1 16,-4 4 4-16,-5 0-1 16,-2 2 6-16,0-4-2 0,0-2-3 15,-2-2 5-15,-16 0 2 16,0-2-1-16,-7 0-3 16,6-1-4-16,1-5-1 15,3-5-3-15,7-1-3 16,2-4-39-16,6 0-33 15,0 0-112-15,0-5-84 16</inkml:trace>
  <inkml:trace contextRef="#ctx0" brushRef="#br0" timeOffset="-205097.23">5244 5718 762 0,'0'0'155'0,"0"0"-45"15,0 0-9 1,0 0 1-16,0 0-48 0,0 0-20 16,-2 0-26-16,12 0-4 15,5 0-4-15,1 0 1 16,-3 0 5-16,0 0 4 16,-2 0-1-16,-4 3-7 15,-3 11 2-15,-4 6-3 16,0 2 0-16,0-2 3 15,-4 2-2-15,-9-2 0 16,-5-2-1-16,-5-2 1 16,4-2 0-16,0-2-2 15,7-6 3-15,4 0-1 16,6-4-2-16,2-2 0 16,0 3 2-16,0-3-1 0,0 0 0 15,2 0 2-15,14 0 22 16,7 0 18-16,3 0-10 15,8 0-7-15,1-3-3 16,3-3 2-16,-5 0-11 16,-1 0-14-16,-10 2-10 15,-7 4-74-15,-5 0-25 16,-10 0-36-16,0 0-91 16,-3 0-226-16</inkml:trace>
  <inkml:trace contextRef="#ctx0" brushRef="#br0" timeOffset="-204227.34">4992 5668 494 0,'0'0'281'0,"0"0"-211"16,0 0 34-16,0 0 5 15,0 0-68-15,0 0-6 16,0 0-17-16,0 0 6 16,0 0-9-16,0 0-2 0,0 0-8 15,-2 3 11-15,0 5 6 16,0 2 5-16,-2 1-6 15,4 4 4-15,0 3 15 16,0 2-17-16,0 4-3 16,0 0-1-16,0 4-3 15,0-2 7-15,-2 4-12 16,-1-2-8-16,1 0 8 16,2-3-4-16,0-2 10 15,-3-2-7-15,3-3-5 16,0-3-4-16,-2-1 0 15,0-3 1-15,0-4 0 0,-1-3 1 16,3-1 4 0,0-3-7-16,0 0-1 0,0 0-11 15,-2 0-25-15,2 0-33 16,0-7-77-16,-2-7-267 16</inkml:trace>
  <inkml:trace contextRef="#ctx0" brushRef="#br0" timeOffset="-202674.73">11668 204 586 0,'0'0'259'16,"0"0"-159"-16,0 0-16 16,0 0-24-16,0 0 13 0,0 0-10 15,-25 109 17 1,23-66-22-16,0 2 12 0,2 3-25 15,-2 2 4-15,2 0-8 16,0-4-15-16,0 0-12 16,0-7-6-16,0-3-6 15,0-6 0-15,0-2-1 16,-2-8 4-16,0-2-5 16,-1-8 0-16,1-2-14 15,-3-6-62-15,-2-2-69 16,-1 0-52-16,1-24-368 15</inkml:trace>
  <inkml:trace contextRef="#ctx0" brushRef="#br0" timeOffset="-202274.44">11608 301 648 0,'0'0'294'0,"0"0"-208"16,0 0 63-16,0 0-53 16,0 0-44-16,0 0-8 15,4-63-4-15,3 59-3 16,4-2-22-16,4 0 1 16,8-1-3-16,2 0 4 15,4 1-3-15,-3 2 16 0,-2 3-19 16,-5 1-2-1,-4 0-9-15,-1 0 5 0,-6 15-3 16,-1 10-1-16,-3 3 4 16,-4 2-1-16,0 6 2 15,0-2-2-15,-6 2-4 16,-17-4 3-16,-5-2 1 16,-1-2-4-16,-2-4-8 15,4-2 0-15,6-4-4 16,6-12-6-16,4-2-31 15,4-4-40-15,3 0-41 16,4 0-145-16,0-12-702 16</inkml:trace>
  <inkml:trace contextRef="#ctx0" brushRef="#br0" timeOffset="-201689.93">11866 637 742 0,'0'0'112'16,"0"0"24"-16,0 0-36 0,0 0 39 15,0 0-52 1,0 0-27-16,-13-18-24 0,13 12-21 15,9 2-6 1,7 0-7-16,3 2-1 0,4 0 11 16,-3 2 1-16,-5 0-9 15,-3 0-3-15,-6 12-1 16,-3 5-7-16,-3-2-1 16,0 6 8-16,0-2 0 15,-21-2 0-15,-1-3-2 16,2-2 0-16,0-5 0 15,5-2 1-15,3-3 0 16,8 0-3-16,4-2 3 16,0 0 1-16,0 0 1 15,0 0-1-15,0 0-4 0,0 0-1 16,4 0 5 0,12 0 4-16,1 0 4 0,4 0 12 15,1 5-11-15,-2 8-8 16,-4 1-2-16,-6 2 0 15,-7-2-2-15,-3 0 1 16,0 2 2-16,0-2 12 16,-9 0-4-16,-9-4 7 15,-2 0-3-15,-2-4 21 16,-1-2 3-16,6-4-25 16,-1 0-9-16,7 0-2 15,2 0-19-15,4-2-99 0,5-10-156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22T06:39:18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 1211 280 0,'0'0'157'16,"0"0"-53"-16,0 0-29 0,0 0 6 15,0 0 5-15,0 0-13 16,0 0 3-16,0 0-1 16,0 0-11-16,0 0-9 15,0 0-8-15,0 0-8 0,0 0-15 16,0 0 0-16,6 0-4 16,-6 0-6-16,0 0 14 15,0 0-7 1,0 0-3-16,13 0 7 15,-3 0-16-15,14 0-9 16,26 0 3-16,13 0 3 0,16 0 16 16,0 0-13-16,0 0-8 15,-11 0-2-15,0 0-1 16,1 0-12 0,-1 0 7-16,1 0 7 0,-9 0 0 15,-2 0-3-15,-13 0-2 16,-16 0 4-16,0-2 1 15,-19-3 0-15,-5 5 0 16,-5 0-17-16,0 0 2 16,0 0-17-16,0 0-21 0,0 0-13 15,0 0-63-15,-10 0-57 16,-30 0-138-16</inkml:trace>
  <inkml:trace contextRef="#ctx0" brushRef="#br0" timeOffset="495.58">670 1012 548 0,'0'0'133'16,"0"0"12"-16,0 0-43 16,0 0-16-1,0 0-21-15,0 0-15 16,0-10-12-16,0 10-5 0,0 0-12 16,0 0-17-16,0 0-4 15,13 0 2-15,27 0 6 16,10 10 5-16,13 0 0 0,5 4-8 15,-5 5 3-15,-13 3-7 16,-5 2 1-16,-5 0 2 16,-17 0-2-1,-7-5-2-15,-8 3 2 0,-3-8-2 16,-5 8 8 0,0 2-4-16,-18 2 10 15,-37 4 27-15,-9-1 1 16,1 4-3-16,3-3-9 15,-3 0-25-15,10 0 15 16,14-7-20-16,4-3 0 16,20-6-1-16,9-7 1 0,6-4-43 15,0-3-60-15,0 0-116 16,0-3-327-16</inkml:trace>
  <inkml:trace contextRef="#ctx0" brushRef="#br0" timeOffset="17908.55">4470 766 295 0,'0'0'131'0,"0"0"-23"15,0 0-29-15,0 0 0 16,0 0-16-16,0 0 0 16,0 0-9-1,0 0-8-15,-5 0-2 0,5 0-8 16,-8 0-1-16,3 0-4 15,-5 0-16-15,-1 0 12 16,-2 0 10 0,2 0-11-16,6 0 0 15,-5 0-4-15,10 0 3 16,0 0 3-16,0 0-13 0,0 0 4 16,0 0 0-16,0 0-4 15,0 0 6-15,0 0-21 16,0 0 0-16,0 0-2 15,10 0-1-15,24 0 3 16,16 0 9-16,8 0-4 16,16 0-4-16,-6 0 9 15,1 0-8-15,-14 0 9 16,-16 0-8-16,-5 0-2 0,-10 0-1 16,5 0 0-16,-8 0 5 15,3 0-1 1,-9 0-3-16,-1 0 7 0,-4 0-8 15,-5 0 2 1,-5 0-2-16,0 0 0 0,6 0-5 16,-6 0 5-16,0 0-2 15,0 0 2-15,0 0-18 16,0 0-8-16,0 0-19 16,0 0-38-16,0 0-60 0,0 0-126 15,-11 0-478-15</inkml:trace>
  <inkml:trace contextRef="#ctx0" brushRef="#br0" timeOffset="18398.3">4255 932 301 0,'0'0'154'15,"0"0"-27"-15,0 0-27 0,0 0-17 16,0 0-2-16,0 0-17 15,0 0-39-15,45 3 2 16,-6-3 14-16,6 0 10 16,-11 0-3-16,18 0-27 15,12-3 3-15,1-6-10 16,17-2-4-16,7 1 3 0,-10 1-12 16,0-2 2-16,-32 8 7 15,-12 0 0-15,-20 3-2 16,-9 0 11-16,-1 0-6 15,-5 0 8 1,0 0-8-16,0 0-4 16,0 0 4-16,0 0-13 0,0 0 2 15,0 0-4-15,0 0-7 16,0 0-2-16,0 0-61 16,0 0-88-16,0 0-140 15</inkml:trace>
  <inkml:trace contextRef="#ctx0" brushRef="#br0" timeOffset="19808.52">4996 6264 217 0,'0'0'98'0,"0"0"-61"15,0 0 53-15,0 0 6 16,0 0-19-16,0 0-11 16,0 7-11-16,0-2-8 15,0-5-10-15,0 0 6 16,0 2-13-16,0 2 8 0,0 0 4 15,0-1-7-15,0 1 8 16,0-3-15 0,0 4 6-16,0-3-1 15,0-2-6-15,0 0 8 0,0 0-15 16,0 0-7 0,0 0 10-16,0 5-18 15,0-5-3-15,40 0 21 16,23 0 3-16,21 0 2 0,13 0-4 15,11-7-19 1,0-6 8-16,-18 3-13 0,-17-2 0 16,-20 11 3-16,-24 1-3 15,-8 0 0-15,-8 0-4 16,-8 0-8-16,-5 0 5 16,0 0-29-16,0 0-12 15,0 0-34-15,0 0-42 16,0 0-30-16,0 0-63 15,-34 0-347-15</inkml:trace>
  <inkml:trace contextRef="#ctx0" brushRef="#br0" timeOffset="20209.87">5044 6429 137 0,'0'0'490'16,"0"0"-417"-16,0 0 28 15,0 0-25-15,0 0-17 16,0 0-32-16,0 3 11 0,31-3 22 15,-2 0-9-15,0 0-7 16,0 0 4-16,5 0-16 0,1 0 3 16,14 0 4-16,9 0-12 31,3 0-4-31,-3-3-17 0,-14-4 0 16,-9 0 9-16,-12 4-13 15,-12 3 5-15,-11 0 2 16,0 0-8-16,0 0 3 0,5 0-4 15,-5 0-21-15,5 0-36 16,-5 0-90-16,0 0-166 16</inkml:trace>
  <inkml:trace contextRef="#ctx0" brushRef="#br0" timeOffset="33438.11">3955 9365 19 0,'0'0'536'15,"0"0"-454"-15,0 0 3 16,0 0-2-16,0 0 2 15,0 0-39-15,0 0 1 16,0 0 21-16,0 0-25 16,-8 0 0-16,3 0-12 15,5 0-11-15,-5 0 8 0,5 0-23 16,0 0 4-16,0 0 9 16,0 0-5-16,-6 0 14 15,1 0 3-15,0 0-7 16,-8 0 8-1,2-7-13-15,1-1-3 16,4 2 5-16,-2-3-12 16,8 2 10-16,0 1-8 0,-5-1 0 15,5 1 22-15,0 2-23 16,0 4 6-16,0 0 10 16,0 0-20-16,0 0 12 15,0 0-4-15,-5 0-12 16,5 0 21-16,-5 0-12 15,-1 0-10-15,-4 0 10 16,-8 23-4-16,-6 14-6 16,-2 8 0-16,2 4 2 0,0-7 0 15,3 3 0 1,3-2-2-16,2-3 2 16,-2-4 0-16,12-2-2 15,1-4 0-15,0-11-8 0,5-2 4 16,0-11-7-16,0-2-4 15,0-4 9-15,0 0-11 16,0 0 11-16,0 0-12 0,0-7 18 16,0-19 18-1,16-8-7-15,13-2-6 16,-6-4 1-16,-7 1-4 16,8-2 2-16,-9 5-4 15,4 3 0-15,-3 7 9 0,-3 2-8 16,-3 7 2-1,-4-4 13-15,-1 6-14 0,0 0 7 16,3 1-8-16,2 7 1 16,-10-2 11-16,0 2-11 15,6 7-2-15,-6-1 17 16,0 1-16 0,0-5 2-16,0 5 3 0,0 0-6 15,0 0 7-15,0 0-7 16,0 0 0-16,0 0-1 15,0 0 0-15,0 0 0 16,0 0 1-16,0 0-4 0,0 17 4 16,0 9 0-16,-6 4-1 15,-4 5 0 1,-3 4 2-16,2 4 0 0,1-3-1 16,2 3 2-16,3-6-2 15,-1 0 0-15,1-7 0 16,0-7-1-16,0-10 3 15,5-6-3-15,0-4 1 16,0-3 0-16,0 0-1 0,0 0 5 16,0 0-4-16,0 0 0 15,0 0 0-15,0-3-4 16,0-10-4 0,0-4 4-16,0 0-3 15,0 0 6-15,0 4-15 16,0 3-4-16,0 1-33 0,5 2-75 15,0-3-116-15,-5-7-211 16</inkml:trace>
  <inkml:trace contextRef="#ctx0" brushRef="#br0" timeOffset="56575.24">536 402 159 0,'0'0'91'0,"0"0"25"16,0 0 45-16,0 0-58 16,0 0-43-16,0 0 10 15,0 0-8-15,0 0-19 16,34-29 10-16,-34 29-10 15,0 0 5-15,0 0 7 0,0 0-17 16,0 0 2-16,0 0-8 16,0 0-6-16,0 0 8 15,0 0-5-15,0 0 5 16,0 0 16-16,0 0-20 16,0 0-1-16,0 0 0 15,0 0-19-15,0 0-4 0,0 4-3 16,0 12-3-16,0 7 13 15,0 0-6 1,0 7 2-16,0-2-6 16,0 2-2-16,0 0 9 0,0-5-10 15,0 3 1-15,0-3 2 16,11-3-2-16,-6 2 4 16,6-12-5-16,-3-1-2 15,-3-5-3-15,5-6-16 16,-4 0-22-16,-1 0-41 15,13 0-24-15,3-10-34 16,-2-25-218-16</inkml:trace>
  <inkml:trace contextRef="#ctx0" brushRef="#br0" timeOffset="57256.44">644 144 355 0,'0'0'245'16,"0"0"-158"-16,0 0-1 15,0 0 6-15,0 0-18 0,0 0-18 16,-5 0-5-16,5 0 9 16,0 0-13-16,0 0-17 15,0 0-4-15,0 0-13 16,0 10 8-16,0 10 6 15,0 3-5-15,0-6 1 16,0-1-15-16,0-5 0 16,0-4-4-16,0-7-4 15,0 0 0-15,0 0-3 16,0 0 3-16,21 0 4 16,8 0 13-16,0-18-6 15,5-1-3-15,-13 2-8 0,-16 7 6 16,-5-3-2-16,0 7 12 15,0-5 32 1,0 4-15-16,-26 1-10 16,-3 0-14-16,-5 2-9 0,-16 4-11 15,2 0-47-15,9 0-48 16,5 0-70-16,18 0-368 16</inkml:trace>
  <inkml:trace contextRef="#ctx0" brushRef="#br0" timeOffset="61386.66">689 5899 85 0,'0'0'378'0,"0"0"-246"15,0 0-32-15,0 0 9 16,0 0-33-16,0 0-13 15,0 0-11-15,0-27 5 16,0 27 0-16,0-6-15 16,0 6 4-16,0-3-9 15,0 3-11-15,0 0 18 16,0-3-14-16,0-1 0 16,0 1 1-16,0 3-7 0,0 0 3 15,0 0-8-15,0 0-13 16,0 0-1-16,0 0-5 15,0 10-26-15,0 20 22 16,0 9 4 0,-11 2 0-16,11 5 0 15,-8-3 7-15,8 7-1 16,-5-4-6-16,0 6 0 0,-1-6 0 16,1-3 3-16,0-3-3 15,0-3 0-15,-8-8-4 16,-16-2 1-16,8-7-7 15,-8-3 2-15,-6-8 7 16,7 1-2-16,-7-3 1 16,9-7-17-16,-3 0 17 0,0 0 2 15,0 0-7 1,8-20-7-16,3-3 5 16,18 0-7-16,0-4 16 15,0 4-8-15,18-2 1 0,27 2 5 16,5 4-5-16,8 6 7 15,-8 0-1-15,-3 3 5 16,-7 3-8-16,-14 1 4 16,-3 0 0-16,-12 5-3 15,2 1-7-15,-13 0-64 16,0-10-30-16,0-2-61 16,0-11-366-16</inkml:trace>
  <inkml:trace contextRef="#ctx0" brushRef="#br0" timeOffset="61635.36">615 5600 269 0,'0'0'669'0,"0"0"-517"15,0 0 27-15,0 0-49 0,0 0-51 16,0 0-48-16,0-18-11 16,0 18-20-16,0 0-4 15,0 0-26-15,0 0-93 16,5 0-56-16,19 0-150 16</inkml:trace>
  <inkml:trace contextRef="#ctx0" brushRef="#br0" timeOffset="62553.25">752 6465 362 0,'0'0'200'16,"0"0"-145"-16,0 0 7 16,0 0-5-16,0 0-13 0,0 0-5 15,-8 6 8-15,8-2 18 16,0-4 13-16,8 3-18 16,13 1-13-16,18-4-5 15,19 0 10-15,11 3-26 16,4-3 1-16,6 0-1 15,-11 3-22-15,-4 1 17 16,-9-1-5-16,-3 0-12 16,-7 0 10-16,0 1-12 15,-11-4 0-15,-5 0 6 16,-8 0-8-16,-8 0 1 16,-13 0 0-16,0 3-1 15,0-3-4-15,0 0-35 16,0 0-28-16,0 0-74 15,0 0-119-15</inkml:trace>
  <inkml:trace contextRef="#ctx0" brushRef="#br0" timeOffset="63088.74">1244 6376 679 0,'0'0'135'0,"0"0"-27"16,0 0 18-16,0 0-37 0,0 0-40 16,0 0 2-16,0 0-7 15,0 0 4-15,0 0 8 16,0 0-18-16,0 0-4 15,0 0-9-15,0 0-24 16,0 0 7-16,0 0-8 16,0 0-13-16,0 0 2 0,18 0-6 15,27 0 17-15,5 0 34 16,2 0-31 0,-7 3 13-16,-16 4-16 0,-8-3 3 15,-3 5-4 1,-7-3 1-16,-6 4 0 0,0 0 9 15,3 4-8-15,-8-1 8 16,6 4-2-16,-6 2 8 16,0 11 10-16,0 3-15 15,-19 14 14-15,-31 6 1 16,-8 0-14-16,-2 0 0 16,2 0 20-16,8-7-19 15,11-4 3-15,-4-10-12 16,22-9 1-16,3-5-2 15,13-8-2-15,5-8-1 16,0-2-29-16,0 0-44 0,0-2-153 16,0-41-801-16</inkml:trace>
  <inkml:trace contextRef="#ctx0" brushRef="#br0" timeOffset="86038.62">597 1138 34 0,'0'0'132'0,"0"0"-49"16,0 0-49-16,0 0-13 16,0 0-2-16,0 0 0 15,0 0-3-15,-79 73 5 0,73-64 13 16,6-8-12-16,0 4-4 16,0-4 4-1,0-1 6-15,0 0-18 16,0 5-10-16,0-5-13 0,0 0-67 15,0 0 23-15,0 0-36 16,0 0-55-16,0 0 148 16,0 0 64-16,0 0 93 15,0 0-54-15,0 0-38 16,0 0-13-16,0 0-12 16,0 0 12-16,0 0-11 15,0 0 16-15,0 0 23 0,0 0-22 16,0 0-11-1,0 0 6-15,0 0-23 0,0 0 1 16,0 0-1-16,0-5 2 16,0 4-11-16,0-4-2 15,0 4-19-15,0 1 14 16,0-4-5-16,0 4 7 16,0 0 3-16,0 0 5 0,0 0 2 15,0 0-7-15,0 0-7 16,0 0 2-16,0 0-5 15,0 0 1 1,0 0 0-16,0 0 2 16,0 0 3-16,0 0-6 15,0 0-8-15,0 0 10 0,0 0-11 16,0 0-2-16,0 0 2 16,0 5 4-16,0 6 10 15,0 3-8 1,0-3 1-16,6 8 16 0,-6-1-15 15,0 3 7-15,5 2-5 16,-5-2-6-16,0 2 6 16,0-3-10-16,0-1 0 15,8-1 5-15,-3 1-4 0,0-3-1 16,1 2 0 0,-6 1 4-16,5 1-3 15,-5 3-1-15,5-2 0 16,3 2 4-16,-3-4-4 15,6-2 0-15,-6 0 1 16,-5-1 2-16,5-2-5 0,-5-5 2 16,0 1 0-16,6-4 2 15,2-5-2-15,-3 3 0 16,-5-4 2-16,0 0 1 16,0 0-5-16,5 0 2 0,-5 3 0 15,0-3 1 1,0 0 0-16,5 0 1 15,1 0-2-15,-1 0 0 16,3 0 4-16,-3 0-2 16,5 0-1-16,1 0 10 15,2 0-10-15,-2 0 2 16,4 0 2-16,4 0-5 0,2 0 5 16,3 0-4-1,-6 0 3-15,3 0 4 0,-8 0-7 16,3 0 2-16,0 0-3 15,7 0 2-15,6 0-2 16,0 0 1-16,5 0-1 16,-7 0 3-16,2 0-2 15,-6 0-1-15,-7 0 1 16,8 0-1-16,-3 0 1 16,2 0-1-16,6 0 0 15,-8 0 2-15,-7-3-2 16,-4 3 0-16,-5 0-1 0,-5 0 3 15,0 0-2-15,0 0 1 16,0 0-1-16,0 0 0 16,0 0-1-16,0 0 1 15,0 0 0-15,0 0 1 16,0 0 6-16,0 0-7 16,0 0 3-16,0 0 5 0,0 0-6 15,0 0 2-15,0 0-4 16,0 0 0-1,0 0 2-15,0 0-2 16,0 0-3-16,0 0-1 16,0 0 2-16,0 0 0 15,0 0 1-15,0 0-4 0,0 0 5 16,0 0-7-16,0 0-1 16,0 0 4-16,0 0-4 15,0 0 1-15,0 0 2 16,0 0 4-16,0 0 0 15,0 0 1-15,6 0 0 16,2 0 0-16,-3 0 0 0,0 0 0 16,-5 0 0-1,5 0 2-15,1 0-2 16,-1 0 0-16,0 0 0 16,3 0 0-16,3 0 2 15,-1 0 0-15,8 0-1 0,-2 0 0 16,-3 0 4-16,-2 0-5 15,-1 3 1 1,1-3-1-16,-3 0 3 0,-3 0-3 16,0 0 0-1,-5 0 0-15,6 0-1 0,-6 0 1 16,0 0-2-16,0 0-3 16,0 0-48-16,0 0-41 15,0 0-41-15,-6 0-164 16,-12-20-207-16</inkml:trace>
  <inkml:trace contextRef="#ctx0" brushRef="#br0" timeOffset="86663.59">1238 1548 446 0,'0'0'165'0,"0"0"-83"16,0 0 5-16,0 0-4 0,0 0-19 16,0 0-5-16,-10-7 25 15,5 7-1-15,-3 0-10 16,2 0-17-16,1 0 2 15,0 0-13-15,5 0-3 16,-5 0-7-16,5 0-16 16,0 0 9-1,0 0-12-15,0 0-6 16,0 0-5-16,0 0-1 0,0 0 1 16,0 4-3-16,15 5 3 15,30 1 7-15,8 4-3 16,2-1-7-16,3 3 8 15,0 1-9-15,-19 0-1 16,1 0-2-16,-25-5 2 0,-2 2-2 16,-13 1-6-16,0 0 5 15,0 7 3-15,0 1 2 16,-28 0 11-16,-17-2 0 16,3 9 5-16,-8-2-1 15,0-3-5-15,-3 5 3 16,-2-2-2-16,2 2-13 15,9-3 0-15,-1-4 14 16,11-6-11-16,10-8 0 16,8 2-3-16,11-8 0 15,5-3 3-15,-8 0-3 16,8 0 0-16,0 0-3 16,0 0-13-16,0 0-13 15,0 0-28-15,0-14-85 16,0-12-260-16</inkml:trace>
  <inkml:trace contextRef="#ctx0" brushRef="#br0" timeOffset="89897.75">915 6518 430 0,'0'0'130'15,"0"0"-39"-15,0 0-17 0,0 0 9 16,0 0-43-16,0 0 6 16,0 0-4-1,0 0 5-15,0 0 20 16,0 0-29-16,0 0-10 16,0 10 10-16,0 13-4 15,0 4-3-15,-5 6-2 0,-6 0-13 16,-2 4 16-16,2-1-8 15,6 4-12-15,-5-2 13 16,10-1-16 0,0-6 9-16,0-1-1 15,-8 0-10-15,-3-2 8 0,6 2-6 16,-6-3-2-16,-2-1 18 16,8-6-19-16,0 0 2 0,-1-7 14 15,6-3-19 1,0 0 5-16,0-6-2 15,0-1-4-15,0 0 4 16,0 1-4-16,0 2-2 16,0-3 0-16,0 1 0 0,0-1 5 15,16 0-2-15,3 1-3 16,-4-1 7-16,4 3-6 16,-3 1 1-16,7 3 1 15,-7 3-1-15,13-2 12 16,-5-5-13-16,-3 0 1 15,-3-2 2-15,3-1-1 16,13 1-1-16,1-1 1 16,4 0-2-16,0-3 6 15,4 0-7-15,-4 0 2 16,-5 0 6-16,-8 0-7 16,9 0-1-16,-12 0 0 15,6 0 0-15,-8 0 0 16,-8 0 0-16,3 0 0 15,-5 0 1-15,2 0-1 16,-3 0 0-16,1 4-1 0,-3-1 2 16,-3 0-2-16,0 0 0 15,-5-3-4-15,0 0 1 16,0 0-11-16,0 0-21 16,0 0-78-16,0 0-48 15,0-3-183-15</inkml:trace>
  <inkml:trace contextRef="#ctx0" brushRef="#br0" timeOffset="90422.62">1125 7038 435 0,'0'0'229'15,"0"0"-168"1,0 0 56-16,0 0-28 16,0 0-37-16,0 0 34 15,-10 0-12-15,10 0-11 16,0 0-3-16,0 0-5 15,0 0 0-15,0 4-6 0,0 5-33 16,0-3-5-16,34 4-4 16,21-3 5-16,14 0 4 15,-1-1-11-15,0 1 6 16,-13 3-7-16,-15 3-3 16,-11 7 9-16,-11 3-7 0,-7 7 3 15,-11 10 29-15,0 0-8 16,0 9 41-1,-11 4-30-15,-36 0-18 16,-8 0 28-16,-8-4-34 16,7-8-2-16,-1 1 13 0,7-13-15 15,2-5 0-15,14-11-8 16,13-6-2-16,3-4 0 16,12-3-9-16,-4 0-42 15,-9 0-45-15,4-13-216 16</inkml:trace>
  <inkml:trace contextRef="#ctx0" brushRef="#br0" timeOffset="129321.39">8200 6772 628 0,'0'0'105'0,"0"0"16"16,0 0-38-16,0 0-8 16,0 0-28-16,0 0-9 15,0 0-6-15,0 0-1 16,0 0-13-16,0-22 10 16,0 22-20-1,0 0 3-15,0 0-1 0,0 0-5 16,0 0 14-16,0 0 3 15,0 0-2-15,-6 0 7 16,1 0-18-16,-5 0-4 16,-9 17-4-16,-10 12 0 15,3 13 8-15,-8 5-5 0,5 2 3 16,0 4 1 0,5 0-5-16,14 4 1 15,-1-7-4-15,6-3 0 16,0-5 1-16,5-1 1 15,0-6-4-15,0-1 2 0,0-8-2 16,16-3-10-16,12-2-14 16,1-7-2-16,-8-5 19 15,14-5-9-15,-6-4 14 16,10 0-2-16,11 0 2 16,3 0 1-16,-3-24 0 0,-11 0-2 15,0-2-3-15,-15-1-5 16,-13 1 13-16,-11 6 2 15,0 1 0-15,0 8 7 16,0 2 3 0,-16 2 8-16,-18 4 13 15,-11 3-33-15,-18 0 0 0,-6 0 0 16,1 0 1-16,8 0 4 16,7 12-2-16,19 2-2 15,13-1-1 1,2 4-1-16,14-1-10 0,0 4-15 15,5-3-72-15,0-4-157 16,0-10-351-16</inkml:trace>
  <inkml:trace contextRef="#ctx0" brushRef="#br0" timeOffset="131474.81">8954 6958 463 0,'0'0'179'16,"0"0"-119"-16,0 0 14 15,0 0-13-15,0 0-25 16,0 0 16-16,0 0 18 0,0 0 6 16,0 0-8-1,0 0-27-15,0 0 4 16,0 0-5-16,0 0-11 15,0 0-4-15,0 0 3 16,0 0-8-16,0 0 13 16,0 0-10-16,0 0 7 15,0 0-8-15,0 0-18 0,0 0 2 16,0 0 2-16,6 0-2 16,17 0-6-1,17 10-4-15,28 5 4 0,22 3 0 16,7 9 3-16,-2-4-2 0,-9-4-1 15,-22 2-6-15,-20-5 6 16,-15-2-5-16,-13-5-1 16,-6-2 4-1,-10-4-5-15,0 1 2 0,0-1 3 16,0 3 2 0,0 1 5-16,0 7 3 0,-21 6-4 15,-31 3 15 1,-3 3 0-16,-19 4 11 0,0 0-11 15,6 0-13-15,5 2 6 16,8-3-7-16,13-4-5 16,10-8 8-16,8 1-7 15,14-12 1-15,2 1-2 16,8-5 1-16,0-2 4 16,0 0-4-16,0 0 7 0,0 0-6 15,0 0 1-15,0 0 2 16,0 0-5-1,0 0 0-15,0 0 0 16,0 0-14-16,0 0-16 0,0 0-30 16,0 0-133-16,0 0-201 15</inkml:trace>
  <inkml:trace contextRef="#ctx0" brushRef="#br0" timeOffset="140640.45">9872 7040 569 0,'0'0'55'0,"0"0"23"16,0 0 7-16,0 0 5 15,0 0-14-15,0 0 2 16,0 0-28-16,0 0-4 0,0-27-3 16,0 27-8-1,0 0-11-15,0 0-8 0,0 0 3 16,0 0-4-16,0 0-5 16,0 0 0-16,0-2-2 15,0 2 11-15,0 0-6 16,0 0 2-16,0 0 3 15,0 0-8-15,0 0 6 16,6 0-3-16,1 0 2 16,-7 0 9-16,0 0-9 0,0 0 0 15,0 0 2-15,0 0-11 16,0 0-1-16,0 0-5 16,0 10 0-1,0 9 0-15,0 11 6 16,0 0-2-16,-13 0 4 15,8 4-6-15,-5-4-2 0,4-7 6 16,-2 0-6-16,3-6 2 16,0-8-2-16,5-5-2 15,0-4 0-15,0 0-5 16,0 0 2-16,0 0-3 16,0 0-8-16,0 0 2 15,10 0-5-15,19 0 8 16,11-4 9-16,-1 1-6 15,1-1 2-15,-6 4 5 0,-10 0 0 16,-1 0-1-16,-7 0-4 16,-6 0 6-16,4 11 6 15,1 2-6-15,-1 7 0 16,-4 0 1-16,-5-1 0 16,-5 5 1-16,0-4 0 15,0 0 1-15,0-1 3 16,0 3-2-16,-29-9-2 15,8 4 5-15,-8-4-4 16,-5-4-3-16,5 5 0 16,-5-7-6-16,0-5-7 15,0-2-32-15,0 0-45 16,13 0-43-16,-3-2-90 0,19-33-141 16</inkml:trace>
  <inkml:trace contextRef="#ctx0" brushRef="#br0" timeOffset="141041.97">9970 6971 435 0,'0'0'230'0,"0"0"-179"16,0 0 42-16,0 0-14 15,0 0-24 1,0 0 9-16,10-3-17 16,-5 3-6-16,24 0-14 0,16 0 11 15,18 0 9-15,16-4 17 16,8-1-42-16,-14-1 3 0,-17 4 8 15,-17-3-11 1,-15 5-15-16,-24 0 14 16,0 0-1-16,0 0 0 15,0 0 10-15,0 0-21 16,0 0-4-16,0 0-5 0,0 0-24 16,0 0-7-16,-11 0-45 15,-23 12-43-15,-13-6-173 16</inkml:trace>
  <inkml:trace contextRef="#ctx0" brushRef="#br0" timeOffset="144949.98">10990 7194 498 0,'0'0'166'16,"0"0"-119"-16,0 0 15 16,0 0-8-16,0 0-18 15,0 0 4-15,0 0 13 16,0-4 0-16,0 4-10 15,0 0 3-15,0 0-9 0,0 0 6 16,0 0 0-16,0 0-10 16,0 0 2-1,0 0 1-15,0 0-7 0,5 0 2 16,-5 0-11-16,0 0-15 16,0 0 10-16,0 0-8 15,0 4-1-15,6 19-5 16,-1 7 9-16,8 3 10 0,-3-1-16 15,-4-2 1-15,-1 0 4 16,0-1-9 0,3-11 6-16,-8-7-6 15,5-2 0-15,-5-5 0 16,6-4 0-16,4 0 0 0,9 0 3 16,25 0-1-16,35 0-2 15,34-24 18-15,48-12-15 16,31-5 5-1,23 2-8-15,1 2 0 16,-19 4 5-16,-21 3 4 0,-39 7 16 16,-34 7-2-16,-37 5 0 15,-27 5 5-15,-26 3-7 16,-13 3 12-16,0 0-2 16,0 0-10-16,0 0 3 15,0 0-14-15,0 0-10 0,0 0-6 16,0 0-38-16,-24 0-68 15,-31 0-133-15,-26 0-868 16</inkml:trace>
  <inkml:trace contextRef="#ctx0" brushRef="#br0" timeOffset="156878.98">11716 1125 141 0,'0'0'16'0,"0"0"45"0,0 0-29 16,0 0 17-16,0 0-30 15,0 0-14 1,0 0-5-16,-24-10-4 16,14 3-91-16</inkml:trace>
  <inkml:trace contextRef="#ctx0" brushRef="#br0" timeOffset="157174.25">11716 1125 609 0,'-200'-36'61'16,"200"36"54"-16,0 0-20 15,0 0-36-15,0 0-2 16,0 0-2-16,0 0-12 15,0 0-9-15,0 0 5 16,47 0-19-16,27 0-8 0,34 0-2 16,10 0-4-16,6 0-6 15,2 0-1-15,-23 0 0 16,-14 0-29-16,-31 0-22 16,-27 0 1-16,-12 0-1 15,-19 0-12-15,0 0 29 16,0 0-75-16,-45 0-42 0</inkml:trace>
  <inkml:trace contextRef="#ctx0" brushRef="#br0" timeOffset="157442.76">11403 1234 800 0,'0'0'36'16,"0"0"49"-1,0 0-9-15,0 0-21 0,0 0-16 16,0 0-10-16,113 9 24 16,-5-9 15-16,29 0-31 15,15 0-8-15,1 0-19 16,-17 0 7-16,-28 0-1 16,-39 0-7-16,-35 3-3 15,-18 1-6-15,-16-4 1 0,0 1 2 16,0-1-3-16,0 0-36 15,0 0-67-15,0 0-280 16</inkml:trace>
  <inkml:trace contextRef="#ctx0" brushRef="#br0" timeOffset="204115.86">8904 1820 42 0,'0'0'169'0,"0"0"-20"0,0 0-30 15,0 0-35-15,0 0-5 16,0 0-14-16,0 0-26 16,-18 0-5-16,18 0 10 15,0 0-6-15,0 0-8 16,0 0-2 0,0 0 12-16,0 0-14 0,0 0 9 15,0 0-3-15,0-1-3 16,0-5 5-16,0 6-1 15,0 0-8-15,0-1 7 16,0-4-9-16,0 1-13 16,0-2 2-16,0 4-10 0,18-3 0 15,-2-2-2 1,8 1 0-16,2 2-3 16,-2 2 2-16,0 2 1 15,-3 0 0-15,-3 0-5 16,-2 0 4-16,7 0-4 0,-7 0 1 15,3 11 3-15,-4 2-3 16,-9-5-2-16,-6 8 0 16,0-9-9-16,0 5-5 15,0 0 9-15,-11 1 11 16,-18 2 4-16,13-7-4 0,-2 4 3 16,8-8-3-1,-1 1-3-15,-7-3 1 16,2 3 0-16,-3-5 2 15,9 2-7-15,5-2 8 16,5 0-1-16,0 0 3 16,0 0 0-16,0 0-6 0,0 0-4 15,0 0-1-15,0 0 8 16,0 0 2-16,10 0 2 16,14 9-2-16,-8 0 1 15,7 3-1-15,-12 2-2 16,7 0-1-16,-13-1 1 0,-5 4 0 15,0-1 4 1,0 5 3-16,0 2-1 16,-18 4-5-16,-16-1 4 0,2 1-3 15,-10-8 2 1,-2 1 8-16,-1-6-1 16,5-5-4-16,1-2 2 15,5-4 11-15,0-3-18 16,10 0 5-16,-5 0-3 0,13 0-3 15,6 0 9-15,-3 0-10 16,13 0 0-16,0-3-34 16,0-6-42-16,13-5-130 15,42 1-119-15</inkml:trace>
  <inkml:trace contextRef="#ctx0" brushRef="#br0" timeOffset="204921.4">10083 1826 379 0,'0'0'163'0,"0"0"-28"16,0 0-40 0,0 0-14-16,0 0-35 15,0 0 13-15,10-23 34 16,-10 23-25-16,0 0-1 16,0 0-5-16,0 0-16 0,0 0-10 15,0 0-19-15,-5 4-5 16,-29 20 1-16,-6 8-12 15,6 0 15-15,-5 5 3 16,4-2-1-16,7 2 2 16,1 2-9-16,9 2-10 0,13-8 9 15,-1 0-9 1,6-3-1-16,0-4-1 16,0 1-1-16,29-3 1 15,11-8-13-15,-1 0 3 16,6-7-4-16,0-9 0 0,-1 0 10 15,9 0-7-15,-3-6 2 16,-3-17-6-16,-7-3 7 16,-19-1 1-16,-8 4 8 15,-13 4 0-15,0 5 6 16,0 4 0-16,-13 4 15 16,-37 6-15-16,-8 0-6 15,-11 0-55-15,-9 9-86 16,-1 18-115-16</inkml:trace>
  <inkml:trace contextRef="#ctx0" brushRef="#br0" timeOffset="-209774.9">518 1812 288 0,'0'0'76'16,"0"0"36"0,0 0-23-16,0 0-23 0,0 0-2 15,0 0-25-15,0 0-18 16,0 0 0-16,-16-15 6 16,16 13 14-16,0 2-13 15,0 0 17-15,0-5 16 16,0 5-26-16,0 0-9 15,0 0-10-15,0 0-9 0,0 0 7 16,0 0-6-16,0 0-4 16,0 0 23-16,0 0-5 15,0 0 13-15,0 0-4 16,0-1-7 0,0 1 0-16,0 0-15 15,0 0 12-15,0 0 0 0,0 0 4 16,0 0 9-16,0 0 8 15,0-6-15-15,0 6-1 16,0 0-13-16,0 0-2 16,0 0 7-16,0 0-16 15,0 0 10-15,0 0-12 16,0 0 2-16,0 18-2 16,0 5 1-16,0 3 2 0,0 8 0 15,0 3 0-15,0 2-3 16,0 5 3-16,0 2-3 15,0-2 12-15,0-1-11 16,0-3-1-16,0-4 0 16,0-3 0-16,0 1 5 15,0-1-5-15,0 0 2 16,0-4 0-16,0-2-2 16,0-4 0-16,0 1 0 15,0-1 2-15,0 5-2 16,0-4 0-16,0-1 2 15,0 3-6-15,0-3 2 16,0 0 2-16,0-3 2 0,0-3-2 16,0-4 0-1,0 1-2-15,0-2 6 0,0 6-4 16,0-6 0-16,10 6 2 16,-4-6-6-16,7-1 8 15,-8-2-1 1,0 1-3-16,6-3 1 0,-6-3-3 15,3-1 2-15,-3-3 0 16,1 3 0-16,-6 0-2 16,5 0 2-16,0 4 0 15,6 0 2-15,2 0-2 16,-3-1 0-16,1 1 0 16,-3-4 3-16,7 4-3 0,-4 2 3 15,-6-2-8-15,14 4 9 16,-4-8-4-1,9 3 0-15,5 1 1 0,-8 0-3 16,3-4 4 0,5 3-2-16,-14 3 0 0,9-8 2 15,5-1 1-15,-3 0-3 16,22 0 3-16,-4 0-2 0,1 0 1 16,8 0-1-1,-14 0-1-15,1 0 0 16,-6 0 0-16,-8 0 0 15,3 0 0-15,0 0 2 16,0 0-1-16,0 0 3 16,-3 0-4-16,-13 0 0 0,-2 0-1 15,-11 0 1-15,0 0 0 16,0 0 5-16,0 0-5 16,0 0 5-16,0 0-10 15,0 0 4-15,0 0-1 16,0 0-5-16,0 0-12 15,0 0-29-15,0 0-72 16,-34 0-83-16,-1-12-128 0,6-9-380 16</inkml:trace>
  <inkml:trace contextRef="#ctx0" brushRef="#br0" timeOffset="-209054.28">960 2610 549 0,'0'0'97'0,"0"0"2"15,0 0-32-15,0 0 3 16,0 0 7-16,0 0 2 16,0 0-4-16,0 0-26 15,0 0 3-15,0 0 9 0,0 0-23 16,0 0-3-16,0 0-15 16,0 0 2-16,0 0-6 15,0 0-9-15,0 0-6 16,0 0 17-16,34 0 4 15,0 0 4-15,19 0-9 0,15 0-2 16,-2 0-3-16,7 9-4 16,9-2-6-1,-16 4 3-15,-3-2-4 16,-11 5 0-16,-25-5-1 16,-4 1 1-16,-7 1-1 15,-8-8-1-15,-8-1 1 16,0 2-1-16,0-1 5 15,0 4-4-15,0 4 5 16,0 1-4-16,0 4 14 16,0 2-8-16,-18-2-6 0,2 4 8 15,-3-3-8-15,-10 6 2 16,3 0 8-16,-13 3 3 16,-9 8-1-16,-2-1 0 15,-13 3-11-15,0 3 4 16,8-8 0-16,5-2-4 15,8-10-2-15,16-7 4 16,7-6 2-16,9-1 0 16,-1-3 6-16,3-2 9 15,3 0-8-15,5 0 0 16,-5 0-1-16,5 0-5 0,0 0 7 16,0 0-14-16,0 0 0 15,0 0-3-15,0 0 3 16,0 0-3-16,0 0-33 15,0 0-56-15,0-7-174 16</inkml:trace>
  <inkml:trace contextRef="#ctx0" brushRef="#br0" timeOffset="-193818.41">8386 7955 191 0,'0'0'402'15,"0"0"-336"-15,0 0 16 16,0 0 19-16,0 0-18 16,0 0-26-16,0 0-14 15,0 0 6-15,0-3-5 16,0 3 6-16,-5 0-8 0,-11 0-21 15,-7 23 17-15,-11 14-1 16,-6 4 0-16,-5 1-3 16,1 0-9-16,-4 0-6 15,14-6-8-15,3-3-10 16,-4-6 7 0,12-11-8-16,4-2 0 15,9-7 6-15,10-2-6 16,0-5 0-16,0 0-2 0,0 0-8 15,44 0 10-15,38 0 4 16,7 0 3-16,9 0 3 16,4 0-9-16,-12 0-1 15,-11 0 0-15,-22 0-7 16,-17 0-3-16,-19 0-27 16,-8 0-9-16,-13 0-2 15,0 0-44-15,0 0-11 0,0 0-50 16,0 0-7-16,-34 0-123 15</inkml:trace>
  <inkml:trace contextRef="#ctx0" brushRef="#br0" timeOffset="-193460.19">8455 8106 660 0,'0'0'142'16,"0"0"-56"-16,0 0 41 0,0 0-42 15,0 0-35 1,0 0-25-16,0 1-8 16,0 29 17-16,0 12 19 15,0 4-3-15,0 7 14 0,0 0-31 16,0 7-10-16,0 3-14 15,0 4-2-15,0-1 13 16,0-14-20-16,0-8 4 0,0-14-3 16,0-14 2-16,0-4-1 15,0-10-2-15,0-2-5 16,0 0-6-16,0 0-53 16,0-14-44-1,0-28-121-15,0-22-427 16</inkml:trace>
  <inkml:trace contextRef="#ctx0" brushRef="#br0" timeOffset="-192994.34">9057 8160 381 0,'0'0'369'16,"0"0"-265"-16,0 0 66 0,0 0-85 16,0 0-4-16,0 0-39 15,0-11-9-15,0 11-15 16,0 0-6 0,0 0 12-16,0 0 3 0,0 0-9 15,0 0 4-15,0 0-12 16,21 0-9-16,19 16 18 15,17 4-8-15,1 7 0 16,3-5-8-16,-3 1 6 0,-19 2-3 16,-10-5-6-16,-13 3 0 15,-16 0 2 1,0 3-2-16,0 1 0 16,0 3 4-16,-34 7-1 15,-22-1 7-15,-7 0-9 16,5-2-1-16,-2-8 10 0,13 1-9 15,2-4 4 1,11-13-3-16,18 0-2 0,5-5 3 16,3-5-3-16,8 0-15 15,0 0-41-15,0 0-66 16,8 0-84-16,42-29-180 16</inkml:trace>
  <inkml:trace contextRef="#ctx0" brushRef="#br0" timeOffset="-192503.74">9862 8248 470 0,'0'0'436'0,"0"0"-326"15,0 0 46-15,0 0-60 16,0 0-35-16,0 0-15 15,0-16-34-15,0 16-9 16,-11 0 6-16,3 16 1 0,-7 11 6 16,-4 0 3-16,9 2-17 15,-1-5 3-15,6-5-3 16,5-5 2-16,0-7-4 16,0-4 0-1,0-3 0-15,0 0 5 16,0 0-5-16,0 0 9 15,10-3-5-15,30-11-2 0,12 7-2 16,4 7-2-16,2 0-4 16,-8 0 1-16,-6 0 0 15,-4 14 5-15,-11 12 2 16,0 1-1-16,-14 3 1 16,4 3-1-16,-19 3-1 15,0 4 5-15,0 0-4 16,0-7 1-16,-24-3 3 15,-21-7-1-15,1-7 7 16,-4-4-11-16,4-3-1 16,9-6-8-16,-4-3-57 15,5 0-32-15,0-10-87 0,7-39-144 16</inkml:trace>
  <inkml:trace contextRef="#ctx0" brushRef="#br0" timeOffset="-192236.01">9783 8220 836 0,'0'0'141'0,"0"0"-2"16,0 0-29-16,0 0-38 16,0 0-19-1,0 0-6-15,294-60-5 16,-209 54-7-16,-12 5-21 15,-10-8 4-15,-13 7-15 0,-15-3-3 16,-17 4 1-16,-8 1-1 16,-10 0-3-16,0 0-6 15,0 0-23-15,0 0-52 16,0 0-97-16,-15 8-72 0</inkml:trace>
  <inkml:trace contextRef="#ctx0" brushRef="#br0" timeOffset="-189832.67">10932 8220 643 0,'0'0'105'16,"0"0"-28"-16,0 0 40 15,0 0-33-15,0 0-14 16,0 0-3-16,126 22-30 16,-86-9 0-16,5 10 19 15,18 4 8-15,0 6-15 0,10 7 4 16,1 7-35-1,0 2-8-15,-14 4 0 16,-2 0-5-16,-13-6 5 16,-11-5-8-16,-5-13 1 15,-19-14-3-15,-4-5-3 16,-6-5 3-16,0-5-14 0,0 0-12 16,0 0-19-16,0-6-50 15,-16-29-151-15,-24-13-366 16</inkml:trace>
  <inkml:trace contextRef="#ctx0" brushRef="#br0" timeOffset="-189464.24">11703 8112 706 0,'0'0'130'16,"0"0"54"-16,0 0-43 16,0 0-45-16,0 0-31 15,0 0-25-15,-11 0-11 0,-28 25 10 16,-16 17 2-16,-14-1-3 16,-4 14-15-16,-1 5-7 0,0 3 10 15,6 7-25 1,15-1 11-16,3-2-12 15,6-14 0-15,15-11 14 16,0-13-14-16,23-16 0 16,1-11 5-16,5-2-3 15,0 0 8-15,0 0 6 0,0 0-7 16,0 0-3-16,0 0-6 16,0 0-60-16,0 0-153 15,0-14-477 1</inkml:trace>
  <inkml:trace contextRef="#ctx0" brushRef="#br0" timeOffset="-186734.61">8473 9013 287 0,'0'0'273'0,"0"0"-184"0,0 0 19 16,0 0-5-16,0 0-18 15,0 0-4-15,0 0-23 16,5-10 1-16,-5 10-7 15,0 0-11-15,0 0 2 0,0 0-11 16,0 0-5-16,0 7-18 16,-10 19 2-16,-32 11 24 15,-3 3-15-15,-5 0-2 16,5-1 9-16,-2 1-21 16,8-4 7-1,-1-6 1-15,11 0-13 16,-5-7 10-16,8 1-11 0,7-4 0 15,4-11 7-15,15 3-6 16,0-10 0-16,0-2 0 16,0 0 0-16,0 0-1 15,0 0 0-15,0 0-2 16,0 5 0-16,29-5 0 16,26 0 2-16,24 0 8 15,23 0 3-15,11 0-3 16,0 0-8-16,-10 0 2 15,-24 0-2-15,-32 0 0 16,-26 0-8-16,-15 0-1 16,-6 0-16-16,0 0 10 0,0 0-11 15,0 0-34-15,-40 0-46 16,-15 0-124-16,-14 0-187 16</inkml:trace>
  <inkml:trace contextRef="#ctx0" brushRef="#br0" timeOffset="-186364.47">8352 9136 602 0,'0'0'151'15,"0"0"-78"-15,0 0 43 16,0 0-34-16,0 0-5 16,0 0-30-16,0 47 7 15,0-15 4-15,0 15-7 16,0 3 7-16,0 7-17 16,0 1-28-16,0 1 3 0,8 1-16 15,-3-7 1-15,6 0 5 16,-11-13-4-16,0-10 2 15,0-7-3-15,0-7 3 16,0-9-2 0,0-4-2-16,0 1-1 15,0-4-4-15,0 0-42 16,0 0-39-16,0-17-101 0,0-23-253 16</inkml:trace>
  <inkml:trace contextRef="#ctx0" brushRef="#br0" timeOffset="-185789.6">9415 9298 327 0,'0'0'333'0,"0"0"-261"16,0 0 23-16,0 0-21 15,0 0-35-15,0 0-1 0,10-7 5 16,-10 7 19 0,0 0-12-16,0 0-12 15,0 0 10-15,0 0-20 16,0 0 7-16,0 0-10 15,-29 18 29-15,-10 8-5 16,-11 2-26-16,-8 4-10 0,3 3 6 16,-3-2-18-16,-5-2 10 15,18-3-11 1,11-4 7-16,10-4-7 16,14-10 0-16,4-4 0 0,6-2 0 15,0-4-7-15,0 3 6 16,6 1-7-16,46 2 8 15,14 4 8 1,16 0-7-16,2 0-1 0,0 3 9 16,-5 0-9-16,-11-3 0 15,-15 0 0-15,-14 0 3 16,-18 0-8-16,3 3 5 0,-6 1-4 16,-7-1 1-1,-1 0-11-15,1 0-4 16,2-3-19-16,-8 1-30 0,1-5-9 15,-6-6-52 1,0 0-102-16,0 0-92 0</inkml:trace>
  <inkml:trace contextRef="#ctx0" brushRef="#br0" timeOffset="-185137.53">10133 9286 5 0,'0'0'589'16,"0"0"-486"-16,0 0 38 16,0 0 10-16,0 0-50 0,0 0-21 15,0-4-9 1,0 4-2-16,0 0-1 0,0 0-26 16,0 0-13-1,0 0-21-15,-11 16-5 0,-5 14 24 16,-7 0-10-16,12 5-8 15,-2-5 7-15,-3-7-10 16,6 0-4-16,-3-6-2 16,13-9 2-16,-6-1 0 15,6-7 0-15,0 0-2 16,0 0 0-16,0 0-8 16,0 0-15-16,24 0 23 15,15 0 3-15,11 0 2 16,3 0-5-16,-8 0 0 0,-1 0-3 15,-4 0 3-15,-6 7-2 16,-5 11 1-16,-5-2 1 16,-9 8-1-16,-4-1 1 15,-11 7 0-15,0-3 3 16,0 2-1-16,0-2 3 16,-16-7-2-16,-13 0-3 15,0-7 9-15,-5 0-3 16,0-3-1-16,8-6-1 15,-3-4-4-15,0 0-5 16,0 0-13-16,8 0-54 16,-3 0-46-16,0-27-68 15,14-10-126-15,5-3-517 16</inkml:trace>
  <inkml:trace contextRef="#ctx0" brushRef="#br0" timeOffset="-184742.16">10151 9261 306 0,'0'0'404'16,"0"0"-288"-16,0 0 70 15,0 0-55-15,0 0-80 0,0 0-13 16,0-9-5-16,11 9 3 16,18 0 13-16,5 0 5 15,5 0-17 1,11 0 13-16,8 0-9 0,16 0-7 16,15 0 2-16,-2 0-17 15,-8 0 3-15,-24 0 2 16,-21 0-2-16,-21 0 6 15,-13 0 10-15,0 0-6 16,0 0 11-16,0 0-26 16,0 0-12-16,0 0-5 0,0 0-5 15,-39 4-41-15,-43 2-82 16,-31-6-375 0</inkml:trace>
  <inkml:trace contextRef="#ctx0" brushRef="#br0" timeOffset="-180977.34">11290 9522 573 0,'0'0'76'0,"0"0"16"15,0 0 3-15,0 0-19 0,0 0 15 16,0 0-8 0,0 0-13-16,0-6-10 15,0 6-9-15,0 0 7 16,0 0-24-16,0 0 3 15,0 0 6-15,0 0-13 16,0 0 6-16,0 0-3 0,0 0-10 16,0 0 12-16,0 0-19 15,0 3-7-15,0 24-1 16,0 9 4 0,0 7 16-16,0 4-9 0,0-4-14 15,0-3 8-15,0-7-12 16,0-7-1-16,0-5 6 15,0-8-6-15,0-10 1 16,0-3-1-16,23 0 2 16,33 0 3-16,41-3-2 15,35-27 7-15,25-4-3 0,25-5-2 16,-1-1-1-16,6 0-4 16,-11 4 3-16,-29 6 13 15,-23 7 1 1,-27 3 11-16,-34 3-4 0,-28 9-4 15,-20 6 2-15,-9 2 3 16,-6 0-24-16,0 0 15 16,0 0-15-16,0 0-1 15,0 0 2-15,0-3-2 16,0 3-7-16,0 0-38 16,0 0-51-16,-40-10-124 15</inkml:trace>
  <inkml:trace contextRef="#ctx0" brushRef="#br0" timeOffset="-165053.15">8852 2610 224 0,'0'0'250'16,"0"0"-143"-16,0 0-4 15,0 0-18-15,0 0-2 16,0 0 0-16,0 0-28 15,0 0-8-15,0 0-19 0,0 0-7 16,0 0 5-16,0 0-9 16,0 0 7-16,0 0 6 15,0 0-8-15,0 0 4 16,0 6-14-16,0 15 6 16,0 2 18-16,-5 3-12 15,-1 1-9-15,-4-1-13 16,-3 1 0-16,7-8 2 15,1 1-2-15,5-6 0 16,0-4 0-16,0-8 2 16,0-2-8-16,0 0-2 15,0 0-3-15,0 0-5 0,0 0-5 16,24 0-4-16,21 0 23 16,-6 0-14-16,0 0 6 15,-4 0 4-15,-6 0-1 16,5 0 3-16,-8 0 0 15,-2 7 2-15,-1 7-1 0,-7-5 5 16,-5 5-4 0,-3-1 0-16,-3 4-3 15,-5-1 3-15,0-2 0 16,0 2 0-16,0-2 9 0,-29 2-9 16,-5-5 0-16,-6 1 8 15,1-5-8 1,5-2-17-16,-1-3-41 15,1-2-55-15,0 0-62 16,5 0-73-16</inkml:trace>
  <inkml:trace contextRef="#ctx0" brushRef="#br0" timeOffset="-164676.18">8939 2653 658 0,'0'0'135'0,"0"0"-13"16,0 0 5-16,0 0-51 15,0 0-21-15,0 0-21 16,-13-7-19-16,13 7 10 15,28 0-14-15,22 0 20 16,14 0-5-16,-1 0-20 0,5 0 10 16,-18 0-15-16,-11 0 0 15,-4 0 3 1,-25 0-3-16,-2 0 2 16,-8 0-2-16,0 0 0 0,0 0-2 15,0 0-5-15,0 0-20 16,0 0-30-16,0 0-100 15,0 0-94-15,0 7-23 16</inkml:trace>
  <inkml:trace contextRef="#ctx0" brushRef="#br0" timeOffset="-163913.41">9975 2829 402 0,'0'0'194'0,"0"0"-109"0,0 0-29 16,0 0 20-16,0 0-17 15,0 0 6-15,0-14 1 0,0 11-25 16,0 3-3-16,0 0-11 15,0 0-4-15,0 0 10 16,0 0-7-16,0 0 8 16,-5 0 10-16,5 0-13 15,0 0 0-15,0 0-12 16,0 0-4-16,-6 0-4 16,1 0-10-16,-3 3-1 15,-2 13 14-15,4 5 3 0,-4-5-8 16,2 4 1-1,8-6-7-15,0-1 0 16,0-7 0-16,0 1-2 16,0-3-2-16,0-4-8 15,0 0 0-15,0 0-5 16,24 0-5-16,20 0 18 0,20 0-1 16,4 0-12-16,-5 0 8 15,-13 0-2-15,-5 0 8 16,-16 0 0-1,-11 0-4-15,-7 0 0 0,-6 0-4 16,0 0 8-16,0 9-1 16,-5 5 0-16,0-1 1 15,0 0 7-15,0-2-6 16,0 0 5-16,0-3-3 0,-10 2-2 16,-19-4 9-1,-5 7-10-15,-1-12-5 16,-4 4-26-16,5-4-47 15,0-1-28-15,7 0-66 16,4 0-71-16,-1 0-280 16</inkml:trace>
  <inkml:trace contextRef="#ctx0" brushRef="#br0" timeOffset="-163631.41">10020 2752 326 0,'0'0'360'0,"0"0"-269"0,0 0 52 16,0 0-36-16,0 0-19 16,0 0-27-16,-6-9-15 15,6 9 10-15,0-4-11 16,0-3 5-1,6 0-16-15,28-2-11 0,5-1 5 16,1 3-24-16,-1 1-1 16,8 3-6-16,-2 3-13 15,-11 0-81-15,-18-4-170 16,-16-3-753-16</inkml:trace>
  <inkml:trace contextRef="#ctx0" brushRef="#br0" timeOffset="-128707.16">10932 6886 421 0,'0'0'199'0,"0"0"-34"0,0 0-47 16,0 0-12-16,0 0-21 15,0 0-22 1,0 0-16-16,0-1 1 0,0 1-5 16,0 0 8-1,0 0-11-15,0 0-16 0,0 0 3 16,0 0-7-16,0 0-10 16,0 1 21-16,0 21-11 15,0 4 13-15,5 11 0 16,9 0-12-16,-4 6 0 15,1 3-9-15,-4 4 5 16,-1 0 4-16,-1 3-13 16,0-3 2-16,-5-8 1 15,6-5-6-15,-6-7-5 16,10-7 0-16,-2-8 2 16,-3-7-3-16,6-8 2 15,-1 0-2-15,38 0-2 0,25 0 3 16,51-30 13-16,42-12 5 15,20-8-15 1,17 0 7-16,-3 0-9 0,-24 7 4 16,-18 10-2-1,-40 3 2-15,-15 7 6 16,-25 3-3-16,-4 6-5 0,-11 5 10 16,-13 2-6-16,3 4 6 15,-19 3-6-15,-5 0-6 16,-8 0 18-16,-3 0-2 15,-7 0-2-15,-6-4 21 16,0 4-20-16,-5 0 2 0,0-5 7 16,0 5-13-16,0 0 5 15,0 0-17 1,0 0 4-16,0 0-8 0,0 0-12 16,0 0-34-16,-10 0-44 15,-48 0-80-15,-37 12-448 16</inkml:trace>
  <inkml:trace contextRef="#ctx0" brushRef="#br0" timeOffset="-88967.7">3795 2269 194 0,'0'0'213'16,"0"0"-113"-16,0 0 10 0,0 0-9 16,0 0-36-16,0 0-14 15,0 0-11-15,0 0-13 16,0-6 7-16,0 6-12 15,0 0-1-15,0 0 15 16,0 0-21-16,0 0 20 16,0 0 13-1,0 0-5-15,0 0-2 16,0 0-7-16,-6-4-8 0,-4 4 14 16,-3-2-22-16,-8-2 1 0,2 1-1 15,-7-1-2-15,-3 1 11 16,0-1-6-16,-5 1-2 15,0 3 11-15,-1-3-23 16,1 3 15-16,8 0-12 16,-16 0-7-1,10 0 2-15,-10 0-5 16,8 6 1-16,3 14 10 16,-12 4-10-16,12-1-1 0,-3 7 8 15,0 0-5-15,5 3 2 16,0 3-3-1,0 1 1-15,13 8 6 0,5-5-9 16,11-1 0-16,0 2-2 16,0-2 0-16,0 1 0 15,16-1 2-15,24 2 0 16,4-2 1-16,9-6 4 16,-3-3-2-16,-5-3-3 15,7-8-2-15,-2-5-3 16,3 1 0-16,-3-7 3 15,0-8 0-15,8 0 2 16,5 0 9-16,5 0-7 0,6 0-1 16,5 0 7-16,-6-13-8 15,-4-4 3-15,-9-2 3 16,-2-2-5-16,-3-5 1 0,3-7 7 16,-18 0-5-1,-1-8 9-15,-15 2-7 16,-19-1 4-16,0-3 24 15,-5-3-16-15,0-3 8 16,-55 5 3-16,-19-1-16 16,1 7-2-16,-9-1-11 0,27 13 3 15,-3 8-8-15,8 0-6 16,5 13-37-16,-7 5-31 16,7 0-104-16,-5 0-197 15</inkml:trace>
  <inkml:trace contextRef="#ctx0" brushRef="#br0" timeOffset="-87132.44">6330 8338 535 0,'0'0'130'0,"0"0"15"16,0 0-22-16,0 0-48 0,0 0-24 15,0 0-48-15,0 0 20 16,63 6 24-16,-8 5 10 16,19-1 0-16,13-4 11 15,13 1-29-15,7 3-3 16,-4-3-30-16,-1-1 2 15,-23 1-7-15,-10-4-1 16,-14-3-33-16,-13 3-12 0,-16-3-14 16,-7 0-5-1,-9 0-66-15,-10 0-63 16,0-13-261-16</inkml:trace>
  <inkml:trace contextRef="#ctx0" brushRef="#br0" timeOffset="-86774.12">6806 8185 495 0,'0'0'426'16,"0"0"-280"-16,0 0 17 16,0 0-60-16,0 0-73 15,0 0-2-15,29-13-18 16,10 13 11-16,6 0-7 0,5 10-6 15,8 16 1-15,0 0-9 16,-8 8 4-16,-6 6-6 16,-10-4 9-16,-10 8-7 15,-13 2 0-15,-11 0 4 16,0 11-3-16,-16 3 1 16,-47 0 2-16,-11 0 13 15,-5-6-10-15,6-8 11 16,9-9-4-16,20-12-14 15,15-4 9-15,10-4-9 16,9-4-7-16,10-4-1 0,0-1-91 16,5-8-115-16,58 0-177 15</inkml:trace>
  <inkml:trace contextRef="#ctx0" brushRef="#br0" timeOffset="-47835.26">773 7492 194 0,'0'0'113'0,"0"0"-46"16,0 0 1-16,0 0-15 0,0 0 7 15,0 0-23-15,0 0 0 16,0-56 4-1,-11 50 3-15,6 0 27 16,0-5-37-16,5 0-11 0,0 4 8 16,0 1 3-16,0 0 12 15,0 6 4-15,0-7 11 16,0 0 1-16,0 3-30 0,0-8-6 16,5 5 7-1,6 0-9-15,-6 4 14 16,0 0-12-16,-5 3-9 15,0 0 8-15,0 0-19 16,8 0 1-16,-3 0 9 16,-5 0-3-16,0 0 5 0,0 0-3 15,0 0-8-15,0 0 5 16,0 0-11-16,0 0-1 16,0 3 11-1,0 21 8-15,0 5 19 0,0 6-13 16,0 1-11-16,0 3 8 15,0 0-18-15,-5 3 3 16,-13-2 2-16,2 0-6 16,-3 3-2-16,9-3 0 15,-1-1 5-15,3 1-2 16,3-4-3-16,0-6 0 16,0 0 4-16,-1-3-5 15,6-4 1-15,-5 0-1 0,5-2 4 16,0-2 1-16,-8-3-4 15,8 2 2-15,-5-1 3 16,5 0-5 0,0-4 3-16,0-1-4 0,0 1 0 15,0-1 4-15,0-2-4 16,0-2 0-16,0 4 5 16,0-6-4-16,0-1 1 15,0 2-2-15,0 0 0 16,0 1 5-16,13-1-3 15,3-1-2-15,8 3 4 16,15-1 0-16,-5 2-2 16,16-5-1-16,8 6-1 15,-8-4 10-15,-5 0-8 0,2-2-1 16,-7-1 4-16,-6 3-3 16,0-3-1-16,-3-1-1 15,12 0 1-15,-12-3 4 16,3 4-5-16,-10-4 0 15,0 0 3-15,-9 0-2 16,-4 0-1-16,-3 0 0 16,-3 0 3-16,-5 0-2 15,0 0-1-15,0 0-6 16,0 0 0-16,0 0-20 16,0 0-9-16,0 0-33 0,0 0-92 15,-13 0-127 1,2-7-175-16</inkml:trace>
  <inkml:trace contextRef="#ctx0" brushRef="#br0" timeOffset="-47223.6">1180 8076 753 0,'0'0'99'0,"0"0"44"15,0 0-34-15,0 0-35 16,0 0-31-16,0 0 10 0,0-5 1 16,0 5 7-16,0 0-2 15,0 0-32-15,0 0 2 16,0 0-3-16,0 0-10 15,0 0-6-15,0 0-8 16,19 0 0-16,26 0 22 16,7 6-11-16,14 8-1 15,2 1 5-15,1-2-16 16,-6-2 5-16,-24 3-6 16,-5-4 4-16,-18 3 2 0,-8 2-6 15,-3 0 9 1,-5 3 7-16,0-6-12 15,0 6 14-15,0 2-8 0,0 0-5 16,0 0 30-16,0 6-23 16,-13-2 10-16,-26 6-3 15,-11-1-4-15,-8 5 2 16,-3 2-3-16,-2 1-8 16,5-1 21-16,3-6-26 0,16-7 5 31,10-10 4-31,5-2-9 0,8-6 10 0,11-4-2 15,0-1-1 1,5 0 20-16,0 0-15 16,0 0 6-16,0 0 3 15,0 0-15-15,0 0 1 16,0 0-8-16,0 0-34 16,0-6-34-16,0-21-110 0,0-17-661 15</inkml:trace>
  <inkml:trace contextRef="#ctx0" brushRef="#br0" timeOffset="-42907.02">8234 10674 189 0,'0'0'135'15,"0"0"23"-15,0 0-48 16,0 0-14-16,0 0 17 0,0 0-33 15,0 0-2-15,18 0 2 16,-18 0-24 0,0 0-1-16,6 0-18 15,-6 0-18-15,5 0 20 16,-5 0-31-16,0 0 8 16,0 0 13-16,5 0-15 15,-5 0 10-15,5 0 2 16,-5 0-13-16,0 0 18 0,0 0-22 15,0 0 17-15,0 4 0 16,0 15-26-16,0 15 0 16,0 8 15-16,0 8 11 15,-10 3 6-15,-14 7-16 0,3 3-2 32,-3-3-1-32,9-7-9 0,-4-7 4 15,9-6-8-15,-1-9 3 16,11-8 2-16,0-10-5 15,0-7-2-15,0 0 0 16,0-6-1-16,40 0 3 16,28 0 8-16,32 0 1 15,21 0 1-15,8-6-9 0,-3 5-1 16,-13-4 0-16,-29 5 2 16,-26-4-7-1,-24 4 4-15,-13 0-21 16,-21 0 5-16,0 0-26 0,0 0 5 15,0 0-51-15,0 0-91 16,-44-7-61-16,-14-6-167 16</inkml:trace>
  <inkml:trace contextRef="#ctx0" brushRef="#br0" timeOffset="-42560.52">8615 10979 178 0,'0'0'774'15,"0"0"-704"1,0 0 51-16,0 0-19 0,0 0-34 16,0 0-45-16,0 0 3 15,-23 10 7-15,7 23 1 16,3 10 15-16,-3 4-6 15,3 10-14-15,13 3-7 16,0 0-7-16,0 0-10 16,0-7 3-16,0-13-6 0,0-10-2 15,0-7 3-15,0-10-3 16,0-6 2-16,0-7-2 16,0 0-19-16,0 0 7 15,0 0-34-15,0 0-53 16,0 0-51-16,13-14-146 0,3-12-380 15</inkml:trace>
  <inkml:trace contextRef="#ctx0" brushRef="#br0" timeOffset="-41932.92">9528 10899 704 0,'0'0'132'16,"0"0"1"0,0 0 42-16,0 0-86 0,0 0-27 15,0 0 20-15,-19-6-27 16,19 6-3-16,0 0-5 15,0 0-23-15,0 0 2 16,0 0-22-16,0 0-4 16,0 0-5-16,53 0-8 15,26 6 13-15,23 11 15 16,-2-4-11-16,3 4-4 16,-16-1-1-16,-27 4-10 0,-20 4 9 15,-22-1-6 1,-13 0 7-16,-5 7 1 0,0 0 0 15,-10 3 9-15,-43 10-6 16,-15 0-3 0,-6 10 7-16,-10 0-7 15,0-1 4-15,10-14 3 0,6 1-7 16,15-10 6-16,14-9-4 16,13-7-2-16,12-6 0 15,9-4-3-15,5-3-4 16,0 0-30-16,0 0-56 15,11-16-93-15,41-21-280 0</inkml:trace>
  <inkml:trace contextRef="#ctx0" brushRef="#br0" timeOffset="-41242.39">10769 10890 701 0,'0'0'90'0,"0"0"85"16,0 0 6-1,0 0-83-15,0 0-7 16,0 0-3-16,-18-27-47 0,12 27 6 15,-9 0-13-15,-14 13-16 16,-11 17 5-16,1 10-5 16,-1 6-7-16,6 4 10 15,5 3-14-15,6 0 1 16,12-3 6-16,11-1-14 0,0-18 3 16,0-2-3-16,29-10 0 15,34-14-7-15,21-1 16 16,19-4-6-16,5 0-1 15,-8 0-1 1,-3-9-2-16,-23-10-28 16,-17 6-4-16,-12-3-10 0,-21 3-42 15,-14 2-26-15,-10-5-48 16,0 2-115-16,-5-2-236 16</inkml:trace>
  <inkml:trace contextRef="#ctx0" brushRef="#br0" timeOffset="-40996.18">11040 10976 704 0,'0'0'179'0,"0"0"-42"0,0 0 7 16,0 0-69-16,0 0-35 15,0 0 45-15,-103 119-18 16,82-66-11-16,-2 7-18 15,7 2-8-15,-2-6-17 16,12 1-12-16,1-13 8 0,0-5-9 16,5-10-8-1,0-9-58-15,0-10-83 0,0-10-33 16,0 0-167-16</inkml:trace>
  <inkml:trace contextRef="#ctx0" brushRef="#br0" timeOffset="-39995.91">11755 10929 145 0,'0'0'440'0,"0"0"-344"15,0 0 49-15,0 0-19 16,0 0-9-16,0 0-31 16,-5-6 1-16,0 6-8 15,5 0-6-15,0 0-23 16,0 0-7-16,0 0-24 15,0 0 0-15,0 0-7 16,0 0-12-16,0 10 0 16,34 23 9-16,16 7 15 15,13 6 7-15,16 7-12 16,0 6-11-16,0-6 1 16,-6-5-7-16,-4-1 6 15,-11-6-8-15,-14-8 2 16,-15-15-2-16,-2 0 0 15,-14-13 0-15,-3 4 0 16,-4-6-5-16,-6-3-3 16,0 0-13-16,0 0-25 0,0 0-18 15,0-7-83 1,0-28-151-16,-11-20-109 16</inkml:trace>
  <inkml:trace contextRef="#ctx0" brushRef="#br0" timeOffset="-39749.06">12492 10796 745 0,'0'0'97'0,"0"0"92"0,0 0-15 16,0 0-54-16,0 0-40 16,0 0-19-1,-153 30-14-15,74 20 21 16,0 7-40-16,-2 9-3 15,2 10-2-15,5 1-20 16,19 0 9-16,8-6-11 16,13-12-1-16,7-5-6 0,-2-15-32 15,6-9-33-15,2-7-110 16,-19-13-180-16</inkml:trace>
  <inkml:trace contextRef="#ctx0" brushRef="#br0" timeOffset="-39043.96">8268 11911 787 0,'0'0'137'0,"0"0"-4"16,0 0-4-16,0 0-45 15,0 0-40-15,0 0 10 16,0-7-13-16,0 33-27 16,-5 15 51-16,-11 5-19 0,-2 7-13 15,7-3-1-15,-2-3-24 16,2-7 3-16,11-11-10 15,0-2 0-15,0-10 8 16,0-4-8-16,0-6 1 16,0-7-2-16,0 0 1 15,40 0-4-15,28 0 10 16,35 0 1-16,10-4-4 16,-5-6-4-16,-19 4-19 15,-15-4 0-15,-27 6-4 16,-21 1-18-16,-18 3-9 0,-8 0-32 15,0-7-13-15,0-2-47 16,-39-11-337-16</inkml:trace>
  <inkml:trace contextRef="#ctx0" brushRef="#br0" timeOffset="-38732.92">8626 11923 929 0,'0'0'140'0,"0"0"-66"15,0 0 24 1,0 0-24-16,0 0-39 16,0 0 44-16,-45 171 1 15,27-101-23-15,12-1-15 0,6-2-23 16,0-7-5-16,0-11 12 0,0-12-24 15,0-8 5 1,0-12-7-16,0-10 4 16,0-7-8-16,0 0 3 15,0 0-13-15,0-1-4 16,6-22-54-16,12-6-92 16,3-1-101-16,3 0-167 15</inkml:trace>
  <inkml:trace contextRef="#ctx0" brushRef="#br0" timeOffset="-38219.61">9930 11971 453 0,'0'0'240'0,"0"0"-87"15,0 0-6-15,0 0-18 16,0 0-74-16,0 0 3 16,0-12 6-16,0 12 12 15,0 0-28 1,-39 12-9-16,-9 13-10 0,-12 5 9 15,-3 9-14-15,0-4-8 16,2 2-2-16,-7 0-11 16,10-1 2-16,13-6 7 15,11-10-10-15,10-7 1 16,14-6-1-16,10-7-1 16,0 0-1-16,0 0 0 15,0 0-6-15,5 3-2 0,40 4 8 16,18 6 2-16,11 3 11 15,-1 4-5 1,1 4-5-16,-6-4-2 16,-5-1 1-16,-18-2-1 15,-11-4-1-15,-18-2 0 0,-3-5-12 16,-8 1-10-16,-5-2-6 16,6-5-44-16,-6 0-87 15,10 0-36-15,-2 0-88 16</inkml:trace>
  <inkml:trace contextRef="#ctx0" brushRef="#br0" timeOffset="-37821.04">10627 11966 967 0,'0'0'106'0,"0"0"30"16,0 0 9-16,0 0-85 0,0 0-50 16,0 0 23-1,-34 45 16-15,10-7-12 16,3 4-3-16,-2 1-20 16,7 0 2-16,3-3 9 0,2-7-24 15,11 0 4-15,0-6 3 16,0-4-5-1,0-10-2-15,0-3-1 16,40-3 0-16,17-4 4 0,17-3-1 16,15 0 10-16,9 0-1 15,-9 0-12-15,-10 0 0 16,-16 0-12-16,-18 0-19 16,-16 0 12-16,-11-3-36 15,-18-7-20-15,0-4-40 16,0-9-100-16,0-7-168 15</inkml:trace>
  <inkml:trace contextRef="#ctx0" brushRef="#br0" timeOffset="-37568.53">10887 12088 798 0,'0'0'175'16,"0"0"10"-16,0 0-40 15,0 0-35 1,0 0-67-16,0 0-6 0,-28 83 31 16,17-37-16-16,6 0-26 15,-6 4 4-15,11-3-19 16,-8-5-6-16,8-1 1 16,0-11-3-16,0-5-6 15,0-11 1-15,0 1-37 0,0-7-42 16,0-8-157-16,0 0-118 15</inkml:trace>
  <inkml:trace contextRef="#ctx0" brushRef="#br0" timeOffset="-37088.54">11824 12084 420 0,'0'0'448'0,"0"0"-274"16,0 0-18-16,0 0-8 15,0 0-70-15,0 0-39 16,60 23-36-16,-18 7 48 16,8 4 1-16,8 8-31 0,8 5 21 15,-3 0-22-15,0 2-3 16,-8-3-5-16,-2 1-7 15,-8-5-2-15,-6-6-3 16,-10-11 2-16,-18-7-2 16,-6-6 0-1,-5-6-5-15,0-1-2 0,0-5-22 16,0 0-21-16,0 0-24 16,0 0-75-16,0-23-113 15,-27-19-198-15</inkml:trace>
  <inkml:trace contextRef="#ctx0" brushRef="#br0" timeOffset="-36779.29">12497 12031 836 0,'0'0'220'0,"0"0"-95"0,0 0 69 16,0 0-58-16,0 0-83 15,0 0-18-15,-55 18-8 0,2 24 4 32,-7 4-3-32,-14 11-6 0,-13 5 12 15,-2 8-27-15,-14 3 5 16,1 1 4-16,7-3-13 0,13-10 4 16,14-9-7-16,18-13 0 15,11-13 7 1,15-12-7-16,13-10 0 0,11-4-7 15,0 0-14-15,0 0-12 16,0 0-50 0,-10-18-188-16,-14-8-514 15</inkml:trace>
  <inkml:trace contextRef="#ctx0" brushRef="#br0" timeOffset="-35646.34">8439 13044 756 0,'0'0'105'0,"0"0"19"0,0 0 45 16,0 0-55-16,0 0-32 15,0 0-15 1,-5-9 12-16,5 9-29 0,0 0-14 16,-8 0-14-16,-3 7-17 15,-4 25 8-15,-14 15 5 16,0 11 9-16,-5 1 8 15,5 3-30-15,2 0 12 16,4-6-8-16,7-10-9 16,8-9 13-16,8-7-13 15,0-7 0-15,0-10-9 16,0-3 6-16,58-6 3 16,21-4 0-16,23 0-2 0,6 0-2 15,0 0 0-15,-11-14-13 16,-18 7-2-16,-18-2-20 15,-19 2-5 1,-21 3-17-16,-3-5-41 0,-18-1-19 16,0-1-74-16,-18-8-189 15</inkml:trace>
  <inkml:trace contextRef="#ctx0" brushRef="#br0" timeOffset="-35371.9">8592 13257 822 0,'0'0'213'0,"0"0"-99"15,0 0 16-15,0 0 2 16,0 0-109-16,0 0 0 16,-50 105 58-16,31-49-29 15,3 1-24-15,3-1 6 16,3-3-24-16,-1 0-3 15,11-3-3-15,0-11-2 16,-5-6-4-16,5-13 1 16,0-4-35-16,0-16-29 15,0 0-123-15,0 0-106 16,45-30-232-16</inkml:trace>
  <inkml:trace contextRef="#ctx0" brushRef="#br0" timeOffset="-35105.82">9328 13501 1096 0,'0'0'61'0,"0"0"-6"15,0 0 115-15,0 0-122 16,0 0 9-16,0 0-7 15,358 0-34-15,-285 4-4 0,-15-2-7 16,-8 5-3 0,-16-4-2-16,-10 1-9 15,-19-4-22-15,-5 0-34 16,0 0-60-16,0 0-4 0,0 0-46 16,-34-4-351-16</inkml:trace>
  <inkml:trace contextRef="#ctx0" brushRef="#br0" timeOffset="-34672.5">9312 13759 624 0,'0'0'179'16,"0"0"-63"-16,0 0 67 15,0 0-75-15,0 0-73 0,0 0 2 16,103 0 22-16,-38 0-21 16,9-3-35-16,-6 0 19 15,-10 0-14-15,-13 1-8 16,-16-3-11-16,-5 5-55 15,-3-1-81-15,-3-11-72 16,-7-5-196-16</inkml:trace>
  <inkml:trace contextRef="#ctx0" brushRef="#br0" timeOffset="-34436.3">10185 13560 301 0,'0'0'720'0,"0"0"-628"15,0 0-15 1,0 0 37-16,0 0-65 0,0 0-39 16,11 10 26-16,18-6-15 15,5-1-14-15,0 1-7 16,6-4-78-16,-1 0-67 15,-10 0-120-15,-13-11-328 16</inkml:trace>
  <inkml:trace contextRef="#ctx0" brushRef="#br0" timeOffset="-34243.83">10185 13560 1085 0,'84'-162'124'15,"-84"162"10"-15,0-3 18 16,0 3-115 0,29 0-32-16,11 0 12 0,5 0-17 15,7 0-22-15,-7 0-88 0,-6 0-129 16,-10 0-140 0</inkml:trace>
  <inkml:trace contextRef="#ctx0" brushRef="#br0" timeOffset="-33788.85">10893 13249 764 0,'0'0'136'0,"0"0"63"15,0 0-33-15,0 0-52 0,0 0-28 16,0 0-25-16,0-9-35 16,0 32 0-16,0 7 4 15,-29 7 3 1,8 2-1-16,-3 0-25 0,8-6 4 15,-2 1 1-15,13-4-11 16,-1-7 9-16,6 0-10 16,0-4 0-16,0 1-1 15,0-3 1-15,40-4 0 16,10-3-2-16,8-3-1 16,15-1-3-16,1-6 4 15,-6 0-15-15,-5 0 11 16,-13 0-32-16,-10 0-17 0,-22 0-8 15,-7-9-31 1,-11-8-18-16,0-7-98 16,-11-2-222-16</inkml:trace>
  <inkml:trace contextRef="#ctx0" brushRef="#br0" timeOffset="-33560.39">11187 13344 948 0,'0'0'183'16,"0"0"-79"-16,0 0 50 16,0 0-81-16,0 0-70 0,0 0 56 15,-21 134-7-15,3-84-20 16,-3 3-1-16,2 0-26 16,4-4-2-16,-4 3-3 15,9-4-28-15,-9-6-86 16,9-7-191-16,-1-21-364 0</inkml:trace>
  <inkml:trace contextRef="#ctx0" brushRef="#br0" timeOffset="-32634.46">10327 13617 204 0,'0'0'263'16,"0"0"-178"-16,0 0 27 0,0 0-3 15,0 0-32 1,0 0 22-16,-47 0 4 16,47 0-19-16,0 0-32 15,0 0-3-15,0 0-1 16,0 0-22-16,0 0-10 16,0 0 7-16,0 0-7 0,0 0 2 15,24 0-17-15,33 0 5 16,17 0 36-16,5 0-37 15,-5 0-5-15,-24 0-9 16,-11 0-87-16,-21 0-12 16,-12-3-56-1,-6-7-71-15,0-4-407 0</inkml:trace>
  <inkml:trace contextRef="#ctx0" brushRef="#br0" timeOffset="-32534.73">10327 13617 85 0</inkml:trace>
  <inkml:trace contextRef="#ctx0" brushRef="#br0" timeOffset="-32462.73">10327 13617 85 0,'34'-176'824'0,"-34"173"-743"0,0-1 41 0,0 4-17 0,27 0-105 16,12 0 0-16,14 0-69 15,-8 0-218-15</inkml:trace>
  <inkml:trace contextRef="#ctx0" brushRef="#br0" timeOffset="-31906.34">12118 13498 825 0,'0'0'80'0,"0"0"103"15,0 0-26 1,0 0-29-16,0 0-61 15,0 0-4-15,-10 0 4 16,2 0-26-16,8 0-12 16,0 0 1-16,0 0-20 15,0 7-3-15,0 16-3 16,0 7 8-16,0 5 7 16,-5 6-4-16,-1-2-8 0,6 0-3 15,0-8-2-15,0-9 2 16,0-10-4-16,40-6-3 15,47-6 3-15,47 0 6 16,47-35-2-16,45-23 7 16,53-9-10-16,16-5 11 15,4 5-12-15,-30 7 3 16,-33 10 15-16,-7 15 14 16,-37 11 26-16,-39 9-1 0,-56 8-38 15,-71 5-2-15,-26 2-17 16,0 0-10-16,0 0-21 15,-65 21-29 1,-62-10-37-16,-49-11-218 0</inkml:trace>
  <inkml:trace contextRef="#ctx0" brushRef="#br0" timeOffset="-20089.02">3053 2243 333 0,'0'0'121'16,"0"0"-28"-16,0 0-20 0,0 0 3 15,0 0 7-15,0 0-28 16,0 0-6-16,0 0-16 16,0 0 7-16,0 0-5 15,0 0-6-15,0 0 9 16,0 0 1-16,0 0-3 16,0 0 6-16,0 0-3 15,0 0-25-15,0 0 2 16,-5 0-13-16,-8-4 11 15,2-5-12-15,-5-1 2 16,-7-1 7-16,-1 6 5 16,3-2 5-16,-8-4 25 0,5 8-28 15,-2-6 20-15,-3 2-35 16,-5 3 16-16,5-3 5 16,-5 1-11-16,0 6 6 15,-1-3 5-15,-4 3-8 16,-6 0 7-16,0 0-9 0,6 0-12 15,0 3 5 1,4 14-4-16,-7 2-3 16,11 8 2-16,-3-1-1 15,5 8 1-15,5-4 6 16,3 0-8-16,3 3 11 16,12-5-9-16,1-3 6 0,0 5-8 15,5-3 0-15,0-1 8 16,0 3-4-16,0-1-4 15,0-1 0-15,0-1 0 16,0-1 0-16,10 1 0 16,6-3 0-1,2-3 6-15,6-1-6 0,-8 2 0 16,0-1 2-16,7-4-1 16,6 1-1-16,-8-4 0 15,8-3 0-15,-5-3-9 16,-8-1 9-16,7-6-2 0,-7 0 2 15,-3 0 0-15,8 0 5 16,-2 0-5-16,-3 0 1 16,12 0 3-1,-4 0-4-15,-3 0 0 0,8 0 3 16,-5 0-1-16,-3-9 4 16,8-2-6-16,-6-5 0 15,6-1 7-15,3-6-7 16,-3 3 0-16,0-3 3 15,0 0-2 1,-8 2 7-16,-3-2-8 0,-7 0 1 16,2 4 15-16,-13-5-6 15,0 0-6-15,0-4 5 16,0 3 0-16,0 2 5 16,0-5-10-16,0 7-3 0,0-8 6 15,-19 6-1-15,-4 5-6 16,-4-4 12-16,9 9-8 15,-3 0 10-15,-3-4-7 16,1 4-3-16,2 0-1 16,-3-1-3-16,0 8-17 15,-2-1 8-15,-3 4-15 16,-5-1 10-16,0 4-31 16,-11 0-27-16,0 0-47 15,-7 0-166-15,2 11-250 16</inkml:trace>
  <inkml:trace contextRef="#ctx0" brushRef="#br0" timeOffset="-18609.65">3092 8160 545 0,'0'0'61'16,"0"0"-1"-16,0 0 34 15,0 0-28-15,0 0 28 16,0 0-27-16,-68-54 12 15,39 47-26-15,3-1-2 16,-3 6 4-16,-5-3-12 16,-1 5-1-16,-4 0 20 15,-6 0-35-15,-7 0 10 0,2 0-8 16,-3 0-3-16,3 16 12 16,5 8-19-1,-2 1 2-15,16 5 5 16,-4-1-21-16,6 8 4 15,6 0 0-15,12-2-4 16,6 6-4-16,5-1 0 0,0 0 2 16,0-4 2-1,0 0-1-15,5-2-4 0,24-1 0 16,11 0-4-16,4-4 4 16,14 1 1-16,16-12 2 15,0 1 2-15,4-8-5 16,1-6-3-16,0-4 1 15,-5-1-3-15,-1 0 4 0,1 0-9 16,-6 0-9-16,-4-13 19 16,-4-7-13-1,-2-7 13-15,-13 4 1 16,2-7 0-16,-15 0 4 16,-9-3 1-16,1-4-5 15,-8-5 8-15,-16-1-6 16,0-8 0-16,0-2 17 0,0 0-17 15,-16 4 22-15,-24-3-23 16,-12 9 4 0,2 3 13-16,-8 3-19 0,3 8-12 15,-3 2 6-15,3 4-42 16,-3 7-37-16,-5-1-111 16,8 0-215-16</inkml:trace>
  <inkml:trace contextRef="#ctx0" brushRef="#br0" timeOffset="-16994.2">9073 3448 355 0,'0'0'200'15,"0"0"-105"-15,0 0-9 0,0 0-27 16,0 0 6-16,0 0 6 16,0-27 1-16,0 27 7 15,0 0-6 1,0 0-30-16,0 0-16 0,0 0 6 15,0 0-13-15,0 0 3 16,0 0-5-16,0 0 4 16,0 4-2-1,-16 12-14-15,-8 10 2 0,-5 11 18 0,3 1-16 16,2 4 10-16,1 6-9 16,2-4-2-16,8 7 5 15,2-4-8 1,6 0-1-16,5-5 0 0,0-1-3 15,0-11 0-15,0-4-2 16,16-6-9-16,7-10 1 16,6-3-14-16,0-7 6 15,5 0 2-15,6 0-16 16,-1-21 27-16,6-5-8 16,-11-8-3-16,-10 11 14 15,-14 0 0-15,-10 10 2 0,0 3 5 16,0-2 3-1,0 8 7-15,-29 1-12 16,-21 3-2-16,-2 0-3 16,2 0-7-16,-3 0-32 15,14 0-46-15,12 0-96 16,9 3-27-16,18-3-63 16</inkml:trace>
  <inkml:trace contextRef="#ctx0" brushRef="#br0" timeOffset="-16148.29">10038 3372 164 0,'0'0'60'0,"0"0"-3"15,0 0 1-15,0 0 10 16,0 0 11-16,0 0 10 0,0 0-7 16,0 0 0-16,0 0 12 15,0 0-9 1,0 0 23-16,0 0-16 15,0 0-22-15,0 0-29 0,0 0-9 16,0 0-6-16,0 0 1 16,0 0 10-16,0 0-2 15,0 0-5-15,-13 16 4 16,-3 7-18-16,-8 10 5 0,-10 4 16 16,8 2-19-16,-3 4-4 15,0-4-10-15,13-8-2 16,-2-2 10-1,18-6-10-15,-5-10-1 16,5-3-1-16,0-3 1 0,0-1-7 16,0-4 0-1,15-2-8-15,43 0 14 16,16 0 3-16,15 0 4 16,-2 0 5-16,-13 0-12 15,-11-2 0-15,-24-4-5 0,-23-1-24 16,-5 3 13-16,-11-1-13 15,0 4 6-15,0-6-24 0,0-5-66 16,0-4-64-16,-27 2-164 16,-7-2-178-1</inkml:trace>
  <inkml:trace contextRef="#ctx0" brushRef="#br0" timeOffset="-16065.75">10038 3372 767 0</inkml:trace>
  <inkml:trace contextRef="#ctx0" brushRef="#br0" timeOffset="-15938.24">10038 3372 767 0,'118'72'158'15,"-123"-72"49"-15,5 0-97 0,0 0-38 0,0 4-13 0,-10 31-29 0,-9 13 37 0,3 8 16 16,-2-3-53 0,2-2-6-16,3-4-17 15,8-5-5-15,0-1-4 16,5-1-33-16,-6-14-130 15,-12-9-299-15</inkml:trace>
  <inkml:trace contextRef="#ctx0" brushRef="#br0" timeOffset="-2728.62">25344 4119 454 0,'0'0'97'16,"0"0"56"-16,0 0-35 16,0 0-51-16,0 0-26 0,0 0-12 15,0 0 24-15,0 0-1 16,29-63-7 0,-24 59-3-16,-5 4 1 15,0 0-3-15,0 0 23 16,0 0-3-16,0 0-4 15,0 0-8-15,0 0-19 0,0 0 10 16,0 0-9-16,0 0-13 16,0 0 9-16,0 11-21 15,0 29-5-15,0 19 15 0,-10 18 11 16,-9 6-11-16,4 0-7 16,4 1-3-1,-2-10 2-15,8-5-2 16,-1-6-5-16,-4-10 0 15,-3-7 1-15,2-12-1 0,1-8 0 16,-4-13-6-16,9-3 5 16,0-5-18-16,0-5-18 15,-1 0-8-15,6 0-54 16,0-15-12 0,0-21-172-16,0-8-190 0</inkml:trace>
  <inkml:trace contextRef="#ctx0" brushRef="#br0" timeOffset="-1360.85">25289 4785 295 0,'0'0'105'0,"0"0"15"16,0 0-39-16,0 0-36 15,0 0-14-15,0 0 29 16,-13 0 11-16,13 0 24 15,0 0 14-15,0 0-28 16,0 0-16-16,0 0-15 16,0 0-11-16,0 0 7 15,0 0-14-15,0 0-4 0,18 0-23 16,50 0-4-16,27 0 29 16,31 0-2-16,16-7-15 15,-18 0 5-15,-11 4-17 16,-29-1 5-16,-26 4-5 15,-18 0-2-15,-17 0-5 16,-18 0 4-16,1 0-11 16,-6 0 5-16,0 0-26 15,0 0-6-15,0 0-18 0,0 0-54 16,-24 0-83 0,-15-6-181-16</inkml:trace>
  <inkml:trace contextRef="#ctx0" brushRef="#br0" timeOffset="-1066.23">25923 4536 398 0,'0'0'479'15,"0"0"-343"-15,0 0 40 16,0 0-86-16,0 0-20 15,0 0-12-15,0 0-23 16,-16-10-18-16,8 20 27 16,-3 17-20-16,1 8 34 15,-3 9-31-15,2 9-9 0,1 4 4 16,4 3-4-16,-7-2-16 16,8 2 7-16,0-7-9 15,0 6-5-15,-6-10-26 16,-2-5-97-16,-13-12-246 15</inkml:trace>
  <inkml:trace contextRef="#ctx0" brushRef="#br0" timeOffset="2683.46">24800 4162 333 0,'0'0'153'0,"0"0"-98"15,0 0 24-15,0 0-33 16,0 0 14-16,0 0 18 16,-35-50-30-16,35 47 8 15,-5 0 6-15,5-3-1 0,-5 2 3 16,0-3-4-16,-1 0-5 16,1 7-6-16,-3-3 10 15,8 3 1-15,0 0-17 16,0 0-27-16,0 0 19 15,0 0-26-15,-5 24 0 16,-6 26 1-16,1 12 35 16,-8 13-5-16,2 2-24 0,3-1-1 15,7-4 6-15,1-1-13 16,5-11-2 0,-5-4-3-16,5-13-1 0,-5-3-4 15,5-13 2-15,0-4-17 16,0-7-28-16,0-13-172 15,0-3-285-15</inkml:trace>
  <inkml:trace contextRef="#ctx0" brushRef="#br0" timeOffset="5745.82">24029 6082 356 0,'0'0'350'0,"0"0"-277"15,0 0 78-15,0 0-44 16,0 0-26-16,0 0-29 16,0 0 0-16,0-10-2 15,0 6 6-15,0 4-11 0,0 0-18 16,0 0-11-16,58 0-9 16,26 0 2-16,29 0 29 15,19 0-31-15,-14 0-4 16,-15 0 0-1,-25 0-1-15,-28 0-4 0,-21 0-12 16,-18 0-16-16,-3 0 13 16,-8 0-16-16,0 4-19 15,0-1-40-15,0-3-85 16,0 0-255-16</inkml:trace>
  <inkml:trace contextRef="#ctx0" brushRef="#br0" timeOffset="6165.91">25355 5683 424 0,'0'0'299'0,"0"0"-175"16,0 0 13-16,0 0-40 0,0 0-35 15,0 0-13 1,-27 0-17-16,14 34 2 16,-3 12 33-16,-2 8-10 15,-3 12-7-15,-3 4-21 16,-5-1-7-16,14 0 2 15,-4-4-13-15,9-10-2 16,-1-9 4-16,1-4-11 16,-4-12-2-16,9-10 4 0,0-8-2 15,5-8-4-15,0-4-20 16,0 0-15-16,0 0-17 16,0 0-78-16,10-13-83 15,35-17-70-15,8-6-310 0</inkml:trace>
  <inkml:trace contextRef="#ctx0" brushRef="#br0" timeOffset="6587.72">25888 5872 752 0,'0'0'134'0,"0"0"51"16,0 0-69-16,0 0-32 16,0 0-22-16,0 0-18 15,0-12-19-15,0 35-3 16,-15 14 19-16,-14 9 5 16,0 3-25-16,5-2 9 0,3 0-15 15,-8 0-2-15,13-8-9 16,-2-1 3-1,7-7 2-15,11-1-6 16,0-5-6-16,0-9 1 16,21 1-3-16,37-10 4 0,16-1-2 15,5-6 6-15,8 0-10 16,-8 0 8-16,-6 0-7 16,-18 0 6-16,-7 0-22 15,-27 0 7-15,-11 0-21 16,-2 0-23-16,-8 0-25 15,0 0-27-15,0-6-45 16,0-7-150-16,-13-4-421 0</inkml:trace>
  <inkml:trace contextRef="#ctx0" brushRef="#br0" timeOffset="6811.87">26128 6135 850 0,'0'0'131'0,"0"0"44"0,0 0-73 16,0 0-31-16,0 0-27 15,0 0 10-15,-29 128 10 16,10-67-8-16,-2 5-26 16,3 3-16-16,2-6-7 15,-2-4-7-15,7-6-3 0,1 3-56 16,-14-12-154-1,-15-11-334-15</inkml:trace>
  <inkml:trace contextRef="#ctx0" brushRef="#br0" timeOffset="58284.74">434 2981 143 0,'0'0'252'0,"0"0"-174"15,0 0 32-15,0 0-29 16,0 0 5-16,0 0-2 16,0 0-30-16,-11 0-3 15,11 0-7-15,0 0 16 16,0 0 4-16,0 0-22 16,0 0 0-16,0 0-12 15,0 0-10-15,0 0 9 0,0 0-16 16,0 0-7-16,0 0 7 15,0 17-11-15,0 12 17 16,-8 13-6-16,-2-4-5 16,4 9 11-16,-4 1-9 15,-9 2-1-15,9 6 17 16,-1 4-22-16,-7 2 16 16,7-5-12-16,-2-7-1 15,3-10 12-15,10-3-19 16,-5-7 4-16,5-6 6 15,0-6-9-15,0 4 5 16,0-3-6-16,0 0 0 16,0 4 5-16,0-1-5 0,0-1 0 15,0 1 2-15,0-2 2 16,0-4-4-16,0 1 0 16,0-11 0-16,0 1 0 15,0-7 0-15,0 0-8 16,0 0 7-16,0 0-12 0,0 0 6 15,5 0-2-15,29 0 9 16,19 0 21 0,20 0-7-16,6 0-5 15,11 0 1-15,-4-3-8 16,-2-1 6-16,-15 1-8 0,-14 3 2 16,-15-3-3-16,-6 3 1 15,-5-3 0 1,-11 3 3-16,-2 0 1 15,-11 0-2-15,0 0-2 16,3 0 1-16,-8-3 2 0,0 3-3 16,0 0-2-16,0-4-3 15,0 4-14-15,0-3-7 16,0-1-36-16,0-3-36 16,0-5-88-16,-13-5-149 15,-16-11-284-15</inkml:trace>
  <inkml:trace contextRef="#ctx0" brushRef="#br0" timeOffset="58917.24">802 3513 587 0,'0'0'48'16,"0"0"57"-16,0 0 1 16,0 0-24-16,0 0 16 15,0 0-34-15,-6 0-14 16,6 0-7-16,0 0-11 15,0 0 12 1,0 0-17-16,0 0 5 16,0 0-9-16,0 0-6 0,0 0-4 15,11 0-10-15,18 0 7 16,10 0 23-16,6 0-20 16,2 0-7-16,3 4 0 15,-10 6-3-15,-1 5-4 16,-10-7 1-16,-13 5 0 15,2 1-3-15,-7-1 7 16,-11 0-4-16,0 9 10 16,0-7 0-16,0 13 9 0,0 2-5 15,-21 1-5-15,-26 9 19 16,-22 1-20-16,-4 3 1 16,-6-5 11-1,0 2-18-15,16-2 13 0,7-6-7 16,12-10-7-16,15-2 9 15,10-8-10-15,9-10 0 16,10 1 6-16,0-4-5 16,0 0-1-16,0 0 0 15,0 0 6-15,0 0-10 16,0 0 4-16,0 0-11 0,0 0-6 16,0 0-36-16,5 0-66 15,24-7-210-15,-5-13-387 16</inkml:trace>
  <inkml:trace contextRef="#ctx0" brushRef="#br0" timeOffset="62898.6">796 8325 224 0,'0'0'101'0,"0"0"-49"16,0 0 18-16,0 0 5 16,0 0-9-16,0 0-18 0,0-20 8 15,0 20 8-15,0 0 1 16,0-3-3-16,0 3-15 15,0 0-6-15,0 0 9 16,0 0-10-16,0 0-4 16,0 0 0-16,0 0 11 15,0 0-10-15,0 0 6 16,0 0-8-16,0 0-9 0,0 0-5 16,0 0-4-16,0 0-6 15,0 0 12-15,0 0-16 16,0 0 3-16,0 0-6 15,0 0-2-15,0 23 0 16,0 7 2-16,0 3-1 16,0 0 10-16,0 0-12 15,0 4 4-15,0 3-1 0,0 3-3 16,0 6 2 0,0 3-2-16,0 1 3 15,0 0 4-15,-10-3-7 16,10-2 0-16,-8-7 3 15,8-4 1-15,0-7-1 16,-5-7-3-16,5 0 2 16,0 0 4-16,-5-2-3 0,5-5-2 15,0-3 3-15,0 0-4 16,0 0 3-16,0 4-4 16,0-4 0-16,0 11 1 15,0-4 3-15,0 0-3 16,0-1 3-1,0-2-4-15,0 0 3 0,5 1-3 16,8-10 3-16,-8 2-2 16,6-3-1-16,-6-2 0 15,0-4 0-15,8 6 1 16,-2 2 2-16,5-3-3 16,13-5 0-16,5 4 3 0,18-3-2 15,4-2 3-15,7 0 3 16,0 0-3-1,-8 0 1-15,-5 0-5 0,-3 0 2 16,-2 0 2-16,-5 0-2 16,-11 0-2-16,5 0 2 15,-13 0-2-15,-3 0 2 16,-7 0-2-16,2 0 0 16,-8 0-3-16,0 0 3 0,6 0 0 15,-1 0 0 1,4 0 2-16,1 0-4 15,-2 0 1-15,3 0-3 16,-10 0 2-16,-1 0 2 16,-5 0-6-16,0 0 5 15,0 0-6-15,0 0 2 0,0 0-21 16,0 0-44-16,-5 0-50 16,-45-14-228-16,-14-2-614 15</inkml:trace>
  <inkml:trace contextRef="#ctx0" brushRef="#br0" timeOffset="63462.82">1062 9149 433 0,'0'0'338'0,"0"0"-254"16,0 0 18-16,0 0-4 16,0 0-42-16,0 0-3 15,-5-3-6-15,5 3 2 16,0 0-5-16,0 0-14 15,0 0-2-15,0 0-14 16,10 0 1-16,19 0 5 16,0 3-7-16,11 10 5 0,4 4-9 15,14 0-5-15,-3 0 10 16,-2-1-12-16,-3 0 2 16,-11 0 0-16,-4-5 0 15,-17 8-1-15,-7-8 0 16,-6 9 2-16,-5-3 18 15,0 2-1-15,0 3 7 16,0 1 2-16,-21 1-2 0,-21 2 4 16,-3 4-8-16,-10-1-8 15,-19 8 19-15,-7 0-20 16,2-1 0-16,10-3 4 16,14-6-14-1,16-4 5-15,10-10-11 16,10-6 2-16,14-3-4 0,5-4-1 15,0 0-19-15,0 0-28 16,0-11-84-16,34-32-229 16</inkml:trace>
  <inkml:trace contextRef="#ctx0" brushRef="#br0" timeOffset="67390.31">14198 5660 422 0,'0'0'332'15,"0"0"-165"-15,0 0 12 0,0 0-63 16,0 0-3-16,0 0-32 15,0 0-14-15,0-19-31 16,0 19-10-16,0 0 10 16,0 19-21-16,0 28 0 15,-10 19 18-15,-19 17 3 0,19 10-13 16,-9 14-10 0,9 2-7-16,4 8 6 15,1 6-5-15,5 7 10 16,-8 16-6-16,8 11-5 15,-5 9 6-15,5 4-12 16,0-5 7-16,0 4-5 16,0 2 0-16,0 5 7 0,0 4-5 15,0-3 2-15,0-1 7 16,0 3-12-16,13-3 6 16,-2-2-1-16,4-1 5 15,-1-18 3-15,1-5-11 0,-4-3-3 16,2-7 6-1,-8-1-1-15,0-11-5 16,-5-9 11-16,6-9-10 16,4-7 7-16,-10-7-5 15,8-3-2-15,-8-3 15 0,0-1-16 16,0 0 2 0,0 3 3-16,0 1-4 0,0 0 4 15,0 0-5 1,5 3 1-16,6 6 0 15,-1 4 0-15,-2 0 3 0,-2 0 5 16,4 0-6-16,-5 2 2 16,-5 1-5-16,0-1 1 15,6 3 4-15,2 5-3 16,2 3-2-16,1 6 3 0,7-4 0 16,-13 3 1-16,1-4-4 15,-6 3 0-15,0-1 10 16,0 9-10-1,0-1 5-15,0 0-5 16,0-8 3-16,0 1 0 16,0-4-3-16,0-1 0 0,0 2 4 15,0-5-4-15,0-2 0 16,0 6 0-16,5-6 0 16,5-2 2-16,-2 2-2 15,-3 11 0-15,-5-2 3 16,0 6-2-16,0-5-1 15,0-10 0-15,0-7 2 16,0-5-4-16,0-5 2 16,0-5 0-16,0 8 4 15,0-4-2-15,0 2-2 16,0 9 3-16,0 5-1 0,0-3 4 16,6 0-1-16,15-2-5 15,2-3 2-15,12-2-1 16,-1-11-2-16,10-13 1 15,-4-10-1-15,7-12-1 16,-7-9-5-16,-14-16-5 16,-8-10 8-16,-12-10-21 15,-6-7-13-15,0-3-22 16,0-20-50-16,0-43-146 16,0-37-524-16</inkml:trace>
  <inkml:trace contextRef="#ctx0" brushRef="#br0" timeOffset="71269.57">15377 6264 375 0,'0'0'137'0,"0"0"-11"15,0 0-22-15,0 0-7 0,0 0-27 16,0 0-9-16,0 0 7 16,0 0-9-16,0 0 2 15,0 0-27 1,0 0 2-16,0 0 5 16,13-7-12-16,3-9-2 15,13-2-22-15,10-2-1 16,6-3 10-16,2 5-14 15,-2 6 5-15,-6-3 2 16,-5 15-6-16,-5 0-1 0,-8 0 0 16,-2 0-5-16,2 9 2 15,-8 21 0-15,-8 6 2 16,-5 2 1-16,0 3 4 16,0 1 5-16,-13 6-9 15,-32-2 4-15,-15 0 8 0,-3 1-8 16,-6-7 1-1,6-3-3-15,13-7 4 16,16-7-4-16,5-4-2 16,19-8 3-16,4-5 4 0,6-3-7 15,0-3 0-15,0 0 18 16,0 0-7-16,0 0 10 16,0 0-21-16,0 0 2 15,11 0-2-15,44 0 1 16,32 0 27-16,16 0-7 0,4 0-11 15,1 0-1 1,-18 0-9-16,-22 0 0 16,-18 0 1-16,-16 0-1 15,-15 0 0-15,-9 0-2 16,-5 0 7-16,1 0-8 16,-6 0 3-16,0 0 0 0,0 0 9 15,0 0-6-15,0 0 2 16,0 0 13-16,0 0-9 15,0 0 7-15,0 0-5 16,0 0-4 0,0 0 7-16,0 0-14 15,0 0 2-15,0 0-1 0,0 0 4 0,0 0-5 16,0 0 0-16,0 0 2 16,0 0-1-1,0 0-1-15,0 0 0 16,0 0 8-16,0 0-6 15,0 0 3-15,0 0 0 16,0 0-5-16,0 0 7 16,0 0-3-16,0 0-1 15,0 0 2-15,0 0-2 16,0 0 0-16,0 0-3 16,0 0 3-16,0 0-8 0,0 0 10 15,0 0-5-15,0 0 0 16,0 0-1-16,0 0 0 15,0 0-5-15,0 0 6 16,0 0-2-16,0 0 0 16,0 0-16-16,0 0 0 0,0 0-29 15,-6 0-27-15,-4 0-46 16,-14 0-75-16,3 0-132 16</inkml:trace>
  <inkml:trace contextRef="#ctx0" brushRef="#br0" timeOffset="72498.93">16652 6195 531 0,'0'0'94'16,"0"0"74"-16,0 0-15 16,0 0-20-16,0 0-27 15,0 0-19-15,0 0 11 0,-39-33-42 16,39 33-16-1,0 0-8-15,0 0-20 16,0 0-12-16,0 0 0 16,39 3 0-16,24 13 11 15,16-2-2-15,3 7-2 16,-3-4-1-16,-11-2-6 0,-13 1 0 16,-21-2-6-16,-10 1-5 15,-8-2 11-15,-11-3 1 16,-5-2 0-16,0 3-2 0,0 3 8 15,0 6-5-15,-45 6 15 16,-18 8-16-16,-5-1 16 16,-6 0-11-1,9 3 3-15,1-2-3 16,1-1-3-16,8-6 2 0,8-1-5 16,13-3 2-1,13-7-4-15,2-2 3 16,3-1-1-16,11-6 1 0,5 0-1 15,0-4-1 1,0 1-6-16,0-4-12 0,0 0 11 16,0 0-28-16,0 0-38 15,0 0-72-15,34 0-109 16,21-30-115-16</inkml:trace>
  <inkml:trace contextRef="#ctx0" brushRef="#br0" timeOffset="72933.86">17799 6049 617 0,'0'0'40'0,"0"0"121"16,0 0-31-16,0 0-6 15,0 0-26 1,0 0-24-16,-24-14-1 16,14 14 1-16,-1 0-38 15,-7 10-7-15,-11 27 7 0,2 9-12 16,4 12 8-16,-1 12-6 15,19 9-7-15,5 4 14 16,0 4-10-16,0-4-7 16,0-7-9-16,0-6-6 15,0-8 8-15,0-11-9 16,0-13 0-16,0-19 6 16,0-8-6-16,0-10 3 15,0-1-7-15,0 0 0 0,0-5-26 16,0-38-85-1,-5-8-456-15</inkml:trace>
  <inkml:trace contextRef="#ctx0" brushRef="#br0" timeOffset="75729.44">18648 6248 525 0,'0'0'134'16,"0"0"28"-16,0 0-57 15,0 0-4-15,0 0-8 16,0 0-32-16,0 0-9 0,19-7 1 16,-19 7-1-16,0 0-6 15,0 0-3-15,0 0-23 16,0 0 1-16,0 0-17 15,0 16-4-15,0 9 26 0,0 9-13 16,0 2 2 0,0 0-3-16,0 8-7 0,5-7 1 15,5-5 1-15,4-5-1 16,-9-10-6 0,5-4 3-16,-4-6 0 15,12-7-3-15,16 0 0 0,32 0 5 16,50-7-2-1,47-29 3-15,34-8 0 16,27-5 0-16,7 2-6 0,-5 7 0 16,-21 4 0-16,-28 6 11 15,-54 6-8-15,-39 6 12 16,-36 11 9-16,-33 5-9 16,-9 2 8-16,-6 0-6 0,0 0-1 15,0 0 10-15,0 0-25 16,0 0 6-1,0 0-7-15,0 0 0 16,0 0 0-16,0 0-36 16,0 0-50-16,0 0-99 0,-21 0-333 15</inkml:trace>
  <inkml:trace contextRef="#ctx0" brushRef="#br0" timeOffset="79805.34">2532 3676 75 0,'0'0'38'15,"0"0"-27"-15,0 0-10 0,0 0 28 16,0 0 60-16,0 0 17 16,0 0 7-16,-13 3-12 15,8-3-19-15,5 0-6 16,0 0-29-16,0 0 13 16,0 0-14-16,0 0-3 0,0 0 2 15,0 0 7-15,0 0 13 16,0 0-16-16,0 0-9 15,0 0 3-15,0 0-2 16,0 0 5-16,0 0-5 16,0 0-10-16,0 0 0 15,0 0-16 1,0 0-5-16,0 0-10 16,0 0-6-16,34 0-4 0,24 0 10 15,8 0 8-15,20 0-3 16,-1 0-5-16,7 0 0 15,-8 0-6-15,0 0-12 16,-10 0 0-16,-11 0 10 16,-5 0 8-16,-3 0-3 15,-11 0 3-15,4 0 0 16,-14 0 2-16,5 0 0 16,-12 0-2-16,2 0 1 0,-11 0 2 15,-7 0-2 1,-1 0-1-16,-10 0 0 0,5 0 1 15,-5 0 2 1,0 0-2-16,0-3 7 0,0 3-7 16,0 0 3-16,0 0-4 15,0 0 1-15,0 0-2 16,0 0 3-16,0 0-4 16,0 0-9-16,0 0-21 15,0 0-32-15,-15 0-70 16,-20 0-219-16</inkml:trace>
  <inkml:trace contextRef="#ctx0" brushRef="#br0" timeOffset="81219.73">8789 4202 343 0,'0'0'122'16,"0"0"-11"-16,0 0-21 15,0 0 25-15,0 0-30 16,0 0 5-16,0 0-9 15,0 0-18-15,0 0-13 16,0 0-33-16,0-3 0 0,0-2 11 16,29-3-26-1,-6 8 6 1,6 0-8-16,-8 0 2 0,8 0-4 16,-5 0 2-16,-8 16 0 0,-6 7-1 15,-2 0 1 1,-8 6 0-16,0-10 0 15,0 0 0-15,0 3 8 16,-29-8-4-16,-16 3 1 0,3-4 1 16,3-3-5-16,18-3-2 15,-3-2 0-15,19-5 1 16,5 0-4-16,0 0-4 16,0 0-9-16,0 0 1 0,0 0-8 15,39 0 18 1,1 0 6-16,-1 0 3 15,1 6 13-15,-11 1-9 16,-6 5-3-16,-7 3 3 16,-3 0-5-16,-13 3 3 15,0 0-3-15,0 3-2 16,-8 6 32-16,-31 3-22 16,-11 0 5-16,-18-4 9 15,-1-3-12-15,6-5 3 16,13-6-9-16,11-1-3 0,10-8-3 15,8-3-24-15,8 0-43 16,13-14-132-16,0-21-257 16</inkml:trace>
  <inkml:trace contextRef="#ctx0" brushRef="#br0" timeOffset="81855.33">9891 4146 468 0,'0'0'108'0,"0"0"34"0,0 0-13 15,0 0-22 1,0 0-55 0,0 0-5-16,0-37-31 0,0 34 18 15,0 0-6-15,0 0-12 16,26-4-16-16,8 3 0 16,6 4 1-16,-17 0-1 0,1 0-3 15,-19 0 1-15,-5 11 2 16,0 24 0-1,0 6 23-15,0 7 8 16,-18 0 2-16,-16-6-9 16,7-5 2-16,-7-7 12 15,-5 0 0-15,5-7 15 16,-1-1-14-16,17-5-15 0,7-4-5 16,11-5-17-16,0 1-2 15,0-9-4 1,24 0-8-16,60 0 12 0,29-4 23 15,24-19-14-15,0 3-9 16,-14 3-29-16,-15 1-32 16,-18 4-68-16,-32 4-131 15,-48-4-591-15</inkml:trace>
  <inkml:trace contextRef="#ctx0" brushRef="#br0" timeOffset="91395.55">292 3953 168 0,'0'0'407'15,"0"0"-343"-15,0 0 68 16,0 0-39-16,0 0 3 16,0 0-18-16,0 0-21 15,-24-19-22-15,24 15 5 16,0 1 11 0,0 3-6-16,0 0 4 15,0 0-13-15,0 0-5 16,0 0 1-16,0 0-17 0,0 0-11 15,0 3-4-15,0 20-4 0,0 7 4 16,0 7 10-16,0-1-2 16,-5 8 8-1,-1-5-12-15,-4 8 8 16,5-4-3-16,-3 5-7 16,2 1 3-16,1-7-4 0,5 1 1 15,0-4 4-15,0-9-6 16,0-4 0-16,0-10-2 15,0-5 5-15,0-2-3 16,0-2 0 0,11-4-5-16,18 1 5 0,10-4-11 15,24 0 11-15,16 0 13 16,8 0-10-16,2 0 9 16,-15 0-9-16,-11 0-2 15,-13 0 9-15,-16 0-9 0,-10 0-2 16,-8 0 1-1,-3 0 0-15,-8 0-4 16,6 0 4-16,-6 0-3 16,-5 0 2-16,0 0-13 0,0 0-1 15,0 0-9-15,0 0-19 16,0-7-36-16,0 0-69 16,0-6-125-16,0-3-102 15</inkml:trace>
  <inkml:trace contextRef="#ctx0" brushRef="#br0" timeOffset="92081.42">831 4375 427 0,'0'0'210'0,"0"0"-100"16,0 0 15-16,0 0-29 15,0 0-10-15,0 0-22 16,-6 0-16-16,6 0-7 16,0 0 15-16,0 0-6 0,0 0 8 15,0 0-15-15,-5 0-7 16,5 0-10-16,0 0-14 15,0 0-4 1,0 0 13-16,0 0-10 16,0 0 4-16,-8 0-3 15,-2 0-4-15,-1 4 9 16,-2-2-13-16,8-2 4 16,5 0 10-16,0 0-12 0,0 0 7 15,0 0-5 1,0 0-8-16,0 0-3 15,29 0-17-15,34 9 20 0,11-8 2 16,10 6 19-16,-16 4-12 16,-10 0-8-16,-13 1 2 15,-11 6-6-15,-13-6 2 16,-3 9 1-16,-12-5 3 16,-6 4-2-16,0 0 7 15,0 4-4-15,-11 5 0 0,-36 4 10 16,-9 4 2-16,-22 3-5 15,-4-1 6-15,8 5-17 16,1-5 8-16,17-5 1 16,-1-8-8-16,17 2 5 15,1-10-3-15,5 5-2 16,5-4 13-16,8-8-12 16,10-4 3-16,3-7-2 15,8 0-1-15,0 0 4 0,0 0-6 16,0 0-5-16,0 0 0 15,0 0-53 1,0-12-95-16,0-22-647 16</inkml:trace>
  <inkml:trace contextRef="#ctx0" brushRef="#br0" timeOffset="98079.93">15900 7669 402 0,'0'0'97'0,"0"0"18"0,0 0 3 15,0 0-17-15,0 0-23 16,0 0 3 0,0 0 5-16,0 0-29 15,0-13-10-15,0 13-1 16,0 0-17-16,0 0 10 0,0 0-4 16,-18 0-14-1,-3 0 5-15,-14 0-19 16,1 0 11-16,0 4 2 0,-5 19-10 15,10 10 8-15,-6 3-4 16,12 1-11-16,12 0 14 16,6-5-15-16,5-2-2 15,0-3 0-15,0-4 3 0,11-6-8 16,36-4 5 0,3-6 0-16,5-7-4 15,8 0 4-15,0 0 0 16,-7 0 4-16,-4-20-3 15,-7-7 7-15,-6-6-7 0,-10-4 2 16,-13-2 10 0,-8 2-8-16,-8 1-1 15,0 6 6-15,0 0-5 0,-24 9 6 16,-10 2 0-16,5 3-6 16,-5 2 7-16,-6 3-11 15,6 4-2-15,8 2-6 16,-3 2-35-16,11 3-10 15,18 0-44-15,0 0-56 0,0 0-152 16,34 3-103 0</inkml:trace>
  <inkml:trace contextRef="#ctx0" brushRef="#br0" timeOffset="98695.82">16726 7663 489 0,'0'0'128'0,"0"0"9"15,0 0 26-15,0 0-10 0,0 0-62 16,0 0-25-16,-32-13 28 16,24 13-26-16,8 0-3 15,0 0-10-15,0 0-27 16,0 0 10 0,0 0-23-16,0 0-13 15,0 0 10-15,0 0-12 0,0 0-8 16,8 0 1-16,24 10-1 15,15 6 8-15,14 0 4 16,-3 5-4-16,10-1 0 16,-13-4-3-16,3 4 1 15,-13-3 0-15,-11-4-24 16,-5-3 20-16,-13 0-4 16,-9-3 9-16,-7-1-2 0,0 7 3 15,0 11 2-15,-23 6-1 16,-40 6 5-16,-16 4 9 15,-19 3-1-15,-1 0-6 16,-4-4 4-16,6-2-7 16,23-7 8-16,11-8-13 15,37-14 5-15,7-1 0 16,19-7-5-16,0 0-2 16,0 0 1-16,0 0-6 15,0 0 1-15,0 0-12 16,0 0-46-16,19 0-69 0,20-2-45 15,11-11-63 1,13-9-160-16</inkml:trace>
  <inkml:trace contextRef="#ctx0" brushRef="#br0" timeOffset="99347.83">17799 7676 554 0,'0'0'106'16,"0"0"73"-16,0 0-50 16,0 0-28-16,0 0-12 15,0 0-38-15,0-13-2 16,0 13 15-16,0 0-21 16,0 0-10-16,0 0-24 0,0 0 3 15,0 23-11-15,0 10 6 16,0 17 12-16,-11 9 14 15,-7 12-8-15,2 5-3 16,-2-4-2-16,2 0-15 16,3-17 18-16,8-9-23 0,5-11 0 15,0-12 10 1,0-10-5-16,0-9-4 16,0-1 17-16,0-3-15 0,0 0 27 15,0 0-15-15,0 0-2 16,0 0 6-1,0 0-13-15,0 0-6 16,0 0-8-16,0 0-34 0,0-13-56 16,0-7-190-16,13-3-434 15</inkml:trace>
  <inkml:trace contextRef="#ctx0" brushRef="#br0" timeOffset="100340.85">18888 7812 511 0,'0'0'252'0,"0"0"-158"15,0 0 32-15,0 0-29 16,0 0-65-16,0 0 19 15,107 7-11-15,-28 19 3 16,29 8 12-16,11 9-9 0,12 10-6 16,-2 3-14-16,-8 2-14 15,-21-5 5-15,-13-6-15 16,-19-4 0-16,-23-10 3 16,-6-7 0-16,-23-9-4 15,-3-8 1 1,-8-9-1-16,-5 0-2 0,0 0-35 15,0 0-27-15,0 0-35 16,0-26-93-16,-34-20-303 16</inkml:trace>
  <inkml:trace contextRef="#ctx0" brushRef="#br0" timeOffset="100564.96">19963 7692 1007 0,'0'0'77'16,"0"0"121"0,0 0-49-16,0 0-106 0,0 0-15 15,0 0 2-15,-197 193 12 16,118-110 6-16,5 2-31 16,6-14-4-16,0 0-13 15,-1-11 0-15,-4-3-16 16,-17-4-71-16,-18-10-156 15,-28-3-242-15</inkml:trace>
  <inkml:trace contextRef="#ctx0" brushRef="#br0" timeOffset="101249.91">15748 9053 616 0,'0'0'148'0,"0"0"44"16,0 0-31 0,0 0-66-16,0 0 0 15,0 0-31-15,0 0-42 16,-14 37 19-16,-15 9-9 0,8 4 0 15,11-4-19-15,10-3-8 16,0-6 6-16,0-10-10 16,10-8 0-16,35-3-1 15,5-16 6-15,13 0-12 16,0-5 4-16,-7-25 2 0,-9-12-10 16,-21-6 10-16,-13-2 0 15,-13 0 0-15,0 10-5 16,0 10 3-16,-23 11 0 15,-17 9-6-15,1 7 3 16,-6 3-33-16,6 0-21 16,-1 0-53-16,6 13-2 15,21 0-102-15,13-3-98 16</inkml:trace>
  <inkml:trace contextRef="#ctx0" brushRef="#br0" timeOffset="101627.41">17049 9007 575 0,'0'0'324'0,"0"0"-189"15,0 0 37-15,0 0-78 16,0 0-19-16,0 0-36 0,-44 19-7 15,-12 11 3-15,-12 4-13 16,0-1-8-16,-1 0-5 16,6-6-6-16,18-1-2 15,11-9 1-15,18-4 2 16,16 0-8-16,0-3-4 16,0 3-6-16,6-2 8 15,44 5 0-15,18 3 6 0,16-5 8 16,3 2-6-16,-8 2 0 15,0 1 0 1,-16 3-1-16,-13-2-1 16,-11-2-2-16,-20-2-18 15,-3 3-39-15,-16-9-69 0,0-4-55 16,0-6-196-16</inkml:trace>
  <inkml:trace contextRef="#ctx0" brushRef="#br0" timeOffset="101913.54">17941 9036 769 0,'0'0'259'0,"0"0"-137"16,0 0 20-16,0 0-71 15,0 0-16-15,0 0 4 16,-87 196-5-16,71-126-9 16,1 3-13-16,1 0-16 0,4-5 8 15,-1-12-24-15,-2-6 10 16,3-20-10-16,-1-7-15 16,-2-10-52-1,13-9-106-15,-11-4-263 16</inkml:trace>
  <inkml:trace contextRef="#ctx0" brushRef="#br0" timeOffset="102994.04">18735 9321 587 0,'0'0'184'16,"0"0"17"-16,0 0-27 15,0 0-78-15,0 0-8 16,0 0-36-16,0-16-14 16,0 16-16-16,0 23-17 15,0 18 38-15,11 6-12 16,4 1 3-16,4 4-3 16,-3-9-20-16,7-9 3 0,6-11-8 15,16-7 6 1,23-16-7-16,51 0 10 15,38-27 10-15,49-29-11 16,33-15-10-16,3 4-1 0,-3 6 3 16,-18 8-5-1,-34 12 30-15,-45 11 9 16,-40 10-7-16,-46 13 16 0,-38 4-24 16,-18 3-3-16,0 0-9 15,0 0-10-15,0 0-2 16,0 0-1-16,0 0 0 15,0 0-7-15,0 0 7 16,0 0-4-16,0 0-14 16,0 0-34-16,0 0-42 0,-18-4-109 15,-27-15-464-15</inkml:trace>
  <inkml:trace contextRef="#ctx0" brushRef="#br0" timeOffset="105719.79">9052 5003 118 0,'0'0'208'0,"0"0"-65"15,0 0-36-15,0 0-27 16,0 0 10-16,0 0-2 15,-19-1-9-15,19 1-6 0,0 0-12 16,-10 0-12-16,10 0-1 16,-11 0-22-1,3-5-2-15,3 5-4 16,5 0-2-16,0 0 2 16,0 0-11-16,0-2 1 15,0 2-7-15,0 0-3 0,0-5-13 16,29 5 13-16,0 0 5 15,10 0 18-15,-10 0-19 16,-8 0-1-16,-2 0-6 16,-9 7 1-16,-4 15 2 15,-6-3 5-15,0 0-1 16,0 4 8-16,0 2-7 0,-35-5-1 16,-9 3 14-1,-6-6-11-15,-3 3 0 16,14-11-6-16,5 1 0 15,23-3-2-15,0-7-3 16,4 0 3-16,7 0-1 16,0 0 1-16,0 0 1 0,0 0 0 15,0 0-9-15,0 0-3 16,0 0-14-16,42 0 1 16,8 0 19-16,0 0 9 15,7 3-3-15,-7 3 3 16,-10 8-2-16,-6-4-1 15,-5 3 0-15,-11 4-7 16,-7-4 5-16,-6 1-3 16,-5-1 1-16,0 3 2 15,0 1-5-15,-5 3 7 16,-40 3 10-16,-7-3-8 16,2-7 5-16,5-2-7 0,16-6 0 15,-5-5 0 1,10 0-2-16,14 0-4 15,-1-1-26-15,11-21-21 0,0 6-67 16,0-1-27 0,0 1-67-16,21 3-135 0</inkml:trace>
  <inkml:trace contextRef="#ctx0" brushRef="#br0" timeOffset="106215.84">10106 4894 328 0,'0'0'200'0,"0"0"-59"16,0 0 8-16,0 0-36 15,0 0-32-15,0 0 12 16,0 0-13-16,-13-3 0 0,13 3 14 16,-5 0-13-16,0 0-30 15,-14 23-24 1,9 13-1-16,-6 11 12 15,11 1-35-15,5 5-3 16,0 0-10-16,0-3-105 16,-24-13-279-16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0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59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90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897B6-E2CC-4ACA-9A36-B9D1F60C20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0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3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9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0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3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3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1407-8BBB-4955-BCFA-0773958709E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D603-49B0-4DF4-9F09-8B4C9E69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0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.xml"/><Relationship Id="rId5" Type="http://schemas.openxmlformats.org/officeDocument/2006/relationships/image" Target="../media/image150.png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0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Special forms of square matrices- Sparse, Polynomial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1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A27354-D908-4D4C-9387-A6C674D2B4C1}"/>
                  </a:ext>
                </a:extLst>
              </p14:cNvPr>
              <p14:cNvContentPartPr/>
              <p14:nvPr/>
            </p14:nvContentPartPr>
            <p14:xfrm>
              <a:off x="21600" y="181080"/>
              <a:ext cx="12021480" cy="552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A27354-D908-4D4C-9387-A6C674D2B4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0" y="171720"/>
                <a:ext cx="12040200" cy="55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78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813D96-DD8F-4773-926B-70AEEDD3079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7543801" y="152401"/>
            <a:ext cx="25685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b="1">
                <a:solidFill>
                  <a:srgbClr val="FF6600"/>
                </a:solidFill>
                <a:latin typeface="Verdana" panose="020B0604030504040204" pitchFamily="34" charset="0"/>
              </a:rPr>
              <a:t>Polynomials </a:t>
            </a:r>
            <a:endParaRPr lang="en-US" altLang="en-US" sz="2600">
              <a:solidFill>
                <a:srgbClr val="FF66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99" y="587472"/>
            <a:ext cx="11172825" cy="312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Polynomial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 expression of the form 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GB" sz="2400" b="1" dirty="0"/>
              <a:t> </a:t>
            </a:r>
            <a:r>
              <a:rPr lang="en-GB" sz="2400" b="1" dirty="0" err="1"/>
              <a:t>a</a:t>
            </a:r>
            <a:r>
              <a:rPr lang="en-GB" sz="2400" b="1" baseline="-25000" dirty="0" err="1"/>
              <a:t>n</a:t>
            </a:r>
            <a:r>
              <a:rPr lang="en-GB" sz="2400" b="1" dirty="0" err="1"/>
              <a:t>x</a:t>
            </a:r>
            <a:r>
              <a:rPr lang="en-GB" sz="2400" b="1" baseline="30000" dirty="0" err="1"/>
              <a:t>n</a:t>
            </a:r>
            <a:r>
              <a:rPr lang="en-GB" sz="2400" b="1" dirty="0"/>
              <a:t>+ a</a:t>
            </a:r>
            <a:r>
              <a:rPr lang="en-GB" sz="2400" b="1" baseline="-25000" dirty="0"/>
              <a:t>(n-1)</a:t>
            </a:r>
            <a:r>
              <a:rPr lang="en-GB" sz="2400" b="1" dirty="0"/>
              <a:t>x</a:t>
            </a:r>
            <a:r>
              <a:rPr lang="en-GB" sz="2400" b="1" baseline="30000" dirty="0"/>
              <a:t>(n-1)</a:t>
            </a:r>
            <a:r>
              <a:rPr lang="en-GB" sz="2400" b="1" dirty="0"/>
              <a:t>+ … + a</a:t>
            </a:r>
            <a:r>
              <a:rPr lang="en-GB" sz="2400" b="1" baseline="-25000" dirty="0"/>
              <a:t>1</a:t>
            </a:r>
            <a:r>
              <a:rPr lang="en-GB" sz="2400" b="1" dirty="0"/>
              <a:t>x</a:t>
            </a:r>
            <a:r>
              <a:rPr lang="en-GB" sz="2400" b="1" baseline="30000" dirty="0"/>
              <a:t>1</a:t>
            </a:r>
            <a:r>
              <a:rPr lang="en-GB" sz="2400" b="1" dirty="0"/>
              <a:t>+ a</a:t>
            </a:r>
            <a:r>
              <a:rPr lang="en-GB" sz="2400" b="1" baseline="-25000" dirty="0"/>
              <a:t>0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One possible way of representation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Store coefficients of the terms in an array element at position equal to the exponent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Disadvantage: Waste of space specially in case of sparse polynomial</a:t>
            </a:r>
          </a:p>
        </p:txBody>
      </p:sp>
      <p:pic>
        <p:nvPicPr>
          <p:cNvPr id="440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4" y="3990975"/>
            <a:ext cx="5815011" cy="227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12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12EF20-4D26-4A17-A7A4-8B7D711A885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" name="Rectangle 2"/>
          <p:cNvSpPr/>
          <p:nvPr/>
        </p:nvSpPr>
        <p:spPr>
          <a:xfrm>
            <a:off x="485775" y="231444"/>
            <a:ext cx="105156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Polynomial(Continued 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Represented as a 1-D </a:t>
            </a:r>
            <a:r>
              <a:rPr lang="en-US" sz="2400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array of doublets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Element 1 onwards -</a:t>
            </a:r>
            <a:r>
              <a:rPr lang="en-US" sz="2400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coefficient and exponent </a:t>
            </a:r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of all terms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Element 0 –</a:t>
            </a:r>
            <a:r>
              <a:rPr lang="en-US" sz="2400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number of terms </a:t>
            </a:r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(either in coefficient or exponent field)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924175"/>
            <a:ext cx="5195889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48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0BFF28-2B0C-42F4-A4CD-04474872F327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219075" y="136525"/>
            <a:ext cx="11668125" cy="26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Polynomial(Continued …)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Represented as a </a:t>
            </a:r>
            <a:r>
              <a:rPr lang="en-US" altLang="en-US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linked list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Store the </a:t>
            </a:r>
            <a:r>
              <a:rPr lang="en-US" altLang="en-US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coefficient and exponent </a:t>
            </a:r>
            <a:r>
              <a:rPr lang="en-US" altLang="en-US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(power) of each term in a node of a singly linked list</a:t>
            </a: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429001"/>
            <a:ext cx="5734051" cy="306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72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A62F36-B15D-4A67-8FBE-ED4846509823}"/>
                  </a:ext>
                </a:extLst>
              </p14:cNvPr>
              <p14:cNvContentPartPr/>
              <p14:nvPr/>
            </p14:nvContentPartPr>
            <p14:xfrm>
              <a:off x="498600" y="29520"/>
              <a:ext cx="8225280" cy="356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A62F36-B15D-4A67-8FBE-ED4846509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240" y="20160"/>
                <a:ext cx="8244000" cy="35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367353-DDFA-4619-B9E6-3505CEB90599}"/>
                  </a:ext>
                </a:extLst>
              </p14:cNvPr>
              <p14:cNvContentPartPr/>
              <p14:nvPr/>
            </p14:nvContentPartPr>
            <p14:xfrm>
              <a:off x="9657000" y="111240"/>
              <a:ext cx="2534400" cy="89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367353-DDFA-4619-B9E6-3505CEB905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7640" y="101880"/>
                <a:ext cx="255312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050FBA-C189-4C0C-8D67-D25EE1AAD03B}"/>
                  </a:ext>
                </a:extLst>
              </p14:cNvPr>
              <p14:cNvContentPartPr/>
              <p14:nvPr/>
            </p14:nvContentPartPr>
            <p14:xfrm>
              <a:off x="1373760" y="3340800"/>
              <a:ext cx="37080" cy="17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050FBA-C189-4C0C-8D67-D25EE1AAD0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4400" y="3331440"/>
                <a:ext cx="55800" cy="1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39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A62F36-B15D-4A67-8FBE-ED4846509823}"/>
                  </a:ext>
                </a:extLst>
              </p14:cNvPr>
              <p14:cNvContentPartPr/>
              <p14:nvPr/>
            </p14:nvContentPartPr>
            <p14:xfrm>
              <a:off x="498600" y="29520"/>
              <a:ext cx="8225280" cy="356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A62F36-B15D-4A67-8FBE-ED4846509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240" y="20160"/>
                <a:ext cx="8244000" cy="35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84C595-FC7C-400F-85BF-234A8BB6EC12}"/>
                  </a:ext>
                </a:extLst>
              </p14:cNvPr>
              <p14:cNvContentPartPr/>
              <p14:nvPr/>
            </p14:nvContentPartPr>
            <p14:xfrm>
              <a:off x="41400" y="47160"/>
              <a:ext cx="9430200" cy="616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84C595-FC7C-400F-85BF-234A8BB6EC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40" y="37800"/>
                <a:ext cx="9448920" cy="61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98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4B9907-E6D9-458A-B66E-88355CB987C5}"/>
              </a:ext>
            </a:extLst>
          </p:cNvPr>
          <p:cNvSpPr/>
          <p:nvPr/>
        </p:nvSpPr>
        <p:spPr>
          <a:xfrm>
            <a:off x="860982" y="1411193"/>
            <a:ext cx="3880700" cy="230832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400" b="1" dirty="0"/>
              <a:t>//add polynomial as 1d array</a:t>
            </a:r>
          </a:p>
          <a:p>
            <a:r>
              <a:rPr lang="en-IN" sz="2400" b="1" dirty="0"/>
              <a:t>#include &lt;</a:t>
            </a:r>
            <a:r>
              <a:rPr lang="en-IN" sz="2400" b="1" dirty="0" err="1"/>
              <a:t>stdio.h</a:t>
            </a:r>
            <a:r>
              <a:rPr lang="en-IN" sz="2400" b="1" dirty="0"/>
              <a:t>&gt;</a:t>
            </a:r>
          </a:p>
          <a:p>
            <a:r>
              <a:rPr lang="en-IN" sz="2400" b="1" dirty="0"/>
              <a:t>typedef struct</a:t>
            </a:r>
          </a:p>
          <a:p>
            <a:r>
              <a:rPr lang="en-IN" sz="2400" b="1" dirty="0"/>
              <a:t>{</a:t>
            </a:r>
          </a:p>
          <a:p>
            <a:r>
              <a:rPr lang="en-IN" sz="2400" b="1" dirty="0"/>
              <a:t>        int </a:t>
            </a:r>
            <a:r>
              <a:rPr lang="en-IN" sz="2400" b="1" dirty="0" err="1"/>
              <a:t>coeff</a:t>
            </a:r>
            <a:r>
              <a:rPr lang="en-IN" sz="2400" b="1" dirty="0"/>
              <a:t>, exp;</a:t>
            </a:r>
          </a:p>
          <a:p>
            <a:r>
              <a:rPr lang="en-IN" sz="2400" b="1" dirty="0"/>
              <a:t>} poly;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4D05F-9D91-4032-9174-6C426F65FD4C}"/>
              </a:ext>
            </a:extLst>
          </p:cNvPr>
          <p:cNvSpPr/>
          <p:nvPr/>
        </p:nvSpPr>
        <p:spPr>
          <a:xfrm>
            <a:off x="5301006" y="421406"/>
            <a:ext cx="6096000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sz="2400" b="1" dirty="0"/>
              <a:t>int main()</a:t>
            </a:r>
          </a:p>
          <a:p>
            <a:r>
              <a:rPr lang="en-IN" sz="2400" b="1" dirty="0"/>
              <a:t>{</a:t>
            </a:r>
          </a:p>
          <a:p>
            <a:r>
              <a:rPr lang="en-IN" sz="2400" b="1" dirty="0"/>
              <a:t>        </a:t>
            </a:r>
            <a:r>
              <a:rPr lang="en-IN" sz="2400" b="1" dirty="0">
                <a:solidFill>
                  <a:srgbClr val="C00000"/>
                </a:solidFill>
              </a:rPr>
              <a:t>poly p1[10],p2[10],p3[20];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printf</a:t>
            </a:r>
            <a:r>
              <a:rPr lang="en-IN" sz="2400" b="1" dirty="0"/>
              <a:t>("1st polynomial:\n");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getpoly</a:t>
            </a:r>
            <a:r>
              <a:rPr lang="en-IN" sz="2400" b="1" dirty="0"/>
              <a:t>(p1);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printf</a:t>
            </a:r>
            <a:r>
              <a:rPr lang="en-IN" sz="2400" b="1" dirty="0"/>
              <a:t>("\n2nd polynomial:\n");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getpoly</a:t>
            </a:r>
            <a:r>
              <a:rPr lang="en-IN" sz="2400" b="1" dirty="0"/>
              <a:t>(p2);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printf</a:t>
            </a:r>
            <a:r>
              <a:rPr lang="en-IN" sz="2400" b="1" dirty="0"/>
              <a:t>("\n1st polynomial: ");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showpoly</a:t>
            </a:r>
            <a:r>
              <a:rPr lang="en-IN" sz="2400" b="1" dirty="0"/>
              <a:t>(p1);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printf</a:t>
            </a:r>
            <a:r>
              <a:rPr lang="en-IN" sz="2400" b="1" dirty="0"/>
              <a:t>("\n2nd polynomial: ");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showpoly</a:t>
            </a:r>
            <a:r>
              <a:rPr lang="en-IN" sz="2400" b="1" dirty="0"/>
              <a:t>(p2);</a:t>
            </a:r>
          </a:p>
          <a:p>
            <a:r>
              <a:rPr lang="en-IN" sz="2400" b="1" dirty="0"/>
              <a:t>        add(p1,p2,p3);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printf</a:t>
            </a:r>
            <a:r>
              <a:rPr lang="en-IN" sz="2400" b="1" dirty="0"/>
              <a:t>("\</a:t>
            </a:r>
            <a:r>
              <a:rPr lang="en-IN" sz="2400" b="1" dirty="0" err="1"/>
              <a:t>nSum</a:t>
            </a:r>
            <a:r>
              <a:rPr lang="en-IN" sz="2400" b="1" dirty="0"/>
              <a:t> : ");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showpoly</a:t>
            </a:r>
            <a:r>
              <a:rPr lang="en-IN" sz="2400" b="1" dirty="0"/>
              <a:t>(p3);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printf</a:t>
            </a:r>
            <a:r>
              <a:rPr lang="en-IN" sz="2400" b="1" dirty="0"/>
              <a:t>("\n");</a:t>
            </a:r>
          </a:p>
          <a:p>
            <a:r>
              <a:rPr lang="en-IN" sz="2400" b="1" dirty="0"/>
              <a:t>        return 0;</a:t>
            </a:r>
          </a:p>
          <a:p>
            <a:r>
              <a:rPr lang="en-I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9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23EE17-3B7E-4D6D-A0AC-8C8255A9A341}"/>
              </a:ext>
            </a:extLst>
          </p:cNvPr>
          <p:cNvSpPr/>
          <p:nvPr/>
        </p:nvSpPr>
        <p:spPr>
          <a:xfrm>
            <a:off x="-1" y="205309"/>
            <a:ext cx="831532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1" dirty="0"/>
              <a:t>void </a:t>
            </a:r>
            <a:r>
              <a:rPr lang="en-IN" sz="2400" b="1" dirty="0" err="1"/>
              <a:t>getpoly</a:t>
            </a:r>
            <a:r>
              <a:rPr lang="en-IN" sz="2400" b="1" dirty="0"/>
              <a:t>(poly p[])</a:t>
            </a:r>
          </a:p>
          <a:p>
            <a:r>
              <a:rPr lang="en-IN" sz="2400" b="1" dirty="0"/>
              <a:t>{</a:t>
            </a:r>
          </a:p>
          <a:p>
            <a:r>
              <a:rPr lang="en-IN" sz="2400" b="1" dirty="0"/>
              <a:t>        int </a:t>
            </a:r>
            <a:r>
              <a:rPr lang="en-IN" sz="2400" b="1" dirty="0" err="1"/>
              <a:t>n,i</a:t>
            </a:r>
            <a:r>
              <a:rPr lang="en-IN" sz="2400" b="1" dirty="0"/>
              <a:t>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printf</a:t>
            </a:r>
            <a:r>
              <a:rPr lang="en-IN" sz="2400" b="1" dirty="0"/>
              <a:t>("Enter the number of terms: ");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scanf</a:t>
            </a:r>
            <a:r>
              <a:rPr lang="en-IN" sz="2400" b="1" dirty="0"/>
              <a:t>("%</a:t>
            </a:r>
            <a:r>
              <a:rPr lang="en-IN" sz="2400" b="1" dirty="0" err="1"/>
              <a:t>d",&amp;n</a:t>
            </a:r>
            <a:r>
              <a:rPr lang="en-IN" sz="2400" b="1" dirty="0"/>
              <a:t>);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printf</a:t>
            </a:r>
            <a:r>
              <a:rPr lang="en-IN" sz="2400" b="1" dirty="0"/>
              <a:t>("Enter the terms (coefficient, exponent):\n");</a:t>
            </a:r>
          </a:p>
          <a:p>
            <a:r>
              <a:rPr lang="en-IN" sz="2400" b="1" dirty="0"/>
              <a:t>        p[0].</a:t>
            </a:r>
            <a:r>
              <a:rPr lang="en-IN" sz="2400" b="1" dirty="0" err="1"/>
              <a:t>coeff</a:t>
            </a:r>
            <a:r>
              <a:rPr lang="en-IN" sz="2400" b="1" dirty="0"/>
              <a:t>=n;</a:t>
            </a:r>
          </a:p>
          <a:p>
            <a:r>
              <a:rPr lang="en-IN" sz="2400" b="1" dirty="0"/>
              <a:t>        for(</a:t>
            </a:r>
            <a:r>
              <a:rPr lang="en-IN" sz="2400" b="1" dirty="0" err="1"/>
              <a:t>i</a:t>
            </a:r>
            <a:r>
              <a:rPr lang="en-IN" sz="2400" b="1" dirty="0"/>
              <a:t>=1;i&lt;=</a:t>
            </a:r>
            <a:r>
              <a:rPr lang="en-IN" sz="2400" b="1" dirty="0" err="1"/>
              <a:t>n;i</a:t>
            </a:r>
            <a:r>
              <a:rPr lang="en-IN" sz="2400" b="1" dirty="0"/>
              <a:t>++)</a:t>
            </a:r>
          </a:p>
          <a:p>
            <a:r>
              <a:rPr lang="en-IN" sz="2400" b="1" dirty="0"/>
              <a:t>                </a:t>
            </a:r>
            <a:r>
              <a:rPr lang="en-IN" sz="2400" b="1" dirty="0" err="1"/>
              <a:t>scanf</a:t>
            </a:r>
            <a:r>
              <a:rPr lang="en-IN" sz="2400" b="1" dirty="0"/>
              <a:t>("%d %</a:t>
            </a:r>
            <a:r>
              <a:rPr lang="en-IN" sz="2400" b="1" dirty="0" err="1"/>
              <a:t>d",&amp;p</a:t>
            </a:r>
            <a:r>
              <a:rPr lang="en-IN" sz="2400" b="1" dirty="0"/>
              <a:t>[</a:t>
            </a:r>
            <a:r>
              <a:rPr lang="en-IN" sz="2400" b="1" dirty="0" err="1"/>
              <a:t>i</a:t>
            </a:r>
            <a:r>
              <a:rPr lang="en-IN" sz="2400" b="1" dirty="0"/>
              <a:t>].</a:t>
            </a:r>
            <a:r>
              <a:rPr lang="en-IN" sz="2400" b="1" dirty="0" err="1"/>
              <a:t>coeff</a:t>
            </a:r>
            <a:r>
              <a:rPr lang="en-IN" sz="2400" b="1" dirty="0"/>
              <a:t>,&amp;p[</a:t>
            </a:r>
            <a:r>
              <a:rPr lang="en-IN" sz="2400" b="1" dirty="0" err="1"/>
              <a:t>i</a:t>
            </a:r>
            <a:r>
              <a:rPr lang="en-IN" sz="2400" b="1" dirty="0"/>
              <a:t>].exp);</a:t>
            </a:r>
          </a:p>
          <a:p>
            <a:r>
              <a:rPr lang="en-IN" sz="2400" b="1" dirty="0"/>
              <a:t>}</a:t>
            </a:r>
          </a:p>
          <a:p>
            <a:r>
              <a:rPr lang="en-IN" sz="2400" b="1" dirty="0"/>
              <a:t>void </a:t>
            </a:r>
            <a:r>
              <a:rPr lang="en-IN" sz="2400" b="1" dirty="0" err="1"/>
              <a:t>showpoly</a:t>
            </a:r>
            <a:r>
              <a:rPr lang="en-IN" sz="2400" b="1" dirty="0"/>
              <a:t>(poly p[])</a:t>
            </a:r>
          </a:p>
          <a:p>
            <a:r>
              <a:rPr lang="en-IN" sz="2400" b="1" dirty="0"/>
              <a:t>{</a:t>
            </a:r>
          </a:p>
          <a:p>
            <a:r>
              <a:rPr lang="en-IN" sz="2400" b="1" dirty="0"/>
              <a:t>        int </a:t>
            </a:r>
            <a:r>
              <a:rPr lang="en-IN" sz="2400" b="1" dirty="0" err="1"/>
              <a:t>i</a:t>
            </a:r>
            <a:r>
              <a:rPr lang="en-IN" sz="2400" b="1" dirty="0"/>
              <a:t>;</a:t>
            </a:r>
          </a:p>
          <a:p>
            <a:r>
              <a:rPr lang="en-IN" sz="2400" b="1" dirty="0"/>
              <a:t>        for(</a:t>
            </a:r>
            <a:r>
              <a:rPr lang="en-IN" sz="2400" b="1" dirty="0" err="1"/>
              <a:t>i</a:t>
            </a:r>
            <a:r>
              <a:rPr lang="en-IN" sz="2400" b="1" dirty="0"/>
              <a:t>=1;i&lt;=p[0].</a:t>
            </a:r>
            <a:r>
              <a:rPr lang="en-IN" sz="2400" b="1" dirty="0" err="1"/>
              <a:t>coeff;i</a:t>
            </a:r>
            <a:r>
              <a:rPr lang="en-IN" sz="2400" b="1" dirty="0"/>
              <a:t>++)</a:t>
            </a:r>
          </a:p>
          <a:p>
            <a:r>
              <a:rPr lang="en-IN" sz="2400" b="1" dirty="0"/>
              <a:t>                </a:t>
            </a:r>
            <a:r>
              <a:rPr lang="en-IN" sz="2400" b="1" dirty="0" err="1"/>
              <a:t>printf</a:t>
            </a:r>
            <a:r>
              <a:rPr lang="en-IN" sz="2400" b="1" dirty="0"/>
              <a:t>("(%</a:t>
            </a:r>
            <a:r>
              <a:rPr lang="en-IN" sz="2400" b="1" dirty="0" err="1"/>
              <a:t>d,%d</a:t>
            </a:r>
            <a:r>
              <a:rPr lang="en-IN" sz="2400" b="1" dirty="0"/>
              <a:t>) ",p[</a:t>
            </a:r>
            <a:r>
              <a:rPr lang="en-IN" sz="2400" b="1" dirty="0" err="1"/>
              <a:t>i</a:t>
            </a:r>
            <a:r>
              <a:rPr lang="en-IN" sz="2400" b="1" dirty="0"/>
              <a:t>].</a:t>
            </a:r>
            <a:r>
              <a:rPr lang="en-IN" sz="2400" b="1" dirty="0" err="1"/>
              <a:t>coeff,p</a:t>
            </a:r>
            <a:r>
              <a:rPr lang="en-IN" sz="2400" b="1" dirty="0"/>
              <a:t>[</a:t>
            </a:r>
            <a:r>
              <a:rPr lang="en-IN" sz="2400" b="1" dirty="0" err="1"/>
              <a:t>i</a:t>
            </a:r>
            <a:r>
              <a:rPr lang="en-IN" sz="2400" b="1" dirty="0"/>
              <a:t>].exp);</a:t>
            </a:r>
          </a:p>
          <a:p>
            <a:r>
              <a:rPr lang="en-I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26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2AE7C6-110A-45EB-91E6-4211F3521C99}"/>
              </a:ext>
            </a:extLst>
          </p:cNvPr>
          <p:cNvSpPr/>
          <p:nvPr/>
        </p:nvSpPr>
        <p:spPr>
          <a:xfrm>
            <a:off x="0" y="157455"/>
            <a:ext cx="4229100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void add(poly p1[],poly p2[],poly p3[])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 int </a:t>
            </a:r>
            <a:r>
              <a:rPr lang="en-IN" b="1" dirty="0" err="1"/>
              <a:t>i</a:t>
            </a:r>
            <a:r>
              <a:rPr lang="en-IN" b="1" dirty="0"/>
              <a:t>=1,j=1,n1=p1[0].</a:t>
            </a:r>
            <a:r>
              <a:rPr lang="en-IN" b="1" dirty="0" err="1"/>
              <a:t>coeff</a:t>
            </a:r>
            <a:r>
              <a:rPr lang="en-IN" b="1" dirty="0"/>
              <a:t>,</a:t>
            </a:r>
          </a:p>
          <a:p>
            <a:r>
              <a:rPr lang="en-IN" b="1" dirty="0"/>
              <a:t>                 n2=p2[0].coeff,n3=0;</a:t>
            </a:r>
          </a:p>
          <a:p>
            <a:r>
              <a:rPr lang="en-IN" b="1" dirty="0"/>
              <a:t>        while(</a:t>
            </a:r>
            <a:r>
              <a:rPr lang="en-IN" b="1" dirty="0" err="1"/>
              <a:t>i</a:t>
            </a:r>
            <a:r>
              <a:rPr lang="en-IN" b="1" dirty="0"/>
              <a:t>&lt;=n1 &amp;&amp; j&lt;=n2)</a:t>
            </a:r>
          </a:p>
          <a:p>
            <a:r>
              <a:rPr lang="en-IN" b="1" dirty="0"/>
              <a:t>        {</a:t>
            </a:r>
          </a:p>
          <a:p>
            <a:r>
              <a:rPr lang="en-IN" b="1" dirty="0"/>
              <a:t>                if(p1[</a:t>
            </a:r>
            <a:r>
              <a:rPr lang="en-IN" b="1" dirty="0" err="1"/>
              <a:t>i</a:t>
            </a:r>
            <a:r>
              <a:rPr lang="en-IN" b="1" dirty="0"/>
              <a:t>].exp&gt;p2[j].exp)</a:t>
            </a:r>
          </a:p>
          <a:p>
            <a:r>
              <a:rPr lang="en-IN" b="1" dirty="0"/>
              <a:t>                {</a:t>
            </a:r>
          </a:p>
          <a:p>
            <a:r>
              <a:rPr lang="en-IN" b="1" dirty="0"/>
              <a:t>                        n3++;</a:t>
            </a:r>
          </a:p>
          <a:p>
            <a:r>
              <a:rPr lang="en-IN" b="1" dirty="0"/>
              <a:t>                        p3[n3].</a:t>
            </a:r>
            <a:r>
              <a:rPr lang="en-IN" b="1" dirty="0" err="1"/>
              <a:t>coeff</a:t>
            </a:r>
            <a:r>
              <a:rPr lang="en-IN" b="1" dirty="0"/>
              <a:t>=p1[</a:t>
            </a:r>
            <a:r>
              <a:rPr lang="en-IN" b="1" dirty="0" err="1"/>
              <a:t>i</a:t>
            </a:r>
            <a:r>
              <a:rPr lang="en-IN" b="1" dirty="0"/>
              <a:t>].</a:t>
            </a:r>
            <a:r>
              <a:rPr lang="en-IN" b="1" dirty="0" err="1"/>
              <a:t>coeff</a:t>
            </a:r>
            <a:r>
              <a:rPr lang="en-IN" b="1" dirty="0"/>
              <a:t>;</a:t>
            </a:r>
          </a:p>
          <a:p>
            <a:r>
              <a:rPr lang="en-IN" b="1" dirty="0"/>
              <a:t>                        p3[n3].exp=p1[</a:t>
            </a:r>
            <a:r>
              <a:rPr lang="en-IN" b="1" dirty="0" err="1"/>
              <a:t>i</a:t>
            </a:r>
            <a:r>
              <a:rPr lang="en-IN" b="1" dirty="0"/>
              <a:t>].exp;</a:t>
            </a:r>
          </a:p>
          <a:p>
            <a:r>
              <a:rPr lang="en-IN" b="1" dirty="0"/>
              <a:t>                        </a:t>
            </a:r>
            <a:r>
              <a:rPr lang="en-IN" b="1" dirty="0" err="1"/>
              <a:t>i</a:t>
            </a:r>
            <a:r>
              <a:rPr lang="en-IN" b="1" dirty="0"/>
              <a:t>++;</a:t>
            </a:r>
          </a:p>
          <a:p>
            <a:r>
              <a:rPr lang="en-IN" b="1" dirty="0"/>
              <a:t>                }</a:t>
            </a:r>
          </a:p>
          <a:p>
            <a:r>
              <a:rPr lang="en-IN" b="1" dirty="0"/>
              <a:t>                else if(p1[</a:t>
            </a:r>
            <a:r>
              <a:rPr lang="en-IN" b="1" dirty="0" err="1"/>
              <a:t>i</a:t>
            </a:r>
            <a:r>
              <a:rPr lang="en-IN" b="1" dirty="0"/>
              <a:t>].exp&lt;p2[j].exp)</a:t>
            </a:r>
          </a:p>
          <a:p>
            <a:r>
              <a:rPr lang="en-IN" b="1" dirty="0"/>
              <a:t>                {</a:t>
            </a:r>
          </a:p>
          <a:p>
            <a:r>
              <a:rPr lang="en-IN" b="1" dirty="0"/>
              <a:t>                        n3++;</a:t>
            </a:r>
          </a:p>
          <a:p>
            <a:r>
              <a:rPr lang="en-IN" b="1" dirty="0"/>
              <a:t>                        p3[n3].</a:t>
            </a:r>
            <a:r>
              <a:rPr lang="en-IN" b="1" dirty="0" err="1"/>
              <a:t>coeff</a:t>
            </a:r>
            <a:r>
              <a:rPr lang="en-IN" b="1" dirty="0"/>
              <a:t>=p2[j].</a:t>
            </a:r>
            <a:r>
              <a:rPr lang="en-IN" b="1" dirty="0" err="1"/>
              <a:t>coeff</a:t>
            </a:r>
            <a:r>
              <a:rPr lang="en-IN" b="1" dirty="0"/>
              <a:t>;</a:t>
            </a:r>
          </a:p>
          <a:p>
            <a:r>
              <a:rPr lang="en-IN" b="1" dirty="0"/>
              <a:t>                        p3[n3].exp=p2[j].exp;</a:t>
            </a:r>
          </a:p>
          <a:p>
            <a:r>
              <a:rPr lang="en-IN" b="1" dirty="0"/>
              <a:t>                        </a:t>
            </a:r>
            <a:r>
              <a:rPr lang="en-IN" b="1" dirty="0" err="1"/>
              <a:t>j++</a:t>
            </a:r>
            <a:r>
              <a:rPr lang="en-IN" b="1" dirty="0"/>
              <a:t>;</a:t>
            </a:r>
          </a:p>
          <a:p>
            <a:r>
              <a:rPr lang="en-IN" b="1" dirty="0"/>
              <a:t>        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C9200-C0E0-4B42-8639-AD09DF02929C}"/>
              </a:ext>
            </a:extLst>
          </p:cNvPr>
          <p:cNvSpPr/>
          <p:nvPr/>
        </p:nvSpPr>
        <p:spPr>
          <a:xfrm>
            <a:off x="4330045" y="314325"/>
            <a:ext cx="3959258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else  {</a:t>
            </a:r>
          </a:p>
          <a:p>
            <a:r>
              <a:rPr lang="en-IN" b="1" dirty="0"/>
              <a:t>          int sum=p1[</a:t>
            </a:r>
            <a:r>
              <a:rPr lang="en-IN" b="1" dirty="0" err="1"/>
              <a:t>i</a:t>
            </a:r>
            <a:r>
              <a:rPr lang="en-IN" b="1" dirty="0"/>
              <a:t>].coeff+p2[j].</a:t>
            </a:r>
            <a:r>
              <a:rPr lang="en-IN" b="1" dirty="0" err="1"/>
              <a:t>coeff</a:t>
            </a:r>
            <a:r>
              <a:rPr lang="en-IN" b="1" dirty="0"/>
              <a:t>;</a:t>
            </a:r>
          </a:p>
          <a:p>
            <a:r>
              <a:rPr lang="en-IN" b="1" dirty="0"/>
              <a:t>                        if(sum!=0)</a:t>
            </a:r>
          </a:p>
          <a:p>
            <a:r>
              <a:rPr lang="en-IN" b="1" dirty="0"/>
              <a:t>                        {</a:t>
            </a:r>
          </a:p>
          <a:p>
            <a:r>
              <a:rPr lang="en-IN" b="1" dirty="0"/>
              <a:t>                                n3++;</a:t>
            </a:r>
          </a:p>
          <a:p>
            <a:r>
              <a:rPr lang="en-IN" b="1" dirty="0"/>
              <a:t>                                p3[n3].</a:t>
            </a:r>
            <a:r>
              <a:rPr lang="en-IN" b="1" dirty="0" err="1"/>
              <a:t>coeff</a:t>
            </a:r>
            <a:r>
              <a:rPr lang="en-IN" b="1" dirty="0"/>
              <a:t>=sum;</a:t>
            </a:r>
          </a:p>
          <a:p>
            <a:r>
              <a:rPr lang="en-IN" b="1" dirty="0"/>
              <a:t>                                p3[n3].exp=p1[</a:t>
            </a:r>
            <a:r>
              <a:rPr lang="en-IN" b="1" dirty="0" err="1"/>
              <a:t>i</a:t>
            </a:r>
            <a:r>
              <a:rPr lang="en-IN" b="1" dirty="0"/>
              <a:t>].exp;</a:t>
            </a:r>
          </a:p>
          <a:p>
            <a:r>
              <a:rPr lang="en-IN" b="1" dirty="0"/>
              <a:t>                        }</a:t>
            </a:r>
          </a:p>
          <a:p>
            <a:r>
              <a:rPr lang="en-IN" b="1" dirty="0"/>
              <a:t>                        </a:t>
            </a:r>
            <a:r>
              <a:rPr lang="en-IN" b="1" dirty="0" err="1"/>
              <a:t>i</a:t>
            </a:r>
            <a:r>
              <a:rPr lang="en-IN" b="1" dirty="0"/>
              <a:t>++;</a:t>
            </a:r>
          </a:p>
          <a:p>
            <a:r>
              <a:rPr lang="en-IN" b="1" dirty="0"/>
              <a:t>                        </a:t>
            </a:r>
            <a:r>
              <a:rPr lang="en-IN" b="1" dirty="0" err="1"/>
              <a:t>j++</a:t>
            </a:r>
            <a:r>
              <a:rPr lang="en-IN" b="1" dirty="0"/>
              <a:t>;</a:t>
            </a:r>
          </a:p>
          <a:p>
            <a:r>
              <a:rPr lang="en-IN" b="1" dirty="0"/>
              <a:t>                }</a:t>
            </a:r>
          </a:p>
          <a:p>
            <a:r>
              <a:rPr lang="en-IN" b="1" dirty="0"/>
              <a:t>    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22410-B67C-4216-ACC0-BCD5F25F8758}"/>
              </a:ext>
            </a:extLst>
          </p:cNvPr>
          <p:cNvSpPr/>
          <p:nvPr/>
        </p:nvSpPr>
        <p:spPr>
          <a:xfrm>
            <a:off x="8289302" y="195162"/>
            <a:ext cx="3902697" cy="5016758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/>
              <a:t>while(</a:t>
            </a:r>
            <a:r>
              <a:rPr lang="en-IN" sz="2000" b="1" dirty="0" err="1"/>
              <a:t>i</a:t>
            </a:r>
            <a:r>
              <a:rPr lang="en-IN" sz="2000" b="1" dirty="0"/>
              <a:t>&lt;=n1)</a:t>
            </a:r>
          </a:p>
          <a:p>
            <a:r>
              <a:rPr lang="en-IN" sz="2000" b="1" dirty="0"/>
              <a:t>        {</a:t>
            </a:r>
          </a:p>
          <a:p>
            <a:r>
              <a:rPr lang="en-IN" sz="2000" b="1" dirty="0"/>
              <a:t>                            n3++;</a:t>
            </a:r>
          </a:p>
          <a:p>
            <a:r>
              <a:rPr lang="en-IN" sz="2000" b="1" dirty="0"/>
              <a:t>                p3[n3].</a:t>
            </a:r>
            <a:r>
              <a:rPr lang="en-IN" sz="2000" b="1" dirty="0" err="1"/>
              <a:t>coeff</a:t>
            </a:r>
            <a:r>
              <a:rPr lang="en-IN" sz="2000" b="1" dirty="0"/>
              <a:t>=p1[</a:t>
            </a:r>
            <a:r>
              <a:rPr lang="en-IN" sz="2000" b="1" dirty="0" err="1"/>
              <a:t>i</a:t>
            </a:r>
            <a:r>
              <a:rPr lang="en-IN" sz="2000" b="1" dirty="0"/>
              <a:t>].</a:t>
            </a:r>
            <a:r>
              <a:rPr lang="en-IN" sz="2000" b="1" dirty="0" err="1"/>
              <a:t>coeff</a:t>
            </a:r>
            <a:r>
              <a:rPr lang="en-IN" sz="2000" b="1" dirty="0"/>
              <a:t>;</a:t>
            </a:r>
          </a:p>
          <a:p>
            <a:r>
              <a:rPr lang="en-IN" sz="2000" b="1" dirty="0"/>
              <a:t>                p3[n3].exp=p1[</a:t>
            </a:r>
            <a:r>
              <a:rPr lang="en-IN" sz="2000" b="1" dirty="0" err="1"/>
              <a:t>i</a:t>
            </a:r>
            <a:r>
              <a:rPr lang="en-IN" sz="2000" b="1" dirty="0"/>
              <a:t>].exp;</a:t>
            </a:r>
          </a:p>
          <a:p>
            <a:r>
              <a:rPr lang="en-IN" sz="2000" b="1" dirty="0"/>
              <a:t>                </a:t>
            </a:r>
            <a:r>
              <a:rPr lang="en-IN" sz="2000" b="1" dirty="0" err="1"/>
              <a:t>i</a:t>
            </a:r>
            <a:r>
              <a:rPr lang="en-IN" sz="2000" b="1" dirty="0"/>
              <a:t>++;</a:t>
            </a:r>
          </a:p>
          <a:p>
            <a:r>
              <a:rPr lang="en-IN" sz="2000" b="1" dirty="0"/>
              <a:t>        }</a:t>
            </a:r>
          </a:p>
          <a:p>
            <a:r>
              <a:rPr lang="en-IN" sz="2000" b="1" dirty="0"/>
              <a:t>        while(j&lt;=n2)</a:t>
            </a:r>
          </a:p>
          <a:p>
            <a:r>
              <a:rPr lang="en-IN" sz="2000" b="1" dirty="0"/>
              <a:t>        {</a:t>
            </a:r>
          </a:p>
          <a:p>
            <a:r>
              <a:rPr lang="en-IN" sz="2000" b="1" dirty="0"/>
              <a:t>                n3++;</a:t>
            </a:r>
          </a:p>
          <a:p>
            <a:r>
              <a:rPr lang="en-IN" sz="2000" b="1" dirty="0"/>
              <a:t>                p3[n3].</a:t>
            </a:r>
            <a:r>
              <a:rPr lang="en-IN" sz="2000" b="1" dirty="0" err="1"/>
              <a:t>coeff</a:t>
            </a:r>
            <a:r>
              <a:rPr lang="en-IN" sz="2000" b="1" dirty="0"/>
              <a:t>=p2[j].</a:t>
            </a:r>
            <a:r>
              <a:rPr lang="en-IN" sz="2000" b="1" dirty="0" err="1"/>
              <a:t>coeff</a:t>
            </a:r>
            <a:r>
              <a:rPr lang="en-IN" sz="2000" b="1" dirty="0"/>
              <a:t>;</a:t>
            </a:r>
          </a:p>
          <a:p>
            <a:r>
              <a:rPr lang="en-IN" sz="2000" b="1" dirty="0"/>
              <a:t>                p3[n3].exp=p2[j].exp;</a:t>
            </a:r>
          </a:p>
          <a:p>
            <a:r>
              <a:rPr lang="en-IN" sz="2000" b="1" dirty="0"/>
              <a:t>                </a:t>
            </a:r>
            <a:r>
              <a:rPr lang="en-IN" sz="2000" b="1" dirty="0" err="1"/>
              <a:t>j++</a:t>
            </a:r>
            <a:r>
              <a:rPr lang="en-IN" sz="2000" b="1" dirty="0"/>
              <a:t>;</a:t>
            </a:r>
          </a:p>
          <a:p>
            <a:r>
              <a:rPr lang="en-IN" sz="2000" b="1" dirty="0"/>
              <a:t>        }</a:t>
            </a:r>
          </a:p>
          <a:p>
            <a:r>
              <a:rPr lang="en-IN" sz="2000" b="1" dirty="0"/>
              <a:t>        p3[0].</a:t>
            </a:r>
            <a:r>
              <a:rPr lang="en-IN" sz="2000" b="1" dirty="0" err="1"/>
              <a:t>coeff</a:t>
            </a:r>
            <a:r>
              <a:rPr lang="en-IN" sz="2000" b="1" dirty="0"/>
              <a:t>=n3;</a:t>
            </a:r>
          </a:p>
          <a:p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073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E40EE7-1BFC-4A28-A3FC-8813E6D7ABE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5943600" y="152401"/>
            <a:ext cx="42370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b="1">
                <a:solidFill>
                  <a:srgbClr val="FF6600"/>
                </a:solidFill>
                <a:latin typeface="Verdana" panose="020B0604030504040204" pitchFamily="34" charset="0"/>
              </a:rPr>
              <a:t>2-Dimensional Arrays</a:t>
            </a:r>
            <a:endParaRPr lang="en-US" altLang="en-US" sz="2600">
              <a:solidFill>
                <a:srgbClr val="FF66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838201"/>
            <a:ext cx="8458200" cy="1616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Matrices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m x n matrix is a table with m rows and n columns (m and n are the </a:t>
            </a:r>
            <a:r>
              <a:rPr lang="en-US" sz="2200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dimensions</a:t>
            </a:r>
            <a:r>
              <a:rPr 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of the matrix)</a:t>
            </a:r>
          </a:p>
        </p:txBody>
      </p:sp>
      <p:pic>
        <p:nvPicPr>
          <p:cNvPr id="3686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647951"/>
            <a:ext cx="3000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2019300" y="5257800"/>
            <a:ext cx="7848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en-US" sz="2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Operations: addition, substraction, multiplication, transpose, etc.</a:t>
            </a:r>
          </a:p>
        </p:txBody>
      </p:sp>
    </p:spTree>
    <p:extLst>
      <p:ext uri="{BB962C8B-B14F-4D97-AF65-F5344CB8AC3E}">
        <p14:creationId xmlns:p14="http://schemas.microsoft.com/office/powerpoint/2010/main" val="73918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D5C63D-B87D-4CE7-B171-5D56249316F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" name="Rectangle 2"/>
          <p:cNvSpPr/>
          <p:nvPr/>
        </p:nvSpPr>
        <p:spPr>
          <a:xfrm>
            <a:off x="2076995" y="0"/>
            <a:ext cx="8305800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Matrices</a:t>
            </a:r>
            <a:r>
              <a:rPr 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(Continued 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Representations (mapped as 1-D array)</a:t>
            </a: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" y="1127125"/>
            <a:ext cx="10724606" cy="561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CAAAD-F232-4C18-85D7-7E0783FADEFC}"/>
                  </a:ext>
                </a:extLst>
              </p14:cNvPr>
              <p14:cNvContentPartPr/>
              <p14:nvPr/>
            </p14:nvContentPartPr>
            <p14:xfrm>
              <a:off x="7175445" y="4906230"/>
              <a:ext cx="360" cy="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CAAAD-F232-4C18-85D7-7E0783FADE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6805" y="4897230"/>
                <a:ext cx="1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802153-2147-430B-9DA7-3D2734424633}"/>
                  </a:ext>
                </a:extLst>
              </p14:cNvPr>
              <p14:cNvContentPartPr/>
              <p14:nvPr/>
            </p14:nvContentPartPr>
            <p14:xfrm>
              <a:off x="7030005" y="4823790"/>
              <a:ext cx="195120" cy="50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802153-2147-430B-9DA7-3D27344246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1005" y="4815088"/>
                <a:ext cx="212760" cy="681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6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88969E6-898D-41AE-8DEC-DEC3C885C1B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1981200" y="685801"/>
            <a:ext cx="66294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Special forms of square matrices (m = 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n-NO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Diagonal: M (i, j) = 0 for i ≠j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Diagonal entries = m</a:t>
            </a:r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667001"/>
            <a:ext cx="63912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35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25D9EE-4CFA-45C8-8E2D-A90974C7EAD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133600" y="544514"/>
            <a:ext cx="7315200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Special forms of square matrices (m = 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Tridiagonal</a:t>
            </a: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M (</a:t>
            </a:r>
            <a:r>
              <a:rPr lang="en-US" altLang="en-US" sz="22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j) = 0 for | </a:t>
            </a:r>
            <a:r>
              <a:rPr lang="en-US" altLang="en-US" sz="22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–j | &gt; 1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 diagonals: Main </a:t>
            </a: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2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j; Lower </a:t>
            </a: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2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j +1; Upper </a:t>
            </a: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2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 j -1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Number of elements on three diagonals: 3*m-2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Mapping: row-major, column-major or diagonals (begin with lowest)</a:t>
            </a:r>
          </a:p>
        </p:txBody>
      </p:sp>
      <p:pic>
        <p:nvPicPr>
          <p:cNvPr id="399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4089401"/>
            <a:ext cx="74771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82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680710-C7D8-487B-B53C-CC9A2EC5F01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905000" y="76201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22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b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Special forms of square matrices (m = n)</a:t>
            </a:r>
            <a:endParaRPr lang="en-US" altLang="en-US" sz="22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Triangular</a:t>
            </a:r>
            <a:r>
              <a:rPr lang="en-US" altLang="en-US" sz="2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matrices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No. of elements in non-zero region: n (n + 1) / 2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n-NO" altLang="en-US" sz="2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Upper triangular: M (i, j) = 0 for i&gt;j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Lower triangular: M (i, j) = 0 for i&lt;j</a:t>
            </a:r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286126"/>
            <a:ext cx="65055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057400" y="5486400"/>
            <a:ext cx="830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200" b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Upper</a:t>
            </a:r>
            <a:r>
              <a:rPr lang="en-US" altLang="en-US" sz="2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M (i, j) = A ((n * i) + j –(i* (i+ 1) / 2)) for i ≤ j</a:t>
            </a:r>
          </a:p>
          <a:p>
            <a:pPr>
              <a:lnSpc>
                <a:spcPct val="150000"/>
              </a:lnSpc>
            </a:pPr>
            <a:r>
              <a:rPr lang="en-US" altLang="en-US" sz="2200" b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Lower</a:t>
            </a:r>
            <a:r>
              <a:rPr lang="en-US" altLang="en-US" sz="2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M (i, j) = A (i* (i+ 1) / 2 + j) for i ≥ j</a:t>
            </a:r>
            <a:endParaRPr lang="en-US" altLang="en-US" sz="220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7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5070DE-255F-4C7B-8689-509338D3A1C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981200" y="152401"/>
            <a:ext cx="8305800" cy="279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2400" b="1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Special forms of square matrices (m = 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Symmetric</a:t>
            </a:r>
            <a:r>
              <a:rPr lang="en-US" alt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M (</a:t>
            </a:r>
            <a:r>
              <a:rPr lang="en-US" altLang="en-US" sz="2400" b="1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j) = M (j, </a:t>
            </a:r>
            <a:r>
              <a:rPr lang="en-US" altLang="en-US" sz="2400" b="1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for all </a:t>
            </a:r>
            <a:r>
              <a:rPr lang="en-US" altLang="en-US" sz="2400" b="1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and j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Can be stored as lower-or upper-triangular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E.g., Table of inter-city distance for a set of cities</a:t>
            </a: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371850"/>
            <a:ext cx="39624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6083300" y="155576"/>
            <a:ext cx="42370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b="1">
                <a:solidFill>
                  <a:srgbClr val="FF6600"/>
                </a:solidFill>
                <a:latin typeface="Verdana" panose="020B0604030504040204" pitchFamily="34" charset="0"/>
              </a:rPr>
              <a:t>2-Dimensional Arrays</a:t>
            </a:r>
            <a:endParaRPr lang="en-US" altLang="en-US" sz="26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6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0D5296-EE1A-426F-92E5-70BC0460B83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7150101" y="152401"/>
            <a:ext cx="3273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b="1">
                <a:solidFill>
                  <a:srgbClr val="FF6600"/>
                </a:solidFill>
                <a:latin typeface="Verdana" panose="020B0604030504040204" pitchFamily="34" charset="0"/>
              </a:rPr>
              <a:t>Sparse Matrices </a:t>
            </a:r>
            <a:endParaRPr lang="en-US" altLang="en-US" sz="2600">
              <a:solidFill>
                <a:srgbClr val="FF66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256" y="644526"/>
            <a:ext cx="10050543" cy="257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FF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Sparse matrices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Number of non-zero elements is very less </a:t>
            </a:r>
            <a:r>
              <a:rPr lang="en-US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compared </a:t>
            </a: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 total number of elements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Represented as a 1-D </a:t>
            </a:r>
            <a:r>
              <a:rPr lang="en-US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array of triplets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Element 1 onwards -</a:t>
            </a:r>
            <a:r>
              <a:rPr lang="en-US" sz="2200" b="1" u="sng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Row, Column and Value </a:t>
            </a: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–for all non-zero elements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Element 0 –</a:t>
            </a:r>
            <a:r>
              <a:rPr lang="en-US" sz="2200" b="1" u="sng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number of rows, columns and non-zero elements</a:t>
            </a:r>
          </a:p>
        </p:txBody>
      </p:sp>
      <p:pic>
        <p:nvPicPr>
          <p:cNvPr id="4301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63" y="3299381"/>
            <a:ext cx="8389856" cy="368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2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F2531B-2A96-4FDE-8D85-83C8760BAA28}"/>
                  </a:ext>
                </a:extLst>
              </p14:cNvPr>
              <p14:cNvContentPartPr/>
              <p14:nvPr/>
            </p14:nvContentPartPr>
            <p14:xfrm>
              <a:off x="1104480" y="252720"/>
              <a:ext cx="9897120" cy="561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F2531B-2A96-4FDE-8D85-83C8760BAA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120" y="243360"/>
                <a:ext cx="9915840" cy="56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6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13921</TotalTime>
  <Words>1068</Words>
  <Application>Microsoft Office PowerPoint</Application>
  <PresentationFormat>Widescreen</PresentationFormat>
  <Paragraphs>146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</vt:lpstr>
      <vt:lpstr>Verdana</vt:lpstr>
      <vt:lpstr>Wingdings</vt:lpstr>
      <vt:lpstr>Office Theme</vt:lpstr>
      <vt:lpstr>Special forms of square matrices- Sparse, Polynomial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forms of square matrices- Sparse, Polynomial</dc:title>
  <dc:creator>Mahe</dc:creator>
  <cp:lastModifiedBy>Girisha Surathkal [MAHE-MIT]</cp:lastModifiedBy>
  <cp:revision>30</cp:revision>
  <dcterms:created xsi:type="dcterms:W3CDTF">2021-09-14T08:16:54Z</dcterms:created>
  <dcterms:modified xsi:type="dcterms:W3CDTF">2024-08-02T10:58:57Z</dcterms:modified>
</cp:coreProperties>
</file>