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4"/>
  </p:sldMasterIdLst>
  <p:notesMasterIdLst>
    <p:notesMasterId r:id="rId14"/>
  </p:notesMasterIdLst>
  <p:sldIdLst>
    <p:sldId id="2561" r:id="rId5"/>
    <p:sldId id="2562" r:id="rId6"/>
    <p:sldId id="2564" r:id="rId7"/>
    <p:sldId id="2565" r:id="rId8"/>
    <p:sldId id="2566" r:id="rId9"/>
    <p:sldId id="2563" r:id="rId10"/>
    <p:sldId id="2567" r:id="rId11"/>
    <p:sldId id="2570" r:id="rId12"/>
    <p:sldId id="25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vent Centralizer: Solving Student Career Event Discovery" id="{D7E9C195-EF7E-4A47-BCCA-E2DDCBE280B0}">
          <p14:sldIdLst>
            <p14:sldId id="2561"/>
          </p14:sldIdLst>
        </p14:section>
        <p14:section name="Introduction" id="{D33D5D99-B48E-4025-AA7A-78419A414330}">
          <p14:sldIdLst>
            <p14:sldId id="2562"/>
            <p14:sldId id="2564"/>
            <p14:sldId id="2565"/>
            <p14:sldId id="2566"/>
            <p14:sldId id="2563"/>
          </p14:sldIdLst>
        </p14:section>
        <p14:section name="Problem Definition" id="{12D61D07-6E16-4ED0-9809-20C5928B4101}">
          <p14:sldIdLst/>
        </p14:section>
        <p14:section name="Solution Overview" id="{AD773609-097B-4468-A3F5-D6E63403C887}">
          <p14:sldIdLst>
            <p14:sldId id="2567"/>
          </p14:sldIdLst>
        </p14:section>
        <p14:section name="SCAMPER Model Application" id="{5BD69687-EBAB-4212-94D5-89AA47E68C33}">
          <p14:sldIdLst/>
        </p14:section>
        <p14:section name="Impact and Use Case" id="{54387DE4-D5D9-47DC-ACE5-D6F444039609}">
          <p14:sldIdLst>
            <p14:sldId id="2570"/>
            <p14:sldId id="257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F39A418-C943-DD85-ADF2-615A2809C342}" name="Michaele Watts" initials="mlw" userId="Michaele Watts" providerId="None"/>
  <p188:author id="{010E4221-6F06-64E5-5214-772388C857B5}" name="Elizabeth Feldbruegge (ALLEGIS GROUP HOLDINGS INC)" initials="" userId="S::v-felizabeth@microsoft.com::ba5aea11-28e4-484d-8e49-c15efb1bd2e9" providerId="AD"/>
  <p188:author id="{98C28768-C62F-F64F-6347-87559A624ABE}" name="Kaila Orsucci" initials="K" userId="S::kaila@andersenconsultants.com::11b61a15-dbbf-4176-9673-5e6d6ac372ec" providerId="AD"/>
  <p188:author id="{9941987A-41B7-49AC-EE6E-03F2D0BD95BA}" name="Daria Naidenov" initials="DN" userId="S::danaidenov@microsoft.com::ab38ab5f-bdf0-4774-ae5a-d2782abb2027" providerId="AD"/>
  <p188:author id="{05079B93-9652-6626-7181-414354FAD15D}" name="Sher Dionisio" initials="SD" userId="Sher Dionisio"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6EC009-6B3F-406B-BE7F-CBCD825298D9}" v="14" dt="2025-09-28T20:51:16.748"/>
    <p1510:client id="{F9BF6AF6-00C8-E207-3C29-7D84D6752D97}" v="26" dt="2025-09-28T20:57:05.104"/>
  </p1510:revLst>
</p1510:revInfo>
</file>

<file path=ppt/tableStyles.xml><?xml version="1.0" encoding="utf-8"?>
<a:tblStyleLst xmlns:a="http://schemas.openxmlformats.org/drawingml/2006/main" def="{7E9639D4-E3E2-4D34-9284-5A2195B3D0D7}">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5" autoAdjust="0"/>
    <p:restoredTop sz="94461" autoAdjust="0"/>
  </p:normalViewPr>
  <p:slideViewPr>
    <p:cSldViewPr snapToGrid="0" showGuides="1">
      <p:cViewPr varScale="1">
        <p:scale>
          <a:sx n="109" d="100"/>
          <a:sy n="109" d="100"/>
        </p:scale>
        <p:origin x="648" y="192"/>
      </p:cViewPr>
      <p:guideLst>
        <p:guide orient="horz" pos="2160"/>
        <p:guide pos="3840"/>
      </p:guideLst>
    </p:cSldViewPr>
  </p:slideViewPr>
  <p:notesTextViewPr>
    <p:cViewPr>
      <p:scale>
        <a:sx n="1" d="1"/>
        <a:sy n="1" d="1"/>
      </p:scale>
      <p:origin x="0" y="0"/>
    </p:cViewPr>
  </p:notesTextViewPr>
  <p:sorterViewPr>
    <p:cViewPr>
      <p:scale>
        <a:sx n="100" d="100"/>
        <a:sy n="100" d="100"/>
      </p:scale>
      <p:origin x="0" y="-551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6FA5EA-0E1E-4764-B5B7-A47DCC3A898E}" type="datetimeFigureOut">
              <a:rPr lang="en-US" smtClean="0"/>
              <a:t>9/28/25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C6B470-179D-4B95-8906-D61C195EFD62}" type="slidenum">
              <a:rPr lang="en-US" smtClean="0"/>
              <a:t>‹#›</a:t>
            </a:fld>
            <a:endParaRPr lang="en-US" dirty="0"/>
          </a:p>
        </p:txBody>
      </p:sp>
    </p:spTree>
    <p:extLst>
      <p:ext uri="{BB962C8B-B14F-4D97-AF65-F5344CB8AC3E}">
        <p14:creationId xmlns:p14="http://schemas.microsoft.com/office/powerpoint/2010/main" val="3565552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28C6B470-179D-4B95-8906-D61C195EFD62}" type="slidenum">
              <a:rPr lang="en-US" smtClean="0"/>
              <a:t>1</a:t>
            </a:fld>
            <a:endParaRPr lang="en-US" dirty="0"/>
          </a:p>
        </p:txBody>
      </p:sp>
    </p:spTree>
    <p:extLst>
      <p:ext uri="{BB962C8B-B14F-4D97-AF65-F5344CB8AC3E}">
        <p14:creationId xmlns:p14="http://schemas.microsoft.com/office/powerpoint/2010/main" val="951482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Event Centralizer Overview</a:t>
            </a:r>
          </a:p>
        </p:txBody>
      </p:sp>
      <p:sp>
        <p:nvSpPr>
          <p:cNvPr id="4" name="Slide Number Placeholder 3"/>
          <p:cNvSpPr>
            <a:spLocks noGrp="1"/>
          </p:cNvSpPr>
          <p:nvPr>
            <p:ph type="sldNum" sz="quarter" idx="5"/>
          </p:nvPr>
        </p:nvSpPr>
        <p:spPr/>
        <p:txBody>
          <a:bodyPr/>
          <a:lstStyle/>
          <a:p>
            <a:fld id="{28C6B470-179D-4B95-8906-D61C195EFD62}" type="slidenum">
              <a:rPr lang="en-US" smtClean="0"/>
              <a:t>2</a:t>
            </a:fld>
            <a:endParaRPr lang="en-US" dirty="0"/>
          </a:p>
        </p:txBody>
      </p:sp>
    </p:spTree>
    <p:extLst>
      <p:ext uri="{BB962C8B-B14F-4D97-AF65-F5344CB8AC3E}">
        <p14:creationId xmlns:p14="http://schemas.microsoft.com/office/powerpoint/2010/main" val="1311101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Challenges Faced by Students</a:t>
            </a:r>
          </a:p>
        </p:txBody>
      </p:sp>
      <p:sp>
        <p:nvSpPr>
          <p:cNvPr id="4" name="Slide Number Placeholder 3"/>
          <p:cNvSpPr>
            <a:spLocks noGrp="1"/>
          </p:cNvSpPr>
          <p:nvPr>
            <p:ph type="sldNum" sz="quarter" idx="5"/>
          </p:nvPr>
        </p:nvSpPr>
        <p:spPr/>
        <p:txBody>
          <a:bodyPr/>
          <a:lstStyle/>
          <a:p>
            <a:fld id="{28C6B470-179D-4B95-8906-D61C195EFD62}" type="slidenum">
              <a:rPr lang="en-US" smtClean="0"/>
              <a:t>3</a:t>
            </a:fld>
            <a:endParaRPr lang="en-US" dirty="0"/>
          </a:p>
        </p:txBody>
      </p:sp>
    </p:spTree>
    <p:extLst>
      <p:ext uri="{BB962C8B-B14F-4D97-AF65-F5344CB8AC3E}">
        <p14:creationId xmlns:p14="http://schemas.microsoft.com/office/powerpoint/2010/main" val="472997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University students frequently miss out on career-enhancing events due to fragmented information sources and poor visibility. Events such as job fairs, hackathons, and info sessions are often advertised through disparate channels like emails, flyers, or social media, making it difficult for students to stay informed. This lack of centralized access results in missed opportunities for direct recruiter engagement and job consideration. Real-world examples from student conversations highlight the urgency of this issue. For instance, attending a Google event led to a recruiter offering direct resume consideration, while participation in TikTok and Meta sessions increased visibility in the hiring pipeline. These anecdotes underscore the need for a solution that consolidates event information and ensures timely access for students.</a:t>
            </a:r>
          </a:p>
        </p:txBody>
      </p:sp>
      <p:sp>
        <p:nvSpPr>
          <p:cNvPr id="4" name="Slide Number Placeholder 3"/>
          <p:cNvSpPr>
            <a:spLocks noGrp="1"/>
          </p:cNvSpPr>
          <p:nvPr>
            <p:ph type="sldNum" sz="quarter" idx="5"/>
          </p:nvPr>
        </p:nvSpPr>
        <p:spPr/>
        <p:txBody>
          <a:bodyPr/>
          <a:lstStyle/>
          <a:p>
            <a:fld id="{28C6B470-179D-4B95-8906-D61C195EFD62}" type="slidenum">
              <a:rPr lang="en-US" smtClean="0"/>
              <a:t>4</a:t>
            </a:fld>
            <a:endParaRPr lang="en-US" dirty="0"/>
          </a:p>
        </p:txBody>
      </p:sp>
    </p:spTree>
    <p:extLst>
      <p:ext uri="{BB962C8B-B14F-4D97-AF65-F5344CB8AC3E}">
        <p14:creationId xmlns:p14="http://schemas.microsoft.com/office/powerpoint/2010/main" val="133502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Event Centralizer Works</a:t>
            </a:r>
          </a:p>
        </p:txBody>
      </p:sp>
      <p:sp>
        <p:nvSpPr>
          <p:cNvPr id="4" name="Slide Number Placeholder 3"/>
          <p:cNvSpPr>
            <a:spLocks noGrp="1"/>
          </p:cNvSpPr>
          <p:nvPr>
            <p:ph type="sldNum" sz="quarter" idx="5"/>
          </p:nvPr>
        </p:nvSpPr>
        <p:spPr/>
        <p:txBody>
          <a:bodyPr/>
          <a:lstStyle/>
          <a:p>
            <a:fld id="{28C6B470-179D-4B95-8906-D61C195EFD62}" type="slidenum">
              <a:rPr lang="en-US" smtClean="0"/>
              <a:t>5</a:t>
            </a:fld>
            <a:endParaRPr lang="en-US" dirty="0"/>
          </a:p>
        </p:txBody>
      </p:sp>
    </p:spTree>
    <p:extLst>
      <p:ext uri="{BB962C8B-B14F-4D97-AF65-F5344CB8AC3E}">
        <p14:creationId xmlns:p14="http://schemas.microsoft.com/office/powerpoint/2010/main" val="2147767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Event Centralizer is a mobile application designed to help university students discover and attend career-related events such as hackathons, job fairs, seminars, and workshops. These events are often hosted by companies and recruiters and can be in-person, virtual, or hybrid. The app features a radar-style map that displays the location and format of events across the city, making it easier for students to plan and attend. The tagline, 'From board room to zoom, we got all covered,' encapsulates the app’s mission to centralize and simplify access to career opportunities. By aggregating event data into a single platform, Event Centralizer ensures students never miss out on valuable networking and recruitment chances.</a:t>
            </a:r>
          </a:p>
        </p:txBody>
      </p:sp>
      <p:sp>
        <p:nvSpPr>
          <p:cNvPr id="4" name="Slide Number Placeholder 3"/>
          <p:cNvSpPr>
            <a:spLocks noGrp="1"/>
          </p:cNvSpPr>
          <p:nvPr>
            <p:ph type="sldNum" sz="quarter" idx="5"/>
          </p:nvPr>
        </p:nvSpPr>
        <p:spPr/>
        <p:txBody>
          <a:bodyPr/>
          <a:lstStyle/>
          <a:p>
            <a:fld id="{28C6B470-179D-4B95-8906-D61C195EFD62}" type="slidenum">
              <a:rPr lang="en-US" smtClean="0"/>
              <a:t>6</a:t>
            </a:fld>
            <a:endParaRPr lang="en-US" dirty="0"/>
          </a:p>
        </p:txBody>
      </p:sp>
    </p:spTree>
    <p:extLst>
      <p:ext uri="{BB962C8B-B14F-4D97-AF65-F5344CB8AC3E}">
        <p14:creationId xmlns:p14="http://schemas.microsoft.com/office/powerpoint/2010/main" val="3903771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Event Centralizer addresses the problem by offering a unified platform where students can discover all relevant career events. The app aggregates listings from companies and recruiters, categorizing them by type (e.g., hackathon, seminar), format (in-person, virtual, hybrid), and location. A radar-style map provides a visual overview of events happening across the city, allowing users to filter and navigate based on their preferences. Key features include real-time notifications, RSVP capabilities, and calendar integration. This functionality ensures students are always informed and can plan their attendance effectively. By streamlining event discovery and participation, Event Centralizer empowers students to take control of their career development.</a:t>
            </a:r>
          </a:p>
        </p:txBody>
      </p:sp>
      <p:sp>
        <p:nvSpPr>
          <p:cNvPr id="4" name="Slide Number Placeholder 3"/>
          <p:cNvSpPr>
            <a:spLocks noGrp="1"/>
          </p:cNvSpPr>
          <p:nvPr>
            <p:ph type="sldNum" sz="quarter" idx="5"/>
          </p:nvPr>
        </p:nvSpPr>
        <p:spPr/>
        <p:txBody>
          <a:bodyPr/>
          <a:lstStyle/>
          <a:p>
            <a:fld id="{28C6B470-179D-4B95-8906-D61C195EFD62}" type="slidenum">
              <a:rPr lang="en-US" smtClean="0"/>
              <a:t>7</a:t>
            </a:fld>
            <a:endParaRPr lang="en-US" dirty="0"/>
          </a:p>
        </p:txBody>
      </p:sp>
    </p:spTree>
    <p:extLst>
      <p:ext uri="{BB962C8B-B14F-4D97-AF65-F5344CB8AC3E}">
        <p14:creationId xmlns:p14="http://schemas.microsoft.com/office/powerpoint/2010/main" val="1371792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Why Event Centralizer Matters</a:t>
            </a:r>
          </a:p>
        </p:txBody>
      </p:sp>
      <p:sp>
        <p:nvSpPr>
          <p:cNvPr id="4" name="Slide Number Placeholder 3"/>
          <p:cNvSpPr>
            <a:spLocks noGrp="1"/>
          </p:cNvSpPr>
          <p:nvPr>
            <p:ph type="sldNum" sz="quarter" idx="5"/>
          </p:nvPr>
        </p:nvSpPr>
        <p:spPr/>
        <p:txBody>
          <a:bodyPr/>
          <a:lstStyle/>
          <a:p>
            <a:fld id="{28C6B470-179D-4B95-8906-D61C195EFD62}" type="slidenum">
              <a:rPr lang="en-US" smtClean="0"/>
              <a:t>8</a:t>
            </a:fld>
            <a:endParaRPr lang="en-US" dirty="0"/>
          </a:p>
        </p:txBody>
      </p:sp>
    </p:spTree>
    <p:extLst>
      <p:ext uri="{BB962C8B-B14F-4D97-AF65-F5344CB8AC3E}">
        <p14:creationId xmlns:p14="http://schemas.microsoft.com/office/powerpoint/2010/main" val="3751880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Event Centralizer has a significant impact on university students, particularly in urban areas like Chicago. Real-life examples show that attending events hosted by companies like Google, TikTok, and Meta can lead to direct job consideration and increased visibility in the recruitment process. For instance, a student who attended a Google event was promised resume logging for direct consideration, while another who joined a TikTok info session had their application flagged. These scenarios demonstrate the value of timely event participation. Event Centralizer ensures students never miss such opportunities by providing a reliable and centralized platform. It’s more than an app—it’s a career compass that guides students through the maze of professional development events, helping them make informed decisions and seize critical opportunities.</a:t>
            </a:r>
          </a:p>
        </p:txBody>
      </p:sp>
      <p:sp>
        <p:nvSpPr>
          <p:cNvPr id="4" name="Slide Number Placeholder 3"/>
          <p:cNvSpPr>
            <a:spLocks noGrp="1"/>
          </p:cNvSpPr>
          <p:nvPr>
            <p:ph type="sldNum" sz="quarter" idx="5"/>
          </p:nvPr>
        </p:nvSpPr>
        <p:spPr/>
        <p:txBody>
          <a:bodyPr/>
          <a:lstStyle/>
          <a:p>
            <a:fld id="{28C6B470-179D-4B95-8906-D61C195EFD62}" type="slidenum">
              <a:rPr lang="en-US" smtClean="0"/>
              <a:t>9</a:t>
            </a:fld>
            <a:endParaRPr lang="en-US" dirty="0"/>
          </a:p>
        </p:txBody>
      </p:sp>
    </p:spTree>
    <p:extLst>
      <p:ext uri="{BB962C8B-B14F-4D97-AF65-F5344CB8AC3E}">
        <p14:creationId xmlns:p14="http://schemas.microsoft.com/office/powerpoint/2010/main" val="3236149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9867CD-CD09-0EEC-D165-96584688B982}"/>
              </a:ext>
            </a:extLst>
          </p:cNvPr>
          <p:cNvSpPr>
            <a:spLocks noGrp="1"/>
          </p:cNvSpPr>
          <p:nvPr>
            <p:ph type="title"/>
          </p:nvPr>
        </p:nvSpPr>
        <p:spPr>
          <a:xfrm>
            <a:off x="82296" y="64007"/>
            <a:ext cx="12015216" cy="5120639"/>
          </a:xfrm>
        </p:spPr>
        <p:txBody>
          <a:bodyPr>
            <a:normAutofit/>
          </a:bodyPr>
          <a:lstStyle>
            <a:lvl1pPr>
              <a:defRPr sz="110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5360878"/>
            <a:ext cx="10037064" cy="566928"/>
          </a:xfrm>
        </p:spPr>
        <p:txBody>
          <a:bodyPr anchor="b" anchorCtr="0">
            <a:normAutofit/>
          </a:bodyPr>
          <a:lstStyle>
            <a:lvl1pPr marL="0" indent="0" algn="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2ABAD28B-DD56-4B56-883A-96608C765E28}" type="datetimeFigureOut">
              <a:rPr lang="en-US" smtClean="0"/>
              <a:t>9/28/25</a:t>
            </a:fld>
            <a:endParaRPr lang="en-US" dirty="0"/>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DF5BAF5-ABAB-4575-8E56-D109A3D17F9F}" type="slidenum">
              <a:rPr lang="en-US" smtClean="0"/>
              <a:t>‹#›</a:t>
            </a:fld>
            <a:endParaRPr lang="en-US" dirty="0"/>
          </a:p>
        </p:txBody>
      </p:sp>
      <p:cxnSp>
        <p:nvCxnSpPr>
          <p:cNvPr id="8" name="Straight Connector 7">
            <a:extLst>
              <a:ext uri="{FF2B5EF4-FFF2-40B4-BE49-F238E27FC236}">
                <a16:creationId xmlns:a16="http://schemas.microsoft.com/office/drawing/2014/main" id="{3C1F8589-B640-4540-D0AD-2B0461CD340F}"/>
              </a:ext>
              <a:ext uri="{C183D7F6-B498-43B3-948B-1728B52AA6E4}">
                <adec:decorative xmlns:adec="http://schemas.microsoft.com/office/drawing/2017/decorative" val="1"/>
              </a:ext>
            </a:extLst>
          </p:cNvPr>
          <p:cNvCxnSpPr>
            <a:cxnSpLocks/>
          </p:cNvCxnSpPr>
          <p:nvPr userDrawn="1"/>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60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with Pictur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846390" y="1411358"/>
            <a:ext cx="3736010" cy="2845567"/>
          </a:xfrm>
        </p:spPr>
        <p:txBody>
          <a:bodyPr vert="horz" lIns="91440" tIns="45720" rIns="91440" bIns="45720" rtlCol="0" anchor="b">
            <a:noAutofit/>
          </a:bodyPr>
          <a:lstStyle>
            <a:lvl1pPr>
              <a:defRPr lang="en-US" sz="3600" dirty="0"/>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846388" y="4403039"/>
            <a:ext cx="3729915" cy="1123122"/>
          </a:xfrm>
        </p:spPr>
        <p:txBody>
          <a:bodyPr vert="horz" lIns="91440" tIns="45720" rIns="91440" bIns="45720" rtlCol="0">
            <a:normAutofit/>
          </a:bodyPr>
          <a:lstStyle>
            <a:lvl1pPr marL="0" indent="0">
              <a:lnSpc>
                <a:spcPct val="100000"/>
              </a:lnSpc>
              <a:buNone/>
              <a:defRPr lang="en-US" sz="1600" dirty="0"/>
            </a:lvl1pPr>
          </a:lstStyle>
          <a:p>
            <a:pPr lvl="0"/>
            <a:r>
              <a:rPr lang="en-US"/>
              <a:t>Click to edit Master subtitle style</a:t>
            </a:r>
            <a:endParaRPr lang="en-US" dirty="0"/>
          </a:p>
        </p:txBody>
      </p:sp>
      <p:sp>
        <p:nvSpPr>
          <p:cNvPr id="14" name="Picture Placeholder 13">
            <a:extLst>
              <a:ext uri="{FF2B5EF4-FFF2-40B4-BE49-F238E27FC236}">
                <a16:creationId xmlns:a16="http://schemas.microsoft.com/office/drawing/2014/main" id="{51A639AF-317A-79DF-3175-64C726EA3189}"/>
              </a:ext>
            </a:extLst>
          </p:cNvPr>
          <p:cNvSpPr>
            <a:spLocks noGrp="1"/>
          </p:cNvSpPr>
          <p:nvPr>
            <p:ph type="pic" sz="quarter" idx="14" hasCustomPrompt="1"/>
          </p:nvPr>
        </p:nvSpPr>
        <p:spPr>
          <a:xfrm>
            <a:off x="0" y="0"/>
            <a:ext cx="7617785" cy="6858000"/>
          </a:xfrm>
          <a:custGeom>
            <a:avLst/>
            <a:gdLst>
              <a:gd name="connsiteX0" fmla="*/ 0 w 7195675"/>
              <a:gd name="connsiteY0" fmla="*/ 0 h 6858000"/>
              <a:gd name="connsiteX1" fmla="*/ 7195675 w 7195675"/>
              <a:gd name="connsiteY1" fmla="*/ 0 h 6858000"/>
              <a:gd name="connsiteX2" fmla="*/ 7195675 w 7195675"/>
              <a:gd name="connsiteY2" fmla="*/ 6858000 h 6858000"/>
              <a:gd name="connsiteX3" fmla="*/ 0 w 719567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195675" h="6858000">
                <a:moveTo>
                  <a:pt x="0" y="0"/>
                </a:moveTo>
                <a:lnTo>
                  <a:pt x="7195675" y="0"/>
                </a:lnTo>
                <a:lnTo>
                  <a:pt x="7195675"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17" name="Footer Placeholder 4">
            <a:extLst>
              <a:ext uri="{FF2B5EF4-FFF2-40B4-BE49-F238E27FC236}">
                <a16:creationId xmlns:a16="http://schemas.microsoft.com/office/drawing/2014/main" id="{DF8C2BF2-38FB-0598-A4BE-DD111229A3FE}"/>
              </a:ext>
            </a:extLst>
          </p:cNvPr>
          <p:cNvSpPr>
            <a:spLocks noGrp="1"/>
          </p:cNvSpPr>
          <p:nvPr>
            <p:ph type="ftr" sz="quarter" idx="11"/>
          </p:nvPr>
        </p:nvSpPr>
        <p:spPr>
          <a:xfrm>
            <a:off x="7846388" y="6438900"/>
            <a:ext cx="1714301" cy="419100"/>
          </a:xfrm>
        </p:spPr>
        <p:txBody>
          <a:bodyPr/>
          <a:lstStyle/>
          <a:p>
            <a:r>
              <a:rPr lang="en-US"/>
              <a:t>Sample Footer Text</a:t>
            </a:r>
            <a:endParaRPr lang="en-US" dirty="0"/>
          </a:p>
        </p:txBody>
      </p:sp>
      <p:sp>
        <p:nvSpPr>
          <p:cNvPr id="18" name="Date Placeholder 4">
            <a:extLst>
              <a:ext uri="{FF2B5EF4-FFF2-40B4-BE49-F238E27FC236}">
                <a16:creationId xmlns:a16="http://schemas.microsoft.com/office/drawing/2014/main" id="{5A41BBAF-5441-8512-B575-2EB961DD485E}"/>
              </a:ext>
            </a:extLst>
          </p:cNvPr>
          <p:cNvSpPr>
            <a:spLocks noGrp="1"/>
          </p:cNvSpPr>
          <p:nvPr>
            <p:ph type="dt" sz="half" idx="15"/>
          </p:nvPr>
        </p:nvSpPr>
        <p:spPr>
          <a:xfrm>
            <a:off x="9650896" y="6438900"/>
            <a:ext cx="864704" cy="419100"/>
          </a:xfrm>
        </p:spPr>
        <p:txBody>
          <a:bodyPr/>
          <a:lstStyle/>
          <a:p>
            <a:fld id="{2ABAD28B-DD56-4B56-883A-96608C765E28}" type="datetimeFigureOut">
              <a:rPr lang="en-US" smtClean="0"/>
              <a:pPr/>
              <a:t>9/28/25</a:t>
            </a:fld>
            <a:endParaRPr lang="en-US" dirty="0"/>
          </a:p>
        </p:txBody>
      </p:sp>
      <p:sp>
        <p:nvSpPr>
          <p:cNvPr id="19" name="Slide Number Placeholder 5">
            <a:extLst>
              <a:ext uri="{FF2B5EF4-FFF2-40B4-BE49-F238E27FC236}">
                <a16:creationId xmlns:a16="http://schemas.microsoft.com/office/drawing/2014/main" id="{89401810-4A83-D1CF-00A6-76F622C7153C}"/>
              </a:ext>
            </a:extLst>
          </p:cNvPr>
          <p:cNvSpPr>
            <a:spLocks noGrp="1"/>
          </p:cNvSpPr>
          <p:nvPr>
            <p:ph type="sldNum" sz="quarter" idx="12"/>
          </p:nvPr>
        </p:nvSpPr>
        <p:spPr>
          <a:xfrm>
            <a:off x="10523764" y="6438900"/>
            <a:ext cx="601436" cy="419100"/>
          </a:xfr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74173922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with Pictur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1055" y="1111101"/>
            <a:ext cx="4179762" cy="3935983"/>
          </a:xfrm>
        </p:spPr>
        <p:txBody>
          <a:bodyPr vert="horz" lIns="91440" tIns="45720" rIns="91440" bIns="45720" rtlCol="0" anchor="t">
            <a:normAutofit/>
          </a:bodyPr>
          <a:lstStyle>
            <a:lvl1pPr>
              <a:defRPr lang="en-US" sz="3600" dirty="0"/>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91688" y="5190622"/>
            <a:ext cx="4179762" cy="1095877"/>
          </a:xfrm>
        </p:spPr>
        <p:txBody>
          <a:bodyPr vert="horz" lIns="91440" tIns="45720" rIns="91440" bIns="45720" rtlCol="0" anchor="b">
            <a:normAutofit/>
          </a:bodyPr>
          <a:lstStyle>
            <a:lvl1pPr marL="0" indent="0">
              <a:lnSpc>
                <a:spcPct val="100000"/>
              </a:lnSpc>
              <a:buNone/>
              <a:defRPr lang="en-US" sz="1600" dirty="0"/>
            </a:lvl1pPr>
          </a:lstStyle>
          <a:p>
            <a:pPr lvl="0"/>
            <a:r>
              <a:rPr lang="en-US" dirty="0"/>
              <a:t>Click to edit Master subtitle style</a:t>
            </a:r>
          </a:p>
        </p:txBody>
      </p:sp>
      <p:cxnSp>
        <p:nvCxnSpPr>
          <p:cNvPr id="4" name="Straight Connector 3">
            <a:extLst>
              <a:ext uri="{FF2B5EF4-FFF2-40B4-BE49-F238E27FC236}">
                <a16:creationId xmlns:a16="http://schemas.microsoft.com/office/drawing/2014/main" id="{246DF655-18E5-0F01-A30A-A66220E09345}"/>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4B984BF6-8944-BCD9-907F-19E062A93E04}"/>
              </a:ext>
            </a:extLst>
          </p:cNvPr>
          <p:cNvSpPr>
            <a:spLocks noGrp="1"/>
          </p:cNvSpPr>
          <p:nvPr>
            <p:ph type="ftr" sz="quarter" idx="11"/>
          </p:nvPr>
        </p:nvSpPr>
        <p:spPr>
          <a:xfrm>
            <a:off x="1091689" y="6430037"/>
            <a:ext cx="2604618" cy="419100"/>
          </a:xfrm>
        </p:spPr>
        <p:txBody>
          <a:bodyPr/>
          <a:lstStyle/>
          <a:p>
            <a:r>
              <a:rPr lang="en-US"/>
              <a:t>Sample Footer Text</a:t>
            </a:r>
            <a:endParaRPr lang="en-US" dirty="0"/>
          </a:p>
        </p:txBody>
      </p:sp>
      <p:sp>
        <p:nvSpPr>
          <p:cNvPr id="6" name="Date Placeholder 4">
            <a:extLst>
              <a:ext uri="{FF2B5EF4-FFF2-40B4-BE49-F238E27FC236}">
                <a16:creationId xmlns:a16="http://schemas.microsoft.com/office/drawing/2014/main" id="{A0A1EB0B-7080-C0FF-A599-2F24CE797B37}"/>
              </a:ext>
            </a:extLst>
          </p:cNvPr>
          <p:cNvSpPr>
            <a:spLocks noGrp="1"/>
          </p:cNvSpPr>
          <p:nvPr>
            <p:ph type="dt" sz="half" idx="15"/>
          </p:nvPr>
        </p:nvSpPr>
        <p:spPr>
          <a:xfrm>
            <a:off x="3786513" y="6430037"/>
            <a:ext cx="864704" cy="419100"/>
          </a:xfrm>
        </p:spPr>
        <p:txBody>
          <a:bodyPr/>
          <a:lstStyle/>
          <a:p>
            <a:fld id="{2ABAD28B-DD56-4B56-883A-96608C765E28}" type="datetimeFigureOut">
              <a:rPr lang="en-US" smtClean="0"/>
              <a:pPr/>
              <a:t>9/28/25</a:t>
            </a:fld>
            <a:endParaRPr lang="en-US" dirty="0"/>
          </a:p>
        </p:txBody>
      </p:sp>
      <p:sp>
        <p:nvSpPr>
          <p:cNvPr id="10" name="Slide Number Placeholder 5">
            <a:extLst>
              <a:ext uri="{FF2B5EF4-FFF2-40B4-BE49-F238E27FC236}">
                <a16:creationId xmlns:a16="http://schemas.microsoft.com/office/drawing/2014/main" id="{D9E47F5A-D737-9005-3896-E6383830C7E3}"/>
              </a:ext>
            </a:extLst>
          </p:cNvPr>
          <p:cNvSpPr>
            <a:spLocks noGrp="1"/>
          </p:cNvSpPr>
          <p:nvPr>
            <p:ph type="sldNum" sz="quarter" idx="12"/>
          </p:nvPr>
        </p:nvSpPr>
        <p:spPr>
          <a:xfrm>
            <a:off x="4659381" y="6430037"/>
            <a:ext cx="601436" cy="419100"/>
          </a:xfrm>
        </p:spPr>
        <p:txBody>
          <a:bodyPr/>
          <a:lstStyle/>
          <a:p>
            <a:fld id="{AEAA3239-9EA4-4A65-A281-97F994456D9F}" type="slidenum">
              <a:rPr lang="en-US" smtClean="0"/>
              <a:t>‹#›</a:t>
            </a:fld>
            <a:endParaRPr lang="en-US"/>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hasCustomPrompt="1"/>
          </p:nvPr>
        </p:nvSpPr>
        <p:spPr>
          <a:xfrm>
            <a:off x="5500050" y="0"/>
            <a:ext cx="6691950"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62206206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1A7175-8061-E7CC-68E4-2B3CECB6CCFE}"/>
              </a:ext>
            </a:extLst>
          </p:cNvPr>
          <p:cNvSpPr>
            <a:spLocks noGrp="1"/>
          </p:cNvSpPr>
          <p:nvPr>
            <p:ph type="title" hasCustomPrompt="1"/>
          </p:nvPr>
        </p:nvSpPr>
        <p:spPr>
          <a:xfrm>
            <a:off x="1088136" y="1090244"/>
            <a:ext cx="10037064" cy="5159257"/>
          </a:xfrm>
        </p:spPr>
        <p:txBody>
          <a:bodyPr>
            <a:normAutofit/>
          </a:bodyPr>
          <a:lstStyle>
            <a:lvl1pPr>
              <a:defRPr sz="8000">
                <a:solidFill>
                  <a:schemeClr val="bg1"/>
                </a:solidFill>
              </a:defRPr>
            </a:lvl1pPr>
          </a:lstStyle>
          <a:p>
            <a:r>
              <a:rPr lang="en-US" dirty="0"/>
              <a:t>Section header</a:t>
            </a:r>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lvl1pPr>
              <a:defRPr>
                <a:solidFill>
                  <a:schemeClr val="bg1"/>
                </a:solidFill>
              </a:defRPr>
            </a:lvl1pPr>
          </a:lstStyle>
          <a:p>
            <a:fld id="{2ABAD28B-DD56-4B56-883A-96608C765E28}" type="datetimeFigureOut">
              <a:rPr lang="en-US" smtClean="0"/>
              <a:pPr/>
              <a:t>9/28/25</a:t>
            </a:fld>
            <a:endParaRPr lang="en-US" dirty="0"/>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lvl1pPr>
              <a:defRPr>
                <a:solidFill>
                  <a:schemeClr val="bg1"/>
                </a:solidFill>
              </a:defRPr>
            </a:lvl1pPr>
          </a:lstStyle>
          <a:p>
            <a:fld id="{7DF5BAF5-ABAB-4575-8E56-D109A3D17F9F}" type="slidenum">
              <a:rPr lang="en-US" smtClean="0"/>
              <a:pPr/>
              <a:t>‹#›</a:t>
            </a:fld>
            <a:endParaRPr lang="en-US" dirty="0"/>
          </a:p>
        </p:txBody>
      </p:sp>
      <p:cxnSp>
        <p:nvCxnSpPr>
          <p:cNvPr id="9" name="Straight Connector 8">
            <a:extLst>
              <a:ext uri="{FF2B5EF4-FFF2-40B4-BE49-F238E27FC236}">
                <a16:creationId xmlns:a16="http://schemas.microsoft.com/office/drawing/2014/main" id="{96A5A591-C2D3-D6A3-432F-2C1371951C13}"/>
              </a:ext>
              <a:ext uri="{C183D7F6-B498-43B3-948B-1728B52AA6E4}">
                <adec:decorative xmlns:adec="http://schemas.microsoft.com/office/drawing/2017/decorative" val="1"/>
              </a:ext>
            </a:extLst>
          </p:cNvPr>
          <p:cNvCxnSpPr>
            <a:cxnSpLocks/>
          </p:cNvCxnSpPr>
          <p:nvPr userDrawn="1"/>
        </p:nvCxnSpPr>
        <p:spPr>
          <a:xfrm>
            <a:off x="0" y="1205868"/>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778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B916BDA-9E36-8180-7EBC-AC2A35C79FFC}"/>
              </a:ext>
            </a:extLst>
          </p:cNvPr>
          <p:cNvSpPr>
            <a:spLocks noGrp="1"/>
          </p:cNvSpPr>
          <p:nvPr>
            <p:ph type="title" hasCustomPrompt="1"/>
          </p:nvPr>
        </p:nvSpPr>
        <p:spPr>
          <a:xfrm>
            <a:off x="1090940" y="1088702"/>
            <a:ext cx="8479072" cy="1395553"/>
          </a:xfrm>
        </p:spPr>
        <p:txBody>
          <a:bodyPr anchor="t">
            <a:normAutofit/>
          </a:bodyPr>
          <a:lstStyle>
            <a:lvl1pPr>
              <a:defRPr sz="3600"/>
            </a:lvl1pPr>
          </a:lstStyle>
          <a:p>
            <a:r>
              <a:rPr lang="en-US" dirty="0"/>
              <a:t>Agenda</a:t>
            </a:r>
          </a:p>
        </p:txBody>
      </p:sp>
      <p:sp>
        <p:nvSpPr>
          <p:cNvPr id="8" name="Content Placeholder 6">
            <a:extLst>
              <a:ext uri="{FF2B5EF4-FFF2-40B4-BE49-F238E27FC236}">
                <a16:creationId xmlns:a16="http://schemas.microsoft.com/office/drawing/2014/main" id="{92AF672E-4752-50B9-9301-C8042FD003CC}"/>
              </a:ext>
            </a:extLst>
          </p:cNvPr>
          <p:cNvSpPr>
            <a:spLocks noGrp="1"/>
          </p:cNvSpPr>
          <p:nvPr>
            <p:ph sz="quarter" idx="13"/>
          </p:nvPr>
        </p:nvSpPr>
        <p:spPr>
          <a:xfrm>
            <a:off x="1096697" y="2484255"/>
            <a:ext cx="8467558" cy="3539514"/>
          </a:xfrm>
        </p:spPr>
        <p:txBody>
          <a:bodyPr>
            <a:normAutofit/>
          </a:bodyPr>
          <a:lstStyle>
            <a:lvl1pPr marL="457200" indent="-457200">
              <a:lnSpc>
                <a:spcPct val="100000"/>
              </a:lnSpc>
              <a:buFont typeface="+mj-lt"/>
              <a:buAutoNum type="arabicPeriod"/>
              <a:defRPr sz="2000"/>
            </a:lvl1pPr>
            <a:lvl2pPr marL="685800" indent="-457200">
              <a:lnSpc>
                <a:spcPct val="100000"/>
              </a:lnSpc>
              <a:buFont typeface="+mj-lt"/>
              <a:buAutoNum type="arabicPeriod"/>
              <a:defRPr sz="2000"/>
            </a:lvl2pPr>
            <a:lvl3pPr marL="800100" indent="-342900">
              <a:lnSpc>
                <a:spcPct val="100000"/>
              </a:lnSpc>
              <a:buFont typeface="+mj-lt"/>
              <a:buAutoNum type="arabicPeriod"/>
              <a:defRPr sz="2000"/>
            </a:lvl3pPr>
            <a:lvl4pPr marL="1028700" indent="-342900">
              <a:lnSpc>
                <a:spcPct val="100000"/>
              </a:lnSpc>
              <a:buFont typeface="+mj-lt"/>
              <a:buAutoNum type="arabicPeriod"/>
              <a:defRPr sz="2000"/>
            </a:lvl4pPr>
            <a:lvl5pPr marL="1257300" indent="-342900">
              <a:lnSpc>
                <a:spcPct val="100000"/>
              </a:lnSpc>
              <a:buFont typeface="+mj-lt"/>
              <a:buAutoNum type="arabicPeriod"/>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8A60B404-9532-4DA8-8A40-EC339A5BE635}" type="datetime1">
              <a:rPr lang="en-US" smtClean="0"/>
              <a:t>9/28/25</a:t>
            </a:fld>
            <a:endParaRPr lang="en-US" dirty="0"/>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CC057153-B650-4DEB-B370-79DDCFDCE934}" type="slidenum">
              <a:rPr lang="en-US" smtClean="0"/>
              <a:t>‹#›</a:t>
            </a:fld>
            <a:endParaRPr lang="en-US" dirty="0"/>
          </a:p>
        </p:txBody>
      </p:sp>
      <p:cxnSp>
        <p:nvCxnSpPr>
          <p:cNvPr id="9" name="Straight Connector 8">
            <a:extLst>
              <a:ext uri="{FF2B5EF4-FFF2-40B4-BE49-F238E27FC236}">
                <a16:creationId xmlns:a16="http://schemas.microsoft.com/office/drawing/2014/main" id="{4565070F-FB67-7572-2807-986A25537650}"/>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1217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hasCustomPrompt="1"/>
          </p:nvPr>
        </p:nvSpPr>
        <p:spPr>
          <a:xfrm>
            <a:off x="1088136" y="1088136"/>
            <a:ext cx="5749392" cy="1554480"/>
          </a:xfrm>
        </p:spPr>
        <p:txBody>
          <a:bodyPr anchor="t" anchorCtr="0">
            <a:normAutofit/>
          </a:bodyPr>
          <a:lstStyle>
            <a:lvl1pPr>
              <a:defRPr sz="3600"/>
            </a:lvl1pPr>
          </a:lstStyle>
          <a:p>
            <a:r>
              <a:rPr lang="en-US" dirty="0"/>
              <a:t>Agenda</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1088136" y="2651760"/>
            <a:ext cx="5749392" cy="3694176"/>
          </a:xfrm>
        </p:spPr>
        <p:txBody>
          <a:bodyPr>
            <a:normAutofit/>
          </a:bodyPr>
          <a:lstStyle>
            <a:lvl1pPr marL="342900" indent="-342900">
              <a:lnSpc>
                <a:spcPct val="100000"/>
              </a:lnSpc>
              <a:buFont typeface="System Font Regular"/>
              <a:buChar char="-"/>
              <a:defRPr sz="2000"/>
            </a:lvl1pPr>
            <a:lvl2pPr>
              <a:lnSpc>
                <a:spcPct val="100000"/>
              </a:lnSpc>
              <a:defRPr sz="2000"/>
            </a:lvl2pPr>
            <a:lvl3pPr>
              <a:lnSpc>
                <a:spcPct val="100000"/>
              </a:lnSpc>
              <a:defRPr sz="2000"/>
            </a:lvl3pPr>
            <a:lvl4pPr>
              <a:lnSpc>
                <a:spcPct val="100000"/>
              </a:lnSpc>
              <a:defRPr sz="2000"/>
            </a:lvl4pPr>
            <a:lvl5pPr>
              <a:lnSpc>
                <a:spcPct val="1000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1090940" y="6438900"/>
            <a:ext cx="3915404" cy="419100"/>
          </a:xfrm>
        </p:spPr>
        <p:txBody>
          <a:bodyPr/>
          <a:lstStyle/>
          <a:p>
            <a:r>
              <a:rPr lang="en-US" dirty="0"/>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a:xfrm>
            <a:off x="5006344" y="6438900"/>
            <a:ext cx="1126120" cy="419100"/>
          </a:xfrm>
        </p:spPr>
        <p:txBody>
          <a:bodyPr/>
          <a:lstStyle/>
          <a:p>
            <a:fld id="{8A60B404-9532-4DA8-8A40-EC339A5BE635}" type="datetime1">
              <a:rPr lang="en-US" smtClean="0"/>
              <a:t>9/28/25</a:t>
            </a:fld>
            <a:endParaRPr lang="en-US" dirty="0"/>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a:xfrm>
            <a:off x="6132464" y="6438900"/>
            <a:ext cx="705064" cy="419100"/>
          </a:xfrm>
        </p:spPr>
        <p:txBody>
          <a:bodyPr/>
          <a:lstStyle/>
          <a:p>
            <a:fld id="{CC057153-B650-4DEB-B370-79DDCFDCE934}" type="slidenum">
              <a:rPr lang="en-US" smtClean="0"/>
              <a:t>‹#›</a:t>
            </a:fld>
            <a:endParaRPr lang="en-US" dirty="0"/>
          </a:p>
        </p:txBody>
      </p:sp>
      <p:sp>
        <p:nvSpPr>
          <p:cNvPr id="6" name="Picture Placeholder 10">
            <a:extLst>
              <a:ext uri="{FF2B5EF4-FFF2-40B4-BE49-F238E27FC236}">
                <a16:creationId xmlns:a16="http://schemas.microsoft.com/office/drawing/2014/main" id="{E4B52E79-E470-1B1A-EADF-94DA7253B328}"/>
              </a:ext>
            </a:extLst>
          </p:cNvPr>
          <p:cNvSpPr>
            <a:spLocks noGrp="1"/>
          </p:cNvSpPr>
          <p:nvPr>
            <p:ph type="pic" sz="quarter" idx="14" hasCustomPrompt="1"/>
          </p:nvPr>
        </p:nvSpPr>
        <p:spPr>
          <a:xfrm>
            <a:off x="7315200" y="0"/>
            <a:ext cx="4876800" cy="6858000"/>
          </a:xfrm>
          <a:blipFill dpi="0" rotWithShape="1">
            <a:blip r:embed="rId2">
              <a:alphaModFix amt="60000"/>
            </a:blip>
            <a:srcRect/>
            <a:stretch>
              <a:fillRect/>
            </a:stretch>
          </a:blipFill>
        </p:spPr>
        <p:txBody>
          <a:bodyPr/>
          <a:lstStyle>
            <a:lvl1pPr>
              <a:defRPr/>
            </a:lvl1pPr>
          </a:lstStyle>
          <a:p>
            <a:r>
              <a:rPr lang="en-US" dirty="0"/>
              <a:t>  </a:t>
            </a:r>
          </a:p>
        </p:txBody>
      </p:sp>
      <p:cxnSp>
        <p:nvCxnSpPr>
          <p:cNvPr id="8" name="Straight Connector 7">
            <a:extLst>
              <a:ext uri="{FF2B5EF4-FFF2-40B4-BE49-F238E27FC236}">
                <a16:creationId xmlns:a16="http://schemas.microsoft.com/office/drawing/2014/main" id="{94C1AE97-7274-F222-2135-C3524958A87F}"/>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418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genda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hasCustomPrompt="1"/>
          </p:nvPr>
        </p:nvSpPr>
        <p:spPr>
          <a:xfrm>
            <a:off x="5587999" y="405240"/>
            <a:ext cx="5916508" cy="1819662"/>
          </a:xfrm>
        </p:spPr>
        <p:txBody>
          <a:bodyPr anchor="b">
            <a:normAutofit/>
          </a:bodyPr>
          <a:lstStyle>
            <a:lvl1pPr>
              <a:defRPr sz="8000"/>
            </a:lvl1pPr>
          </a:lstStyle>
          <a:p>
            <a:r>
              <a:rPr lang="en-US" dirty="0"/>
              <a:t>AGENDA</a:t>
            </a:r>
          </a:p>
        </p:txBody>
      </p:sp>
      <p:sp>
        <p:nvSpPr>
          <p:cNvPr id="10" name="Picture Placeholder 9">
            <a:extLst>
              <a:ext uri="{FF2B5EF4-FFF2-40B4-BE49-F238E27FC236}">
                <a16:creationId xmlns:a16="http://schemas.microsoft.com/office/drawing/2014/main" id="{DD26684C-23E4-F6A1-5A03-70AE7BEA72CA}"/>
              </a:ext>
            </a:extLst>
          </p:cNvPr>
          <p:cNvSpPr>
            <a:spLocks noGrp="1"/>
          </p:cNvSpPr>
          <p:nvPr>
            <p:ph type="pic" sz="quarter" idx="14" hasCustomPrompt="1"/>
          </p:nvPr>
        </p:nvSpPr>
        <p:spPr>
          <a:xfrm>
            <a:off x="1" y="0"/>
            <a:ext cx="4565591" cy="6858000"/>
          </a:xfrm>
          <a:custGeom>
            <a:avLst/>
            <a:gdLst>
              <a:gd name="connsiteX0" fmla="*/ 0 w 4565591"/>
              <a:gd name="connsiteY0" fmla="*/ 0 h 6858000"/>
              <a:gd name="connsiteX1" fmla="*/ 4565591 w 4565591"/>
              <a:gd name="connsiteY1" fmla="*/ 0 h 6858000"/>
              <a:gd name="connsiteX2" fmla="*/ 4565591 w 4565591"/>
              <a:gd name="connsiteY2" fmla="*/ 6858000 h 6858000"/>
              <a:gd name="connsiteX3" fmla="*/ 0 w 456559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565591" h="6858000">
                <a:moveTo>
                  <a:pt x="0" y="0"/>
                </a:moveTo>
                <a:lnTo>
                  <a:pt x="4565591" y="0"/>
                </a:lnTo>
                <a:lnTo>
                  <a:pt x="4565591"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5588000" y="2481119"/>
            <a:ext cx="5916507" cy="3394364"/>
          </a:xfrm>
        </p:spPr>
        <p:txBody>
          <a:bodyPr anchor="b">
            <a:normAutofit/>
          </a:bodyPr>
          <a:lstStyle>
            <a:lvl1pPr marL="457200" indent="-457200">
              <a:lnSpc>
                <a:spcPct val="100000"/>
              </a:lnSpc>
              <a:buFont typeface="+mj-lt"/>
              <a:buAutoNum type="arabicPeriod"/>
              <a:defRPr sz="2000"/>
            </a:lvl1pPr>
            <a:lvl2pPr marL="571500" indent="-342900">
              <a:lnSpc>
                <a:spcPct val="100000"/>
              </a:lnSpc>
              <a:buFont typeface="+mj-lt"/>
              <a:buAutoNum type="arabicPeriod"/>
              <a:defRPr sz="2000"/>
            </a:lvl2pPr>
            <a:lvl3pPr marL="800100" indent="-342900">
              <a:lnSpc>
                <a:spcPct val="100000"/>
              </a:lnSpc>
              <a:buFont typeface="+mj-lt"/>
              <a:buAutoNum type="arabicPeriod"/>
              <a:defRPr sz="2000"/>
            </a:lvl3pPr>
            <a:lvl4pPr marL="1028700" indent="-342900">
              <a:lnSpc>
                <a:spcPct val="100000"/>
              </a:lnSpc>
              <a:buFont typeface="+mj-lt"/>
              <a:buAutoNum type="arabicPeriod"/>
              <a:defRPr sz="2000"/>
            </a:lvl4pPr>
            <a:lvl5pPr>
              <a:lnSpc>
                <a:spcPct val="100000"/>
              </a:lnSpc>
              <a:buFont typeface="+mj-lt"/>
              <a:buAutoNum type="arabicPeriod"/>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AF50F4DE-D5C9-EDEE-A6C1-8053893B18C6}"/>
              </a:ext>
              <a:ext uri="{C183D7F6-B498-43B3-948B-1728B52AA6E4}">
                <adec:decorative xmlns:adec="http://schemas.microsoft.com/office/drawing/2017/decorative" val="1"/>
              </a:ext>
            </a:extLst>
          </p:cNvPr>
          <p:cNvCxnSpPr>
            <a:cxnSpLocks/>
          </p:cNvCxnSpPr>
          <p:nvPr userDrawn="1"/>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4">
            <a:extLst>
              <a:ext uri="{FF2B5EF4-FFF2-40B4-BE49-F238E27FC236}">
                <a16:creationId xmlns:a16="http://schemas.microsoft.com/office/drawing/2014/main" id="{0E02C9ED-7E7F-43D6-3567-8A7D0DC86025}"/>
              </a:ext>
            </a:extLst>
          </p:cNvPr>
          <p:cNvSpPr>
            <a:spLocks noGrp="1"/>
          </p:cNvSpPr>
          <p:nvPr>
            <p:ph type="ftr" sz="quarter" idx="11"/>
          </p:nvPr>
        </p:nvSpPr>
        <p:spPr>
          <a:xfrm>
            <a:off x="5588000" y="6438900"/>
            <a:ext cx="3972690" cy="419100"/>
          </a:xfrm>
        </p:spPr>
        <p:txBody>
          <a:bodyPr/>
          <a:lstStyle/>
          <a:p>
            <a:r>
              <a:rPr lang="en-US" dirty="0"/>
              <a:t>Sample Footer Text</a:t>
            </a:r>
          </a:p>
        </p:txBody>
      </p:sp>
      <p:sp>
        <p:nvSpPr>
          <p:cNvPr id="13" name="Date Placeholder 4">
            <a:extLst>
              <a:ext uri="{FF2B5EF4-FFF2-40B4-BE49-F238E27FC236}">
                <a16:creationId xmlns:a16="http://schemas.microsoft.com/office/drawing/2014/main" id="{94369780-1787-623B-A3F0-C72DED32992F}"/>
              </a:ext>
            </a:extLst>
          </p:cNvPr>
          <p:cNvSpPr>
            <a:spLocks noGrp="1"/>
          </p:cNvSpPr>
          <p:nvPr>
            <p:ph type="dt" sz="half" idx="15"/>
          </p:nvPr>
        </p:nvSpPr>
        <p:spPr>
          <a:xfrm>
            <a:off x="9650896" y="6438900"/>
            <a:ext cx="864704" cy="419100"/>
          </a:xfrm>
        </p:spPr>
        <p:txBody>
          <a:bodyPr/>
          <a:lstStyle/>
          <a:p>
            <a:fld id="{2ABAD28B-DD56-4B56-883A-96608C765E28}" type="datetimeFigureOut">
              <a:rPr lang="en-US" smtClean="0"/>
              <a:pPr/>
              <a:t>9/28/25</a:t>
            </a:fld>
            <a:endParaRPr lang="en-US" dirty="0"/>
          </a:p>
        </p:txBody>
      </p:sp>
      <p:sp>
        <p:nvSpPr>
          <p:cNvPr id="14" name="Slide Number Placeholder 5">
            <a:extLst>
              <a:ext uri="{FF2B5EF4-FFF2-40B4-BE49-F238E27FC236}">
                <a16:creationId xmlns:a16="http://schemas.microsoft.com/office/drawing/2014/main" id="{B9B34B61-93E0-16E5-3DE1-0085D9CB4486}"/>
              </a:ext>
            </a:extLst>
          </p:cNvPr>
          <p:cNvSpPr>
            <a:spLocks noGrp="1"/>
          </p:cNvSpPr>
          <p:nvPr>
            <p:ph type="sldNum" sz="quarter" idx="12"/>
          </p:nvPr>
        </p:nvSpPr>
        <p:spPr>
          <a:xfrm>
            <a:off x="10523764" y="6438900"/>
            <a:ext cx="601436" cy="419100"/>
          </a:xfr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3255361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A8E2B0F-68B7-6425-620F-3E3285F51A3E}"/>
              </a:ext>
            </a:extLst>
          </p:cNvPr>
          <p:cNvSpPr>
            <a:spLocks noGrp="1"/>
          </p:cNvSpPr>
          <p:nvPr>
            <p:ph type="title"/>
          </p:nvPr>
        </p:nvSpPr>
        <p:spPr>
          <a:xfrm>
            <a:off x="1088136" y="1090244"/>
            <a:ext cx="4659277" cy="1669805"/>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AF2BB16B-437E-D6AB-E317-2BE63ABCB1E0}"/>
              </a:ext>
            </a:extLst>
          </p:cNvPr>
          <p:cNvSpPr>
            <a:spLocks noGrp="1"/>
          </p:cNvSpPr>
          <p:nvPr>
            <p:ph sz="quarter" idx="14"/>
          </p:nvPr>
        </p:nvSpPr>
        <p:spPr>
          <a:xfrm>
            <a:off x="6444588" y="1090244"/>
            <a:ext cx="4680612" cy="1670050"/>
          </a:xfrm>
        </p:spPr>
        <p:txBody>
          <a:bodyPr/>
          <a:lstStyle>
            <a:lvl1pPr>
              <a:lnSpc>
                <a:spcPct val="100000"/>
              </a:lnSpc>
              <a:buFontTx/>
              <a:buNone/>
              <a:defRPr baseline="0"/>
            </a:lvl1pPr>
            <a:lvl2pPr marL="228600" indent="0">
              <a:lnSpc>
                <a:spcPct val="100000"/>
              </a:lnSpc>
              <a:buFontTx/>
              <a:buNone/>
              <a:defRPr baseline="0"/>
            </a:lvl2pPr>
            <a:lvl3pPr marL="457200" indent="0">
              <a:lnSpc>
                <a:spcPct val="100000"/>
              </a:lnSpc>
              <a:buFontTx/>
              <a:buNone/>
              <a:defRPr baseline="0"/>
            </a:lvl3pPr>
            <a:lvl4pPr marL="685800" indent="0">
              <a:lnSpc>
                <a:spcPct val="100000"/>
              </a:lnSpc>
              <a:buFontTx/>
              <a:buNone/>
              <a:defRPr baseline="0"/>
            </a:lvl4pPr>
            <a:lvl5pPr marL="914400" indent="0">
              <a:lnSpc>
                <a:spcPct val="100000"/>
              </a:lnSpc>
              <a:buFontTx/>
              <a:buNone/>
              <a:defRPr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467FC12-63BB-4A63-9424-BFBF8E1D71D9}" type="datetime1">
              <a:rPr lang="en-US" smtClean="0"/>
              <a:t>9/28/25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AEAA3239-9EA4-4A65-A281-97F994456D9F}" type="slidenum">
              <a:rPr lang="en-US" smtClean="0"/>
              <a:t>‹#›</a:t>
            </a:fld>
            <a:endParaRPr lang="en-US"/>
          </a:p>
        </p:txBody>
      </p:sp>
      <p:cxnSp>
        <p:nvCxnSpPr>
          <p:cNvPr id="7" name="Straight Connector 6">
            <a:extLst>
              <a:ext uri="{FF2B5EF4-FFF2-40B4-BE49-F238E27FC236}">
                <a16:creationId xmlns:a16="http://schemas.microsoft.com/office/drawing/2014/main" id="{66FBA52A-0B44-31D0-A581-D65241A30F69}"/>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413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7676" y="1114856"/>
            <a:ext cx="3493858" cy="3456894"/>
          </a:xfrm>
        </p:spPr>
        <p:txBody>
          <a:bodyPr anchor="t">
            <a:normAutofit/>
          </a:bodyPr>
          <a:lstStyle>
            <a:lvl1pPr>
              <a:defRPr sz="3600"/>
            </a:lvl1pPr>
          </a:lstStyle>
          <a:p>
            <a:r>
              <a:rPr lang="en-US" dirty="0"/>
              <a:t>Click to edit Master title style</a:t>
            </a:r>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263141" y="1115290"/>
            <a:ext cx="5862059" cy="3461212"/>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8BAA7FA5-AD20-4A92-9D35-3CC6CFA49E64}" type="datetime1">
              <a:rPr lang="en-US" smtClean="0"/>
              <a:t>9/28/25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AEAA3239-9EA4-4A65-A281-97F994456D9F}" type="slidenum">
              <a:rPr lang="en-US" smtClean="0"/>
              <a:t>‹#›</a:t>
            </a:fld>
            <a:endParaRPr lang="en-US"/>
          </a:p>
        </p:txBody>
      </p:sp>
      <p:cxnSp>
        <p:nvCxnSpPr>
          <p:cNvPr id="3" name="Straight Connector 2">
            <a:extLst>
              <a:ext uri="{FF2B5EF4-FFF2-40B4-BE49-F238E27FC236}">
                <a16:creationId xmlns:a16="http://schemas.microsoft.com/office/drawing/2014/main" id="{28C9ED00-129A-337D-199B-933973FFF6BD}"/>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163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7676" y="1114856"/>
            <a:ext cx="3923455" cy="4083580"/>
          </a:xfrm>
        </p:spPr>
        <p:txBody>
          <a:bodyPr anchor="t">
            <a:normAutofit/>
          </a:bodyPr>
          <a:lstStyle>
            <a:lvl1pPr>
              <a:defRPr sz="36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294612" y="1115290"/>
            <a:ext cx="5809713" cy="5171210"/>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802AB700-8552-46A0-B700-5DA0068ADBFC}" type="datetime1">
              <a:rPr lang="en-US" smtClean="0"/>
              <a:t>9/28/25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AEAA3239-9EA4-4A65-A281-97F994456D9F}" type="slidenum">
              <a:rPr lang="en-US" smtClean="0"/>
              <a:t>‹#›</a:t>
            </a:fld>
            <a:endParaRPr lang="en-US"/>
          </a:p>
        </p:txBody>
      </p:sp>
      <p:cxnSp>
        <p:nvCxnSpPr>
          <p:cNvPr id="3" name="Straight Connector 2">
            <a:extLst>
              <a:ext uri="{FF2B5EF4-FFF2-40B4-BE49-F238E27FC236}">
                <a16:creationId xmlns:a16="http://schemas.microsoft.com/office/drawing/2014/main" id="{9954F329-E63B-9F25-4E06-2E98A6453DA7}"/>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471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5733" y="1119386"/>
            <a:ext cx="3496147" cy="4940661"/>
          </a:xfrm>
        </p:spPr>
        <p:txBody>
          <a:bodyPr anchor="t">
            <a:normAutofit/>
          </a:bodyPr>
          <a:lstStyle>
            <a:lvl1pPr>
              <a:defRPr sz="36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4863418" y="1119386"/>
            <a:ext cx="6242849" cy="4940661"/>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A892AD61-D199-4B74-B80B-2001400510FA}" type="datetime1">
              <a:rPr lang="en-US" smtClean="0"/>
              <a:t>9/28/25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AEAA3239-9EA4-4A65-A281-97F994456D9F}" type="slidenum">
              <a:rPr lang="en-US" smtClean="0"/>
              <a:t>‹#›</a:t>
            </a:fld>
            <a:endParaRPr lang="en-US"/>
          </a:p>
        </p:txBody>
      </p:sp>
      <p:cxnSp>
        <p:nvCxnSpPr>
          <p:cNvPr id="3" name="Straight Connector 2">
            <a:extLst>
              <a:ext uri="{FF2B5EF4-FFF2-40B4-BE49-F238E27FC236}">
                <a16:creationId xmlns:a16="http://schemas.microsoft.com/office/drawing/2014/main" id="{317C024E-BDA9-596A-880A-BD5A17F5C7FD}"/>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607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a:xfrm>
            <a:off x="1088136" y="1090246"/>
            <a:ext cx="10840626" cy="79051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a:xfrm>
            <a:off x="1088135" y="1880756"/>
            <a:ext cx="10840627" cy="45581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2ABAD28B-DD56-4B56-883A-96608C765E28}" type="datetimeFigureOut">
              <a:rPr lang="en-US" smtClean="0"/>
              <a:t>9/28/25</a:t>
            </a:fld>
            <a:endParaRPr lang="en-US" dirty="0"/>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DF5BAF5-ABAB-4575-8E56-D109A3D17F9F}" type="slidenum">
              <a:rPr lang="en-US" smtClean="0"/>
              <a:t>‹#›</a:t>
            </a:fld>
            <a:endParaRPr lang="en-US" dirty="0"/>
          </a:p>
        </p:txBody>
      </p:sp>
      <p:cxnSp>
        <p:nvCxnSpPr>
          <p:cNvPr id="7" name="Straight Connector 6">
            <a:extLst>
              <a:ext uri="{FF2B5EF4-FFF2-40B4-BE49-F238E27FC236}">
                <a16:creationId xmlns:a16="http://schemas.microsoft.com/office/drawing/2014/main" id="{FD144482-F463-E942-01AE-69DF54F4171C}"/>
              </a:ext>
              <a:ext uri="{C183D7F6-B498-43B3-948B-1728B52AA6E4}">
                <adec:decorative xmlns:adec="http://schemas.microsoft.com/office/drawing/2017/decorative" val="1"/>
              </a:ext>
            </a:extLst>
          </p:cNvPr>
          <p:cNvCxnSpPr>
            <a:cxnSpLocks/>
          </p:cNvCxnSpPr>
          <p:nvPr userDrawn="1"/>
        </p:nvCxnSpPr>
        <p:spPr>
          <a:xfrm>
            <a:off x="0" y="120586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482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3701" y="1114655"/>
            <a:ext cx="2771326" cy="3675552"/>
          </a:xfrm>
        </p:spPr>
        <p:txBody>
          <a:bodyPr anchor="t">
            <a:normAutofit/>
          </a:bodyPr>
          <a:lstStyle>
            <a:lvl1pPr>
              <a:defRPr sz="36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4134532" y="1129145"/>
            <a:ext cx="7794231" cy="5157355"/>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00D9374-B0AF-43C5-90A8-C409C7D54B55}" type="datetime1">
              <a:rPr lang="en-US" smtClean="0"/>
              <a:t>9/28/25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AEAA3239-9EA4-4A65-A281-97F994456D9F}" type="slidenum">
              <a:rPr lang="en-US" smtClean="0"/>
              <a:t>‹#›</a:t>
            </a:fld>
            <a:endParaRPr lang="en-US"/>
          </a:p>
        </p:txBody>
      </p:sp>
      <p:cxnSp>
        <p:nvCxnSpPr>
          <p:cNvPr id="3" name="Straight Connector 2">
            <a:extLst>
              <a:ext uri="{FF2B5EF4-FFF2-40B4-BE49-F238E27FC236}">
                <a16:creationId xmlns:a16="http://schemas.microsoft.com/office/drawing/2014/main" id="{7547F2C9-46DC-B902-E883-CE0360E6DD94}"/>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412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785788" y="1111101"/>
            <a:ext cx="6339412" cy="1143000"/>
          </a:xfrm>
        </p:spPr>
        <p:txBody>
          <a:bodyPr anchor="t"/>
          <a:lstStyle/>
          <a:p>
            <a:r>
              <a:rPr lang="en-US" dirty="0"/>
              <a:t>Click to edit Master title style</a:t>
            </a:r>
          </a:p>
        </p:txBody>
      </p:sp>
      <p:sp>
        <p:nvSpPr>
          <p:cNvPr id="6" name="Picture Placeholder 10">
            <a:extLst>
              <a:ext uri="{FF2B5EF4-FFF2-40B4-BE49-F238E27FC236}">
                <a16:creationId xmlns:a16="http://schemas.microsoft.com/office/drawing/2014/main" id="{6FB7CB50-241E-E6B6-1C0E-1B5466B14779}"/>
              </a:ext>
            </a:extLst>
          </p:cNvPr>
          <p:cNvSpPr>
            <a:spLocks noGrp="1"/>
          </p:cNvSpPr>
          <p:nvPr>
            <p:ph type="pic" sz="quarter" idx="13" hasCustomPrompt="1"/>
          </p:nvPr>
        </p:nvSpPr>
        <p:spPr>
          <a:xfrm>
            <a:off x="12192" y="0"/>
            <a:ext cx="4506585"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11" name="Content Placeholder 7">
            <a:extLst>
              <a:ext uri="{FF2B5EF4-FFF2-40B4-BE49-F238E27FC236}">
                <a16:creationId xmlns:a16="http://schemas.microsoft.com/office/drawing/2014/main" id="{A1C94DDD-A7D7-1407-F63C-F296AB454220}"/>
              </a:ext>
            </a:extLst>
          </p:cNvPr>
          <p:cNvSpPr>
            <a:spLocks noGrp="1"/>
          </p:cNvSpPr>
          <p:nvPr>
            <p:ph sz="quarter" idx="18"/>
          </p:nvPr>
        </p:nvSpPr>
        <p:spPr>
          <a:xfrm>
            <a:off x="4785787" y="2402887"/>
            <a:ext cx="6339414" cy="3883614"/>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a:extLst>
              <a:ext uri="{FF2B5EF4-FFF2-40B4-BE49-F238E27FC236}">
                <a16:creationId xmlns:a16="http://schemas.microsoft.com/office/drawing/2014/main" id="{363871FB-7459-8C2E-BA80-AD31AE855A93}"/>
              </a:ext>
              <a:ext uri="{C183D7F6-B498-43B3-948B-1728B52AA6E4}">
                <adec:decorative xmlns:adec="http://schemas.microsoft.com/office/drawing/2017/decorative" val="1"/>
              </a:ext>
            </a:extLst>
          </p:cNvPr>
          <p:cNvCxnSpPr>
            <a:cxnSpLocks/>
          </p:cNvCxnSpPr>
          <p:nvPr userDrawn="1"/>
        </p:nvCxnSpPr>
        <p:spPr>
          <a:xfrm flipH="1">
            <a:off x="11375613"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7504282-04A3-1CE1-50A4-AF83D0D40A42}"/>
              </a:ext>
            </a:extLst>
          </p:cNvPr>
          <p:cNvSpPr>
            <a:spLocks noGrp="1"/>
          </p:cNvSpPr>
          <p:nvPr>
            <p:ph type="ftr" sz="quarter" idx="11"/>
          </p:nvPr>
        </p:nvSpPr>
        <p:spPr>
          <a:xfrm>
            <a:off x="4785788" y="6438900"/>
            <a:ext cx="4774902" cy="419100"/>
          </a:xfrm>
        </p:spPr>
        <p:txBody>
          <a:bodyPr/>
          <a:lstStyle/>
          <a:p>
            <a:r>
              <a:rPr lang="en-US"/>
              <a:t>Sample Footer Text</a:t>
            </a:r>
            <a:endParaRPr lang="en-US" dirty="0"/>
          </a:p>
        </p:txBody>
      </p:sp>
      <p:sp>
        <p:nvSpPr>
          <p:cNvPr id="7" name="Date Placeholder 4">
            <a:extLst>
              <a:ext uri="{FF2B5EF4-FFF2-40B4-BE49-F238E27FC236}">
                <a16:creationId xmlns:a16="http://schemas.microsoft.com/office/drawing/2014/main" id="{CA12AEFE-D7DE-804A-807C-704D5B34E130}"/>
              </a:ext>
            </a:extLst>
          </p:cNvPr>
          <p:cNvSpPr>
            <a:spLocks noGrp="1"/>
          </p:cNvSpPr>
          <p:nvPr>
            <p:ph type="dt" sz="half" idx="15"/>
          </p:nvPr>
        </p:nvSpPr>
        <p:spPr>
          <a:xfrm>
            <a:off x="9650896" y="6438900"/>
            <a:ext cx="864704" cy="419100"/>
          </a:xfrm>
        </p:spPr>
        <p:txBody>
          <a:bodyPr/>
          <a:lstStyle/>
          <a:p>
            <a:fld id="{2ABAD28B-DD56-4B56-883A-96608C765E28}" type="datetimeFigureOut">
              <a:rPr lang="en-US" smtClean="0"/>
              <a:pPr/>
              <a:t>9/28/25</a:t>
            </a:fld>
            <a:endParaRPr lang="en-US" dirty="0"/>
          </a:p>
        </p:txBody>
      </p:sp>
      <p:sp>
        <p:nvSpPr>
          <p:cNvPr id="8" name="Slide Number Placeholder 5">
            <a:extLst>
              <a:ext uri="{FF2B5EF4-FFF2-40B4-BE49-F238E27FC236}">
                <a16:creationId xmlns:a16="http://schemas.microsoft.com/office/drawing/2014/main" id="{9C293909-C7AB-A707-F48B-6007FE72563B}"/>
              </a:ext>
            </a:extLst>
          </p:cNvPr>
          <p:cNvSpPr>
            <a:spLocks noGrp="1"/>
          </p:cNvSpPr>
          <p:nvPr>
            <p:ph type="sldNum" sz="quarter" idx="12"/>
          </p:nvPr>
        </p:nvSpPr>
        <p:spPr>
          <a:xfrm>
            <a:off x="10523764" y="6438900"/>
            <a:ext cx="601436" cy="419100"/>
          </a:xfr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1331919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97780" y="1111101"/>
            <a:ext cx="6339541" cy="1143000"/>
          </a:xfrm>
        </p:spPr>
        <p:txBody>
          <a:bodyPr anchor="t"/>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1097907" y="2402887"/>
            <a:ext cx="6339414" cy="3883614"/>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a:extLst>
              <a:ext uri="{FF2B5EF4-FFF2-40B4-BE49-F238E27FC236}">
                <a16:creationId xmlns:a16="http://schemas.microsoft.com/office/drawing/2014/main" id="{E94E29EC-6D85-E8CA-F571-29C29779804D}"/>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4">
            <a:extLst>
              <a:ext uri="{FF2B5EF4-FFF2-40B4-BE49-F238E27FC236}">
                <a16:creationId xmlns:a16="http://schemas.microsoft.com/office/drawing/2014/main" id="{91F623F8-148C-BF68-DC1B-B1261EF2B177}"/>
              </a:ext>
            </a:extLst>
          </p:cNvPr>
          <p:cNvSpPr>
            <a:spLocks noGrp="1"/>
          </p:cNvSpPr>
          <p:nvPr>
            <p:ph type="ftr" sz="quarter" idx="11"/>
          </p:nvPr>
        </p:nvSpPr>
        <p:spPr>
          <a:xfrm>
            <a:off x="1097781" y="6438900"/>
            <a:ext cx="4775030" cy="419100"/>
          </a:xfrm>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F4339383-0924-E735-8737-2CFD7A1D40E9}"/>
              </a:ext>
            </a:extLst>
          </p:cNvPr>
          <p:cNvSpPr>
            <a:spLocks noGrp="1"/>
          </p:cNvSpPr>
          <p:nvPr>
            <p:ph type="dt" sz="half" idx="15"/>
          </p:nvPr>
        </p:nvSpPr>
        <p:spPr>
          <a:xfrm>
            <a:off x="5963017" y="6438900"/>
            <a:ext cx="864704" cy="419100"/>
          </a:xfrm>
        </p:spPr>
        <p:txBody>
          <a:bodyPr/>
          <a:lstStyle/>
          <a:p>
            <a:fld id="{2ABAD28B-DD56-4B56-883A-96608C765E28}" type="datetimeFigureOut">
              <a:rPr lang="en-US" smtClean="0"/>
              <a:pPr/>
              <a:t>9/28/25</a:t>
            </a:fld>
            <a:endParaRPr lang="en-US" dirty="0"/>
          </a:p>
        </p:txBody>
      </p:sp>
      <p:sp>
        <p:nvSpPr>
          <p:cNvPr id="6" name="Slide Number Placeholder 5">
            <a:extLst>
              <a:ext uri="{FF2B5EF4-FFF2-40B4-BE49-F238E27FC236}">
                <a16:creationId xmlns:a16="http://schemas.microsoft.com/office/drawing/2014/main" id="{92279924-70A9-325D-5C94-812F304840DB}"/>
              </a:ext>
            </a:extLst>
          </p:cNvPr>
          <p:cNvSpPr>
            <a:spLocks noGrp="1"/>
          </p:cNvSpPr>
          <p:nvPr>
            <p:ph type="sldNum" sz="quarter" idx="12"/>
          </p:nvPr>
        </p:nvSpPr>
        <p:spPr>
          <a:xfrm>
            <a:off x="6835885" y="6438900"/>
            <a:ext cx="601436" cy="419100"/>
          </a:xfrm>
        </p:spPr>
        <p:txBody>
          <a:bodyPr/>
          <a:lstStyle/>
          <a:p>
            <a:fld id="{AEAA3239-9EA4-4A65-A281-97F994456D9F}"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7685414" y="0"/>
            <a:ext cx="4506585"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30498344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Pictur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3776991" y="1112104"/>
            <a:ext cx="7321615" cy="932688"/>
          </a:xfrm>
        </p:spPr>
        <p:txBody>
          <a:bodyPr anchor="t"/>
          <a:lstStyle/>
          <a:p>
            <a:r>
              <a:rPr lang="en-US"/>
              <a:t>Click to edit Master title style</a:t>
            </a:r>
            <a:endParaRPr lang="en-US" dirty="0"/>
          </a:p>
        </p:txBody>
      </p:sp>
      <p:sp>
        <p:nvSpPr>
          <p:cNvPr id="15" name="Picture Placeholder 10">
            <a:extLst>
              <a:ext uri="{FF2B5EF4-FFF2-40B4-BE49-F238E27FC236}">
                <a16:creationId xmlns:a16="http://schemas.microsoft.com/office/drawing/2014/main" id="{5189CF27-6D02-DB0D-F5D1-1535F1479166}"/>
              </a:ext>
            </a:extLst>
          </p:cNvPr>
          <p:cNvSpPr>
            <a:spLocks noGrp="1"/>
          </p:cNvSpPr>
          <p:nvPr>
            <p:ph type="pic" sz="quarter" idx="19" hasCustomPrompt="1"/>
          </p:nvPr>
        </p:nvSpPr>
        <p:spPr>
          <a:xfrm>
            <a:off x="0" y="0"/>
            <a:ext cx="3526439"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6" name="Content Placeholder 7">
            <a:extLst>
              <a:ext uri="{FF2B5EF4-FFF2-40B4-BE49-F238E27FC236}">
                <a16:creationId xmlns:a16="http://schemas.microsoft.com/office/drawing/2014/main" id="{6373ED08-D584-FD0F-C5B0-EF4E07A0D890}"/>
              </a:ext>
            </a:extLst>
          </p:cNvPr>
          <p:cNvSpPr>
            <a:spLocks noGrp="1"/>
          </p:cNvSpPr>
          <p:nvPr>
            <p:ph sz="quarter" idx="18"/>
          </p:nvPr>
        </p:nvSpPr>
        <p:spPr>
          <a:xfrm>
            <a:off x="3776075" y="2187258"/>
            <a:ext cx="7349126" cy="4099242"/>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7D906524-8E7E-05A8-4F9E-A2C39750A30C}"/>
              </a:ext>
              <a:ext uri="{C183D7F6-B498-43B3-948B-1728B52AA6E4}">
                <adec:decorative xmlns:adec="http://schemas.microsoft.com/office/drawing/2017/decorative" val="1"/>
              </a:ext>
            </a:extLst>
          </p:cNvPr>
          <p:cNvCxnSpPr>
            <a:cxnSpLocks/>
          </p:cNvCxnSpPr>
          <p:nvPr userDrawn="1"/>
        </p:nvCxnSpPr>
        <p:spPr>
          <a:xfrm flipH="1">
            <a:off x="11375613"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8F256971-28FA-FA33-0A85-0B851EA7AE9B}"/>
              </a:ext>
            </a:extLst>
          </p:cNvPr>
          <p:cNvSpPr>
            <a:spLocks noGrp="1"/>
          </p:cNvSpPr>
          <p:nvPr>
            <p:ph type="ftr" sz="quarter" idx="11"/>
          </p:nvPr>
        </p:nvSpPr>
        <p:spPr>
          <a:xfrm>
            <a:off x="3776076" y="6438900"/>
            <a:ext cx="5784614" cy="419100"/>
          </a:xfrm>
        </p:spPr>
        <p:txBody>
          <a:bodyPr/>
          <a:lstStyle/>
          <a:p>
            <a:r>
              <a:rPr lang="en-US"/>
              <a:t>Sample Footer Text</a:t>
            </a:r>
            <a:endParaRPr lang="en-US" dirty="0"/>
          </a:p>
        </p:txBody>
      </p:sp>
      <p:sp>
        <p:nvSpPr>
          <p:cNvPr id="7" name="Date Placeholder 4">
            <a:extLst>
              <a:ext uri="{FF2B5EF4-FFF2-40B4-BE49-F238E27FC236}">
                <a16:creationId xmlns:a16="http://schemas.microsoft.com/office/drawing/2014/main" id="{F04B437D-29C2-D3ED-BEFA-E1F868B0FB5E}"/>
              </a:ext>
            </a:extLst>
          </p:cNvPr>
          <p:cNvSpPr>
            <a:spLocks noGrp="1"/>
          </p:cNvSpPr>
          <p:nvPr>
            <p:ph type="dt" sz="half" idx="15"/>
          </p:nvPr>
        </p:nvSpPr>
        <p:spPr>
          <a:xfrm>
            <a:off x="9650896" y="6438900"/>
            <a:ext cx="864704" cy="419100"/>
          </a:xfrm>
        </p:spPr>
        <p:txBody>
          <a:bodyPr/>
          <a:lstStyle/>
          <a:p>
            <a:fld id="{2ABAD28B-DD56-4B56-883A-96608C765E28}" type="datetimeFigureOut">
              <a:rPr lang="en-US" smtClean="0"/>
              <a:pPr/>
              <a:t>9/28/25</a:t>
            </a:fld>
            <a:endParaRPr lang="en-US" dirty="0"/>
          </a:p>
        </p:txBody>
      </p:sp>
      <p:sp>
        <p:nvSpPr>
          <p:cNvPr id="8" name="Slide Number Placeholder 5">
            <a:extLst>
              <a:ext uri="{FF2B5EF4-FFF2-40B4-BE49-F238E27FC236}">
                <a16:creationId xmlns:a16="http://schemas.microsoft.com/office/drawing/2014/main" id="{70EB108D-6128-5356-6097-7D1D10551222}"/>
              </a:ext>
            </a:extLst>
          </p:cNvPr>
          <p:cNvSpPr>
            <a:spLocks noGrp="1"/>
          </p:cNvSpPr>
          <p:nvPr>
            <p:ph type="sldNum" sz="quarter" idx="12"/>
          </p:nvPr>
        </p:nvSpPr>
        <p:spPr>
          <a:xfrm>
            <a:off x="10523764" y="6438900"/>
            <a:ext cx="601436" cy="419100"/>
          </a:xfr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7204964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Pictur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93394" y="1112104"/>
            <a:ext cx="7343564" cy="932688"/>
          </a:xfrm>
        </p:spPr>
        <p:txBody>
          <a:bodyPr anchor="t"/>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1093393" y="2187258"/>
            <a:ext cx="7343565" cy="4099242"/>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a:extLst>
              <a:ext uri="{FF2B5EF4-FFF2-40B4-BE49-F238E27FC236}">
                <a16:creationId xmlns:a16="http://schemas.microsoft.com/office/drawing/2014/main" id="{4D039FC6-F740-7D02-FD07-5B1B076DCE63}"/>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DC666571-786A-B2D2-4FC3-C22E71C243E1}"/>
              </a:ext>
            </a:extLst>
          </p:cNvPr>
          <p:cNvSpPr>
            <a:spLocks noGrp="1"/>
          </p:cNvSpPr>
          <p:nvPr>
            <p:ph type="ftr" sz="quarter" idx="11"/>
          </p:nvPr>
        </p:nvSpPr>
        <p:spPr>
          <a:xfrm>
            <a:off x="1093394" y="6438900"/>
            <a:ext cx="5779054" cy="419100"/>
          </a:xfrm>
        </p:spPr>
        <p:txBody>
          <a:bodyPr/>
          <a:lstStyle/>
          <a:p>
            <a:r>
              <a:rPr lang="en-US" dirty="0"/>
              <a:t>Sample Footer Text</a:t>
            </a:r>
          </a:p>
        </p:txBody>
      </p:sp>
      <p:sp>
        <p:nvSpPr>
          <p:cNvPr id="6" name="Date Placeholder 4">
            <a:extLst>
              <a:ext uri="{FF2B5EF4-FFF2-40B4-BE49-F238E27FC236}">
                <a16:creationId xmlns:a16="http://schemas.microsoft.com/office/drawing/2014/main" id="{A324A0C0-9CB0-6208-0780-67E3C7F2C02C}"/>
              </a:ext>
            </a:extLst>
          </p:cNvPr>
          <p:cNvSpPr>
            <a:spLocks noGrp="1"/>
          </p:cNvSpPr>
          <p:nvPr>
            <p:ph type="dt" sz="half" idx="15"/>
          </p:nvPr>
        </p:nvSpPr>
        <p:spPr>
          <a:xfrm>
            <a:off x="6962654" y="6438900"/>
            <a:ext cx="864704" cy="419100"/>
          </a:xfrm>
        </p:spPr>
        <p:txBody>
          <a:bodyPr/>
          <a:lstStyle/>
          <a:p>
            <a:fld id="{2ABAD28B-DD56-4B56-883A-96608C765E28}" type="datetimeFigureOut">
              <a:rPr lang="en-US" smtClean="0"/>
              <a:pPr/>
              <a:t>9/28/25</a:t>
            </a:fld>
            <a:endParaRPr lang="en-US" dirty="0"/>
          </a:p>
        </p:txBody>
      </p:sp>
      <p:sp>
        <p:nvSpPr>
          <p:cNvPr id="7" name="Slide Number Placeholder 5">
            <a:extLst>
              <a:ext uri="{FF2B5EF4-FFF2-40B4-BE49-F238E27FC236}">
                <a16:creationId xmlns:a16="http://schemas.microsoft.com/office/drawing/2014/main" id="{7F7421E2-5EEC-7791-DBEE-600FF5170816}"/>
              </a:ext>
            </a:extLst>
          </p:cNvPr>
          <p:cNvSpPr>
            <a:spLocks noGrp="1"/>
          </p:cNvSpPr>
          <p:nvPr>
            <p:ph type="sldNum" sz="quarter" idx="12"/>
          </p:nvPr>
        </p:nvSpPr>
        <p:spPr>
          <a:xfrm>
            <a:off x="7835522" y="6438900"/>
            <a:ext cx="601436" cy="419100"/>
          </a:xfrm>
        </p:spPr>
        <p:txBody>
          <a:bodyPr/>
          <a:lstStyle/>
          <a:p>
            <a:fld id="{AEAA3239-9EA4-4A65-A281-97F994456D9F}" type="slidenum">
              <a:rPr lang="en-US" smtClean="0"/>
              <a:t>‹#›</a:t>
            </a:fld>
            <a:endParaRPr lang="en-US"/>
          </a:p>
        </p:txBody>
      </p:sp>
      <p:sp>
        <p:nvSpPr>
          <p:cNvPr id="12" name="Picture Placeholder 10">
            <a:extLst>
              <a:ext uri="{FF2B5EF4-FFF2-40B4-BE49-F238E27FC236}">
                <a16:creationId xmlns:a16="http://schemas.microsoft.com/office/drawing/2014/main" id="{61964118-5CFA-FFA8-E19F-A107D63DDC08}"/>
              </a:ext>
            </a:extLst>
          </p:cNvPr>
          <p:cNvSpPr>
            <a:spLocks noGrp="1"/>
          </p:cNvSpPr>
          <p:nvPr>
            <p:ph type="pic" sz="quarter" idx="13" hasCustomPrompt="1"/>
          </p:nvPr>
        </p:nvSpPr>
        <p:spPr>
          <a:xfrm>
            <a:off x="8665559" y="0"/>
            <a:ext cx="3526439"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15233320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Picture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386751" y="1115736"/>
            <a:ext cx="4738450" cy="1283986"/>
          </a:xfrm>
        </p:spPr>
        <p:txBody>
          <a:bodyPr anchor="t">
            <a:normAutofit/>
          </a:bodyPr>
          <a:lstStyle>
            <a:lvl1pPr>
              <a:defRPr sz="3600"/>
            </a:lvl1pPr>
          </a:lstStyle>
          <a:p>
            <a:r>
              <a:rPr lang="en-US" dirty="0"/>
              <a:t>Click to edit Master title style</a:t>
            </a:r>
          </a:p>
        </p:txBody>
      </p:sp>
      <p:sp>
        <p:nvSpPr>
          <p:cNvPr id="9" name="Picture Placeholder 10">
            <a:extLst>
              <a:ext uri="{FF2B5EF4-FFF2-40B4-BE49-F238E27FC236}">
                <a16:creationId xmlns:a16="http://schemas.microsoft.com/office/drawing/2014/main" id="{F01DFFF1-3C5B-AB29-A606-DE5652872224}"/>
              </a:ext>
            </a:extLst>
          </p:cNvPr>
          <p:cNvSpPr>
            <a:spLocks noGrp="1"/>
          </p:cNvSpPr>
          <p:nvPr>
            <p:ph type="pic" sz="quarter" idx="13" hasCustomPrompt="1"/>
          </p:nvPr>
        </p:nvSpPr>
        <p:spPr>
          <a:xfrm>
            <a:off x="0" y="0"/>
            <a:ext cx="6096000"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13" name="Content Placeholder 7">
            <a:extLst>
              <a:ext uri="{FF2B5EF4-FFF2-40B4-BE49-F238E27FC236}">
                <a16:creationId xmlns:a16="http://schemas.microsoft.com/office/drawing/2014/main" id="{E2816D63-0E0C-C808-4BF8-6A562C18459A}"/>
              </a:ext>
            </a:extLst>
          </p:cNvPr>
          <p:cNvSpPr>
            <a:spLocks noGrp="1"/>
          </p:cNvSpPr>
          <p:nvPr>
            <p:ph sz="quarter" idx="15"/>
          </p:nvPr>
        </p:nvSpPr>
        <p:spPr>
          <a:xfrm>
            <a:off x="6386751" y="2552124"/>
            <a:ext cx="4738450" cy="3734376"/>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04FCA30A-9E9D-9618-76A9-8B4CFF8E32FB}"/>
              </a:ext>
              <a:ext uri="{C183D7F6-B498-43B3-948B-1728B52AA6E4}">
                <adec:decorative xmlns:adec="http://schemas.microsoft.com/office/drawing/2017/decorative" val="1"/>
              </a:ext>
            </a:extLst>
          </p:cNvPr>
          <p:cNvCxnSpPr>
            <a:cxnSpLocks/>
          </p:cNvCxnSpPr>
          <p:nvPr userDrawn="1"/>
        </p:nvCxnSpPr>
        <p:spPr>
          <a:xfrm flipH="1">
            <a:off x="11375613"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ooter Placeholder 4">
            <a:extLst>
              <a:ext uri="{FF2B5EF4-FFF2-40B4-BE49-F238E27FC236}">
                <a16:creationId xmlns:a16="http://schemas.microsoft.com/office/drawing/2014/main" id="{536C1912-E3D3-9A9F-E1CD-E0E6FFC247FA}"/>
              </a:ext>
            </a:extLst>
          </p:cNvPr>
          <p:cNvSpPr>
            <a:spLocks noGrp="1"/>
          </p:cNvSpPr>
          <p:nvPr>
            <p:ph type="ftr" sz="quarter" idx="11"/>
          </p:nvPr>
        </p:nvSpPr>
        <p:spPr>
          <a:xfrm>
            <a:off x="6386752" y="6438900"/>
            <a:ext cx="3173938" cy="419100"/>
          </a:xfrm>
        </p:spPr>
        <p:txBody>
          <a:bodyPr/>
          <a:lstStyle/>
          <a:p>
            <a:r>
              <a:rPr lang="en-US"/>
              <a:t>Sample Footer Text</a:t>
            </a:r>
            <a:endParaRPr lang="en-US" dirty="0"/>
          </a:p>
        </p:txBody>
      </p:sp>
      <p:sp>
        <p:nvSpPr>
          <p:cNvPr id="4" name="Date Placeholder 4">
            <a:extLst>
              <a:ext uri="{FF2B5EF4-FFF2-40B4-BE49-F238E27FC236}">
                <a16:creationId xmlns:a16="http://schemas.microsoft.com/office/drawing/2014/main" id="{8D67CAFB-8059-63E5-52A8-1184092A0F3D}"/>
              </a:ext>
            </a:extLst>
          </p:cNvPr>
          <p:cNvSpPr>
            <a:spLocks noGrp="1"/>
          </p:cNvSpPr>
          <p:nvPr>
            <p:ph type="dt" sz="half" idx="16"/>
          </p:nvPr>
        </p:nvSpPr>
        <p:spPr>
          <a:xfrm>
            <a:off x="9650896" y="6438900"/>
            <a:ext cx="864704" cy="419100"/>
          </a:xfrm>
        </p:spPr>
        <p:txBody>
          <a:bodyPr/>
          <a:lstStyle/>
          <a:p>
            <a:fld id="{2ABAD28B-DD56-4B56-883A-96608C765E28}" type="datetimeFigureOut">
              <a:rPr lang="en-US" smtClean="0"/>
              <a:pPr/>
              <a:t>9/28/25</a:t>
            </a:fld>
            <a:endParaRPr lang="en-US" dirty="0"/>
          </a:p>
        </p:txBody>
      </p:sp>
      <p:sp>
        <p:nvSpPr>
          <p:cNvPr id="8" name="Slide Number Placeholder 5">
            <a:extLst>
              <a:ext uri="{FF2B5EF4-FFF2-40B4-BE49-F238E27FC236}">
                <a16:creationId xmlns:a16="http://schemas.microsoft.com/office/drawing/2014/main" id="{12D5E22B-CB25-9948-A8AA-BACF7E422F0B}"/>
              </a:ext>
            </a:extLst>
          </p:cNvPr>
          <p:cNvSpPr>
            <a:spLocks noGrp="1"/>
          </p:cNvSpPr>
          <p:nvPr>
            <p:ph type="sldNum" sz="quarter" idx="12"/>
          </p:nvPr>
        </p:nvSpPr>
        <p:spPr>
          <a:xfrm>
            <a:off x="10523764" y="6438900"/>
            <a:ext cx="601436" cy="419100"/>
          </a:xfr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3782328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with Picture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066" y="1115736"/>
            <a:ext cx="4738583" cy="1288169"/>
          </a:xfrm>
        </p:spPr>
        <p:txBody>
          <a:bodyPr anchor="t">
            <a:normAutofit/>
          </a:bodyPr>
          <a:lstStyle>
            <a:lvl1pPr>
              <a:defRPr sz="36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088192" y="2552124"/>
            <a:ext cx="4738450" cy="373437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a:extLst>
              <a:ext uri="{FF2B5EF4-FFF2-40B4-BE49-F238E27FC236}">
                <a16:creationId xmlns:a16="http://schemas.microsoft.com/office/drawing/2014/main" id="{B84581EB-7A5A-925D-6E20-5C04A0EAA2CE}"/>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4">
            <a:extLst>
              <a:ext uri="{FF2B5EF4-FFF2-40B4-BE49-F238E27FC236}">
                <a16:creationId xmlns:a16="http://schemas.microsoft.com/office/drawing/2014/main" id="{084EA123-AEAB-8F33-C22D-31F9F11A93CE}"/>
              </a:ext>
            </a:extLst>
          </p:cNvPr>
          <p:cNvSpPr>
            <a:spLocks noGrp="1"/>
          </p:cNvSpPr>
          <p:nvPr>
            <p:ph type="ftr" sz="quarter" idx="11"/>
          </p:nvPr>
        </p:nvSpPr>
        <p:spPr>
          <a:xfrm>
            <a:off x="1088066" y="6438900"/>
            <a:ext cx="3174065" cy="419100"/>
          </a:xfrm>
        </p:spPr>
        <p:txBody>
          <a:bodyPr/>
          <a:lstStyle/>
          <a:p>
            <a:r>
              <a:rPr lang="en-US" dirty="0"/>
              <a:t>Sample Footer Text</a:t>
            </a:r>
          </a:p>
        </p:txBody>
      </p:sp>
      <p:sp>
        <p:nvSpPr>
          <p:cNvPr id="9" name="Date Placeholder 4">
            <a:extLst>
              <a:ext uri="{FF2B5EF4-FFF2-40B4-BE49-F238E27FC236}">
                <a16:creationId xmlns:a16="http://schemas.microsoft.com/office/drawing/2014/main" id="{AA2FCA56-AA13-81B1-1707-7A5D7557B5F8}"/>
              </a:ext>
            </a:extLst>
          </p:cNvPr>
          <p:cNvSpPr>
            <a:spLocks noGrp="1"/>
          </p:cNvSpPr>
          <p:nvPr>
            <p:ph type="dt" sz="half" idx="15"/>
          </p:nvPr>
        </p:nvSpPr>
        <p:spPr>
          <a:xfrm>
            <a:off x="4352338" y="6438900"/>
            <a:ext cx="864704" cy="419100"/>
          </a:xfrm>
        </p:spPr>
        <p:txBody>
          <a:bodyPr/>
          <a:lstStyle/>
          <a:p>
            <a:fld id="{2ABAD28B-DD56-4B56-883A-96608C765E28}" type="datetimeFigureOut">
              <a:rPr lang="en-US" smtClean="0"/>
              <a:pPr/>
              <a:t>9/28/25</a:t>
            </a:fld>
            <a:endParaRPr lang="en-US" dirty="0"/>
          </a:p>
        </p:txBody>
      </p:sp>
      <p:sp>
        <p:nvSpPr>
          <p:cNvPr id="10" name="Slide Number Placeholder 5">
            <a:extLst>
              <a:ext uri="{FF2B5EF4-FFF2-40B4-BE49-F238E27FC236}">
                <a16:creationId xmlns:a16="http://schemas.microsoft.com/office/drawing/2014/main" id="{4358A8E3-C7AA-9216-35FD-FE820598287A}"/>
              </a:ext>
            </a:extLst>
          </p:cNvPr>
          <p:cNvSpPr>
            <a:spLocks noGrp="1"/>
          </p:cNvSpPr>
          <p:nvPr>
            <p:ph type="sldNum" sz="quarter" idx="12"/>
          </p:nvPr>
        </p:nvSpPr>
        <p:spPr>
          <a:xfrm>
            <a:off x="5225206" y="6438900"/>
            <a:ext cx="601436" cy="419100"/>
          </a:xfrm>
        </p:spPr>
        <p:txBody>
          <a:bodyPr/>
          <a:lstStyle/>
          <a:p>
            <a:fld id="{AEAA3239-9EA4-4A65-A281-97F994456D9F}"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6096000" y="0"/>
            <a:ext cx="6096000"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38302217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Picture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1355" y="1111101"/>
            <a:ext cx="3813845" cy="1493861"/>
          </a:xfrm>
        </p:spPr>
        <p:txBody>
          <a:bodyPr anchor="t">
            <a:normAutofit/>
          </a:bodyPr>
          <a:lstStyle>
            <a:lvl1pPr>
              <a:defRPr sz="3600"/>
            </a:lvl1pPr>
          </a:lstStyle>
          <a:p>
            <a:r>
              <a:rPr lang="en-US" dirty="0"/>
              <a:t>Click to edit Master title style</a:t>
            </a:r>
          </a:p>
        </p:txBody>
      </p:sp>
      <p:sp>
        <p:nvSpPr>
          <p:cNvPr id="5" name="Picture Placeholder 10">
            <a:extLst>
              <a:ext uri="{FF2B5EF4-FFF2-40B4-BE49-F238E27FC236}">
                <a16:creationId xmlns:a16="http://schemas.microsoft.com/office/drawing/2014/main" id="{F6B569F2-50A1-6E37-5081-6843927083F0}"/>
              </a:ext>
            </a:extLst>
          </p:cNvPr>
          <p:cNvSpPr>
            <a:spLocks noGrp="1"/>
          </p:cNvSpPr>
          <p:nvPr>
            <p:ph type="pic" sz="quarter" idx="13" hasCustomPrompt="1"/>
          </p:nvPr>
        </p:nvSpPr>
        <p:spPr>
          <a:xfrm>
            <a:off x="12192" y="0"/>
            <a:ext cx="6999768"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7" name="Content Placeholder 7">
            <a:extLst>
              <a:ext uri="{FF2B5EF4-FFF2-40B4-BE49-F238E27FC236}">
                <a16:creationId xmlns:a16="http://schemas.microsoft.com/office/drawing/2014/main" id="{7B790101-D67D-E697-E691-37D8E802AC85}"/>
              </a:ext>
            </a:extLst>
          </p:cNvPr>
          <p:cNvSpPr>
            <a:spLocks noGrp="1"/>
          </p:cNvSpPr>
          <p:nvPr>
            <p:ph sz="quarter" idx="18"/>
          </p:nvPr>
        </p:nvSpPr>
        <p:spPr>
          <a:xfrm>
            <a:off x="7311355" y="2700671"/>
            <a:ext cx="3813846" cy="358583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a:extLst>
              <a:ext uri="{FF2B5EF4-FFF2-40B4-BE49-F238E27FC236}">
                <a16:creationId xmlns:a16="http://schemas.microsoft.com/office/drawing/2014/main" id="{84F1FBBF-D97E-831B-C809-27FFA216026F}"/>
              </a:ext>
              <a:ext uri="{C183D7F6-B498-43B3-948B-1728B52AA6E4}">
                <adec:decorative xmlns:adec="http://schemas.microsoft.com/office/drawing/2017/decorative" val="1"/>
              </a:ext>
            </a:extLst>
          </p:cNvPr>
          <p:cNvCxnSpPr>
            <a:cxnSpLocks/>
          </p:cNvCxnSpPr>
          <p:nvPr userDrawn="1"/>
        </p:nvCxnSpPr>
        <p:spPr>
          <a:xfrm flipH="1">
            <a:off x="11375613"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4">
            <a:extLst>
              <a:ext uri="{FF2B5EF4-FFF2-40B4-BE49-F238E27FC236}">
                <a16:creationId xmlns:a16="http://schemas.microsoft.com/office/drawing/2014/main" id="{456D6AD1-4AB5-D3E4-10D2-9E53DB2CC8EA}"/>
              </a:ext>
            </a:extLst>
          </p:cNvPr>
          <p:cNvSpPr>
            <a:spLocks noGrp="1"/>
          </p:cNvSpPr>
          <p:nvPr>
            <p:ph type="ftr" sz="quarter" idx="11"/>
          </p:nvPr>
        </p:nvSpPr>
        <p:spPr>
          <a:xfrm>
            <a:off x="7311355" y="6438900"/>
            <a:ext cx="2249334" cy="419100"/>
          </a:xfrm>
        </p:spPr>
        <p:txBody>
          <a:bodyPr/>
          <a:lstStyle/>
          <a:p>
            <a:r>
              <a:rPr lang="en-US" dirty="0"/>
              <a:t>Sample Footer Text</a:t>
            </a:r>
          </a:p>
        </p:txBody>
      </p:sp>
      <p:sp>
        <p:nvSpPr>
          <p:cNvPr id="8" name="Date Placeholder 4">
            <a:extLst>
              <a:ext uri="{FF2B5EF4-FFF2-40B4-BE49-F238E27FC236}">
                <a16:creationId xmlns:a16="http://schemas.microsoft.com/office/drawing/2014/main" id="{9760FBEC-EA46-6A15-284D-4BBD1E04A1B4}"/>
              </a:ext>
            </a:extLst>
          </p:cNvPr>
          <p:cNvSpPr>
            <a:spLocks noGrp="1"/>
          </p:cNvSpPr>
          <p:nvPr>
            <p:ph type="dt" sz="half" idx="15"/>
          </p:nvPr>
        </p:nvSpPr>
        <p:spPr>
          <a:xfrm>
            <a:off x="9650896" y="6438900"/>
            <a:ext cx="864704" cy="419100"/>
          </a:xfrm>
        </p:spPr>
        <p:txBody>
          <a:bodyPr/>
          <a:lstStyle/>
          <a:p>
            <a:fld id="{2ABAD28B-DD56-4B56-883A-96608C765E28}" type="datetimeFigureOut">
              <a:rPr lang="en-US" smtClean="0"/>
              <a:pPr/>
              <a:t>9/28/25</a:t>
            </a:fld>
            <a:endParaRPr lang="en-US" dirty="0"/>
          </a:p>
        </p:txBody>
      </p:sp>
      <p:sp>
        <p:nvSpPr>
          <p:cNvPr id="11" name="Slide Number Placeholder 5">
            <a:extLst>
              <a:ext uri="{FF2B5EF4-FFF2-40B4-BE49-F238E27FC236}">
                <a16:creationId xmlns:a16="http://schemas.microsoft.com/office/drawing/2014/main" id="{919DC249-6449-71C0-F0A2-E5A28E550CB0}"/>
              </a:ext>
            </a:extLst>
          </p:cNvPr>
          <p:cNvSpPr>
            <a:spLocks noGrp="1"/>
          </p:cNvSpPr>
          <p:nvPr>
            <p:ph type="sldNum" sz="quarter" idx="12"/>
          </p:nvPr>
        </p:nvSpPr>
        <p:spPr>
          <a:xfrm>
            <a:off x="10523764" y="6438900"/>
            <a:ext cx="601436" cy="419100"/>
          </a:xfr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1839722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with Picture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98396" y="1111101"/>
            <a:ext cx="3813845" cy="1493863"/>
          </a:xfrm>
        </p:spPr>
        <p:txBody>
          <a:bodyPr anchor="t">
            <a:noAutofit/>
          </a:bodyPr>
          <a:lstStyle>
            <a:lvl1pPr>
              <a:defRPr sz="3600"/>
            </a:lvl1pPr>
          </a:lstStyle>
          <a:p>
            <a:r>
              <a:rPr lang="en-US" dirty="0"/>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098397" y="2700671"/>
            <a:ext cx="3813846" cy="358583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a:extLst>
              <a:ext uri="{FF2B5EF4-FFF2-40B4-BE49-F238E27FC236}">
                <a16:creationId xmlns:a16="http://schemas.microsoft.com/office/drawing/2014/main" id="{36A796DD-1556-39E2-B5E4-90C1C2459D2D}"/>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06713B13-BCC2-B853-769C-4BC6A57D7B6D}"/>
              </a:ext>
            </a:extLst>
          </p:cNvPr>
          <p:cNvSpPr>
            <a:spLocks noGrp="1"/>
          </p:cNvSpPr>
          <p:nvPr>
            <p:ph type="ftr" sz="quarter" idx="11"/>
          </p:nvPr>
        </p:nvSpPr>
        <p:spPr>
          <a:xfrm>
            <a:off x="1098395" y="6438900"/>
            <a:ext cx="2249335" cy="419100"/>
          </a:xfrm>
        </p:spPr>
        <p:txBody>
          <a:bodyPr/>
          <a:lstStyle/>
          <a:p>
            <a:r>
              <a:rPr lang="en-US"/>
              <a:t>Sample Footer Text</a:t>
            </a:r>
            <a:endParaRPr lang="en-US" dirty="0"/>
          </a:p>
        </p:txBody>
      </p:sp>
      <p:sp>
        <p:nvSpPr>
          <p:cNvPr id="6" name="Date Placeholder 4">
            <a:extLst>
              <a:ext uri="{FF2B5EF4-FFF2-40B4-BE49-F238E27FC236}">
                <a16:creationId xmlns:a16="http://schemas.microsoft.com/office/drawing/2014/main" id="{A9915D6C-CE56-12D3-C15C-C56B3EFEAFE7}"/>
              </a:ext>
            </a:extLst>
          </p:cNvPr>
          <p:cNvSpPr>
            <a:spLocks noGrp="1"/>
          </p:cNvSpPr>
          <p:nvPr>
            <p:ph type="dt" sz="half" idx="15"/>
          </p:nvPr>
        </p:nvSpPr>
        <p:spPr>
          <a:xfrm>
            <a:off x="3437937" y="6438900"/>
            <a:ext cx="864704" cy="419100"/>
          </a:xfrm>
        </p:spPr>
        <p:txBody>
          <a:bodyPr/>
          <a:lstStyle/>
          <a:p>
            <a:fld id="{2ABAD28B-DD56-4B56-883A-96608C765E28}" type="datetimeFigureOut">
              <a:rPr lang="en-US" smtClean="0"/>
              <a:pPr/>
              <a:t>9/28/25</a:t>
            </a:fld>
            <a:endParaRPr lang="en-US" dirty="0"/>
          </a:p>
        </p:txBody>
      </p:sp>
      <p:sp>
        <p:nvSpPr>
          <p:cNvPr id="7" name="Slide Number Placeholder 5">
            <a:extLst>
              <a:ext uri="{FF2B5EF4-FFF2-40B4-BE49-F238E27FC236}">
                <a16:creationId xmlns:a16="http://schemas.microsoft.com/office/drawing/2014/main" id="{3C3F576B-887C-7B84-0990-9143EA6C6012}"/>
              </a:ext>
            </a:extLst>
          </p:cNvPr>
          <p:cNvSpPr>
            <a:spLocks noGrp="1"/>
          </p:cNvSpPr>
          <p:nvPr>
            <p:ph type="sldNum" sz="quarter" idx="12"/>
          </p:nvPr>
        </p:nvSpPr>
        <p:spPr>
          <a:xfrm>
            <a:off x="4310805" y="6438900"/>
            <a:ext cx="601436" cy="419100"/>
          </a:xfrm>
        </p:spPr>
        <p:txBody>
          <a:bodyPr/>
          <a:lstStyle/>
          <a:p>
            <a:fld id="{AEAA3239-9EA4-4A65-A281-97F994456D9F}"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5192232" y="0"/>
            <a:ext cx="6999768"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41704586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ith Picture 9">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175ACA1F-D859-596B-9F50-F1E9A2654EAF}"/>
              </a:ext>
            </a:extLst>
          </p:cNvPr>
          <p:cNvSpPr>
            <a:spLocks noGrp="1"/>
          </p:cNvSpPr>
          <p:nvPr>
            <p:ph type="title"/>
          </p:nvPr>
        </p:nvSpPr>
        <p:spPr>
          <a:xfrm flipH="1">
            <a:off x="7894207" y="1112431"/>
            <a:ext cx="3230993" cy="1858941"/>
          </a:xfrm>
        </p:spPr>
        <p:txBody>
          <a:bodyPr anchor="t"/>
          <a:lstStyle/>
          <a:p>
            <a:r>
              <a:rPr lang="en-US" dirty="0"/>
              <a:t>Click to edit Master title style</a:t>
            </a:r>
          </a:p>
        </p:txBody>
      </p:sp>
      <p:sp>
        <p:nvSpPr>
          <p:cNvPr id="2" name="Picture Placeholder 9">
            <a:extLst>
              <a:ext uri="{FF2B5EF4-FFF2-40B4-BE49-F238E27FC236}">
                <a16:creationId xmlns:a16="http://schemas.microsoft.com/office/drawing/2014/main" id="{2A43D9F3-C10E-5B48-BB59-16A8600BD36F}"/>
              </a:ext>
            </a:extLst>
          </p:cNvPr>
          <p:cNvSpPr>
            <a:spLocks noGrp="1"/>
          </p:cNvSpPr>
          <p:nvPr>
            <p:ph type="pic" sz="quarter" idx="13" hasCustomPrompt="1"/>
          </p:nvPr>
        </p:nvSpPr>
        <p:spPr>
          <a:xfrm>
            <a:off x="12192" y="0"/>
            <a:ext cx="7481777" cy="6858000"/>
          </a:xfrm>
          <a:custGeom>
            <a:avLst/>
            <a:gdLst>
              <a:gd name="connsiteX0" fmla="*/ 0 w 8326323"/>
              <a:gd name="connsiteY0" fmla="*/ 0 h 6858000"/>
              <a:gd name="connsiteX1" fmla="*/ 8326323 w 8326323"/>
              <a:gd name="connsiteY1" fmla="*/ 0 h 6858000"/>
              <a:gd name="connsiteX2" fmla="*/ 8326323 w 8326323"/>
              <a:gd name="connsiteY2" fmla="*/ 6858000 h 6858000"/>
              <a:gd name="connsiteX3" fmla="*/ 0 w 832632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6323" h="6858000">
                <a:moveTo>
                  <a:pt x="0" y="0"/>
                </a:moveTo>
                <a:lnTo>
                  <a:pt x="8326323" y="0"/>
                </a:lnTo>
                <a:lnTo>
                  <a:pt x="8326323"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4" name="Content Placeholder 7">
            <a:extLst>
              <a:ext uri="{FF2B5EF4-FFF2-40B4-BE49-F238E27FC236}">
                <a16:creationId xmlns:a16="http://schemas.microsoft.com/office/drawing/2014/main" id="{2E10F120-2F5B-B2FD-DB40-683E6176C3D4}"/>
              </a:ext>
            </a:extLst>
          </p:cNvPr>
          <p:cNvSpPr>
            <a:spLocks noGrp="1"/>
          </p:cNvSpPr>
          <p:nvPr>
            <p:ph sz="quarter" idx="15"/>
          </p:nvPr>
        </p:nvSpPr>
        <p:spPr>
          <a:xfrm>
            <a:off x="7901280" y="3133255"/>
            <a:ext cx="3223920" cy="2656250"/>
          </a:xfrm>
        </p:spPr>
        <p:txBody>
          <a:bodyPr vert="horz" lIns="91440" tIns="45720" rIns="91440" bIns="45720" rtlCol="0">
            <a:normAutofit/>
          </a:bodyPr>
          <a:lstStyle>
            <a:lvl1pPr marL="0" indent="0">
              <a:lnSpc>
                <a:spcPct val="100000"/>
              </a:lnSpc>
              <a:buNone/>
              <a:defRPr lang="en-US" dirty="0"/>
            </a:lvl1pPr>
            <a:lvl2pPr marL="228600" indent="0">
              <a:lnSpc>
                <a:spcPct val="100000"/>
              </a:lnSpc>
              <a:buNone/>
              <a:defRPr lang="en-US" dirty="0"/>
            </a:lvl2pPr>
            <a:lvl3pPr marL="457200" indent="0">
              <a:lnSpc>
                <a:spcPct val="100000"/>
              </a:lnSpc>
              <a:buNone/>
              <a:defRPr lang="en-US" dirty="0"/>
            </a:lvl3pPr>
            <a:lvl4pPr marL="685800" indent="0">
              <a:lnSpc>
                <a:spcPct val="100000"/>
              </a:lnSpc>
              <a:buNone/>
              <a:defRPr lang="en-US" dirty="0"/>
            </a:lvl4pPr>
            <a:lvl5pPr marL="914400" indent="0">
              <a:lnSpc>
                <a:spcPct val="100000"/>
              </a:lnSpc>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Straight Connector 19">
            <a:extLst>
              <a:ext uri="{FF2B5EF4-FFF2-40B4-BE49-F238E27FC236}">
                <a16:creationId xmlns:a16="http://schemas.microsoft.com/office/drawing/2014/main" id="{C9A12B08-97E1-66BD-9B69-377E28512750}"/>
              </a:ext>
              <a:ext uri="{C183D7F6-B498-43B3-948B-1728B52AA6E4}">
                <adec:decorative xmlns:adec="http://schemas.microsoft.com/office/drawing/2017/decorative" val="1"/>
              </a:ext>
            </a:extLst>
          </p:cNvPr>
          <p:cNvCxnSpPr>
            <a:cxnSpLocks/>
          </p:cNvCxnSpPr>
          <p:nvPr userDrawn="1"/>
        </p:nvCxnSpPr>
        <p:spPr>
          <a:xfrm flipH="1">
            <a:off x="11375613"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oter Placeholder 4">
            <a:extLst>
              <a:ext uri="{FF2B5EF4-FFF2-40B4-BE49-F238E27FC236}">
                <a16:creationId xmlns:a16="http://schemas.microsoft.com/office/drawing/2014/main" id="{9EACEEC7-E0DC-ABF5-188B-5636A17BD6A4}"/>
              </a:ext>
            </a:extLst>
          </p:cNvPr>
          <p:cNvSpPr>
            <a:spLocks noGrp="1"/>
          </p:cNvSpPr>
          <p:nvPr>
            <p:ph type="ftr" sz="quarter" idx="11"/>
          </p:nvPr>
        </p:nvSpPr>
        <p:spPr>
          <a:xfrm>
            <a:off x="7894207" y="6438900"/>
            <a:ext cx="1666482" cy="419100"/>
          </a:xfrm>
        </p:spPr>
        <p:txBody>
          <a:bodyPr/>
          <a:lstStyle/>
          <a:p>
            <a:r>
              <a:rPr lang="en-US" dirty="0"/>
              <a:t>Sample Footer Text</a:t>
            </a:r>
          </a:p>
        </p:txBody>
      </p:sp>
      <p:sp>
        <p:nvSpPr>
          <p:cNvPr id="8" name="Date Placeholder 4">
            <a:extLst>
              <a:ext uri="{FF2B5EF4-FFF2-40B4-BE49-F238E27FC236}">
                <a16:creationId xmlns:a16="http://schemas.microsoft.com/office/drawing/2014/main" id="{D0A24C6D-468E-EAE9-2363-772EA5E51DD0}"/>
              </a:ext>
            </a:extLst>
          </p:cNvPr>
          <p:cNvSpPr>
            <a:spLocks noGrp="1"/>
          </p:cNvSpPr>
          <p:nvPr>
            <p:ph type="dt" sz="half" idx="16"/>
          </p:nvPr>
        </p:nvSpPr>
        <p:spPr>
          <a:xfrm>
            <a:off x="9650896" y="6438900"/>
            <a:ext cx="864704" cy="419100"/>
          </a:xfrm>
        </p:spPr>
        <p:txBody>
          <a:bodyPr/>
          <a:lstStyle/>
          <a:p>
            <a:fld id="{2ABAD28B-DD56-4B56-883A-96608C765E28}" type="datetimeFigureOut">
              <a:rPr lang="en-US" smtClean="0"/>
              <a:pPr/>
              <a:t>9/28/25</a:t>
            </a:fld>
            <a:endParaRPr lang="en-US" dirty="0"/>
          </a:p>
        </p:txBody>
      </p:sp>
      <p:sp>
        <p:nvSpPr>
          <p:cNvPr id="9" name="Slide Number Placeholder 5">
            <a:extLst>
              <a:ext uri="{FF2B5EF4-FFF2-40B4-BE49-F238E27FC236}">
                <a16:creationId xmlns:a16="http://schemas.microsoft.com/office/drawing/2014/main" id="{C4C85811-EF51-7552-5F12-17748D280645}"/>
              </a:ext>
            </a:extLst>
          </p:cNvPr>
          <p:cNvSpPr>
            <a:spLocks noGrp="1"/>
          </p:cNvSpPr>
          <p:nvPr>
            <p:ph type="sldNum" sz="quarter" idx="12"/>
          </p:nvPr>
        </p:nvSpPr>
        <p:spPr>
          <a:xfrm>
            <a:off x="10523764" y="6438900"/>
            <a:ext cx="601436" cy="419100"/>
          </a:xfr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637910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2">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7578674-8064-3B2C-DA7F-7E3D0B7E90DB}"/>
              </a:ext>
            </a:extLst>
          </p:cNvPr>
          <p:cNvSpPr>
            <a:spLocks noGrp="1"/>
          </p:cNvSpPr>
          <p:nvPr>
            <p:ph type="ctrTitle"/>
          </p:nvPr>
        </p:nvSpPr>
        <p:spPr>
          <a:xfrm>
            <a:off x="1088136" y="1095763"/>
            <a:ext cx="9598152" cy="4144566"/>
          </a:xfrm>
        </p:spPr>
        <p:txBody>
          <a:bodyPr vert="horz" lIns="91440" tIns="45720" rIns="91440" bIns="45720" rtlCol="0" anchor="t">
            <a:normAutofit/>
          </a:bodyPr>
          <a:lstStyle>
            <a:lvl1pPr>
              <a:defRPr lang="en-US" sz="6000" dirty="0"/>
            </a:lvl1pPr>
          </a:lstStyle>
          <a:p>
            <a:pPr lvl="0"/>
            <a:r>
              <a:rPr lang="en-US" dirty="0"/>
              <a:t>Click to edit Master title style</a:t>
            </a:r>
          </a:p>
        </p:txBody>
      </p:sp>
      <p:sp>
        <p:nvSpPr>
          <p:cNvPr id="10" name="Subtitle 2">
            <a:extLst>
              <a:ext uri="{FF2B5EF4-FFF2-40B4-BE49-F238E27FC236}">
                <a16:creationId xmlns:a16="http://schemas.microsoft.com/office/drawing/2014/main" id="{9DABABE3-CA0A-1CAB-38CF-F3A5729B7D41}"/>
              </a:ext>
            </a:extLst>
          </p:cNvPr>
          <p:cNvSpPr>
            <a:spLocks noGrp="1"/>
          </p:cNvSpPr>
          <p:nvPr>
            <p:ph type="subTitle" idx="1"/>
          </p:nvPr>
        </p:nvSpPr>
        <p:spPr>
          <a:xfrm>
            <a:off x="1088136" y="5240329"/>
            <a:ext cx="7769354" cy="1012390"/>
          </a:xfrm>
        </p:spPr>
        <p:txBody>
          <a:bodyPr vert="horz" lIns="91440" tIns="45720" rIns="91440" bIns="45720" rtlCol="0" anchor="b">
            <a:normAutofit/>
          </a:bodyPr>
          <a:lstStyle>
            <a:lvl1pPr marL="0" indent="0">
              <a:lnSpc>
                <a:spcPct val="100000"/>
              </a:lnSpc>
              <a:buNone/>
              <a:defRPr lang="en-US" sz="2000" dirty="0"/>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2ABAD28B-DD56-4B56-883A-96608C765E28}" type="datetimeFigureOut">
              <a:rPr lang="en-US" smtClean="0"/>
              <a:t>9/28/25</a:t>
            </a:fld>
            <a:endParaRPr lang="en-US" dirty="0"/>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DF5BAF5-ABAB-4575-8E56-D109A3D17F9F}" type="slidenum">
              <a:rPr lang="en-US" smtClean="0"/>
              <a:t>‹#›</a:t>
            </a:fld>
            <a:endParaRPr lang="en-US" dirty="0"/>
          </a:p>
        </p:txBody>
      </p:sp>
      <p:cxnSp>
        <p:nvCxnSpPr>
          <p:cNvPr id="7" name="Straight Connector 6">
            <a:extLst>
              <a:ext uri="{FF2B5EF4-FFF2-40B4-BE49-F238E27FC236}">
                <a16:creationId xmlns:a16="http://schemas.microsoft.com/office/drawing/2014/main" id="{CDFFF1FC-CDE9-3B47-D073-3394D4D035A9}"/>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619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with Picture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91746" y="1112431"/>
            <a:ext cx="3230992" cy="1858941"/>
          </a:xfrm>
        </p:spPr>
        <p:txBody>
          <a:bodyPr anchor="t"/>
          <a:lstStyle/>
          <a:p>
            <a:r>
              <a:rPr lang="en-US" dirty="0"/>
              <a:t>Click to edit Master title style</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1092741" y="3133255"/>
            <a:ext cx="3223920" cy="2656250"/>
          </a:xfrm>
        </p:spPr>
        <p:txBody>
          <a:bodyPr vert="horz" lIns="91440" tIns="45720" rIns="91440" bIns="45720" rtlCol="0">
            <a:normAutofit/>
          </a:bodyPr>
          <a:lstStyle>
            <a:lvl1pPr marL="0" indent="0">
              <a:lnSpc>
                <a:spcPct val="100000"/>
              </a:lnSpc>
              <a:buNone/>
              <a:defRPr lang="en-US" dirty="0"/>
            </a:lvl1pPr>
            <a:lvl2pPr marL="228600" indent="0">
              <a:lnSpc>
                <a:spcPct val="100000"/>
              </a:lnSpc>
              <a:buNone/>
              <a:defRPr lang="en-US" dirty="0"/>
            </a:lvl2pPr>
            <a:lvl3pPr marL="457200" indent="0">
              <a:lnSpc>
                <a:spcPct val="100000"/>
              </a:lnSpc>
              <a:buNone/>
              <a:defRPr lang="en-US" dirty="0"/>
            </a:lvl3pPr>
            <a:lvl4pPr marL="685800" indent="0">
              <a:lnSpc>
                <a:spcPct val="100000"/>
              </a:lnSpc>
              <a:buNone/>
              <a:defRPr lang="en-US" dirty="0"/>
            </a:lvl4pPr>
            <a:lvl5pPr marL="914400" indent="0">
              <a:lnSpc>
                <a:spcPct val="100000"/>
              </a:lnSpc>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FDC26608-3419-7FD3-1CD3-EB1EF5977467}"/>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ooter Placeholder 4">
            <a:extLst>
              <a:ext uri="{FF2B5EF4-FFF2-40B4-BE49-F238E27FC236}">
                <a16:creationId xmlns:a16="http://schemas.microsoft.com/office/drawing/2014/main" id="{2FF5E252-7CD5-70EF-A3E5-C079B418EA8A}"/>
              </a:ext>
            </a:extLst>
          </p:cNvPr>
          <p:cNvSpPr>
            <a:spLocks noGrp="1"/>
          </p:cNvSpPr>
          <p:nvPr>
            <p:ph type="ftr" sz="quarter" idx="11"/>
          </p:nvPr>
        </p:nvSpPr>
        <p:spPr>
          <a:xfrm>
            <a:off x="1091746" y="6438900"/>
            <a:ext cx="1656002" cy="419100"/>
          </a:xfrm>
        </p:spPr>
        <p:txBody>
          <a:bodyPr/>
          <a:lstStyle/>
          <a:p>
            <a:r>
              <a:rPr lang="en-US"/>
              <a:t>Sample Footer Text</a:t>
            </a:r>
            <a:endParaRPr lang="en-US" dirty="0"/>
          </a:p>
        </p:txBody>
      </p:sp>
      <p:sp>
        <p:nvSpPr>
          <p:cNvPr id="9" name="Date Placeholder 4">
            <a:extLst>
              <a:ext uri="{FF2B5EF4-FFF2-40B4-BE49-F238E27FC236}">
                <a16:creationId xmlns:a16="http://schemas.microsoft.com/office/drawing/2014/main" id="{7204A7B0-14BD-7B7E-62AF-3685F9B4BFEF}"/>
              </a:ext>
            </a:extLst>
          </p:cNvPr>
          <p:cNvSpPr>
            <a:spLocks noGrp="1"/>
          </p:cNvSpPr>
          <p:nvPr>
            <p:ph type="dt" sz="half" idx="15"/>
          </p:nvPr>
        </p:nvSpPr>
        <p:spPr>
          <a:xfrm>
            <a:off x="2837954" y="6438900"/>
            <a:ext cx="864704" cy="419100"/>
          </a:xfrm>
        </p:spPr>
        <p:txBody>
          <a:bodyPr/>
          <a:lstStyle/>
          <a:p>
            <a:fld id="{2ABAD28B-DD56-4B56-883A-96608C765E28}" type="datetimeFigureOut">
              <a:rPr lang="en-US" smtClean="0"/>
              <a:pPr/>
              <a:t>9/28/25</a:t>
            </a:fld>
            <a:endParaRPr lang="en-US" dirty="0"/>
          </a:p>
        </p:txBody>
      </p:sp>
      <p:sp>
        <p:nvSpPr>
          <p:cNvPr id="11" name="Slide Number Placeholder 5">
            <a:extLst>
              <a:ext uri="{FF2B5EF4-FFF2-40B4-BE49-F238E27FC236}">
                <a16:creationId xmlns:a16="http://schemas.microsoft.com/office/drawing/2014/main" id="{33A8D2A5-F36B-C5DD-6ABC-6D69A63EFD3E}"/>
              </a:ext>
            </a:extLst>
          </p:cNvPr>
          <p:cNvSpPr>
            <a:spLocks noGrp="1"/>
          </p:cNvSpPr>
          <p:nvPr>
            <p:ph type="sldNum" sz="quarter" idx="12"/>
          </p:nvPr>
        </p:nvSpPr>
        <p:spPr>
          <a:xfrm>
            <a:off x="3710822" y="6438900"/>
            <a:ext cx="601436" cy="419100"/>
          </a:xfrm>
        </p:spPr>
        <p:txBody>
          <a:bodyPr/>
          <a:lstStyle/>
          <a:p>
            <a:fld id="{AEAA3239-9EA4-4A65-A281-97F994456D9F}" type="slidenum">
              <a:rPr lang="en-US" smtClean="0"/>
              <a:t>‹#›</a:t>
            </a:fld>
            <a:endParaRPr lang="en-US"/>
          </a:p>
        </p:txBody>
      </p:sp>
      <p:sp>
        <p:nvSpPr>
          <p:cNvPr id="10" name="Picture Placeholder 9">
            <a:extLst>
              <a:ext uri="{FF2B5EF4-FFF2-40B4-BE49-F238E27FC236}">
                <a16:creationId xmlns:a16="http://schemas.microsoft.com/office/drawing/2014/main" id="{3CA946DA-5AE8-39E2-3ADD-B8F06308C1C6}"/>
              </a:ext>
            </a:extLst>
          </p:cNvPr>
          <p:cNvSpPr>
            <a:spLocks noGrp="1"/>
          </p:cNvSpPr>
          <p:nvPr>
            <p:ph type="pic" sz="quarter" idx="13" hasCustomPrompt="1"/>
          </p:nvPr>
        </p:nvSpPr>
        <p:spPr>
          <a:xfrm>
            <a:off x="4710223" y="0"/>
            <a:ext cx="7481777" cy="6858000"/>
          </a:xfrm>
          <a:custGeom>
            <a:avLst/>
            <a:gdLst>
              <a:gd name="connsiteX0" fmla="*/ 0 w 8326323"/>
              <a:gd name="connsiteY0" fmla="*/ 0 h 6858000"/>
              <a:gd name="connsiteX1" fmla="*/ 8326323 w 8326323"/>
              <a:gd name="connsiteY1" fmla="*/ 0 h 6858000"/>
              <a:gd name="connsiteX2" fmla="*/ 8326323 w 8326323"/>
              <a:gd name="connsiteY2" fmla="*/ 6858000 h 6858000"/>
              <a:gd name="connsiteX3" fmla="*/ 0 w 832632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6323" h="6858000">
                <a:moveTo>
                  <a:pt x="0" y="0"/>
                </a:moveTo>
                <a:lnTo>
                  <a:pt x="8326323" y="0"/>
                </a:lnTo>
                <a:lnTo>
                  <a:pt x="8326323"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14492067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with Picture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103132" y="4454843"/>
            <a:ext cx="2734129" cy="1988825"/>
          </a:xfrm>
        </p:spPr>
        <p:txBody>
          <a:bodyPr anchor="t">
            <a:normAutofit/>
          </a:bodyPr>
          <a:lstStyle>
            <a:lvl1pPr>
              <a:defRPr sz="3600"/>
            </a:lvl1pPr>
          </a:lstStyle>
          <a:p>
            <a:r>
              <a:rPr lang="en-US" dirty="0"/>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6911"/>
            <a:ext cx="12192000" cy="4136455"/>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136199" y="4454843"/>
            <a:ext cx="7579766" cy="1988825"/>
          </a:xfrm>
        </p:spPr>
        <p:txBody>
          <a:bodyPr vert="horz" lIns="91440" tIns="45720" rIns="91440" bIns="45720" rtlCol="0" anchor="t">
            <a:normAutofit/>
          </a:bodyPr>
          <a:lstStyle>
            <a:lvl1pPr marL="0" indent="0">
              <a:lnSpc>
                <a:spcPct val="100000"/>
              </a:lnSpc>
              <a:buNone/>
              <a:defRPr lang="en-US" dirty="0"/>
            </a:lvl1pPr>
            <a:lvl2pPr marL="228600" indent="0">
              <a:lnSpc>
                <a:spcPct val="100000"/>
              </a:lnSpc>
              <a:buNone/>
              <a:defRPr lang="en-US" dirty="0"/>
            </a:lvl2pPr>
            <a:lvl3pPr marL="457200" indent="0">
              <a:lnSpc>
                <a:spcPct val="100000"/>
              </a:lnSpc>
              <a:buNone/>
              <a:defRPr lang="en-US" dirty="0"/>
            </a:lvl3pPr>
            <a:lvl4pPr marL="685800" indent="0">
              <a:lnSpc>
                <a:spcPct val="100000"/>
              </a:lnSpc>
              <a:buNone/>
              <a:defRPr lang="en-US" dirty="0"/>
            </a:lvl4pPr>
            <a:lvl5pPr marL="914400" indent="0">
              <a:lnSpc>
                <a:spcPct val="100000"/>
              </a:lnSpc>
              <a:buNone/>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CCF35F03-6B82-7805-3568-C459D0906B68}"/>
              </a:ext>
              <a:ext uri="{C183D7F6-B498-43B3-948B-1728B52AA6E4}">
                <adec:decorative xmlns:adec="http://schemas.microsoft.com/office/drawing/2017/decorative" val="1"/>
              </a:ext>
            </a:extLst>
          </p:cNvPr>
          <p:cNvCxnSpPr>
            <a:cxnSpLocks/>
          </p:cNvCxnSpPr>
          <p:nvPr userDrawn="1"/>
        </p:nvCxnSpPr>
        <p:spPr>
          <a:xfrm>
            <a:off x="0" y="456943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D566ECED-4F66-9F69-9550-8AEE33E69132}"/>
              </a:ext>
            </a:extLst>
          </p:cNvPr>
          <p:cNvSpPr>
            <a:spLocks noGrp="1"/>
          </p:cNvSpPr>
          <p:nvPr>
            <p:ph type="dt" sz="half" idx="15"/>
          </p:nvPr>
        </p:nvSpPr>
        <p:spPr/>
        <p:txBody>
          <a:bodyPr/>
          <a:lstStyle/>
          <a:p>
            <a:fld id="{2ABAD28B-DD56-4B56-883A-96608C765E28}" type="datetimeFigureOut">
              <a:rPr lang="en-US" smtClean="0"/>
              <a:pPr/>
              <a:t>9/28/25</a:t>
            </a:fld>
            <a:endParaRPr lang="en-US" dirty="0"/>
          </a:p>
        </p:txBody>
      </p:sp>
      <p:sp>
        <p:nvSpPr>
          <p:cNvPr id="9" name="Footer Placeholder 8">
            <a:extLst>
              <a:ext uri="{FF2B5EF4-FFF2-40B4-BE49-F238E27FC236}">
                <a16:creationId xmlns:a16="http://schemas.microsoft.com/office/drawing/2014/main" id="{71D64763-04B8-333B-5679-3D29011ED739}"/>
              </a:ext>
            </a:extLst>
          </p:cNvPr>
          <p:cNvSpPr>
            <a:spLocks noGrp="1"/>
          </p:cNvSpPr>
          <p:nvPr>
            <p:ph type="ftr" sz="quarter" idx="16"/>
          </p:nvPr>
        </p:nvSpPr>
        <p:spPr/>
        <p:txBody>
          <a:bodyPr/>
          <a:lstStyle/>
          <a:p>
            <a:endParaRPr lang="en-US" dirty="0"/>
          </a:p>
        </p:txBody>
      </p:sp>
      <p:sp>
        <p:nvSpPr>
          <p:cNvPr id="10" name="Slide Number Placeholder 9">
            <a:extLst>
              <a:ext uri="{FF2B5EF4-FFF2-40B4-BE49-F238E27FC236}">
                <a16:creationId xmlns:a16="http://schemas.microsoft.com/office/drawing/2014/main" id="{C6F9DBBC-106A-8C73-CFE2-A01128FF9A72}"/>
              </a:ext>
            </a:extLst>
          </p:cNvPr>
          <p:cNvSpPr>
            <a:spLocks noGrp="1"/>
          </p:cNvSpPr>
          <p:nvPr>
            <p:ph type="sldNum" sz="quarter" idx="17"/>
          </p:nvPr>
        </p:nvSpPr>
        <p:spPr/>
        <p:txBody>
          <a:bodyPr/>
          <a:lstStyle/>
          <a:p>
            <a:fld id="{7DF5BAF5-ABAB-4575-8E56-D109A3D17F9F}" type="slidenum">
              <a:rPr lang="en-US" smtClean="0"/>
              <a:pPr/>
              <a:t>‹#›</a:t>
            </a:fld>
            <a:endParaRPr lang="en-US" dirty="0"/>
          </a:p>
        </p:txBody>
      </p:sp>
    </p:spTree>
    <p:extLst>
      <p:ext uri="{BB962C8B-B14F-4D97-AF65-F5344CB8AC3E}">
        <p14:creationId xmlns:p14="http://schemas.microsoft.com/office/powerpoint/2010/main" val="33103244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with Picture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115324" y="3987802"/>
            <a:ext cx="3044954" cy="2309785"/>
          </a:xfrm>
        </p:spPr>
        <p:txBody>
          <a:bodyPr anchor="t">
            <a:normAutofit/>
          </a:bodyPr>
          <a:lstStyle>
            <a:lvl1pPr>
              <a:defRPr sz="36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 y="0"/>
            <a:ext cx="12192000" cy="3443331"/>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255935" y="3987802"/>
            <a:ext cx="7460029" cy="2309785"/>
          </a:xfrm>
        </p:spPr>
        <p:txBody>
          <a:bodyPr vert="horz" lIns="91440" tIns="45720" rIns="91440" bIns="45720" rtlCol="0" anchor="t">
            <a:normAutofit/>
          </a:bodyPr>
          <a:lstStyle>
            <a:lvl1pPr marL="0" indent="0">
              <a:lnSpc>
                <a:spcPct val="100000"/>
              </a:lnSpc>
              <a:buNone/>
              <a:defRPr lang="en-US" dirty="0"/>
            </a:lvl1pPr>
            <a:lvl2pPr marL="228600" indent="0">
              <a:lnSpc>
                <a:spcPct val="100000"/>
              </a:lnSpc>
              <a:buNone/>
              <a:defRPr lang="en-US" dirty="0"/>
            </a:lvl2pPr>
            <a:lvl3pPr marL="457200" indent="0">
              <a:lnSpc>
                <a:spcPct val="100000"/>
              </a:lnSpc>
              <a:buNone/>
              <a:defRPr lang="en-US" dirty="0"/>
            </a:lvl3pPr>
            <a:lvl4pPr marL="685800" indent="0">
              <a:lnSpc>
                <a:spcPct val="100000"/>
              </a:lnSpc>
              <a:buNone/>
              <a:defRPr lang="en-US" dirty="0"/>
            </a:lvl4pPr>
            <a:lvl5pPr marL="914400" indent="0">
              <a:lnSpc>
                <a:spcPct val="100000"/>
              </a:lnSpc>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4C699AE1-DA01-C4DA-C5BE-8DD9BE13F668}"/>
              </a:ext>
              <a:ext uri="{C183D7F6-B498-43B3-948B-1728B52AA6E4}">
                <adec:decorative xmlns:adec="http://schemas.microsoft.com/office/drawing/2017/decorative" val="1"/>
              </a:ext>
            </a:extLst>
          </p:cNvPr>
          <p:cNvCxnSpPr>
            <a:cxnSpLocks/>
          </p:cNvCxnSpPr>
          <p:nvPr userDrawn="1"/>
        </p:nvCxnSpPr>
        <p:spPr>
          <a:xfrm>
            <a:off x="0" y="41150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9373F0BC-3C5E-8E58-AFDC-804E1C1C7617}"/>
              </a:ext>
            </a:extLst>
          </p:cNvPr>
          <p:cNvSpPr>
            <a:spLocks noGrp="1"/>
          </p:cNvSpPr>
          <p:nvPr>
            <p:ph type="dt" sz="half" idx="15"/>
          </p:nvPr>
        </p:nvSpPr>
        <p:spPr/>
        <p:txBody>
          <a:bodyPr/>
          <a:lstStyle/>
          <a:p>
            <a:fld id="{2ABAD28B-DD56-4B56-883A-96608C765E28}" type="datetimeFigureOut">
              <a:rPr lang="en-US" smtClean="0"/>
              <a:pPr/>
              <a:t>9/28/25</a:t>
            </a:fld>
            <a:endParaRPr lang="en-US" dirty="0"/>
          </a:p>
        </p:txBody>
      </p:sp>
      <p:sp>
        <p:nvSpPr>
          <p:cNvPr id="9" name="Footer Placeholder 8">
            <a:extLst>
              <a:ext uri="{FF2B5EF4-FFF2-40B4-BE49-F238E27FC236}">
                <a16:creationId xmlns:a16="http://schemas.microsoft.com/office/drawing/2014/main" id="{E6E5C888-EE74-5D59-47AA-40A53F60011B}"/>
              </a:ext>
            </a:extLst>
          </p:cNvPr>
          <p:cNvSpPr>
            <a:spLocks noGrp="1"/>
          </p:cNvSpPr>
          <p:nvPr>
            <p:ph type="ftr" sz="quarter" idx="16"/>
          </p:nvPr>
        </p:nvSpPr>
        <p:spPr/>
        <p:txBody>
          <a:bodyPr/>
          <a:lstStyle/>
          <a:p>
            <a:endParaRPr lang="en-US" dirty="0"/>
          </a:p>
        </p:txBody>
      </p:sp>
      <p:sp>
        <p:nvSpPr>
          <p:cNvPr id="10" name="Slide Number Placeholder 9">
            <a:extLst>
              <a:ext uri="{FF2B5EF4-FFF2-40B4-BE49-F238E27FC236}">
                <a16:creationId xmlns:a16="http://schemas.microsoft.com/office/drawing/2014/main" id="{4794CA46-7ABA-FF39-20BD-C83B4F6D957B}"/>
              </a:ext>
            </a:extLst>
          </p:cNvPr>
          <p:cNvSpPr>
            <a:spLocks noGrp="1"/>
          </p:cNvSpPr>
          <p:nvPr>
            <p:ph type="sldNum" sz="quarter" idx="17"/>
          </p:nvPr>
        </p:nvSpPr>
        <p:spPr/>
        <p:txBody>
          <a:bodyPr/>
          <a:lstStyle/>
          <a:p>
            <a:fld id="{7DF5BAF5-ABAB-4575-8E56-D109A3D17F9F}" type="slidenum">
              <a:rPr lang="en-US" smtClean="0"/>
              <a:pPr/>
              <a:t>‹#›</a:t>
            </a:fld>
            <a:endParaRPr lang="en-US" dirty="0"/>
          </a:p>
        </p:txBody>
      </p:sp>
    </p:spTree>
    <p:extLst>
      <p:ext uri="{BB962C8B-B14F-4D97-AF65-F5344CB8AC3E}">
        <p14:creationId xmlns:p14="http://schemas.microsoft.com/office/powerpoint/2010/main" val="35553883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with Picture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305" y="1111141"/>
            <a:ext cx="3021873" cy="1926781"/>
          </a:xfrm>
        </p:spPr>
        <p:txBody>
          <a:bodyPr anchor="t">
            <a:normAutofit/>
          </a:bodyPr>
          <a:lstStyle>
            <a:lvl1pPr>
              <a:defRPr sz="3600"/>
            </a:lvl1pPr>
          </a:lstStyle>
          <a:p>
            <a:r>
              <a:rPr lang="en-US" dirty="0"/>
              <a:t>Click to edit Master title style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394288" y="1033272"/>
            <a:ext cx="7188111" cy="2395728"/>
          </a:xfrm>
        </p:spPr>
        <p:txBody>
          <a:bodyPr vert="horz" lIns="91440" tIns="45720" rIns="91440" bIns="45720" rtlCol="0">
            <a:normAutofit/>
          </a:bodyPr>
          <a:lstStyle>
            <a:lvl1pPr marL="0" indent="0">
              <a:lnSpc>
                <a:spcPct val="100000"/>
              </a:lnSpc>
              <a:buNone/>
              <a:defRPr lang="en-US" dirty="0"/>
            </a:lvl1pPr>
            <a:lvl2pPr marL="228600" indent="0">
              <a:lnSpc>
                <a:spcPct val="100000"/>
              </a:lnSpc>
              <a:buNone/>
              <a:defRPr lang="en-US" dirty="0"/>
            </a:lvl2pPr>
            <a:lvl3pPr marL="457200" indent="0">
              <a:lnSpc>
                <a:spcPct val="100000"/>
              </a:lnSpc>
              <a:buNone/>
              <a:defRPr lang="en-US" dirty="0"/>
            </a:lvl3pPr>
            <a:lvl4pPr marL="685800" indent="0">
              <a:lnSpc>
                <a:spcPct val="100000"/>
              </a:lnSpc>
              <a:buNone/>
              <a:defRPr lang="en-US" dirty="0"/>
            </a:lvl4pPr>
            <a:lvl5pPr marL="914400" indent="0">
              <a:lnSpc>
                <a:spcPct val="100000"/>
              </a:lnSpc>
              <a:buNone/>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1EACFAF5-0970-68B5-D05E-9879C8497D82}"/>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Footer Placeholder 9">
            <a:extLst>
              <a:ext uri="{FF2B5EF4-FFF2-40B4-BE49-F238E27FC236}">
                <a16:creationId xmlns:a16="http://schemas.microsoft.com/office/drawing/2014/main" id="{B78A30E2-3F57-8F47-602F-5C2276719499}"/>
              </a:ext>
            </a:extLst>
          </p:cNvPr>
          <p:cNvSpPr>
            <a:spLocks noGrp="1"/>
          </p:cNvSpPr>
          <p:nvPr>
            <p:ph type="ftr" sz="quarter" idx="16"/>
          </p:nvPr>
        </p:nvSpPr>
        <p:spPr>
          <a:xfrm>
            <a:off x="1088136" y="3498930"/>
            <a:ext cx="8562760" cy="419100"/>
          </a:xfrm>
        </p:spPr>
        <p:txBody>
          <a:bodyPr/>
          <a:lstStyle/>
          <a:p>
            <a:endParaRPr lang="en-US" dirty="0"/>
          </a:p>
        </p:txBody>
      </p:sp>
      <p:sp>
        <p:nvSpPr>
          <p:cNvPr id="3" name="Date Placeholder 2">
            <a:extLst>
              <a:ext uri="{FF2B5EF4-FFF2-40B4-BE49-F238E27FC236}">
                <a16:creationId xmlns:a16="http://schemas.microsoft.com/office/drawing/2014/main" id="{CAC29AEB-6392-7627-D3BB-B1FE7ADEE113}"/>
              </a:ext>
            </a:extLst>
          </p:cNvPr>
          <p:cNvSpPr>
            <a:spLocks noGrp="1"/>
          </p:cNvSpPr>
          <p:nvPr>
            <p:ph type="dt" sz="half" idx="15"/>
          </p:nvPr>
        </p:nvSpPr>
        <p:spPr>
          <a:xfrm>
            <a:off x="9650896" y="3498930"/>
            <a:ext cx="864704" cy="419100"/>
          </a:xfrm>
        </p:spPr>
        <p:txBody>
          <a:bodyPr/>
          <a:lstStyle/>
          <a:p>
            <a:fld id="{2ABAD28B-DD56-4B56-883A-96608C765E28}" type="datetimeFigureOut">
              <a:rPr lang="en-US" smtClean="0"/>
              <a:pPr/>
              <a:t>9/28/25</a:t>
            </a:fld>
            <a:endParaRPr lang="en-US" dirty="0"/>
          </a:p>
        </p:txBody>
      </p:sp>
      <p:sp>
        <p:nvSpPr>
          <p:cNvPr id="11" name="Slide Number Placeholder 10">
            <a:extLst>
              <a:ext uri="{FF2B5EF4-FFF2-40B4-BE49-F238E27FC236}">
                <a16:creationId xmlns:a16="http://schemas.microsoft.com/office/drawing/2014/main" id="{B5316922-C670-FE33-CD5C-8173F749255B}"/>
              </a:ext>
            </a:extLst>
          </p:cNvPr>
          <p:cNvSpPr>
            <a:spLocks noGrp="1"/>
          </p:cNvSpPr>
          <p:nvPr>
            <p:ph type="sldNum" sz="quarter" idx="17"/>
          </p:nvPr>
        </p:nvSpPr>
        <p:spPr>
          <a:xfrm>
            <a:off x="10523764" y="3498930"/>
            <a:ext cx="601436" cy="419100"/>
          </a:xfrm>
        </p:spPr>
        <p:txBody>
          <a:bodyPr/>
          <a:lstStyle/>
          <a:p>
            <a:fld id="{7DF5BAF5-ABAB-4575-8E56-D109A3D17F9F}" type="slidenum">
              <a:rPr lang="en-US" smtClean="0"/>
              <a:pPr/>
              <a:t>‹#›</a:t>
            </a:fld>
            <a:endParaRPr lang="en-US" dirty="0"/>
          </a:p>
        </p:txBody>
      </p:sp>
      <p:sp>
        <p:nvSpPr>
          <p:cNvPr id="4" name="Picture Placeholder 3">
            <a:extLst>
              <a:ext uri="{FF2B5EF4-FFF2-40B4-BE49-F238E27FC236}">
                <a16:creationId xmlns:a16="http://schemas.microsoft.com/office/drawing/2014/main" id="{EDB92F6E-55FC-C88B-734D-26D3B9923E69}"/>
              </a:ext>
            </a:extLst>
          </p:cNvPr>
          <p:cNvSpPr>
            <a:spLocks noGrp="1"/>
          </p:cNvSpPr>
          <p:nvPr>
            <p:ph type="pic" sz="quarter" idx="13" hasCustomPrompt="1"/>
          </p:nvPr>
        </p:nvSpPr>
        <p:spPr>
          <a:xfrm>
            <a:off x="-1" y="3914863"/>
            <a:ext cx="12192000" cy="2943138"/>
          </a:xfrm>
          <a:custGeom>
            <a:avLst/>
            <a:gdLst>
              <a:gd name="connsiteX0" fmla="*/ 0 w 12192000"/>
              <a:gd name="connsiteY0" fmla="*/ 0 h 3221477"/>
              <a:gd name="connsiteX1" fmla="*/ 12192000 w 12192000"/>
              <a:gd name="connsiteY1" fmla="*/ 0 h 3221477"/>
              <a:gd name="connsiteX2" fmla="*/ 12192000 w 12192000"/>
              <a:gd name="connsiteY2" fmla="*/ 3221477 h 3221477"/>
              <a:gd name="connsiteX3" fmla="*/ 0 w 12192000"/>
              <a:gd name="connsiteY3" fmla="*/ 3221477 h 3221477"/>
            </a:gdLst>
            <a:ahLst/>
            <a:cxnLst>
              <a:cxn ang="0">
                <a:pos x="connsiteX0" y="connsiteY0"/>
              </a:cxn>
              <a:cxn ang="0">
                <a:pos x="connsiteX1" y="connsiteY1"/>
              </a:cxn>
              <a:cxn ang="0">
                <a:pos x="connsiteX2" y="connsiteY2"/>
              </a:cxn>
              <a:cxn ang="0">
                <a:pos x="connsiteX3" y="connsiteY3"/>
              </a:cxn>
            </a:cxnLst>
            <a:rect l="l" t="t" r="r" b="b"/>
            <a:pathLst>
              <a:path w="12192000" h="3221477">
                <a:moveTo>
                  <a:pt x="0" y="0"/>
                </a:moveTo>
                <a:lnTo>
                  <a:pt x="12192000" y="0"/>
                </a:lnTo>
                <a:lnTo>
                  <a:pt x="12192000" y="3221477"/>
                </a:lnTo>
                <a:lnTo>
                  <a:pt x="0" y="3221477"/>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9574502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ith Picture 14">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8DD8E17-974D-2F0F-D2EF-4321ADF69D7D}"/>
              </a:ext>
            </a:extLst>
          </p:cNvPr>
          <p:cNvSpPr>
            <a:spLocks noGrp="1"/>
          </p:cNvSpPr>
          <p:nvPr>
            <p:ph type="title"/>
          </p:nvPr>
        </p:nvSpPr>
        <p:spPr>
          <a:xfrm>
            <a:off x="1090940" y="1120990"/>
            <a:ext cx="10477320" cy="969264"/>
          </a:xfrm>
        </p:spPr>
        <p:txBody>
          <a:bodyPr anchor="t">
            <a:noAutofit/>
          </a:bodyPr>
          <a:lstStyle>
            <a:lvl1pPr>
              <a:defRPr sz="3600"/>
            </a:lvl1pPr>
          </a:lstStyle>
          <a:p>
            <a:r>
              <a:rPr lang="en-US" dirty="0"/>
              <a:t>Click to edit Master title style</a:t>
            </a:r>
          </a:p>
        </p:txBody>
      </p:sp>
      <p:sp>
        <p:nvSpPr>
          <p:cNvPr id="5" name="Content Placeholder 7">
            <a:extLst>
              <a:ext uri="{FF2B5EF4-FFF2-40B4-BE49-F238E27FC236}">
                <a16:creationId xmlns:a16="http://schemas.microsoft.com/office/drawing/2014/main" id="{B30C58BE-F380-22BA-CA7C-FB2B96D78536}"/>
              </a:ext>
            </a:extLst>
          </p:cNvPr>
          <p:cNvSpPr>
            <a:spLocks noGrp="1"/>
          </p:cNvSpPr>
          <p:nvPr>
            <p:ph sz="quarter" idx="14"/>
          </p:nvPr>
        </p:nvSpPr>
        <p:spPr>
          <a:xfrm>
            <a:off x="1090940" y="2286008"/>
            <a:ext cx="4876515" cy="403396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a:extLst>
              <a:ext uri="{FF2B5EF4-FFF2-40B4-BE49-F238E27FC236}">
                <a16:creationId xmlns:a16="http://schemas.microsoft.com/office/drawing/2014/main" id="{BF998679-00B4-E130-BD79-0313E0E76C57}"/>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Footer Placeholder 4">
            <a:extLst>
              <a:ext uri="{FF2B5EF4-FFF2-40B4-BE49-F238E27FC236}">
                <a16:creationId xmlns:a16="http://schemas.microsoft.com/office/drawing/2014/main" id="{71E0CB0C-BB20-9ACF-5731-283BD5D232EC}"/>
              </a:ext>
            </a:extLst>
          </p:cNvPr>
          <p:cNvSpPr>
            <a:spLocks noGrp="1"/>
          </p:cNvSpPr>
          <p:nvPr>
            <p:ph type="ftr" sz="quarter" idx="11"/>
          </p:nvPr>
        </p:nvSpPr>
        <p:spPr>
          <a:xfrm>
            <a:off x="1090941" y="6438900"/>
            <a:ext cx="3312004" cy="419100"/>
          </a:xfrm>
        </p:spPr>
        <p:txBody>
          <a:bodyPr/>
          <a:lstStyle/>
          <a:p>
            <a:r>
              <a:rPr lang="en-US"/>
              <a:t>Sample Footer Text</a:t>
            </a:r>
            <a:endParaRPr lang="en-US" dirty="0"/>
          </a:p>
        </p:txBody>
      </p:sp>
      <p:sp>
        <p:nvSpPr>
          <p:cNvPr id="3" name="Date Placeholder 4">
            <a:extLst>
              <a:ext uri="{FF2B5EF4-FFF2-40B4-BE49-F238E27FC236}">
                <a16:creationId xmlns:a16="http://schemas.microsoft.com/office/drawing/2014/main" id="{17475061-2831-1993-95F3-3031A57F1454}"/>
              </a:ext>
            </a:extLst>
          </p:cNvPr>
          <p:cNvSpPr>
            <a:spLocks noGrp="1"/>
          </p:cNvSpPr>
          <p:nvPr>
            <p:ph type="dt" sz="half" idx="15"/>
          </p:nvPr>
        </p:nvSpPr>
        <p:spPr>
          <a:xfrm>
            <a:off x="4493151" y="6438900"/>
            <a:ext cx="864704" cy="419100"/>
          </a:xfrm>
        </p:spPr>
        <p:txBody>
          <a:bodyPr/>
          <a:lstStyle/>
          <a:p>
            <a:fld id="{2ABAD28B-DD56-4B56-883A-96608C765E28}" type="datetimeFigureOut">
              <a:rPr lang="en-US" smtClean="0"/>
              <a:pPr/>
              <a:t>9/28/25</a:t>
            </a:fld>
            <a:endParaRPr lang="en-US" dirty="0"/>
          </a:p>
        </p:txBody>
      </p:sp>
      <p:sp>
        <p:nvSpPr>
          <p:cNvPr id="7" name="Slide Number Placeholder 5">
            <a:extLst>
              <a:ext uri="{FF2B5EF4-FFF2-40B4-BE49-F238E27FC236}">
                <a16:creationId xmlns:a16="http://schemas.microsoft.com/office/drawing/2014/main" id="{AA14588C-2112-9C19-7A4F-9706756316DE}"/>
              </a:ext>
            </a:extLst>
          </p:cNvPr>
          <p:cNvSpPr>
            <a:spLocks noGrp="1"/>
          </p:cNvSpPr>
          <p:nvPr>
            <p:ph type="sldNum" sz="quarter" idx="12"/>
          </p:nvPr>
        </p:nvSpPr>
        <p:spPr>
          <a:xfrm>
            <a:off x="5366019" y="6438900"/>
            <a:ext cx="601436" cy="419100"/>
          </a:xfrm>
        </p:spPr>
        <p:txBody>
          <a:bodyPr/>
          <a:lstStyle/>
          <a:p>
            <a:fld id="{AEAA3239-9EA4-4A65-A281-97F994456D9F}" type="slidenum">
              <a:rPr lang="en-US" smtClean="0"/>
              <a:t>‹#›</a:t>
            </a:fld>
            <a:endParaRPr lang="en-US"/>
          </a:p>
        </p:txBody>
      </p:sp>
      <p:sp>
        <p:nvSpPr>
          <p:cNvPr id="6" name="Picture Placeholder 5">
            <a:extLst>
              <a:ext uri="{FF2B5EF4-FFF2-40B4-BE49-F238E27FC236}">
                <a16:creationId xmlns:a16="http://schemas.microsoft.com/office/drawing/2014/main" id="{71A5194B-746E-D0FD-A7D1-71D10560BCCE}"/>
              </a:ext>
            </a:extLst>
          </p:cNvPr>
          <p:cNvSpPr>
            <a:spLocks noGrp="1"/>
          </p:cNvSpPr>
          <p:nvPr>
            <p:ph type="pic" sz="quarter" idx="13" hasCustomPrompt="1"/>
          </p:nvPr>
        </p:nvSpPr>
        <p:spPr>
          <a:xfrm>
            <a:off x="6096000" y="2286008"/>
            <a:ext cx="6096000" cy="4571992"/>
          </a:xfrm>
          <a:custGeom>
            <a:avLst/>
            <a:gdLst>
              <a:gd name="connsiteX0" fmla="*/ 0 w 5560101"/>
              <a:gd name="connsiteY0" fmla="*/ 0 h 4074407"/>
              <a:gd name="connsiteX1" fmla="*/ 5560101 w 5560101"/>
              <a:gd name="connsiteY1" fmla="*/ 0 h 4074407"/>
              <a:gd name="connsiteX2" fmla="*/ 5560101 w 5560101"/>
              <a:gd name="connsiteY2" fmla="*/ 4074407 h 4074407"/>
              <a:gd name="connsiteX3" fmla="*/ 0 w 5560101"/>
              <a:gd name="connsiteY3" fmla="*/ 4074407 h 4074407"/>
            </a:gdLst>
            <a:ahLst/>
            <a:cxnLst>
              <a:cxn ang="0">
                <a:pos x="connsiteX0" y="connsiteY0"/>
              </a:cxn>
              <a:cxn ang="0">
                <a:pos x="connsiteX1" y="connsiteY1"/>
              </a:cxn>
              <a:cxn ang="0">
                <a:pos x="connsiteX2" y="connsiteY2"/>
              </a:cxn>
              <a:cxn ang="0">
                <a:pos x="connsiteX3" y="connsiteY3"/>
              </a:cxn>
            </a:cxnLst>
            <a:rect l="l" t="t" r="r" b="b"/>
            <a:pathLst>
              <a:path w="5560101" h="4074407">
                <a:moveTo>
                  <a:pt x="0" y="0"/>
                </a:moveTo>
                <a:lnTo>
                  <a:pt x="5560101" y="0"/>
                </a:lnTo>
                <a:lnTo>
                  <a:pt x="5560101" y="4074407"/>
                </a:lnTo>
                <a:lnTo>
                  <a:pt x="0" y="4074407"/>
                </a:lnTo>
                <a:close/>
              </a:path>
            </a:pathLst>
          </a:custGeom>
          <a:blipFill dpi="0" rotWithShape="1">
            <a:blip r:embed="rId2">
              <a:alphaModFix amt="60000"/>
            </a:blip>
            <a:srcRect/>
            <a:stretch>
              <a:fillRect/>
            </a:stretch>
          </a:blipFill>
        </p:spPr>
        <p:txBody>
          <a:bodyPr vert="horz" wrap="square" lIns="91440" tIns="45720" rIns="91440" bIns="45720" rtlCol="0">
            <a:noAutofit/>
          </a:bodyPr>
          <a:lstStyle>
            <a:lvl1pPr>
              <a:defRPr lang="en-US" dirty="0"/>
            </a:lvl1pPr>
          </a:lstStyle>
          <a:p>
            <a:pPr marL="0" lvl="0" indent="0">
              <a:buNone/>
            </a:pPr>
            <a:r>
              <a:rPr lang="en-US" dirty="0"/>
              <a:t>  </a:t>
            </a:r>
          </a:p>
        </p:txBody>
      </p:sp>
    </p:spTree>
    <p:extLst>
      <p:ext uri="{BB962C8B-B14F-4D97-AF65-F5344CB8AC3E}">
        <p14:creationId xmlns:p14="http://schemas.microsoft.com/office/powerpoint/2010/main" val="32422115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with Picture 15">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C7A501-810E-43B8-6142-56CF2DD390A0}"/>
              </a:ext>
            </a:extLst>
          </p:cNvPr>
          <p:cNvSpPr>
            <a:spLocks noGrp="1"/>
          </p:cNvSpPr>
          <p:nvPr>
            <p:ph type="title"/>
          </p:nvPr>
        </p:nvSpPr>
        <p:spPr>
          <a:xfrm>
            <a:off x="1090940" y="1120990"/>
            <a:ext cx="10477320" cy="969264"/>
          </a:xfrm>
        </p:spPr>
        <p:txBody>
          <a:bodyPr anchor="t">
            <a:noAutofit/>
          </a:bodyPr>
          <a:lstStyle>
            <a:lvl1pPr>
              <a:defRPr sz="3600"/>
            </a:lvl1pPr>
          </a:lstStyle>
          <a:p>
            <a:r>
              <a:rPr lang="en-US" dirty="0"/>
              <a:t>Click to edit Master title style</a:t>
            </a:r>
          </a:p>
        </p:txBody>
      </p:sp>
      <p:sp>
        <p:nvSpPr>
          <p:cNvPr id="11" name="Content Placeholder 7">
            <a:extLst>
              <a:ext uri="{FF2B5EF4-FFF2-40B4-BE49-F238E27FC236}">
                <a16:creationId xmlns:a16="http://schemas.microsoft.com/office/drawing/2014/main" id="{FFBA175C-D562-25E3-032D-477540223664}"/>
              </a:ext>
            </a:extLst>
          </p:cNvPr>
          <p:cNvSpPr>
            <a:spLocks noGrp="1"/>
          </p:cNvSpPr>
          <p:nvPr>
            <p:ph sz="quarter" idx="14"/>
          </p:nvPr>
        </p:nvSpPr>
        <p:spPr>
          <a:xfrm>
            <a:off x="1090940" y="2286008"/>
            <a:ext cx="4876515" cy="403396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5">
            <a:extLst>
              <a:ext uri="{FF2B5EF4-FFF2-40B4-BE49-F238E27FC236}">
                <a16:creationId xmlns:a16="http://schemas.microsoft.com/office/drawing/2014/main" id="{66CA4FE8-A575-44AF-2D37-5A551B6953FD}"/>
              </a:ext>
            </a:extLst>
          </p:cNvPr>
          <p:cNvSpPr>
            <a:spLocks noGrp="1"/>
          </p:cNvSpPr>
          <p:nvPr>
            <p:ph type="pic" sz="quarter" idx="13" hasCustomPrompt="1"/>
          </p:nvPr>
        </p:nvSpPr>
        <p:spPr>
          <a:xfrm>
            <a:off x="6096000" y="2286008"/>
            <a:ext cx="5472260" cy="4033964"/>
          </a:xfrm>
          <a:custGeom>
            <a:avLst/>
            <a:gdLst>
              <a:gd name="connsiteX0" fmla="*/ 0 w 5560101"/>
              <a:gd name="connsiteY0" fmla="*/ 0 h 4074407"/>
              <a:gd name="connsiteX1" fmla="*/ 5560101 w 5560101"/>
              <a:gd name="connsiteY1" fmla="*/ 0 h 4074407"/>
              <a:gd name="connsiteX2" fmla="*/ 5560101 w 5560101"/>
              <a:gd name="connsiteY2" fmla="*/ 4074407 h 4074407"/>
              <a:gd name="connsiteX3" fmla="*/ 0 w 5560101"/>
              <a:gd name="connsiteY3" fmla="*/ 4074407 h 4074407"/>
            </a:gdLst>
            <a:ahLst/>
            <a:cxnLst>
              <a:cxn ang="0">
                <a:pos x="connsiteX0" y="connsiteY0"/>
              </a:cxn>
              <a:cxn ang="0">
                <a:pos x="connsiteX1" y="connsiteY1"/>
              </a:cxn>
              <a:cxn ang="0">
                <a:pos x="connsiteX2" y="connsiteY2"/>
              </a:cxn>
              <a:cxn ang="0">
                <a:pos x="connsiteX3" y="connsiteY3"/>
              </a:cxn>
            </a:cxnLst>
            <a:rect l="l" t="t" r="r" b="b"/>
            <a:pathLst>
              <a:path w="5560101" h="4074407">
                <a:moveTo>
                  <a:pt x="0" y="0"/>
                </a:moveTo>
                <a:lnTo>
                  <a:pt x="5560101" y="0"/>
                </a:lnTo>
                <a:lnTo>
                  <a:pt x="5560101" y="4074407"/>
                </a:lnTo>
                <a:lnTo>
                  <a:pt x="0" y="4074407"/>
                </a:lnTo>
                <a:close/>
              </a:path>
            </a:pathLst>
          </a:custGeom>
          <a:blipFill dpi="0" rotWithShape="1">
            <a:blip r:embed="rId2">
              <a:alphaModFix amt="60000"/>
            </a:blip>
            <a:srcRect/>
            <a:stretch>
              <a:fillRect/>
            </a:stretch>
          </a:blipFill>
        </p:spPr>
        <p:txBody>
          <a:bodyPr vert="horz" wrap="square" lIns="91440" tIns="45720" rIns="91440" bIns="45720" rtlCol="0">
            <a:noAutofit/>
          </a:bodyPr>
          <a:lstStyle>
            <a:lvl1pPr>
              <a:defRPr lang="en-US" dirty="0"/>
            </a:lvl1pPr>
          </a:lstStyle>
          <a:p>
            <a:pPr marL="0" lvl="0" indent="0">
              <a:buNone/>
            </a:pPr>
            <a:r>
              <a:rPr lang="en-US" dirty="0"/>
              <a:t>  </a:t>
            </a:r>
          </a:p>
        </p:txBody>
      </p:sp>
      <p:cxnSp>
        <p:nvCxnSpPr>
          <p:cNvPr id="13" name="Straight Connector 12">
            <a:extLst>
              <a:ext uri="{FF2B5EF4-FFF2-40B4-BE49-F238E27FC236}">
                <a16:creationId xmlns:a16="http://schemas.microsoft.com/office/drawing/2014/main" id="{162FC458-AD46-D16B-DA22-2B3ED9D3A2BA}"/>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7BA7B643-7883-8028-6ECF-5692E3171384}"/>
              </a:ext>
            </a:extLst>
          </p:cNvPr>
          <p:cNvSpPr>
            <a:spLocks noGrp="1"/>
          </p:cNvSpPr>
          <p:nvPr>
            <p:ph type="dt" sz="half" idx="15"/>
          </p:nvPr>
        </p:nvSpPr>
        <p:spPr/>
        <p:txBody>
          <a:bodyPr/>
          <a:lstStyle/>
          <a:p>
            <a:fld id="{2ABAD28B-DD56-4B56-883A-96608C765E28}" type="datetimeFigureOut">
              <a:rPr lang="en-US" smtClean="0"/>
              <a:pPr/>
              <a:t>9/28/25</a:t>
            </a:fld>
            <a:endParaRPr lang="en-US" dirty="0"/>
          </a:p>
        </p:txBody>
      </p:sp>
      <p:sp>
        <p:nvSpPr>
          <p:cNvPr id="3" name="Footer Placeholder 2">
            <a:extLst>
              <a:ext uri="{FF2B5EF4-FFF2-40B4-BE49-F238E27FC236}">
                <a16:creationId xmlns:a16="http://schemas.microsoft.com/office/drawing/2014/main" id="{C0881F55-F029-7591-FDF9-168F3C85A65B}"/>
              </a:ext>
            </a:extLst>
          </p:cNvPr>
          <p:cNvSpPr>
            <a:spLocks noGrp="1"/>
          </p:cNvSpPr>
          <p:nvPr>
            <p:ph type="ftr" sz="quarter" idx="16"/>
          </p:nvPr>
        </p:nvSpPr>
        <p:spPr/>
        <p:txBody>
          <a:bodyPr/>
          <a:lstStyle/>
          <a:p>
            <a:endParaRPr lang="en-US" dirty="0"/>
          </a:p>
        </p:txBody>
      </p:sp>
      <p:sp>
        <p:nvSpPr>
          <p:cNvPr id="6" name="Slide Number Placeholder 5">
            <a:extLst>
              <a:ext uri="{FF2B5EF4-FFF2-40B4-BE49-F238E27FC236}">
                <a16:creationId xmlns:a16="http://schemas.microsoft.com/office/drawing/2014/main" id="{2BD88C49-7B47-A791-77EE-3E97DBBC9AC1}"/>
              </a:ext>
            </a:extLst>
          </p:cNvPr>
          <p:cNvSpPr>
            <a:spLocks noGrp="1"/>
          </p:cNvSpPr>
          <p:nvPr>
            <p:ph type="sldNum" sz="quarter" idx="17"/>
          </p:nvPr>
        </p:nvSpPr>
        <p:spPr/>
        <p:txBody>
          <a:bodyPr/>
          <a:lstStyle/>
          <a:p>
            <a:fld id="{7DF5BAF5-ABAB-4575-8E56-D109A3D17F9F}" type="slidenum">
              <a:rPr lang="en-US" smtClean="0"/>
              <a:pPr/>
              <a:t>‹#›</a:t>
            </a:fld>
            <a:endParaRPr lang="en-US" dirty="0"/>
          </a:p>
        </p:txBody>
      </p:sp>
    </p:spTree>
    <p:extLst>
      <p:ext uri="{BB962C8B-B14F-4D97-AF65-F5344CB8AC3E}">
        <p14:creationId xmlns:p14="http://schemas.microsoft.com/office/powerpoint/2010/main" val="20287247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with Picture 16">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85BA164-9326-7934-95DF-A6AAB3F4258D}"/>
              </a:ext>
            </a:extLst>
          </p:cNvPr>
          <p:cNvSpPr>
            <a:spLocks noGrp="1"/>
          </p:cNvSpPr>
          <p:nvPr>
            <p:ph type="title"/>
          </p:nvPr>
        </p:nvSpPr>
        <p:spPr>
          <a:xfrm>
            <a:off x="1090940" y="1120990"/>
            <a:ext cx="10477320" cy="969264"/>
          </a:xfrm>
        </p:spPr>
        <p:txBody>
          <a:bodyPr anchor="t">
            <a:noAutofit/>
          </a:bodyPr>
          <a:lstStyle>
            <a:lvl1pPr>
              <a:defRPr sz="3600"/>
            </a:lvl1pPr>
          </a:lstStyle>
          <a:p>
            <a:r>
              <a:rPr lang="en-US" dirty="0"/>
              <a:t>Click to edit Master title style</a:t>
            </a:r>
          </a:p>
        </p:txBody>
      </p:sp>
      <p:sp>
        <p:nvSpPr>
          <p:cNvPr id="12" name="Picture Placeholder 11">
            <a:extLst>
              <a:ext uri="{FF2B5EF4-FFF2-40B4-BE49-F238E27FC236}">
                <a16:creationId xmlns:a16="http://schemas.microsoft.com/office/drawing/2014/main" id="{96F64025-FA05-CC42-8294-F944BC95DD00}"/>
              </a:ext>
            </a:extLst>
          </p:cNvPr>
          <p:cNvSpPr>
            <a:spLocks noGrp="1"/>
          </p:cNvSpPr>
          <p:nvPr>
            <p:ph type="pic" sz="quarter" idx="13" hasCustomPrompt="1"/>
          </p:nvPr>
        </p:nvSpPr>
        <p:spPr>
          <a:xfrm>
            <a:off x="1" y="2286008"/>
            <a:ext cx="6096000" cy="4571992"/>
          </a:xfrm>
          <a:custGeom>
            <a:avLst/>
            <a:gdLst>
              <a:gd name="connsiteX0" fmla="*/ 0 w 6460672"/>
              <a:gd name="connsiteY0" fmla="*/ 0 h 5029200"/>
              <a:gd name="connsiteX1" fmla="*/ 6460672 w 6460672"/>
              <a:gd name="connsiteY1" fmla="*/ 0 h 5029200"/>
              <a:gd name="connsiteX2" fmla="*/ 6460672 w 6460672"/>
              <a:gd name="connsiteY2" fmla="*/ 5029200 h 5029200"/>
              <a:gd name="connsiteX3" fmla="*/ 0 w 6460672"/>
              <a:gd name="connsiteY3" fmla="*/ 5029200 h 5029200"/>
            </a:gdLst>
            <a:ahLst/>
            <a:cxnLst>
              <a:cxn ang="0">
                <a:pos x="connsiteX0" y="connsiteY0"/>
              </a:cxn>
              <a:cxn ang="0">
                <a:pos x="connsiteX1" y="connsiteY1"/>
              </a:cxn>
              <a:cxn ang="0">
                <a:pos x="connsiteX2" y="connsiteY2"/>
              </a:cxn>
              <a:cxn ang="0">
                <a:pos x="connsiteX3" y="connsiteY3"/>
              </a:cxn>
            </a:cxnLst>
            <a:rect l="l" t="t" r="r" b="b"/>
            <a:pathLst>
              <a:path w="6460672" h="5029200">
                <a:moveTo>
                  <a:pt x="0" y="0"/>
                </a:moveTo>
                <a:lnTo>
                  <a:pt x="6460672" y="0"/>
                </a:lnTo>
                <a:lnTo>
                  <a:pt x="6460672" y="5029200"/>
                </a:lnTo>
                <a:lnTo>
                  <a:pt x="0" y="5029200"/>
                </a:lnTo>
                <a:close/>
              </a:path>
            </a:pathLst>
          </a:custGeom>
          <a:blipFill dpi="0" rotWithShape="1">
            <a:blip r:embed="rId2">
              <a:alphaModFix amt="60000"/>
            </a:blip>
            <a:srcRect/>
            <a:stretch>
              <a:fillRect/>
            </a:stretch>
          </a:blipFill>
        </p:spPr>
        <p:txBody>
          <a:bodyPr vert="horz" wrap="square" lIns="91440" tIns="45720" rIns="91440" bIns="45720" rtlCol="0">
            <a:noAutofit/>
          </a:bodyPr>
          <a:lstStyle>
            <a:lvl1pPr>
              <a:defRPr lang="en-US" dirty="0"/>
            </a:lvl1pPr>
          </a:lstStyle>
          <a:p>
            <a:pPr marL="0" lvl="0" indent="0">
              <a:buNone/>
            </a:pPr>
            <a:r>
              <a:rPr lang="en-US" dirty="0"/>
              <a:t>  </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691745" y="2286008"/>
            <a:ext cx="4876515" cy="400049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5FB0BF8A-7D94-1C82-F661-F1B7A93A4359}"/>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1988C72B-1D4E-3882-C750-7F965F6E7BC7}"/>
              </a:ext>
            </a:extLst>
          </p:cNvPr>
          <p:cNvSpPr>
            <a:spLocks noGrp="1"/>
          </p:cNvSpPr>
          <p:nvPr>
            <p:ph type="ftr" sz="quarter" idx="16"/>
          </p:nvPr>
        </p:nvSpPr>
        <p:spPr>
          <a:xfrm>
            <a:off x="6691744" y="6438900"/>
            <a:ext cx="2959151" cy="419100"/>
          </a:xfrm>
        </p:spPr>
        <p:txBody>
          <a:bodyPr/>
          <a:lstStyle/>
          <a:p>
            <a:endParaRPr lang="en-US" dirty="0"/>
          </a:p>
        </p:txBody>
      </p:sp>
      <p:sp>
        <p:nvSpPr>
          <p:cNvPr id="2" name="Date Placeholder 1">
            <a:extLst>
              <a:ext uri="{FF2B5EF4-FFF2-40B4-BE49-F238E27FC236}">
                <a16:creationId xmlns:a16="http://schemas.microsoft.com/office/drawing/2014/main" id="{4914FA71-0863-B2C8-8E42-C0A1F133DC69}"/>
              </a:ext>
            </a:extLst>
          </p:cNvPr>
          <p:cNvSpPr>
            <a:spLocks noGrp="1"/>
          </p:cNvSpPr>
          <p:nvPr>
            <p:ph type="dt" sz="half" idx="15"/>
          </p:nvPr>
        </p:nvSpPr>
        <p:spPr/>
        <p:txBody>
          <a:bodyPr/>
          <a:lstStyle/>
          <a:p>
            <a:fld id="{2ABAD28B-DD56-4B56-883A-96608C765E28}" type="datetimeFigureOut">
              <a:rPr lang="en-US" smtClean="0"/>
              <a:pPr/>
              <a:t>9/28/25</a:t>
            </a:fld>
            <a:endParaRPr lang="en-US" dirty="0"/>
          </a:p>
        </p:txBody>
      </p:sp>
      <p:sp>
        <p:nvSpPr>
          <p:cNvPr id="6" name="Slide Number Placeholder 5">
            <a:extLst>
              <a:ext uri="{FF2B5EF4-FFF2-40B4-BE49-F238E27FC236}">
                <a16:creationId xmlns:a16="http://schemas.microsoft.com/office/drawing/2014/main" id="{4CD6C2E8-E8FC-5DC8-863C-CF7823CD4AED}"/>
              </a:ext>
            </a:extLst>
          </p:cNvPr>
          <p:cNvSpPr>
            <a:spLocks noGrp="1"/>
          </p:cNvSpPr>
          <p:nvPr>
            <p:ph type="sldNum" sz="quarter" idx="17"/>
          </p:nvPr>
        </p:nvSpPr>
        <p:spPr/>
        <p:txBody>
          <a:bodyPr/>
          <a:lstStyle/>
          <a:p>
            <a:fld id="{7DF5BAF5-ABAB-4575-8E56-D109A3D17F9F}" type="slidenum">
              <a:rPr lang="en-US" smtClean="0"/>
              <a:pPr/>
              <a:t>‹#›</a:t>
            </a:fld>
            <a:endParaRPr lang="en-US" dirty="0"/>
          </a:p>
        </p:txBody>
      </p:sp>
    </p:spTree>
    <p:extLst>
      <p:ext uri="{BB962C8B-B14F-4D97-AF65-F5344CB8AC3E}">
        <p14:creationId xmlns:p14="http://schemas.microsoft.com/office/powerpoint/2010/main" val="42040837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with Picture 17">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735FAB-6C69-9305-A8CD-D9A2ADB4CBD4}"/>
              </a:ext>
            </a:extLst>
          </p:cNvPr>
          <p:cNvSpPr>
            <a:spLocks noGrp="1"/>
          </p:cNvSpPr>
          <p:nvPr>
            <p:ph type="title"/>
          </p:nvPr>
        </p:nvSpPr>
        <p:spPr>
          <a:xfrm>
            <a:off x="1090940" y="1120990"/>
            <a:ext cx="4194291" cy="1505157"/>
          </a:xfrm>
        </p:spPr>
        <p:txBody>
          <a:bodyPr anchor="t">
            <a:noAutofit/>
          </a:bodyPr>
          <a:lstStyle>
            <a:lvl1pPr>
              <a:defRPr sz="3600"/>
            </a:lvl1pPr>
          </a:lstStyle>
          <a:p>
            <a:r>
              <a:rPr lang="en-US" dirty="0"/>
              <a:t>Click to edit Master title style</a:t>
            </a:r>
          </a:p>
        </p:txBody>
      </p:sp>
      <p:sp>
        <p:nvSpPr>
          <p:cNvPr id="9" name="Picture Placeholder 10">
            <a:extLst>
              <a:ext uri="{FF2B5EF4-FFF2-40B4-BE49-F238E27FC236}">
                <a16:creationId xmlns:a16="http://schemas.microsoft.com/office/drawing/2014/main" id="{0C28B273-3A6A-8E26-2D29-29957F83B5B4}"/>
              </a:ext>
            </a:extLst>
          </p:cNvPr>
          <p:cNvSpPr>
            <a:spLocks noGrp="1"/>
          </p:cNvSpPr>
          <p:nvPr>
            <p:ph type="pic" sz="quarter" idx="15" hasCustomPrompt="1"/>
          </p:nvPr>
        </p:nvSpPr>
        <p:spPr>
          <a:xfrm>
            <a:off x="1181100" y="2840181"/>
            <a:ext cx="4104132" cy="3446317"/>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12" name="Content Placeholder 7">
            <a:extLst>
              <a:ext uri="{FF2B5EF4-FFF2-40B4-BE49-F238E27FC236}">
                <a16:creationId xmlns:a16="http://schemas.microsoft.com/office/drawing/2014/main" id="{263ECDE9-389D-5CB3-FE9B-8EFC501599B5}"/>
              </a:ext>
            </a:extLst>
          </p:cNvPr>
          <p:cNvSpPr>
            <a:spLocks noGrp="1"/>
          </p:cNvSpPr>
          <p:nvPr>
            <p:ph sz="quarter" idx="16"/>
          </p:nvPr>
        </p:nvSpPr>
        <p:spPr>
          <a:xfrm>
            <a:off x="5571977" y="1120989"/>
            <a:ext cx="6143988" cy="516551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3CC8FB4D-92F2-4C28-8BFC-2AE0229C3E9A}" type="datetime1">
              <a:rPr lang="en-US" smtClean="0"/>
              <a:t>9/28/25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AEAA3239-9EA4-4A65-A281-97F994456D9F}" type="slidenum">
              <a:rPr lang="en-US" smtClean="0"/>
              <a:t>‹#›</a:t>
            </a:fld>
            <a:endParaRPr lang="en-US"/>
          </a:p>
        </p:txBody>
      </p:sp>
      <p:cxnSp>
        <p:nvCxnSpPr>
          <p:cNvPr id="13" name="Straight Connector 12">
            <a:extLst>
              <a:ext uri="{FF2B5EF4-FFF2-40B4-BE49-F238E27FC236}">
                <a16:creationId xmlns:a16="http://schemas.microsoft.com/office/drawing/2014/main" id="{756A3193-AC76-4E78-CD10-F173CED7D4ED}"/>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81895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ontent with Picture 18">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243CE06-05E5-2B64-1E1C-8F81B788D099}"/>
              </a:ext>
            </a:extLst>
          </p:cNvPr>
          <p:cNvSpPr>
            <a:spLocks noGrp="1"/>
          </p:cNvSpPr>
          <p:nvPr>
            <p:ph type="title"/>
          </p:nvPr>
        </p:nvSpPr>
        <p:spPr>
          <a:xfrm>
            <a:off x="1090940" y="1122200"/>
            <a:ext cx="3696859" cy="1505157"/>
          </a:xfrm>
        </p:spPr>
        <p:txBody>
          <a:bodyPr anchor="t">
            <a:noAutofit/>
          </a:bodyPr>
          <a:lstStyle>
            <a:lvl1pPr>
              <a:defRPr sz="3600"/>
            </a:lvl1pPr>
          </a:lstStyle>
          <a:p>
            <a:r>
              <a:rPr lang="en-US" dirty="0"/>
              <a:t>Click to edit Master title style</a:t>
            </a:r>
          </a:p>
        </p:txBody>
      </p:sp>
      <p:sp>
        <p:nvSpPr>
          <p:cNvPr id="9" name="Picture Placeholder 10">
            <a:extLst>
              <a:ext uri="{FF2B5EF4-FFF2-40B4-BE49-F238E27FC236}">
                <a16:creationId xmlns:a16="http://schemas.microsoft.com/office/drawing/2014/main" id="{9ADE1102-BF4C-FC7C-22F6-B8453DE3B195}"/>
              </a:ext>
            </a:extLst>
          </p:cNvPr>
          <p:cNvSpPr>
            <a:spLocks noGrp="1"/>
          </p:cNvSpPr>
          <p:nvPr>
            <p:ph type="pic" sz="quarter" idx="13" hasCustomPrompt="1"/>
          </p:nvPr>
        </p:nvSpPr>
        <p:spPr>
          <a:xfrm>
            <a:off x="1181100" y="2840181"/>
            <a:ext cx="3606699" cy="3446317"/>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10" name="Content Placeholder 7">
            <a:extLst>
              <a:ext uri="{FF2B5EF4-FFF2-40B4-BE49-F238E27FC236}">
                <a16:creationId xmlns:a16="http://schemas.microsoft.com/office/drawing/2014/main" id="{6C8ACD7F-7B34-5741-6323-6829CFDA10C3}"/>
              </a:ext>
            </a:extLst>
          </p:cNvPr>
          <p:cNvSpPr>
            <a:spLocks noGrp="1"/>
          </p:cNvSpPr>
          <p:nvPr>
            <p:ph sz="quarter" idx="14"/>
          </p:nvPr>
        </p:nvSpPr>
        <p:spPr>
          <a:xfrm>
            <a:off x="5113673" y="1122201"/>
            <a:ext cx="6602291" cy="5164298"/>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73859A7-84EB-4384-87AF-59CC16704CF8}" type="datetime1">
              <a:rPr lang="en-US" smtClean="0"/>
              <a:t>9/28/25</a:t>
            </a:fld>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cxnSp>
        <p:nvCxnSpPr>
          <p:cNvPr id="12" name="Straight Connector 11">
            <a:extLst>
              <a:ext uri="{FF2B5EF4-FFF2-40B4-BE49-F238E27FC236}">
                <a16:creationId xmlns:a16="http://schemas.microsoft.com/office/drawing/2014/main" id="{B1322A97-1C32-A52E-951B-60B114B307A0}"/>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5145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Number Large">
    <p:bg>
      <p:bgPr>
        <a:solidFill>
          <a:schemeClr val="tx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9AD5248-C0E5-8356-EB8F-904EDDA5FC95}"/>
              </a:ext>
            </a:extLst>
          </p:cNvPr>
          <p:cNvSpPr>
            <a:spLocks noGrp="1"/>
          </p:cNvSpPr>
          <p:nvPr>
            <p:ph type="title"/>
          </p:nvPr>
        </p:nvSpPr>
        <p:spPr>
          <a:xfrm>
            <a:off x="4647304" y="4757193"/>
            <a:ext cx="6477896" cy="1126554"/>
          </a:xfrm>
        </p:spPr>
        <p:txBody>
          <a:bodyPr anchor="b">
            <a:normAutofit/>
          </a:bodyPr>
          <a:lstStyle>
            <a:lvl1pPr algn="r">
              <a:defRPr sz="2000" b="0" cap="none" baseline="0">
                <a:solidFill>
                  <a:schemeClr val="bg1"/>
                </a:solidFill>
              </a:defRPr>
            </a:lvl1pPr>
          </a:lstStyle>
          <a:p>
            <a:r>
              <a:rPr lang="en-US"/>
              <a:t>Click to edit Master title style</a:t>
            </a:r>
          </a:p>
        </p:txBody>
      </p:sp>
      <p:sp>
        <p:nvSpPr>
          <p:cNvPr id="10" name="Content Placeholder 9">
            <a:extLst>
              <a:ext uri="{FF2B5EF4-FFF2-40B4-BE49-F238E27FC236}">
                <a16:creationId xmlns:a16="http://schemas.microsoft.com/office/drawing/2014/main" id="{A5F5F1C4-3BA4-0163-6A5F-9D95D58C7EA2}"/>
              </a:ext>
            </a:extLst>
          </p:cNvPr>
          <p:cNvSpPr>
            <a:spLocks noGrp="1"/>
          </p:cNvSpPr>
          <p:nvPr>
            <p:ph sz="quarter" idx="13" hasCustomPrompt="1"/>
          </p:nvPr>
        </p:nvSpPr>
        <p:spPr>
          <a:xfrm>
            <a:off x="82296" y="64008"/>
            <a:ext cx="12027408" cy="4600592"/>
          </a:xfrm>
        </p:spPr>
        <p:txBody>
          <a:bodyPr>
            <a:noAutofit/>
          </a:bodyPr>
          <a:lstStyle>
            <a:lvl1pPr>
              <a:lnSpc>
                <a:spcPct val="85000"/>
              </a:lnSpc>
              <a:defRPr sz="31000" b="1">
                <a:solidFill>
                  <a:schemeClr val="bg1"/>
                </a:solidFill>
              </a:defRPr>
            </a:lvl1pPr>
          </a:lstStyle>
          <a:p>
            <a:pPr lvl="0"/>
            <a:r>
              <a:rPr lang="en-US" dirty="0"/>
              <a:t>##%</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bg1"/>
                </a:solidFill>
              </a:defRPr>
            </a:lvl1pPr>
          </a:lstStyle>
          <a:p>
            <a:fld id="{E5AD3D17-73C9-402C-91E7-BA73E6829C50}" type="datetime1">
              <a:rPr lang="en-US" smtClean="0"/>
              <a:pPr/>
              <a:t>9/28/25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bg1"/>
                </a:solidFill>
              </a:defRPr>
            </a:lvl1pPr>
          </a:lstStyle>
          <a:p>
            <a:fld id="{CC057153-B650-4DEB-B370-79DDCFDCE934}" type="slidenum">
              <a:rPr lang="en-US" smtClean="0"/>
              <a:pPr/>
              <a:t>‹#›</a:t>
            </a:fld>
            <a:endParaRPr lang="en-US" dirty="0"/>
          </a:p>
        </p:txBody>
      </p:sp>
      <p:cxnSp>
        <p:nvCxnSpPr>
          <p:cNvPr id="7" name="Straight Connector 6">
            <a:extLst>
              <a:ext uri="{FF2B5EF4-FFF2-40B4-BE49-F238E27FC236}">
                <a16:creationId xmlns:a16="http://schemas.microsoft.com/office/drawing/2014/main" id="{EA84DB20-94E7-1E79-B65B-67C6158DB14C}"/>
              </a:ext>
              <a:ext uri="{C183D7F6-B498-43B3-948B-1728B52AA6E4}">
                <adec:decorative xmlns:adec="http://schemas.microsoft.com/office/drawing/2017/decorative" val="1"/>
              </a:ext>
            </a:extLst>
          </p:cNvPr>
          <p:cNvCxnSpPr>
            <a:cxnSpLocks/>
          </p:cNvCxnSpPr>
          <p:nvPr/>
        </p:nvCxnSpPr>
        <p:spPr>
          <a:xfrm>
            <a:off x="11387805" y="5715000"/>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84825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3">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CBFF047-7A6B-BC21-B7D8-F250A7B5AD52}"/>
              </a:ext>
            </a:extLst>
          </p:cNvPr>
          <p:cNvSpPr>
            <a:spLocks noGrp="1"/>
          </p:cNvSpPr>
          <p:nvPr>
            <p:ph type="title"/>
          </p:nvPr>
        </p:nvSpPr>
        <p:spPr>
          <a:xfrm>
            <a:off x="1088136" y="1689380"/>
            <a:ext cx="7876287" cy="3614139"/>
          </a:xfrm>
        </p:spPr>
        <p:txBody>
          <a:bodyPr anchor="b">
            <a:noAutofit/>
          </a:bodyPr>
          <a:lstStyle>
            <a:lvl1pPr>
              <a:defRPr sz="6000"/>
            </a:lvl1pPr>
          </a:lstStyle>
          <a:p>
            <a:r>
              <a:rPr lang="en-US" dirty="0"/>
              <a:t>Click to edit Master title style</a:t>
            </a:r>
          </a:p>
        </p:txBody>
      </p:sp>
      <p:sp>
        <p:nvSpPr>
          <p:cNvPr id="14" name="Subtitle 2">
            <a:extLst>
              <a:ext uri="{FF2B5EF4-FFF2-40B4-BE49-F238E27FC236}">
                <a16:creationId xmlns:a16="http://schemas.microsoft.com/office/drawing/2014/main" id="{31F9B6D5-1061-6B04-A4A3-7F71A879F11E}"/>
              </a:ext>
            </a:extLst>
          </p:cNvPr>
          <p:cNvSpPr>
            <a:spLocks noGrp="1"/>
          </p:cNvSpPr>
          <p:nvPr>
            <p:ph type="subTitle" idx="1"/>
          </p:nvPr>
        </p:nvSpPr>
        <p:spPr>
          <a:xfrm>
            <a:off x="1088136" y="5306113"/>
            <a:ext cx="7375466" cy="1012390"/>
          </a:xfrm>
        </p:spPr>
        <p:txBody>
          <a:bodyPr vert="horz" lIns="91440" tIns="45720" rIns="91440" bIns="45720" rtlCol="0" anchor="t">
            <a:normAutofit/>
          </a:bodyPr>
          <a:lstStyle>
            <a:lvl1pPr marL="0" indent="0">
              <a:lnSpc>
                <a:spcPct val="100000"/>
              </a:lnSpc>
              <a:buNone/>
              <a:defRPr lang="en-US" sz="2000" dirty="0"/>
            </a:lvl1pPr>
          </a:lstStyle>
          <a:p>
            <a:pPr lvl="0"/>
            <a:r>
              <a:rPr lang="en-US"/>
              <a:t>Click to edit Master subtitle style</a:t>
            </a:r>
            <a:endParaRPr lang="en-US" dirty="0"/>
          </a:p>
        </p:txBody>
      </p:sp>
      <p:sp>
        <p:nvSpPr>
          <p:cNvPr id="9" name="Footer Placeholder 8">
            <a:extLst>
              <a:ext uri="{FF2B5EF4-FFF2-40B4-BE49-F238E27FC236}">
                <a16:creationId xmlns:a16="http://schemas.microsoft.com/office/drawing/2014/main" id="{6099C91B-9803-3812-63A6-5705DB9FE95D}"/>
              </a:ext>
            </a:extLst>
          </p:cNvPr>
          <p:cNvSpPr>
            <a:spLocks noGrp="1"/>
          </p:cNvSpPr>
          <p:nvPr>
            <p:ph type="ftr" sz="quarter" idx="11"/>
          </p:nvPr>
        </p:nvSpPr>
        <p:spPr/>
        <p:txBody>
          <a:bodyPr/>
          <a:lstStyle/>
          <a:p>
            <a:endParaRPr lang="en-US" dirty="0"/>
          </a:p>
        </p:txBody>
      </p:sp>
      <p:sp>
        <p:nvSpPr>
          <p:cNvPr id="8" name="Date Placeholder 7">
            <a:extLst>
              <a:ext uri="{FF2B5EF4-FFF2-40B4-BE49-F238E27FC236}">
                <a16:creationId xmlns:a16="http://schemas.microsoft.com/office/drawing/2014/main" id="{12DA3032-68CE-D997-667C-4C5C01E418A6}"/>
              </a:ext>
            </a:extLst>
          </p:cNvPr>
          <p:cNvSpPr>
            <a:spLocks noGrp="1"/>
          </p:cNvSpPr>
          <p:nvPr>
            <p:ph type="dt" sz="half" idx="10"/>
          </p:nvPr>
        </p:nvSpPr>
        <p:spPr/>
        <p:txBody>
          <a:bodyPr/>
          <a:lstStyle/>
          <a:p>
            <a:fld id="{2ABAD28B-DD56-4B56-883A-96608C765E28}" type="datetimeFigureOut">
              <a:rPr lang="en-US" smtClean="0"/>
              <a:t>9/28/25</a:t>
            </a:fld>
            <a:endParaRPr lang="en-US" dirty="0"/>
          </a:p>
        </p:txBody>
      </p:sp>
      <p:sp>
        <p:nvSpPr>
          <p:cNvPr id="10" name="Slide Number Placeholder 9">
            <a:extLst>
              <a:ext uri="{FF2B5EF4-FFF2-40B4-BE49-F238E27FC236}">
                <a16:creationId xmlns:a16="http://schemas.microsoft.com/office/drawing/2014/main" id="{FC835D02-A0E8-5346-DE23-09C497D78BD1}"/>
              </a:ext>
            </a:extLst>
          </p:cNvPr>
          <p:cNvSpPr>
            <a:spLocks noGrp="1"/>
          </p:cNvSpPr>
          <p:nvPr>
            <p:ph type="sldNum" sz="quarter" idx="12"/>
          </p:nvPr>
        </p:nvSpPr>
        <p:spPr/>
        <p:txBody>
          <a:bodyPr/>
          <a:lstStyle/>
          <a:p>
            <a:fld id="{7DF5BAF5-ABAB-4575-8E56-D109A3D17F9F}" type="slidenum">
              <a:rPr lang="en-US" smtClean="0"/>
              <a:t>‹#›</a:t>
            </a:fld>
            <a:endParaRPr lang="en-US" dirty="0"/>
          </a:p>
        </p:txBody>
      </p:sp>
      <p:cxnSp>
        <p:nvCxnSpPr>
          <p:cNvPr id="4" name="Straight Connector 3">
            <a:extLst>
              <a:ext uri="{FF2B5EF4-FFF2-40B4-BE49-F238E27FC236}">
                <a16:creationId xmlns:a16="http://schemas.microsoft.com/office/drawing/2014/main" id="{C99E3101-0B78-A7AE-A693-73443263EEC8}"/>
              </a:ext>
              <a:ext uri="{C183D7F6-B498-43B3-948B-1728B52AA6E4}">
                <adec:decorative xmlns:adec="http://schemas.microsoft.com/office/drawing/2017/decorative" val="1"/>
              </a:ext>
            </a:extLst>
          </p:cNvPr>
          <p:cNvCxnSpPr>
            <a:cxnSpLocks/>
          </p:cNvCxnSpPr>
          <p:nvPr userDrawn="1"/>
        </p:nvCxnSpPr>
        <p:spPr>
          <a:xfrm>
            <a:off x="-6626" y="496546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749174"/>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Number Large 2">
    <p:bg>
      <p:bgPr>
        <a:solidFill>
          <a:schemeClr val="tx1"/>
        </a:solidFill>
        <a:effectLst/>
      </p:bgPr>
    </p:bg>
    <p:spTree>
      <p:nvGrpSpPr>
        <p:cNvPr id="1" name=""/>
        <p:cNvGrpSpPr/>
        <p:nvPr/>
      </p:nvGrpSpPr>
      <p:grpSpPr>
        <a:xfrm>
          <a:off x="0" y="0"/>
          <a:ext cx="0" cy="0"/>
          <a:chOff x="0" y="0"/>
          <a:chExt cx="0" cy="0"/>
        </a:xfrm>
      </p:grpSpPr>
      <p:sp>
        <p:nvSpPr>
          <p:cNvPr id="8" name="Title 10">
            <a:extLst>
              <a:ext uri="{FF2B5EF4-FFF2-40B4-BE49-F238E27FC236}">
                <a16:creationId xmlns:a16="http://schemas.microsoft.com/office/drawing/2014/main" id="{B6AA5ABE-1DAA-140F-061D-F98431F5FB12}"/>
              </a:ext>
            </a:extLst>
          </p:cNvPr>
          <p:cNvSpPr>
            <a:spLocks noGrp="1"/>
          </p:cNvSpPr>
          <p:nvPr>
            <p:ph type="title"/>
          </p:nvPr>
        </p:nvSpPr>
        <p:spPr>
          <a:xfrm>
            <a:off x="2377440" y="4809744"/>
            <a:ext cx="7525512" cy="1545336"/>
          </a:xfrm>
        </p:spPr>
        <p:txBody>
          <a:bodyPr anchor="t">
            <a:normAutofit/>
          </a:bodyPr>
          <a:lstStyle>
            <a:lvl1pPr algn="ctr">
              <a:defRPr sz="2000" b="0" cap="none" baseline="0">
                <a:solidFill>
                  <a:schemeClr val="bg1"/>
                </a:solidFill>
              </a:defRPr>
            </a:lvl1pPr>
          </a:lstStyle>
          <a:p>
            <a:r>
              <a:rPr lang="en-US"/>
              <a:t>Click to edit Master title style</a:t>
            </a:r>
          </a:p>
        </p:txBody>
      </p:sp>
      <p:sp>
        <p:nvSpPr>
          <p:cNvPr id="7" name="Content Placeholder 9">
            <a:extLst>
              <a:ext uri="{FF2B5EF4-FFF2-40B4-BE49-F238E27FC236}">
                <a16:creationId xmlns:a16="http://schemas.microsoft.com/office/drawing/2014/main" id="{C37BF13F-F73B-BAD2-4508-876DA49EFA61}"/>
              </a:ext>
            </a:extLst>
          </p:cNvPr>
          <p:cNvSpPr>
            <a:spLocks noGrp="1"/>
          </p:cNvSpPr>
          <p:nvPr>
            <p:ph sz="quarter" idx="13" hasCustomPrompt="1"/>
          </p:nvPr>
        </p:nvSpPr>
        <p:spPr>
          <a:xfrm>
            <a:off x="822960" y="603504"/>
            <a:ext cx="10543032" cy="4206240"/>
          </a:xfrm>
        </p:spPr>
        <p:txBody>
          <a:bodyPr anchor="b">
            <a:noAutofit/>
          </a:bodyPr>
          <a:lstStyle>
            <a:lvl1pPr algn="ctr">
              <a:lnSpc>
                <a:spcPct val="85000"/>
              </a:lnSpc>
              <a:defRPr sz="23200" b="1">
                <a:solidFill>
                  <a:schemeClr val="bg1"/>
                </a:solidFill>
              </a:defRPr>
            </a:lvl1pPr>
          </a:lstStyle>
          <a:p>
            <a:pPr lvl="0"/>
            <a:r>
              <a:rPr lang="en-US" dirty="0"/>
              <a:t>##%</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bg1"/>
                </a:solidFill>
              </a:defRPr>
            </a:lvl1pPr>
          </a:lstStyle>
          <a:p>
            <a:r>
              <a:rPr lang="en-US"/>
              <a:t>Sample Footer Text</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bg1"/>
                </a:solidFill>
              </a:defRPr>
            </a:lvl1pPr>
          </a:lstStyle>
          <a:p>
            <a:fld id="{C77A7CDD-9512-40CC-9351-FC0DE186CFBD}" type="datetime1">
              <a:rPr lang="en-US" smtClean="0"/>
              <a:pPr/>
              <a:t>9/28/25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bg1"/>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161066658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Number Large 3">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2BF491B-1AFE-7CD8-0B38-954C4D0021E7}"/>
              </a:ext>
            </a:extLst>
          </p:cNvPr>
          <p:cNvSpPr>
            <a:spLocks noGrp="1"/>
          </p:cNvSpPr>
          <p:nvPr>
            <p:ph type="title"/>
          </p:nvPr>
        </p:nvSpPr>
        <p:spPr>
          <a:xfrm>
            <a:off x="1088136" y="4297680"/>
            <a:ext cx="7525512" cy="1545336"/>
          </a:xfrm>
        </p:spPr>
        <p:txBody>
          <a:bodyPr anchor="b">
            <a:normAutofit/>
          </a:bodyPr>
          <a:lstStyle>
            <a:lvl1pPr>
              <a:defRPr sz="2000" b="0" cap="none" baseline="0"/>
            </a:lvl1pPr>
          </a:lstStyle>
          <a:p>
            <a:r>
              <a:rPr lang="en-US"/>
              <a:t>Click to edit Master title style</a:t>
            </a:r>
          </a:p>
        </p:txBody>
      </p:sp>
      <p:sp>
        <p:nvSpPr>
          <p:cNvPr id="8" name="Content Placeholder 9">
            <a:extLst>
              <a:ext uri="{FF2B5EF4-FFF2-40B4-BE49-F238E27FC236}">
                <a16:creationId xmlns:a16="http://schemas.microsoft.com/office/drawing/2014/main" id="{52FCE1AA-B772-B201-9710-EF4E78417EBA}"/>
              </a:ext>
            </a:extLst>
          </p:cNvPr>
          <p:cNvSpPr>
            <a:spLocks noGrp="1"/>
          </p:cNvSpPr>
          <p:nvPr>
            <p:ph sz="quarter" idx="13" hasCustomPrompt="1"/>
          </p:nvPr>
        </p:nvSpPr>
        <p:spPr>
          <a:xfrm>
            <a:off x="1002790" y="417576"/>
            <a:ext cx="10713173" cy="3706364"/>
          </a:xfrm>
        </p:spPr>
        <p:txBody>
          <a:bodyPr anchor="b">
            <a:noAutofit/>
          </a:bodyPr>
          <a:lstStyle>
            <a:lvl1pPr>
              <a:lnSpc>
                <a:spcPct val="85000"/>
              </a:lnSpc>
              <a:defRPr sz="23200" b="1">
                <a:solidFill>
                  <a:schemeClr val="tx1"/>
                </a:solidFill>
              </a:defRPr>
            </a:lvl1pPr>
          </a:lstStyle>
          <a:p>
            <a:pPr lvl="0"/>
            <a:r>
              <a:rPr lang="en-US" dirty="0"/>
              <a:t>##%</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483EFCC7-B7E8-4ABE-BBCB-C75FD27800CD}" type="datetime1">
              <a:rPr lang="en-US" smtClean="0"/>
              <a:t>9/28/25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10" name="Straight Connector 9">
            <a:extLst>
              <a:ext uri="{FF2B5EF4-FFF2-40B4-BE49-F238E27FC236}">
                <a16:creationId xmlns:a16="http://schemas.microsoft.com/office/drawing/2014/main" id="{2612899A-E63A-CD12-F97C-A2FA6094E560}"/>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82567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286261"/>
            <a:ext cx="10652760" cy="1133856"/>
          </a:xfrm>
        </p:spPr>
        <p:txBody>
          <a:bodyPr/>
          <a:lstStyle>
            <a:lvl1pPr>
              <a:defRPr>
                <a:solidFill>
                  <a:schemeClr val="tx1"/>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88136" y="1039095"/>
            <a:ext cx="9418320" cy="5070068"/>
          </a:xfrm>
        </p:spPr>
        <p:txBody>
          <a:bodyPr anchor="t">
            <a:noAutofit/>
          </a:bodyPr>
          <a:lstStyle>
            <a:lvl1pPr marL="0" indent="0">
              <a:lnSpc>
                <a:spcPct val="90000"/>
              </a:lnSpc>
              <a:buNone/>
              <a:defRPr sz="6000" b="1"/>
            </a:lvl1pPr>
            <a:lvl2pPr marL="228600" indent="0">
              <a:lnSpc>
                <a:spcPct val="90000"/>
              </a:lnSpc>
              <a:buNone/>
              <a:defRPr sz="6000" b="1"/>
            </a:lvl2pPr>
            <a:lvl3pPr marL="457200" indent="0">
              <a:lnSpc>
                <a:spcPct val="90000"/>
              </a:lnSpc>
              <a:buNone/>
              <a:defRPr sz="6000" b="1"/>
            </a:lvl3pPr>
            <a:lvl4pPr marL="685800" indent="0">
              <a:lnSpc>
                <a:spcPct val="90000"/>
              </a:lnSpc>
              <a:buNone/>
              <a:defRPr sz="6000" b="1"/>
            </a:lvl4pPr>
            <a:lvl5pPr marL="914400" indent="0">
              <a:lnSpc>
                <a:spcPct val="90000"/>
              </a:lnSpc>
              <a:buNone/>
              <a:defRPr sz="6000" b="1"/>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507735E4-737B-43D4-B991-92C3D63DE68F}" type="datetime1">
              <a:rPr lang="en-US" smtClean="0"/>
              <a:t>9/28/25</a:t>
            </a:fld>
            <a:endParaRPr lang="en-US" dirty="0"/>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dirty="0"/>
          </a:p>
        </p:txBody>
      </p:sp>
      <p:cxnSp>
        <p:nvCxnSpPr>
          <p:cNvPr id="6" name="Straight Connector 5">
            <a:extLst>
              <a:ext uri="{FF2B5EF4-FFF2-40B4-BE49-F238E27FC236}">
                <a16:creationId xmlns:a16="http://schemas.microsoft.com/office/drawing/2014/main" id="{77F2505C-CAED-34DC-7CD1-C57ADBBF98DD}"/>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761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tatement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286261"/>
            <a:ext cx="10652760" cy="1133856"/>
          </a:xfrm>
        </p:spPr>
        <p:txBody>
          <a:bodyPr/>
          <a:lstStyle>
            <a:lvl1pPr>
              <a:defRPr>
                <a:solidFill>
                  <a:schemeClr val="tx1"/>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88136" y="1039095"/>
            <a:ext cx="9418320" cy="5070068"/>
          </a:xfrm>
        </p:spPr>
        <p:txBody>
          <a:bodyPr anchor="t">
            <a:noAutofit/>
          </a:bodyPr>
          <a:lstStyle>
            <a:lvl1pPr marL="0" indent="0">
              <a:lnSpc>
                <a:spcPct val="90000"/>
              </a:lnSpc>
              <a:buNone/>
              <a:defRPr sz="6000" b="1">
                <a:solidFill>
                  <a:schemeClr val="bg1"/>
                </a:solidFill>
              </a:defRPr>
            </a:lvl1pPr>
            <a:lvl2pPr marL="228600" indent="0">
              <a:lnSpc>
                <a:spcPct val="90000"/>
              </a:lnSpc>
              <a:buNone/>
              <a:defRPr sz="6000" b="1">
                <a:solidFill>
                  <a:schemeClr val="bg1"/>
                </a:solidFill>
              </a:defRPr>
            </a:lvl2pPr>
            <a:lvl3pPr marL="457200" indent="0">
              <a:lnSpc>
                <a:spcPct val="90000"/>
              </a:lnSpc>
              <a:buNone/>
              <a:defRPr sz="6000" b="1">
                <a:solidFill>
                  <a:schemeClr val="bg1"/>
                </a:solidFill>
              </a:defRPr>
            </a:lvl3pPr>
            <a:lvl4pPr marL="685800" indent="0">
              <a:lnSpc>
                <a:spcPct val="90000"/>
              </a:lnSpc>
              <a:buNone/>
              <a:defRPr sz="6000" b="1">
                <a:solidFill>
                  <a:schemeClr val="bg1"/>
                </a:solidFill>
              </a:defRPr>
            </a:lvl4pPr>
            <a:lvl5pPr marL="914400" indent="0">
              <a:lnSpc>
                <a:spcPct val="90000"/>
              </a:lnSpc>
              <a:buNone/>
              <a:defRPr sz="6000" b="1">
                <a:solidFill>
                  <a:schemeClr val="bg1"/>
                </a:solidFill>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lvl1pPr>
              <a:defRPr>
                <a:solidFill>
                  <a:schemeClr val="bg1"/>
                </a:solidFill>
              </a:defRPr>
            </a:lvl1pPr>
          </a:lstStyle>
          <a:p>
            <a:r>
              <a:rPr lang="en-US"/>
              <a:t>Sample Footer Text</a:t>
            </a:r>
            <a:endParaRPr lang="en-US" dirty="0"/>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lvl1pPr>
              <a:defRPr>
                <a:solidFill>
                  <a:schemeClr val="bg1"/>
                </a:solidFill>
              </a:defRPr>
            </a:lvl1pPr>
          </a:lstStyle>
          <a:p>
            <a:fld id="{507735E4-737B-43D4-B991-92C3D63DE68F}" type="datetime1">
              <a:rPr lang="en-US" smtClean="0"/>
              <a:pPr/>
              <a:t>9/28/25</a:t>
            </a:fld>
            <a:endParaRPr lang="en-US" dirty="0"/>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lvl1pPr>
              <a:defRPr>
                <a:solidFill>
                  <a:schemeClr val="bg1"/>
                </a:solidFill>
              </a:defRPr>
            </a:lvl1pPr>
          </a:lstStyle>
          <a:p>
            <a:fld id="{CC057153-B650-4DEB-B370-79DDCFDCE934}" type="slidenum">
              <a:rPr lang="en-US" smtClean="0"/>
              <a:pPr/>
              <a:t>‹#›</a:t>
            </a:fld>
            <a:endParaRPr lang="en-US" dirty="0"/>
          </a:p>
        </p:txBody>
      </p:sp>
      <p:cxnSp>
        <p:nvCxnSpPr>
          <p:cNvPr id="8" name="Straight Connector 7">
            <a:extLst>
              <a:ext uri="{FF2B5EF4-FFF2-40B4-BE49-F238E27FC236}">
                <a16:creationId xmlns:a16="http://schemas.microsoft.com/office/drawing/2014/main" id="{08E120EF-96AD-49A8-BA09-D58A87141B99}"/>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5991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tatem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lvl1pPr>
              <a:defRPr>
                <a:solidFill>
                  <a:schemeClr val="tx1"/>
                </a:solidFill>
              </a:defRPr>
            </a:lvl1pPr>
          </a:lstStyle>
          <a:p>
            <a:r>
              <a:rPr lang="en-US"/>
              <a:t>Click to edit Master title style</a:t>
            </a:r>
            <a:endParaRPr lang="en-US" dirty="0"/>
          </a:p>
        </p:txBody>
      </p:sp>
      <p:sp>
        <p:nvSpPr>
          <p:cNvPr id="6" name="Content Placeholder 6">
            <a:extLst>
              <a:ext uri="{FF2B5EF4-FFF2-40B4-BE49-F238E27FC236}">
                <a16:creationId xmlns:a16="http://schemas.microsoft.com/office/drawing/2014/main" id="{BC837C73-FD1C-6BC3-42AE-E47123E09474}"/>
              </a:ext>
            </a:extLst>
          </p:cNvPr>
          <p:cNvSpPr>
            <a:spLocks noGrp="1"/>
          </p:cNvSpPr>
          <p:nvPr>
            <p:ph sz="quarter" idx="13" hasCustomPrompt="1"/>
          </p:nvPr>
        </p:nvSpPr>
        <p:spPr>
          <a:xfrm>
            <a:off x="1088136" y="962895"/>
            <a:ext cx="9418320" cy="5070068"/>
          </a:xfrm>
        </p:spPr>
        <p:txBody>
          <a:bodyPr anchor="b">
            <a:noAutofit/>
          </a:bodyPr>
          <a:lstStyle>
            <a:lvl1pPr marL="0" indent="0">
              <a:lnSpc>
                <a:spcPct val="90000"/>
              </a:lnSpc>
              <a:buNone/>
              <a:defRPr sz="6000" b="1"/>
            </a:lvl1pPr>
            <a:lvl2pPr marL="228600" indent="0">
              <a:lnSpc>
                <a:spcPct val="90000"/>
              </a:lnSpc>
              <a:buNone/>
              <a:defRPr sz="6000" b="1"/>
            </a:lvl2pPr>
            <a:lvl3pPr marL="457200" indent="0">
              <a:lnSpc>
                <a:spcPct val="90000"/>
              </a:lnSpc>
              <a:buNone/>
              <a:defRPr sz="6000" b="1"/>
            </a:lvl3pPr>
            <a:lvl4pPr marL="685800" indent="0">
              <a:lnSpc>
                <a:spcPct val="90000"/>
              </a:lnSpc>
              <a:buNone/>
              <a:defRPr sz="6000" b="1"/>
            </a:lvl4pPr>
            <a:lvl5pPr marL="914400" indent="0">
              <a:lnSpc>
                <a:spcPct val="90000"/>
              </a:lnSpc>
              <a:buNone/>
              <a:defRPr sz="6000" b="1"/>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D615EEC7-2B19-40F0-9B64-A564E832ADEB}" type="datetime1">
              <a:rPr lang="en-US" smtClean="0"/>
              <a:t>9/28/25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AEAA3239-9EA4-4A65-A281-97F994456D9F}" type="slidenum">
              <a:rPr lang="en-US" smtClean="0"/>
              <a:t>‹#›</a:t>
            </a:fld>
            <a:endParaRPr lang="en-US"/>
          </a:p>
        </p:txBody>
      </p:sp>
      <p:cxnSp>
        <p:nvCxnSpPr>
          <p:cNvPr id="7" name="Straight Connector 6">
            <a:extLst>
              <a:ext uri="{FF2B5EF4-FFF2-40B4-BE49-F238E27FC236}">
                <a16:creationId xmlns:a16="http://schemas.microsoft.com/office/drawing/2014/main" id="{79C237F4-1671-5EFD-3EAE-BEA28978BBA6}"/>
              </a:ext>
              <a:ext uri="{C183D7F6-B498-43B3-948B-1728B52AA6E4}">
                <adec:decorative xmlns:adec="http://schemas.microsoft.com/office/drawing/2017/decorative" val="1"/>
              </a:ext>
            </a:extLst>
          </p:cNvPr>
          <p:cNvCxnSpPr>
            <a:cxnSpLocks/>
          </p:cNvCxnSpPr>
          <p:nvPr userDrawn="1"/>
        </p:nvCxnSpPr>
        <p:spPr>
          <a:xfrm>
            <a:off x="0"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2139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1" name="Title 9">
            <a:extLst>
              <a:ext uri="{FF2B5EF4-FFF2-40B4-BE49-F238E27FC236}">
                <a16:creationId xmlns:a16="http://schemas.microsoft.com/office/drawing/2014/main" id="{873E5EF9-EDC5-CB2D-000A-85BB4DB58221}"/>
              </a:ext>
            </a:extLst>
          </p:cNvPr>
          <p:cNvSpPr>
            <a:spLocks noGrp="1"/>
          </p:cNvSpPr>
          <p:nvPr>
            <p:ph type="title" hasCustomPrompt="1"/>
          </p:nvPr>
        </p:nvSpPr>
        <p:spPr>
          <a:xfrm>
            <a:off x="1066800" y="5418360"/>
            <a:ext cx="10058400" cy="466345"/>
          </a:xfrm>
        </p:spPr>
        <p:txBody>
          <a:bodyPr anchor="b">
            <a:normAutofit/>
          </a:bodyPr>
          <a:lstStyle>
            <a:lvl1pPr algn="r">
              <a:lnSpc>
                <a:spcPct val="100000"/>
              </a:lnSpc>
              <a:defRPr sz="2000" b="0" cap="none" baseline="0"/>
            </a:lvl1pPr>
          </a:lstStyle>
          <a:p>
            <a:r>
              <a:rPr lang="en-US" dirty="0"/>
              <a:t>Quote Author</a:t>
            </a:r>
          </a:p>
        </p:txBody>
      </p:sp>
      <p:sp>
        <p:nvSpPr>
          <p:cNvPr id="10" name="Content Placeholder 9">
            <a:extLst>
              <a:ext uri="{FF2B5EF4-FFF2-40B4-BE49-F238E27FC236}">
                <a16:creationId xmlns:a16="http://schemas.microsoft.com/office/drawing/2014/main" id="{E5D1FFC6-C597-BE81-1790-A08954F44C4B}"/>
              </a:ext>
            </a:extLst>
          </p:cNvPr>
          <p:cNvSpPr>
            <a:spLocks noGrp="1"/>
          </p:cNvSpPr>
          <p:nvPr>
            <p:ph sz="quarter" idx="13" hasCustomPrompt="1"/>
          </p:nvPr>
        </p:nvSpPr>
        <p:spPr>
          <a:xfrm>
            <a:off x="95250" y="63500"/>
            <a:ext cx="11977688" cy="5080000"/>
          </a:xfrm>
        </p:spPr>
        <p:txBody>
          <a:bodyPr>
            <a:normAutofit/>
          </a:bodyPr>
          <a:lstStyle>
            <a:lvl1pPr>
              <a:lnSpc>
                <a:spcPct val="85000"/>
              </a:lnSpc>
              <a:defRPr sz="8000" b="1" cap="all" baseline="0">
                <a:solidFill>
                  <a:schemeClr val="tx1"/>
                </a:solidFill>
              </a:defRPr>
            </a:lvl1pPr>
          </a:lstStyle>
          <a:p>
            <a:pPr lvl="0"/>
            <a:r>
              <a:rPr lang="en-US" dirty="0"/>
              <a:t>Click to add Quote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4D63035D-22A0-4334-A9AE-2457016C8B47}" type="datetime1">
              <a:rPr lang="en-US" smtClean="0"/>
              <a:t>9/28/25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dirty="0"/>
          </a:p>
        </p:txBody>
      </p:sp>
      <p:cxnSp>
        <p:nvCxnSpPr>
          <p:cNvPr id="7" name="Straight Connector 6">
            <a:extLst>
              <a:ext uri="{FF2B5EF4-FFF2-40B4-BE49-F238E27FC236}">
                <a16:creationId xmlns:a16="http://schemas.microsoft.com/office/drawing/2014/main" id="{52949BEA-90AC-BE5F-28A7-80D65BD19B42}"/>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48567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2">
    <p:bg>
      <p:bgRef idx="1001">
        <a:schemeClr val="bg1"/>
      </p:bgRef>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1792072-4C91-C8F5-8610-85D14AF776EF}"/>
              </a:ext>
            </a:extLst>
          </p:cNvPr>
          <p:cNvSpPr>
            <a:spLocks noGrp="1"/>
          </p:cNvSpPr>
          <p:nvPr>
            <p:ph type="title" hasCustomPrompt="1"/>
          </p:nvPr>
        </p:nvSpPr>
        <p:spPr>
          <a:xfrm>
            <a:off x="1066800" y="5418360"/>
            <a:ext cx="9229888" cy="466345"/>
          </a:xfrm>
        </p:spPr>
        <p:txBody>
          <a:bodyPr anchor="b">
            <a:normAutofit/>
          </a:bodyPr>
          <a:lstStyle>
            <a:lvl1pPr>
              <a:lnSpc>
                <a:spcPct val="100000"/>
              </a:lnSpc>
              <a:defRPr sz="2000" b="0" cap="none" baseline="0"/>
            </a:lvl1pPr>
          </a:lstStyle>
          <a:p>
            <a:r>
              <a:rPr lang="en-US" dirty="0"/>
              <a:t>Quote Author</a:t>
            </a:r>
          </a:p>
        </p:txBody>
      </p:sp>
      <p:sp>
        <p:nvSpPr>
          <p:cNvPr id="9" name="Content Placeholder 9">
            <a:extLst>
              <a:ext uri="{FF2B5EF4-FFF2-40B4-BE49-F238E27FC236}">
                <a16:creationId xmlns:a16="http://schemas.microsoft.com/office/drawing/2014/main" id="{5C136A94-B9AF-C114-ADA5-F7C4F9C6BB46}"/>
              </a:ext>
            </a:extLst>
          </p:cNvPr>
          <p:cNvSpPr>
            <a:spLocks noGrp="1"/>
          </p:cNvSpPr>
          <p:nvPr>
            <p:ph sz="quarter" idx="13" hasCustomPrompt="1"/>
          </p:nvPr>
        </p:nvSpPr>
        <p:spPr>
          <a:xfrm>
            <a:off x="1097824" y="1041245"/>
            <a:ext cx="9198864" cy="3657600"/>
          </a:xfrm>
        </p:spPr>
        <p:txBody>
          <a:bodyPr>
            <a:normAutofit/>
          </a:bodyPr>
          <a:lstStyle>
            <a:lvl1pPr>
              <a:lnSpc>
                <a:spcPct val="100000"/>
              </a:lnSpc>
              <a:defRPr sz="6000" b="1" cap="all" baseline="0">
                <a:solidFill>
                  <a:schemeClr val="tx1"/>
                </a:solidFill>
              </a:defRPr>
            </a:lvl1pPr>
          </a:lstStyle>
          <a:p>
            <a:pPr lvl="0"/>
            <a:r>
              <a:rPr lang="en-US" dirty="0"/>
              <a:t>Click to add Quote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4D63035D-22A0-4334-A9AE-2457016C8B47}" type="datetime1">
              <a:rPr lang="en-US" smtClean="0"/>
              <a:pPr/>
              <a:t>9/28/25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7" name="Straight Connector 6">
            <a:extLst>
              <a:ext uri="{FF2B5EF4-FFF2-40B4-BE49-F238E27FC236}">
                <a16:creationId xmlns:a16="http://schemas.microsoft.com/office/drawing/2014/main" id="{BBBA1285-A10F-FAE9-76E3-2B86ABE5A10E}"/>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41949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3">
    <p:bg>
      <p:bgRef idx="1002">
        <a:schemeClr val="bg1"/>
      </p:bgRef>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623297E-8165-FAA9-BD47-048A40470A95}"/>
              </a:ext>
            </a:extLst>
          </p:cNvPr>
          <p:cNvSpPr>
            <a:spLocks noGrp="1"/>
          </p:cNvSpPr>
          <p:nvPr>
            <p:ph type="title" hasCustomPrompt="1"/>
          </p:nvPr>
        </p:nvSpPr>
        <p:spPr>
          <a:xfrm>
            <a:off x="1066800" y="5418360"/>
            <a:ext cx="9229888" cy="466345"/>
          </a:xfrm>
        </p:spPr>
        <p:txBody>
          <a:bodyPr anchor="b">
            <a:normAutofit/>
          </a:bodyPr>
          <a:lstStyle>
            <a:lvl1pPr>
              <a:lnSpc>
                <a:spcPct val="100000"/>
              </a:lnSpc>
              <a:defRPr sz="2000" b="0" cap="none" baseline="0"/>
            </a:lvl1pPr>
          </a:lstStyle>
          <a:p>
            <a:r>
              <a:rPr lang="en-US" dirty="0"/>
              <a:t>Quote Author</a:t>
            </a:r>
          </a:p>
        </p:txBody>
      </p:sp>
      <p:sp>
        <p:nvSpPr>
          <p:cNvPr id="8" name="Content Placeholder 9">
            <a:extLst>
              <a:ext uri="{FF2B5EF4-FFF2-40B4-BE49-F238E27FC236}">
                <a16:creationId xmlns:a16="http://schemas.microsoft.com/office/drawing/2014/main" id="{EB06CB5A-8941-99F2-1165-02A2756457AA}"/>
              </a:ext>
            </a:extLst>
          </p:cNvPr>
          <p:cNvSpPr>
            <a:spLocks noGrp="1"/>
          </p:cNvSpPr>
          <p:nvPr>
            <p:ph sz="quarter" idx="13" hasCustomPrompt="1"/>
          </p:nvPr>
        </p:nvSpPr>
        <p:spPr>
          <a:xfrm>
            <a:off x="1097824" y="1041245"/>
            <a:ext cx="9198864" cy="3657600"/>
          </a:xfrm>
        </p:spPr>
        <p:txBody>
          <a:bodyPr>
            <a:normAutofit/>
          </a:bodyPr>
          <a:lstStyle>
            <a:lvl1pPr>
              <a:lnSpc>
                <a:spcPct val="100000"/>
              </a:lnSpc>
              <a:defRPr sz="6000" b="1" cap="all" baseline="0">
                <a:solidFill>
                  <a:schemeClr val="tx1"/>
                </a:solidFill>
              </a:defRPr>
            </a:lvl1pPr>
          </a:lstStyle>
          <a:p>
            <a:pPr lvl="0"/>
            <a:r>
              <a:rPr lang="en-US" dirty="0"/>
              <a:t>Click to add Quote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DF8418BD-2BA9-41CB-AB89-625779A7563D}" type="datetime1">
              <a:rPr lang="en-US" smtClean="0"/>
              <a:pPr/>
              <a:t>9/28/25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7" name="Straight Connector 6">
            <a:extLst>
              <a:ext uri="{FF2B5EF4-FFF2-40B4-BE49-F238E27FC236}">
                <a16:creationId xmlns:a16="http://schemas.microsoft.com/office/drawing/2014/main" id="{EE632116-9F85-9512-0994-6B728E08093B}"/>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7492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119132"/>
            <a:ext cx="9890066" cy="1204593"/>
          </a:xfrm>
        </p:spPr>
        <p:txBody>
          <a:bodyPr>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dirty="0"/>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2ABAD28B-DD56-4B56-883A-96608C765E28}" type="datetimeFigureOut">
              <a:rPr lang="en-US" smtClean="0"/>
              <a:t>9/28/25</a:t>
            </a:fld>
            <a:endParaRPr lang="en-US" dirty="0"/>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DF5BAF5-ABAB-4575-8E56-D109A3D17F9F}" type="slidenum">
              <a:rPr lang="en-US" smtClean="0"/>
              <a:t>‹#›</a:t>
            </a:fld>
            <a:endParaRPr lang="en-US" dirty="0"/>
          </a:p>
        </p:txBody>
      </p:sp>
      <p:cxnSp>
        <p:nvCxnSpPr>
          <p:cNvPr id="8" name="Straight Connector 7">
            <a:extLst>
              <a:ext uri="{FF2B5EF4-FFF2-40B4-BE49-F238E27FC236}">
                <a16:creationId xmlns:a16="http://schemas.microsoft.com/office/drawing/2014/main" id="{AB20CA7A-449A-6AC2-BFC5-17AF5007E7E1}"/>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0147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115329"/>
            <a:ext cx="9949455" cy="838856"/>
          </a:xfrm>
        </p:spPr>
        <p:txBody>
          <a:bodyPr>
            <a:normAutofit/>
          </a:bodyPr>
          <a:lstStyle>
            <a:lvl1pPr>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18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18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dirty="0"/>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2ABAD28B-DD56-4B56-883A-96608C765E28}" type="datetimeFigureOut">
              <a:rPr lang="en-US" smtClean="0"/>
              <a:t>9/28/25</a:t>
            </a:fld>
            <a:endParaRPr lang="en-US" dirty="0"/>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DF5BAF5-ABAB-4575-8E56-D109A3D17F9F}" type="slidenum">
              <a:rPr lang="en-US" smtClean="0"/>
              <a:t>‹#›</a:t>
            </a:fld>
            <a:endParaRPr lang="en-US" dirty="0"/>
          </a:p>
        </p:txBody>
      </p:sp>
      <p:cxnSp>
        <p:nvCxnSpPr>
          <p:cNvPr id="10" name="Straight Connector 9">
            <a:extLst>
              <a:ext uri="{FF2B5EF4-FFF2-40B4-BE49-F238E27FC236}">
                <a16:creationId xmlns:a16="http://schemas.microsoft.com/office/drawing/2014/main" id="{CDA35A86-E7F6-6593-119D-A6DC85581FEA}"/>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578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4">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7C3FE82-1C77-7EDF-A1CD-DB107F252AE3}"/>
              </a:ext>
            </a:extLst>
          </p:cNvPr>
          <p:cNvSpPr>
            <a:spLocks noGrp="1"/>
          </p:cNvSpPr>
          <p:nvPr>
            <p:ph type="title"/>
          </p:nvPr>
        </p:nvSpPr>
        <p:spPr>
          <a:xfrm>
            <a:off x="1088136" y="1090244"/>
            <a:ext cx="10058400" cy="4021243"/>
          </a:xfrm>
        </p:spPr>
        <p:txBody>
          <a:bodyPr>
            <a:normAutofit/>
          </a:bodyPr>
          <a:lstStyle>
            <a:lvl1pPr>
              <a:defRPr sz="8000"/>
            </a:lvl1pPr>
          </a:lstStyle>
          <a:p>
            <a:r>
              <a:rPr lang="en-US"/>
              <a:t>Click to edit Master title style</a:t>
            </a:r>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2ABAD28B-DD56-4B56-883A-96608C765E28}" type="datetimeFigureOut">
              <a:rPr lang="en-US" smtClean="0"/>
              <a:t>9/28/25</a:t>
            </a:fld>
            <a:endParaRPr lang="en-US" dirty="0"/>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DF5BAF5-ABAB-4575-8E56-D109A3D17F9F}" type="slidenum">
              <a:rPr lang="en-US" smtClean="0"/>
              <a:t>‹#›</a:t>
            </a:fld>
            <a:endParaRPr lang="en-US" dirty="0"/>
          </a:p>
        </p:txBody>
      </p:sp>
      <p:cxnSp>
        <p:nvCxnSpPr>
          <p:cNvPr id="7" name="Straight Connector 6">
            <a:extLst>
              <a:ext uri="{FF2B5EF4-FFF2-40B4-BE49-F238E27FC236}">
                <a16:creationId xmlns:a16="http://schemas.microsoft.com/office/drawing/2014/main" id="{F708D0FD-E68E-587F-ED5A-5140B6EE7F7C}"/>
              </a:ext>
              <a:ext uri="{C183D7F6-B498-43B3-948B-1728B52AA6E4}">
                <adec:decorative xmlns:adec="http://schemas.microsoft.com/office/drawing/2017/decorative" val="1"/>
              </a:ext>
            </a:extLst>
          </p:cNvPr>
          <p:cNvCxnSpPr>
            <a:cxnSpLocks/>
          </p:cNvCxnSpPr>
          <p:nvPr userDrawn="1"/>
        </p:nvCxnSpPr>
        <p:spPr>
          <a:xfrm>
            <a:off x="0" y="120586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Subtitle 2">
            <a:extLst>
              <a:ext uri="{FF2B5EF4-FFF2-40B4-BE49-F238E27FC236}">
                <a16:creationId xmlns:a16="http://schemas.microsoft.com/office/drawing/2014/main" id="{65DB91C7-3013-1F4E-D55F-37E24A2C6878}"/>
              </a:ext>
            </a:extLst>
          </p:cNvPr>
          <p:cNvSpPr>
            <a:spLocks noGrp="1"/>
          </p:cNvSpPr>
          <p:nvPr>
            <p:ph type="subTitle" idx="1"/>
          </p:nvPr>
        </p:nvSpPr>
        <p:spPr>
          <a:xfrm>
            <a:off x="1088136" y="5360878"/>
            <a:ext cx="10015728" cy="566928"/>
          </a:xfrm>
        </p:spPr>
        <p:txBody>
          <a:bodyPr vert="horz" lIns="91440" tIns="45720" rIns="91440" bIns="45720" rtlCol="0" anchor="b">
            <a:normAutofit/>
          </a:bodyPr>
          <a:lstStyle>
            <a:lvl1pPr marL="0" indent="0" algn="r">
              <a:lnSpc>
                <a:spcPct val="100000"/>
              </a:lnSpc>
              <a:buNone/>
              <a:defRPr lang="en-US" sz="2000" dirty="0"/>
            </a:lvl1pPr>
          </a:lstStyle>
          <a:p>
            <a:pPr lvl="0"/>
            <a:r>
              <a:rPr lang="en-US" dirty="0"/>
              <a:t>Click to edit Master subtitle style</a:t>
            </a:r>
          </a:p>
        </p:txBody>
      </p:sp>
    </p:spTree>
    <p:extLst>
      <p:ext uri="{BB962C8B-B14F-4D97-AF65-F5344CB8AC3E}">
        <p14:creationId xmlns:p14="http://schemas.microsoft.com/office/powerpoint/2010/main" val="39236129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a:xfrm>
            <a:off x="1088136" y="1104100"/>
            <a:ext cx="9922764" cy="1294228"/>
          </a:xfrm>
        </p:spPr>
        <p:txBody>
          <a:bodyPr>
            <a:normAutofit/>
          </a:bodyPr>
          <a:lstStyle>
            <a:lvl1pPr>
              <a:defRPr sz="3600" cap="none" baseline="0"/>
            </a:lvl1pPr>
          </a:lstStyle>
          <a:p>
            <a:r>
              <a:rPr lang="en-US" dirty="0"/>
              <a:t>Click to edit Master title style</a:t>
            </a:r>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dirty="0"/>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2ABAD28B-DD56-4B56-883A-96608C765E28}" type="datetimeFigureOut">
              <a:rPr lang="en-US" smtClean="0"/>
              <a:t>9/28/25</a:t>
            </a:fld>
            <a:endParaRPr lang="en-US" dirty="0"/>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DF5BAF5-ABAB-4575-8E56-D109A3D17F9F}" type="slidenum">
              <a:rPr lang="en-US" smtClean="0"/>
              <a:t>‹#›</a:t>
            </a:fld>
            <a:endParaRPr lang="en-US" dirty="0"/>
          </a:p>
        </p:txBody>
      </p:sp>
      <p:cxnSp>
        <p:nvCxnSpPr>
          <p:cNvPr id="6" name="Straight Connector 5">
            <a:extLst>
              <a:ext uri="{FF2B5EF4-FFF2-40B4-BE49-F238E27FC236}">
                <a16:creationId xmlns:a16="http://schemas.microsoft.com/office/drawing/2014/main" id="{28CF7AFD-0570-B046-A2C2-3EFA873546CA}"/>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4762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2ABAD28B-DD56-4B56-883A-96608C765E28}" type="datetimeFigureOut">
              <a:rPr lang="en-US" smtClean="0"/>
              <a:t>9/28/25</a:t>
            </a:fld>
            <a:endParaRPr lang="en-US" dirty="0"/>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DF5BAF5-ABAB-4575-8E56-D109A3D17F9F}" type="slidenum">
              <a:rPr lang="en-US" smtClean="0"/>
              <a:t>‹#›</a:t>
            </a:fld>
            <a:endParaRPr lang="en-US" dirty="0"/>
          </a:p>
        </p:txBody>
      </p:sp>
    </p:spTree>
    <p:extLst>
      <p:ext uri="{BB962C8B-B14F-4D97-AF65-F5344CB8AC3E}">
        <p14:creationId xmlns:p14="http://schemas.microsoft.com/office/powerpoint/2010/main" val="164384535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A6BBA35-FE70-186E-0D41-43FF7DB180B5}"/>
              </a:ext>
            </a:extLst>
          </p:cNvPr>
          <p:cNvSpPr>
            <a:spLocks noGrp="1"/>
          </p:cNvSpPr>
          <p:nvPr>
            <p:ph type="title"/>
          </p:nvPr>
        </p:nvSpPr>
        <p:spPr>
          <a:xfrm>
            <a:off x="1090940" y="1114007"/>
            <a:ext cx="3595634" cy="1757505"/>
          </a:xfrm>
        </p:spPr>
        <p:txBody>
          <a:bodyPr anchor="t">
            <a:normAutofit/>
          </a:bodyPr>
          <a:lstStyle>
            <a:lvl1pPr>
              <a:defRPr sz="3600"/>
            </a:lvl1pPr>
          </a:lstStyle>
          <a:p>
            <a:r>
              <a:rPr lang="en-US" dirty="0"/>
              <a:t>Click to edit Master title style</a:t>
            </a:r>
          </a:p>
        </p:txBody>
      </p:sp>
      <p:sp>
        <p:nvSpPr>
          <p:cNvPr id="10" name="Text Placeholder 3">
            <a:extLst>
              <a:ext uri="{FF2B5EF4-FFF2-40B4-BE49-F238E27FC236}">
                <a16:creationId xmlns:a16="http://schemas.microsoft.com/office/drawing/2014/main" id="{866776A3-4932-D86F-96CB-5A080182B290}"/>
              </a:ext>
            </a:extLst>
          </p:cNvPr>
          <p:cNvSpPr>
            <a:spLocks noGrp="1"/>
          </p:cNvSpPr>
          <p:nvPr>
            <p:ph type="body" sz="half" idx="2"/>
          </p:nvPr>
        </p:nvSpPr>
        <p:spPr>
          <a:xfrm>
            <a:off x="1090940" y="3151191"/>
            <a:ext cx="3595634" cy="3124195"/>
          </a:xfrm>
        </p:spPr>
        <p:txBody>
          <a:bodyPr anchor="t">
            <a:normAutofit/>
          </a:bodyPr>
          <a:lstStyle>
            <a:lvl1pPr marL="0" indent="0">
              <a:lnSpc>
                <a:spcPct val="100000"/>
              </a:lnSpc>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1" name="Content Placeholder 2">
            <a:extLst>
              <a:ext uri="{FF2B5EF4-FFF2-40B4-BE49-F238E27FC236}">
                <a16:creationId xmlns:a16="http://schemas.microsoft.com/office/drawing/2014/main" id="{AF432AC3-A40E-E003-2947-B99A796F9E5A}"/>
              </a:ext>
            </a:extLst>
          </p:cNvPr>
          <p:cNvSpPr>
            <a:spLocks noGrp="1"/>
          </p:cNvSpPr>
          <p:nvPr>
            <p:ph idx="1"/>
          </p:nvPr>
        </p:nvSpPr>
        <p:spPr>
          <a:xfrm>
            <a:off x="5275706" y="1114007"/>
            <a:ext cx="6440258" cy="5161380"/>
          </a:xfrm>
        </p:spPr>
        <p:txBody>
          <a:bodyPr vert="horz" lIns="91440" tIns="45720" rIns="91440" bIns="45720" rtlCol="0">
            <a:normAutofit/>
          </a:bodyPr>
          <a:lstStyle>
            <a:lvl1pPr>
              <a:lnSpc>
                <a:spcPct val="100000"/>
              </a:lnSpc>
              <a:defRPr lang="en-US" dirty="0"/>
            </a:lvl1pPr>
            <a:lvl2pPr>
              <a:lnSpc>
                <a:spcPct val="100000"/>
              </a:lnSpc>
              <a:defRPr lang="en-US" dirty="0"/>
            </a:lvl2pPr>
            <a:lvl3pPr>
              <a:lnSpc>
                <a:spcPct val="100000"/>
              </a:lnSpc>
              <a:defRPr lang="en-US" dirty="0"/>
            </a:lvl3pPr>
            <a:lvl4pPr>
              <a:lnSpc>
                <a:spcPct val="100000"/>
              </a:lnSpc>
              <a:defRPr lang="en-US" dirty="0"/>
            </a:lvl4pPr>
            <a:lvl5pPr>
              <a:lnSpc>
                <a:spcPct val="100000"/>
              </a:lnSpc>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dirty="0"/>
              <a:t>Sample Footer Text</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12DB3EA1-DD0C-4B8D-8364-52024B4530F1}" type="datetime1">
              <a:rPr lang="en-US" smtClean="0"/>
              <a:t>9/28/25</a:t>
            </a:fld>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dirty="0"/>
          </a:p>
        </p:txBody>
      </p:sp>
      <p:cxnSp>
        <p:nvCxnSpPr>
          <p:cNvPr id="8" name="Straight Connector 7">
            <a:extLst>
              <a:ext uri="{FF2B5EF4-FFF2-40B4-BE49-F238E27FC236}">
                <a16:creationId xmlns:a16="http://schemas.microsoft.com/office/drawing/2014/main" id="{29DA9D5E-44AB-AC59-BF1B-0A23217D6ED7}"/>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6157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icture with Caption ">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7608BFB-2ED8-159F-6A27-89452808DC50}"/>
              </a:ext>
            </a:extLst>
          </p:cNvPr>
          <p:cNvSpPr>
            <a:spLocks noGrp="1"/>
          </p:cNvSpPr>
          <p:nvPr>
            <p:ph type="title"/>
          </p:nvPr>
        </p:nvSpPr>
        <p:spPr>
          <a:xfrm>
            <a:off x="1090940" y="1121098"/>
            <a:ext cx="3595634" cy="1585660"/>
          </a:xfrm>
        </p:spPr>
        <p:txBody>
          <a:bodyPr anchor="t">
            <a:normAutofit/>
          </a:bodyPr>
          <a:lstStyle>
            <a:lvl1pPr>
              <a:defRPr sz="3600"/>
            </a:lvl1pPr>
          </a:lstStyle>
          <a:p>
            <a:r>
              <a:rPr lang="en-US" dirty="0"/>
              <a:t>Click to edit Master title style</a:t>
            </a:r>
          </a:p>
        </p:txBody>
      </p:sp>
      <p:sp>
        <p:nvSpPr>
          <p:cNvPr id="9" name="Text Placeholder 3">
            <a:extLst>
              <a:ext uri="{FF2B5EF4-FFF2-40B4-BE49-F238E27FC236}">
                <a16:creationId xmlns:a16="http://schemas.microsoft.com/office/drawing/2014/main" id="{8CDE9255-016B-D7F7-ECF1-C39D5F73C898}"/>
              </a:ext>
            </a:extLst>
          </p:cNvPr>
          <p:cNvSpPr>
            <a:spLocks noGrp="1"/>
          </p:cNvSpPr>
          <p:nvPr>
            <p:ph type="body" sz="half" idx="2"/>
          </p:nvPr>
        </p:nvSpPr>
        <p:spPr>
          <a:xfrm>
            <a:off x="1090940" y="2812473"/>
            <a:ext cx="3585586" cy="3328922"/>
          </a:xfrm>
        </p:spPr>
        <p:txBody>
          <a:bodyPr anchor="b">
            <a:normAutofit/>
          </a:bodyPr>
          <a:lstStyle>
            <a:lvl1pPr marL="0" indent="0">
              <a:lnSpc>
                <a:spcPct val="100000"/>
              </a:lnSpc>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Picture Placeholder 2">
            <a:extLst>
              <a:ext uri="{FF2B5EF4-FFF2-40B4-BE49-F238E27FC236}">
                <a16:creationId xmlns:a16="http://schemas.microsoft.com/office/drawing/2014/main" id="{1917ECD0-1364-5EE8-D8DC-C5D439E04572}"/>
              </a:ext>
            </a:extLst>
          </p:cNvPr>
          <p:cNvSpPr>
            <a:spLocks noGrp="1"/>
          </p:cNvSpPr>
          <p:nvPr>
            <p:ph type="pic" idx="1" hasCustomPrompt="1"/>
          </p:nvPr>
        </p:nvSpPr>
        <p:spPr>
          <a:xfrm>
            <a:off x="5576327" y="1143000"/>
            <a:ext cx="6139637" cy="4998395"/>
          </a:xfrm>
          <a:blipFill dpi="0" rotWithShape="1">
            <a:blip r:embed="rId2">
              <a:alphaModFix amt="60000"/>
            </a:blip>
            <a:srcRect/>
            <a:stretch>
              <a:fillRect/>
            </a:stretch>
          </a:blip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  </a:t>
            </a:r>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dirty="0"/>
              <a:t>Sample Footer Text</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3D157344-9CC7-412D-8C20-072BE86D5A11}" type="datetime1">
              <a:rPr lang="en-US" smtClean="0"/>
              <a:t>9/28/25</a:t>
            </a:fld>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a:xfrm>
            <a:off x="10515600" y="6438900"/>
            <a:ext cx="609600" cy="419100"/>
          </a:xfrm>
        </p:spPr>
        <p:txBody>
          <a:bodyPr/>
          <a:lstStyle/>
          <a:p>
            <a:fld id="{CC057153-B650-4DEB-B370-79DDCFDCE934}" type="slidenum">
              <a:rPr lang="en-US" smtClean="0"/>
              <a:t>‹#›</a:t>
            </a:fld>
            <a:endParaRPr lang="en-US" dirty="0"/>
          </a:p>
        </p:txBody>
      </p:sp>
      <p:cxnSp>
        <p:nvCxnSpPr>
          <p:cNvPr id="10" name="Straight Connector 9">
            <a:extLst>
              <a:ext uri="{FF2B5EF4-FFF2-40B4-BE49-F238E27FC236}">
                <a16:creationId xmlns:a16="http://schemas.microsoft.com/office/drawing/2014/main" id="{747B791B-0FFC-B470-22DF-BCA62BD9859C}"/>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6439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clus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5"/>
            <a:ext cx="10627828" cy="2084551"/>
          </a:xfrm>
        </p:spPr>
        <p:txBody>
          <a:bodyPr anchor="t" anchorCtr="0">
            <a:noAutofit/>
          </a:bodyPr>
          <a:lstStyle>
            <a:lvl1pPr>
              <a:defRPr sz="6000" cap="all" baseline="0">
                <a:solidFill>
                  <a:schemeClr val="tx1"/>
                </a:solidFill>
              </a:defRPr>
            </a:lvl1pPr>
          </a:lstStyle>
          <a:p>
            <a:r>
              <a:rPr lang="en-US" dirty="0"/>
              <a:t>Click to edit Master title style</a:t>
            </a:r>
          </a:p>
        </p:txBody>
      </p:sp>
      <p:sp>
        <p:nvSpPr>
          <p:cNvPr id="7" name="Content Placeholder 7">
            <a:extLst>
              <a:ext uri="{FF2B5EF4-FFF2-40B4-BE49-F238E27FC236}">
                <a16:creationId xmlns:a16="http://schemas.microsoft.com/office/drawing/2014/main" id="{419A5DD2-B3B3-D9BF-1A71-B20742D142B9}"/>
              </a:ext>
            </a:extLst>
          </p:cNvPr>
          <p:cNvSpPr>
            <a:spLocks noGrp="1"/>
          </p:cNvSpPr>
          <p:nvPr>
            <p:ph sz="quarter" idx="13"/>
          </p:nvPr>
        </p:nvSpPr>
        <p:spPr>
          <a:xfrm>
            <a:off x="1088134" y="3276600"/>
            <a:ext cx="10627829" cy="3162300"/>
          </a:xfrm>
        </p:spPr>
        <p:txBody>
          <a:bodyPr/>
          <a:lstStyle>
            <a:lvl1pPr marL="0" indent="0">
              <a:lnSpc>
                <a:spcPct val="100000"/>
              </a:lnSpc>
              <a:buNone/>
              <a:defRPr>
                <a:solidFill>
                  <a:schemeClr val="tx1"/>
                </a:solidFill>
              </a:defRPr>
            </a:lvl1pPr>
            <a:lvl2pPr marL="228600" indent="0">
              <a:lnSpc>
                <a:spcPct val="100000"/>
              </a:lnSpc>
              <a:buNone/>
              <a:defRPr>
                <a:solidFill>
                  <a:schemeClr val="tx1"/>
                </a:solidFill>
              </a:defRPr>
            </a:lvl2pPr>
            <a:lvl3pPr marL="457200" indent="0">
              <a:lnSpc>
                <a:spcPct val="100000"/>
              </a:lnSpc>
              <a:buNone/>
              <a:defRPr>
                <a:solidFill>
                  <a:schemeClr val="tx1"/>
                </a:solidFill>
              </a:defRPr>
            </a:lvl3pPr>
            <a:lvl4pPr marL="685800" indent="0">
              <a:lnSpc>
                <a:spcPct val="100000"/>
              </a:lnSpc>
              <a:buNone/>
              <a:defRPr>
                <a:solidFill>
                  <a:schemeClr val="tx1"/>
                </a:solidFill>
              </a:defRPr>
            </a:lvl4pPr>
            <a:lvl5pPr marL="914400" indent="0">
              <a:lnSpc>
                <a:spcPct val="100000"/>
              </a:lnSpc>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a:t>Sample Footer Text</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157987AA-E4E6-4FC1-BAD8-09A952212C58}" type="datetime1">
              <a:rPr lang="en-US" smtClean="0"/>
              <a:pPr/>
              <a:t>9/28/25</a:t>
            </a:fld>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3" name="Straight Connector 2">
            <a:extLst>
              <a:ext uri="{FF2B5EF4-FFF2-40B4-BE49-F238E27FC236}">
                <a16:creationId xmlns:a16="http://schemas.microsoft.com/office/drawing/2014/main" id="{6DCA1022-3377-EB7D-8261-EDD841636BE3}"/>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0334043"/>
      </p:ext>
    </p:extLst>
  </p:cSld>
  <p:clrMapOvr>
    <a:overrideClrMapping bg1="dk1" tx1="lt1" bg2="dk2" tx2="lt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clusion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8430767" cy="1842020"/>
          </a:xfrm>
        </p:spPr>
        <p:txBody>
          <a:bodyPr anchor="t" anchorCtr="0">
            <a:noAutofit/>
          </a:bodyPr>
          <a:lstStyle>
            <a:lvl1pPr>
              <a:defRPr sz="6000" cap="all" baseline="0">
                <a:solidFill>
                  <a:schemeClr val="tx1"/>
                </a:solidFill>
              </a:defRPr>
            </a:lvl1pPr>
          </a:lstStyle>
          <a:p>
            <a:r>
              <a:rPr lang="en-US" dirty="0"/>
              <a:t>Click to edit Master title style</a:t>
            </a:r>
          </a:p>
        </p:txBody>
      </p:sp>
      <p:sp>
        <p:nvSpPr>
          <p:cNvPr id="8" name="Content Placeholder 6">
            <a:extLst>
              <a:ext uri="{FF2B5EF4-FFF2-40B4-BE49-F238E27FC236}">
                <a16:creationId xmlns:a16="http://schemas.microsoft.com/office/drawing/2014/main" id="{C06F55DC-E754-4B2B-C0AE-962C82565D0D}"/>
              </a:ext>
            </a:extLst>
          </p:cNvPr>
          <p:cNvSpPr>
            <a:spLocks noGrp="1"/>
          </p:cNvSpPr>
          <p:nvPr>
            <p:ph sz="quarter" idx="14"/>
          </p:nvPr>
        </p:nvSpPr>
        <p:spPr>
          <a:xfrm>
            <a:off x="1077213" y="4246692"/>
            <a:ext cx="8430639" cy="1608008"/>
          </a:xfrm>
        </p:spPr>
        <p:txBody>
          <a:bodyPr anchor="b">
            <a:noAutofit/>
          </a:bodyPr>
          <a:lstStyle>
            <a:lvl1pPr marL="0" indent="0">
              <a:lnSpc>
                <a:spcPct val="100000"/>
              </a:lnSpc>
              <a:buNone/>
              <a:defRPr sz="2000">
                <a:solidFill>
                  <a:schemeClr val="tx1"/>
                </a:solidFill>
              </a:defRPr>
            </a:lvl1pPr>
            <a:lvl2pPr marL="228600" indent="0">
              <a:lnSpc>
                <a:spcPct val="100000"/>
              </a:lnSpc>
              <a:buNone/>
              <a:defRPr sz="2000">
                <a:solidFill>
                  <a:schemeClr val="tx1"/>
                </a:solidFill>
              </a:defRPr>
            </a:lvl2pPr>
            <a:lvl3pPr marL="457200" indent="0">
              <a:lnSpc>
                <a:spcPct val="100000"/>
              </a:lnSpc>
              <a:buNone/>
              <a:defRPr sz="2000">
                <a:solidFill>
                  <a:schemeClr val="tx1"/>
                </a:solidFill>
              </a:defRPr>
            </a:lvl3pPr>
            <a:lvl4pPr marL="685800" indent="0">
              <a:lnSpc>
                <a:spcPct val="100000"/>
              </a:lnSpc>
              <a:buNone/>
              <a:defRPr sz="2000">
                <a:solidFill>
                  <a:schemeClr val="tx1"/>
                </a:solidFill>
              </a:defRPr>
            </a:lvl4pPr>
            <a:lvl5pPr marL="914400" indent="0">
              <a:lnSpc>
                <a:spcPct val="100000"/>
              </a:lnSpc>
              <a:buNone/>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a:t>Sample Footer Text</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043CF65F-0E21-48DE-8D75-4BF66A547E8E}" type="datetime1">
              <a:rPr lang="en-US" smtClean="0"/>
              <a:pPr/>
              <a:t>9/28/25</a:t>
            </a:fld>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3" name="Straight Connector 2">
            <a:extLst>
              <a:ext uri="{FF2B5EF4-FFF2-40B4-BE49-F238E27FC236}">
                <a16:creationId xmlns:a16="http://schemas.microsoft.com/office/drawing/2014/main" id="{FC829929-F774-AF4E-F1BE-2DA3C43D0DAC}"/>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101307"/>
      </p:ext>
    </p:extLst>
  </p:cSld>
  <p:clrMapOvr>
    <a:overrideClrMapping bg1="dk1" tx1="lt1" bg2="dk2" tx2="lt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clusion 3">
    <p:bg>
      <p:bgRef idx="1001">
        <a:schemeClr val="bg1"/>
      </p:bgRef>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CD39DEB-067C-9D79-3029-F27DEA1D48E1}"/>
              </a:ext>
            </a:extLst>
          </p:cNvPr>
          <p:cNvSpPr>
            <a:spLocks noGrp="1"/>
          </p:cNvSpPr>
          <p:nvPr>
            <p:ph type="title"/>
          </p:nvPr>
        </p:nvSpPr>
        <p:spPr>
          <a:xfrm>
            <a:off x="82296" y="64009"/>
            <a:ext cx="12015216" cy="3364989"/>
          </a:xfrm>
        </p:spPr>
        <p:txBody>
          <a:bodyPr anchor="t" anchorCtr="0">
            <a:noAutofit/>
          </a:bodyPr>
          <a:lstStyle>
            <a:lvl1pPr>
              <a:defRPr sz="8000" cap="all" baseline="0">
                <a:solidFill>
                  <a:schemeClr val="tx1"/>
                </a:solidFill>
              </a:defRPr>
            </a:lvl1pPr>
          </a:lstStyle>
          <a:p>
            <a:r>
              <a:rPr lang="en-US" dirty="0"/>
              <a:t>Click to edit Master title style</a:t>
            </a:r>
          </a:p>
        </p:txBody>
      </p:sp>
      <p:sp>
        <p:nvSpPr>
          <p:cNvPr id="8" name="Content Placeholder 6">
            <a:extLst>
              <a:ext uri="{FF2B5EF4-FFF2-40B4-BE49-F238E27FC236}">
                <a16:creationId xmlns:a16="http://schemas.microsoft.com/office/drawing/2014/main" id="{C06F55DC-E754-4B2B-C0AE-962C82565D0D}"/>
              </a:ext>
            </a:extLst>
          </p:cNvPr>
          <p:cNvSpPr>
            <a:spLocks noGrp="1"/>
          </p:cNvSpPr>
          <p:nvPr>
            <p:ph sz="quarter" idx="14"/>
          </p:nvPr>
        </p:nvSpPr>
        <p:spPr>
          <a:xfrm>
            <a:off x="4647304" y="3673928"/>
            <a:ext cx="6477896" cy="2180771"/>
          </a:xfrm>
        </p:spPr>
        <p:txBody>
          <a:bodyPr anchor="b">
            <a:noAutofit/>
          </a:bodyPr>
          <a:lstStyle>
            <a:lvl1pPr marL="0" indent="0" algn="r">
              <a:lnSpc>
                <a:spcPct val="100000"/>
              </a:lnSpc>
              <a:buNone/>
              <a:defRPr sz="2000">
                <a:solidFill>
                  <a:schemeClr val="tx1"/>
                </a:solidFill>
              </a:defRPr>
            </a:lvl1pPr>
            <a:lvl2pPr marL="228600" indent="0" algn="r">
              <a:lnSpc>
                <a:spcPct val="100000"/>
              </a:lnSpc>
              <a:buNone/>
              <a:defRPr sz="2000">
                <a:solidFill>
                  <a:schemeClr val="tx1"/>
                </a:solidFill>
              </a:defRPr>
            </a:lvl2pPr>
            <a:lvl3pPr marL="457200" indent="0" algn="r">
              <a:lnSpc>
                <a:spcPct val="100000"/>
              </a:lnSpc>
              <a:buNone/>
              <a:defRPr sz="2000">
                <a:solidFill>
                  <a:schemeClr val="tx1"/>
                </a:solidFill>
              </a:defRPr>
            </a:lvl3pPr>
            <a:lvl4pPr marL="685800" indent="0" algn="r">
              <a:lnSpc>
                <a:spcPct val="100000"/>
              </a:lnSpc>
              <a:buNone/>
              <a:defRPr sz="2000">
                <a:solidFill>
                  <a:schemeClr val="tx1"/>
                </a:solidFill>
              </a:defRPr>
            </a:lvl4pPr>
            <a:lvl5pPr marL="914400" indent="0" algn="r">
              <a:lnSpc>
                <a:spcPct val="100000"/>
              </a:lnSpc>
              <a:buNone/>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a:t>Sample Footer Text</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043CF65F-0E21-48DE-8D75-4BF66A547E8E}" type="datetime1">
              <a:rPr lang="en-US" smtClean="0"/>
              <a:pPr/>
              <a:t>9/28/25</a:t>
            </a:fld>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7" name="Straight Connector 6">
            <a:extLst>
              <a:ext uri="{FF2B5EF4-FFF2-40B4-BE49-F238E27FC236}">
                <a16:creationId xmlns:a16="http://schemas.microsoft.com/office/drawing/2014/main" id="{23ED45B0-E181-14EB-63CB-0A76273817B5}"/>
              </a:ext>
              <a:ext uri="{C183D7F6-B498-43B3-948B-1728B52AA6E4}">
                <adec:decorative xmlns:adec="http://schemas.microsoft.com/office/drawing/2017/decorative" val="1"/>
              </a:ext>
            </a:extLst>
          </p:cNvPr>
          <p:cNvCxnSpPr>
            <a:cxnSpLocks/>
          </p:cNvCxnSpPr>
          <p:nvPr userDrawn="1"/>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521121"/>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5">
    <p:bg>
      <p:bgRef idx="1001">
        <a:schemeClr val="bg1"/>
      </p:bgRef>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F708609-7047-A87D-944D-1FAA546F3CE0}"/>
              </a:ext>
            </a:extLst>
          </p:cNvPr>
          <p:cNvSpPr>
            <a:spLocks noGrp="1"/>
          </p:cNvSpPr>
          <p:nvPr>
            <p:ph type="title"/>
          </p:nvPr>
        </p:nvSpPr>
        <p:spPr>
          <a:xfrm>
            <a:off x="82296" y="64007"/>
            <a:ext cx="12015216" cy="5120639"/>
          </a:xfrm>
        </p:spPr>
        <p:txBody>
          <a:bodyPr>
            <a:normAutofit/>
          </a:bodyPr>
          <a:lstStyle>
            <a:lvl1pPr>
              <a:defRPr sz="11500"/>
            </a:lvl1pPr>
          </a:lstStyle>
          <a:p>
            <a:r>
              <a:rPr lang="en-US"/>
              <a:t>Click to edit Master title style</a:t>
            </a:r>
          </a:p>
        </p:txBody>
      </p:sp>
      <p:sp>
        <p:nvSpPr>
          <p:cNvPr id="9" name="Subtitle 2">
            <a:extLst>
              <a:ext uri="{FF2B5EF4-FFF2-40B4-BE49-F238E27FC236}">
                <a16:creationId xmlns:a16="http://schemas.microsoft.com/office/drawing/2014/main" id="{83B55518-9256-4E26-0E87-88DBBA9A4404}"/>
              </a:ext>
            </a:extLst>
          </p:cNvPr>
          <p:cNvSpPr>
            <a:spLocks noGrp="1"/>
          </p:cNvSpPr>
          <p:nvPr>
            <p:ph type="subTitle" idx="1"/>
          </p:nvPr>
        </p:nvSpPr>
        <p:spPr>
          <a:xfrm>
            <a:off x="1088136" y="5348178"/>
            <a:ext cx="10037064" cy="566928"/>
          </a:xfrm>
        </p:spPr>
        <p:txBody>
          <a:bodyPr anchor="b" anchorCtr="0">
            <a:normAutofit/>
          </a:bodyPr>
          <a:lstStyle>
            <a:lvl1pPr marL="0" indent="0" algn="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lvl1pPr>
              <a:defRPr>
                <a:solidFill>
                  <a:schemeClr val="tx1"/>
                </a:solidFill>
              </a:defRPr>
            </a:lvl1pPr>
          </a:lstStyle>
          <a:p>
            <a:endParaRPr lang="en-US" dirty="0"/>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lvl1pPr>
              <a:defRPr>
                <a:solidFill>
                  <a:schemeClr val="tx1"/>
                </a:solidFill>
              </a:defRPr>
            </a:lvl1pPr>
          </a:lstStyle>
          <a:p>
            <a:fld id="{2ABAD28B-DD56-4B56-883A-96608C765E28}" type="datetimeFigureOut">
              <a:rPr lang="en-US" smtClean="0"/>
              <a:pPr/>
              <a:t>9/28/25</a:t>
            </a:fld>
            <a:endParaRPr lang="en-US" dirty="0"/>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lvl1pPr>
              <a:defRPr>
                <a:solidFill>
                  <a:schemeClr val="tx1"/>
                </a:solidFill>
              </a:defRPr>
            </a:lvl1pPr>
          </a:lstStyle>
          <a:p>
            <a:fld id="{7DF5BAF5-ABAB-4575-8E56-D109A3D17F9F}" type="slidenum">
              <a:rPr lang="en-US" smtClean="0"/>
              <a:pPr/>
              <a:t>‹#›</a:t>
            </a:fld>
            <a:endParaRPr lang="en-US" dirty="0"/>
          </a:p>
        </p:txBody>
      </p:sp>
      <p:cxnSp>
        <p:nvCxnSpPr>
          <p:cNvPr id="8" name="Straight Connector 7">
            <a:extLst>
              <a:ext uri="{FF2B5EF4-FFF2-40B4-BE49-F238E27FC236}">
                <a16:creationId xmlns:a16="http://schemas.microsoft.com/office/drawing/2014/main" id="{C64158DF-756B-260C-69DA-D76C163B7274}"/>
              </a:ext>
              <a:ext uri="{C183D7F6-B498-43B3-948B-1728B52AA6E4}">
                <adec:decorative xmlns:adec="http://schemas.microsoft.com/office/drawing/2017/decorative" val="1"/>
              </a:ext>
            </a:extLst>
          </p:cNvPr>
          <p:cNvCxnSpPr>
            <a:cxnSpLocks/>
          </p:cNvCxnSpPr>
          <p:nvPr userDrawn="1"/>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86149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6">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697EF66-DC3D-B2CA-7F76-8D8A7ED29968}"/>
              </a:ext>
            </a:extLst>
          </p:cNvPr>
          <p:cNvSpPr>
            <a:spLocks noGrp="1"/>
          </p:cNvSpPr>
          <p:nvPr>
            <p:ph type="title"/>
          </p:nvPr>
        </p:nvSpPr>
        <p:spPr>
          <a:xfrm>
            <a:off x="82296" y="64008"/>
            <a:ext cx="8229600" cy="2621154"/>
          </a:xfrm>
        </p:spPr>
        <p:txBody>
          <a:bodyPr>
            <a:noAutofit/>
          </a:bodyPr>
          <a:lstStyle>
            <a:lvl1pPr>
              <a:defRPr sz="6000"/>
            </a:lvl1pPr>
          </a:lstStyle>
          <a:p>
            <a:r>
              <a:rPr lang="en-US"/>
              <a:t>Click to edit Master title style</a:t>
            </a:r>
          </a:p>
        </p:txBody>
      </p:sp>
      <p:sp>
        <p:nvSpPr>
          <p:cNvPr id="13" name="Subtitle 2">
            <a:extLst>
              <a:ext uri="{FF2B5EF4-FFF2-40B4-BE49-F238E27FC236}">
                <a16:creationId xmlns:a16="http://schemas.microsoft.com/office/drawing/2014/main" id="{0F2A94AC-5C1C-CE45-09E9-C80B1B71FA27}"/>
              </a:ext>
            </a:extLst>
          </p:cNvPr>
          <p:cNvSpPr>
            <a:spLocks noGrp="1"/>
          </p:cNvSpPr>
          <p:nvPr>
            <p:ph type="subTitle" idx="1"/>
          </p:nvPr>
        </p:nvSpPr>
        <p:spPr>
          <a:xfrm>
            <a:off x="3513954" y="4431379"/>
            <a:ext cx="7611246" cy="1465254"/>
          </a:xfrm>
        </p:spPr>
        <p:txBody>
          <a:bodyPr anchor="b" anchorCtr="0">
            <a:normAutofit/>
          </a:bodyPr>
          <a:lstStyle>
            <a:lvl1pPr marL="0" indent="0" algn="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E6B19A73-9EF0-435E-951F-A4ACE59FBD85}" type="datetime1">
              <a:rPr lang="en-US" smtClean="0"/>
              <a:t>9/28/25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dirty="0"/>
          </a:p>
        </p:txBody>
      </p:sp>
      <p:cxnSp>
        <p:nvCxnSpPr>
          <p:cNvPr id="8" name="Straight Connector 7">
            <a:extLst>
              <a:ext uri="{FF2B5EF4-FFF2-40B4-BE49-F238E27FC236}">
                <a16:creationId xmlns:a16="http://schemas.microsoft.com/office/drawing/2014/main" id="{C2E6B14D-48CB-3652-5FBF-557B0DB0C006}"/>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188114"/>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7847" y="4676177"/>
            <a:ext cx="10835639" cy="1319510"/>
          </a:xfrm>
        </p:spPr>
        <p:txBody>
          <a:bodyPr vert="horz" lIns="91440" tIns="45720" rIns="91440" bIns="45720" rtlCol="0" anchor="b">
            <a:noAutofit/>
          </a:bodyPr>
          <a:lstStyle>
            <a:lvl1pPr>
              <a:defRPr lang="en-US" sz="5400" dirty="0"/>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7847" y="6065134"/>
            <a:ext cx="10835639" cy="373766"/>
          </a:xfrm>
        </p:spPr>
        <p:txBody>
          <a:bodyPr vert="horz" lIns="91440" tIns="45720" rIns="91440" bIns="45720" rtlCol="0" anchor="b">
            <a:noAutofit/>
          </a:bodyPr>
          <a:lstStyle>
            <a:lvl1pPr marL="0" indent="0">
              <a:spcBef>
                <a:spcPts val="0"/>
              </a:spcBef>
              <a:buNone/>
              <a:defRPr lang="en-US" sz="2000" dirty="0"/>
            </a:lvl1pPr>
          </a:lstStyle>
          <a:p>
            <a:pPr lvl="0"/>
            <a:r>
              <a:rPr lang="en-US" dirty="0"/>
              <a:t>Click to edit Master subtitle style</a:t>
            </a:r>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hasCustomPrompt="1"/>
          </p:nvPr>
        </p:nvSpPr>
        <p:spPr>
          <a:xfrm>
            <a:off x="0" y="1"/>
            <a:ext cx="12191999" cy="4467828"/>
          </a:xfrm>
          <a:blipFill dpi="0" rotWithShape="1">
            <a:blip r:embed="rId2">
              <a:alphaModFix amt="60000"/>
            </a:blip>
            <a:srcRect/>
            <a:stretch>
              <a:fillRect/>
            </a:stretch>
          </a:blipFill>
        </p:spPr>
        <p:txBody>
          <a:bodyPr/>
          <a:lstStyle>
            <a:lvl1pPr marL="0" indent="0">
              <a:buNone/>
              <a:defRPr/>
            </a:lvl1pPr>
          </a:lstStyle>
          <a:p>
            <a:r>
              <a:rPr lang="en-US" dirty="0"/>
              <a:t> </a:t>
            </a:r>
          </a:p>
        </p:txBody>
      </p:sp>
      <p:cxnSp>
        <p:nvCxnSpPr>
          <p:cNvPr id="4" name="Straight Connector 3">
            <a:extLst>
              <a:ext uri="{FF2B5EF4-FFF2-40B4-BE49-F238E27FC236}">
                <a16:creationId xmlns:a16="http://schemas.microsoft.com/office/drawing/2014/main" id="{A7765164-0D02-5316-1845-119CB011190B}"/>
              </a:ext>
              <a:ext uri="{C183D7F6-B498-43B3-948B-1728B52AA6E4}">
                <adec:decorative xmlns:adec="http://schemas.microsoft.com/office/drawing/2017/decorative" val="1"/>
              </a:ext>
            </a:extLst>
          </p:cNvPr>
          <p:cNvCxnSpPr>
            <a:cxnSpLocks/>
          </p:cNvCxnSpPr>
          <p:nvPr userDrawn="1"/>
        </p:nvCxnSpPr>
        <p:spPr>
          <a:xfrm>
            <a:off x="0" y="571500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2DFA2081-8ED6-0719-D0B6-2818D6019332}"/>
              </a:ext>
            </a:extLst>
          </p:cNvPr>
          <p:cNvSpPr>
            <a:spLocks noGrp="1"/>
          </p:cNvSpPr>
          <p:nvPr>
            <p:ph type="ftr" sz="quarter" idx="15"/>
          </p:nvPr>
        </p:nvSpPr>
        <p:spPr/>
        <p:txBody>
          <a:bodyPr/>
          <a:lstStyle/>
          <a:p>
            <a:endParaRPr lang="en-US" dirty="0"/>
          </a:p>
        </p:txBody>
      </p:sp>
      <p:sp>
        <p:nvSpPr>
          <p:cNvPr id="5" name="Date Placeholder 4">
            <a:extLst>
              <a:ext uri="{FF2B5EF4-FFF2-40B4-BE49-F238E27FC236}">
                <a16:creationId xmlns:a16="http://schemas.microsoft.com/office/drawing/2014/main" id="{9A51F47A-9B8B-A343-2C56-110E21331AE3}"/>
              </a:ext>
            </a:extLst>
          </p:cNvPr>
          <p:cNvSpPr>
            <a:spLocks noGrp="1"/>
          </p:cNvSpPr>
          <p:nvPr>
            <p:ph type="dt" sz="half" idx="14"/>
          </p:nvPr>
        </p:nvSpPr>
        <p:spPr/>
        <p:txBody>
          <a:bodyPr/>
          <a:lstStyle/>
          <a:p>
            <a:fld id="{2ABAD28B-DD56-4B56-883A-96608C765E28}" type="datetimeFigureOut">
              <a:rPr lang="en-US" smtClean="0"/>
              <a:pPr/>
              <a:t>9/28/25</a:t>
            </a:fld>
            <a:endParaRPr lang="en-US" dirty="0"/>
          </a:p>
        </p:txBody>
      </p:sp>
      <p:sp>
        <p:nvSpPr>
          <p:cNvPr id="10" name="Slide Number Placeholder 9">
            <a:extLst>
              <a:ext uri="{FF2B5EF4-FFF2-40B4-BE49-F238E27FC236}">
                <a16:creationId xmlns:a16="http://schemas.microsoft.com/office/drawing/2014/main" id="{F259CCC4-FA9E-2074-3142-5EBA62F91B25}"/>
              </a:ext>
            </a:extLst>
          </p:cNvPr>
          <p:cNvSpPr>
            <a:spLocks noGrp="1"/>
          </p:cNvSpPr>
          <p:nvPr>
            <p:ph type="sldNum" sz="quarter" idx="16"/>
          </p:nvPr>
        </p:nvSpPr>
        <p:spPr/>
        <p:txBody>
          <a:bodyPr/>
          <a:lstStyle/>
          <a:p>
            <a:fld id="{7DF5BAF5-ABAB-4575-8E56-D109A3D17F9F}" type="slidenum">
              <a:rPr lang="en-US" smtClean="0"/>
              <a:pPr/>
              <a:t>‹#›</a:t>
            </a:fld>
            <a:endParaRPr lang="en-US" dirty="0"/>
          </a:p>
        </p:txBody>
      </p:sp>
    </p:spTree>
    <p:extLst>
      <p:ext uri="{BB962C8B-B14F-4D97-AF65-F5344CB8AC3E}">
        <p14:creationId xmlns:p14="http://schemas.microsoft.com/office/powerpoint/2010/main" val="191457646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208905" y="284481"/>
            <a:ext cx="4244009" cy="4320310"/>
          </a:xfrm>
        </p:spPr>
        <p:txBody>
          <a:bodyPr vert="horz" lIns="91440" tIns="45720" rIns="91440" bIns="45720" rtlCol="0" anchor="t">
            <a:normAutofit/>
          </a:bodyPr>
          <a:lstStyle>
            <a:lvl1pPr>
              <a:defRPr lang="en-US" sz="3600" dirty="0"/>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208905" y="4827642"/>
            <a:ext cx="3916294" cy="1033669"/>
          </a:xfrm>
        </p:spPr>
        <p:txBody>
          <a:bodyPr vert="horz" lIns="91440" tIns="45720" rIns="91440" bIns="45720" rtlCol="0" anchor="b">
            <a:normAutofit/>
          </a:bodyPr>
          <a:lstStyle>
            <a:lvl1pPr marL="0" indent="0">
              <a:lnSpc>
                <a:spcPct val="100000"/>
              </a:lnSpc>
              <a:spcBef>
                <a:spcPts val="0"/>
              </a:spcBef>
              <a:buNone/>
              <a:defRPr lang="en-US" sz="2000" dirty="0"/>
            </a:lvl1pPr>
          </a:lstStyle>
          <a:p>
            <a:pPr lvl="0"/>
            <a:r>
              <a:rPr lang="en-US"/>
              <a:t>Click to edit Master subtitle style</a:t>
            </a:r>
            <a:endParaRPr lang="en-US" dirty="0"/>
          </a:p>
        </p:txBody>
      </p:sp>
      <p:sp>
        <p:nvSpPr>
          <p:cNvPr id="14" name="Picture Placeholder 13">
            <a:extLst>
              <a:ext uri="{FF2B5EF4-FFF2-40B4-BE49-F238E27FC236}">
                <a16:creationId xmlns:a16="http://schemas.microsoft.com/office/drawing/2014/main" id="{51A639AF-317A-79DF-3175-64C726EA3189}"/>
              </a:ext>
            </a:extLst>
          </p:cNvPr>
          <p:cNvSpPr>
            <a:spLocks noGrp="1"/>
          </p:cNvSpPr>
          <p:nvPr>
            <p:ph type="pic" sz="quarter" idx="14" hasCustomPrompt="1"/>
          </p:nvPr>
        </p:nvSpPr>
        <p:spPr>
          <a:xfrm>
            <a:off x="0" y="0"/>
            <a:ext cx="6967075" cy="6858000"/>
          </a:xfrm>
          <a:custGeom>
            <a:avLst/>
            <a:gdLst>
              <a:gd name="connsiteX0" fmla="*/ 0 w 7195675"/>
              <a:gd name="connsiteY0" fmla="*/ 0 h 6858000"/>
              <a:gd name="connsiteX1" fmla="*/ 7195675 w 7195675"/>
              <a:gd name="connsiteY1" fmla="*/ 0 h 6858000"/>
              <a:gd name="connsiteX2" fmla="*/ 7195675 w 7195675"/>
              <a:gd name="connsiteY2" fmla="*/ 6858000 h 6858000"/>
              <a:gd name="connsiteX3" fmla="*/ 0 w 719567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195675" h="6858000">
                <a:moveTo>
                  <a:pt x="0" y="0"/>
                </a:moveTo>
                <a:lnTo>
                  <a:pt x="7195675" y="0"/>
                </a:lnTo>
                <a:lnTo>
                  <a:pt x="7195675"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7208906" y="6438900"/>
            <a:ext cx="2351783" cy="419100"/>
          </a:xfrm>
        </p:spPr>
        <p:txBody>
          <a:bodyPr/>
          <a:lstStyle/>
          <a:p>
            <a:r>
              <a:rPr lang="en-US"/>
              <a:t>Sample Footer Text</a:t>
            </a:r>
            <a:endParaRPr lang="en-US" dirty="0"/>
          </a:p>
        </p:txBody>
      </p:sp>
      <p:sp>
        <p:nvSpPr>
          <p:cNvPr id="8" name="Date Placeholder 4">
            <a:extLst>
              <a:ext uri="{FF2B5EF4-FFF2-40B4-BE49-F238E27FC236}">
                <a16:creationId xmlns:a16="http://schemas.microsoft.com/office/drawing/2014/main" id="{80C9AB94-8F6E-3F2E-B012-AADB80E54860}"/>
              </a:ext>
            </a:extLst>
          </p:cNvPr>
          <p:cNvSpPr>
            <a:spLocks noGrp="1"/>
          </p:cNvSpPr>
          <p:nvPr>
            <p:ph type="dt" sz="half" idx="15"/>
          </p:nvPr>
        </p:nvSpPr>
        <p:spPr>
          <a:xfrm>
            <a:off x="9650896" y="6438900"/>
            <a:ext cx="864704" cy="419100"/>
          </a:xfrm>
        </p:spPr>
        <p:txBody>
          <a:bodyPr/>
          <a:lstStyle/>
          <a:p>
            <a:fld id="{2ABAD28B-DD56-4B56-883A-96608C765E28}" type="datetimeFigureOut">
              <a:rPr lang="en-US" smtClean="0"/>
              <a:pPr/>
              <a:t>9/28/25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0523764" y="6438900"/>
            <a:ext cx="601436" cy="419100"/>
          </a:xfrm>
        </p:spPr>
        <p:txBody>
          <a:bodyPr/>
          <a:lstStyle/>
          <a:p>
            <a:fld id="{AEAA3239-9EA4-4A65-A281-97F994456D9F}" type="slidenum">
              <a:rPr lang="en-US" smtClean="0"/>
              <a:t>‹#›</a:t>
            </a:fld>
            <a:endParaRPr lang="en-US"/>
          </a:p>
        </p:txBody>
      </p:sp>
      <p:cxnSp>
        <p:nvCxnSpPr>
          <p:cNvPr id="7" name="Straight Connector 6">
            <a:extLst>
              <a:ext uri="{FF2B5EF4-FFF2-40B4-BE49-F238E27FC236}">
                <a16:creationId xmlns:a16="http://schemas.microsoft.com/office/drawing/2014/main" id="{2BA6CE1C-3B05-36AC-25B7-6050ED0CBE18}"/>
              </a:ext>
              <a:ext uri="{C183D7F6-B498-43B3-948B-1728B52AA6E4}">
                <adec:decorative xmlns:adec="http://schemas.microsoft.com/office/drawing/2017/decorative" val="1"/>
              </a:ext>
            </a:extLst>
          </p:cNvPr>
          <p:cNvCxnSpPr>
            <a:cxnSpLocks/>
          </p:cNvCxnSpPr>
          <p:nvPr userDrawn="1"/>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09357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935982"/>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119745"/>
            <a:ext cx="9922764" cy="41667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88136" y="6438900"/>
            <a:ext cx="8562760" cy="419100"/>
          </a:xfrm>
          <a:prstGeom prst="rect">
            <a:avLst/>
          </a:prstGeom>
        </p:spPr>
        <p:txBody>
          <a:bodyPr vert="horz" lIns="91440" tIns="45720" rIns="91440" bIns="45720" rtlCol="0" anchor="ctr"/>
          <a:lstStyle>
            <a:lvl1pPr algn="l" rtl="0">
              <a:defRPr sz="900">
                <a:solidFill>
                  <a:schemeClr val="tx1"/>
                </a:solidFill>
              </a:defRPr>
            </a:lvl1pPr>
          </a:lstStyle>
          <a:p>
            <a:endParaRPr lang="en-US" dirty="0"/>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9650896" y="6438900"/>
            <a:ext cx="864704" cy="419100"/>
          </a:xfrm>
          <a:prstGeom prst="rect">
            <a:avLst/>
          </a:prstGeom>
        </p:spPr>
        <p:txBody>
          <a:bodyPr vert="horz" lIns="91440" tIns="45720" rIns="91440" bIns="45720" rtlCol="0" anchor="ctr"/>
          <a:lstStyle>
            <a:lvl1pPr algn="l" rtl="0">
              <a:defRPr sz="900">
                <a:solidFill>
                  <a:schemeClr val="tx1"/>
                </a:solidFill>
              </a:defRPr>
            </a:lvl1pPr>
          </a:lstStyle>
          <a:p>
            <a:fld id="{2ABAD28B-DD56-4B56-883A-96608C765E28}" type="datetimeFigureOut">
              <a:rPr lang="en-US" smtClean="0"/>
              <a:pPr/>
              <a:t>9/28/25</a:t>
            </a:fld>
            <a:endParaRPr lang="en-US" dirty="0"/>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523764" y="6438900"/>
            <a:ext cx="601436" cy="419100"/>
          </a:xfrm>
          <a:prstGeom prst="rect">
            <a:avLst/>
          </a:prstGeom>
        </p:spPr>
        <p:txBody>
          <a:bodyPr vert="horz" lIns="91440" tIns="45720" rIns="91440" bIns="45720" rtlCol="0" anchor="ctr"/>
          <a:lstStyle>
            <a:lvl1pPr algn="r" rtl="0">
              <a:defRPr sz="900">
                <a:solidFill>
                  <a:schemeClr val="tx1"/>
                </a:solidFill>
              </a:defRPr>
            </a:lvl1pPr>
          </a:lstStyle>
          <a:p>
            <a:fld id="{7DF5BAF5-ABAB-4575-8E56-D109A3D17F9F}" type="slidenum">
              <a:rPr lang="en-US" smtClean="0"/>
              <a:pPr/>
              <a:t>‹#›</a:t>
            </a:fld>
            <a:endParaRPr lang="en-US" dirty="0"/>
          </a:p>
        </p:txBody>
      </p:sp>
    </p:spTree>
    <p:extLst>
      <p:ext uri="{BB962C8B-B14F-4D97-AF65-F5344CB8AC3E}">
        <p14:creationId xmlns:p14="http://schemas.microsoft.com/office/powerpoint/2010/main" val="2969869501"/>
      </p:ext>
    </p:extLst>
  </p:cSld>
  <p:clrMap bg1="lt1" tx1="dk1" bg2="lt2" tx2="dk2" accent1="accent1" accent2="accent2" accent3="accent3" accent4="accent4" accent5="accent5" accent6="accent6" hlink="hlink" folHlink="folHlink"/>
  <p:sldLayoutIdLst>
    <p:sldLayoutId id="2147483727" r:id="rId1"/>
    <p:sldLayoutId id="2147483730" r:id="rId2"/>
    <p:sldLayoutId id="2147483726" r:id="rId3"/>
    <p:sldLayoutId id="2147483737" r:id="rId4"/>
    <p:sldLayoutId id="2147483728" r:id="rId5"/>
    <p:sldLayoutId id="2147483729" r:id="rId6"/>
    <p:sldLayoutId id="2147483738" r:id="rId7"/>
    <p:sldLayoutId id="2147483789" r:id="rId8"/>
    <p:sldLayoutId id="2147483818" r:id="rId9"/>
    <p:sldLayoutId id="2147483819" r:id="rId10"/>
    <p:sldLayoutId id="2147483820" r:id="rId11"/>
    <p:sldLayoutId id="2147483731" r:id="rId12"/>
    <p:sldLayoutId id="2147483743" r:id="rId13"/>
    <p:sldLayoutId id="2147483788" r:id="rId14"/>
    <p:sldLayoutId id="2147483792" r:id="rId15"/>
    <p:sldLayoutId id="2147483793" r:id="rId16"/>
    <p:sldLayoutId id="2147483794" r:id="rId17"/>
    <p:sldLayoutId id="2147483795" r:id="rId18"/>
    <p:sldLayoutId id="2147483796" r:id="rId19"/>
    <p:sldLayoutId id="2147483797" r:id="rId20"/>
    <p:sldLayoutId id="2147483816" r:id="rId21"/>
    <p:sldLayoutId id="2147483817" r:id="rId22"/>
    <p:sldLayoutId id="2147483814" r:id="rId23"/>
    <p:sldLayoutId id="2147483815" r:id="rId24"/>
    <p:sldLayoutId id="2147483812" r:id="rId25"/>
    <p:sldLayoutId id="2147483813" r:id="rId26"/>
    <p:sldLayoutId id="2147483811" r:id="rId27"/>
    <p:sldLayoutId id="2147483810" r:id="rId28"/>
    <p:sldLayoutId id="2147483809" r:id="rId29"/>
    <p:sldLayoutId id="2147483808" r:id="rId30"/>
    <p:sldLayoutId id="2147483807" r:id="rId31"/>
    <p:sldLayoutId id="2147483806" r:id="rId32"/>
    <p:sldLayoutId id="2147483805" r:id="rId33"/>
    <p:sldLayoutId id="2147483803" r:id="rId34"/>
    <p:sldLayoutId id="2147483804" r:id="rId35"/>
    <p:sldLayoutId id="2147483802" r:id="rId36"/>
    <p:sldLayoutId id="2147483801" r:id="rId37"/>
    <p:sldLayoutId id="2147483768" r:id="rId38"/>
    <p:sldLayoutId id="2147483769" r:id="rId39"/>
    <p:sldLayoutId id="2147483770" r:id="rId40"/>
    <p:sldLayoutId id="2147483771" r:id="rId41"/>
    <p:sldLayoutId id="2147483774" r:id="rId42"/>
    <p:sldLayoutId id="2147483800" r:id="rId43"/>
    <p:sldLayoutId id="2147483821" r:id="rId44"/>
    <p:sldLayoutId id="2147483775" r:id="rId45"/>
    <p:sldLayoutId id="2147483776" r:id="rId46"/>
    <p:sldLayoutId id="2147483778" r:id="rId47"/>
    <p:sldLayoutId id="2147483798" r:id="rId48"/>
    <p:sldLayoutId id="2147483799" r:id="rId49"/>
    <p:sldLayoutId id="2147483734" r:id="rId50"/>
    <p:sldLayoutId id="2147483782" r:id="rId51"/>
    <p:sldLayoutId id="2147483783" r:id="rId52"/>
    <p:sldLayoutId id="2147483784" r:id="rId53"/>
    <p:sldLayoutId id="2147483785" r:id="rId54"/>
    <p:sldLayoutId id="2147483786" r:id="rId55"/>
    <p:sldLayoutId id="2147483822" r:id="rId56"/>
  </p:sldLayoutIdLst>
  <p:txStyles>
    <p:titleStyle>
      <a:lvl1pPr algn="l" defTabSz="914400" rtl="0" eaLnBrk="1" latinLnBrk="0" hangingPunct="1">
        <a:lnSpc>
          <a:spcPct val="85000"/>
        </a:lnSpc>
        <a:spcBef>
          <a:spcPct val="0"/>
        </a:spcBef>
        <a:buNone/>
        <a:defRPr sz="3600" b="1" kern="1200" cap="all" baseline="0">
          <a:solidFill>
            <a:schemeClr val="tx1"/>
          </a:solidFill>
          <a:latin typeface="+mj-lt"/>
          <a:ea typeface="+mj-ea"/>
          <a:cs typeface="+mj-cs"/>
        </a:defRPr>
      </a:lvl1pPr>
    </p:titleStyle>
    <p:bodyStyle>
      <a:lvl1pPr marL="0" indent="0" algn="l" defTabSz="914400" rtl="0" eaLnBrk="1" latinLnBrk="0" hangingPunct="1">
        <a:lnSpc>
          <a:spcPct val="130000"/>
        </a:lnSpc>
        <a:spcBef>
          <a:spcPts val="0"/>
        </a:spcBef>
        <a:buFont typeface="Neue Haas Grotesk Text Pro" panose="020B0504020202020204" pitchFamily="34" charset="0"/>
        <a:buNone/>
        <a:defRPr sz="1600" kern="1200">
          <a:solidFill>
            <a:schemeClr val="tx1"/>
          </a:solidFill>
          <a:latin typeface="+mn-lt"/>
          <a:ea typeface="+mn-ea"/>
          <a:cs typeface="+mn-cs"/>
        </a:defRPr>
      </a:lvl1pPr>
      <a:lvl2pPr marL="502920" indent="-228600" algn="l" defTabSz="914400" rtl="0" eaLnBrk="1" latinLnBrk="0" hangingPunct="1">
        <a:lnSpc>
          <a:spcPct val="130000"/>
        </a:lnSpc>
        <a:spcBef>
          <a:spcPts val="0"/>
        </a:spcBef>
        <a:buFont typeface="Neue Haas Grotesk Text Pro" panose="020B05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30000"/>
        </a:lnSpc>
        <a:spcBef>
          <a:spcPts val="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0"/>
        </a:spcBef>
        <a:buFont typeface="Neue Haas Grotesk Text Pro" panose="020B0504020202020204" pitchFamily="34" charset="0"/>
        <a:buChar char="-"/>
        <a:defRPr sz="1600" kern="1200">
          <a:solidFill>
            <a:schemeClr val="tx1"/>
          </a:solidFill>
          <a:latin typeface="+mn-lt"/>
          <a:ea typeface="+mn-ea"/>
          <a:cs typeface="+mn-cs"/>
        </a:defRPr>
      </a:lvl4pPr>
      <a:lvl5pPr marL="1280160" indent="-228600" algn="l" defTabSz="914400" rtl="0" eaLnBrk="1" latinLnBrk="0" hangingPunct="1">
        <a:lnSpc>
          <a:spcPct val="130000"/>
        </a:lnSpc>
        <a:spcBef>
          <a:spcPts val="0"/>
        </a:spcBef>
        <a:buFont typeface="Neue Haas Grotesk Text Pro" panose="020B05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pos="744">
          <p15:clr>
            <a:srgbClr val="F26B43"/>
          </p15:clr>
        </p15:guide>
        <p15:guide id="6" userDrawn="1">
          <p15:clr>
            <a:srgbClr val="F26B43"/>
          </p15:clr>
        </p15:guide>
        <p15:guide id="8" pos="6936">
          <p15:clr>
            <a:srgbClr val="F26B43"/>
          </p15:clr>
        </p15:guide>
        <p15:guide id="10" orient="horz" pos="720">
          <p15:clr>
            <a:srgbClr val="F26B43"/>
          </p15:clr>
        </p15:guide>
        <p15:guide id="14" pos="6624" userDrawn="1">
          <p15:clr>
            <a:srgbClr val="F26B43"/>
          </p15:clr>
        </p15:guide>
        <p15:guide id="22" orient="horz" pos="360">
          <p15:clr>
            <a:srgbClr val="F26B43"/>
          </p15:clr>
        </p15:guide>
        <p15:guide id="23" orient="horz" pos="3960" userDrawn="1">
          <p15:clr>
            <a:srgbClr val="F26B43"/>
          </p15:clr>
        </p15:guide>
        <p15:guide id="24" orient="horz" pos="2160" userDrawn="1">
          <p15:clr>
            <a:srgbClr val="F26B43"/>
          </p15:clr>
        </p15:guide>
        <p15:guide id="25" pos="7680" userDrawn="1">
          <p15:clr>
            <a:srgbClr val="F26B43"/>
          </p15:clr>
        </p15:guide>
        <p15:guide id="26" pos="3840" userDrawn="1">
          <p15:clr>
            <a:srgbClr val="F26B43"/>
          </p15:clr>
        </p15:guide>
        <p15:guide id="27" pos="6168" userDrawn="1">
          <p15:clr>
            <a:srgbClr val="F26B43"/>
          </p15:clr>
        </p15:guide>
        <p15:guide id="28" pos="672" userDrawn="1">
          <p15:clr>
            <a:srgbClr val="F26B43"/>
          </p15:clr>
        </p15:guide>
        <p15:guide id="29" pos="7008" userDrawn="1">
          <p15:clr>
            <a:srgbClr val="F26B43"/>
          </p15:clr>
        </p15:guide>
        <p15:guide id="30" orient="horz" pos="4056" userDrawn="1">
          <p15:clr>
            <a:srgbClr val="F26B43"/>
          </p15:clr>
        </p15:guide>
        <p15:guide id="31" orient="horz" pos="36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1674-4B74-3C6B-378A-3C3160F5ECA1}"/>
              </a:ext>
            </a:extLst>
          </p:cNvPr>
          <p:cNvSpPr>
            <a:spLocks noGrp="1"/>
          </p:cNvSpPr>
          <p:nvPr>
            <p:ph type="title"/>
          </p:nvPr>
        </p:nvSpPr>
        <p:spPr>
          <a:xfrm>
            <a:off x="82296" y="64007"/>
            <a:ext cx="12015216" cy="5120639"/>
          </a:xfrm>
        </p:spPr>
        <p:txBody>
          <a:bodyPr anchor="t">
            <a:normAutofit/>
          </a:bodyPr>
          <a:lstStyle/>
          <a:p>
            <a:r>
              <a:rPr lang="en-US" sz="8100"/>
              <a:t>Event Centralizer: Solving Student Career Event Discovery</a:t>
            </a:r>
          </a:p>
        </p:txBody>
      </p:sp>
      <p:sp>
        <p:nvSpPr>
          <p:cNvPr id="3" name="Subtitle 2">
            <a:extLst>
              <a:ext uri="{FF2B5EF4-FFF2-40B4-BE49-F238E27FC236}">
                <a16:creationId xmlns:a16="http://schemas.microsoft.com/office/drawing/2014/main" id="{2BAA0134-7A0F-4A62-8B89-9266104807CE}"/>
              </a:ext>
            </a:extLst>
          </p:cNvPr>
          <p:cNvSpPr>
            <a:spLocks noGrp="1"/>
          </p:cNvSpPr>
          <p:nvPr>
            <p:ph type="subTitle" idx="1"/>
          </p:nvPr>
        </p:nvSpPr>
        <p:spPr>
          <a:xfrm>
            <a:off x="1088136" y="5348178"/>
            <a:ext cx="10037064" cy="566928"/>
          </a:xfrm>
        </p:spPr>
        <p:txBody>
          <a:bodyPr anchor="b">
            <a:normAutofit/>
          </a:bodyPr>
          <a:lstStyle/>
          <a:p>
            <a:pPr>
              <a:spcAft>
                <a:spcPts val="600"/>
              </a:spcAft>
            </a:pPr>
            <a:r>
              <a:rPr lang="en-US"/>
              <a:t>Streamlining access to career events for student success</a:t>
            </a:r>
          </a:p>
        </p:txBody>
      </p:sp>
    </p:spTree>
    <p:extLst>
      <p:ext uri="{BB962C8B-B14F-4D97-AF65-F5344CB8AC3E}">
        <p14:creationId xmlns:p14="http://schemas.microsoft.com/office/powerpoint/2010/main" val="131246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42"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2512-1AE5-B825-A586-AC529FEBEDD0}"/>
              </a:ext>
            </a:extLst>
          </p:cNvPr>
          <p:cNvSpPr>
            <a:spLocks noGrp="1"/>
          </p:cNvSpPr>
          <p:nvPr>
            <p:ph type="title"/>
          </p:nvPr>
        </p:nvSpPr>
        <p:spPr>
          <a:xfrm>
            <a:off x="1088136" y="1090244"/>
            <a:ext cx="10037064" cy="5159257"/>
          </a:xfrm>
        </p:spPr>
        <p:txBody>
          <a:bodyPr anchor="t">
            <a:normAutofit/>
          </a:bodyPr>
          <a:lstStyle/>
          <a:p>
            <a:r>
              <a:rPr lang="en-US"/>
              <a:t>Introduction</a:t>
            </a:r>
          </a:p>
        </p:txBody>
      </p:sp>
      <p:pic>
        <p:nvPicPr>
          <p:cNvPr id="4" name="Picture 3" descr="A screenshot of a chat&#10;&#10;AI-generated content may be incorrect.">
            <a:extLst>
              <a:ext uri="{FF2B5EF4-FFF2-40B4-BE49-F238E27FC236}">
                <a16:creationId xmlns:a16="http://schemas.microsoft.com/office/drawing/2014/main" id="{1A13B9DC-B8B3-29D9-87E4-F87A392A22C7}"/>
              </a:ext>
            </a:extLst>
          </p:cNvPr>
          <p:cNvPicPr>
            <a:picLocks noChangeAspect="1"/>
          </p:cNvPicPr>
          <p:nvPr/>
        </p:nvPicPr>
        <p:blipFill>
          <a:blip r:embed="rId3"/>
          <a:stretch>
            <a:fillRect/>
          </a:stretch>
        </p:blipFill>
        <p:spPr>
          <a:xfrm>
            <a:off x="8124168" y="2640059"/>
            <a:ext cx="2716998" cy="2601577"/>
          </a:xfrm>
          <a:prstGeom prst="rect">
            <a:avLst/>
          </a:prstGeom>
        </p:spPr>
      </p:pic>
      <p:pic>
        <p:nvPicPr>
          <p:cNvPr id="5" name="Picture 4" descr="A screenshot of a chat&#10;&#10;AI-generated content may be incorrect.">
            <a:extLst>
              <a:ext uri="{FF2B5EF4-FFF2-40B4-BE49-F238E27FC236}">
                <a16:creationId xmlns:a16="http://schemas.microsoft.com/office/drawing/2014/main" id="{6168F8A1-4E24-5A38-4A6F-F3D04B4D009D}"/>
              </a:ext>
            </a:extLst>
          </p:cNvPr>
          <p:cNvPicPr>
            <a:picLocks noChangeAspect="1"/>
          </p:cNvPicPr>
          <p:nvPr/>
        </p:nvPicPr>
        <p:blipFill>
          <a:blip r:embed="rId4"/>
          <a:stretch>
            <a:fillRect/>
          </a:stretch>
        </p:blipFill>
        <p:spPr>
          <a:xfrm>
            <a:off x="770458" y="2640060"/>
            <a:ext cx="2692418" cy="3409758"/>
          </a:xfrm>
          <a:prstGeom prst="rect">
            <a:avLst/>
          </a:prstGeom>
        </p:spPr>
      </p:pic>
      <p:pic>
        <p:nvPicPr>
          <p:cNvPr id="6" name="Picture 5" descr="Screens screenshot of a phone&#10;&#10;AI-generated content may be incorrect.">
            <a:extLst>
              <a:ext uri="{FF2B5EF4-FFF2-40B4-BE49-F238E27FC236}">
                <a16:creationId xmlns:a16="http://schemas.microsoft.com/office/drawing/2014/main" id="{8DF1E2D7-F258-2EB2-69EB-B50B4AA41AAB}"/>
              </a:ext>
            </a:extLst>
          </p:cNvPr>
          <p:cNvPicPr>
            <a:picLocks noChangeAspect="1"/>
          </p:cNvPicPr>
          <p:nvPr/>
        </p:nvPicPr>
        <p:blipFill>
          <a:blip r:embed="rId5"/>
          <a:stretch>
            <a:fillRect/>
          </a:stretch>
        </p:blipFill>
        <p:spPr>
          <a:xfrm>
            <a:off x="4432251" y="2640060"/>
            <a:ext cx="2503921" cy="3779213"/>
          </a:xfrm>
          <a:prstGeom prst="rect">
            <a:avLst/>
          </a:prstGeom>
        </p:spPr>
      </p:pic>
    </p:spTree>
    <p:extLst>
      <p:ext uri="{BB962C8B-B14F-4D97-AF65-F5344CB8AC3E}">
        <p14:creationId xmlns:p14="http://schemas.microsoft.com/office/powerpoint/2010/main" val="18068095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120BC-1F04-FD39-F0E1-3423E8355F3C}"/>
              </a:ext>
            </a:extLst>
          </p:cNvPr>
          <p:cNvSpPr>
            <a:spLocks noGrp="1"/>
          </p:cNvSpPr>
          <p:nvPr>
            <p:ph type="title"/>
          </p:nvPr>
        </p:nvSpPr>
        <p:spPr>
          <a:xfrm>
            <a:off x="1088136" y="1090244"/>
            <a:ext cx="10037064" cy="5159257"/>
          </a:xfrm>
        </p:spPr>
        <p:txBody>
          <a:bodyPr anchor="t">
            <a:normAutofit/>
          </a:bodyPr>
          <a:lstStyle/>
          <a:p>
            <a:r>
              <a:rPr lang="en-US"/>
              <a:t>Problem Definition</a:t>
            </a:r>
          </a:p>
        </p:txBody>
      </p:sp>
    </p:spTree>
    <p:extLst>
      <p:ext uri="{BB962C8B-B14F-4D97-AF65-F5344CB8AC3E}">
        <p14:creationId xmlns:p14="http://schemas.microsoft.com/office/powerpoint/2010/main" val="113640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4CD11-8693-D226-E78B-035653A43F1E}"/>
              </a:ext>
            </a:extLst>
          </p:cNvPr>
          <p:cNvSpPr>
            <a:spLocks noGrp="1"/>
          </p:cNvSpPr>
          <p:nvPr>
            <p:ph type="title"/>
          </p:nvPr>
        </p:nvSpPr>
        <p:spPr>
          <a:xfrm>
            <a:off x="6386751" y="1115736"/>
            <a:ext cx="4738450" cy="1283986"/>
          </a:xfrm>
        </p:spPr>
        <p:txBody>
          <a:bodyPr anchor="t">
            <a:normAutofit/>
          </a:bodyPr>
          <a:lstStyle/>
          <a:p>
            <a:r>
              <a:rPr lang="en-US" sz="3300"/>
              <a:t>Challenges Faced by Students</a:t>
            </a:r>
          </a:p>
        </p:txBody>
      </p:sp>
      <p:pic>
        <p:nvPicPr>
          <p:cNvPr id="5" name="Content Placeholder 4" descr="Business team around the word of business.">
            <a:extLst>
              <a:ext uri="{FF2B5EF4-FFF2-40B4-BE49-F238E27FC236}">
                <a16:creationId xmlns:a16="http://schemas.microsoft.com/office/drawing/2014/main" id="{B2A62C90-E55F-4057-830E-422C311AD496}"/>
              </a:ext>
            </a:extLst>
          </p:cNvPr>
          <p:cNvPicPr>
            <a:picLocks noGrp="1" noChangeAspect="1"/>
          </p:cNvPicPr>
          <p:nvPr>
            <p:ph type="pic" sz="quarter" idx="13"/>
          </p:nvPr>
        </p:nvPicPr>
        <p:blipFill>
          <a:blip r:embed="rId3"/>
          <a:srcRect t="15625"/>
          <a:stretch>
            <a:fillRect/>
          </a:stretch>
        </p:blipFill>
        <p:spPr>
          <a:xfrm>
            <a:off x="20" y="10"/>
            <a:ext cx="6095980" cy="6857990"/>
          </a:xfrm>
          <a:prstGeom prst="rect">
            <a:avLst/>
          </a:prstGeom>
          <a:noFill/>
        </p:spPr>
      </p:pic>
      <p:sp>
        <p:nvSpPr>
          <p:cNvPr id="4" name="Content Placeholder 3">
            <a:extLst>
              <a:ext uri="{FF2B5EF4-FFF2-40B4-BE49-F238E27FC236}">
                <a16:creationId xmlns:a16="http://schemas.microsoft.com/office/drawing/2014/main" id="{832480CE-EBA9-0D3A-3F63-FFCC86A05855}"/>
              </a:ext>
            </a:extLst>
          </p:cNvPr>
          <p:cNvSpPr>
            <a:spLocks noGrp="1"/>
          </p:cNvSpPr>
          <p:nvPr>
            <p:ph sz="quarter" idx="15"/>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386751" y="2552124"/>
            <a:ext cx="4738450" cy="3734376"/>
          </a:xfrm>
        </p:spPr>
        <p:txBody>
          <a:bodyPr>
            <a:normAutofit/>
          </a:bodyPr>
          <a:lstStyle/>
          <a:p>
            <a:pPr marL="0" indent="0">
              <a:spcBef>
                <a:spcPts val="2500"/>
              </a:spcBef>
              <a:spcAft>
                <a:spcPts val="600"/>
              </a:spcAft>
              <a:buFont typeface="Arial" panose="020B0604020202020204" pitchFamily="34" charset="0"/>
              <a:buNone/>
            </a:pPr>
            <a:r>
              <a:rPr lang="en-US" sz="1400" b="1"/>
              <a:t>Fragmented Event Information</a:t>
            </a:r>
          </a:p>
          <a:p>
            <a:pPr marL="0" lvl="1" indent="0">
              <a:spcAft>
                <a:spcPts val="600"/>
              </a:spcAft>
              <a:buFont typeface="Arial" panose="020B0604020202020204" pitchFamily="34" charset="0"/>
              <a:buNone/>
            </a:pPr>
            <a:r>
              <a:rPr lang="en-US" sz="1400"/>
              <a:t>Students face difficulties due to event details being spread across emails, flyers, and social media.</a:t>
            </a:r>
          </a:p>
          <a:p>
            <a:pPr marL="0" indent="0">
              <a:spcBef>
                <a:spcPts val="2500"/>
              </a:spcBef>
              <a:spcAft>
                <a:spcPts val="600"/>
              </a:spcAft>
              <a:buFont typeface="Arial" panose="020B0604020202020204" pitchFamily="34" charset="0"/>
              <a:buNone/>
            </a:pPr>
            <a:r>
              <a:rPr lang="en-US" sz="1400" b="1"/>
              <a:t>Missed Career Opportunities</a:t>
            </a:r>
          </a:p>
          <a:p>
            <a:pPr marL="0" lvl="1" indent="0">
              <a:spcAft>
                <a:spcPts val="600"/>
              </a:spcAft>
              <a:buFont typeface="Arial" panose="020B0604020202020204" pitchFamily="34" charset="0"/>
              <a:buNone/>
            </a:pPr>
            <a:r>
              <a:rPr lang="en-US" sz="1400"/>
              <a:t>Poor information visibility causes students to miss direct recruiter engagement and job consideration events.</a:t>
            </a:r>
          </a:p>
          <a:p>
            <a:pPr marL="0" indent="0">
              <a:spcBef>
                <a:spcPts val="2500"/>
              </a:spcBef>
              <a:spcAft>
                <a:spcPts val="600"/>
              </a:spcAft>
              <a:buFont typeface="Arial" panose="020B0604020202020204" pitchFamily="34" charset="0"/>
              <a:buNone/>
            </a:pPr>
            <a:r>
              <a:rPr lang="en-US" sz="1400" b="1"/>
              <a:t>Importance of Centralized Access</a:t>
            </a:r>
          </a:p>
          <a:p>
            <a:pPr marL="0" lvl="1" indent="0">
              <a:spcAft>
                <a:spcPts val="600"/>
              </a:spcAft>
              <a:buFont typeface="Arial" panose="020B0604020202020204" pitchFamily="34" charset="0"/>
              <a:buNone/>
            </a:pPr>
            <a:r>
              <a:rPr lang="en-US" sz="1400"/>
              <a:t>Consolidating event details ensures students timely access and increases chances of recruiter interactions.</a:t>
            </a:r>
          </a:p>
        </p:txBody>
      </p:sp>
    </p:spTree>
    <p:extLst>
      <p:ext uri="{BB962C8B-B14F-4D97-AF65-F5344CB8AC3E}">
        <p14:creationId xmlns:p14="http://schemas.microsoft.com/office/powerpoint/2010/main" val="17627650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25C6-A510-42C6-3869-C0EC3830AA7D}"/>
              </a:ext>
            </a:extLst>
          </p:cNvPr>
          <p:cNvSpPr>
            <a:spLocks noGrp="1"/>
          </p:cNvSpPr>
          <p:nvPr>
            <p:ph type="title"/>
          </p:nvPr>
        </p:nvSpPr>
        <p:spPr>
          <a:xfrm>
            <a:off x="1088136" y="1090244"/>
            <a:ext cx="10037064" cy="5159257"/>
          </a:xfrm>
        </p:spPr>
        <p:txBody>
          <a:bodyPr anchor="t">
            <a:normAutofit/>
          </a:bodyPr>
          <a:lstStyle/>
          <a:p>
            <a:r>
              <a:rPr lang="en-US"/>
              <a:t>Solution Overview</a:t>
            </a:r>
          </a:p>
        </p:txBody>
      </p:sp>
    </p:spTree>
    <p:extLst>
      <p:ext uri="{BB962C8B-B14F-4D97-AF65-F5344CB8AC3E}">
        <p14:creationId xmlns:p14="http://schemas.microsoft.com/office/powerpoint/2010/main" val="40790495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D802-0B53-B8BA-27FE-0BEA1628930B}"/>
              </a:ext>
            </a:extLst>
          </p:cNvPr>
          <p:cNvSpPr>
            <a:spLocks noGrp="1"/>
          </p:cNvSpPr>
          <p:nvPr>
            <p:ph type="title"/>
          </p:nvPr>
        </p:nvSpPr>
        <p:spPr>
          <a:xfrm>
            <a:off x="1093394" y="1112104"/>
            <a:ext cx="7343564" cy="932688"/>
          </a:xfrm>
        </p:spPr>
        <p:txBody>
          <a:bodyPr anchor="t">
            <a:normAutofit/>
          </a:bodyPr>
          <a:lstStyle/>
          <a:p>
            <a:r>
              <a:rPr lang="en-US" sz="3300"/>
              <a:t>Event Centralizer Overview</a:t>
            </a:r>
          </a:p>
        </p:txBody>
      </p:sp>
      <p:sp>
        <p:nvSpPr>
          <p:cNvPr id="4" name="Content Placeholder 3">
            <a:extLst>
              <a:ext uri="{FF2B5EF4-FFF2-40B4-BE49-F238E27FC236}">
                <a16:creationId xmlns:a16="http://schemas.microsoft.com/office/drawing/2014/main" id="{8CFAF245-84BA-8386-3047-1A04BA669930}"/>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1093393" y="2187258"/>
            <a:ext cx="7343565" cy="4099242"/>
          </a:xfrm>
        </p:spPr>
        <p:txBody>
          <a:bodyPr>
            <a:normAutofit/>
          </a:bodyPr>
          <a:lstStyle/>
          <a:p>
            <a:pPr marL="0" indent="0">
              <a:lnSpc>
                <a:spcPct val="90000"/>
              </a:lnSpc>
              <a:spcBef>
                <a:spcPts val="2500"/>
              </a:spcBef>
              <a:spcAft>
                <a:spcPts val="600"/>
              </a:spcAft>
              <a:buFont typeface="Arial" panose="020B0604020202020204" pitchFamily="34" charset="0"/>
              <a:buNone/>
            </a:pPr>
            <a:r>
              <a:rPr lang="en-US" sz="1400" b="1"/>
              <a:t>Purpose and Audience</a:t>
            </a:r>
          </a:p>
          <a:p>
            <a:pPr marL="0" lvl="1" indent="0">
              <a:lnSpc>
                <a:spcPct val="90000"/>
              </a:lnSpc>
              <a:spcAft>
                <a:spcPts val="600"/>
              </a:spcAft>
              <a:buFont typeface="Arial" panose="020B0604020202020204" pitchFamily="34" charset="0"/>
              <a:buNone/>
            </a:pPr>
            <a:r>
              <a:rPr lang="en-US" sz="1400"/>
              <a:t>Event Centralizer targets university students to help them find and attend career-related events effortlessly.</a:t>
            </a:r>
          </a:p>
          <a:p>
            <a:pPr marL="0" indent="0">
              <a:lnSpc>
                <a:spcPct val="90000"/>
              </a:lnSpc>
              <a:spcBef>
                <a:spcPts val="2500"/>
              </a:spcBef>
              <a:spcAft>
                <a:spcPts val="600"/>
              </a:spcAft>
              <a:buFont typeface="Arial" panose="020B0604020202020204" pitchFamily="34" charset="0"/>
              <a:buNone/>
            </a:pPr>
            <a:r>
              <a:rPr lang="en-US" sz="1400" b="1"/>
              <a:t>Event Variety and Formats</a:t>
            </a:r>
          </a:p>
          <a:p>
            <a:pPr marL="0" lvl="1" indent="0">
              <a:lnSpc>
                <a:spcPct val="90000"/>
              </a:lnSpc>
              <a:spcAft>
                <a:spcPts val="600"/>
              </a:spcAft>
              <a:buFont typeface="Arial" panose="020B0604020202020204" pitchFamily="34" charset="0"/>
              <a:buNone/>
            </a:pPr>
            <a:r>
              <a:rPr lang="en-US" sz="1400"/>
              <a:t>The app lists diverse events including hackathons, job fairs, seminars, and workshops in various formats: in-person, virtual, or hybrid.</a:t>
            </a:r>
          </a:p>
          <a:p>
            <a:pPr marL="0" indent="0">
              <a:lnSpc>
                <a:spcPct val="90000"/>
              </a:lnSpc>
              <a:spcBef>
                <a:spcPts val="2500"/>
              </a:spcBef>
              <a:spcAft>
                <a:spcPts val="600"/>
              </a:spcAft>
              <a:buFont typeface="Arial" panose="020B0604020202020204" pitchFamily="34" charset="0"/>
              <a:buNone/>
            </a:pPr>
            <a:r>
              <a:rPr lang="en-US" sz="1400" b="1"/>
              <a:t>Radar-Style Event Map</a:t>
            </a:r>
          </a:p>
          <a:p>
            <a:pPr marL="0" lvl="1" indent="0">
              <a:lnSpc>
                <a:spcPct val="90000"/>
              </a:lnSpc>
              <a:spcAft>
                <a:spcPts val="600"/>
              </a:spcAft>
              <a:buFont typeface="Arial" panose="020B0604020202020204" pitchFamily="34" charset="0"/>
              <a:buNone/>
            </a:pPr>
            <a:r>
              <a:rPr lang="en-US" sz="1400"/>
              <a:t>A radar-style map feature shows event locations and formats citywide, simplifying event discovery and planning.</a:t>
            </a:r>
          </a:p>
          <a:p>
            <a:pPr marL="0" indent="0">
              <a:lnSpc>
                <a:spcPct val="90000"/>
              </a:lnSpc>
              <a:spcBef>
                <a:spcPts val="2500"/>
              </a:spcBef>
              <a:spcAft>
                <a:spcPts val="600"/>
              </a:spcAft>
              <a:buFont typeface="Arial" panose="020B0604020202020204" pitchFamily="34" charset="0"/>
              <a:buNone/>
            </a:pPr>
            <a:r>
              <a:rPr lang="en-US" sz="1400" b="1"/>
              <a:t>Centralized Career Access</a:t>
            </a:r>
          </a:p>
          <a:p>
            <a:pPr marL="0" lvl="1" indent="0">
              <a:lnSpc>
                <a:spcPct val="90000"/>
              </a:lnSpc>
              <a:spcAft>
                <a:spcPts val="600"/>
              </a:spcAft>
              <a:buFont typeface="Arial" panose="020B0604020202020204" pitchFamily="34" charset="0"/>
              <a:buNone/>
            </a:pPr>
            <a:r>
              <a:rPr lang="en-US" sz="1400"/>
              <a:t>Aggregating events into one platform ensures students stay informed and never miss valuable networking opportunities.</a:t>
            </a:r>
          </a:p>
        </p:txBody>
      </p:sp>
      <p:pic>
        <p:nvPicPr>
          <p:cNvPr id="5" name="Content Placeholder 4" descr="Volunteers collecting garbage from park. Environmental awareness is important to save our planet. They are using mobile phone to find recycling center">
            <a:extLst>
              <a:ext uri="{FF2B5EF4-FFF2-40B4-BE49-F238E27FC236}">
                <a16:creationId xmlns:a16="http://schemas.microsoft.com/office/drawing/2014/main" id="{0AC97103-0FA7-4F5B-87FE-CE1210BCEAED}"/>
              </a:ext>
            </a:extLst>
          </p:cNvPr>
          <p:cNvPicPr>
            <a:picLocks noGrp="1" noChangeAspect="1"/>
          </p:cNvPicPr>
          <p:nvPr>
            <p:ph type="pic" sz="quarter" idx="13"/>
          </p:nvPr>
        </p:nvPicPr>
        <p:blipFill>
          <a:blip r:embed="rId3"/>
          <a:srcRect l="26236" r="39440" b="-1"/>
          <a:stretch>
            <a:fillRect/>
          </a:stretch>
        </p:blipFill>
        <p:spPr>
          <a:xfrm>
            <a:off x="8665559" y="10"/>
            <a:ext cx="3526439" cy="6857990"/>
          </a:xfrm>
          <a:prstGeom prst="rect">
            <a:avLst/>
          </a:prstGeom>
          <a:noFill/>
        </p:spPr>
      </p:pic>
    </p:spTree>
    <p:extLst>
      <p:ext uri="{BB962C8B-B14F-4D97-AF65-F5344CB8AC3E}">
        <p14:creationId xmlns:p14="http://schemas.microsoft.com/office/powerpoint/2010/main" val="721096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CB991-0524-0958-9B52-F4AAF502F227}"/>
              </a:ext>
            </a:extLst>
          </p:cNvPr>
          <p:cNvSpPr>
            <a:spLocks noGrp="1"/>
          </p:cNvSpPr>
          <p:nvPr>
            <p:ph type="title"/>
          </p:nvPr>
        </p:nvSpPr>
        <p:spPr>
          <a:xfrm>
            <a:off x="1090940" y="1120990"/>
            <a:ext cx="4194291" cy="1505157"/>
          </a:xfrm>
        </p:spPr>
        <p:txBody>
          <a:bodyPr anchor="t">
            <a:normAutofit/>
          </a:bodyPr>
          <a:lstStyle/>
          <a:p>
            <a:r>
              <a:rPr lang="en-US"/>
              <a:t>How Event Centralizer Works</a:t>
            </a:r>
          </a:p>
        </p:txBody>
      </p:sp>
      <p:pic>
        <p:nvPicPr>
          <p:cNvPr id="5" name="Content Placeholder 4" descr="A computer futuristic digital program hud interface with a personal control system over a network, in which the computer uses the interface to interact with the user.">
            <a:extLst>
              <a:ext uri="{FF2B5EF4-FFF2-40B4-BE49-F238E27FC236}">
                <a16:creationId xmlns:a16="http://schemas.microsoft.com/office/drawing/2014/main" id="{88CE057E-14FE-4361-9A9B-C1BFDE35D747}"/>
              </a:ext>
            </a:extLst>
          </p:cNvPr>
          <p:cNvPicPr>
            <a:picLocks noGrp="1" noChangeAspect="1"/>
          </p:cNvPicPr>
          <p:nvPr>
            <p:ph type="pic" sz="quarter" idx="15"/>
          </p:nvPr>
        </p:nvPicPr>
        <p:blipFill>
          <a:blip r:embed="rId3"/>
          <a:srcRect l="15465" r="21716" b="-2"/>
          <a:stretch>
            <a:fillRect/>
          </a:stretch>
        </p:blipFill>
        <p:spPr>
          <a:xfrm>
            <a:off x="1181100" y="2840181"/>
            <a:ext cx="4104132" cy="3446317"/>
          </a:xfrm>
          <a:prstGeom prst="rect">
            <a:avLst/>
          </a:prstGeom>
          <a:noFill/>
        </p:spPr>
      </p:pic>
      <p:sp>
        <p:nvSpPr>
          <p:cNvPr id="4" name="Content Placeholder 3">
            <a:extLst>
              <a:ext uri="{FF2B5EF4-FFF2-40B4-BE49-F238E27FC236}">
                <a16:creationId xmlns:a16="http://schemas.microsoft.com/office/drawing/2014/main" id="{FB624A4D-155D-24D7-C7F5-27EED03ED72D}"/>
              </a:ext>
            </a:extLst>
          </p:cNvPr>
          <p:cNvSpPr>
            <a:spLocks noGrp="1"/>
          </p:cNvSpPr>
          <p:nvPr>
            <p:ph sz="quarter" idx="16"/>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71977" y="1120989"/>
            <a:ext cx="6143988" cy="5165511"/>
          </a:xfrm>
        </p:spPr>
        <p:txBody>
          <a:bodyPr>
            <a:normAutofit/>
          </a:bodyPr>
          <a:lstStyle/>
          <a:p>
            <a:pPr marL="0" indent="0">
              <a:spcBef>
                <a:spcPts val="2500"/>
              </a:spcBef>
              <a:spcAft>
                <a:spcPts val="600"/>
              </a:spcAft>
              <a:buFont typeface="Arial" panose="020B0604020202020204" pitchFamily="34" charset="0"/>
              <a:buNone/>
            </a:pPr>
            <a:r>
              <a:rPr lang="en-US" sz="1400" b="1"/>
              <a:t>Unified Event Discovery</a:t>
            </a:r>
          </a:p>
          <a:p>
            <a:pPr marL="0" lvl="1" indent="0">
              <a:spcAft>
                <a:spcPts val="600"/>
              </a:spcAft>
              <a:buFont typeface="Arial" panose="020B0604020202020204" pitchFamily="34" charset="0"/>
              <a:buNone/>
            </a:pPr>
            <a:r>
              <a:rPr lang="en-US" sz="1400"/>
              <a:t>The platform aggregates career event listings, categorizing them by type, format, and location for easy discovery.</a:t>
            </a:r>
          </a:p>
          <a:p>
            <a:pPr marL="0" indent="0">
              <a:spcBef>
                <a:spcPts val="2500"/>
              </a:spcBef>
              <a:spcAft>
                <a:spcPts val="600"/>
              </a:spcAft>
              <a:buFont typeface="Arial" panose="020B0604020202020204" pitchFamily="34" charset="0"/>
              <a:buNone/>
            </a:pPr>
            <a:r>
              <a:rPr lang="en-US" sz="1400" b="1"/>
              <a:t>Radar-Style Event Map</a:t>
            </a:r>
          </a:p>
          <a:p>
            <a:pPr marL="0" lvl="1" indent="0">
              <a:spcAft>
                <a:spcPts val="600"/>
              </a:spcAft>
              <a:buFont typeface="Arial" panose="020B0604020202020204" pitchFamily="34" charset="0"/>
              <a:buNone/>
            </a:pPr>
            <a:r>
              <a:rPr lang="en-US" sz="1400"/>
              <a:t>A radar-style map visually displays events across the city, helping users filter and navigate based on preferences.</a:t>
            </a:r>
          </a:p>
          <a:p>
            <a:pPr marL="0" indent="0">
              <a:spcBef>
                <a:spcPts val="2500"/>
              </a:spcBef>
              <a:spcAft>
                <a:spcPts val="600"/>
              </a:spcAft>
              <a:buFont typeface="Arial" panose="020B0604020202020204" pitchFamily="34" charset="0"/>
              <a:buNone/>
            </a:pPr>
            <a:r>
              <a:rPr lang="en-US" sz="1400" b="1"/>
              <a:t>Real-Time Notifications and RSVP</a:t>
            </a:r>
          </a:p>
          <a:p>
            <a:pPr marL="0" lvl="1" indent="0">
              <a:spcAft>
                <a:spcPts val="600"/>
              </a:spcAft>
              <a:buFont typeface="Arial" panose="020B0604020202020204" pitchFamily="34" charset="0"/>
              <a:buNone/>
            </a:pPr>
            <a:r>
              <a:rPr lang="en-US" sz="1400"/>
              <a:t>Users receive instant event notifications and can RSVP directly, ensuring timely participation and planning.</a:t>
            </a:r>
          </a:p>
          <a:p>
            <a:pPr marL="0" indent="0">
              <a:spcBef>
                <a:spcPts val="2500"/>
              </a:spcBef>
              <a:spcAft>
                <a:spcPts val="600"/>
              </a:spcAft>
              <a:buFont typeface="Arial" panose="020B0604020202020204" pitchFamily="34" charset="0"/>
              <a:buNone/>
            </a:pPr>
            <a:r>
              <a:rPr lang="en-US" sz="1400" b="1"/>
              <a:t>Calendar Integration</a:t>
            </a:r>
          </a:p>
          <a:p>
            <a:pPr marL="0" lvl="1" indent="0">
              <a:spcAft>
                <a:spcPts val="600"/>
              </a:spcAft>
              <a:buFont typeface="Arial" panose="020B0604020202020204" pitchFamily="34" charset="0"/>
              <a:buNone/>
            </a:pPr>
            <a:r>
              <a:rPr lang="en-US" sz="1400"/>
              <a:t>Seamless calendar integration allows users to manage their schedules and plan event attendance effectively.</a:t>
            </a:r>
          </a:p>
        </p:txBody>
      </p:sp>
    </p:spTree>
    <p:extLst>
      <p:ext uri="{BB962C8B-B14F-4D97-AF65-F5344CB8AC3E}">
        <p14:creationId xmlns:p14="http://schemas.microsoft.com/office/powerpoint/2010/main" val="38410826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52D4D-F4E1-53FC-31B4-3BD74BF8561C}"/>
              </a:ext>
            </a:extLst>
          </p:cNvPr>
          <p:cNvSpPr>
            <a:spLocks noGrp="1"/>
          </p:cNvSpPr>
          <p:nvPr>
            <p:ph type="title"/>
          </p:nvPr>
        </p:nvSpPr>
        <p:spPr>
          <a:xfrm>
            <a:off x="1088136" y="1090244"/>
            <a:ext cx="10037064" cy="5159257"/>
          </a:xfrm>
        </p:spPr>
        <p:txBody>
          <a:bodyPr anchor="t">
            <a:normAutofit/>
          </a:bodyPr>
          <a:lstStyle/>
          <a:p>
            <a:r>
              <a:rPr lang="en-US"/>
              <a:t>Impact and Use Case</a:t>
            </a:r>
          </a:p>
        </p:txBody>
      </p:sp>
    </p:spTree>
    <p:extLst>
      <p:ext uri="{BB962C8B-B14F-4D97-AF65-F5344CB8AC3E}">
        <p14:creationId xmlns:p14="http://schemas.microsoft.com/office/powerpoint/2010/main" val="1890091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21BA6-6CBC-B1B4-747C-840DCFE46D14}"/>
              </a:ext>
            </a:extLst>
          </p:cNvPr>
          <p:cNvSpPr>
            <a:spLocks noGrp="1"/>
          </p:cNvSpPr>
          <p:nvPr>
            <p:ph type="title"/>
          </p:nvPr>
        </p:nvSpPr>
        <p:spPr>
          <a:xfrm>
            <a:off x="1090940" y="1120990"/>
            <a:ext cx="4194291" cy="1505157"/>
          </a:xfrm>
        </p:spPr>
        <p:txBody>
          <a:bodyPr anchor="t">
            <a:normAutofit/>
          </a:bodyPr>
          <a:lstStyle/>
          <a:p>
            <a:r>
              <a:rPr lang="en-US"/>
              <a:t>Why Event Centralizer Matters</a:t>
            </a:r>
          </a:p>
        </p:txBody>
      </p:sp>
      <p:pic>
        <p:nvPicPr>
          <p:cNvPr id="5" name="Content Placeholder 4" descr="E-learning class on laptop at home">
            <a:extLst>
              <a:ext uri="{FF2B5EF4-FFF2-40B4-BE49-F238E27FC236}">
                <a16:creationId xmlns:a16="http://schemas.microsoft.com/office/drawing/2014/main" id="{1751759E-DBAC-4B1F-9CAF-79D156D43C45}"/>
              </a:ext>
            </a:extLst>
          </p:cNvPr>
          <p:cNvPicPr>
            <a:picLocks noGrp="1" noChangeAspect="1"/>
          </p:cNvPicPr>
          <p:nvPr>
            <p:ph type="pic" sz="quarter" idx="15"/>
          </p:nvPr>
        </p:nvPicPr>
        <p:blipFill>
          <a:blip r:embed="rId3"/>
          <a:srcRect l="15906" r="4606" b="3"/>
          <a:stretch>
            <a:fillRect/>
          </a:stretch>
        </p:blipFill>
        <p:spPr>
          <a:xfrm>
            <a:off x="1181100" y="2840181"/>
            <a:ext cx="4104132" cy="3446317"/>
          </a:xfrm>
          <a:prstGeom prst="rect">
            <a:avLst/>
          </a:prstGeom>
          <a:noFill/>
        </p:spPr>
      </p:pic>
      <p:sp>
        <p:nvSpPr>
          <p:cNvPr id="4" name="Content Placeholder 3">
            <a:extLst>
              <a:ext uri="{FF2B5EF4-FFF2-40B4-BE49-F238E27FC236}">
                <a16:creationId xmlns:a16="http://schemas.microsoft.com/office/drawing/2014/main" id="{41A011E8-67EB-DA12-FA9B-907218B33983}"/>
              </a:ext>
            </a:extLst>
          </p:cNvPr>
          <p:cNvSpPr>
            <a:spLocks noGrp="1"/>
          </p:cNvSpPr>
          <p:nvPr>
            <p:ph sz="quarter" idx="16"/>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71977" y="1120989"/>
            <a:ext cx="6143988" cy="5165511"/>
          </a:xfrm>
        </p:spPr>
        <p:txBody>
          <a:bodyPr>
            <a:normAutofit/>
          </a:bodyPr>
          <a:lstStyle/>
          <a:p>
            <a:pPr marL="0" indent="0">
              <a:spcBef>
                <a:spcPts val="2500"/>
              </a:spcBef>
              <a:spcAft>
                <a:spcPts val="600"/>
              </a:spcAft>
              <a:buFont typeface="Arial" panose="020B0604020202020204" pitchFamily="34" charset="0"/>
              <a:buNone/>
            </a:pPr>
            <a:r>
              <a:rPr lang="en-US" sz="1400" b="1"/>
              <a:t>Impact on Student Careers</a:t>
            </a:r>
          </a:p>
          <a:p>
            <a:pPr marL="0" lvl="1" indent="0">
              <a:spcAft>
                <a:spcPts val="600"/>
              </a:spcAft>
              <a:buFont typeface="Arial" panose="020B0604020202020204" pitchFamily="34" charset="0"/>
              <a:buNone/>
            </a:pPr>
            <a:r>
              <a:rPr lang="en-US" sz="1400"/>
              <a:t>Attending company-hosted events can lead to direct job consideration and improve recruitment visibility for students.</a:t>
            </a:r>
          </a:p>
          <a:p>
            <a:pPr marL="0" indent="0">
              <a:spcBef>
                <a:spcPts val="2500"/>
              </a:spcBef>
              <a:spcAft>
                <a:spcPts val="600"/>
              </a:spcAft>
              <a:buFont typeface="Arial" panose="020B0604020202020204" pitchFamily="34" charset="0"/>
              <a:buNone/>
            </a:pPr>
            <a:r>
              <a:rPr lang="en-US" sz="1400" b="1"/>
              <a:t>Real-Life Success Examples</a:t>
            </a:r>
          </a:p>
          <a:p>
            <a:pPr marL="0" lvl="1" indent="0">
              <a:spcAft>
                <a:spcPts val="600"/>
              </a:spcAft>
              <a:buFont typeface="Arial" panose="020B0604020202020204" pitchFamily="34" charset="0"/>
              <a:buNone/>
            </a:pPr>
            <a:r>
              <a:rPr lang="en-US" sz="1400"/>
              <a:t>Students who participate in events like Google and TikTok info sessions get special job application advantages.</a:t>
            </a:r>
          </a:p>
          <a:p>
            <a:pPr marL="0" indent="0">
              <a:spcBef>
                <a:spcPts val="2500"/>
              </a:spcBef>
              <a:spcAft>
                <a:spcPts val="600"/>
              </a:spcAft>
              <a:buFont typeface="Arial" panose="020B0604020202020204" pitchFamily="34" charset="0"/>
              <a:buNone/>
            </a:pPr>
            <a:r>
              <a:rPr lang="en-US" sz="1400" b="1"/>
              <a:t>Centralized Platform Advantage</a:t>
            </a:r>
          </a:p>
          <a:p>
            <a:pPr marL="0" lvl="1" indent="0">
              <a:spcAft>
                <a:spcPts val="600"/>
              </a:spcAft>
              <a:buFont typeface="Arial" panose="020B0604020202020204" pitchFamily="34" charset="0"/>
              <a:buNone/>
            </a:pPr>
            <a:r>
              <a:rPr lang="en-US" sz="1400"/>
              <a:t>Event Centralizer provides a reliable platform to ensure students never miss important professional development events.</a:t>
            </a:r>
          </a:p>
          <a:p>
            <a:pPr marL="0" indent="0">
              <a:spcBef>
                <a:spcPts val="2500"/>
              </a:spcBef>
              <a:spcAft>
                <a:spcPts val="600"/>
              </a:spcAft>
              <a:buFont typeface="Arial" panose="020B0604020202020204" pitchFamily="34" charset="0"/>
              <a:buNone/>
            </a:pPr>
            <a:r>
              <a:rPr lang="en-US" sz="1400" b="1"/>
              <a:t>Career Guidance Role</a:t>
            </a:r>
          </a:p>
          <a:p>
            <a:pPr marL="0" lvl="1" indent="0">
              <a:spcAft>
                <a:spcPts val="600"/>
              </a:spcAft>
              <a:buFont typeface="Arial" panose="020B0604020202020204" pitchFamily="34" charset="0"/>
              <a:buNone/>
            </a:pPr>
            <a:r>
              <a:rPr lang="en-US" sz="1400"/>
              <a:t>The app acts as a career compass guiding students through professional events and helping seize opportunities.</a:t>
            </a:r>
          </a:p>
        </p:txBody>
      </p:sp>
    </p:spTree>
    <p:extLst>
      <p:ext uri="{BB962C8B-B14F-4D97-AF65-F5344CB8AC3E}">
        <p14:creationId xmlns:p14="http://schemas.microsoft.com/office/powerpoint/2010/main" val="21835820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Bjorn">
  <a:themeElements>
    <a:clrScheme name="Bjorn">
      <a:dk1>
        <a:srgbClr val="000000"/>
      </a:dk1>
      <a:lt1>
        <a:srgbClr val="FFFFFF"/>
      </a:lt1>
      <a:dk2>
        <a:srgbClr val="003474"/>
      </a:dk2>
      <a:lt2>
        <a:srgbClr val="EFE6EB"/>
      </a:lt2>
      <a:accent1>
        <a:srgbClr val="28AE70"/>
      </a:accent1>
      <a:accent2>
        <a:srgbClr val="AC9E0C"/>
      </a:accent2>
      <a:accent3>
        <a:srgbClr val="EF3475"/>
      </a:accent3>
      <a:accent4>
        <a:srgbClr val="8961F3"/>
      </a:accent4>
      <a:accent5>
        <a:srgbClr val="11ADD3"/>
      </a:accent5>
      <a:accent6>
        <a:srgbClr val="E78813"/>
      </a:accent6>
      <a:hlink>
        <a:srgbClr val="CD45C3"/>
      </a:hlink>
      <a:folHlink>
        <a:srgbClr val="E34E4E"/>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 design_Copilot Layouts_win32_SD_V7" id="{D68CBEBD-98F0-4FAF-8687-8614116B2926}" vid="{DBF1F633-2586-48B7-A7E5-6478FA1D81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416ACBC-C288-4FE2-A121-1047B4270A61}">
  <ds:schemaRefs>
    <ds:schemaRef ds:uri="http://schemas.microsoft.com/sharepoint/v3/contenttype/forms"/>
  </ds:schemaRefs>
</ds:datastoreItem>
</file>

<file path=customXml/itemProps2.xml><?xml version="1.0" encoding="utf-8"?>
<ds:datastoreItem xmlns:ds="http://schemas.openxmlformats.org/officeDocument/2006/customXml" ds:itemID="{8D147B0A-A3D1-43B0-B0BE-D6581D3609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9D4D66-A82C-4C14-A5CE-108788051B7D}">
  <ds:schemaRefs>
    <ds:schemaRef ds:uri="71af3243-3dd4-4a8d-8c0d-dd76da1f02a5"/>
    <ds:schemaRef ds:uri="http://schemas.microsoft.com/office/2006/documentManagement/types"/>
    <ds:schemaRef ds:uri="http://purl.org/dc/terms/"/>
    <ds:schemaRef ds:uri="http://purl.org/dc/elements/1.1/"/>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purl.org/dc/dcmitype/"/>
    <ds:schemaRef ds:uri="230e9df3-be65-4c73-a93b-d1236ebd677e"/>
    <ds:schemaRef ds:uri="16c05727-aa75-4e4a-9b5f-8a80a1165891"/>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6455</TotalTime>
  <Words>898</Words>
  <Application>Microsoft Macintosh PowerPoint</Application>
  <PresentationFormat>Widescreen</PresentationFormat>
  <Paragraphs>58</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Neue Haas Grotesk Text Pro</vt:lpstr>
      <vt:lpstr>System Font Regular</vt:lpstr>
      <vt:lpstr>Bjorn</vt:lpstr>
      <vt:lpstr>Event Centralizer: Solving Student Career Event Discovery</vt:lpstr>
      <vt:lpstr>Introduction</vt:lpstr>
      <vt:lpstr>Problem Definition</vt:lpstr>
      <vt:lpstr>Challenges Faced by Students</vt:lpstr>
      <vt:lpstr>Solution Overview</vt:lpstr>
      <vt:lpstr>Event Centralizer Overview</vt:lpstr>
      <vt:lpstr>How Event Centralizer Works</vt:lpstr>
      <vt:lpstr>Impact and Use Case</vt:lpstr>
      <vt:lpstr>Why Event Centralizer Matters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Hitanshi Shah</cp:lastModifiedBy>
  <cp:revision>27</cp:revision>
  <dcterms:created xsi:type="dcterms:W3CDTF">2022-04-13T19:23:35Z</dcterms:created>
  <dcterms:modified xsi:type="dcterms:W3CDTF">2025-09-28T21:25:25Z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