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A47B8-612B-4879-9FEE-F0727C6C5021}" v="26" dt="2024-05-16T21:07:24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234A-618B-4E38-9790-599C65FE1708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AC5CF-E19C-4B40-9522-B2436C154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1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0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5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8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8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2366-DFB8-4658-A803-20BD9347E92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28F8-C322-4821-99A5-2587CDF52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2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81000">
              <a:schemeClr val="accent4">
                <a:lumMod val="86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D396-E708-3021-D650-48B0D295F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9782" y="1495323"/>
            <a:ext cx="13234248" cy="2387600"/>
          </a:xfrm>
        </p:spPr>
        <p:txBody>
          <a:bodyPr/>
          <a:lstStyle/>
          <a:p>
            <a:r>
              <a:rPr lang="en-US" i="1" dirty="0">
                <a:solidFill>
                  <a:srgbClr val="FFFF00"/>
                </a:solidFill>
                <a:highlight>
                  <a:srgbClr val="008080"/>
                </a:highlight>
              </a:rPr>
              <a:t>Core Java</a:t>
            </a:r>
            <a:br>
              <a:rPr lang="en-US" i="1" dirty="0">
                <a:solidFill>
                  <a:srgbClr val="FFFF00"/>
                </a:solidFill>
                <a:highlight>
                  <a:srgbClr val="008080"/>
                </a:highlight>
              </a:rPr>
            </a:br>
            <a:r>
              <a:rPr lang="en-US" i="1" dirty="0">
                <a:solidFill>
                  <a:srgbClr val="FFFF00"/>
                </a:solidFill>
                <a:highlight>
                  <a:srgbClr val="008080"/>
                </a:highlight>
              </a:rPr>
              <a:t> Inheritance and Polymorphism </a:t>
            </a:r>
            <a:endParaRPr lang="en-IN" i="1" dirty="0">
              <a:solidFill>
                <a:srgbClr val="FFFF00"/>
              </a:solidFill>
              <a:highlight>
                <a:srgbClr val="0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53E93-8A52-9221-A9DB-7F70D5A2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992" y="1278192"/>
            <a:ext cx="2546555" cy="914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highlight>
                  <a:srgbClr val="FFFF00"/>
                </a:highlight>
                <a:latin typeface="Kristen ITC" panose="03050502040202030202" pitchFamily="66" charset="0"/>
              </a:rPr>
              <a:t>Project</a:t>
            </a:r>
            <a:endParaRPr lang="en-IN" sz="4400" dirty="0">
              <a:solidFill>
                <a:srgbClr val="0070C0"/>
              </a:solidFill>
              <a:highlight>
                <a:srgbClr val="FFFF00"/>
              </a:highlight>
              <a:latin typeface="Kristen ITC" panose="03050502040202030202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C8DAC-6EC6-87CB-C201-E3C0A569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222" y="39328"/>
            <a:ext cx="2035277" cy="21188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6B405-8674-CE78-1E3D-6F84971BE676}"/>
              </a:ext>
            </a:extLst>
          </p:cNvPr>
          <p:cNvSpPr txBox="1"/>
          <p:nvPr/>
        </p:nvSpPr>
        <p:spPr>
          <a:xfrm>
            <a:off x="7010402" y="4617637"/>
            <a:ext cx="317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highlight>
                  <a:srgbClr val="0000FF"/>
                </a:highlight>
              </a:rPr>
              <a:t>Team Members</a:t>
            </a:r>
            <a:endParaRPr lang="en-IN" sz="2800" b="1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84E74-7EE7-5E5B-9A85-9BA77C308A83}"/>
              </a:ext>
            </a:extLst>
          </p:cNvPr>
          <p:cNvSpPr txBox="1"/>
          <p:nvPr/>
        </p:nvSpPr>
        <p:spPr>
          <a:xfrm>
            <a:off x="7010402" y="5140857"/>
            <a:ext cx="5152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highlight>
                  <a:srgbClr val="008080"/>
                </a:highlight>
                <a:latin typeface="Copperplate Gothic Bold" panose="020E0705020206020404" pitchFamily="34" charset="0"/>
              </a:rPr>
              <a:t>Hemant Singh Dodiya</a:t>
            </a:r>
          </a:p>
          <a:p>
            <a:r>
              <a:rPr lang="en-US" sz="3200" dirty="0">
                <a:solidFill>
                  <a:srgbClr val="FFFF00"/>
                </a:solidFill>
                <a:highlight>
                  <a:srgbClr val="008080"/>
                </a:highlight>
                <a:latin typeface="Copperplate Gothic Bold" panose="020E0705020206020404" pitchFamily="34" charset="0"/>
              </a:rPr>
              <a:t>Hitanshi Upadhyay</a:t>
            </a:r>
          </a:p>
          <a:p>
            <a:r>
              <a:rPr lang="en-IN" sz="3200" dirty="0">
                <a:solidFill>
                  <a:srgbClr val="FFFF00"/>
                </a:solidFill>
                <a:highlight>
                  <a:srgbClr val="008080"/>
                </a:highlight>
                <a:latin typeface="Copperplate Gothic Bold" panose="020E0705020206020404" pitchFamily="34" charset="0"/>
              </a:rPr>
              <a:t>Vishal Malviya</a:t>
            </a:r>
          </a:p>
        </p:txBody>
      </p:sp>
      <p:pic>
        <p:nvPicPr>
          <p:cNvPr id="17" name="Graphic 16" descr="Group of women with solid fill">
            <a:extLst>
              <a:ext uri="{FF2B5EF4-FFF2-40B4-BE49-F238E27FC236}">
                <a16:creationId xmlns:a16="http://schemas.microsoft.com/office/drawing/2014/main" id="{F74E6970-A263-4EEC-D1BC-55F5C7F5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6336" y="4253159"/>
            <a:ext cx="1696064" cy="8933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8F350B-292A-FFBF-B104-5B1B599BC6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12152"/>
          <a:stretch/>
        </p:blipFill>
        <p:spPr>
          <a:xfrm>
            <a:off x="0" y="-17673"/>
            <a:ext cx="3392130" cy="19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E948-7EB8-3C68-FB20-7E410337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81" y="541291"/>
            <a:ext cx="7477735" cy="1326321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Compile-time Polymorphism </a:t>
            </a:r>
            <a:b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</a:br>
            <a: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(Method Overloading)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D76E-6414-DF49-F1C9-745084EE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81" y="1958412"/>
            <a:ext cx="1134703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This occurs when multiple methods have the same name but differ in parameters (number, type, or both). It allows different ways to perform a similar operation within the same class.</a:t>
            </a:r>
            <a:endParaRPr lang="en-IN" sz="24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12278-76F7-C00C-8CE2-3CF0B3FDF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/>
          <a:stretch/>
        </p:blipFill>
        <p:spPr>
          <a:xfrm>
            <a:off x="717754" y="3805980"/>
            <a:ext cx="9144000" cy="27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843-95D7-E37D-E03C-C4A2C4D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403639"/>
            <a:ext cx="6637378" cy="1326321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Runtime Polymorphism </a:t>
            </a:r>
            <a:b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</a:br>
            <a:r>
              <a:rPr lang="en-IN" sz="3200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(Method Overriding):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AAF0-1259-00E9-10BA-6F599C6C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69" y="1869923"/>
            <a:ext cx="10353762" cy="2043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This happens when a subclass provides a specific implementation of a method already defined in its superclass. It is called Method Overriding .</a:t>
            </a:r>
            <a:endParaRPr lang="en-IN" sz="28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9E992-7C9C-B3D5-9EFC-05A6B0A8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9" y="3795251"/>
            <a:ext cx="7560796" cy="28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2FBA-4AC1-9CE6-0ACE-FBEF31C6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35" y="0"/>
            <a:ext cx="10353761" cy="98270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Overview of class hierarchy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E6B4C-B59B-ED94-4CFC-A3C28E9C3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709"/>
            <a:ext cx="12192000" cy="5875292"/>
          </a:xfrm>
        </p:spPr>
      </p:pic>
    </p:spTree>
    <p:extLst>
      <p:ext uri="{BB962C8B-B14F-4D97-AF65-F5344CB8AC3E}">
        <p14:creationId xmlns:p14="http://schemas.microsoft.com/office/powerpoint/2010/main" val="340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E43-5488-4750-3975-B71CB9E8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B09AC-F0E2-0B44-A6EA-A0726A82B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84"/>
            <a:ext cx="12191999" cy="7005484"/>
          </a:xfrm>
        </p:spPr>
      </p:pic>
    </p:spTree>
    <p:extLst>
      <p:ext uri="{BB962C8B-B14F-4D97-AF65-F5344CB8AC3E}">
        <p14:creationId xmlns:p14="http://schemas.microsoft.com/office/powerpoint/2010/main" val="210475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39C4-2B0B-59BE-9D50-9F013D9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2A20C-A65E-CB41-AE04-E0F096666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-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56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936F-0755-5141-7F4E-9B4FD94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8D2D8-D876-3013-55B1-8A292CB7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8660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240-4C38-03B0-F923-1A7951DF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A0190-7B33-9692-3E67-DC3AE2E8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019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1386-D07E-0400-E8A9-FBB9D70D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1D3FD-A72B-5B37-954F-00534FFD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770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F604-19B7-7957-8362-C90FACA9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17935-B9E7-E5C2-D488-56BF4530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5086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2A49-B092-3F36-03F2-D5BE039D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761" y="1366685"/>
            <a:ext cx="3303639" cy="132632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  <a:t>Final</a:t>
            </a:r>
            <a:b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</a:br>
            <a:b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</a:br>
            <a: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  <a:t>Output</a:t>
            </a:r>
            <a:b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</a:br>
            <a:endParaRPr lang="en-IN" sz="3600" dirty="0">
              <a:solidFill>
                <a:schemeClr val="bg1"/>
              </a:solidFill>
              <a:highlight>
                <a:srgbClr val="FFFF00"/>
              </a:highlight>
              <a:latin typeface="Copperplate Gothic Bold" panose="020E07050202060204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0E42C-9EBE-D3AF-D5DB-61A27679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57652" cy="6858000"/>
          </a:xfrm>
        </p:spPr>
      </p:pic>
    </p:spTree>
    <p:extLst>
      <p:ext uri="{BB962C8B-B14F-4D97-AF65-F5344CB8AC3E}">
        <p14:creationId xmlns:p14="http://schemas.microsoft.com/office/powerpoint/2010/main" val="5837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9607-E1FB-D711-1E06-F45F82C3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87" y="501446"/>
            <a:ext cx="3245250" cy="1326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Overview  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BAC-57F7-AA29-CAFA-5FA51481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51" y="1827767"/>
            <a:ext cx="10353762" cy="38847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 Project on inheritance and polymorphism in Java.</a:t>
            </a:r>
          </a:p>
          <a:p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Explanation of basic inheritance principles.</a:t>
            </a:r>
          </a:p>
          <a:p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Illustration of polymorphism with practical examples.</a:t>
            </a:r>
          </a:p>
          <a:p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Creation of a class hierarchy: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Base class: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Derived class: 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Further specializations: Manager, Programmer, etc.</a:t>
            </a:r>
            <a:endParaRPr lang="en-IN" sz="24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13F747AF-42F2-DE09-2DE8-5E9E45CE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572" y="13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0F68-EB48-732E-D74F-9363CF57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82" y="796413"/>
            <a:ext cx="7345302" cy="1326321"/>
          </a:xfrm>
        </p:spPr>
        <p:txBody>
          <a:bodyPr/>
          <a:lstStyle/>
          <a:p>
            <a:r>
              <a:rPr lang="en-IN" dirty="0" err="1"/>
              <a:t>hh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C6ED8-71F0-C1FC-866A-77E618D46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405064"/>
            <a:ext cx="10353761" cy="5811899"/>
          </a:xfrm>
        </p:spPr>
      </p:pic>
    </p:spTree>
    <p:extLst>
      <p:ext uri="{BB962C8B-B14F-4D97-AF65-F5344CB8AC3E}">
        <p14:creationId xmlns:p14="http://schemas.microsoft.com/office/powerpoint/2010/main" val="44060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0383-0B4C-E7CB-CCA3-7B89697C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57" y="294968"/>
            <a:ext cx="5015057" cy="1326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Technology Used 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DFD8-6CD8-3A2A-F5AF-0F697D1E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24" y="1722438"/>
            <a:ext cx="9685379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808080"/>
                </a:highlight>
              </a:rPr>
              <a:t>Development Tools: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highlight>
                <a:srgbClr val="808080"/>
              </a:highlight>
            </a:endParaRPr>
          </a:p>
          <a:p>
            <a:r>
              <a:rPr lang="en-US" sz="28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Eclipse IDE: For coding and debugging.</a:t>
            </a:r>
          </a:p>
          <a:p>
            <a:r>
              <a:rPr lang="en-US" sz="28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Figma: For designing the class diagrams and planning UI/UX (if applicable).</a:t>
            </a:r>
          </a:p>
          <a:p>
            <a:r>
              <a:rPr lang="en-US" sz="28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PowerPoint: For creating this presentation</a:t>
            </a:r>
            <a:r>
              <a:rPr lang="en-US" sz="2800" dirty="0">
                <a:latin typeface="Copperplate Gothic Bold" panose="020E0705020206020404" pitchFamily="34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89758-B44A-06C9-79DA-166B86D6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1" y="2916826"/>
            <a:ext cx="515416" cy="51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5145E-BA78-16B1-CE3E-6DF8FFF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" y="3723967"/>
            <a:ext cx="595475" cy="700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02374-89F6-A717-C5B8-6B77D30C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" y="4719483"/>
            <a:ext cx="632819" cy="5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2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377-4697-B83E-F3BB-7D8D9F1A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9" y="1185822"/>
            <a:ext cx="2940450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Copperplate Gothic Bold" panose="020E0705020206020404" pitchFamily="34" charset="0"/>
              </a:rPr>
              <a:t>Content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6B91ED-5241-EB88-F28F-E6341DE5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09" y="2512143"/>
            <a:ext cx="7640270" cy="238744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6"/>
                </a:solidFill>
              </a:rPr>
              <a:t>Understanding Inheritance</a:t>
            </a: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6"/>
                </a:solidFill>
              </a:rPr>
              <a:t>Exploring Polymorphism</a:t>
            </a: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6"/>
                </a:solidFill>
              </a:rPr>
              <a:t>Applying Inheritance and Polymorphism</a:t>
            </a:r>
          </a:p>
          <a:p>
            <a:endParaRPr lang="en-IN" sz="28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7DBD-7DD0-9383-8711-3729A15D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68" y="336754"/>
            <a:ext cx="7453457" cy="9635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</a:rPr>
              <a:t>Inheritance ( Is – a relation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322A-0CCD-6B65-16CE-3440D004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68" y="1300315"/>
            <a:ext cx="10781674" cy="199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The concept allows us to inherit or acquire the properties of an existing class (Super class) into a newly created class (Sub class). It is known as inheritance. It provides code reusability.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53322-EAB7-57FA-842B-530E8879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6" y="3429000"/>
            <a:ext cx="10628935" cy="30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F0A-81ED-52EB-3F6A-3AB59345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514104"/>
            <a:ext cx="8338359" cy="1581960"/>
          </a:xfrm>
        </p:spPr>
        <p:txBody>
          <a:bodyPr>
            <a:normAutofit fontScale="90000"/>
          </a:bodyPr>
          <a:lstStyle/>
          <a:p>
            <a:pPr algn="l"/>
            <a:r>
              <a:rPr lang="en-IN" i="1" dirty="0">
                <a:solidFill>
                  <a:schemeClr val="bg1"/>
                </a:solidFill>
                <a:latin typeface="Lucida Handwriting" panose="03010101010101010101" pitchFamily="66" charset="0"/>
              </a:rPr>
              <a:t>                </a:t>
            </a:r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Types of Inheritance</a:t>
            </a:r>
            <a:b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</a:br>
            <a:b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</a:br>
            <a:b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</a:br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B011-A4E3-9FCF-FC5F-D25FE88C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351703"/>
            <a:ext cx="7414355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In single inheritance, a sub-class is derived from only one super class. It inherits the properties and behavior of a single-parent class. Sometimes it is also known as simple inheritance.</a:t>
            </a:r>
            <a:endParaRPr lang="en-IN" sz="28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51DE-2A6A-DA1C-377F-C132749F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291" y="2096064"/>
            <a:ext cx="3372237" cy="38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7218-218B-A726-5FCD-C92EFDD7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16" y="391349"/>
            <a:ext cx="7276476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Multi-level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054F-8E2D-C074-0552-E581C2FE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7" y="1717670"/>
            <a:ext cx="6759874" cy="342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In multi-level inheritance, a class is derived from a class which is also derived from another class is called multi-level inheritance . For example, ClassC inherits from ClassB, which in turn inherits from ClassA.</a:t>
            </a:r>
            <a:endParaRPr lang="en-IN" sz="24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2FC4C-DC88-DDAE-57DE-74A462226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1717670"/>
            <a:ext cx="3439005" cy="34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7BAD-5A3C-2259-D419-30B08B68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74" y="671420"/>
            <a:ext cx="7768088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E8B8-5E88-3FA0-9904-DE6DC4B4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28" y="2066567"/>
            <a:ext cx="6470230" cy="36951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Multiple classes inherit from a single superclass. For instance, ClassB and ClassC both inherit from ClassA , in simple words we can say that one parent (superclass) have multiple child(subclass). </a:t>
            </a:r>
            <a:endParaRPr lang="en-IN" sz="24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D2627-A4B4-5958-44AB-0B31FB774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91" y="2204218"/>
            <a:ext cx="523948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7AF2-8B16-B949-E90B-37386676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3" y="186813"/>
            <a:ext cx="4238308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Lucida Handwriting" panose="03010101010101010101" pitchFamily="66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BF4A-2641-189E-BD84-763D4029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43" y="1289819"/>
            <a:ext cx="11415857" cy="176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Polymorphism in Java is a concept by which we can perform a single action in different ways. The word "poly" means many and "morphs" means forms. So polymorphism means many forms.</a:t>
            </a:r>
            <a:endParaRPr lang="en-IN" sz="2400" dirty="0">
              <a:solidFill>
                <a:schemeClr val="accent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B855D-98EE-778E-8081-5BAA51CB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0" y="3162864"/>
            <a:ext cx="10747263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174</TotalTime>
  <Words>398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Calibri</vt:lpstr>
      <vt:lpstr>Copperplate Gothic Bold</vt:lpstr>
      <vt:lpstr>Kristen ITC</vt:lpstr>
      <vt:lpstr>Lucida Handwriting</vt:lpstr>
      <vt:lpstr>Rockwell</vt:lpstr>
      <vt:lpstr>Wingdings</vt:lpstr>
      <vt:lpstr>Damask</vt:lpstr>
      <vt:lpstr>Core Java  Inheritance and Polymorphism </vt:lpstr>
      <vt:lpstr>Overview  </vt:lpstr>
      <vt:lpstr>Technology Used </vt:lpstr>
      <vt:lpstr>Content </vt:lpstr>
      <vt:lpstr>Inheritance ( Is – a relation )</vt:lpstr>
      <vt:lpstr>                Types of Inheritance   Single Inheritance</vt:lpstr>
      <vt:lpstr>Multi-level Inheritance</vt:lpstr>
      <vt:lpstr>Hierarchical Inheritance</vt:lpstr>
      <vt:lpstr>Polymorphism</vt:lpstr>
      <vt:lpstr>Compile-time Polymorphism  (Method Overloading) :</vt:lpstr>
      <vt:lpstr>Runtime Polymorphism  (Method Overriding):</vt:lpstr>
      <vt:lpstr>Overview of class hierarchy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 Output </vt:lpstr>
      <vt:lpstr>hh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 Inheritance and Polymorphism</dc:title>
  <dc:creator>Hemant Singh</dc:creator>
  <cp:lastModifiedBy>Hemant Singh</cp:lastModifiedBy>
  <cp:revision>2</cp:revision>
  <dcterms:created xsi:type="dcterms:W3CDTF">2024-05-16T14:28:55Z</dcterms:created>
  <dcterms:modified xsi:type="dcterms:W3CDTF">2024-05-16T21:10:14Z</dcterms:modified>
</cp:coreProperties>
</file>