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5" r:id="rId8"/>
    <p:sldId id="261" r:id="rId9"/>
    <p:sldId id="266" r:id="rId10"/>
    <p:sldId id="26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64F1C-B0F1-450C-8A92-4CE33E468505}" v="60" dt="2023-03-30T12:26:34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123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u Rana" userId="7b316d42-9d63-4e81-9244-69868b50d0bd" providerId="ADAL" clId="{9F264F1C-B0F1-450C-8A92-4CE33E468505}"/>
    <pc:docChg chg="undo custSel addSld delSld modSld sldOrd">
      <pc:chgData name="Annu Rana" userId="7b316d42-9d63-4e81-9244-69868b50d0bd" providerId="ADAL" clId="{9F264F1C-B0F1-450C-8A92-4CE33E468505}" dt="2023-03-30T12:38:21.090" v="907" actId="20577"/>
      <pc:docMkLst>
        <pc:docMk/>
      </pc:docMkLst>
      <pc:sldChg chg="addSp modSp mod setBg">
        <pc:chgData name="Annu Rana" userId="7b316d42-9d63-4e81-9244-69868b50d0bd" providerId="ADAL" clId="{9F264F1C-B0F1-450C-8A92-4CE33E468505}" dt="2023-03-30T11:47:32.758" v="694" actId="26606"/>
        <pc:sldMkLst>
          <pc:docMk/>
          <pc:sldMk cId="1938482960" sldId="256"/>
        </pc:sldMkLst>
        <pc:spChg chg="mod">
          <ac:chgData name="Annu Rana" userId="7b316d42-9d63-4e81-9244-69868b50d0bd" providerId="ADAL" clId="{9F264F1C-B0F1-450C-8A92-4CE33E468505}" dt="2023-03-30T11:47:32.758" v="694" actId="26606"/>
          <ac:spMkLst>
            <pc:docMk/>
            <pc:sldMk cId="1938482960" sldId="256"/>
            <ac:spMk id="2" creationId="{565A68D1-E2BF-8817-7DD4-B1257D0630A6}"/>
          </ac:spMkLst>
        </pc:spChg>
        <pc:spChg chg="mod">
          <ac:chgData name="Annu Rana" userId="7b316d42-9d63-4e81-9244-69868b50d0bd" providerId="ADAL" clId="{9F264F1C-B0F1-450C-8A92-4CE33E468505}" dt="2023-03-30T11:47:32.758" v="694" actId="26606"/>
          <ac:spMkLst>
            <pc:docMk/>
            <pc:sldMk cId="1938482960" sldId="256"/>
            <ac:spMk id="3" creationId="{A4FB77E4-9E1F-8B36-3F99-99C8F82861F3}"/>
          </ac:spMkLst>
        </pc:spChg>
        <pc:spChg chg="add">
          <ac:chgData name="Annu Rana" userId="7b316d42-9d63-4e81-9244-69868b50d0bd" providerId="ADAL" clId="{9F264F1C-B0F1-450C-8A92-4CE33E468505}" dt="2023-03-30T11:47:32.758" v="694" actId="26606"/>
          <ac:spMkLst>
            <pc:docMk/>
            <pc:sldMk cId="1938482960" sldId="256"/>
            <ac:spMk id="10" creationId="{65219498-D544-41AC-98FE-8F956EF66A62}"/>
          </ac:spMkLst>
        </pc:spChg>
        <pc:spChg chg="add">
          <ac:chgData name="Annu Rana" userId="7b316d42-9d63-4e81-9244-69868b50d0bd" providerId="ADAL" clId="{9F264F1C-B0F1-450C-8A92-4CE33E468505}" dt="2023-03-30T11:47:32.758" v="694" actId="26606"/>
          <ac:spMkLst>
            <pc:docMk/>
            <pc:sldMk cId="1938482960" sldId="256"/>
            <ac:spMk id="12" creationId="{F500DBFC-17A9-4E0A-AEE2-A49F9AEEF0FD}"/>
          </ac:spMkLst>
        </pc:spChg>
        <pc:grpChg chg="add">
          <ac:chgData name="Annu Rana" userId="7b316d42-9d63-4e81-9244-69868b50d0bd" providerId="ADAL" clId="{9F264F1C-B0F1-450C-8A92-4CE33E468505}" dt="2023-03-30T11:47:32.758" v="694" actId="26606"/>
          <ac:grpSpMkLst>
            <pc:docMk/>
            <pc:sldMk cId="1938482960" sldId="256"/>
            <ac:grpSpMk id="14" creationId="{D74613BB-817C-4C4F-8A24-4936F2F064C0}"/>
          </ac:grpSpMkLst>
        </pc:grpChg>
        <pc:picChg chg="add">
          <ac:chgData name="Annu Rana" userId="7b316d42-9d63-4e81-9244-69868b50d0bd" providerId="ADAL" clId="{9F264F1C-B0F1-450C-8A92-4CE33E468505}" dt="2023-03-30T11:47:32.758" v="694" actId="26606"/>
          <ac:picMkLst>
            <pc:docMk/>
            <pc:sldMk cId="1938482960" sldId="256"/>
            <ac:picMk id="7" creationId="{7D33EF38-F793-B622-27F1-6864E4726CF8}"/>
          </ac:picMkLst>
        </pc:picChg>
      </pc:sldChg>
      <pc:sldChg chg="addSp modSp mod setBg">
        <pc:chgData name="Annu Rana" userId="7b316d42-9d63-4e81-9244-69868b50d0bd" providerId="ADAL" clId="{9F264F1C-B0F1-450C-8A92-4CE33E468505}" dt="2023-03-30T11:48:40.800" v="699" actId="26606"/>
        <pc:sldMkLst>
          <pc:docMk/>
          <pc:sldMk cId="3737139592" sldId="257"/>
        </pc:sldMkLst>
        <pc:spChg chg="mod">
          <ac:chgData name="Annu Rana" userId="7b316d42-9d63-4e81-9244-69868b50d0bd" providerId="ADAL" clId="{9F264F1C-B0F1-450C-8A92-4CE33E468505}" dt="2023-03-30T11:48:40.800" v="699" actId="26606"/>
          <ac:spMkLst>
            <pc:docMk/>
            <pc:sldMk cId="3737139592" sldId="257"/>
            <ac:spMk id="2" creationId="{44BBD44D-6CF2-6506-173F-544F09E3DB84}"/>
          </ac:spMkLst>
        </pc:spChg>
        <pc:spChg chg="mod">
          <ac:chgData name="Annu Rana" userId="7b316d42-9d63-4e81-9244-69868b50d0bd" providerId="ADAL" clId="{9F264F1C-B0F1-450C-8A92-4CE33E468505}" dt="2023-03-30T11:48:40.800" v="699" actId="26606"/>
          <ac:spMkLst>
            <pc:docMk/>
            <pc:sldMk cId="3737139592" sldId="257"/>
            <ac:spMk id="3" creationId="{4D5EC462-4B67-9C14-18D1-CFB1562BFE0D}"/>
          </ac:spMkLst>
        </pc:spChg>
        <pc:spChg chg="add">
          <ac:chgData name="Annu Rana" userId="7b316d42-9d63-4e81-9244-69868b50d0bd" providerId="ADAL" clId="{9F264F1C-B0F1-450C-8A92-4CE33E468505}" dt="2023-03-30T11:48:40.800" v="699" actId="26606"/>
          <ac:spMkLst>
            <pc:docMk/>
            <pc:sldMk cId="3737139592" sldId="257"/>
            <ac:spMk id="9" creationId="{F13C74B1-5B17-4795-BED0-7140497B445A}"/>
          </ac:spMkLst>
        </pc:spChg>
        <pc:spChg chg="add">
          <ac:chgData name="Annu Rana" userId="7b316d42-9d63-4e81-9244-69868b50d0bd" providerId="ADAL" clId="{9F264F1C-B0F1-450C-8A92-4CE33E468505}" dt="2023-03-30T11:48:40.800" v="699" actId="26606"/>
          <ac:spMkLst>
            <pc:docMk/>
            <pc:sldMk cId="3737139592" sldId="257"/>
            <ac:spMk id="11" creationId="{D4974D33-8DC5-464E-8C6D-BE58F0669C17}"/>
          </ac:spMkLst>
        </pc:spChg>
        <pc:picChg chg="add">
          <ac:chgData name="Annu Rana" userId="7b316d42-9d63-4e81-9244-69868b50d0bd" providerId="ADAL" clId="{9F264F1C-B0F1-450C-8A92-4CE33E468505}" dt="2023-03-30T11:48:40.800" v="699" actId="26606"/>
          <ac:picMkLst>
            <pc:docMk/>
            <pc:sldMk cId="3737139592" sldId="257"/>
            <ac:picMk id="5" creationId="{3E7C8E78-3975-9F28-74B5-E40B61F0AA17}"/>
          </ac:picMkLst>
        </pc:picChg>
      </pc:sldChg>
      <pc:sldChg chg="addSp modSp mod setBg">
        <pc:chgData name="Annu Rana" userId="7b316d42-9d63-4e81-9244-69868b50d0bd" providerId="ADAL" clId="{9F264F1C-B0F1-450C-8A92-4CE33E468505}" dt="2023-03-30T11:49:47.549" v="706" actId="1076"/>
        <pc:sldMkLst>
          <pc:docMk/>
          <pc:sldMk cId="2647567665" sldId="258"/>
        </pc:sldMkLst>
        <pc:spChg chg="mo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2" creationId="{44BBD44D-6CF2-6506-173F-544F09E3DB84}"/>
          </ac:spMkLst>
        </pc:spChg>
        <pc:spChg chg="mod">
          <ac:chgData name="Annu Rana" userId="7b316d42-9d63-4e81-9244-69868b50d0bd" providerId="ADAL" clId="{9F264F1C-B0F1-450C-8A92-4CE33E468505}" dt="2023-03-30T11:49:47.549" v="706" actId="1076"/>
          <ac:spMkLst>
            <pc:docMk/>
            <pc:sldMk cId="2647567665" sldId="258"/>
            <ac:spMk id="3" creationId="{4D5EC462-4B67-9C14-18D1-CFB1562BFE0D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8" creationId="{09588DA8-065E-4F6F-8EFD-43104AB2E0CF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0" creationId="{C4285719-470E-454C-AF62-8323075F1F5B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2" creationId="{CD9FE4EF-C4D8-49A0-B2FF-81D8DB7D8A24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4" creationId="{4300840D-0A0B-4512-BACA-B439D5B9C57C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6" creationId="{D2B78728-A580-49A7-84F9-6EF6F583ADE0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8" creationId="{38FAA1A1-D861-433F-88FA-1E9D6FD31D11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20" creationId="{8D71EDA1-87BF-4D5D-AB79-F346FD19278A}"/>
          </ac:spMkLst>
        </pc:spChg>
      </pc:sldChg>
      <pc:sldChg chg="addSp delSp modSp mod setBg">
        <pc:chgData name="Annu Rana" userId="7b316d42-9d63-4e81-9244-69868b50d0bd" providerId="ADAL" clId="{9F264F1C-B0F1-450C-8A92-4CE33E468505}" dt="2023-03-30T12:04:28.995" v="751"/>
        <pc:sldMkLst>
          <pc:docMk/>
          <pc:sldMk cId="4189564187" sldId="259"/>
        </pc:sldMkLst>
        <pc:spChg chg="mo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2" creationId="{44BBD44D-6CF2-6506-173F-544F09E3DB84}"/>
          </ac:spMkLst>
        </pc:spChg>
        <pc:spChg chg="add del">
          <ac:chgData name="Annu Rana" userId="7b316d42-9d63-4e81-9244-69868b50d0bd" providerId="ADAL" clId="{9F264F1C-B0F1-450C-8A92-4CE33E468505}" dt="2023-03-30T11:50:24.052" v="713" actId="26606"/>
          <ac:spMkLst>
            <pc:docMk/>
            <pc:sldMk cId="4189564187" sldId="259"/>
            <ac:spMk id="3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1:50:18.671" v="708" actId="26606"/>
          <ac:spMkLst>
            <pc:docMk/>
            <pc:sldMk cId="4189564187" sldId="259"/>
            <ac:spMk id="9" creationId="{35DB3719-6FDC-4E5D-891D-FF40B7300F64}"/>
          </ac:spMkLst>
        </pc:spChg>
        <pc:spChg chg="add del">
          <ac:chgData name="Annu Rana" userId="7b316d42-9d63-4e81-9244-69868b50d0bd" providerId="ADAL" clId="{9F264F1C-B0F1-450C-8A92-4CE33E468505}" dt="2023-03-30T11:50:18.671" v="708" actId="26606"/>
          <ac:spMkLst>
            <pc:docMk/>
            <pc:sldMk cId="4189564187" sldId="259"/>
            <ac:spMk id="11" creationId="{E0CBAC23-2E3F-4A90-BA59-F8299F6A5439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5" creationId="{D2B78728-A580-49A7-84F9-6EF6F583ADE0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6" creationId="{2E17E911-875F-4DE5-8699-99D9F1805A5D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7" creationId="{38FAA1A1-D861-433F-88FA-1E9D6FD31D11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8" creationId="{CD9FE4EF-C4D8-49A0-B2FF-81D8DB7D8A24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9" creationId="{8D71EDA1-87BF-4D5D-AB79-F346FD19278A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20" creationId="{4300840D-0A0B-4512-BACA-B439D5B9C57C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21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24" creationId="{35DB3719-6FDC-4E5D-891D-FF40B7300F64}"/>
          </ac:spMkLst>
        </pc:spChg>
        <pc:spChg chg="add del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25" creationId="{E0CBAC23-2E3F-4A90-BA59-F8299F6A5439}"/>
          </ac:spMkLst>
        </pc:spChg>
        <pc:spChg chg="add del">
          <ac:chgData name="Annu Rana" userId="7b316d42-9d63-4e81-9244-69868b50d0bd" providerId="ADAL" clId="{9F264F1C-B0F1-450C-8A92-4CE33E468505}" dt="2023-03-30T11:51:00.119" v="717" actId="26606"/>
          <ac:spMkLst>
            <pc:docMk/>
            <pc:sldMk cId="4189564187" sldId="259"/>
            <ac:spMk id="31" creationId="{35DB3719-6FDC-4E5D-891D-FF40B7300F64}"/>
          </ac:spMkLst>
        </pc:spChg>
        <pc:spChg chg="add del">
          <ac:chgData name="Annu Rana" userId="7b316d42-9d63-4e81-9244-69868b50d0bd" providerId="ADAL" clId="{9F264F1C-B0F1-450C-8A92-4CE33E468505}" dt="2023-03-30T11:51:00.119" v="717" actId="26606"/>
          <ac:spMkLst>
            <pc:docMk/>
            <pc:sldMk cId="4189564187" sldId="259"/>
            <ac:spMk id="33" creationId="{E0CBAC23-2E3F-4A90-BA59-F8299F6A5439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5" creationId="{3847E18C-932D-4C95-AABA-FEC7C9499AD7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6" creationId="{BACC6370-2D7E-4714-9D71-7542949D7D5D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7" creationId="{3150CB11-0C61-439E-910F-5787759E72A0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8" creationId="{256B2C21-A230-48C0-8DF1-C46611373C44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9" creationId="{43F8A58B-5155-44CE-A5FF-7647B47D0A7A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41" creationId="{443F2ACA-E6D6-4028-82DD-F03C262D5DE6}"/>
          </ac:spMkLst>
        </pc:spChg>
        <pc:graphicFrameChg chg="add del">
          <ac:chgData name="Annu Rana" userId="7b316d42-9d63-4e81-9244-69868b50d0bd" providerId="ADAL" clId="{9F264F1C-B0F1-450C-8A92-4CE33E468505}" dt="2023-03-30T11:50:18.671" v="708" actId="26606"/>
          <ac:graphicFrameMkLst>
            <pc:docMk/>
            <pc:sldMk cId="4189564187" sldId="259"/>
            <ac:graphicFrameMk id="5" creationId="{B49D92E8-6F02-BE3F-2A16-3FD9FAC3F241}"/>
          </ac:graphicFrameMkLst>
        </pc:graphicFrameChg>
        <pc:graphicFrameChg chg="add del">
          <ac:chgData name="Annu Rana" userId="7b316d42-9d63-4e81-9244-69868b50d0bd" providerId="ADAL" clId="{9F264F1C-B0F1-450C-8A92-4CE33E468505}" dt="2023-03-30T11:50:22.505" v="710" actId="26606"/>
          <ac:graphicFrameMkLst>
            <pc:docMk/>
            <pc:sldMk cId="4189564187" sldId="259"/>
            <ac:graphicFrameMk id="13" creationId="{D4EA6EB1-8548-35A7-3B98-41BCB931E55C}"/>
          </ac:graphicFrameMkLst>
        </pc:graphicFrameChg>
        <pc:graphicFrameChg chg="add mod modGraphic">
          <ac:chgData name="Annu Rana" userId="7b316d42-9d63-4e81-9244-69868b50d0bd" providerId="ADAL" clId="{9F264F1C-B0F1-450C-8A92-4CE33E468505}" dt="2023-03-30T12:04:28.995" v="751"/>
          <ac:graphicFrameMkLst>
            <pc:docMk/>
            <pc:sldMk cId="4189564187" sldId="259"/>
            <ac:graphicFrameMk id="26" creationId="{B49D92E8-6F02-BE3F-2A16-3FD9FAC3F241}"/>
          </ac:graphicFrameMkLst>
        </pc:graphicFrameChg>
        <pc:picChg chg="add del">
          <ac:chgData name="Annu Rana" userId="7b316d42-9d63-4e81-9244-69868b50d0bd" providerId="ADAL" clId="{9F264F1C-B0F1-450C-8A92-4CE33E468505}" dt="2023-03-30T11:50:24.020" v="712" actId="26606"/>
          <ac:picMkLst>
            <pc:docMk/>
            <pc:sldMk cId="4189564187" sldId="259"/>
            <ac:picMk id="22" creationId="{7741C779-FD96-04E6-37B2-2525AFEAC93B}"/>
          </ac:picMkLst>
        </pc:picChg>
      </pc:sldChg>
      <pc:sldChg chg="addSp delSp modSp mod">
        <pc:chgData name="Annu Rana" userId="7b316d42-9d63-4e81-9244-69868b50d0bd" providerId="ADAL" clId="{9F264F1C-B0F1-450C-8A92-4CE33E468505}" dt="2023-03-30T11:48:08.276" v="698" actId="20577"/>
        <pc:sldMkLst>
          <pc:docMk/>
          <pc:sldMk cId="1731513796" sldId="260"/>
        </pc:sldMkLst>
        <pc:spChg chg="del">
          <ac:chgData name="Annu Rana" userId="7b316d42-9d63-4e81-9244-69868b50d0bd" providerId="ADAL" clId="{9F264F1C-B0F1-450C-8A92-4CE33E468505}" dt="2023-03-30T11:47:48.137" v="695" actId="26606"/>
          <ac:spMkLst>
            <pc:docMk/>
            <pc:sldMk cId="1731513796" sldId="260"/>
            <ac:spMk id="3" creationId="{4D5EC462-4B67-9C14-18D1-CFB1562BFE0D}"/>
          </ac:spMkLst>
        </pc:spChg>
        <pc:graphicFrameChg chg="add mod">
          <ac:chgData name="Annu Rana" userId="7b316d42-9d63-4e81-9244-69868b50d0bd" providerId="ADAL" clId="{9F264F1C-B0F1-450C-8A92-4CE33E468505}" dt="2023-03-30T11:48:08.276" v="698" actId="20577"/>
          <ac:graphicFrameMkLst>
            <pc:docMk/>
            <pc:sldMk cId="1731513796" sldId="260"/>
            <ac:graphicFrameMk id="5" creationId="{7DEDF64A-3019-9D32-0E1F-5D349E043265}"/>
          </ac:graphicFrameMkLst>
        </pc:graphicFrameChg>
      </pc:sldChg>
      <pc:sldChg chg="modSp mod">
        <pc:chgData name="Annu Rana" userId="7b316d42-9d63-4e81-9244-69868b50d0bd" providerId="ADAL" clId="{9F264F1C-B0F1-450C-8A92-4CE33E468505}" dt="2023-03-30T12:29:32.595" v="880" actId="20577"/>
        <pc:sldMkLst>
          <pc:docMk/>
          <pc:sldMk cId="2487661349" sldId="261"/>
        </pc:sldMkLst>
        <pc:spChg chg="mod">
          <ac:chgData name="Annu Rana" userId="7b316d42-9d63-4e81-9244-69868b50d0bd" providerId="ADAL" clId="{9F264F1C-B0F1-450C-8A92-4CE33E468505}" dt="2023-03-30T12:29:32.595" v="880" actId="20577"/>
          <ac:spMkLst>
            <pc:docMk/>
            <pc:sldMk cId="2487661349" sldId="261"/>
            <ac:spMk id="3" creationId="{4D5EC462-4B67-9C14-18D1-CFB1562BFE0D}"/>
          </ac:spMkLst>
        </pc:spChg>
      </pc:sldChg>
      <pc:sldChg chg="modSp mod ord">
        <pc:chgData name="Annu Rana" userId="7b316d42-9d63-4e81-9244-69868b50d0bd" providerId="ADAL" clId="{9F264F1C-B0F1-450C-8A92-4CE33E468505}" dt="2023-03-30T12:38:21.090" v="907" actId="20577"/>
        <pc:sldMkLst>
          <pc:docMk/>
          <pc:sldMk cId="4149882032" sldId="262"/>
        </pc:sldMkLst>
        <pc:spChg chg="mod">
          <ac:chgData name="Annu Rana" userId="7b316d42-9d63-4e81-9244-69868b50d0bd" providerId="ADAL" clId="{9F264F1C-B0F1-450C-8A92-4CE33E468505}" dt="2023-03-30T12:38:21.090" v="907" actId="20577"/>
          <ac:spMkLst>
            <pc:docMk/>
            <pc:sldMk cId="4149882032" sldId="262"/>
            <ac:spMk id="3" creationId="{4D5EC462-4B67-9C14-18D1-CFB1562BFE0D}"/>
          </ac:spMkLst>
        </pc:spChg>
      </pc:sldChg>
      <pc:sldChg chg="addSp delSp modSp add mod setBg">
        <pc:chgData name="Annu Rana" userId="7b316d42-9d63-4e81-9244-69868b50d0bd" providerId="ADAL" clId="{9F264F1C-B0F1-450C-8A92-4CE33E468505}" dt="2023-03-30T12:07:34.430" v="833" actId="27636"/>
        <pc:sldMkLst>
          <pc:docMk/>
          <pc:sldMk cId="519592676" sldId="263"/>
        </pc:sldMkLst>
        <pc:spChg chg="mo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2" creationId="{44BBD44D-6CF2-6506-173F-544F09E3DB84}"/>
          </ac:spMkLst>
        </pc:spChg>
        <pc:spChg chg="add del mod">
          <ac:chgData name="Annu Rana" userId="7b316d42-9d63-4e81-9244-69868b50d0bd" providerId="ADAL" clId="{9F264F1C-B0F1-450C-8A92-4CE33E468505}" dt="2023-03-30T11:51:55.314" v="725" actId="26606"/>
          <ac:spMkLst>
            <pc:docMk/>
            <pc:sldMk cId="519592676" sldId="263"/>
            <ac:spMk id="3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2:07:04.157" v="821"/>
          <ac:spMkLst>
            <pc:docMk/>
            <pc:sldMk cId="519592676" sldId="263"/>
            <ac:spMk id="4" creationId="{FA8DC33B-5D40-0474-133E-16D1D43CD35F}"/>
          </ac:spMkLst>
        </pc:spChg>
        <pc:spChg chg="add del">
          <ac:chgData name="Annu Rana" userId="7b316d42-9d63-4e81-9244-69868b50d0bd" providerId="ADAL" clId="{9F264F1C-B0F1-450C-8A92-4CE33E468505}" dt="2023-03-30T11:51:45.394" v="722" actId="26606"/>
          <ac:spMkLst>
            <pc:docMk/>
            <pc:sldMk cId="519592676" sldId="263"/>
            <ac:spMk id="8" creationId="{70DFC902-7D23-471A-B557-B6B6917D7A0D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9" creationId="{BACC6370-2D7E-4714-9D71-7542949D7D5D}"/>
          </ac:spMkLst>
        </pc:spChg>
        <pc:spChg chg="add del">
          <ac:chgData name="Annu Rana" userId="7b316d42-9d63-4e81-9244-69868b50d0bd" providerId="ADAL" clId="{9F264F1C-B0F1-450C-8A92-4CE33E468505}" dt="2023-03-30T11:51:45.394" v="722" actId="26606"/>
          <ac:spMkLst>
            <pc:docMk/>
            <pc:sldMk cId="519592676" sldId="263"/>
            <ac:spMk id="10" creationId="{A55D5633-D557-4DCA-982C-FF36EB7A1C00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1" creationId="{256B2C21-A230-48C0-8DF1-C46611373C44}"/>
          </ac:spMkLst>
        </pc:spChg>
        <pc:spChg chg="add del">
          <ac:chgData name="Annu Rana" userId="7b316d42-9d63-4e81-9244-69868b50d0bd" providerId="ADAL" clId="{9F264F1C-B0F1-450C-8A92-4CE33E468505}" dt="2023-03-30T11:51:45.394" v="722" actId="26606"/>
          <ac:spMkLst>
            <pc:docMk/>
            <pc:sldMk cId="519592676" sldId="263"/>
            <ac:spMk id="12" creationId="{450D3AD2-FA80-415F-A9CE-54D884561CD7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3" creationId="{3847E18C-932D-4C95-AABA-FEC7C9499AD7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14" creationId="{B3FD642B-C569-4ABB-AE20-EFA6BC995903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5" creationId="{3150CB11-0C61-439E-910F-5787759E72A0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16" creationId="{AA92FED3-1F18-4138-B4E4-627D78B00203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7" creationId="{43F8A58B-5155-44CE-A5FF-7647B47D0A7A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9" creationId="{443F2ACA-E6D6-4028-82DD-F03C262D5DE6}"/>
          </ac:spMkLst>
        </pc:spChg>
        <pc:spChg chg="add del">
          <ac:chgData name="Annu Rana" userId="7b316d42-9d63-4e81-9244-69868b50d0bd" providerId="ADAL" clId="{9F264F1C-B0F1-450C-8A92-4CE33E468505}" dt="2023-03-30T11:51:45.394" v="722" actId="26606"/>
          <ac:spMkLst>
            <pc:docMk/>
            <pc:sldMk cId="519592676" sldId="263"/>
            <ac:spMk id="21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1:51:55.294" v="724" actId="26606"/>
          <ac:spMkLst>
            <pc:docMk/>
            <pc:sldMk cId="519592676" sldId="263"/>
            <ac:spMk id="23" creationId="{BACC6370-2D7E-4714-9D71-7542949D7D5D}"/>
          </ac:spMkLst>
        </pc:spChg>
        <pc:spChg chg="add del">
          <ac:chgData name="Annu Rana" userId="7b316d42-9d63-4e81-9244-69868b50d0bd" providerId="ADAL" clId="{9F264F1C-B0F1-450C-8A92-4CE33E468505}" dt="2023-03-30T11:51:55.294" v="724" actId="26606"/>
          <ac:spMkLst>
            <pc:docMk/>
            <pc:sldMk cId="519592676" sldId="263"/>
            <ac:spMk id="24" creationId="{F68B3F68-107C-434F-AA38-110D5EA91B85}"/>
          </ac:spMkLst>
        </pc:spChg>
        <pc:spChg chg="add del">
          <ac:chgData name="Annu Rana" userId="7b316d42-9d63-4e81-9244-69868b50d0bd" providerId="ADAL" clId="{9F264F1C-B0F1-450C-8A92-4CE33E468505}" dt="2023-03-30T11:51:55.294" v="724" actId="26606"/>
          <ac:spMkLst>
            <pc:docMk/>
            <pc:sldMk cId="519592676" sldId="263"/>
            <ac:spMk id="25" creationId="{AAD0DBB9-1A4B-4391-81D4-CB19F9AB918A}"/>
          </ac:spMkLst>
        </pc:spChg>
        <pc:spChg chg="add del">
          <ac:chgData name="Annu Rana" userId="7b316d42-9d63-4e81-9244-69868b50d0bd" providerId="ADAL" clId="{9F264F1C-B0F1-450C-8A92-4CE33E468505}" dt="2023-03-30T11:51:55.294" v="724" actId="26606"/>
          <ac:spMkLst>
            <pc:docMk/>
            <pc:sldMk cId="519592676" sldId="263"/>
            <ac:spMk id="26" creationId="{063BBA22-50EA-4C4D-BE05-F1CE4E63AA56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29" creationId="{203CBE6E-E6B2-417D-A61A-D5F70F02A402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30" creationId="{1466BE98-0341-4CFA-8601-3E68FB730704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31" creationId="{663E89A1-984A-4500-9453-4203AD1B83BE}"/>
          </ac:spMkLst>
        </pc:spChg>
        <pc:spChg chg="add del mo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32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37" creationId="{1B15ED52-F352-441B-82BF-E0EA34836D08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39" creationId="{3B2E3793-BFE6-45A2-9B7B-E18844431C99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41" creationId="{BC4C4868-CB8F-4AF9-9CDB-8108F2C19B67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43" creationId="{375E0459-6403-40CD-989D-56A4407CA12E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45" creationId="{53E5B1A8-3AC9-4BD1-9BBC-78CA94F2D1BA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47" creationId="{B3FA1AAC-C1ED-4F77-BFA4-BE80FC0AC795}"/>
          </ac:spMkLst>
        </pc:spChg>
        <pc:spChg chg="add del">
          <ac:chgData name="Annu Rana" userId="7b316d42-9d63-4e81-9244-69868b50d0bd" providerId="ADAL" clId="{9F264F1C-B0F1-450C-8A92-4CE33E468505}" dt="2023-03-30T11:52:59.747" v="737" actId="26606"/>
          <ac:spMkLst>
            <pc:docMk/>
            <pc:sldMk cId="519592676" sldId="263"/>
            <ac:spMk id="49" creationId="{A7AE9375-4664-4DB2-922D-2782A6E439AC}"/>
          </ac:spMkLst>
        </pc:spChg>
        <pc:spChg chg="add del">
          <ac:chgData name="Annu Rana" userId="7b316d42-9d63-4e81-9244-69868b50d0bd" providerId="ADAL" clId="{9F264F1C-B0F1-450C-8A92-4CE33E468505}" dt="2023-03-30T11:52:59.747" v="737" actId="26606"/>
          <ac:spMkLst>
            <pc:docMk/>
            <pc:sldMk cId="519592676" sldId="263"/>
            <ac:spMk id="50" creationId="{C2C57604-0CFD-4023-B9BD-107166A25317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2" creationId="{203CBE6E-E6B2-417D-A61A-D5F70F02A402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3" creationId="{1466BE98-0341-4CFA-8601-3E68FB730704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4" creationId="{663E89A1-984A-4500-9453-4203AD1B83BE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5" creationId="{B3FD642B-C569-4ABB-AE20-EFA6BC995903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6" creationId="{AA92FED3-1F18-4138-B4E4-627D78B00203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58" creationId="{203CBE6E-E6B2-417D-A61A-D5F70F02A402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59" creationId="{1466BE98-0341-4CFA-8601-3E68FB730704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60" creationId="{663E89A1-984A-4500-9453-4203AD1B83BE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62" creationId="{B3FD642B-C569-4ABB-AE20-EFA6BC995903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63" creationId="{AA92FED3-1F18-4138-B4E4-627D78B00203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5" creationId="{DEE2AD96-B495-4E06-9291-B71706F728CB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6" creationId="{53CF6D67-C5A8-4ADD-9E8E-1E38CA1D3166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7" creationId="{86909FA0-B515-4681-B7A8-FA281D133B94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8" creationId="{21C9FE86-FCC3-4A31-AA1C-C882262B7FE7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9" creationId="{7D96243B-ECED-4B71-8E06-AE9A285EAD20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70" creationId="{A09989E4-EFDC-4A90-A633-E0525FB4139E}"/>
          </ac:spMkLst>
        </pc:spChg>
        <pc:spChg chg="add mod">
          <ac:chgData name="Annu Rana" userId="7b316d42-9d63-4e81-9244-69868b50d0bd" providerId="ADAL" clId="{9F264F1C-B0F1-450C-8A92-4CE33E468505}" dt="2023-03-30T12:07:34.430" v="833" actId="27636"/>
          <ac:spMkLst>
            <pc:docMk/>
            <pc:sldMk cId="519592676" sldId="263"/>
            <ac:spMk id="71" creationId="{4D5EC462-4B67-9C14-18D1-CFB1562BFE0D}"/>
          </ac:spMkLst>
        </pc:spChg>
        <pc:graphicFrameChg chg="add del">
          <ac:chgData name="Annu Rana" userId="7b316d42-9d63-4e81-9244-69868b50d0bd" providerId="ADAL" clId="{9F264F1C-B0F1-450C-8A92-4CE33E468505}" dt="2023-03-30T11:51:20.895" v="720" actId="26606"/>
          <ac:graphicFrameMkLst>
            <pc:docMk/>
            <pc:sldMk cId="519592676" sldId="263"/>
            <ac:graphicFrameMk id="5" creationId="{F103962D-B562-0201-AFBF-DA45D3AFB743}"/>
          </ac:graphicFrameMkLst>
        </pc:graphicFrameChg>
        <pc:graphicFrameChg chg="add del">
          <ac:chgData name="Annu Rana" userId="7b316d42-9d63-4e81-9244-69868b50d0bd" providerId="ADAL" clId="{9F264F1C-B0F1-450C-8A92-4CE33E468505}" dt="2023-03-30T11:51:55.294" v="724" actId="26606"/>
          <ac:graphicFrameMkLst>
            <pc:docMk/>
            <pc:sldMk cId="519592676" sldId="263"/>
            <ac:graphicFrameMk id="27" creationId="{FA043AD8-FA86-77A0-3A7F-646B41D35CBD}"/>
          </ac:graphicFrameMkLst>
        </pc:graphicFrameChg>
        <pc:graphicFrameChg chg="add del">
          <ac:chgData name="Annu Rana" userId="7b316d42-9d63-4e81-9244-69868b50d0bd" providerId="ADAL" clId="{9F264F1C-B0F1-450C-8A92-4CE33E468505}" dt="2023-03-30T11:53:03.573" v="739" actId="26606"/>
          <ac:graphicFrameMkLst>
            <pc:docMk/>
            <pc:sldMk cId="519592676" sldId="263"/>
            <ac:graphicFrameMk id="34" creationId="{CB2C6DDF-FE43-865C-A588-1FD23266BA54}"/>
          </ac:graphicFrameMkLst>
        </pc:graphicFrameChg>
        <pc:graphicFrameChg chg="add del">
          <ac:chgData name="Annu Rana" userId="7b316d42-9d63-4e81-9244-69868b50d0bd" providerId="ADAL" clId="{9F264F1C-B0F1-450C-8A92-4CE33E468505}" dt="2023-03-30T11:53:09.538" v="741" actId="26606"/>
          <ac:graphicFrameMkLst>
            <pc:docMk/>
            <pc:sldMk cId="519592676" sldId="263"/>
            <ac:graphicFrameMk id="61" creationId="{ECA67525-1D27-3604-D57F-B718A3A6E153}"/>
          </ac:graphicFrameMkLst>
        </pc:graphicFrameChg>
      </pc:sldChg>
      <pc:sldChg chg="modSp add mod">
        <pc:chgData name="Annu Rana" userId="7b316d42-9d63-4e81-9244-69868b50d0bd" providerId="ADAL" clId="{9F264F1C-B0F1-450C-8A92-4CE33E468505}" dt="2023-03-30T11:44:55.681" v="591" actId="20577"/>
        <pc:sldMkLst>
          <pc:docMk/>
          <pc:sldMk cId="2549473411" sldId="264"/>
        </pc:sldMkLst>
        <pc:spChg chg="mod">
          <ac:chgData name="Annu Rana" userId="7b316d42-9d63-4e81-9244-69868b50d0bd" providerId="ADAL" clId="{9F264F1C-B0F1-450C-8A92-4CE33E468505}" dt="2023-03-30T11:34:21.708" v="203" actId="20577"/>
          <ac:spMkLst>
            <pc:docMk/>
            <pc:sldMk cId="2549473411" sldId="264"/>
            <ac:spMk id="2" creationId="{44BBD44D-6CF2-6506-173F-544F09E3DB84}"/>
          </ac:spMkLst>
        </pc:spChg>
        <pc:spChg chg="mod">
          <ac:chgData name="Annu Rana" userId="7b316d42-9d63-4e81-9244-69868b50d0bd" providerId="ADAL" clId="{9F264F1C-B0F1-450C-8A92-4CE33E468505}" dt="2023-03-30T11:44:55.681" v="591" actId="20577"/>
          <ac:spMkLst>
            <pc:docMk/>
            <pc:sldMk cId="2549473411" sldId="264"/>
            <ac:spMk id="3" creationId="{4D5EC462-4B67-9C14-18D1-CFB1562BFE0D}"/>
          </ac:spMkLst>
        </pc:spChg>
      </pc:sldChg>
      <pc:sldChg chg="addSp delSp modSp add mod setBg">
        <pc:chgData name="Annu Rana" userId="7b316d42-9d63-4e81-9244-69868b50d0bd" providerId="ADAL" clId="{9F264F1C-B0F1-450C-8A92-4CE33E468505}" dt="2023-03-30T12:26:34.799" v="869" actId="20577"/>
        <pc:sldMkLst>
          <pc:docMk/>
          <pc:sldMk cId="1501116394" sldId="265"/>
        </pc:sldMkLst>
        <pc:spChg chg="mo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2" creationId="{44BBD44D-6CF2-6506-173F-544F09E3DB84}"/>
          </ac:spMkLst>
        </pc:spChg>
        <pc:spChg chg="del mo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3" creationId="{4D5EC462-4B67-9C14-18D1-CFB1562BFE0D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9" creationId="{BACC6370-2D7E-4714-9D71-7542949D7D5D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1" creationId="{256B2C21-A230-48C0-8DF1-C46611373C44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3" creationId="{3847E18C-932D-4C95-AABA-FEC7C9499AD7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5" creationId="{3150CB11-0C61-439E-910F-5787759E72A0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7" creationId="{43F8A58B-5155-44CE-A5FF-7647B47D0A7A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9" creationId="{443F2ACA-E6D6-4028-82DD-F03C262D5DE6}"/>
          </ac:spMkLst>
        </pc:spChg>
        <pc:graphicFrameChg chg="add mod">
          <ac:chgData name="Annu Rana" userId="7b316d42-9d63-4e81-9244-69868b50d0bd" providerId="ADAL" clId="{9F264F1C-B0F1-450C-8A92-4CE33E468505}" dt="2023-03-30T12:26:34.799" v="869" actId="20577"/>
          <ac:graphicFrameMkLst>
            <pc:docMk/>
            <pc:sldMk cId="1501116394" sldId="265"/>
            <ac:graphicFrameMk id="5" creationId="{3EC22E3C-6CEC-21F3-4463-9AC80BE89656}"/>
          </ac:graphicFrameMkLst>
        </pc:graphicFrameChg>
      </pc:sldChg>
      <pc:sldChg chg="delSp add del ord setBg delDesignElem">
        <pc:chgData name="Annu Rana" userId="7b316d42-9d63-4e81-9244-69868b50d0bd" providerId="ADAL" clId="{9F264F1C-B0F1-450C-8A92-4CE33E468505}" dt="2023-03-30T11:52:24.933" v="730" actId="47"/>
        <pc:sldMkLst>
          <pc:docMk/>
          <pc:sldMk cId="1220458475" sldId="266"/>
        </pc:sldMkLst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5" creationId="{3847E18C-932D-4C95-AABA-FEC7C9499AD7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6" creationId="{BACC6370-2D7E-4714-9D71-7542949D7D5D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7" creationId="{3150CB11-0C61-439E-910F-5787759E72A0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8" creationId="{256B2C21-A230-48C0-8DF1-C46611373C44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9" creationId="{43F8A58B-5155-44CE-A5FF-7647B47D0A7A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41" creationId="{443F2ACA-E6D6-4028-82DD-F03C262D5DE6}"/>
          </ac:spMkLst>
        </pc:spChg>
      </pc:sldChg>
      <pc:sldChg chg="delSp add del setBg delDesignElem">
        <pc:chgData name="Annu Rana" userId="7b316d42-9d63-4e81-9244-69868b50d0bd" providerId="ADAL" clId="{9F264F1C-B0F1-450C-8A92-4CE33E468505}" dt="2023-03-30T11:52:37.955" v="733" actId="47"/>
        <pc:sldMkLst>
          <pc:docMk/>
          <pc:sldMk cId="3249993025" sldId="266"/>
        </pc:sldMkLst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5" creationId="{3847E18C-932D-4C95-AABA-FEC7C9499AD7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6" creationId="{BACC6370-2D7E-4714-9D71-7542949D7D5D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7" creationId="{3150CB11-0C61-439E-910F-5787759E72A0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8" creationId="{256B2C21-A230-48C0-8DF1-C46611373C44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9" creationId="{43F8A58B-5155-44CE-A5FF-7647B47D0A7A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41" creationId="{443F2ACA-E6D6-4028-82DD-F03C262D5DE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7A6FF-62F3-47E9-8694-8C951427CDF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FB77E-E86B-472C-8AB8-AD3AF6626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Foxglove Studio is an open-source visualization and debugging tool for your robotics data</a:t>
          </a:r>
        </a:p>
      </dgm:t>
    </dgm:pt>
    <dgm:pt modelId="{73EB0EF7-4840-4A71-B362-F11DB28F0A08}" type="parTrans" cxnId="{2B970867-73E7-4C55-B4A9-7AA91028580B}">
      <dgm:prSet/>
      <dgm:spPr/>
      <dgm:t>
        <a:bodyPr/>
        <a:lstStyle/>
        <a:p>
          <a:endParaRPr lang="en-US"/>
        </a:p>
      </dgm:t>
    </dgm:pt>
    <dgm:pt modelId="{0C9E119D-525C-492B-8117-5CC41FAE5BE6}" type="sibTrans" cxnId="{2B970867-73E7-4C55-B4A9-7AA9102858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B33E22-2065-458E-BC39-29BACAC70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can be run as a standalone desktop app, accessed via your browser, or even self-hosted on your own domain.</a:t>
          </a:r>
        </a:p>
      </dgm:t>
    </dgm:pt>
    <dgm:pt modelId="{C31C3D45-FB51-4D2F-9076-596896B04DEF}" type="parTrans" cxnId="{5F14357B-FD92-4C3D-8D88-4560E53BB1E3}">
      <dgm:prSet/>
      <dgm:spPr/>
      <dgm:t>
        <a:bodyPr/>
        <a:lstStyle/>
        <a:p>
          <a:endParaRPr lang="en-US"/>
        </a:p>
      </dgm:t>
    </dgm:pt>
    <dgm:pt modelId="{0C78AA15-6B4D-4D12-AA85-520CAB3D4E88}" type="sibTrans" cxnId="{5F14357B-FD92-4C3D-8D88-4560E53BB1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1DBC51-08D4-48D5-BD4F-EDC5D2AF3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Foxglove Studio can be run as a standalone desktop application, accessed in your browser at studio.foxglove.dev, or self-hosted on your own domain.</a:t>
          </a:r>
        </a:p>
      </dgm:t>
    </dgm:pt>
    <dgm:pt modelId="{A6025C8D-1558-470D-A982-331A5107CB44}" type="parTrans" cxnId="{031661F0-FA3A-44DD-B850-496EB079A804}">
      <dgm:prSet/>
      <dgm:spPr/>
      <dgm:t>
        <a:bodyPr/>
        <a:lstStyle/>
        <a:p>
          <a:endParaRPr lang="en-US"/>
        </a:p>
      </dgm:t>
    </dgm:pt>
    <dgm:pt modelId="{97C20329-3C9C-4CEB-A149-0EF65EEB4A20}" type="sibTrans" cxnId="{031661F0-FA3A-44DD-B850-496EB079A8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F82948-7313-4421-AAC4-DF1F8A000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Docker image is provided to make self-hosting easy.</a:t>
          </a:r>
        </a:p>
      </dgm:t>
    </dgm:pt>
    <dgm:pt modelId="{EC8A2B79-E3C4-46DD-8055-A658FE7D1BFE}" type="parTrans" cxnId="{47454774-61DE-4017-AEB7-83552CEFAF9C}">
      <dgm:prSet/>
      <dgm:spPr/>
      <dgm:t>
        <a:bodyPr/>
        <a:lstStyle/>
        <a:p>
          <a:endParaRPr lang="en-US"/>
        </a:p>
      </dgm:t>
    </dgm:pt>
    <dgm:pt modelId="{0BAE117A-C2AF-4C73-A146-00D93B0E80D3}" type="sibTrans" cxnId="{47454774-61DE-4017-AEB7-83552CEFAF9C}">
      <dgm:prSet/>
      <dgm:spPr/>
      <dgm:t>
        <a:bodyPr/>
        <a:lstStyle/>
        <a:p>
          <a:endParaRPr lang="en-US"/>
        </a:p>
      </dgm:t>
    </dgm:pt>
    <dgm:pt modelId="{1631AA71-ACAC-478F-A059-74802B17B94F}" type="pres">
      <dgm:prSet presAssocID="{1437A6FF-62F3-47E9-8694-8C951427CDFC}" presName="root" presStyleCnt="0">
        <dgm:presLayoutVars>
          <dgm:dir/>
          <dgm:resizeHandles val="exact"/>
        </dgm:presLayoutVars>
      </dgm:prSet>
      <dgm:spPr/>
    </dgm:pt>
    <dgm:pt modelId="{245201AC-371D-4ECD-BD32-63F7DC6A5F26}" type="pres">
      <dgm:prSet presAssocID="{1437A6FF-62F3-47E9-8694-8C951427CDFC}" presName="container" presStyleCnt="0">
        <dgm:presLayoutVars>
          <dgm:dir/>
          <dgm:resizeHandles val="exact"/>
        </dgm:presLayoutVars>
      </dgm:prSet>
      <dgm:spPr/>
    </dgm:pt>
    <dgm:pt modelId="{13FE2D63-7632-4A95-9C46-38B6BD215392}" type="pres">
      <dgm:prSet presAssocID="{470FB77E-E86B-472C-8AB8-AD3AF6626C7E}" presName="compNode" presStyleCnt="0"/>
      <dgm:spPr/>
    </dgm:pt>
    <dgm:pt modelId="{81DE685F-B29B-4DEC-9F39-6DA42552B864}" type="pres">
      <dgm:prSet presAssocID="{470FB77E-E86B-472C-8AB8-AD3AF6626C7E}" presName="iconBgRect" presStyleLbl="bgShp" presStyleIdx="0" presStyleCnt="4"/>
      <dgm:spPr/>
    </dgm:pt>
    <dgm:pt modelId="{4C728D1A-EA06-46F4-BFF9-632CEF55D1EB}" type="pres">
      <dgm:prSet presAssocID="{470FB77E-E86B-472C-8AB8-AD3AF6626C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18750" r="18750"/>
          </a:stretch>
        </a:blipFill>
      </dgm:spPr>
      <dgm:extLst>
        <a:ext uri="{E40237B7-FDA0-4F09-8148-C483321AD2D9}">
          <dgm14:cNvPr xmlns:dgm14="http://schemas.microsoft.com/office/drawing/2010/diagram" id="0" name="" descr="steam_engine"/>
        </a:ext>
      </dgm:extLst>
    </dgm:pt>
    <dgm:pt modelId="{BF21F603-49A0-4C1F-9B6B-8A0A2E46CDEC}" type="pres">
      <dgm:prSet presAssocID="{470FB77E-E86B-472C-8AB8-AD3AF6626C7E}" presName="spaceRect" presStyleCnt="0"/>
      <dgm:spPr/>
    </dgm:pt>
    <dgm:pt modelId="{00BFC8A8-B0A5-4975-AEBE-D5BB13CE2CAA}" type="pres">
      <dgm:prSet presAssocID="{470FB77E-E86B-472C-8AB8-AD3AF6626C7E}" presName="textRect" presStyleLbl="revTx" presStyleIdx="0" presStyleCnt="4">
        <dgm:presLayoutVars>
          <dgm:chMax val="1"/>
          <dgm:chPref val="1"/>
        </dgm:presLayoutVars>
      </dgm:prSet>
      <dgm:spPr/>
    </dgm:pt>
    <dgm:pt modelId="{80C3DC34-95EF-4A85-8CB9-94D20C732459}" type="pres">
      <dgm:prSet presAssocID="{0C9E119D-525C-492B-8117-5CC41FAE5BE6}" presName="sibTrans" presStyleLbl="sibTrans2D1" presStyleIdx="0" presStyleCnt="0"/>
      <dgm:spPr/>
    </dgm:pt>
    <dgm:pt modelId="{99A25B3C-5798-4A90-9BF1-724AA9576DF2}" type="pres">
      <dgm:prSet presAssocID="{A6B33E22-2065-458E-BC39-29BACAC7000B}" presName="compNode" presStyleCnt="0"/>
      <dgm:spPr/>
    </dgm:pt>
    <dgm:pt modelId="{3243A5FD-6BFF-4F64-9599-72C8BDE4954F}" type="pres">
      <dgm:prSet presAssocID="{A6B33E22-2065-458E-BC39-29BACAC7000B}" presName="iconBgRect" presStyleLbl="bgShp" presStyleIdx="1" presStyleCnt="4"/>
      <dgm:spPr/>
    </dgm:pt>
    <dgm:pt modelId="{A5841BFD-F38C-4184-9D4B-1227369C94F4}" type="pres">
      <dgm:prSet presAssocID="{A6B33E22-2065-458E-BC39-29BACAC700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t="12500" b="12500"/>
          </a:stretch>
        </a:blipFill>
      </dgm:spPr>
      <dgm:extLst>
        <a:ext uri="{E40237B7-FDA0-4F09-8148-C483321AD2D9}">
          <dgm14:cNvPr xmlns:dgm14="http://schemas.microsoft.com/office/drawing/2010/diagram" id="0" name="" descr="browser_4"/>
        </a:ext>
      </dgm:extLst>
    </dgm:pt>
    <dgm:pt modelId="{25A7FC19-043E-4288-A456-2845AC5CAFF2}" type="pres">
      <dgm:prSet presAssocID="{A6B33E22-2065-458E-BC39-29BACAC7000B}" presName="spaceRect" presStyleCnt="0"/>
      <dgm:spPr/>
    </dgm:pt>
    <dgm:pt modelId="{F561D2D6-10F8-4C2A-9749-CEB752D214C1}" type="pres">
      <dgm:prSet presAssocID="{A6B33E22-2065-458E-BC39-29BACAC7000B}" presName="textRect" presStyleLbl="revTx" presStyleIdx="1" presStyleCnt="4">
        <dgm:presLayoutVars>
          <dgm:chMax val="1"/>
          <dgm:chPref val="1"/>
        </dgm:presLayoutVars>
      </dgm:prSet>
      <dgm:spPr/>
    </dgm:pt>
    <dgm:pt modelId="{CA5A48C9-F1D8-4A08-AAA7-91759788B3B4}" type="pres">
      <dgm:prSet presAssocID="{0C78AA15-6B4D-4D12-AA85-520CAB3D4E88}" presName="sibTrans" presStyleLbl="sibTrans2D1" presStyleIdx="0" presStyleCnt="0"/>
      <dgm:spPr/>
    </dgm:pt>
    <dgm:pt modelId="{313DED55-A2C4-44D9-99F3-F0E43C1BB66A}" type="pres">
      <dgm:prSet presAssocID="{6F1DBC51-08D4-48D5-BD4F-EDC5D2AF313F}" presName="compNode" presStyleCnt="0"/>
      <dgm:spPr/>
    </dgm:pt>
    <dgm:pt modelId="{A1553FC4-C61C-4CCD-AB2B-E0FB809739B1}" type="pres">
      <dgm:prSet presAssocID="{6F1DBC51-08D4-48D5-BD4F-EDC5D2AF313F}" presName="iconBgRect" presStyleLbl="bgShp" presStyleIdx="2" presStyleCnt="4"/>
      <dgm:spPr/>
    </dgm:pt>
    <dgm:pt modelId="{A7CCB351-AD3C-4DA1-AEA2-BE6DF296E340}" type="pres">
      <dgm:prSet presAssocID="{6F1DBC51-08D4-48D5-BD4F-EDC5D2AF31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t="3448" b="3448"/>
          </a:stretch>
        </a:blipFill>
      </dgm:spPr>
      <dgm:extLst>
        <a:ext uri="{E40237B7-FDA0-4F09-8148-C483321AD2D9}">
          <dgm14:cNvPr xmlns:dgm14="http://schemas.microsoft.com/office/drawing/2010/diagram" id="0" name="" descr="browser_3"/>
        </a:ext>
      </dgm:extLst>
    </dgm:pt>
    <dgm:pt modelId="{07229E7A-C0A2-4583-9740-A6C92932888F}" type="pres">
      <dgm:prSet presAssocID="{6F1DBC51-08D4-48D5-BD4F-EDC5D2AF313F}" presName="spaceRect" presStyleCnt="0"/>
      <dgm:spPr/>
    </dgm:pt>
    <dgm:pt modelId="{AE1FAFFF-1C8F-472F-AD8F-281BF75D3EF4}" type="pres">
      <dgm:prSet presAssocID="{6F1DBC51-08D4-48D5-BD4F-EDC5D2AF313F}" presName="textRect" presStyleLbl="revTx" presStyleIdx="2" presStyleCnt="4">
        <dgm:presLayoutVars>
          <dgm:chMax val="1"/>
          <dgm:chPref val="1"/>
        </dgm:presLayoutVars>
      </dgm:prSet>
      <dgm:spPr/>
    </dgm:pt>
    <dgm:pt modelId="{9B368D40-16B3-43E3-BF34-ABBA21DBCA91}" type="pres">
      <dgm:prSet presAssocID="{97C20329-3C9C-4CEB-A149-0EF65EEB4A20}" presName="sibTrans" presStyleLbl="sibTrans2D1" presStyleIdx="0" presStyleCnt="0"/>
      <dgm:spPr/>
    </dgm:pt>
    <dgm:pt modelId="{10EBA117-1ADF-4560-90F1-D1917DCADDD9}" type="pres">
      <dgm:prSet presAssocID="{8CF82948-7313-4421-AAC4-DF1F8A000987}" presName="compNode" presStyleCnt="0"/>
      <dgm:spPr/>
    </dgm:pt>
    <dgm:pt modelId="{10527118-81FB-41D4-A8AA-F12A97B364B9}" type="pres">
      <dgm:prSet presAssocID="{8CF82948-7313-4421-AAC4-DF1F8A000987}" presName="iconBgRect" presStyleLbl="bgShp" presStyleIdx="3" presStyleCnt="4"/>
      <dgm:spPr/>
    </dgm:pt>
    <dgm:pt modelId="{367E0878-C3D8-4F9B-89A3-93D9652F3FB2}" type="pres">
      <dgm:prSet presAssocID="{8CF82948-7313-4421-AAC4-DF1F8A0009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 t="13021" b="13021"/>
          </a:stretch>
        </a:blipFill>
      </dgm:spPr>
      <dgm:extLst>
        <a:ext uri="{E40237B7-FDA0-4F09-8148-C483321AD2D9}">
          <dgm14:cNvPr xmlns:dgm14="http://schemas.microsoft.com/office/drawing/2010/diagram" id="0" name="" descr="Photo2_EB9F"/>
        </a:ext>
      </dgm:extLst>
    </dgm:pt>
    <dgm:pt modelId="{5D164786-F880-45DF-9B95-B6AF46238E85}" type="pres">
      <dgm:prSet presAssocID="{8CF82948-7313-4421-AAC4-DF1F8A000987}" presName="spaceRect" presStyleCnt="0"/>
      <dgm:spPr/>
    </dgm:pt>
    <dgm:pt modelId="{2F5D1B9A-5B0F-4864-B45E-FDF8EC052853}" type="pres">
      <dgm:prSet presAssocID="{8CF82948-7313-4421-AAC4-DF1F8A0009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970867-73E7-4C55-B4A9-7AA91028580B}" srcId="{1437A6FF-62F3-47E9-8694-8C951427CDFC}" destId="{470FB77E-E86B-472C-8AB8-AD3AF6626C7E}" srcOrd="0" destOrd="0" parTransId="{73EB0EF7-4840-4A71-B362-F11DB28F0A08}" sibTransId="{0C9E119D-525C-492B-8117-5CC41FAE5BE6}"/>
    <dgm:cxn modelId="{47454774-61DE-4017-AEB7-83552CEFAF9C}" srcId="{1437A6FF-62F3-47E9-8694-8C951427CDFC}" destId="{8CF82948-7313-4421-AAC4-DF1F8A000987}" srcOrd="3" destOrd="0" parTransId="{EC8A2B79-E3C4-46DD-8055-A658FE7D1BFE}" sibTransId="{0BAE117A-C2AF-4C73-A146-00D93B0E80D3}"/>
    <dgm:cxn modelId="{B3DB4D55-C741-426F-92EE-719E3F4F4551}" type="presOf" srcId="{470FB77E-E86B-472C-8AB8-AD3AF6626C7E}" destId="{00BFC8A8-B0A5-4975-AEBE-D5BB13CE2CAA}" srcOrd="0" destOrd="0" presId="urn:microsoft.com/office/officeart/2018/2/layout/IconCircleList"/>
    <dgm:cxn modelId="{5F14357B-FD92-4C3D-8D88-4560E53BB1E3}" srcId="{1437A6FF-62F3-47E9-8694-8C951427CDFC}" destId="{A6B33E22-2065-458E-BC39-29BACAC7000B}" srcOrd="1" destOrd="0" parTransId="{C31C3D45-FB51-4D2F-9076-596896B04DEF}" sibTransId="{0C78AA15-6B4D-4D12-AA85-520CAB3D4E88}"/>
    <dgm:cxn modelId="{ED9A5987-BC85-43B0-ACFC-B5913913A07C}" type="presOf" srcId="{1437A6FF-62F3-47E9-8694-8C951427CDFC}" destId="{1631AA71-ACAC-478F-A059-74802B17B94F}" srcOrd="0" destOrd="0" presId="urn:microsoft.com/office/officeart/2018/2/layout/IconCircleList"/>
    <dgm:cxn modelId="{15D4D78D-246F-4245-9908-AFB69091AEA8}" type="presOf" srcId="{0C78AA15-6B4D-4D12-AA85-520CAB3D4E88}" destId="{CA5A48C9-F1D8-4A08-AAA7-91759788B3B4}" srcOrd="0" destOrd="0" presId="urn:microsoft.com/office/officeart/2018/2/layout/IconCircleList"/>
    <dgm:cxn modelId="{791D94A0-6855-4A37-BFC9-B80D0641684B}" type="presOf" srcId="{97C20329-3C9C-4CEB-A149-0EF65EEB4A20}" destId="{9B368D40-16B3-43E3-BF34-ABBA21DBCA91}" srcOrd="0" destOrd="0" presId="urn:microsoft.com/office/officeart/2018/2/layout/IconCircleList"/>
    <dgm:cxn modelId="{23F2C2D4-5AB4-45A1-91F6-F91161DF71CD}" type="presOf" srcId="{A6B33E22-2065-458E-BC39-29BACAC7000B}" destId="{F561D2D6-10F8-4C2A-9749-CEB752D214C1}" srcOrd="0" destOrd="0" presId="urn:microsoft.com/office/officeart/2018/2/layout/IconCircleList"/>
    <dgm:cxn modelId="{EFC7D8D8-0DD7-4B22-B11E-8251C9183312}" type="presOf" srcId="{6F1DBC51-08D4-48D5-BD4F-EDC5D2AF313F}" destId="{AE1FAFFF-1C8F-472F-AD8F-281BF75D3EF4}" srcOrd="0" destOrd="0" presId="urn:microsoft.com/office/officeart/2018/2/layout/IconCircleList"/>
    <dgm:cxn modelId="{43DF75DA-D143-4F90-B0B7-3FB1F3567044}" type="presOf" srcId="{0C9E119D-525C-492B-8117-5CC41FAE5BE6}" destId="{80C3DC34-95EF-4A85-8CB9-94D20C732459}" srcOrd="0" destOrd="0" presId="urn:microsoft.com/office/officeart/2018/2/layout/IconCircleList"/>
    <dgm:cxn modelId="{D30037E2-4C84-4994-92F8-A6A67B5BF49B}" type="presOf" srcId="{8CF82948-7313-4421-AAC4-DF1F8A000987}" destId="{2F5D1B9A-5B0F-4864-B45E-FDF8EC052853}" srcOrd="0" destOrd="0" presId="urn:microsoft.com/office/officeart/2018/2/layout/IconCircleList"/>
    <dgm:cxn modelId="{031661F0-FA3A-44DD-B850-496EB079A804}" srcId="{1437A6FF-62F3-47E9-8694-8C951427CDFC}" destId="{6F1DBC51-08D4-48D5-BD4F-EDC5D2AF313F}" srcOrd="2" destOrd="0" parTransId="{A6025C8D-1558-470D-A982-331A5107CB44}" sibTransId="{97C20329-3C9C-4CEB-A149-0EF65EEB4A20}"/>
    <dgm:cxn modelId="{075CD54C-9DC8-4830-937D-C8BBD2784C4A}" type="presParOf" srcId="{1631AA71-ACAC-478F-A059-74802B17B94F}" destId="{245201AC-371D-4ECD-BD32-63F7DC6A5F26}" srcOrd="0" destOrd="0" presId="urn:microsoft.com/office/officeart/2018/2/layout/IconCircleList"/>
    <dgm:cxn modelId="{9DD79109-4147-4BFF-A9C7-73EE3463823D}" type="presParOf" srcId="{245201AC-371D-4ECD-BD32-63F7DC6A5F26}" destId="{13FE2D63-7632-4A95-9C46-38B6BD215392}" srcOrd="0" destOrd="0" presId="urn:microsoft.com/office/officeart/2018/2/layout/IconCircleList"/>
    <dgm:cxn modelId="{E616684C-EBAF-4239-873A-47FA985D014B}" type="presParOf" srcId="{13FE2D63-7632-4A95-9C46-38B6BD215392}" destId="{81DE685F-B29B-4DEC-9F39-6DA42552B864}" srcOrd="0" destOrd="0" presId="urn:microsoft.com/office/officeart/2018/2/layout/IconCircleList"/>
    <dgm:cxn modelId="{8DC6AF03-373F-4320-805F-019DD9724E0D}" type="presParOf" srcId="{13FE2D63-7632-4A95-9C46-38B6BD215392}" destId="{4C728D1A-EA06-46F4-BFF9-632CEF55D1EB}" srcOrd="1" destOrd="0" presId="urn:microsoft.com/office/officeart/2018/2/layout/IconCircleList"/>
    <dgm:cxn modelId="{4B14BDDB-C394-405C-A4C2-E7E549AA2772}" type="presParOf" srcId="{13FE2D63-7632-4A95-9C46-38B6BD215392}" destId="{BF21F603-49A0-4C1F-9B6B-8A0A2E46CDEC}" srcOrd="2" destOrd="0" presId="urn:microsoft.com/office/officeart/2018/2/layout/IconCircleList"/>
    <dgm:cxn modelId="{0467C22B-4EBF-4067-9B5C-60D562759A0B}" type="presParOf" srcId="{13FE2D63-7632-4A95-9C46-38B6BD215392}" destId="{00BFC8A8-B0A5-4975-AEBE-D5BB13CE2CAA}" srcOrd="3" destOrd="0" presId="urn:microsoft.com/office/officeart/2018/2/layout/IconCircleList"/>
    <dgm:cxn modelId="{2449FE6A-02EA-43B9-9C7D-3F6ECE0F72C6}" type="presParOf" srcId="{245201AC-371D-4ECD-BD32-63F7DC6A5F26}" destId="{80C3DC34-95EF-4A85-8CB9-94D20C732459}" srcOrd="1" destOrd="0" presId="urn:microsoft.com/office/officeart/2018/2/layout/IconCircleList"/>
    <dgm:cxn modelId="{095104FD-38E8-4316-86F0-933EBD40FC41}" type="presParOf" srcId="{245201AC-371D-4ECD-BD32-63F7DC6A5F26}" destId="{99A25B3C-5798-4A90-9BF1-724AA9576DF2}" srcOrd="2" destOrd="0" presId="urn:microsoft.com/office/officeart/2018/2/layout/IconCircleList"/>
    <dgm:cxn modelId="{BF83399E-7A64-475F-94E1-2E6125149ADC}" type="presParOf" srcId="{99A25B3C-5798-4A90-9BF1-724AA9576DF2}" destId="{3243A5FD-6BFF-4F64-9599-72C8BDE4954F}" srcOrd="0" destOrd="0" presId="urn:microsoft.com/office/officeart/2018/2/layout/IconCircleList"/>
    <dgm:cxn modelId="{ED721CDD-CE23-405C-BA26-B1EDB9697526}" type="presParOf" srcId="{99A25B3C-5798-4A90-9BF1-724AA9576DF2}" destId="{A5841BFD-F38C-4184-9D4B-1227369C94F4}" srcOrd="1" destOrd="0" presId="urn:microsoft.com/office/officeart/2018/2/layout/IconCircleList"/>
    <dgm:cxn modelId="{E18FFB15-D218-4211-BB92-DC24656EB012}" type="presParOf" srcId="{99A25B3C-5798-4A90-9BF1-724AA9576DF2}" destId="{25A7FC19-043E-4288-A456-2845AC5CAFF2}" srcOrd="2" destOrd="0" presId="urn:microsoft.com/office/officeart/2018/2/layout/IconCircleList"/>
    <dgm:cxn modelId="{95C3090A-EC8B-4F69-BA76-31041582069E}" type="presParOf" srcId="{99A25B3C-5798-4A90-9BF1-724AA9576DF2}" destId="{F561D2D6-10F8-4C2A-9749-CEB752D214C1}" srcOrd="3" destOrd="0" presId="urn:microsoft.com/office/officeart/2018/2/layout/IconCircleList"/>
    <dgm:cxn modelId="{EEAEB6B3-2EF0-45AB-B434-285335C2FEC1}" type="presParOf" srcId="{245201AC-371D-4ECD-BD32-63F7DC6A5F26}" destId="{CA5A48C9-F1D8-4A08-AAA7-91759788B3B4}" srcOrd="3" destOrd="0" presId="urn:microsoft.com/office/officeart/2018/2/layout/IconCircleList"/>
    <dgm:cxn modelId="{30BF5E59-DC56-4AC5-BA9A-89870AFE9F80}" type="presParOf" srcId="{245201AC-371D-4ECD-BD32-63F7DC6A5F26}" destId="{313DED55-A2C4-44D9-99F3-F0E43C1BB66A}" srcOrd="4" destOrd="0" presId="urn:microsoft.com/office/officeart/2018/2/layout/IconCircleList"/>
    <dgm:cxn modelId="{C741D131-1568-4DD4-8639-05BC5AED603E}" type="presParOf" srcId="{313DED55-A2C4-44D9-99F3-F0E43C1BB66A}" destId="{A1553FC4-C61C-4CCD-AB2B-E0FB809739B1}" srcOrd="0" destOrd="0" presId="urn:microsoft.com/office/officeart/2018/2/layout/IconCircleList"/>
    <dgm:cxn modelId="{95BDA1BF-589E-4317-AFEA-39FDCED4FF7F}" type="presParOf" srcId="{313DED55-A2C4-44D9-99F3-F0E43C1BB66A}" destId="{A7CCB351-AD3C-4DA1-AEA2-BE6DF296E340}" srcOrd="1" destOrd="0" presId="urn:microsoft.com/office/officeart/2018/2/layout/IconCircleList"/>
    <dgm:cxn modelId="{577A3F94-CB30-4D62-BC26-C93436821D96}" type="presParOf" srcId="{313DED55-A2C4-44D9-99F3-F0E43C1BB66A}" destId="{07229E7A-C0A2-4583-9740-A6C92932888F}" srcOrd="2" destOrd="0" presId="urn:microsoft.com/office/officeart/2018/2/layout/IconCircleList"/>
    <dgm:cxn modelId="{234C56DD-AE48-4BC5-8CDC-30E2332CA139}" type="presParOf" srcId="{313DED55-A2C4-44D9-99F3-F0E43C1BB66A}" destId="{AE1FAFFF-1C8F-472F-AD8F-281BF75D3EF4}" srcOrd="3" destOrd="0" presId="urn:microsoft.com/office/officeart/2018/2/layout/IconCircleList"/>
    <dgm:cxn modelId="{5B9DBF79-A336-4A51-9676-635EC605A88A}" type="presParOf" srcId="{245201AC-371D-4ECD-BD32-63F7DC6A5F26}" destId="{9B368D40-16B3-43E3-BF34-ABBA21DBCA91}" srcOrd="5" destOrd="0" presId="urn:microsoft.com/office/officeart/2018/2/layout/IconCircleList"/>
    <dgm:cxn modelId="{5D0A3394-6D94-497B-A6A4-C64928EBBAE9}" type="presParOf" srcId="{245201AC-371D-4ECD-BD32-63F7DC6A5F26}" destId="{10EBA117-1ADF-4560-90F1-D1917DCADDD9}" srcOrd="6" destOrd="0" presId="urn:microsoft.com/office/officeart/2018/2/layout/IconCircleList"/>
    <dgm:cxn modelId="{EACE522E-9CE8-4F32-85A5-37E6523694F4}" type="presParOf" srcId="{10EBA117-1ADF-4560-90F1-D1917DCADDD9}" destId="{10527118-81FB-41D4-A8AA-F12A97B364B9}" srcOrd="0" destOrd="0" presId="urn:microsoft.com/office/officeart/2018/2/layout/IconCircleList"/>
    <dgm:cxn modelId="{3B89A6A6-32C6-41A7-A1DA-58904EF18157}" type="presParOf" srcId="{10EBA117-1ADF-4560-90F1-D1917DCADDD9}" destId="{367E0878-C3D8-4F9B-89A3-93D9652F3FB2}" srcOrd="1" destOrd="0" presId="urn:microsoft.com/office/officeart/2018/2/layout/IconCircleList"/>
    <dgm:cxn modelId="{B00672AE-7405-47F2-A2A2-978D1DE74611}" type="presParOf" srcId="{10EBA117-1ADF-4560-90F1-D1917DCADDD9}" destId="{5D164786-F880-45DF-9B95-B6AF46238E85}" srcOrd="2" destOrd="0" presId="urn:microsoft.com/office/officeart/2018/2/layout/IconCircleList"/>
    <dgm:cxn modelId="{15904C10-DDFC-4C43-BBB0-D2D98A530AEA}" type="presParOf" srcId="{10EBA117-1ADF-4560-90F1-D1917DCADDD9}" destId="{2F5D1B9A-5B0F-4864-B45E-FDF8EC0528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FED6A-C33C-45B1-A2C4-30A0C43575F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F2ABA-A7E9-4DED-B92B-C9C6A5A05930}">
      <dgm:prSet/>
      <dgm:spPr/>
      <dgm:t>
        <a:bodyPr/>
        <a:lstStyle/>
        <a:p>
          <a:r>
            <a:rPr lang="en-US"/>
            <a:t>az login</a:t>
          </a:r>
        </a:p>
      </dgm:t>
    </dgm:pt>
    <dgm:pt modelId="{E0BD3AF1-3DB1-4F4D-A555-0E392CF8C1CC}" type="parTrans" cxnId="{3945D3E0-0119-4CB6-8EF5-DB36D797A6B4}">
      <dgm:prSet/>
      <dgm:spPr/>
      <dgm:t>
        <a:bodyPr/>
        <a:lstStyle/>
        <a:p>
          <a:endParaRPr lang="en-US"/>
        </a:p>
      </dgm:t>
    </dgm:pt>
    <dgm:pt modelId="{19CDCB1F-A897-4E56-8513-FAB266601CDF}" type="sibTrans" cxnId="{3945D3E0-0119-4CB6-8EF5-DB36D797A6B4}">
      <dgm:prSet/>
      <dgm:spPr/>
      <dgm:t>
        <a:bodyPr/>
        <a:lstStyle/>
        <a:p>
          <a:endParaRPr lang="en-US"/>
        </a:p>
      </dgm:t>
    </dgm:pt>
    <dgm:pt modelId="{7FA22A96-D6CE-4966-A294-754356041832}">
      <dgm:prSet/>
      <dgm:spPr/>
      <dgm:t>
        <a:bodyPr/>
        <a:lstStyle/>
        <a:p>
          <a:r>
            <a:rPr lang="en-US" dirty="0" err="1"/>
            <a:t>az</a:t>
          </a:r>
          <a:r>
            <a:rPr lang="en-US" dirty="0"/>
            <a:t> </a:t>
          </a:r>
          <a:r>
            <a:rPr lang="en-US" dirty="0" err="1"/>
            <a:t>acr</a:t>
          </a:r>
          <a:r>
            <a:rPr lang="en-US" dirty="0"/>
            <a:t> create --resource-group </a:t>
          </a:r>
          <a:r>
            <a:rPr lang="en-US" dirty="0" err="1"/>
            <a:t>rg</a:t>
          </a:r>
          <a:r>
            <a:rPr lang="en-US" dirty="0"/>
            <a:t>-</a:t>
          </a:r>
          <a:r>
            <a:rPr lang="en-US" dirty="0" err="1"/>
            <a:t>avdataops</a:t>
          </a:r>
          <a:r>
            <a:rPr lang="en-US" dirty="0"/>
            <a:t>-stg  --name </a:t>
          </a:r>
          <a:r>
            <a:rPr lang="en-US" dirty="0" err="1"/>
            <a:t>acravdataopsfoxglove</a:t>
          </a:r>
          <a:r>
            <a:rPr lang="en-US" dirty="0"/>
            <a:t> --</a:t>
          </a:r>
          <a:r>
            <a:rPr lang="en-US" dirty="0" err="1"/>
            <a:t>sku</a:t>
          </a:r>
          <a:r>
            <a:rPr lang="en-US" dirty="0"/>
            <a:t> Basic</a:t>
          </a:r>
        </a:p>
      </dgm:t>
    </dgm:pt>
    <dgm:pt modelId="{F83D1BC9-229C-4D2B-A919-62E4ED9B8D59}" type="parTrans" cxnId="{594C4449-5B2A-4B36-9EFA-3EC597EED4DD}">
      <dgm:prSet/>
      <dgm:spPr/>
      <dgm:t>
        <a:bodyPr/>
        <a:lstStyle/>
        <a:p>
          <a:endParaRPr lang="en-US"/>
        </a:p>
      </dgm:t>
    </dgm:pt>
    <dgm:pt modelId="{FEC837E1-9331-41F5-B7C4-4D2A1F004565}" type="sibTrans" cxnId="{594C4449-5B2A-4B36-9EFA-3EC597EED4DD}">
      <dgm:prSet/>
      <dgm:spPr/>
      <dgm:t>
        <a:bodyPr/>
        <a:lstStyle/>
        <a:p>
          <a:endParaRPr lang="en-US"/>
        </a:p>
      </dgm:t>
    </dgm:pt>
    <dgm:pt modelId="{42C8EE3D-FDB2-49B7-9E92-C9F3B78018B0}">
      <dgm:prSet/>
      <dgm:spPr/>
      <dgm:t>
        <a:bodyPr/>
        <a:lstStyle/>
        <a:p>
          <a:r>
            <a:rPr lang="en-US" dirty="0" err="1"/>
            <a:t>az</a:t>
          </a:r>
          <a:r>
            <a:rPr lang="en-US" dirty="0"/>
            <a:t> </a:t>
          </a:r>
          <a:r>
            <a:rPr lang="en-US" dirty="0" err="1"/>
            <a:t>acr</a:t>
          </a:r>
          <a:r>
            <a:rPr lang="en-US" dirty="0"/>
            <a:t> login --name </a:t>
          </a:r>
          <a:r>
            <a:rPr lang="en-US" dirty="0" err="1"/>
            <a:t>acravdataopsfoxglove</a:t>
          </a:r>
          <a:endParaRPr lang="en-US" dirty="0"/>
        </a:p>
      </dgm:t>
    </dgm:pt>
    <dgm:pt modelId="{284B9EB8-AEA5-4D43-8A5B-0A3F6E7AC681}" type="parTrans" cxnId="{49CF6565-F9D7-43D6-8C1D-99A0B9BE5FCA}">
      <dgm:prSet/>
      <dgm:spPr/>
      <dgm:t>
        <a:bodyPr/>
        <a:lstStyle/>
        <a:p>
          <a:endParaRPr lang="en-US"/>
        </a:p>
      </dgm:t>
    </dgm:pt>
    <dgm:pt modelId="{00832BD6-E7B5-4518-8DC4-B42E50525ED3}" type="sibTrans" cxnId="{49CF6565-F9D7-43D6-8C1D-99A0B9BE5FCA}">
      <dgm:prSet/>
      <dgm:spPr/>
      <dgm:t>
        <a:bodyPr/>
        <a:lstStyle/>
        <a:p>
          <a:endParaRPr lang="en-US"/>
        </a:p>
      </dgm:t>
    </dgm:pt>
    <dgm:pt modelId="{D47D6EF9-74BD-4605-B551-6E6C5F9D7067}">
      <dgm:prSet/>
      <dgm:spPr/>
      <dgm:t>
        <a:bodyPr/>
        <a:lstStyle/>
        <a:p>
          <a:r>
            <a:rPr lang="en-US" dirty="0"/>
            <a:t>docker pull ghcr.io/foxglove/</a:t>
          </a:r>
          <a:r>
            <a:rPr lang="en-US" dirty="0" err="1"/>
            <a:t>studio:latest</a:t>
          </a:r>
          <a:endParaRPr lang="en-US" dirty="0"/>
        </a:p>
      </dgm:t>
    </dgm:pt>
    <dgm:pt modelId="{9E6B0E03-5F36-4AA8-B39D-42E8C238C45D}" type="parTrans" cxnId="{7066309C-4BC0-4F0C-9DA4-083393CCC107}">
      <dgm:prSet/>
      <dgm:spPr/>
      <dgm:t>
        <a:bodyPr/>
        <a:lstStyle/>
        <a:p>
          <a:endParaRPr lang="en-US"/>
        </a:p>
      </dgm:t>
    </dgm:pt>
    <dgm:pt modelId="{C28C592E-8FC0-421D-A3F1-314A7A8D4991}" type="sibTrans" cxnId="{7066309C-4BC0-4F0C-9DA4-083393CCC107}">
      <dgm:prSet/>
      <dgm:spPr/>
      <dgm:t>
        <a:bodyPr/>
        <a:lstStyle/>
        <a:p>
          <a:endParaRPr lang="en-US"/>
        </a:p>
      </dgm:t>
    </dgm:pt>
    <dgm:pt modelId="{F2CD1884-916A-44C0-A903-1AEBB442974E}">
      <dgm:prSet/>
      <dgm:spPr/>
      <dgm:t>
        <a:bodyPr/>
        <a:lstStyle/>
        <a:p>
          <a:r>
            <a:rPr lang="en-US" dirty="0"/>
            <a:t>docker tag ghcr.io/foxglove/</a:t>
          </a:r>
          <a:r>
            <a:rPr lang="en-US" dirty="0" err="1"/>
            <a:t>studio:latest</a:t>
          </a:r>
          <a:r>
            <a:rPr lang="en-US" dirty="0"/>
            <a:t> acravdataopsfoxglove.azurecr.io/foxglove:v1</a:t>
          </a:r>
        </a:p>
      </dgm:t>
    </dgm:pt>
    <dgm:pt modelId="{8C7987E2-47DA-4F21-B4FC-00C4B8719B40}" type="parTrans" cxnId="{64E17903-BB8A-439E-85EE-537A8BFA5B95}">
      <dgm:prSet/>
      <dgm:spPr/>
      <dgm:t>
        <a:bodyPr/>
        <a:lstStyle/>
        <a:p>
          <a:endParaRPr lang="en-US"/>
        </a:p>
      </dgm:t>
    </dgm:pt>
    <dgm:pt modelId="{236C8D3D-6EF9-4330-AC0B-36A6EB0558E7}" type="sibTrans" cxnId="{64E17903-BB8A-439E-85EE-537A8BFA5B95}">
      <dgm:prSet/>
      <dgm:spPr/>
      <dgm:t>
        <a:bodyPr/>
        <a:lstStyle/>
        <a:p>
          <a:endParaRPr lang="en-US"/>
        </a:p>
      </dgm:t>
    </dgm:pt>
    <dgm:pt modelId="{87E0CE49-871B-41F4-8A7A-04D7980643FC}">
      <dgm:prSet/>
      <dgm:spPr/>
      <dgm:t>
        <a:bodyPr/>
        <a:lstStyle/>
        <a:p>
          <a:r>
            <a:rPr lang="en-US" dirty="0"/>
            <a:t>docker push acravdataopsfoxglove.azurecr.io/foxglove:v1</a:t>
          </a:r>
        </a:p>
      </dgm:t>
    </dgm:pt>
    <dgm:pt modelId="{012189EA-1516-416F-BD5C-1B23DBDD7855}" type="parTrans" cxnId="{2B866BA7-EB2D-4A7C-A90D-8826B8C70BCF}">
      <dgm:prSet/>
      <dgm:spPr/>
      <dgm:t>
        <a:bodyPr/>
        <a:lstStyle/>
        <a:p>
          <a:endParaRPr lang="en-US"/>
        </a:p>
      </dgm:t>
    </dgm:pt>
    <dgm:pt modelId="{1BD15FAD-282C-41E4-8D60-33835DC06EEB}" type="sibTrans" cxnId="{2B866BA7-EB2D-4A7C-A90D-8826B8C70BCF}">
      <dgm:prSet/>
      <dgm:spPr/>
      <dgm:t>
        <a:bodyPr/>
        <a:lstStyle/>
        <a:p>
          <a:endParaRPr lang="en-US"/>
        </a:p>
      </dgm:t>
    </dgm:pt>
    <dgm:pt modelId="{8285E523-9D82-4DA8-B8BA-26077687317C}" type="pres">
      <dgm:prSet presAssocID="{CC3FED6A-C33C-45B1-A2C4-30A0C43575F6}" presName="linear" presStyleCnt="0">
        <dgm:presLayoutVars>
          <dgm:animLvl val="lvl"/>
          <dgm:resizeHandles val="exact"/>
        </dgm:presLayoutVars>
      </dgm:prSet>
      <dgm:spPr/>
    </dgm:pt>
    <dgm:pt modelId="{A75AEE6A-FD4A-43A4-B003-D56F05A865A3}" type="pres">
      <dgm:prSet presAssocID="{2F3F2ABA-A7E9-4DED-B92B-C9C6A5A0593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5DBDC5E-A284-438E-A35D-C30804B3981D}" type="pres">
      <dgm:prSet presAssocID="{19CDCB1F-A897-4E56-8513-FAB266601CDF}" presName="spacer" presStyleCnt="0"/>
      <dgm:spPr/>
    </dgm:pt>
    <dgm:pt modelId="{934F20C7-0FF5-4426-B60B-74C5BD9CB490}" type="pres">
      <dgm:prSet presAssocID="{7FA22A96-D6CE-4966-A294-75435604183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3E56356-99D5-45F1-AF3B-C5BC94E0C337}" type="pres">
      <dgm:prSet presAssocID="{FEC837E1-9331-41F5-B7C4-4D2A1F004565}" presName="spacer" presStyleCnt="0"/>
      <dgm:spPr/>
    </dgm:pt>
    <dgm:pt modelId="{C5120622-F23A-436D-AABB-6CC03619D634}" type="pres">
      <dgm:prSet presAssocID="{42C8EE3D-FDB2-49B7-9E92-C9F3B78018B0}" presName="parentText" presStyleLbl="node1" presStyleIdx="2" presStyleCnt="6" custLinFactNeighborY="-13262">
        <dgm:presLayoutVars>
          <dgm:chMax val="0"/>
          <dgm:bulletEnabled val="1"/>
        </dgm:presLayoutVars>
      </dgm:prSet>
      <dgm:spPr/>
    </dgm:pt>
    <dgm:pt modelId="{D8D0D68D-962E-4582-AC55-76D0BF1509D2}" type="pres">
      <dgm:prSet presAssocID="{00832BD6-E7B5-4518-8DC4-B42E50525ED3}" presName="spacer" presStyleCnt="0"/>
      <dgm:spPr/>
    </dgm:pt>
    <dgm:pt modelId="{69C387AF-E907-41DE-B6CD-CA713EE1EDDD}" type="pres">
      <dgm:prSet presAssocID="{D47D6EF9-74BD-4605-B551-6E6C5F9D706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37C69B3-6D17-4FBD-A130-581F08F2CC3C}" type="pres">
      <dgm:prSet presAssocID="{C28C592E-8FC0-421D-A3F1-314A7A8D4991}" presName="spacer" presStyleCnt="0"/>
      <dgm:spPr/>
    </dgm:pt>
    <dgm:pt modelId="{0DB290A2-511B-41D2-89B8-B5A2B2A9556C}" type="pres">
      <dgm:prSet presAssocID="{F2CD1884-916A-44C0-A903-1AEBB442974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644D874-39F3-4D15-84C8-BAE32C831981}" type="pres">
      <dgm:prSet presAssocID="{236C8D3D-6EF9-4330-AC0B-36A6EB0558E7}" presName="spacer" presStyleCnt="0"/>
      <dgm:spPr/>
    </dgm:pt>
    <dgm:pt modelId="{E6F8052D-3C7E-4CA9-B499-5685CD3D5024}" type="pres">
      <dgm:prSet presAssocID="{87E0CE49-871B-41F4-8A7A-04D7980643F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4E17903-BB8A-439E-85EE-537A8BFA5B95}" srcId="{CC3FED6A-C33C-45B1-A2C4-30A0C43575F6}" destId="{F2CD1884-916A-44C0-A903-1AEBB442974E}" srcOrd="4" destOrd="0" parTransId="{8C7987E2-47DA-4F21-B4FC-00C4B8719B40}" sibTransId="{236C8D3D-6EF9-4330-AC0B-36A6EB0558E7}"/>
    <dgm:cxn modelId="{535E5237-FEAB-432C-BB1E-8075549B18C5}" type="presOf" srcId="{42C8EE3D-FDB2-49B7-9E92-C9F3B78018B0}" destId="{C5120622-F23A-436D-AABB-6CC03619D634}" srcOrd="0" destOrd="0" presId="urn:microsoft.com/office/officeart/2005/8/layout/vList2"/>
    <dgm:cxn modelId="{49CF6565-F9D7-43D6-8C1D-99A0B9BE5FCA}" srcId="{CC3FED6A-C33C-45B1-A2C4-30A0C43575F6}" destId="{42C8EE3D-FDB2-49B7-9E92-C9F3B78018B0}" srcOrd="2" destOrd="0" parTransId="{284B9EB8-AEA5-4D43-8A5B-0A3F6E7AC681}" sibTransId="{00832BD6-E7B5-4518-8DC4-B42E50525ED3}"/>
    <dgm:cxn modelId="{594C4449-5B2A-4B36-9EFA-3EC597EED4DD}" srcId="{CC3FED6A-C33C-45B1-A2C4-30A0C43575F6}" destId="{7FA22A96-D6CE-4966-A294-754356041832}" srcOrd="1" destOrd="0" parTransId="{F83D1BC9-229C-4D2B-A919-62E4ED9B8D59}" sibTransId="{FEC837E1-9331-41F5-B7C4-4D2A1F004565}"/>
    <dgm:cxn modelId="{0DC1F05A-054E-41FC-95EF-92F1D1E407EA}" type="presOf" srcId="{D47D6EF9-74BD-4605-B551-6E6C5F9D7067}" destId="{69C387AF-E907-41DE-B6CD-CA713EE1EDDD}" srcOrd="0" destOrd="0" presId="urn:microsoft.com/office/officeart/2005/8/layout/vList2"/>
    <dgm:cxn modelId="{9B74608B-3859-400E-AEEE-CB218B072F35}" type="presOf" srcId="{2F3F2ABA-A7E9-4DED-B92B-C9C6A5A05930}" destId="{A75AEE6A-FD4A-43A4-B003-D56F05A865A3}" srcOrd="0" destOrd="0" presId="urn:microsoft.com/office/officeart/2005/8/layout/vList2"/>
    <dgm:cxn modelId="{EC493192-1368-422E-92CB-B57383BB4F7D}" type="presOf" srcId="{7FA22A96-D6CE-4966-A294-754356041832}" destId="{934F20C7-0FF5-4426-B60B-74C5BD9CB490}" srcOrd="0" destOrd="0" presId="urn:microsoft.com/office/officeart/2005/8/layout/vList2"/>
    <dgm:cxn modelId="{FF95199A-7B14-4D7A-A739-14D4D0A0A9A1}" type="presOf" srcId="{CC3FED6A-C33C-45B1-A2C4-30A0C43575F6}" destId="{8285E523-9D82-4DA8-B8BA-26077687317C}" srcOrd="0" destOrd="0" presId="urn:microsoft.com/office/officeart/2005/8/layout/vList2"/>
    <dgm:cxn modelId="{7066309C-4BC0-4F0C-9DA4-083393CCC107}" srcId="{CC3FED6A-C33C-45B1-A2C4-30A0C43575F6}" destId="{D47D6EF9-74BD-4605-B551-6E6C5F9D7067}" srcOrd="3" destOrd="0" parTransId="{9E6B0E03-5F36-4AA8-B39D-42E8C238C45D}" sibTransId="{C28C592E-8FC0-421D-A3F1-314A7A8D4991}"/>
    <dgm:cxn modelId="{2B866BA7-EB2D-4A7C-A90D-8826B8C70BCF}" srcId="{CC3FED6A-C33C-45B1-A2C4-30A0C43575F6}" destId="{87E0CE49-871B-41F4-8A7A-04D7980643FC}" srcOrd="5" destOrd="0" parTransId="{012189EA-1516-416F-BD5C-1B23DBDD7855}" sibTransId="{1BD15FAD-282C-41E4-8D60-33835DC06EEB}"/>
    <dgm:cxn modelId="{82383CD6-89EB-4339-BC2D-79AC3C9DCE1C}" type="presOf" srcId="{87E0CE49-871B-41F4-8A7A-04D7980643FC}" destId="{E6F8052D-3C7E-4CA9-B499-5685CD3D5024}" srcOrd="0" destOrd="0" presId="urn:microsoft.com/office/officeart/2005/8/layout/vList2"/>
    <dgm:cxn modelId="{3945D3E0-0119-4CB6-8EF5-DB36D797A6B4}" srcId="{CC3FED6A-C33C-45B1-A2C4-30A0C43575F6}" destId="{2F3F2ABA-A7E9-4DED-B92B-C9C6A5A05930}" srcOrd="0" destOrd="0" parTransId="{E0BD3AF1-3DB1-4F4D-A555-0E392CF8C1CC}" sibTransId="{19CDCB1F-A897-4E56-8513-FAB266601CDF}"/>
    <dgm:cxn modelId="{531310EF-A8AC-405A-A014-11885D18ABD8}" type="presOf" srcId="{F2CD1884-916A-44C0-A903-1AEBB442974E}" destId="{0DB290A2-511B-41D2-89B8-B5A2B2A9556C}" srcOrd="0" destOrd="0" presId="urn:microsoft.com/office/officeart/2005/8/layout/vList2"/>
    <dgm:cxn modelId="{C795696A-26FA-4955-85BE-E0D9CF919B13}" type="presParOf" srcId="{8285E523-9D82-4DA8-B8BA-26077687317C}" destId="{A75AEE6A-FD4A-43A4-B003-D56F05A865A3}" srcOrd="0" destOrd="0" presId="urn:microsoft.com/office/officeart/2005/8/layout/vList2"/>
    <dgm:cxn modelId="{3E916847-F193-4ED9-A72B-0C7C97559CA0}" type="presParOf" srcId="{8285E523-9D82-4DA8-B8BA-26077687317C}" destId="{25DBDC5E-A284-438E-A35D-C30804B3981D}" srcOrd="1" destOrd="0" presId="urn:microsoft.com/office/officeart/2005/8/layout/vList2"/>
    <dgm:cxn modelId="{764F9410-B16A-402C-BEA5-43AD25072817}" type="presParOf" srcId="{8285E523-9D82-4DA8-B8BA-26077687317C}" destId="{934F20C7-0FF5-4426-B60B-74C5BD9CB490}" srcOrd="2" destOrd="0" presId="urn:microsoft.com/office/officeart/2005/8/layout/vList2"/>
    <dgm:cxn modelId="{47142CBD-721B-4A9D-8A94-C6C3D373834E}" type="presParOf" srcId="{8285E523-9D82-4DA8-B8BA-26077687317C}" destId="{83E56356-99D5-45F1-AF3B-C5BC94E0C337}" srcOrd="3" destOrd="0" presId="urn:microsoft.com/office/officeart/2005/8/layout/vList2"/>
    <dgm:cxn modelId="{E83BDAFC-D391-4D9D-881C-12C06E470DC1}" type="presParOf" srcId="{8285E523-9D82-4DA8-B8BA-26077687317C}" destId="{C5120622-F23A-436D-AABB-6CC03619D634}" srcOrd="4" destOrd="0" presId="urn:microsoft.com/office/officeart/2005/8/layout/vList2"/>
    <dgm:cxn modelId="{D06695CF-A9CD-4604-BCDC-93ECCB7EB511}" type="presParOf" srcId="{8285E523-9D82-4DA8-B8BA-26077687317C}" destId="{D8D0D68D-962E-4582-AC55-76D0BF1509D2}" srcOrd="5" destOrd="0" presId="urn:microsoft.com/office/officeart/2005/8/layout/vList2"/>
    <dgm:cxn modelId="{15DF3261-D109-490A-B588-BCD04BAECCAD}" type="presParOf" srcId="{8285E523-9D82-4DA8-B8BA-26077687317C}" destId="{69C387AF-E907-41DE-B6CD-CA713EE1EDDD}" srcOrd="6" destOrd="0" presId="urn:microsoft.com/office/officeart/2005/8/layout/vList2"/>
    <dgm:cxn modelId="{DA359259-BFA6-41E9-9342-97D9863D738D}" type="presParOf" srcId="{8285E523-9D82-4DA8-B8BA-26077687317C}" destId="{D37C69B3-6D17-4FBD-A130-581F08F2CC3C}" srcOrd="7" destOrd="0" presId="urn:microsoft.com/office/officeart/2005/8/layout/vList2"/>
    <dgm:cxn modelId="{2C22DEC6-2BF2-4B42-A41A-9629EA73D0BF}" type="presParOf" srcId="{8285E523-9D82-4DA8-B8BA-26077687317C}" destId="{0DB290A2-511B-41D2-89B8-B5A2B2A9556C}" srcOrd="8" destOrd="0" presId="urn:microsoft.com/office/officeart/2005/8/layout/vList2"/>
    <dgm:cxn modelId="{127E3606-5C3A-48E5-A4AC-6ADB9B23F2EE}" type="presParOf" srcId="{8285E523-9D82-4DA8-B8BA-26077687317C}" destId="{6644D874-39F3-4D15-84C8-BAE32C831981}" srcOrd="9" destOrd="0" presId="urn:microsoft.com/office/officeart/2005/8/layout/vList2"/>
    <dgm:cxn modelId="{CC3511B2-9C3B-4901-8777-89B89D1A4172}" type="presParOf" srcId="{8285E523-9D82-4DA8-B8BA-26077687317C}" destId="{E6F8052D-3C7E-4CA9-B499-5685CD3D50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E685F-B29B-4DEC-9F39-6DA42552B86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28D1A-EA06-46F4-BFF9-632CEF55D1E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18750" r="187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C8A8-B0A5-4975-AEBE-D5BB13CE2CA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Foxglove Studio is an open-source visualization and debugging tool for your robotics data</a:t>
          </a:r>
        </a:p>
      </dsp:txBody>
      <dsp:txXfrm>
        <a:off x="1834517" y="469890"/>
        <a:ext cx="3148942" cy="1335915"/>
      </dsp:txXfrm>
    </dsp:sp>
    <dsp:sp modelId="{3243A5FD-6BFF-4F64-9599-72C8BDE4954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41BFD-F38C-4184-9D4B-1227369C94F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t="12500" b="125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1D2D6-10F8-4C2A-9749-CEB752D214C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can be run as a standalone desktop app, accessed via your browser, or even self-hosted on your own domain.</a:t>
          </a:r>
        </a:p>
      </dsp:txBody>
      <dsp:txXfrm>
        <a:off x="7154322" y="469890"/>
        <a:ext cx="3148942" cy="1335915"/>
      </dsp:txXfrm>
    </dsp:sp>
    <dsp:sp modelId="{A1553FC4-C61C-4CCD-AB2B-E0FB809739B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CB351-AD3C-4DA1-AEA2-BE6DF296E340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t="3448" b="344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AFFF-1C8F-472F-AD8F-281BF75D3EF4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Foxglove Studio can be run as a standalone desktop application, accessed in your browser at studio.foxglove.dev, or self-hosted on your own domain.</a:t>
          </a:r>
        </a:p>
      </dsp:txBody>
      <dsp:txXfrm>
        <a:off x="1834517" y="2545532"/>
        <a:ext cx="3148942" cy="1335915"/>
      </dsp:txXfrm>
    </dsp:sp>
    <dsp:sp modelId="{10527118-81FB-41D4-A8AA-F12A97B364B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E0878-C3D8-4F9B-89A3-93D9652F3FB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 t="13021" b="1302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D1B9A-5B0F-4864-B45E-FDF8EC05285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Docker image is provided to make self-hosting easy.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AEE6A-FD4A-43A4-B003-D56F05A865A3}">
      <dsp:nvSpPr>
        <dsp:cNvPr id="0" name=""/>
        <dsp:cNvSpPr/>
      </dsp:nvSpPr>
      <dsp:spPr>
        <a:xfrm>
          <a:off x="0" y="73075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az login</a:t>
          </a:r>
        </a:p>
      </dsp:txBody>
      <dsp:txXfrm>
        <a:off x="40724" y="113799"/>
        <a:ext cx="6585385" cy="752780"/>
      </dsp:txXfrm>
    </dsp:sp>
    <dsp:sp modelId="{934F20C7-0FF5-4426-B60B-74C5BD9CB490}">
      <dsp:nvSpPr>
        <dsp:cNvPr id="0" name=""/>
        <dsp:cNvSpPr/>
      </dsp:nvSpPr>
      <dsp:spPr>
        <a:xfrm>
          <a:off x="0" y="967783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az</a:t>
          </a:r>
          <a:r>
            <a:rPr lang="en-US" sz="2100" kern="1200" dirty="0"/>
            <a:t> </a:t>
          </a:r>
          <a:r>
            <a:rPr lang="en-US" sz="2100" kern="1200" dirty="0" err="1"/>
            <a:t>acr</a:t>
          </a:r>
          <a:r>
            <a:rPr lang="en-US" sz="2100" kern="1200" dirty="0"/>
            <a:t> create --resource-group </a:t>
          </a:r>
          <a:r>
            <a:rPr lang="en-US" sz="2100" kern="1200" dirty="0" err="1"/>
            <a:t>rg</a:t>
          </a:r>
          <a:r>
            <a:rPr lang="en-US" sz="2100" kern="1200" dirty="0"/>
            <a:t>-</a:t>
          </a:r>
          <a:r>
            <a:rPr lang="en-US" sz="2100" kern="1200" dirty="0" err="1"/>
            <a:t>avdataops</a:t>
          </a:r>
          <a:r>
            <a:rPr lang="en-US" sz="2100" kern="1200" dirty="0"/>
            <a:t>-stg  --name </a:t>
          </a:r>
          <a:r>
            <a:rPr lang="en-US" sz="2100" kern="1200" dirty="0" err="1"/>
            <a:t>acravdataopsfoxglove</a:t>
          </a:r>
          <a:r>
            <a:rPr lang="en-US" sz="2100" kern="1200" dirty="0"/>
            <a:t> --</a:t>
          </a:r>
          <a:r>
            <a:rPr lang="en-US" sz="2100" kern="1200" dirty="0" err="1"/>
            <a:t>sku</a:t>
          </a:r>
          <a:r>
            <a:rPr lang="en-US" sz="2100" kern="1200" dirty="0"/>
            <a:t> Basic</a:t>
          </a:r>
        </a:p>
      </dsp:txBody>
      <dsp:txXfrm>
        <a:off x="40724" y="1008507"/>
        <a:ext cx="6585385" cy="752780"/>
      </dsp:txXfrm>
    </dsp:sp>
    <dsp:sp modelId="{C5120622-F23A-436D-AABB-6CC03619D634}">
      <dsp:nvSpPr>
        <dsp:cNvPr id="0" name=""/>
        <dsp:cNvSpPr/>
      </dsp:nvSpPr>
      <dsp:spPr>
        <a:xfrm>
          <a:off x="0" y="1854470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az</a:t>
          </a:r>
          <a:r>
            <a:rPr lang="en-US" sz="2100" kern="1200" dirty="0"/>
            <a:t> </a:t>
          </a:r>
          <a:r>
            <a:rPr lang="en-US" sz="2100" kern="1200" dirty="0" err="1"/>
            <a:t>acr</a:t>
          </a:r>
          <a:r>
            <a:rPr lang="en-US" sz="2100" kern="1200" dirty="0"/>
            <a:t> login --name </a:t>
          </a:r>
          <a:r>
            <a:rPr lang="en-US" sz="2100" kern="1200" dirty="0" err="1"/>
            <a:t>acravdataopsfoxglove</a:t>
          </a:r>
          <a:endParaRPr lang="en-US" sz="2100" kern="1200" dirty="0"/>
        </a:p>
      </dsp:txBody>
      <dsp:txXfrm>
        <a:off x="40724" y="1895194"/>
        <a:ext cx="6585385" cy="752780"/>
      </dsp:txXfrm>
    </dsp:sp>
    <dsp:sp modelId="{69C387AF-E907-41DE-B6CD-CA713EE1EDDD}">
      <dsp:nvSpPr>
        <dsp:cNvPr id="0" name=""/>
        <dsp:cNvSpPr/>
      </dsp:nvSpPr>
      <dsp:spPr>
        <a:xfrm>
          <a:off x="0" y="2757200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docker pull ghcr.io/foxglove/</a:t>
          </a:r>
          <a:r>
            <a:rPr lang="en-US" sz="2100" kern="1200" dirty="0" err="1"/>
            <a:t>studio:latest</a:t>
          </a:r>
          <a:endParaRPr lang="en-US" sz="2100" kern="1200" dirty="0"/>
        </a:p>
      </dsp:txBody>
      <dsp:txXfrm>
        <a:off x="40724" y="2797924"/>
        <a:ext cx="6585385" cy="752780"/>
      </dsp:txXfrm>
    </dsp:sp>
    <dsp:sp modelId="{0DB290A2-511B-41D2-89B8-B5A2B2A9556C}">
      <dsp:nvSpPr>
        <dsp:cNvPr id="0" name=""/>
        <dsp:cNvSpPr/>
      </dsp:nvSpPr>
      <dsp:spPr>
        <a:xfrm>
          <a:off x="0" y="3651908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docker tag ghcr.io/foxglove/</a:t>
          </a:r>
          <a:r>
            <a:rPr lang="en-US" sz="2100" kern="1200" dirty="0" err="1"/>
            <a:t>studio:latest</a:t>
          </a:r>
          <a:r>
            <a:rPr lang="en-US" sz="2100" kern="1200" dirty="0"/>
            <a:t> acravdataopsfoxglove.azurecr.io/foxglove:v1</a:t>
          </a:r>
        </a:p>
      </dsp:txBody>
      <dsp:txXfrm>
        <a:off x="40724" y="3692632"/>
        <a:ext cx="6585385" cy="752780"/>
      </dsp:txXfrm>
    </dsp:sp>
    <dsp:sp modelId="{E6F8052D-3C7E-4CA9-B499-5685CD3D5024}">
      <dsp:nvSpPr>
        <dsp:cNvPr id="0" name=""/>
        <dsp:cNvSpPr/>
      </dsp:nvSpPr>
      <dsp:spPr>
        <a:xfrm>
          <a:off x="0" y="4546616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docker push acravdataopsfoxglove.azurecr.io/foxglove:v1</a:t>
          </a:r>
        </a:p>
      </dsp:txBody>
      <dsp:txXfrm>
        <a:off x="40724" y="4587340"/>
        <a:ext cx="6585385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962-0B2A-7D21-5C15-3191FEC7D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7ABB9-600E-3737-BEE2-EA4FD04B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6EA5-7BA1-258D-A2FF-07A17D4C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5331-5E07-C22B-54C5-BEF1E14E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589A-9399-BFEF-AE9C-10B80B5A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73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FE5-4515-DC7C-27AC-69BD3F94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BBD0-1D49-D0D8-D9D8-BC0434B0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9267-1D43-B7D1-0FAC-6CC375FD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B02A-672C-BDB1-CF7E-FBCD4A67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F1A2-81B1-34CB-8E63-8C93213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4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09E54-5CB7-3656-FD06-CAA304941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02220-49C8-10B6-BF57-DF6BAFB35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F77-2F9A-5600-C5D9-0C331EEA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321C-F26D-0B4C-E945-A45D4C12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1733-938F-0260-8959-D15DFA38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244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974F-D23C-3E90-83CE-3BE74599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F0AE-091B-3DD7-B211-D897AB18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0361-E0C3-FBF5-85D3-F2FF76A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A067-993F-57A6-E936-E0FF73D5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DAFE-6E83-B829-F0C2-6B44B113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81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9708-4387-7428-C44F-BD69328A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EA310-0F08-43BC-CA3D-BDF65F5E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DB04-517A-B36E-1140-C2B99F7C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CED8-30C2-96DE-CA8F-72CC8F48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B153-1291-E2EB-FAD7-4E71107F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31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3BCA-7568-C803-FE89-6CCB3AF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3A9C-0056-59AD-DD2B-EC081ECAD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4F5B-3DFE-A3D3-4C8F-5483B289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544AB-6F7E-EE0D-0853-53B50462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DD06-D215-09F2-B3FE-4AB3A597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C2204-7FCD-C800-A8D2-5CC5EDA4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24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2A87-E1C7-6578-DB1A-CC36801B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EBF5B-1593-FC15-3E1B-B29C6D64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E988-4242-8949-45DA-88292781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86B77-648F-1FE4-DC65-8146831E0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E6F74-710D-182F-CF19-447374162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51A23-D507-A5AC-D11B-4FEA4DD8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A86B2-F649-51B1-A2D9-38E9A351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6FC6E-B229-45F4-0830-0F4796B6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4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3C82-59D6-BC2F-B653-2FD6B591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6EBE9-9936-105F-9456-9C15E5D6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38FCC-B41D-FC5D-A276-11F45162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DC8A5-639A-6377-56E7-F954192A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971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E5541-7F6E-CEF3-30AC-7D04822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A8189-682F-35A7-84C4-9855867D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5588C-31F4-44C9-8E57-3CEA514A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92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600D-DF90-8BA3-310F-6A46EA3D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46AB-E4E4-788A-05A1-AAB42BC8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684B9-47D9-DEC3-2AAF-A897B7635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1D341-D65B-CB57-E5F5-508B672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120AE-EED2-410F-0CD7-40A4AF9C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5A76-EEDB-8949-EF63-039EB35E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74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1F88-E85E-16A8-8F17-D01E100F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89ADC-9B26-0E4E-7C22-ADCC200BB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DA12E-3395-7C42-AE45-B58D7D20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932E-4CB0-E673-3123-1707F26E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F276D-9149-0050-3B13-C3EF9C0A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AF9EE-3884-C4DC-380F-26604B4B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91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91E78-D04E-CA47-3ABA-A7644C13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69864-689C-C65E-E52D-9A54DE5D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F14F-BAF8-91E2-DEC0-09A241068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A3F9-0C85-4549-B397-56B9092BADCE}" type="datetimeFigureOut">
              <a:rPr lang="LID4096" smtClean="0"/>
              <a:t>05/09/2023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A2B1B-728E-D604-5E9C-970304491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22C4-761A-6A6C-FCF6-19102A2F0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482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pp-service/tutorial-custom-container?tabs=azure-cli&amp;pivots=container-linu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chrysalis-innersource/Mobility%20Service%20Line/_git/avops-dataops-foundation?path=/foxglove/.pipelines/ci.ya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A68D1-E2BF-8817-7DD4-B1257D06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Foxglove Deployment	</a:t>
            </a:r>
            <a:endParaRPr lang="LID4096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B77E4-9E1F-8B36-3F99-99C8F8286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AvOPS Team</a:t>
            </a:r>
            <a:endParaRPr lang="LID4096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D33EF38-F793-B622-27F1-6864E4726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48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https://learn.microsoft.com/en-us/azure/devops/pipelines/apps/cd/deploy-docker-webapp?view=azure-devops&amp;tabs=java%2Cyaml</a:t>
            </a:r>
          </a:p>
          <a:p>
            <a:r>
              <a:rPr lang="en-US" dirty="0">
                <a:hlinkClick r:id="rId2"/>
              </a:rPr>
              <a:t>https://learn.microsoft.com/en-us/azure/app-service/tutorial-custom-container?tabs=azure-cli&amp;pivots=container-linux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947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Foxglove Introduction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DF64A-3019-9D32-0E1F-5D349E043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075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51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Requirement</a:t>
            </a:r>
            <a:endParaRPr lang="LID4096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Deployment of the foxglove instance in Azure tenant and connecting to the file located in the storage account.</a:t>
            </a:r>
          </a:p>
          <a:p>
            <a:r>
              <a:rPr lang="en-US" sz="2200" dirty="0"/>
              <a:t>Deployment using Azure </a:t>
            </a:r>
            <a:r>
              <a:rPr lang="en-US" sz="2200" dirty="0" err="1"/>
              <a:t>devops</a:t>
            </a:r>
            <a:r>
              <a:rPr lang="en-US" sz="2200" dirty="0"/>
              <a:t> pipeline and terraform module for infrastructure deployment.</a:t>
            </a:r>
          </a:p>
          <a:p>
            <a:pPr marL="0" indent="0">
              <a:buNone/>
            </a:pPr>
            <a:endParaRPr lang="LID4096" sz="2200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3E7C8E78-3975-9F28-74B5-E40B61F0A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8" r="1988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713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Deployment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215" y="717574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Manual Deployment : </a:t>
            </a:r>
          </a:p>
          <a:p>
            <a:pPr marL="0" indent="0">
              <a:buNone/>
            </a:pPr>
            <a:r>
              <a:rPr lang="en-US" sz="2000" dirty="0"/>
              <a:t>      Creation of container registry via Azure cli </a:t>
            </a:r>
          </a:p>
          <a:p>
            <a:pPr marL="0" indent="0">
              <a:buNone/>
            </a:pPr>
            <a:r>
              <a:rPr lang="en-US" sz="2000" dirty="0"/>
              <a:t>       pulling and pushing of the Docker image into the registry</a:t>
            </a:r>
          </a:p>
          <a:p>
            <a:pPr marL="0" indent="0">
              <a:buNone/>
            </a:pPr>
            <a:r>
              <a:rPr lang="en-US" sz="2000" dirty="0"/>
              <a:t>       Deployment of web app for the container image</a:t>
            </a:r>
          </a:p>
          <a:p>
            <a:pPr marL="0" indent="0">
              <a:buNone/>
            </a:pPr>
            <a:r>
              <a:rPr lang="en-US" sz="2000" dirty="0"/>
              <a:t>Automated deployment : </a:t>
            </a:r>
          </a:p>
          <a:p>
            <a:pPr marL="0" indent="0">
              <a:buNone/>
            </a:pPr>
            <a:r>
              <a:rPr lang="en-US" sz="2000" dirty="0"/>
              <a:t>       Terraform module to create the container registry</a:t>
            </a:r>
          </a:p>
          <a:p>
            <a:pPr marL="0" indent="0">
              <a:buNone/>
            </a:pPr>
            <a:r>
              <a:rPr lang="en-US" sz="2000" dirty="0"/>
              <a:t>        Pipeline for docker image build and push to the container registry</a:t>
            </a:r>
          </a:p>
          <a:p>
            <a:pPr marL="0" indent="0">
              <a:buNone/>
            </a:pPr>
            <a:r>
              <a:rPr lang="en-US" sz="2000" dirty="0"/>
              <a:t>        Release pipeline for web app deployment.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64756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Manual Deployment Steps – Foxglove pull</a:t>
            </a:r>
            <a:endParaRPr lang="LID4096" sz="4000" dirty="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B49D92E8-6F02-BE3F-2A16-3FD9FAC3F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10609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5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4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4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4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Manual Deployment Steps – Web App Deployment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232" y="515567"/>
            <a:ext cx="6030747" cy="571887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Once the Container registry is ready, we need to publish this as web app and expose to the world for use</a:t>
            </a:r>
          </a:p>
          <a:p>
            <a:r>
              <a:rPr lang="en-US" sz="1700" dirty="0"/>
              <a:t>Create User Assigned Managed Identity : </a:t>
            </a:r>
            <a:r>
              <a:rPr lang="en-US" sz="1700" dirty="0" err="1"/>
              <a:t>az</a:t>
            </a:r>
            <a:r>
              <a:rPr lang="en-US" sz="1700" dirty="0"/>
              <a:t> identity create --name </a:t>
            </a:r>
            <a:r>
              <a:rPr lang="en-US" sz="1700" dirty="0" err="1"/>
              <a:t>avopsGroup</a:t>
            </a:r>
            <a:r>
              <a:rPr lang="en-US" sz="1700" dirty="0"/>
              <a:t> --resource-group </a:t>
            </a:r>
            <a:r>
              <a:rPr lang="en-US" sz="1700" dirty="0" err="1"/>
              <a:t>avops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We have Managed Identity already in the stg resource group</a:t>
            </a:r>
          </a:p>
          <a:p>
            <a:pPr marL="0" indent="0">
              <a:buNone/>
            </a:pPr>
            <a:r>
              <a:rPr lang="en-US" sz="1700" dirty="0"/>
              <a:t> mi-av-</a:t>
            </a:r>
            <a:r>
              <a:rPr lang="en-US" sz="1700" dirty="0" err="1"/>
              <a:t>dataops</a:t>
            </a:r>
            <a:r>
              <a:rPr lang="en-US" sz="1700" dirty="0"/>
              <a:t>-batch-</a:t>
            </a:r>
            <a:r>
              <a:rPr lang="en-US" sz="1700" dirty="0" err="1"/>
              <a:t>hiniv</a:t>
            </a:r>
            <a:endParaRPr lang="en-US" sz="1700" dirty="0"/>
          </a:p>
          <a:p>
            <a:r>
              <a:rPr lang="en-US" sz="1700" dirty="0"/>
              <a:t>Assign </a:t>
            </a:r>
            <a:r>
              <a:rPr lang="en-US" sz="1700" dirty="0" err="1"/>
              <a:t>acr</a:t>
            </a:r>
            <a:r>
              <a:rPr lang="en-US" sz="1700" dirty="0"/>
              <a:t> pull access to Managed Identity : </a:t>
            </a:r>
            <a:r>
              <a:rPr lang="en-US" sz="1700" dirty="0" err="1"/>
              <a:t>az</a:t>
            </a:r>
            <a:r>
              <a:rPr lang="en-US" sz="1700" dirty="0"/>
              <a:t> role assignment create --assignee $</a:t>
            </a:r>
            <a:r>
              <a:rPr lang="en-US" sz="1700" dirty="0" err="1"/>
              <a:t>principalId</a:t>
            </a:r>
            <a:r>
              <a:rPr lang="en-US" sz="1700" dirty="0"/>
              <a:t> --scope $</a:t>
            </a:r>
            <a:r>
              <a:rPr lang="en-US" sz="1700" dirty="0" err="1"/>
              <a:t>registryId</a:t>
            </a:r>
            <a:r>
              <a:rPr lang="en-US" sz="1700" dirty="0"/>
              <a:t> --role "</a:t>
            </a:r>
            <a:r>
              <a:rPr lang="en-US" sz="1700" dirty="0" err="1"/>
              <a:t>AcrPull</a:t>
            </a:r>
            <a:r>
              <a:rPr lang="en-US" sz="1700" dirty="0"/>
              <a:t>“</a:t>
            </a:r>
          </a:p>
          <a:p>
            <a:r>
              <a:rPr lang="en-US" sz="1700" dirty="0"/>
              <a:t>Create App service Plan :</a:t>
            </a:r>
            <a:r>
              <a:rPr lang="en-US" sz="1700" dirty="0" err="1"/>
              <a:t>az</a:t>
            </a:r>
            <a:r>
              <a:rPr lang="en-US" sz="1700" dirty="0"/>
              <a:t> </a:t>
            </a:r>
            <a:r>
              <a:rPr lang="en-US" sz="1700" dirty="0" err="1"/>
              <a:t>appservice</a:t>
            </a:r>
            <a:r>
              <a:rPr lang="en-US" sz="1700" dirty="0"/>
              <a:t> plan create --name </a:t>
            </a:r>
            <a:r>
              <a:rPr lang="en-US" sz="1700" dirty="0" err="1"/>
              <a:t>avopsSP</a:t>
            </a:r>
            <a:r>
              <a:rPr lang="en-US" sz="1700" dirty="0"/>
              <a:t> --resource-group </a:t>
            </a:r>
            <a:r>
              <a:rPr lang="en-US" sz="1700" dirty="0" err="1"/>
              <a:t>avops</a:t>
            </a:r>
            <a:r>
              <a:rPr lang="en-US" sz="1700" dirty="0"/>
              <a:t> </a:t>
            </a:r>
          </a:p>
          <a:p>
            <a:r>
              <a:rPr lang="en-US" sz="1700" dirty="0"/>
              <a:t>Create App : </a:t>
            </a:r>
            <a:r>
              <a:rPr lang="en-US" sz="1700" dirty="0" err="1"/>
              <a:t>az</a:t>
            </a:r>
            <a:r>
              <a:rPr lang="en-US" sz="1700" dirty="0"/>
              <a:t> webapp create --resource-group </a:t>
            </a:r>
            <a:r>
              <a:rPr lang="en-US" sz="1700" dirty="0" err="1"/>
              <a:t>avps</a:t>
            </a:r>
            <a:r>
              <a:rPr lang="en-US" sz="1700" dirty="0"/>
              <a:t> --plan </a:t>
            </a:r>
            <a:r>
              <a:rPr lang="en-US" sz="1700" dirty="0" err="1"/>
              <a:t>avopsSP</a:t>
            </a:r>
            <a:r>
              <a:rPr lang="en-US" sz="1700" dirty="0"/>
              <a:t> --name </a:t>
            </a:r>
            <a:r>
              <a:rPr lang="en-US" sz="1700" dirty="0" err="1"/>
              <a:t>foxgloveapp</a:t>
            </a:r>
            <a:r>
              <a:rPr lang="en-US" sz="1700" dirty="0"/>
              <a:t> --deployment-container-image-name mycontainerregistry.azurecr.io/foxglovestudio:v1</a:t>
            </a:r>
          </a:p>
          <a:p>
            <a:r>
              <a:rPr lang="en-US" sz="1700" dirty="0"/>
              <a:t>Configure web app to use manage identity , assign Web ports and container wait time </a:t>
            </a:r>
          </a:p>
          <a:p>
            <a:r>
              <a:rPr lang="en-US" sz="1700" dirty="0"/>
              <a:t>Browse to </a:t>
            </a:r>
            <a:r>
              <a:rPr lang="en-US" sz="1700" dirty="0" err="1"/>
              <a:t>webApp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</a:t>
            </a:r>
          </a:p>
          <a:p>
            <a:pPr marL="0" indent="0">
              <a:buNone/>
            </a:pPr>
            <a:endParaRPr lang="en-US" sz="1700" dirty="0"/>
          </a:p>
          <a:p>
            <a:endParaRPr lang="LID4096" sz="1700" dirty="0"/>
          </a:p>
        </p:txBody>
      </p:sp>
    </p:spTree>
    <p:extLst>
      <p:ext uri="{BB962C8B-B14F-4D97-AF65-F5344CB8AC3E}">
        <p14:creationId xmlns:p14="http://schemas.microsoft.com/office/powerpoint/2010/main" val="5195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Foxglove App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CC1463-F717-5F5D-BB84-9F45DA595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r="-2" b="-2"/>
          <a:stretch/>
        </p:blipFill>
        <p:spPr>
          <a:xfrm>
            <a:off x="2105151" y="2018805"/>
            <a:ext cx="7880677" cy="4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of Deployment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Pipeline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https://dev.azure.com/chrysalis-innersource/Mobility%20Service%20Line/_git/avops-dataops-foundation?path=/foxglove/.pipelines/ci.yaml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automatically pulls the </a:t>
            </a:r>
            <a:r>
              <a:rPr lang="en-US" dirty="0" err="1"/>
              <a:t>containerised</a:t>
            </a:r>
            <a:r>
              <a:rPr lang="en-US" dirty="0"/>
              <a:t> foxglove docker file from  the public repository and deploy the same in the Azure Container registry. Once the deployment is done same is deployed to </a:t>
            </a:r>
            <a:r>
              <a:rPr lang="en-US" dirty="0" err="1"/>
              <a:t>webApp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766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Automation of Deployment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375" y="406288"/>
            <a:ext cx="7018884" cy="59545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200" dirty="0"/>
              <a:t>steps: </a:t>
            </a:r>
          </a:p>
          <a:p>
            <a:pPr marL="0" indent="0">
              <a:buNone/>
            </a:pPr>
            <a:r>
              <a:rPr lang="en-US" sz="1200" dirty="0"/>
              <a:t>1.     docker pull $(</a:t>
            </a:r>
            <a:r>
              <a:rPr lang="en-US" sz="1200" dirty="0" err="1"/>
              <a:t>ghcr_image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displayName</a:t>
            </a:r>
            <a:r>
              <a:rPr lang="en-US" sz="1200" dirty="0"/>
              <a:t>: Pull Foxglove image from GHCR</a:t>
            </a:r>
          </a:p>
          <a:p>
            <a:pPr marL="0" indent="0">
              <a:buNone/>
            </a:pPr>
            <a:r>
              <a:rPr lang="en-US" sz="1200" dirty="0"/>
              <a:t>2.     docker tag $(</a:t>
            </a:r>
            <a:r>
              <a:rPr lang="en-US" sz="1200" dirty="0" err="1"/>
              <a:t>ghcr_image</a:t>
            </a:r>
            <a:r>
              <a:rPr lang="en-US" sz="1200" dirty="0"/>
              <a:t>) $(</a:t>
            </a:r>
            <a:r>
              <a:rPr lang="en-US" sz="1200" dirty="0" err="1"/>
              <a:t>containerRegistry</a:t>
            </a:r>
            <a:r>
              <a:rPr lang="en-US" sz="1200" dirty="0"/>
              <a:t>)/$(</a:t>
            </a:r>
            <a:r>
              <a:rPr lang="en-US" sz="1200" dirty="0" err="1"/>
              <a:t>image_repository</a:t>
            </a:r>
            <a:r>
              <a:rPr lang="en-US" sz="1200" dirty="0"/>
              <a:t>):$(</a:t>
            </a:r>
            <a:r>
              <a:rPr lang="en-US" sz="1200" dirty="0" err="1"/>
              <a:t>Build.BuildId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displayName</a:t>
            </a:r>
            <a:r>
              <a:rPr lang="en-US" sz="1200" dirty="0"/>
              <a:t>: Tagging local Foxglove image</a:t>
            </a:r>
          </a:p>
          <a:p>
            <a:pPr marL="0" indent="0">
              <a:buNone/>
            </a:pPr>
            <a:r>
              <a:rPr lang="en-US" sz="1200" dirty="0"/>
              <a:t>3.       task: Docker@2 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displayName</a:t>
            </a:r>
            <a:r>
              <a:rPr lang="en-US" sz="1200" dirty="0"/>
              <a:t>: Login to ACR </a:t>
            </a:r>
          </a:p>
          <a:p>
            <a:pPr marL="0" indent="0">
              <a:buNone/>
            </a:pPr>
            <a:r>
              <a:rPr lang="en-US" sz="1200" dirty="0"/>
              <a:t>          inputs: </a:t>
            </a:r>
          </a:p>
          <a:p>
            <a:pPr marL="0" indent="0">
              <a:buNone/>
            </a:pPr>
            <a:r>
              <a:rPr lang="en-US" sz="1200" dirty="0"/>
              <a:t>            command: "login" 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containerRegistry</a:t>
            </a:r>
            <a:r>
              <a:rPr lang="en-US" sz="1200" dirty="0"/>
              <a:t>: $(</a:t>
            </a:r>
            <a:r>
              <a:rPr lang="en-US" sz="1200" dirty="0" err="1"/>
              <a:t>acr_service_connection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4.        task: Docker@2 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displayName</a:t>
            </a:r>
            <a:r>
              <a:rPr lang="en-US" sz="1200" dirty="0"/>
              <a:t>: Push image to ACR </a:t>
            </a:r>
          </a:p>
          <a:p>
            <a:pPr marL="0" indent="0">
              <a:buNone/>
            </a:pPr>
            <a:r>
              <a:rPr lang="en-US" sz="1200" dirty="0"/>
              <a:t>          inputs: </a:t>
            </a:r>
          </a:p>
          <a:p>
            <a:pPr marL="0" indent="0">
              <a:buNone/>
            </a:pPr>
            <a:r>
              <a:rPr lang="en-US" sz="1200" dirty="0"/>
              <a:t>            command: "push" 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containerRegistry</a:t>
            </a:r>
            <a:r>
              <a:rPr lang="en-US" sz="1200" dirty="0"/>
              <a:t>: $(</a:t>
            </a:r>
            <a:r>
              <a:rPr lang="en-US" sz="1200" dirty="0" err="1"/>
              <a:t>acr_service_connection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            repository: $(</a:t>
            </a:r>
            <a:r>
              <a:rPr lang="en-US" sz="1200" dirty="0" err="1"/>
              <a:t>image_repository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            tags: $(tags)</a:t>
            </a:r>
          </a:p>
          <a:p>
            <a:pPr marL="0" indent="0">
              <a:buNone/>
            </a:pPr>
            <a:r>
              <a:rPr lang="en-US" sz="1200" dirty="0"/>
              <a:t>5.      task: AzureWebAppContainer@1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displayName</a:t>
            </a:r>
            <a:r>
              <a:rPr lang="en-US" sz="1200" dirty="0"/>
              <a:t>: 'Azure Web App on Container Deploy'</a:t>
            </a:r>
          </a:p>
          <a:p>
            <a:pPr marL="0" indent="0">
              <a:buNone/>
            </a:pPr>
            <a:r>
              <a:rPr lang="en-US" sz="1200" dirty="0"/>
              <a:t>          inputs:</a:t>
            </a:r>
          </a:p>
          <a:p>
            <a:pPr marL="0" indent="0"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azureSubscription</a:t>
            </a:r>
            <a:r>
              <a:rPr lang="en-US" sz="1200" dirty="0"/>
              <a:t>: $(</a:t>
            </a:r>
            <a:r>
              <a:rPr lang="en-US" sz="1200" dirty="0" err="1"/>
              <a:t>azureSubscription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appName</a:t>
            </a:r>
            <a:r>
              <a:rPr lang="en-US" sz="1200" dirty="0"/>
              <a:t>: $(</a:t>
            </a:r>
            <a:r>
              <a:rPr lang="en-US" sz="1200" dirty="0" err="1"/>
              <a:t>appName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imageName</a:t>
            </a:r>
            <a:r>
              <a:rPr lang="en-US" sz="1200" dirty="0"/>
              <a:t>: $(</a:t>
            </a:r>
            <a:r>
              <a:rPr lang="en-US" sz="1200" dirty="0" err="1"/>
              <a:t>containerRegistry</a:t>
            </a:r>
            <a:r>
              <a:rPr lang="en-US" sz="1200" dirty="0"/>
              <a:t>)/$(</a:t>
            </a:r>
            <a:r>
              <a:rPr lang="en-US" sz="1200" dirty="0" err="1"/>
              <a:t>image_repository</a:t>
            </a:r>
            <a:r>
              <a:rPr lang="en-US" sz="1200" dirty="0"/>
              <a:t>):$(</a:t>
            </a:r>
            <a:r>
              <a:rPr lang="en-US" sz="1200" dirty="0" err="1"/>
              <a:t>Build.BuildId</a:t>
            </a:r>
            <a:r>
              <a:rPr lang="en-US" sz="1200" dirty="0"/>
              <a:t>)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10315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Foxglove Deployment </vt:lpstr>
      <vt:lpstr>Foxglove Introduction</vt:lpstr>
      <vt:lpstr>Requirement</vt:lpstr>
      <vt:lpstr>Deployment</vt:lpstr>
      <vt:lpstr>Manual Deployment Steps – Foxglove pull</vt:lpstr>
      <vt:lpstr>Manual Deployment Steps – Web App Deployment</vt:lpstr>
      <vt:lpstr>Foxglove App</vt:lpstr>
      <vt:lpstr>Automation of Deployment</vt:lpstr>
      <vt:lpstr>Automation of Deployment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Foxglove Deployment </dc:title>
  <dc:creator>Annu Rana</dc:creator>
  <cp:lastModifiedBy>Annu Rana</cp:lastModifiedBy>
  <cp:revision>3</cp:revision>
  <dcterms:created xsi:type="dcterms:W3CDTF">2023-03-30T11:15:10Z</dcterms:created>
  <dcterms:modified xsi:type="dcterms:W3CDTF">2023-05-09T21:31:21Z</dcterms:modified>
</cp:coreProperties>
</file>