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93" r:id="rId4"/>
    <p:sldId id="289" r:id="rId5"/>
    <p:sldId id="290" r:id="rId6"/>
    <p:sldId id="291" r:id="rId7"/>
    <p:sldId id="292" r:id="rId8"/>
    <p:sldId id="283" r:id="rId9"/>
    <p:sldId id="294" r:id="rId10"/>
    <p:sldId id="280" r:id="rId11"/>
    <p:sldId id="303" r:id="rId12"/>
    <p:sldId id="262" r:id="rId13"/>
    <p:sldId id="282" r:id="rId14"/>
    <p:sldId id="394" r:id="rId15"/>
    <p:sldId id="263" r:id="rId16"/>
    <p:sldId id="272" r:id="rId17"/>
    <p:sldId id="273" r:id="rId18"/>
    <p:sldId id="396" r:id="rId19"/>
    <p:sldId id="405" r:id="rId20"/>
    <p:sldId id="276" r:id="rId21"/>
    <p:sldId id="274" r:id="rId22"/>
    <p:sldId id="275" r:id="rId23"/>
    <p:sldId id="277" r:id="rId24"/>
    <p:sldId id="278" r:id="rId25"/>
    <p:sldId id="391" r:id="rId26"/>
    <p:sldId id="393" r:id="rId27"/>
    <p:sldId id="279" r:id="rId28"/>
    <p:sldId id="298" r:id="rId29"/>
    <p:sldId id="299" r:id="rId30"/>
    <p:sldId id="300" r:id="rId31"/>
    <p:sldId id="297" r:id="rId32"/>
    <p:sldId id="361" r:id="rId33"/>
    <p:sldId id="362" r:id="rId34"/>
    <p:sldId id="363" r:id="rId35"/>
    <p:sldId id="302" r:id="rId36"/>
    <p:sldId id="305" r:id="rId37"/>
    <p:sldId id="397" r:id="rId38"/>
    <p:sldId id="304" r:id="rId39"/>
    <p:sldId id="318" r:id="rId40"/>
    <p:sldId id="319" r:id="rId41"/>
    <p:sldId id="320" r:id="rId42"/>
    <p:sldId id="321" r:id="rId43"/>
    <p:sldId id="322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17" r:id="rId53"/>
    <p:sldId id="327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98" r:id="rId70"/>
    <p:sldId id="399" r:id="rId71"/>
    <p:sldId id="407" r:id="rId72"/>
    <p:sldId id="408" r:id="rId73"/>
    <p:sldId id="409" r:id="rId74"/>
    <p:sldId id="410" r:id="rId75"/>
    <p:sldId id="349" r:id="rId76"/>
    <p:sldId id="381" r:id="rId77"/>
    <p:sldId id="350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400" r:id="rId88"/>
    <p:sldId id="402" r:id="rId89"/>
    <p:sldId id="403" r:id="rId90"/>
    <p:sldId id="404" r:id="rId91"/>
    <p:sldId id="406" r:id="rId92"/>
    <p:sldId id="411" r:id="rId93"/>
    <p:sldId id="412" r:id="rId94"/>
    <p:sldId id="413" r:id="rId95"/>
    <p:sldId id="414" r:id="rId96"/>
    <p:sldId id="415" r:id="rId97"/>
    <p:sldId id="416" r:id="rId98"/>
    <p:sldId id="417" r:id="rId99"/>
    <p:sldId id="261" r:id="rId100"/>
    <p:sldId id="392" r:id="rId10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7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962B9-FAF6-4F7B-8A16-52AC58B5E5AB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A4D3-FC2F-4196-B231-E893E2AB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71934823-B5F3-4F99-9DF9-078335B886D3}" type="slidenum">
              <a:rPr lang="en-US" altLang="zh-CN" sz="1200"/>
              <a:pPr eaLnBrk="1" hangingPunct="1"/>
              <a:t>44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F7A70E39-D7F6-42B2-8CDE-04B0EB635C4D}" type="slidenum">
              <a:rPr lang="en-US" altLang="zh-CN" sz="1200"/>
              <a:pPr eaLnBrk="1" hangingPunct="1"/>
              <a:t>79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88E83CF7-EF7B-4868-BFFB-43473360122D}" type="slidenum">
              <a:rPr lang="en-US" altLang="zh-CN" sz="1200"/>
              <a:pPr eaLnBrk="1" hangingPunct="1"/>
              <a:t>80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CCD17E40-E94E-4879-BC5F-43E32018ACCE}" type="slidenum">
              <a:rPr lang="en-US" altLang="zh-CN" sz="1200"/>
              <a:pPr eaLnBrk="1" hangingPunct="1"/>
              <a:t>81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B1138817-E62A-4121-809C-81E5BDFB9CBB}" type="slidenum">
              <a:rPr lang="en-US" altLang="zh-CN" sz="1200"/>
              <a:pPr eaLnBrk="1" hangingPunct="1"/>
              <a:t>82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250AE63E-15A6-41BF-BF69-324EAA567AEB}" type="slidenum">
              <a:rPr lang="en-US" altLang="zh-CN" sz="1200"/>
              <a:pPr eaLnBrk="1" hangingPunct="1"/>
              <a:t>83</a:t>
            </a:fld>
            <a:endParaRPr lang="en-US" altLang="zh-CN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E0E52EB5-E39D-46FD-8C21-B574C9F5E718}" type="slidenum">
              <a:rPr lang="en-US" altLang="zh-CN" sz="1200"/>
              <a:pPr eaLnBrk="1" hangingPunct="1"/>
              <a:t>84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4C3B3859-562F-41CC-A978-29C99E1BFCF0}" type="slidenum">
              <a:rPr lang="en-US" altLang="zh-CN" sz="1200"/>
              <a:pPr eaLnBrk="1" hangingPunct="1"/>
              <a:t>85</a:t>
            </a:fld>
            <a:endParaRPr lang="en-US" altLang="zh-CN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BB6D1CBB-56A7-4B4B-8A99-AE90F7A50345}" type="slidenum">
              <a:rPr lang="en-US" altLang="zh-CN" sz="1200"/>
              <a:pPr eaLnBrk="1" hangingPunct="1"/>
              <a:t>86</a:t>
            </a:fld>
            <a:endParaRPr lang="en-US" altLang="zh-CN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54B7EA46-3CF8-4A37-BA80-DB8656C3342D}" type="slidenum">
              <a:rPr lang="en-US" altLang="zh-CN" sz="1200"/>
              <a:pPr eaLnBrk="1" hangingPunct="1"/>
              <a:t>45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5D958B6D-2129-4B2F-ADD9-B67F2084297C}" type="slidenum">
              <a:rPr lang="en-US" altLang="zh-CN" sz="1200"/>
              <a:pPr eaLnBrk="1" hangingPunct="1"/>
              <a:t>46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95556EE0-A5E8-48B6-8156-A3111254C4BF}" type="slidenum">
              <a:rPr lang="en-US" altLang="zh-CN" sz="1200"/>
              <a:pPr eaLnBrk="1" hangingPunct="1"/>
              <a:t>47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7408C568-188F-4A1F-B5A9-5C944A16BA99}" type="slidenum">
              <a:rPr lang="en-US" altLang="zh-CN" sz="1200"/>
              <a:pPr eaLnBrk="1" hangingPunct="1"/>
              <a:t>48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F4A8552D-7105-4312-90E9-1E0231C4CB88}" type="slidenum">
              <a:rPr lang="en-US" altLang="zh-CN" sz="1200"/>
              <a:pPr eaLnBrk="1" hangingPunct="1"/>
              <a:t>49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E082144A-1F7F-4B21-86DC-5B56087AAF96}" type="slidenum">
              <a:rPr lang="en-US" altLang="zh-CN" sz="1200"/>
              <a:pPr eaLnBrk="1" hangingPunct="1"/>
              <a:t>50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74AC85B2-EB0D-4B54-B66A-96E4F2D14771}" type="slidenum">
              <a:rPr lang="en-US" altLang="zh-CN" sz="1200"/>
              <a:pPr eaLnBrk="1" hangingPunct="1"/>
              <a:t>51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fld id="{AA958854-6D4A-4AB1-9339-E889431E9115}" type="slidenum">
              <a:rPr lang="en-US" altLang="zh-CN" sz="1200"/>
              <a:pPr eaLnBrk="1" hangingPunct="1"/>
              <a:t>78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6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942"/>
            <a:r>
              <a:rPr lang="en-US" sz="400" smtClean="0">
                <a:solidFill>
                  <a:srgbClr val="8E8E95"/>
                </a:solidFill>
                <a:latin typeface="Arial"/>
                <a:cs typeface="Arial"/>
              </a:rPr>
              <a:t>© 20</a:t>
            </a:r>
            <a:r>
              <a:rPr lang="en-US" sz="400" spc="-35" smtClean="0">
                <a:solidFill>
                  <a:srgbClr val="8E8E95"/>
                </a:solidFill>
                <a:latin typeface="Arial"/>
                <a:cs typeface="Arial"/>
              </a:rPr>
              <a:t>1</a:t>
            </a:r>
            <a:r>
              <a:rPr lang="en-US" sz="400" smtClean="0">
                <a:solidFill>
                  <a:srgbClr val="8E8E95"/>
                </a:solidFill>
                <a:latin typeface="Arial"/>
                <a:cs typeface="Arial"/>
              </a:rPr>
              <a:t>1 Cisco and/or its a</a:t>
            </a:r>
            <a:r>
              <a:rPr lang="en-US" sz="400" spc="-8" smtClean="0">
                <a:solidFill>
                  <a:srgbClr val="8E8E95"/>
                </a:solidFill>
                <a:latin typeface="Arial"/>
                <a:cs typeface="Arial"/>
              </a:rPr>
              <a:t>f</a:t>
            </a:r>
            <a:r>
              <a:rPr lang="en-US" sz="400" smtClean="0">
                <a:solidFill>
                  <a:srgbClr val="8E8E95"/>
                </a:solidFill>
                <a:latin typeface="Arial"/>
                <a:cs typeface="Arial"/>
              </a:rPr>
              <a:t>filiates.</a:t>
            </a:r>
            <a:r>
              <a:rPr lang="en-US" sz="400" spc="-23" smtClean="0">
                <a:solidFill>
                  <a:srgbClr val="8E8E95"/>
                </a:solidFill>
                <a:latin typeface="Arial"/>
                <a:cs typeface="Arial"/>
              </a:rPr>
              <a:t> </a:t>
            </a:r>
            <a:r>
              <a:rPr lang="en-US" sz="400" smtClean="0">
                <a:solidFill>
                  <a:srgbClr val="8E8E95"/>
                </a:solidFill>
                <a:latin typeface="Arial"/>
                <a:cs typeface="Arial"/>
              </a:rPr>
              <a:t>All rights reserved.</a:t>
            </a:r>
            <a:endParaRPr lang="en-US" sz="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9942"/>
            <a:r>
              <a:rPr lang="en-US" sz="400" smtClean="0">
                <a:solidFill>
                  <a:srgbClr val="8E8E95"/>
                </a:solidFill>
                <a:latin typeface="Arial"/>
                <a:cs typeface="Arial"/>
              </a:rPr>
              <a:t>Cisco Systems EDCS-975929</a:t>
            </a:r>
            <a:endParaRPr lang="en-US" sz="40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67106"/>
            <a:fld id="{81D60167-4931-47E6-BA6A-407CBD079E47}" type="slidenum">
              <a:rPr lang="en-US" altLang="zh-CN" sz="600" spc="-4" smtClean="0">
                <a:solidFill>
                  <a:srgbClr val="8E8E95"/>
                </a:solidFill>
                <a:latin typeface="Arial"/>
                <a:cs typeface="Arial"/>
              </a:rPr>
              <a:pPr marL="67106"/>
              <a:t>‹#›</a:t>
            </a:fld>
            <a:endParaRPr lang="zh-CN" altLang="en-US"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1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1/4/2015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9883"/>
            <a:fld id="{81D60167-4931-47E6-BA6A-407CBD079E47}" type="slidenum">
              <a:rPr lang="en-US" altLang="zh-CN" sz="700" smtClean="0">
                <a:solidFill>
                  <a:srgbClr val="C0C0C0"/>
                </a:solidFill>
                <a:latin typeface="Arial"/>
                <a:cs typeface="Arial"/>
              </a:rPr>
              <a:pPr marL="19883"/>
              <a:t>‹#›</a:t>
            </a:fld>
            <a:endParaRPr lang="zh-CN" altLang="en-US" sz="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0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24158"/>
            <a:ext cx="8229600" cy="85725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7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2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2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5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5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6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856" y="4948890"/>
            <a:ext cx="73083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839" y="4623978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499418" y="4647895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20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2320" y="4731978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560" y="-20538"/>
            <a:ext cx="0" cy="32400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049" y="0"/>
            <a:ext cx="0" cy="216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324B-99B4-42C1-BC50-9DADF8316F4B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53AC-7632-4A5B-A2D6-EFBD0B52C3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9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9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9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99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RPL/tinyRPL/TinyRPL%20-%20TinyOS%20Wiki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9" Type="http://schemas.openxmlformats.org/officeDocument/2006/relationships/image" Target="../media/image3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5" Type="http://schemas.openxmlformats.org/officeDocument/2006/relationships/image" Target="../media/image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tracker.ietf.org/doc/draft-ietf-roll-of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RPL/tinyRPL/Routing%20Over%20Low%20power%20and%20Lossy%20networks%20(roll)%20-%20Documents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0.png"/><Relationship Id="rId21" Type="http://schemas.openxmlformats.org/officeDocument/2006/relationships/image" Target="../media/image115.png"/><Relationship Id="rId42" Type="http://schemas.openxmlformats.org/officeDocument/2006/relationships/image" Target="../media/image136.png"/><Relationship Id="rId47" Type="http://schemas.openxmlformats.org/officeDocument/2006/relationships/image" Target="../media/image141.png"/><Relationship Id="rId63" Type="http://schemas.openxmlformats.org/officeDocument/2006/relationships/image" Target="../media/image157.png"/><Relationship Id="rId68" Type="http://schemas.openxmlformats.org/officeDocument/2006/relationships/image" Target="../media/image162.png"/><Relationship Id="rId84" Type="http://schemas.openxmlformats.org/officeDocument/2006/relationships/image" Target="../media/image178.png"/><Relationship Id="rId89" Type="http://schemas.openxmlformats.org/officeDocument/2006/relationships/image" Target="../media/image183.png"/><Relationship Id="rId16" Type="http://schemas.openxmlformats.org/officeDocument/2006/relationships/image" Target="../media/image110.png"/><Relationship Id="rId11" Type="http://schemas.openxmlformats.org/officeDocument/2006/relationships/image" Target="../media/image105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53" Type="http://schemas.openxmlformats.org/officeDocument/2006/relationships/image" Target="../media/image147.png"/><Relationship Id="rId58" Type="http://schemas.openxmlformats.org/officeDocument/2006/relationships/image" Target="../media/image152.png"/><Relationship Id="rId74" Type="http://schemas.openxmlformats.org/officeDocument/2006/relationships/image" Target="../media/image168.png"/><Relationship Id="rId79" Type="http://schemas.openxmlformats.org/officeDocument/2006/relationships/image" Target="../media/image173.png"/><Relationship Id="rId5" Type="http://schemas.openxmlformats.org/officeDocument/2006/relationships/image" Target="../media/image100.png"/><Relationship Id="rId90" Type="http://schemas.openxmlformats.org/officeDocument/2006/relationships/image" Target="../media/image184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43" Type="http://schemas.openxmlformats.org/officeDocument/2006/relationships/image" Target="../media/image137.png"/><Relationship Id="rId48" Type="http://schemas.openxmlformats.org/officeDocument/2006/relationships/image" Target="../media/image142.png"/><Relationship Id="rId64" Type="http://schemas.openxmlformats.org/officeDocument/2006/relationships/image" Target="../media/image158.png"/><Relationship Id="rId69" Type="http://schemas.openxmlformats.org/officeDocument/2006/relationships/image" Target="../media/image163.png"/><Relationship Id="rId8" Type="http://schemas.openxmlformats.org/officeDocument/2006/relationships/image" Target="../media/image103.png"/><Relationship Id="rId51" Type="http://schemas.openxmlformats.org/officeDocument/2006/relationships/image" Target="../media/image145.png"/><Relationship Id="rId72" Type="http://schemas.openxmlformats.org/officeDocument/2006/relationships/image" Target="../media/image166.png"/><Relationship Id="rId80" Type="http://schemas.openxmlformats.org/officeDocument/2006/relationships/image" Target="../media/image174.png"/><Relationship Id="rId85" Type="http://schemas.openxmlformats.org/officeDocument/2006/relationships/image" Target="../media/image179.png"/><Relationship Id="rId93" Type="http://schemas.openxmlformats.org/officeDocument/2006/relationships/image" Target="../media/image187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46" Type="http://schemas.openxmlformats.org/officeDocument/2006/relationships/image" Target="../media/image140.png"/><Relationship Id="rId59" Type="http://schemas.openxmlformats.org/officeDocument/2006/relationships/image" Target="../media/image153.png"/><Relationship Id="rId67" Type="http://schemas.openxmlformats.org/officeDocument/2006/relationships/image" Target="../media/image161.png"/><Relationship Id="rId20" Type="http://schemas.openxmlformats.org/officeDocument/2006/relationships/image" Target="../media/image114.png"/><Relationship Id="rId41" Type="http://schemas.openxmlformats.org/officeDocument/2006/relationships/image" Target="../media/image135.png"/><Relationship Id="rId54" Type="http://schemas.openxmlformats.org/officeDocument/2006/relationships/image" Target="../media/image148.png"/><Relationship Id="rId62" Type="http://schemas.openxmlformats.org/officeDocument/2006/relationships/image" Target="../media/image156.png"/><Relationship Id="rId70" Type="http://schemas.openxmlformats.org/officeDocument/2006/relationships/image" Target="../media/image164.png"/><Relationship Id="rId75" Type="http://schemas.openxmlformats.org/officeDocument/2006/relationships/image" Target="../media/image169.png"/><Relationship Id="rId83" Type="http://schemas.openxmlformats.org/officeDocument/2006/relationships/image" Target="../media/image177.png"/><Relationship Id="rId88" Type="http://schemas.openxmlformats.org/officeDocument/2006/relationships/image" Target="../media/image182.png"/><Relationship Id="rId91" Type="http://schemas.openxmlformats.org/officeDocument/2006/relationships/image" Target="../media/image18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49" Type="http://schemas.openxmlformats.org/officeDocument/2006/relationships/image" Target="../media/image143.png"/><Relationship Id="rId57" Type="http://schemas.openxmlformats.org/officeDocument/2006/relationships/image" Target="../media/image151.png"/><Relationship Id="rId10" Type="http://schemas.openxmlformats.org/officeDocument/2006/relationships/image" Target="../media/image29.png"/><Relationship Id="rId31" Type="http://schemas.openxmlformats.org/officeDocument/2006/relationships/image" Target="../media/image125.png"/><Relationship Id="rId44" Type="http://schemas.openxmlformats.org/officeDocument/2006/relationships/image" Target="../media/image138.png"/><Relationship Id="rId52" Type="http://schemas.openxmlformats.org/officeDocument/2006/relationships/image" Target="../media/image146.png"/><Relationship Id="rId60" Type="http://schemas.openxmlformats.org/officeDocument/2006/relationships/image" Target="../media/image154.png"/><Relationship Id="rId65" Type="http://schemas.openxmlformats.org/officeDocument/2006/relationships/image" Target="../media/image159.png"/><Relationship Id="rId73" Type="http://schemas.openxmlformats.org/officeDocument/2006/relationships/image" Target="../media/image167.png"/><Relationship Id="rId78" Type="http://schemas.openxmlformats.org/officeDocument/2006/relationships/image" Target="../media/image172.png"/><Relationship Id="rId81" Type="http://schemas.openxmlformats.org/officeDocument/2006/relationships/image" Target="../media/image175.png"/><Relationship Id="rId86" Type="http://schemas.openxmlformats.org/officeDocument/2006/relationships/image" Target="../media/image180.png"/><Relationship Id="rId94" Type="http://schemas.openxmlformats.org/officeDocument/2006/relationships/image" Target="../media/image18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9" Type="http://schemas.openxmlformats.org/officeDocument/2006/relationships/image" Target="../media/image133.png"/><Relationship Id="rId34" Type="http://schemas.openxmlformats.org/officeDocument/2006/relationships/image" Target="../media/image128.png"/><Relationship Id="rId50" Type="http://schemas.openxmlformats.org/officeDocument/2006/relationships/image" Target="../media/image144.png"/><Relationship Id="rId55" Type="http://schemas.openxmlformats.org/officeDocument/2006/relationships/image" Target="../media/image149.png"/><Relationship Id="rId76" Type="http://schemas.openxmlformats.org/officeDocument/2006/relationships/image" Target="../media/image170.png"/><Relationship Id="rId7" Type="http://schemas.openxmlformats.org/officeDocument/2006/relationships/image" Target="../media/image102.png"/><Relationship Id="rId71" Type="http://schemas.openxmlformats.org/officeDocument/2006/relationships/image" Target="../media/image165.png"/><Relationship Id="rId92" Type="http://schemas.openxmlformats.org/officeDocument/2006/relationships/image" Target="../media/image186.png"/><Relationship Id="rId2" Type="http://schemas.openxmlformats.org/officeDocument/2006/relationships/image" Target="../media/image97.png"/><Relationship Id="rId29" Type="http://schemas.openxmlformats.org/officeDocument/2006/relationships/image" Target="../media/image123.png"/><Relationship Id="rId24" Type="http://schemas.openxmlformats.org/officeDocument/2006/relationships/image" Target="../media/image118.png"/><Relationship Id="rId40" Type="http://schemas.openxmlformats.org/officeDocument/2006/relationships/image" Target="../media/image134.png"/><Relationship Id="rId45" Type="http://schemas.openxmlformats.org/officeDocument/2006/relationships/image" Target="../media/image139.png"/><Relationship Id="rId66" Type="http://schemas.openxmlformats.org/officeDocument/2006/relationships/image" Target="../media/image160.png"/><Relationship Id="rId87" Type="http://schemas.openxmlformats.org/officeDocument/2006/relationships/image" Target="../media/image181.png"/><Relationship Id="rId61" Type="http://schemas.openxmlformats.org/officeDocument/2006/relationships/image" Target="../media/image155.png"/><Relationship Id="rId82" Type="http://schemas.openxmlformats.org/officeDocument/2006/relationships/image" Target="../media/image176.png"/><Relationship Id="rId19" Type="http://schemas.openxmlformats.org/officeDocument/2006/relationships/image" Target="../media/image113.png"/><Relationship Id="rId14" Type="http://schemas.openxmlformats.org/officeDocument/2006/relationships/image" Target="../media/image108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56" Type="http://schemas.openxmlformats.org/officeDocument/2006/relationships/image" Target="../media/image150.png"/><Relationship Id="rId77" Type="http://schemas.openxmlformats.org/officeDocument/2006/relationships/image" Target="../media/image17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3.png"/><Relationship Id="rId39" Type="http://schemas.openxmlformats.org/officeDocument/2006/relationships/image" Target="../media/image236.png"/><Relationship Id="rId21" Type="http://schemas.openxmlformats.org/officeDocument/2006/relationships/image" Target="../media/image219.png"/><Relationship Id="rId34" Type="http://schemas.openxmlformats.org/officeDocument/2006/relationships/image" Target="../media/image231.png"/><Relationship Id="rId42" Type="http://schemas.openxmlformats.org/officeDocument/2006/relationships/image" Target="../media/image239.png"/><Relationship Id="rId47" Type="http://schemas.openxmlformats.org/officeDocument/2006/relationships/image" Target="../media/image244.png"/><Relationship Id="rId50" Type="http://schemas.openxmlformats.org/officeDocument/2006/relationships/image" Target="../media/image247.png"/><Relationship Id="rId55" Type="http://schemas.openxmlformats.org/officeDocument/2006/relationships/image" Target="../media/image252.png"/><Relationship Id="rId63" Type="http://schemas.openxmlformats.org/officeDocument/2006/relationships/image" Target="../media/image260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9" Type="http://schemas.openxmlformats.org/officeDocument/2006/relationships/image" Target="../media/image226.png"/><Relationship Id="rId11" Type="http://schemas.openxmlformats.org/officeDocument/2006/relationships/image" Target="../media/image209.png"/><Relationship Id="rId24" Type="http://schemas.openxmlformats.org/officeDocument/2006/relationships/image" Target="../media/image221.png"/><Relationship Id="rId32" Type="http://schemas.openxmlformats.org/officeDocument/2006/relationships/image" Target="../media/image229.png"/><Relationship Id="rId37" Type="http://schemas.openxmlformats.org/officeDocument/2006/relationships/image" Target="../media/image234.png"/><Relationship Id="rId40" Type="http://schemas.openxmlformats.org/officeDocument/2006/relationships/image" Target="../media/image237.png"/><Relationship Id="rId45" Type="http://schemas.openxmlformats.org/officeDocument/2006/relationships/image" Target="../media/image242.png"/><Relationship Id="rId53" Type="http://schemas.openxmlformats.org/officeDocument/2006/relationships/image" Target="../media/image250.png"/><Relationship Id="rId58" Type="http://schemas.openxmlformats.org/officeDocument/2006/relationships/image" Target="../media/image255.png"/><Relationship Id="rId5" Type="http://schemas.openxmlformats.org/officeDocument/2006/relationships/image" Target="../media/image203.png"/><Relationship Id="rId61" Type="http://schemas.openxmlformats.org/officeDocument/2006/relationships/image" Target="../media/image258.png"/><Relationship Id="rId19" Type="http://schemas.openxmlformats.org/officeDocument/2006/relationships/image" Target="../media/image217.png"/><Relationship Id="rId14" Type="http://schemas.openxmlformats.org/officeDocument/2006/relationships/image" Target="../media/image212.png"/><Relationship Id="rId22" Type="http://schemas.openxmlformats.org/officeDocument/2006/relationships/image" Target="../media/image29.png"/><Relationship Id="rId27" Type="http://schemas.openxmlformats.org/officeDocument/2006/relationships/image" Target="../media/image224.png"/><Relationship Id="rId30" Type="http://schemas.openxmlformats.org/officeDocument/2006/relationships/image" Target="../media/image227.png"/><Relationship Id="rId35" Type="http://schemas.openxmlformats.org/officeDocument/2006/relationships/image" Target="../media/image232.png"/><Relationship Id="rId43" Type="http://schemas.openxmlformats.org/officeDocument/2006/relationships/image" Target="../media/image240.png"/><Relationship Id="rId48" Type="http://schemas.openxmlformats.org/officeDocument/2006/relationships/image" Target="../media/image245.png"/><Relationship Id="rId56" Type="http://schemas.openxmlformats.org/officeDocument/2006/relationships/image" Target="../media/image253.png"/><Relationship Id="rId64" Type="http://schemas.openxmlformats.org/officeDocument/2006/relationships/image" Target="../media/image261.png"/><Relationship Id="rId8" Type="http://schemas.openxmlformats.org/officeDocument/2006/relationships/image" Target="../media/image206.png"/><Relationship Id="rId51" Type="http://schemas.openxmlformats.org/officeDocument/2006/relationships/image" Target="../media/image248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2.png"/><Relationship Id="rId33" Type="http://schemas.openxmlformats.org/officeDocument/2006/relationships/image" Target="../media/image230.png"/><Relationship Id="rId38" Type="http://schemas.openxmlformats.org/officeDocument/2006/relationships/image" Target="../media/image235.png"/><Relationship Id="rId46" Type="http://schemas.openxmlformats.org/officeDocument/2006/relationships/image" Target="../media/image243.png"/><Relationship Id="rId59" Type="http://schemas.openxmlformats.org/officeDocument/2006/relationships/image" Target="../media/image256.png"/><Relationship Id="rId20" Type="http://schemas.openxmlformats.org/officeDocument/2006/relationships/image" Target="../media/image218.png"/><Relationship Id="rId41" Type="http://schemas.openxmlformats.org/officeDocument/2006/relationships/image" Target="../media/image238.png"/><Relationship Id="rId54" Type="http://schemas.openxmlformats.org/officeDocument/2006/relationships/image" Target="../media/image251.png"/><Relationship Id="rId6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5" Type="http://schemas.openxmlformats.org/officeDocument/2006/relationships/image" Target="../media/image213.png"/><Relationship Id="rId23" Type="http://schemas.openxmlformats.org/officeDocument/2006/relationships/image" Target="../media/image220.png"/><Relationship Id="rId28" Type="http://schemas.openxmlformats.org/officeDocument/2006/relationships/image" Target="../media/image225.png"/><Relationship Id="rId36" Type="http://schemas.openxmlformats.org/officeDocument/2006/relationships/image" Target="../media/image233.png"/><Relationship Id="rId49" Type="http://schemas.openxmlformats.org/officeDocument/2006/relationships/image" Target="../media/image246.png"/><Relationship Id="rId57" Type="http://schemas.openxmlformats.org/officeDocument/2006/relationships/image" Target="../media/image254.png"/><Relationship Id="rId10" Type="http://schemas.openxmlformats.org/officeDocument/2006/relationships/image" Target="../media/image208.png"/><Relationship Id="rId31" Type="http://schemas.openxmlformats.org/officeDocument/2006/relationships/image" Target="../media/image228.png"/><Relationship Id="rId44" Type="http://schemas.openxmlformats.org/officeDocument/2006/relationships/image" Target="../media/image241.png"/><Relationship Id="rId52" Type="http://schemas.openxmlformats.org/officeDocument/2006/relationships/image" Target="../media/image249.png"/><Relationship Id="rId60" Type="http://schemas.openxmlformats.org/officeDocument/2006/relationships/image" Target="../media/image257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18" Type="http://schemas.openxmlformats.org/officeDocument/2006/relationships/image" Target="../media/image278.png"/><Relationship Id="rId3" Type="http://schemas.openxmlformats.org/officeDocument/2006/relationships/image" Target="../media/image263.png"/><Relationship Id="rId21" Type="http://schemas.openxmlformats.org/officeDocument/2006/relationships/image" Target="../media/image281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17" Type="http://schemas.openxmlformats.org/officeDocument/2006/relationships/image" Target="../media/image277.png"/><Relationship Id="rId2" Type="http://schemas.openxmlformats.org/officeDocument/2006/relationships/image" Target="../media/image262.png"/><Relationship Id="rId16" Type="http://schemas.openxmlformats.org/officeDocument/2006/relationships/image" Target="../media/image276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5" Type="http://schemas.openxmlformats.org/officeDocument/2006/relationships/image" Target="../media/image275.png"/><Relationship Id="rId10" Type="http://schemas.openxmlformats.org/officeDocument/2006/relationships/image" Target="../media/image270.png"/><Relationship Id="rId19" Type="http://schemas.openxmlformats.org/officeDocument/2006/relationships/image" Target="../media/image279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Relationship Id="rId22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6.png"/><Relationship Id="rId21" Type="http://schemas.openxmlformats.org/officeDocument/2006/relationships/image" Target="../media/image301.png"/><Relationship Id="rId42" Type="http://schemas.openxmlformats.org/officeDocument/2006/relationships/image" Target="../media/image321.png"/><Relationship Id="rId47" Type="http://schemas.openxmlformats.org/officeDocument/2006/relationships/image" Target="../media/image326.png"/><Relationship Id="rId63" Type="http://schemas.openxmlformats.org/officeDocument/2006/relationships/image" Target="../media/image342.png"/><Relationship Id="rId68" Type="http://schemas.openxmlformats.org/officeDocument/2006/relationships/image" Target="../media/image347.png"/><Relationship Id="rId84" Type="http://schemas.openxmlformats.org/officeDocument/2006/relationships/image" Target="../media/image363.png"/><Relationship Id="rId89" Type="http://schemas.openxmlformats.org/officeDocument/2006/relationships/image" Target="../media/image368.png"/><Relationship Id="rId16" Type="http://schemas.openxmlformats.org/officeDocument/2006/relationships/image" Target="../media/image296.png"/><Relationship Id="rId11" Type="http://schemas.openxmlformats.org/officeDocument/2006/relationships/image" Target="../media/image291.png"/><Relationship Id="rId32" Type="http://schemas.openxmlformats.org/officeDocument/2006/relationships/image" Target="../media/image311.png"/><Relationship Id="rId37" Type="http://schemas.openxmlformats.org/officeDocument/2006/relationships/image" Target="../media/image316.png"/><Relationship Id="rId53" Type="http://schemas.openxmlformats.org/officeDocument/2006/relationships/image" Target="../media/image332.png"/><Relationship Id="rId58" Type="http://schemas.openxmlformats.org/officeDocument/2006/relationships/image" Target="../media/image337.png"/><Relationship Id="rId74" Type="http://schemas.openxmlformats.org/officeDocument/2006/relationships/image" Target="../media/image353.png"/><Relationship Id="rId79" Type="http://schemas.openxmlformats.org/officeDocument/2006/relationships/image" Target="../media/image358.png"/><Relationship Id="rId5" Type="http://schemas.openxmlformats.org/officeDocument/2006/relationships/image" Target="../media/image285.png"/><Relationship Id="rId90" Type="http://schemas.openxmlformats.org/officeDocument/2006/relationships/image" Target="../media/image369.png"/><Relationship Id="rId95" Type="http://schemas.openxmlformats.org/officeDocument/2006/relationships/image" Target="../media/image374.png"/><Relationship Id="rId22" Type="http://schemas.openxmlformats.org/officeDocument/2006/relationships/image" Target="../media/image302.png"/><Relationship Id="rId27" Type="http://schemas.openxmlformats.org/officeDocument/2006/relationships/image" Target="../media/image307.png"/><Relationship Id="rId43" Type="http://schemas.openxmlformats.org/officeDocument/2006/relationships/image" Target="../media/image322.png"/><Relationship Id="rId48" Type="http://schemas.openxmlformats.org/officeDocument/2006/relationships/image" Target="../media/image327.png"/><Relationship Id="rId64" Type="http://schemas.openxmlformats.org/officeDocument/2006/relationships/image" Target="../media/image343.png"/><Relationship Id="rId69" Type="http://schemas.openxmlformats.org/officeDocument/2006/relationships/image" Target="../media/image348.png"/><Relationship Id="rId80" Type="http://schemas.openxmlformats.org/officeDocument/2006/relationships/image" Target="../media/image359.png"/><Relationship Id="rId85" Type="http://schemas.openxmlformats.org/officeDocument/2006/relationships/image" Target="../media/image364.png"/><Relationship Id="rId3" Type="http://schemas.openxmlformats.org/officeDocument/2006/relationships/image" Target="../media/image283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33" Type="http://schemas.openxmlformats.org/officeDocument/2006/relationships/image" Target="../media/image312.png"/><Relationship Id="rId38" Type="http://schemas.openxmlformats.org/officeDocument/2006/relationships/image" Target="../media/image317.png"/><Relationship Id="rId46" Type="http://schemas.openxmlformats.org/officeDocument/2006/relationships/image" Target="../media/image325.png"/><Relationship Id="rId59" Type="http://schemas.openxmlformats.org/officeDocument/2006/relationships/image" Target="../media/image338.png"/><Relationship Id="rId67" Type="http://schemas.openxmlformats.org/officeDocument/2006/relationships/image" Target="../media/image346.png"/><Relationship Id="rId20" Type="http://schemas.openxmlformats.org/officeDocument/2006/relationships/image" Target="../media/image300.png"/><Relationship Id="rId41" Type="http://schemas.openxmlformats.org/officeDocument/2006/relationships/image" Target="../media/image320.png"/><Relationship Id="rId54" Type="http://schemas.openxmlformats.org/officeDocument/2006/relationships/image" Target="../media/image333.png"/><Relationship Id="rId62" Type="http://schemas.openxmlformats.org/officeDocument/2006/relationships/image" Target="../media/image341.png"/><Relationship Id="rId70" Type="http://schemas.openxmlformats.org/officeDocument/2006/relationships/image" Target="../media/image349.png"/><Relationship Id="rId75" Type="http://schemas.openxmlformats.org/officeDocument/2006/relationships/image" Target="../media/image354.png"/><Relationship Id="rId83" Type="http://schemas.openxmlformats.org/officeDocument/2006/relationships/image" Target="../media/image362.png"/><Relationship Id="rId88" Type="http://schemas.openxmlformats.org/officeDocument/2006/relationships/image" Target="../media/image367.png"/><Relationship Id="rId91" Type="http://schemas.openxmlformats.org/officeDocument/2006/relationships/image" Target="../media/image370.png"/><Relationship Id="rId96" Type="http://schemas.openxmlformats.org/officeDocument/2006/relationships/image" Target="../media/image3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6.png"/><Relationship Id="rId15" Type="http://schemas.openxmlformats.org/officeDocument/2006/relationships/image" Target="../media/image295.png"/><Relationship Id="rId23" Type="http://schemas.openxmlformats.org/officeDocument/2006/relationships/image" Target="../media/image303.png"/><Relationship Id="rId28" Type="http://schemas.openxmlformats.org/officeDocument/2006/relationships/image" Target="../media/image308.png"/><Relationship Id="rId36" Type="http://schemas.openxmlformats.org/officeDocument/2006/relationships/image" Target="../media/image315.png"/><Relationship Id="rId49" Type="http://schemas.openxmlformats.org/officeDocument/2006/relationships/image" Target="../media/image328.png"/><Relationship Id="rId57" Type="http://schemas.openxmlformats.org/officeDocument/2006/relationships/image" Target="../media/image336.png"/><Relationship Id="rId10" Type="http://schemas.openxmlformats.org/officeDocument/2006/relationships/image" Target="../media/image290.png"/><Relationship Id="rId31" Type="http://schemas.openxmlformats.org/officeDocument/2006/relationships/image" Target="../media/image310.png"/><Relationship Id="rId44" Type="http://schemas.openxmlformats.org/officeDocument/2006/relationships/image" Target="../media/image323.png"/><Relationship Id="rId52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image" Target="../media/image344.png"/><Relationship Id="rId73" Type="http://schemas.openxmlformats.org/officeDocument/2006/relationships/image" Target="../media/image352.png"/><Relationship Id="rId78" Type="http://schemas.openxmlformats.org/officeDocument/2006/relationships/image" Target="../media/image357.png"/><Relationship Id="rId81" Type="http://schemas.openxmlformats.org/officeDocument/2006/relationships/image" Target="../media/image360.png"/><Relationship Id="rId86" Type="http://schemas.openxmlformats.org/officeDocument/2006/relationships/image" Target="../media/image365.png"/><Relationship Id="rId94" Type="http://schemas.openxmlformats.org/officeDocument/2006/relationships/image" Target="../media/image373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39" Type="http://schemas.openxmlformats.org/officeDocument/2006/relationships/image" Target="../media/image318.png"/><Relationship Id="rId34" Type="http://schemas.openxmlformats.org/officeDocument/2006/relationships/image" Target="../media/image313.png"/><Relationship Id="rId50" Type="http://schemas.openxmlformats.org/officeDocument/2006/relationships/image" Target="../media/image329.png"/><Relationship Id="rId55" Type="http://schemas.openxmlformats.org/officeDocument/2006/relationships/image" Target="../media/image334.png"/><Relationship Id="rId76" Type="http://schemas.openxmlformats.org/officeDocument/2006/relationships/image" Target="../media/image355.png"/><Relationship Id="rId97" Type="http://schemas.openxmlformats.org/officeDocument/2006/relationships/image" Target="../media/image376.png"/><Relationship Id="rId7" Type="http://schemas.openxmlformats.org/officeDocument/2006/relationships/image" Target="../media/image287.png"/><Relationship Id="rId71" Type="http://schemas.openxmlformats.org/officeDocument/2006/relationships/image" Target="../media/image350.png"/><Relationship Id="rId92" Type="http://schemas.openxmlformats.org/officeDocument/2006/relationships/image" Target="../media/image371.png"/><Relationship Id="rId2" Type="http://schemas.openxmlformats.org/officeDocument/2006/relationships/image" Target="../media/image282.png"/><Relationship Id="rId29" Type="http://schemas.openxmlformats.org/officeDocument/2006/relationships/image" Target="../media/image309.png"/><Relationship Id="rId24" Type="http://schemas.openxmlformats.org/officeDocument/2006/relationships/image" Target="../media/image304.png"/><Relationship Id="rId40" Type="http://schemas.openxmlformats.org/officeDocument/2006/relationships/image" Target="../media/image319.png"/><Relationship Id="rId45" Type="http://schemas.openxmlformats.org/officeDocument/2006/relationships/image" Target="../media/image324.png"/><Relationship Id="rId66" Type="http://schemas.openxmlformats.org/officeDocument/2006/relationships/image" Target="../media/image345.png"/><Relationship Id="rId87" Type="http://schemas.openxmlformats.org/officeDocument/2006/relationships/image" Target="../media/image366.png"/><Relationship Id="rId61" Type="http://schemas.openxmlformats.org/officeDocument/2006/relationships/image" Target="../media/image340.png"/><Relationship Id="rId82" Type="http://schemas.openxmlformats.org/officeDocument/2006/relationships/image" Target="../media/image361.png"/><Relationship Id="rId19" Type="http://schemas.openxmlformats.org/officeDocument/2006/relationships/image" Target="../media/image299.png"/><Relationship Id="rId14" Type="http://schemas.openxmlformats.org/officeDocument/2006/relationships/image" Target="../media/image294.png"/><Relationship Id="rId30" Type="http://schemas.openxmlformats.org/officeDocument/2006/relationships/image" Target="../media/image29.png"/><Relationship Id="rId35" Type="http://schemas.openxmlformats.org/officeDocument/2006/relationships/image" Target="../media/image314.png"/><Relationship Id="rId56" Type="http://schemas.openxmlformats.org/officeDocument/2006/relationships/image" Target="../media/image335.png"/><Relationship Id="rId77" Type="http://schemas.openxmlformats.org/officeDocument/2006/relationships/image" Target="../media/image356.png"/><Relationship Id="rId8" Type="http://schemas.openxmlformats.org/officeDocument/2006/relationships/image" Target="../media/image288.png"/><Relationship Id="rId51" Type="http://schemas.openxmlformats.org/officeDocument/2006/relationships/image" Target="../media/image330.png"/><Relationship Id="rId72" Type="http://schemas.openxmlformats.org/officeDocument/2006/relationships/image" Target="../media/image351.png"/><Relationship Id="rId93" Type="http://schemas.openxmlformats.org/officeDocument/2006/relationships/image" Target="../media/image372.png"/><Relationship Id="rId98" Type="http://schemas.openxmlformats.org/officeDocument/2006/relationships/image" Target="../media/image37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7.png"/><Relationship Id="rId21" Type="http://schemas.openxmlformats.org/officeDocument/2006/relationships/image" Target="../media/image302.png"/><Relationship Id="rId42" Type="http://schemas.openxmlformats.org/officeDocument/2006/relationships/image" Target="../media/image390.png"/><Relationship Id="rId47" Type="http://schemas.openxmlformats.org/officeDocument/2006/relationships/image" Target="../media/image395.png"/><Relationship Id="rId63" Type="http://schemas.openxmlformats.org/officeDocument/2006/relationships/image" Target="../media/image315.png"/><Relationship Id="rId68" Type="http://schemas.openxmlformats.org/officeDocument/2006/relationships/image" Target="../media/image325.png"/><Relationship Id="rId84" Type="http://schemas.openxmlformats.org/officeDocument/2006/relationships/image" Target="../media/image414.png"/><Relationship Id="rId89" Type="http://schemas.openxmlformats.org/officeDocument/2006/relationships/image" Target="../media/image419.png"/><Relationship Id="rId16" Type="http://schemas.openxmlformats.org/officeDocument/2006/relationships/image" Target="../media/image297.png"/><Relationship Id="rId107" Type="http://schemas.openxmlformats.org/officeDocument/2006/relationships/image" Target="../media/image437.png"/><Relationship Id="rId11" Type="http://schemas.openxmlformats.org/officeDocument/2006/relationships/image" Target="../media/image292.png"/><Relationship Id="rId32" Type="http://schemas.openxmlformats.org/officeDocument/2006/relationships/image" Target="../media/image312.png"/><Relationship Id="rId37" Type="http://schemas.openxmlformats.org/officeDocument/2006/relationships/image" Target="../media/image385.png"/><Relationship Id="rId53" Type="http://schemas.openxmlformats.org/officeDocument/2006/relationships/image" Target="../media/image401.png"/><Relationship Id="rId58" Type="http://schemas.openxmlformats.org/officeDocument/2006/relationships/image" Target="../media/image406.png"/><Relationship Id="rId74" Type="http://schemas.openxmlformats.org/officeDocument/2006/relationships/image" Target="../media/image333.png"/><Relationship Id="rId79" Type="http://schemas.openxmlformats.org/officeDocument/2006/relationships/image" Target="../media/image339.png"/><Relationship Id="rId102" Type="http://schemas.openxmlformats.org/officeDocument/2006/relationships/image" Target="../media/image432.png"/><Relationship Id="rId5" Type="http://schemas.openxmlformats.org/officeDocument/2006/relationships/image" Target="../media/image285.png"/><Relationship Id="rId90" Type="http://schemas.openxmlformats.org/officeDocument/2006/relationships/image" Target="../media/image420.png"/><Relationship Id="rId95" Type="http://schemas.openxmlformats.org/officeDocument/2006/relationships/image" Target="../media/image425.png"/><Relationship Id="rId22" Type="http://schemas.openxmlformats.org/officeDocument/2006/relationships/image" Target="../media/image303.png"/><Relationship Id="rId27" Type="http://schemas.openxmlformats.org/officeDocument/2006/relationships/image" Target="../media/image308.png"/><Relationship Id="rId43" Type="http://schemas.openxmlformats.org/officeDocument/2006/relationships/image" Target="../media/image391.png"/><Relationship Id="rId48" Type="http://schemas.openxmlformats.org/officeDocument/2006/relationships/image" Target="../media/image396.png"/><Relationship Id="rId64" Type="http://schemas.openxmlformats.org/officeDocument/2006/relationships/image" Target="../media/image317.png"/><Relationship Id="rId69" Type="http://schemas.openxmlformats.org/officeDocument/2006/relationships/image" Target="../media/image326.png"/><Relationship Id="rId80" Type="http://schemas.openxmlformats.org/officeDocument/2006/relationships/image" Target="../media/image410.png"/><Relationship Id="rId85" Type="http://schemas.openxmlformats.org/officeDocument/2006/relationships/image" Target="../media/image415.png"/><Relationship Id="rId12" Type="http://schemas.openxmlformats.org/officeDocument/2006/relationships/image" Target="../media/image293.png"/><Relationship Id="rId17" Type="http://schemas.openxmlformats.org/officeDocument/2006/relationships/image" Target="../media/image298.png"/><Relationship Id="rId33" Type="http://schemas.openxmlformats.org/officeDocument/2006/relationships/image" Target="../media/image381.png"/><Relationship Id="rId38" Type="http://schemas.openxmlformats.org/officeDocument/2006/relationships/image" Target="../media/image386.png"/><Relationship Id="rId59" Type="http://schemas.openxmlformats.org/officeDocument/2006/relationships/image" Target="../media/image407.png"/><Relationship Id="rId103" Type="http://schemas.openxmlformats.org/officeDocument/2006/relationships/image" Target="../media/image433.png"/><Relationship Id="rId108" Type="http://schemas.openxmlformats.org/officeDocument/2006/relationships/image" Target="../media/image438.png"/><Relationship Id="rId54" Type="http://schemas.openxmlformats.org/officeDocument/2006/relationships/image" Target="../media/image402.png"/><Relationship Id="rId70" Type="http://schemas.openxmlformats.org/officeDocument/2006/relationships/image" Target="../media/image327.png"/><Relationship Id="rId75" Type="http://schemas.openxmlformats.org/officeDocument/2006/relationships/image" Target="../media/image334.png"/><Relationship Id="rId91" Type="http://schemas.openxmlformats.org/officeDocument/2006/relationships/image" Target="../media/image421.png"/><Relationship Id="rId96" Type="http://schemas.openxmlformats.org/officeDocument/2006/relationships/image" Target="../media/image4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6.png"/><Relationship Id="rId15" Type="http://schemas.openxmlformats.org/officeDocument/2006/relationships/image" Target="../media/image296.png"/><Relationship Id="rId23" Type="http://schemas.openxmlformats.org/officeDocument/2006/relationships/image" Target="../media/image304.png"/><Relationship Id="rId28" Type="http://schemas.openxmlformats.org/officeDocument/2006/relationships/image" Target="../media/image309.png"/><Relationship Id="rId36" Type="http://schemas.openxmlformats.org/officeDocument/2006/relationships/image" Target="../media/image384.png"/><Relationship Id="rId49" Type="http://schemas.openxmlformats.org/officeDocument/2006/relationships/image" Target="../media/image397.png"/><Relationship Id="rId57" Type="http://schemas.openxmlformats.org/officeDocument/2006/relationships/image" Target="../media/image405.png"/><Relationship Id="rId106" Type="http://schemas.openxmlformats.org/officeDocument/2006/relationships/image" Target="../media/image436.png"/><Relationship Id="rId10" Type="http://schemas.openxmlformats.org/officeDocument/2006/relationships/image" Target="../media/image291.png"/><Relationship Id="rId31" Type="http://schemas.openxmlformats.org/officeDocument/2006/relationships/image" Target="../media/image380.png"/><Relationship Id="rId44" Type="http://schemas.openxmlformats.org/officeDocument/2006/relationships/image" Target="../media/image392.png"/><Relationship Id="rId52" Type="http://schemas.openxmlformats.org/officeDocument/2006/relationships/image" Target="../media/image400.png"/><Relationship Id="rId60" Type="http://schemas.openxmlformats.org/officeDocument/2006/relationships/image" Target="../media/image408.png"/><Relationship Id="rId65" Type="http://schemas.openxmlformats.org/officeDocument/2006/relationships/image" Target="../media/image318.png"/><Relationship Id="rId73" Type="http://schemas.openxmlformats.org/officeDocument/2006/relationships/image" Target="../media/image332.png"/><Relationship Id="rId78" Type="http://schemas.openxmlformats.org/officeDocument/2006/relationships/image" Target="../media/image338.png"/><Relationship Id="rId81" Type="http://schemas.openxmlformats.org/officeDocument/2006/relationships/image" Target="../media/image411.png"/><Relationship Id="rId86" Type="http://schemas.openxmlformats.org/officeDocument/2006/relationships/image" Target="../media/image416.png"/><Relationship Id="rId94" Type="http://schemas.openxmlformats.org/officeDocument/2006/relationships/image" Target="../media/image424.png"/><Relationship Id="rId99" Type="http://schemas.openxmlformats.org/officeDocument/2006/relationships/image" Target="../media/image429.png"/><Relationship Id="rId101" Type="http://schemas.openxmlformats.org/officeDocument/2006/relationships/image" Target="../media/image431.png"/><Relationship Id="rId4" Type="http://schemas.openxmlformats.org/officeDocument/2006/relationships/image" Target="../media/image284.png"/><Relationship Id="rId9" Type="http://schemas.openxmlformats.org/officeDocument/2006/relationships/image" Target="../media/image290.png"/><Relationship Id="rId13" Type="http://schemas.openxmlformats.org/officeDocument/2006/relationships/image" Target="../media/image294.png"/><Relationship Id="rId18" Type="http://schemas.openxmlformats.org/officeDocument/2006/relationships/image" Target="../media/image299.png"/><Relationship Id="rId39" Type="http://schemas.openxmlformats.org/officeDocument/2006/relationships/image" Target="../media/image387.png"/><Relationship Id="rId109" Type="http://schemas.openxmlformats.org/officeDocument/2006/relationships/image" Target="../media/image439.png"/><Relationship Id="rId34" Type="http://schemas.openxmlformats.org/officeDocument/2006/relationships/image" Target="../media/image382.png"/><Relationship Id="rId50" Type="http://schemas.openxmlformats.org/officeDocument/2006/relationships/image" Target="../media/image398.png"/><Relationship Id="rId55" Type="http://schemas.openxmlformats.org/officeDocument/2006/relationships/image" Target="../media/image403.png"/><Relationship Id="rId76" Type="http://schemas.openxmlformats.org/officeDocument/2006/relationships/image" Target="../media/image336.png"/><Relationship Id="rId97" Type="http://schemas.openxmlformats.org/officeDocument/2006/relationships/image" Target="../media/image427.png"/><Relationship Id="rId104" Type="http://schemas.openxmlformats.org/officeDocument/2006/relationships/image" Target="../media/image434.png"/><Relationship Id="rId7" Type="http://schemas.openxmlformats.org/officeDocument/2006/relationships/image" Target="../media/image288.png"/><Relationship Id="rId71" Type="http://schemas.openxmlformats.org/officeDocument/2006/relationships/image" Target="../media/image329.png"/><Relationship Id="rId92" Type="http://schemas.openxmlformats.org/officeDocument/2006/relationships/image" Target="../media/image422.png"/><Relationship Id="rId2" Type="http://schemas.openxmlformats.org/officeDocument/2006/relationships/image" Target="../media/image378.png"/><Relationship Id="rId29" Type="http://schemas.openxmlformats.org/officeDocument/2006/relationships/image" Target="../media/image29.png"/><Relationship Id="rId24" Type="http://schemas.openxmlformats.org/officeDocument/2006/relationships/image" Target="../media/image305.png"/><Relationship Id="rId40" Type="http://schemas.openxmlformats.org/officeDocument/2006/relationships/image" Target="../media/image388.png"/><Relationship Id="rId45" Type="http://schemas.openxmlformats.org/officeDocument/2006/relationships/image" Target="../media/image393.png"/><Relationship Id="rId66" Type="http://schemas.openxmlformats.org/officeDocument/2006/relationships/image" Target="../media/image322.png"/><Relationship Id="rId87" Type="http://schemas.openxmlformats.org/officeDocument/2006/relationships/image" Target="../media/image417.png"/><Relationship Id="rId110" Type="http://schemas.openxmlformats.org/officeDocument/2006/relationships/image" Target="../media/image440.png"/><Relationship Id="rId61" Type="http://schemas.openxmlformats.org/officeDocument/2006/relationships/image" Target="../media/image409.png"/><Relationship Id="rId82" Type="http://schemas.openxmlformats.org/officeDocument/2006/relationships/image" Target="../media/image412.png"/><Relationship Id="rId19" Type="http://schemas.openxmlformats.org/officeDocument/2006/relationships/image" Target="../media/image300.png"/><Relationship Id="rId14" Type="http://schemas.openxmlformats.org/officeDocument/2006/relationships/image" Target="../media/image295.png"/><Relationship Id="rId30" Type="http://schemas.openxmlformats.org/officeDocument/2006/relationships/image" Target="../media/image379.png"/><Relationship Id="rId35" Type="http://schemas.openxmlformats.org/officeDocument/2006/relationships/image" Target="../media/image383.png"/><Relationship Id="rId56" Type="http://schemas.openxmlformats.org/officeDocument/2006/relationships/image" Target="../media/image404.png"/><Relationship Id="rId77" Type="http://schemas.openxmlformats.org/officeDocument/2006/relationships/image" Target="../media/image337.png"/><Relationship Id="rId100" Type="http://schemas.openxmlformats.org/officeDocument/2006/relationships/image" Target="../media/image430.png"/><Relationship Id="rId105" Type="http://schemas.openxmlformats.org/officeDocument/2006/relationships/image" Target="../media/image435.png"/><Relationship Id="rId8" Type="http://schemas.openxmlformats.org/officeDocument/2006/relationships/image" Target="../media/image289.png"/><Relationship Id="rId51" Type="http://schemas.openxmlformats.org/officeDocument/2006/relationships/image" Target="../media/image399.png"/><Relationship Id="rId72" Type="http://schemas.openxmlformats.org/officeDocument/2006/relationships/image" Target="../media/image331.png"/><Relationship Id="rId93" Type="http://schemas.openxmlformats.org/officeDocument/2006/relationships/image" Target="../media/image423.png"/><Relationship Id="rId98" Type="http://schemas.openxmlformats.org/officeDocument/2006/relationships/image" Target="../media/image428.png"/><Relationship Id="rId3" Type="http://schemas.openxmlformats.org/officeDocument/2006/relationships/image" Target="../media/image144.png"/><Relationship Id="rId25" Type="http://schemas.openxmlformats.org/officeDocument/2006/relationships/image" Target="../media/image306.png"/><Relationship Id="rId46" Type="http://schemas.openxmlformats.org/officeDocument/2006/relationships/image" Target="../media/image394.png"/><Relationship Id="rId67" Type="http://schemas.openxmlformats.org/officeDocument/2006/relationships/image" Target="../media/image324.png"/><Relationship Id="rId20" Type="http://schemas.openxmlformats.org/officeDocument/2006/relationships/image" Target="../media/image301.png"/><Relationship Id="rId41" Type="http://schemas.openxmlformats.org/officeDocument/2006/relationships/image" Target="../media/image389.png"/><Relationship Id="rId62" Type="http://schemas.openxmlformats.org/officeDocument/2006/relationships/image" Target="../media/image314.png"/><Relationship Id="rId83" Type="http://schemas.openxmlformats.org/officeDocument/2006/relationships/image" Target="../media/image413.png"/><Relationship Id="rId88" Type="http://schemas.openxmlformats.org/officeDocument/2006/relationships/image" Target="../media/image41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hyperlink" Target="http://datatracker.ietf.org/doc/draft-ietf-roll-routing-metr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0281" y="2477343"/>
            <a:ext cx="7772400" cy="1102519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outing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rotocol for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ow Power and 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Lossy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 Networks</a:t>
            </a:r>
            <a:b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109787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1784095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1855872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1892095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56376" y="4404836"/>
            <a:ext cx="1187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Arial" pitchFamily="34" charset="0"/>
              </a:rPr>
              <a:t>王瑜</a:t>
            </a:r>
          </a:p>
        </p:txBody>
      </p:sp>
    </p:spTree>
    <p:extLst>
      <p:ext uri="{BB962C8B-B14F-4D97-AF65-F5344CB8AC3E}">
        <p14:creationId xmlns:p14="http://schemas.microsoft.com/office/powerpoint/2010/main" val="19412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1234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Specific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Routing </a:t>
            </a:r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Requirements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67544" y="771550"/>
            <a:ext cx="4402832" cy="4176464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Deliberate choice of 4 main application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areas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Support of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unicast/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anycast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/multicast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Adaptive routing with support of different metrics (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latency, reliability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Support of constrained-based routing (energy, CPU, memory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Support of P2MP, MP2P and P2P with asymmetrical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ECMP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Scalability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Discovery of nodes attributes (aggregator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0-config (Warning not to add too many options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!)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Performance: indicative (lesson learned from the Internet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Security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dirty="0" smtClean="0"/>
              <a:t>RPL</a:t>
            </a:r>
            <a:r>
              <a:rPr lang="zh-CN" altLang="en-US" sz="1800" dirty="0" smtClean="0"/>
              <a:t>应该怎样使用、与特定目标功能结合、进行配置以满足特定应用和环境的需求？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85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855" y="2930967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TinyRPL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Protocol Design Choices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Difficult tension between {flexibility, wide set of requirements, constrained devices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 1: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take the union … Not a good choice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az-Cyrl-AZ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_(:з</a:t>
            </a:r>
            <a:r>
              <a:rPr lang="ja-JP" altLang="en-US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ゝ∠</a:t>
            </a:r>
            <a:r>
              <a:rPr lang="en-US" altLang="ja-JP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)_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If at all possible not always a good choice to overload the protocol with features not used by the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An aspect that has been neglected by several protocol “Designers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 2: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take the intersection and make the design modular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O(∩_∩)O~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Typically a subset of the RPL specification can be implement in light in the network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requirement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Allows for minimal footprint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309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低功耗有损网络路由协议（ </a:t>
            </a:r>
            <a:r>
              <a:rPr lang="en-US" altLang="zh-CN" sz="2400" b="1" dirty="0">
                <a:solidFill>
                  <a:srgbClr val="FF9900"/>
                </a:solidFill>
              </a:rPr>
              <a:t>RPL</a:t>
            </a:r>
            <a:r>
              <a:rPr lang="zh-CN" altLang="en-US" sz="2400" dirty="0"/>
              <a:t>）是 </a:t>
            </a:r>
            <a:r>
              <a:rPr lang="en-US" altLang="zh-CN" sz="2400" dirty="0"/>
              <a:t>IETF </a:t>
            </a:r>
            <a:r>
              <a:rPr lang="zh-CN" altLang="en-US" sz="2400" dirty="0"/>
              <a:t>的 </a:t>
            </a:r>
            <a:r>
              <a:rPr lang="en-US" altLang="zh-CN" sz="2400" dirty="0"/>
              <a:t>ROLL</a:t>
            </a:r>
            <a:r>
              <a:rPr lang="zh-CN" altLang="en-US" sz="2400" dirty="0"/>
              <a:t>（</a:t>
            </a:r>
            <a:r>
              <a:rPr lang="en-US" altLang="zh-CN" sz="2400" dirty="0"/>
              <a:t>Routing Over Low power and Lossy networks </a:t>
            </a:r>
            <a:r>
              <a:rPr lang="zh-CN" altLang="en-US" sz="2400" dirty="0"/>
              <a:t>）工作组，专门针对低功耗有损网络 </a:t>
            </a:r>
            <a:r>
              <a:rPr lang="en-US" altLang="zh-CN" sz="2400" b="1" dirty="0">
                <a:solidFill>
                  <a:srgbClr val="FF9900"/>
                </a:solidFill>
              </a:rPr>
              <a:t>LLN</a:t>
            </a:r>
            <a:r>
              <a:rPr lang="zh-CN" altLang="en-US" sz="2400" b="1" dirty="0">
                <a:solidFill>
                  <a:srgbClr val="FF9900"/>
                </a:solidFill>
              </a:rPr>
              <a:t>（</a:t>
            </a:r>
            <a:r>
              <a:rPr lang="en-US" altLang="zh-CN" sz="2400" b="1" dirty="0">
                <a:solidFill>
                  <a:srgbClr val="FF9900"/>
                </a:solidFill>
              </a:rPr>
              <a:t>Low power and Lossy network</a:t>
            </a:r>
            <a:r>
              <a:rPr lang="zh-CN" altLang="en-US" sz="2400" b="1" dirty="0">
                <a:solidFill>
                  <a:srgbClr val="FF9900"/>
                </a:solidFill>
              </a:rPr>
              <a:t>）</a:t>
            </a:r>
            <a:r>
              <a:rPr lang="zh-CN" altLang="en-US" sz="2400" dirty="0"/>
              <a:t>新提出来的路由协议。低功耗有损网络是由功率、存储空间、处理能力等资源受限的嵌入式设备所组成的网络。它们可以通过多种链路连接，比如 </a:t>
            </a:r>
            <a:r>
              <a:rPr lang="en-US" altLang="zh-CN" sz="2400" dirty="0"/>
              <a:t>IEEE 802.15.4</a:t>
            </a:r>
            <a:r>
              <a:rPr lang="zh-CN" altLang="en-US" sz="2400" dirty="0"/>
              <a:t>、蓝牙、低功率 </a:t>
            </a:r>
            <a:r>
              <a:rPr lang="en-US" altLang="zh-CN" sz="2400" dirty="0"/>
              <a:t>Wi-Fi</a:t>
            </a:r>
            <a:r>
              <a:rPr lang="zh-CN" altLang="en-US" sz="2400" dirty="0"/>
              <a:t>，甚至低功耗电力线通信（</a:t>
            </a:r>
            <a:r>
              <a:rPr lang="en-US" altLang="zh-CN" sz="2400" dirty="0"/>
              <a:t>PLC</a:t>
            </a:r>
            <a:r>
              <a:rPr lang="zh-CN" altLang="en-US" sz="2400" dirty="0"/>
              <a:t>）等等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8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ROLL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网络的应用主要划分为四个领域：城市网络（包括智能电网应用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Urban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LLNs [RFC5548]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建筑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自动化</a:t>
            </a:r>
            <a:r>
              <a:rPr lang="en-US" altLang="zh-CN" sz="24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Building Automation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LLNs [RFC5867]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、工业自动化</a:t>
            </a:r>
            <a:r>
              <a:rPr lang="en-US" altLang="zh-CN" sz="24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Industrial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LLNs [RFC5673]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家庭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自动化</a:t>
            </a:r>
            <a:r>
              <a:rPr lang="en-US" altLang="zh-CN" sz="24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Home Automation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LLNs [RFC5826]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并且分别制定了针对四个应用领域的路由需求</a:t>
            </a:r>
          </a:p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Common 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Characteristics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 power and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Networks (LLNs) consisting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largely of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constrained nodes.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unstable links, typically supporting low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data rates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relatively low packet delivery rates.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Traffic patterns are not simply point-to-point, but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 many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cases point-to-multipoint or multipoint-to-point.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Potentially comprising up to thousands of nodes.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0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168"/>
            <a:ext cx="5616624" cy="4438946"/>
          </a:xfrm>
        </p:spPr>
      </p:pic>
    </p:spTree>
    <p:extLst>
      <p:ext uri="{BB962C8B-B14F-4D97-AF65-F5344CB8AC3E}">
        <p14:creationId xmlns:p14="http://schemas.microsoft.com/office/powerpoint/2010/main" val="8440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6512" y="627534"/>
            <a:ext cx="5108028" cy="1242138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DAG(Directed Acyclic Graph)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向无循环图形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，有向图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有这样的性质，即，所有边缘均以没有循环存在的方式定向。所有边缘均被包含在定向到或终结在一个或多个根节点的路径中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6300"/>
          <a:stretch/>
        </p:blipFill>
        <p:spPr bwMode="auto">
          <a:xfrm>
            <a:off x="5108028" y="278450"/>
            <a:ext cx="4035972" cy="16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17744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DAG root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根是没有出站边缘的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内的节点。因为图形是非循环的，根据定义，所有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必须至少有一个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根，并且所有路径终结在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Destination-Oriented DAG (DODAG)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目标导向的有向无环图，扎根于单个目的地的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，即，扎根于没有出站边缘的单个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DODAG root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根可以充当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的边缘路由器；尤其是，它可以聚合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中的路由，可以重新分配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路由到其他路由协议中。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6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" t="7294" r="6421" b="13084"/>
          <a:stretch/>
        </p:blipFill>
        <p:spPr bwMode="auto">
          <a:xfrm>
            <a:off x="5915921" y="2787774"/>
            <a:ext cx="3237595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r="2709" b="10807"/>
          <a:stretch/>
        </p:blipFill>
        <p:spPr bwMode="auto">
          <a:xfrm>
            <a:off x="3616782" y="639"/>
            <a:ext cx="5527218" cy="176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" y="1635646"/>
            <a:ext cx="5932491" cy="3394472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指沿着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边缘，从叶节点朝向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根的方向。这与在图形和深度优先搜索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(depth-first-search)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中使用的通用术语意思相同，在那里，认为离根更远的端点“更深”或“在下”，认为更为贴近根的端点“更浅”或“在上”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Down</a:t>
            </a:r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Down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指从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根朝向叶节点的方向，与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边缘方向相反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。认为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离根更远的端点“更深”或“在下”，认为更为贴近根的端点 “更浅”或“在上”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6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16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节点的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定义就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根而言，节点相对其他节点的具体位置。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在向下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(Down)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方向严格增加，在向上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(Up)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方向严格减少。计算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的精确方法取决于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Objective Function (OF)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可以类似于跟踪简单的拓扑距离，可以作为链路度量的函数计算，可以看作是诸如约束的其他特性。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39447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Objective Function (OF)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节点如何选择和优化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中的路由。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DIO Configuration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选项中的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Objective Code Point (OCP)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标识。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定义节点如何将一个或多个度量和约束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度量和约束在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[RFC6551]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中定义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转换成称作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的值，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近似为节点离开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根的距离。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也定义节点如何选择父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Objective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Point (OCP)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OCP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是标识符，指出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使用哪一个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是网络中唯一的标识符。有相同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共享相同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RPL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Instance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RPL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Instance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是一组共享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的一个或多个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。在大多数情况下，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节点归属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。每个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独立于其他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运行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7860" r="5312" b="2676"/>
          <a:stretch/>
        </p:blipFill>
        <p:spPr bwMode="auto">
          <a:xfrm>
            <a:off x="1095111" y="267494"/>
            <a:ext cx="6906308" cy="431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9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23" y="925122"/>
            <a:ext cx="661069" cy="49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7124" y="943248"/>
            <a:ext cx="576765" cy="427608"/>
          </a:xfrm>
          <a:custGeom>
            <a:avLst/>
            <a:gdLst/>
            <a:ahLst/>
            <a:cxnLst/>
            <a:rect l="l" t="t" r="r" b="b"/>
            <a:pathLst>
              <a:path w="674495" h="628214">
                <a:moveTo>
                  <a:pt x="337248" y="0"/>
                </a:moveTo>
                <a:lnTo>
                  <a:pt x="282545" y="4111"/>
                </a:lnTo>
                <a:lnTo>
                  <a:pt x="230651" y="16013"/>
                </a:lnTo>
                <a:lnTo>
                  <a:pt x="182263" y="35060"/>
                </a:lnTo>
                <a:lnTo>
                  <a:pt x="138074" y="60604"/>
                </a:lnTo>
                <a:lnTo>
                  <a:pt x="98777" y="91999"/>
                </a:lnTo>
                <a:lnTo>
                  <a:pt x="65069" y="128599"/>
                </a:lnTo>
                <a:lnTo>
                  <a:pt x="37643" y="169756"/>
                </a:lnTo>
                <a:lnTo>
                  <a:pt x="17193" y="214824"/>
                </a:lnTo>
                <a:lnTo>
                  <a:pt x="4414" y="263156"/>
                </a:lnTo>
                <a:lnTo>
                  <a:pt x="0" y="314106"/>
                </a:lnTo>
                <a:lnTo>
                  <a:pt x="1117" y="339868"/>
                </a:lnTo>
                <a:lnTo>
                  <a:pt x="9801" y="389590"/>
                </a:lnTo>
                <a:lnTo>
                  <a:pt x="26502" y="436371"/>
                </a:lnTo>
                <a:lnTo>
                  <a:pt x="50527" y="479565"/>
                </a:lnTo>
                <a:lnTo>
                  <a:pt x="81181" y="518524"/>
                </a:lnTo>
                <a:lnTo>
                  <a:pt x="117770" y="552603"/>
                </a:lnTo>
                <a:lnTo>
                  <a:pt x="159599" y="581153"/>
                </a:lnTo>
                <a:lnTo>
                  <a:pt x="205975" y="603530"/>
                </a:lnTo>
                <a:lnTo>
                  <a:pt x="256203" y="619085"/>
                </a:lnTo>
                <a:lnTo>
                  <a:pt x="309588" y="627173"/>
                </a:lnTo>
                <a:lnTo>
                  <a:pt x="337248" y="628214"/>
                </a:lnTo>
                <a:lnTo>
                  <a:pt x="364907" y="627173"/>
                </a:lnTo>
                <a:lnTo>
                  <a:pt x="418292" y="619085"/>
                </a:lnTo>
                <a:lnTo>
                  <a:pt x="468519" y="603530"/>
                </a:lnTo>
                <a:lnTo>
                  <a:pt x="514895" y="581153"/>
                </a:lnTo>
                <a:lnTo>
                  <a:pt x="556725" y="552603"/>
                </a:lnTo>
                <a:lnTo>
                  <a:pt x="593314" y="518524"/>
                </a:lnTo>
                <a:lnTo>
                  <a:pt x="623968" y="479565"/>
                </a:lnTo>
                <a:lnTo>
                  <a:pt x="647993" y="436371"/>
                </a:lnTo>
                <a:lnTo>
                  <a:pt x="664694" y="389590"/>
                </a:lnTo>
                <a:lnTo>
                  <a:pt x="673377" y="339868"/>
                </a:lnTo>
                <a:lnTo>
                  <a:pt x="674495" y="314106"/>
                </a:lnTo>
                <a:lnTo>
                  <a:pt x="673377" y="288345"/>
                </a:lnTo>
                <a:lnTo>
                  <a:pt x="664694" y="238623"/>
                </a:lnTo>
                <a:lnTo>
                  <a:pt x="647993" y="191842"/>
                </a:lnTo>
                <a:lnTo>
                  <a:pt x="623968" y="148648"/>
                </a:lnTo>
                <a:lnTo>
                  <a:pt x="593314" y="109689"/>
                </a:lnTo>
                <a:lnTo>
                  <a:pt x="556725" y="75611"/>
                </a:lnTo>
                <a:lnTo>
                  <a:pt x="514895" y="47060"/>
                </a:lnTo>
                <a:lnTo>
                  <a:pt x="468519" y="24684"/>
                </a:lnTo>
                <a:lnTo>
                  <a:pt x="418292" y="9128"/>
                </a:lnTo>
                <a:lnTo>
                  <a:pt x="364907" y="1041"/>
                </a:lnTo>
                <a:lnTo>
                  <a:pt x="33724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7124" y="943248"/>
            <a:ext cx="576765" cy="427607"/>
          </a:xfrm>
          <a:custGeom>
            <a:avLst/>
            <a:gdLst/>
            <a:ahLst/>
            <a:cxnLst/>
            <a:rect l="l" t="t" r="r" b="b"/>
            <a:pathLst>
              <a:path w="674495" h="628213">
                <a:moveTo>
                  <a:pt x="0" y="314106"/>
                </a:moveTo>
                <a:lnTo>
                  <a:pt x="1117" y="288345"/>
                </a:lnTo>
                <a:lnTo>
                  <a:pt x="4414" y="263157"/>
                </a:lnTo>
                <a:lnTo>
                  <a:pt x="17193" y="214824"/>
                </a:lnTo>
                <a:lnTo>
                  <a:pt x="37642" y="169756"/>
                </a:lnTo>
                <a:lnTo>
                  <a:pt x="65069" y="128599"/>
                </a:lnTo>
                <a:lnTo>
                  <a:pt x="98777" y="91999"/>
                </a:lnTo>
                <a:lnTo>
                  <a:pt x="138073" y="60604"/>
                </a:lnTo>
                <a:lnTo>
                  <a:pt x="182263" y="35059"/>
                </a:lnTo>
                <a:lnTo>
                  <a:pt x="230651" y="16013"/>
                </a:lnTo>
                <a:lnTo>
                  <a:pt x="282544" y="4111"/>
                </a:lnTo>
                <a:lnTo>
                  <a:pt x="337247" y="0"/>
                </a:lnTo>
                <a:lnTo>
                  <a:pt x="391951" y="4111"/>
                </a:lnTo>
                <a:lnTo>
                  <a:pt x="443844" y="16013"/>
                </a:lnTo>
                <a:lnTo>
                  <a:pt x="492232" y="35059"/>
                </a:lnTo>
                <a:lnTo>
                  <a:pt x="536422" y="60604"/>
                </a:lnTo>
                <a:lnTo>
                  <a:pt x="575718" y="91999"/>
                </a:lnTo>
                <a:lnTo>
                  <a:pt x="609426" y="128599"/>
                </a:lnTo>
                <a:lnTo>
                  <a:pt x="636852" y="169756"/>
                </a:lnTo>
                <a:lnTo>
                  <a:pt x="657302" y="214824"/>
                </a:lnTo>
                <a:lnTo>
                  <a:pt x="670081" y="263157"/>
                </a:lnTo>
                <a:lnTo>
                  <a:pt x="674495" y="314106"/>
                </a:lnTo>
                <a:lnTo>
                  <a:pt x="673377" y="339868"/>
                </a:lnTo>
                <a:lnTo>
                  <a:pt x="670081" y="365056"/>
                </a:lnTo>
                <a:lnTo>
                  <a:pt x="657302" y="413389"/>
                </a:lnTo>
                <a:lnTo>
                  <a:pt x="636852" y="458457"/>
                </a:lnTo>
                <a:lnTo>
                  <a:pt x="609426" y="499614"/>
                </a:lnTo>
                <a:lnTo>
                  <a:pt x="575718" y="536214"/>
                </a:lnTo>
                <a:lnTo>
                  <a:pt x="536422" y="567609"/>
                </a:lnTo>
                <a:lnTo>
                  <a:pt x="492232" y="593153"/>
                </a:lnTo>
                <a:lnTo>
                  <a:pt x="443844" y="612200"/>
                </a:lnTo>
                <a:lnTo>
                  <a:pt x="391951" y="624102"/>
                </a:lnTo>
                <a:lnTo>
                  <a:pt x="337247" y="628213"/>
                </a:lnTo>
                <a:lnTo>
                  <a:pt x="309588" y="627172"/>
                </a:lnTo>
                <a:lnTo>
                  <a:pt x="282544" y="624102"/>
                </a:lnTo>
                <a:lnTo>
                  <a:pt x="230651" y="612200"/>
                </a:lnTo>
                <a:lnTo>
                  <a:pt x="182263" y="593153"/>
                </a:lnTo>
                <a:lnTo>
                  <a:pt x="138073" y="567609"/>
                </a:lnTo>
                <a:lnTo>
                  <a:pt x="98777" y="536214"/>
                </a:lnTo>
                <a:lnTo>
                  <a:pt x="65069" y="499614"/>
                </a:lnTo>
                <a:lnTo>
                  <a:pt x="37642" y="458457"/>
                </a:lnTo>
                <a:lnTo>
                  <a:pt x="17193" y="413389"/>
                </a:lnTo>
                <a:lnTo>
                  <a:pt x="4414" y="365056"/>
                </a:lnTo>
                <a:lnTo>
                  <a:pt x="0" y="314106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3193" y="676160"/>
            <a:ext cx="110178" cy="49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7249" y="693356"/>
            <a:ext cx="23716" cy="436573"/>
          </a:xfrm>
          <a:custGeom>
            <a:avLst/>
            <a:gdLst/>
            <a:ahLst/>
            <a:cxnLst/>
            <a:rect l="l" t="t" r="r" b="b"/>
            <a:pathLst>
              <a:path w="27735" h="641385">
                <a:moveTo>
                  <a:pt x="27735" y="0"/>
                </a:moveTo>
                <a:lnTo>
                  <a:pt x="0" y="64138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2896" y="314385"/>
            <a:ext cx="4806573" cy="2359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700" b="1" dirty="0">
                <a:latin typeface="Times New Roman"/>
                <a:cs typeface="Times New Roman"/>
              </a:rPr>
              <a:t>Con</a:t>
            </a:r>
            <a:r>
              <a:rPr sz="1700" b="1" spc="-12" dirty="0">
                <a:latin typeface="Times New Roman"/>
                <a:cs typeface="Times New Roman"/>
              </a:rPr>
              <a:t>ce</a:t>
            </a:r>
            <a:r>
              <a:rPr sz="1700" b="1" dirty="0">
                <a:latin typeface="Times New Roman"/>
                <a:cs typeface="Times New Roman"/>
              </a:rPr>
              <a:t>pt of </a:t>
            </a:r>
            <a:r>
              <a:rPr sz="1700" b="1" spc="-23" dirty="0">
                <a:latin typeface="Times New Roman"/>
                <a:cs typeface="Times New Roman"/>
              </a:rPr>
              <a:t>M</a:t>
            </a:r>
            <a:r>
              <a:rPr sz="1700" b="1" dirty="0">
                <a:latin typeface="Times New Roman"/>
                <a:cs typeface="Times New Roman"/>
              </a:rPr>
              <a:t>u</a:t>
            </a:r>
            <a:r>
              <a:rPr sz="1700" b="1" spc="-8" dirty="0">
                <a:latin typeface="Times New Roman"/>
                <a:cs typeface="Times New Roman"/>
              </a:rPr>
              <a:t>ltiple</a:t>
            </a:r>
            <a:r>
              <a:rPr sz="1700" b="1" spc="-4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</a:t>
            </a:r>
            <a:r>
              <a:rPr sz="1700" b="1" spc="-12" dirty="0">
                <a:latin typeface="Times New Roman"/>
                <a:cs typeface="Times New Roman"/>
              </a:rPr>
              <a:t>PL</a:t>
            </a:r>
            <a:r>
              <a:rPr sz="1700" b="1" spc="-98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Instan</a:t>
            </a:r>
            <a:r>
              <a:rPr sz="1700" b="1" spc="-12" dirty="0">
                <a:latin typeface="Times New Roman"/>
                <a:cs typeface="Times New Roman"/>
              </a:rPr>
              <a:t>ce</a:t>
            </a:r>
            <a:r>
              <a:rPr sz="1700" b="1" dirty="0">
                <a:latin typeface="Times New Roman"/>
                <a:cs typeface="Times New Roman"/>
              </a:rPr>
              <a:t>s (a </a:t>
            </a:r>
            <a:r>
              <a:rPr sz="1700" b="1" spc="-8" dirty="0">
                <a:latin typeface="Times New Roman"/>
                <a:cs typeface="Times New Roman"/>
              </a:rPr>
              <a:t>la </a:t>
            </a:r>
            <a:r>
              <a:rPr sz="1700" b="1" spc="-23" dirty="0">
                <a:latin typeface="Times New Roman"/>
                <a:cs typeface="Times New Roman"/>
              </a:rPr>
              <a:t>M</a:t>
            </a:r>
            <a:r>
              <a:rPr sz="1700" b="1" dirty="0">
                <a:latin typeface="Times New Roman"/>
                <a:cs typeface="Times New Roman"/>
              </a:rPr>
              <a:t>TR)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3687" y="602602"/>
            <a:ext cx="85299" cy="4348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68" y="619341"/>
            <a:ext cx="1357" cy="4286355"/>
          </a:xfrm>
          <a:custGeom>
            <a:avLst/>
            <a:gdLst/>
            <a:ahLst/>
            <a:cxnLst/>
            <a:rect l="l" t="t" r="r" b="b"/>
            <a:pathLst>
              <a:path w="1587" h="6297237">
                <a:moveTo>
                  <a:pt x="0" y="0"/>
                </a:moveTo>
                <a:lnTo>
                  <a:pt x="1587" y="62972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83856" y="613919"/>
            <a:ext cx="870763" cy="506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4301" y="635455"/>
            <a:ext cx="789162" cy="436575"/>
          </a:xfrm>
          <a:custGeom>
            <a:avLst/>
            <a:gdLst/>
            <a:ahLst/>
            <a:cxnLst/>
            <a:rect l="l" t="t" r="r" b="b"/>
            <a:pathLst>
              <a:path w="922881" h="641388">
                <a:moveTo>
                  <a:pt x="0" y="0"/>
                </a:moveTo>
                <a:lnTo>
                  <a:pt x="922881" y="6413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8963" y="594976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7204" y="1226423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9917" y="122642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8307" y="121343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0459" y="16770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0977" y="16770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3905" y="16770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0040" y="167526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3727" y="217881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6626" y="217881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4477" y="218558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65372" y="218706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1183" y="218706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66405" y="613919"/>
            <a:ext cx="913412" cy="506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9703" y="635456"/>
            <a:ext cx="826455" cy="436574"/>
          </a:xfrm>
          <a:custGeom>
            <a:avLst/>
            <a:gdLst/>
            <a:ahLst/>
            <a:cxnLst/>
            <a:rect l="l" t="t" r="r" b="b"/>
            <a:pathLst>
              <a:path w="966493" h="641387">
                <a:moveTo>
                  <a:pt x="966493" y="0"/>
                </a:moveTo>
                <a:lnTo>
                  <a:pt x="0" y="6413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5742" y="1103357"/>
            <a:ext cx="909858" cy="67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5807" y="1124413"/>
            <a:ext cx="831263" cy="0"/>
          </a:xfrm>
          <a:custGeom>
            <a:avLst/>
            <a:gdLst/>
            <a:ahLst/>
            <a:cxnLst/>
            <a:rect l="l" t="t" r="r" b="b"/>
            <a:pathLst>
              <a:path w="972116">
                <a:moveTo>
                  <a:pt x="97211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628" y="1032629"/>
            <a:ext cx="394509" cy="605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7730" y="1052814"/>
            <a:ext cx="308408" cy="540307"/>
          </a:xfrm>
          <a:custGeom>
            <a:avLst/>
            <a:gdLst/>
            <a:ahLst/>
            <a:cxnLst/>
            <a:rect l="l" t="t" r="r" b="b"/>
            <a:pathLst>
              <a:path w="360666" h="793784">
                <a:moveTo>
                  <a:pt x="360666" y="0"/>
                </a:moveTo>
                <a:lnTo>
                  <a:pt x="0" y="79378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2366" y="1032630"/>
            <a:ext cx="533120" cy="608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5910" y="1052811"/>
            <a:ext cx="448274" cy="540310"/>
          </a:xfrm>
          <a:custGeom>
            <a:avLst/>
            <a:gdLst/>
            <a:ahLst/>
            <a:cxnLst/>
            <a:rect l="l" t="t" r="r" b="b"/>
            <a:pathLst>
              <a:path w="524231" h="793789">
                <a:moveTo>
                  <a:pt x="524231" y="79378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53322" y="1021313"/>
            <a:ext cx="401617" cy="690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5540" y="1039224"/>
            <a:ext cx="314864" cy="625496"/>
          </a:xfrm>
          <a:custGeom>
            <a:avLst/>
            <a:gdLst/>
            <a:ahLst/>
            <a:cxnLst/>
            <a:rect l="l" t="t" r="r" b="b"/>
            <a:pathLst>
              <a:path w="368216" h="918938">
                <a:moveTo>
                  <a:pt x="368216" y="0"/>
                </a:moveTo>
                <a:lnTo>
                  <a:pt x="0" y="918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5972" y="1572992"/>
            <a:ext cx="1005819" cy="678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5872" y="1593120"/>
            <a:ext cx="926917" cy="0"/>
          </a:xfrm>
          <a:custGeom>
            <a:avLst/>
            <a:gdLst/>
            <a:ahLst/>
            <a:cxnLst/>
            <a:rect l="l" t="t" r="r" b="b"/>
            <a:pathLst>
              <a:path w="1083978">
                <a:moveTo>
                  <a:pt x="108397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01626" y="1032630"/>
            <a:ext cx="703719" cy="6082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3685" y="1052814"/>
            <a:ext cx="619104" cy="540305"/>
          </a:xfrm>
          <a:custGeom>
            <a:avLst/>
            <a:gdLst/>
            <a:ahLst/>
            <a:cxnLst/>
            <a:rect l="l" t="t" r="r" b="b"/>
            <a:pathLst>
              <a:path w="724008" h="793782">
                <a:moveTo>
                  <a:pt x="724008" y="79378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97753" y="1032630"/>
            <a:ext cx="639744" cy="6082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39900" y="1052815"/>
            <a:ext cx="554350" cy="540305"/>
          </a:xfrm>
          <a:custGeom>
            <a:avLst/>
            <a:gdLst/>
            <a:ahLst/>
            <a:cxnLst/>
            <a:rect l="l" t="t" r="r" b="b"/>
            <a:pathLst>
              <a:path w="648281" h="793781">
                <a:moveTo>
                  <a:pt x="648281" y="79378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8187" y="1522067"/>
            <a:ext cx="451375" cy="602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1977" y="1540742"/>
            <a:ext cx="364707" cy="537470"/>
          </a:xfrm>
          <a:custGeom>
            <a:avLst/>
            <a:gdLst/>
            <a:ahLst/>
            <a:cxnLst/>
            <a:rect l="l" t="t" r="r" b="b"/>
            <a:pathLst>
              <a:path w="426505" h="789617">
                <a:moveTo>
                  <a:pt x="426505" y="0"/>
                </a:moveTo>
                <a:lnTo>
                  <a:pt x="0" y="78961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86606" y="2056771"/>
            <a:ext cx="721489" cy="707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27387" y="2078213"/>
            <a:ext cx="643031" cy="1080"/>
          </a:xfrm>
          <a:custGeom>
            <a:avLst/>
            <a:gdLst/>
            <a:ahLst/>
            <a:cxnLst/>
            <a:rect l="l" t="t" r="r" b="b"/>
            <a:pathLst>
              <a:path w="751989" h="1587">
                <a:moveTo>
                  <a:pt x="75198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83052" y="1522067"/>
            <a:ext cx="568661" cy="6054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27386" y="1540740"/>
            <a:ext cx="480759" cy="538554"/>
          </a:xfrm>
          <a:custGeom>
            <a:avLst/>
            <a:gdLst/>
            <a:ahLst/>
            <a:cxnLst/>
            <a:rect l="l" t="t" r="r" b="b"/>
            <a:pathLst>
              <a:path w="562221" h="791209">
                <a:moveTo>
                  <a:pt x="562221" y="0"/>
                </a:moveTo>
                <a:lnTo>
                  <a:pt x="0" y="79120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4186" y="1522067"/>
            <a:ext cx="231018" cy="6026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27932" y="1540739"/>
            <a:ext cx="142486" cy="537472"/>
          </a:xfrm>
          <a:custGeom>
            <a:avLst/>
            <a:gdLst/>
            <a:ahLst/>
            <a:cxnLst/>
            <a:rect l="l" t="t" r="r" b="b"/>
            <a:pathLst>
              <a:path w="166630" h="789620">
                <a:moveTo>
                  <a:pt x="0" y="0"/>
                </a:moveTo>
                <a:lnTo>
                  <a:pt x="166630" y="78962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85629" y="1677669"/>
            <a:ext cx="103069" cy="497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7730" y="1694018"/>
            <a:ext cx="19049" cy="437657"/>
          </a:xfrm>
          <a:custGeom>
            <a:avLst/>
            <a:gdLst/>
            <a:ahLst/>
            <a:cxnLst/>
            <a:rect l="l" t="t" r="r" b="b"/>
            <a:pathLst>
              <a:path w="22277" h="642977">
                <a:moveTo>
                  <a:pt x="22277" y="0"/>
                </a:moveTo>
                <a:lnTo>
                  <a:pt x="0" y="64297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4723" y="1533384"/>
            <a:ext cx="849438" cy="5941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67125" y="1552806"/>
            <a:ext cx="765908" cy="526488"/>
          </a:xfrm>
          <a:custGeom>
            <a:avLst/>
            <a:gdLst/>
            <a:ahLst/>
            <a:cxnLst/>
            <a:rect l="l" t="t" r="r" b="b"/>
            <a:pathLst>
              <a:path w="895687" h="773483">
                <a:moveTo>
                  <a:pt x="895687" y="77348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2417" y="2059600"/>
            <a:ext cx="700164" cy="678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3034" y="2079295"/>
            <a:ext cx="619104" cy="0"/>
          </a:xfrm>
          <a:custGeom>
            <a:avLst/>
            <a:gdLst/>
            <a:ahLst/>
            <a:cxnLst/>
            <a:rect l="l" t="t" r="r" b="b"/>
            <a:pathLst>
              <a:path w="724008">
                <a:moveTo>
                  <a:pt x="72400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5958" y="2056771"/>
            <a:ext cx="767693" cy="707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25269" y="2078212"/>
            <a:ext cx="689434" cy="1084"/>
          </a:xfrm>
          <a:custGeom>
            <a:avLst/>
            <a:gdLst/>
            <a:ahLst/>
            <a:cxnLst/>
            <a:rect l="l" t="t" r="r" b="b"/>
            <a:pathLst>
              <a:path w="806255" h="1593">
                <a:moveTo>
                  <a:pt x="806255" y="0"/>
                </a:moveTo>
                <a:lnTo>
                  <a:pt x="0" y="15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63984" y="1522067"/>
            <a:ext cx="149273" cy="5205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08132" y="1540739"/>
            <a:ext cx="59947" cy="456487"/>
          </a:xfrm>
          <a:custGeom>
            <a:avLst/>
            <a:gdLst/>
            <a:ahLst/>
            <a:cxnLst/>
            <a:rect l="l" t="t" r="r" b="b"/>
            <a:pathLst>
              <a:path w="70105" h="670641">
                <a:moveTo>
                  <a:pt x="0" y="670641"/>
                </a:moveTo>
                <a:lnTo>
                  <a:pt x="7010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99845" y="1522067"/>
            <a:ext cx="881425" cy="6026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41625" y="1540739"/>
            <a:ext cx="798460" cy="537472"/>
          </a:xfrm>
          <a:custGeom>
            <a:avLst/>
            <a:gdLst/>
            <a:ahLst/>
            <a:cxnLst/>
            <a:rect l="l" t="t" r="r" b="b"/>
            <a:pathLst>
              <a:path w="933755" h="789619">
                <a:moveTo>
                  <a:pt x="933755" y="0"/>
                </a:moveTo>
                <a:lnTo>
                  <a:pt x="0" y="78961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68722" y="1039225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4506" y="1493032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95872" y="1493032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43658" y="1493032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31976" y="1493032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6873" y="1039225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8131" y="1039225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96481" y="563855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94249" y="1991612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82100" y="1997226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62995" y="1997226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45857" y="1997226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98401" y="1997226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973" y="2475481"/>
            <a:ext cx="7897288" cy="707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1069" y="2497103"/>
            <a:ext cx="7819097" cy="1080"/>
          </a:xfrm>
          <a:custGeom>
            <a:avLst/>
            <a:gdLst/>
            <a:ahLst/>
            <a:cxnLst/>
            <a:rect l="l" t="t" r="r" b="b"/>
            <a:pathLst>
              <a:path w="9143999" h="1587">
                <a:moveTo>
                  <a:pt x="0" y="0"/>
                </a:moveTo>
                <a:lnTo>
                  <a:pt x="9143999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71266" y="735571"/>
            <a:ext cx="469145" cy="3451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14976" y="755678"/>
            <a:ext cx="381549" cy="274734"/>
          </a:xfrm>
          <a:custGeom>
            <a:avLst/>
            <a:gdLst/>
            <a:ahLst/>
            <a:cxnLst/>
            <a:rect l="l" t="t" r="r" b="b"/>
            <a:pathLst>
              <a:path w="446200" h="403622">
                <a:moveTo>
                  <a:pt x="223100" y="0"/>
                </a:moveTo>
                <a:lnTo>
                  <a:pt x="169487" y="5865"/>
                </a:lnTo>
                <a:lnTo>
                  <a:pt x="120573" y="22525"/>
                </a:lnTo>
                <a:lnTo>
                  <a:pt x="77909" y="48579"/>
                </a:lnTo>
                <a:lnTo>
                  <a:pt x="43045" y="82624"/>
                </a:lnTo>
                <a:lnTo>
                  <a:pt x="17532" y="123257"/>
                </a:lnTo>
                <a:lnTo>
                  <a:pt x="2920" y="169076"/>
                </a:lnTo>
                <a:lnTo>
                  <a:pt x="0" y="201810"/>
                </a:lnTo>
                <a:lnTo>
                  <a:pt x="739" y="218362"/>
                </a:lnTo>
                <a:lnTo>
                  <a:pt x="11373" y="265598"/>
                </a:lnTo>
                <a:lnTo>
                  <a:pt x="33425" y="308116"/>
                </a:lnTo>
                <a:lnTo>
                  <a:pt x="65344" y="344513"/>
                </a:lnTo>
                <a:lnTo>
                  <a:pt x="105580" y="373386"/>
                </a:lnTo>
                <a:lnTo>
                  <a:pt x="152583" y="393334"/>
                </a:lnTo>
                <a:lnTo>
                  <a:pt x="204803" y="402953"/>
                </a:lnTo>
                <a:lnTo>
                  <a:pt x="223100" y="403622"/>
                </a:lnTo>
                <a:lnTo>
                  <a:pt x="241398" y="402953"/>
                </a:lnTo>
                <a:lnTo>
                  <a:pt x="293617" y="393334"/>
                </a:lnTo>
                <a:lnTo>
                  <a:pt x="340620" y="373386"/>
                </a:lnTo>
                <a:lnTo>
                  <a:pt x="380856" y="344513"/>
                </a:lnTo>
                <a:lnTo>
                  <a:pt x="412774" y="308116"/>
                </a:lnTo>
                <a:lnTo>
                  <a:pt x="434826" y="265598"/>
                </a:lnTo>
                <a:lnTo>
                  <a:pt x="445460" y="218362"/>
                </a:lnTo>
                <a:lnTo>
                  <a:pt x="446200" y="201810"/>
                </a:lnTo>
                <a:lnTo>
                  <a:pt x="445460" y="185259"/>
                </a:lnTo>
                <a:lnTo>
                  <a:pt x="434826" y="138023"/>
                </a:lnTo>
                <a:lnTo>
                  <a:pt x="412774" y="95505"/>
                </a:lnTo>
                <a:lnTo>
                  <a:pt x="380856" y="59109"/>
                </a:lnTo>
                <a:lnTo>
                  <a:pt x="340620" y="30235"/>
                </a:lnTo>
                <a:lnTo>
                  <a:pt x="293617" y="10288"/>
                </a:lnTo>
                <a:lnTo>
                  <a:pt x="241398" y="668"/>
                </a:lnTo>
                <a:lnTo>
                  <a:pt x="2231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14977" y="755678"/>
            <a:ext cx="381548" cy="274734"/>
          </a:xfrm>
          <a:custGeom>
            <a:avLst/>
            <a:gdLst/>
            <a:ahLst/>
            <a:cxnLst/>
            <a:rect l="l" t="t" r="r" b="b"/>
            <a:pathLst>
              <a:path w="446199" h="403621">
                <a:moveTo>
                  <a:pt x="0" y="201810"/>
                </a:moveTo>
                <a:lnTo>
                  <a:pt x="739" y="185259"/>
                </a:lnTo>
                <a:lnTo>
                  <a:pt x="2920" y="169076"/>
                </a:lnTo>
                <a:lnTo>
                  <a:pt x="17532" y="123256"/>
                </a:lnTo>
                <a:lnTo>
                  <a:pt x="43045" y="82623"/>
                </a:lnTo>
                <a:lnTo>
                  <a:pt x="77909" y="48579"/>
                </a:lnTo>
                <a:lnTo>
                  <a:pt x="120573" y="22525"/>
                </a:lnTo>
                <a:lnTo>
                  <a:pt x="169486" y="5865"/>
                </a:lnTo>
                <a:lnTo>
                  <a:pt x="223099" y="0"/>
                </a:lnTo>
                <a:lnTo>
                  <a:pt x="276713" y="5865"/>
                </a:lnTo>
                <a:lnTo>
                  <a:pt x="325626" y="22525"/>
                </a:lnTo>
                <a:lnTo>
                  <a:pt x="368290" y="48579"/>
                </a:lnTo>
                <a:lnTo>
                  <a:pt x="403154" y="82623"/>
                </a:lnTo>
                <a:lnTo>
                  <a:pt x="428667" y="123256"/>
                </a:lnTo>
                <a:lnTo>
                  <a:pt x="443279" y="169076"/>
                </a:lnTo>
                <a:lnTo>
                  <a:pt x="446199" y="201810"/>
                </a:lnTo>
                <a:lnTo>
                  <a:pt x="445460" y="218362"/>
                </a:lnTo>
                <a:lnTo>
                  <a:pt x="443279" y="234545"/>
                </a:lnTo>
                <a:lnTo>
                  <a:pt x="428667" y="280364"/>
                </a:lnTo>
                <a:lnTo>
                  <a:pt x="403154" y="320997"/>
                </a:lnTo>
                <a:lnTo>
                  <a:pt x="368290" y="355042"/>
                </a:lnTo>
                <a:lnTo>
                  <a:pt x="325626" y="381096"/>
                </a:lnTo>
                <a:lnTo>
                  <a:pt x="276713" y="397756"/>
                </a:lnTo>
                <a:lnTo>
                  <a:pt x="223099" y="403621"/>
                </a:lnTo>
                <a:lnTo>
                  <a:pt x="204802" y="402952"/>
                </a:lnTo>
                <a:lnTo>
                  <a:pt x="186911" y="400980"/>
                </a:lnTo>
                <a:lnTo>
                  <a:pt x="136259" y="387762"/>
                </a:lnTo>
                <a:lnTo>
                  <a:pt x="91339" y="364684"/>
                </a:lnTo>
                <a:lnTo>
                  <a:pt x="53704" y="333147"/>
                </a:lnTo>
                <a:lnTo>
                  <a:pt x="24901" y="294554"/>
                </a:lnTo>
                <a:lnTo>
                  <a:pt x="6483" y="250308"/>
                </a:lnTo>
                <a:lnTo>
                  <a:pt x="0" y="201810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940052" y="4284802"/>
            <a:ext cx="1001822" cy="420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5614" algn="ctr">
              <a:tabLst>
                <a:tab pos="571143" algn="l"/>
              </a:tabLst>
            </a:pPr>
            <a:r>
              <a:rPr sz="900" b="1" dirty="0">
                <a:latin typeface="Times New Roman"/>
                <a:cs typeface="Times New Roman"/>
              </a:rPr>
              <a:t>32	33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ts val="509"/>
              </a:lnSpc>
              <a:spcBef>
                <a:spcPts val="2"/>
              </a:spcBef>
            </a:pPr>
            <a:endParaRPr sz="500"/>
          </a:p>
          <a:p>
            <a:pPr>
              <a:lnSpc>
                <a:spcPts val="783"/>
              </a:lnSpc>
            </a:pPr>
            <a:endParaRPr sz="800"/>
          </a:p>
          <a:p>
            <a:pPr algn="ctr"/>
            <a:r>
              <a:rPr sz="1100" b="1" dirty="0">
                <a:latin typeface="Times New Roman"/>
                <a:cs typeface="Times New Roman"/>
              </a:rPr>
              <a:t>R</a:t>
            </a:r>
            <a:r>
              <a:rPr sz="1100" b="1" spc="-8" dirty="0">
                <a:latin typeface="Times New Roman"/>
                <a:cs typeface="Times New Roman"/>
              </a:rPr>
              <a:t>PL</a:t>
            </a:r>
            <a:r>
              <a:rPr sz="1100" b="1" spc="-63" dirty="0">
                <a:latin typeface="Times New Roman"/>
                <a:cs typeface="Times New Roman"/>
              </a:rPr>
              <a:t> </a:t>
            </a:r>
            <a:r>
              <a:rPr sz="1100" b="1" spc="-4" dirty="0">
                <a:latin typeface="Times New Roman"/>
                <a:cs typeface="Times New Roman"/>
              </a:rPr>
              <a:t>instan</a:t>
            </a:r>
            <a:r>
              <a:rPr sz="1100" b="1" spc="-8" dirty="0">
                <a:latin typeface="Times New Roman"/>
                <a:cs typeface="Times New Roman"/>
              </a:rPr>
              <a:t>ce 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45575" y="845083"/>
            <a:ext cx="1230422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spc="-4" dirty="0">
                <a:latin typeface="Times New Roman"/>
                <a:cs typeface="Times New Roman"/>
              </a:rPr>
              <a:t>Battery Operated N</a:t>
            </a:r>
            <a:r>
              <a:rPr sz="900" spc="-8" dirty="0">
                <a:latin typeface="Times New Roman"/>
                <a:cs typeface="Times New Roman"/>
              </a:rPr>
              <a:t>ode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110846" y="1174085"/>
            <a:ext cx="614865" cy="8487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8841" y="1199342"/>
            <a:ext cx="536932" cy="5516"/>
          </a:xfrm>
          <a:custGeom>
            <a:avLst/>
            <a:gdLst/>
            <a:ahLst/>
            <a:cxnLst/>
            <a:rect l="l" t="t" r="r" b="b"/>
            <a:pathLst>
              <a:path w="627912" h="8104">
                <a:moveTo>
                  <a:pt x="627912" y="0"/>
                </a:moveTo>
                <a:lnTo>
                  <a:pt x="0" y="81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10846" y="1346662"/>
            <a:ext cx="614865" cy="848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48841" y="1371831"/>
            <a:ext cx="536932" cy="5516"/>
          </a:xfrm>
          <a:custGeom>
            <a:avLst/>
            <a:gdLst/>
            <a:ahLst/>
            <a:cxnLst/>
            <a:rect l="l" t="t" r="r" b="b"/>
            <a:pathLst>
              <a:path w="627912" h="8104">
                <a:moveTo>
                  <a:pt x="627912" y="0"/>
                </a:moveTo>
                <a:lnTo>
                  <a:pt x="0" y="81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10846" y="1513579"/>
            <a:ext cx="614865" cy="7638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48841" y="1534606"/>
            <a:ext cx="536932" cy="5516"/>
          </a:xfrm>
          <a:custGeom>
            <a:avLst/>
            <a:gdLst/>
            <a:ahLst/>
            <a:cxnLst/>
            <a:rect l="l" t="t" r="r" b="b"/>
            <a:pathLst>
              <a:path w="627912" h="8104">
                <a:moveTo>
                  <a:pt x="627912" y="0"/>
                </a:moveTo>
                <a:lnTo>
                  <a:pt x="0" y="810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876442" y="1095857"/>
            <a:ext cx="1273861" cy="502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8" marR="9942" indent="-7953">
              <a:lnSpc>
                <a:spcPct val="132400"/>
              </a:lnSpc>
            </a:pPr>
            <a:r>
              <a:rPr sz="900" dirty="0">
                <a:latin typeface="Times New Roman"/>
                <a:cs typeface="Times New Roman"/>
              </a:rPr>
              <a:t>Poor Q</a:t>
            </a:r>
            <a:r>
              <a:rPr sz="900" spc="-4" dirty="0">
                <a:latin typeface="Times New Roman"/>
                <a:cs typeface="Times New Roman"/>
              </a:rPr>
              <a:t>uality </a:t>
            </a:r>
            <a:r>
              <a:rPr sz="900" spc="-8" dirty="0">
                <a:latin typeface="Times New Roman"/>
                <a:cs typeface="Times New Roman"/>
              </a:rPr>
              <a:t>(LQL=3)</a:t>
            </a:r>
            <a:r>
              <a:rPr sz="900" spc="-4" dirty="0">
                <a:latin typeface="Times New Roman"/>
                <a:cs typeface="Times New Roman"/>
              </a:rPr>
              <a:t> Fair Quality </a:t>
            </a:r>
            <a:r>
              <a:rPr sz="900" spc="-8" dirty="0">
                <a:latin typeface="Times New Roman"/>
                <a:cs typeface="Times New Roman"/>
              </a:rPr>
              <a:t>(LQL=2)</a:t>
            </a:r>
            <a:r>
              <a:rPr sz="900" spc="-4" dirty="0">
                <a:latin typeface="Times New Roman"/>
                <a:cs typeface="Times New Roman"/>
              </a:rPr>
              <a:t> Good Quality </a:t>
            </a:r>
            <a:r>
              <a:rPr sz="900" spc="-8" dirty="0">
                <a:latin typeface="Times New Roman"/>
                <a:cs typeface="Times New Roman"/>
              </a:rPr>
              <a:t>(LQL=1)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102760" y="693356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018586" y="4284802"/>
            <a:ext cx="1103362" cy="42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581084" algn="l"/>
              </a:tabLst>
            </a:pPr>
            <a:r>
              <a:rPr sz="900" b="1" dirty="0">
                <a:latin typeface="Times New Roman"/>
                <a:cs typeface="Times New Roman"/>
              </a:rPr>
              <a:t>32	33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ts val="548"/>
              </a:lnSpc>
              <a:spcBef>
                <a:spcPts val="38"/>
              </a:spcBef>
            </a:pPr>
            <a:endParaRPr sz="500"/>
          </a:p>
          <a:p>
            <a:pPr>
              <a:lnSpc>
                <a:spcPts val="783"/>
              </a:lnSpc>
            </a:pPr>
            <a:endParaRPr sz="800"/>
          </a:p>
          <a:p>
            <a:pPr marL="102398"/>
            <a:r>
              <a:rPr sz="1100" b="1" dirty="0">
                <a:latin typeface="Times New Roman"/>
                <a:cs typeface="Times New Roman"/>
              </a:rPr>
              <a:t>R</a:t>
            </a:r>
            <a:r>
              <a:rPr sz="1100" b="1" spc="-8" dirty="0">
                <a:latin typeface="Times New Roman"/>
                <a:cs typeface="Times New Roman"/>
              </a:rPr>
              <a:t>PL</a:t>
            </a:r>
            <a:r>
              <a:rPr sz="1100" b="1" spc="-63" dirty="0">
                <a:latin typeface="Times New Roman"/>
                <a:cs typeface="Times New Roman"/>
              </a:rPr>
              <a:t> </a:t>
            </a:r>
            <a:r>
              <a:rPr sz="1100" b="1" spc="-4" dirty="0">
                <a:latin typeface="Times New Roman"/>
                <a:cs typeface="Times New Roman"/>
              </a:rPr>
              <a:t>instan</a:t>
            </a:r>
            <a:r>
              <a:rPr sz="1100" b="1" spc="-8" dirty="0">
                <a:latin typeface="Times New Roman"/>
                <a:cs typeface="Times New Roman"/>
              </a:rPr>
              <a:t>ce 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70092" y="724476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366313" y="797090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433645" y="828211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207272" y="1240211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274603" y="1271331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335873" y="1756234"/>
            <a:ext cx="277372" cy="167595"/>
          </a:xfrm>
          <a:custGeom>
            <a:avLst/>
            <a:gdLst/>
            <a:ahLst/>
            <a:cxnLst/>
            <a:rect l="l" t="t" r="r" b="b"/>
            <a:pathLst>
              <a:path w="324371" h="246220">
                <a:moveTo>
                  <a:pt x="0" y="246220"/>
                </a:moveTo>
                <a:lnTo>
                  <a:pt x="324371" y="246220"/>
                </a:lnTo>
                <a:lnTo>
                  <a:pt x="324371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403204" y="1787354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461384" y="2085885"/>
            <a:ext cx="277372" cy="167595"/>
          </a:xfrm>
          <a:custGeom>
            <a:avLst/>
            <a:gdLst/>
            <a:ahLst/>
            <a:cxnLst/>
            <a:rect l="l" t="t" r="r" b="b"/>
            <a:pathLst>
              <a:path w="324371" h="246220">
                <a:moveTo>
                  <a:pt x="0" y="246220"/>
                </a:moveTo>
                <a:lnTo>
                  <a:pt x="324371" y="246220"/>
                </a:lnTo>
                <a:lnTo>
                  <a:pt x="324371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528715" y="2117004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94392" y="2085885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61724" y="2117004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474050" y="1746584"/>
            <a:ext cx="277372" cy="167595"/>
          </a:xfrm>
          <a:custGeom>
            <a:avLst/>
            <a:gdLst/>
            <a:ahLst/>
            <a:cxnLst/>
            <a:rect l="l" t="t" r="r" b="b"/>
            <a:pathLst>
              <a:path w="324371" h="246220">
                <a:moveTo>
                  <a:pt x="0" y="246220"/>
                </a:moveTo>
                <a:lnTo>
                  <a:pt x="324371" y="246220"/>
                </a:lnTo>
                <a:lnTo>
                  <a:pt x="324371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541381" y="1777704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170420" y="1729743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237751" y="1760863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24461" y="1669054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18942" y="1700176"/>
            <a:ext cx="100454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14940" y="1679225"/>
            <a:ext cx="1266802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spc="-8" dirty="0">
                <a:latin typeface="Times New Roman"/>
                <a:cs typeface="Times New Roman"/>
              </a:rPr>
              <a:t>Latency </a:t>
            </a:r>
            <a:r>
              <a:rPr sz="900" spc="-4" dirty="0">
                <a:latin typeface="Times New Roman"/>
                <a:cs typeface="Times New Roman"/>
              </a:rPr>
              <a:t>in millis</a:t>
            </a:r>
            <a:r>
              <a:rPr sz="900" spc="-8" dirty="0">
                <a:latin typeface="Times New Roman"/>
                <a:cs typeface="Times New Roman"/>
              </a:rPr>
              <a:t>econds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300813" y="3021502"/>
            <a:ext cx="661069" cy="4979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42666" y="3040981"/>
            <a:ext cx="576765" cy="427608"/>
          </a:xfrm>
          <a:custGeom>
            <a:avLst/>
            <a:gdLst/>
            <a:ahLst/>
            <a:cxnLst/>
            <a:rect l="l" t="t" r="r" b="b"/>
            <a:pathLst>
              <a:path w="674495" h="628214">
                <a:moveTo>
                  <a:pt x="337248" y="0"/>
                </a:moveTo>
                <a:lnTo>
                  <a:pt x="282545" y="4111"/>
                </a:lnTo>
                <a:lnTo>
                  <a:pt x="230651" y="16013"/>
                </a:lnTo>
                <a:lnTo>
                  <a:pt x="182263" y="35060"/>
                </a:lnTo>
                <a:lnTo>
                  <a:pt x="138074" y="60604"/>
                </a:lnTo>
                <a:lnTo>
                  <a:pt x="98777" y="91999"/>
                </a:lnTo>
                <a:lnTo>
                  <a:pt x="65069" y="128599"/>
                </a:lnTo>
                <a:lnTo>
                  <a:pt x="37643" y="169756"/>
                </a:lnTo>
                <a:lnTo>
                  <a:pt x="17193" y="214824"/>
                </a:lnTo>
                <a:lnTo>
                  <a:pt x="4414" y="263156"/>
                </a:lnTo>
                <a:lnTo>
                  <a:pt x="0" y="314106"/>
                </a:lnTo>
                <a:lnTo>
                  <a:pt x="1117" y="339868"/>
                </a:lnTo>
                <a:lnTo>
                  <a:pt x="9801" y="389590"/>
                </a:lnTo>
                <a:lnTo>
                  <a:pt x="26502" y="436371"/>
                </a:lnTo>
                <a:lnTo>
                  <a:pt x="50527" y="479565"/>
                </a:lnTo>
                <a:lnTo>
                  <a:pt x="81181" y="518524"/>
                </a:lnTo>
                <a:lnTo>
                  <a:pt x="117770" y="552603"/>
                </a:lnTo>
                <a:lnTo>
                  <a:pt x="159600" y="581153"/>
                </a:lnTo>
                <a:lnTo>
                  <a:pt x="205976" y="603530"/>
                </a:lnTo>
                <a:lnTo>
                  <a:pt x="256203" y="619085"/>
                </a:lnTo>
                <a:lnTo>
                  <a:pt x="309588" y="627173"/>
                </a:lnTo>
                <a:lnTo>
                  <a:pt x="337248" y="628214"/>
                </a:lnTo>
                <a:lnTo>
                  <a:pt x="364908" y="627173"/>
                </a:lnTo>
                <a:lnTo>
                  <a:pt x="418293" y="619085"/>
                </a:lnTo>
                <a:lnTo>
                  <a:pt x="468520" y="603530"/>
                </a:lnTo>
                <a:lnTo>
                  <a:pt x="514896" y="581153"/>
                </a:lnTo>
                <a:lnTo>
                  <a:pt x="556725" y="552603"/>
                </a:lnTo>
                <a:lnTo>
                  <a:pt x="593314" y="518524"/>
                </a:lnTo>
                <a:lnTo>
                  <a:pt x="623968" y="479565"/>
                </a:lnTo>
                <a:lnTo>
                  <a:pt x="647993" y="436371"/>
                </a:lnTo>
                <a:lnTo>
                  <a:pt x="664694" y="389590"/>
                </a:lnTo>
                <a:lnTo>
                  <a:pt x="673377" y="339868"/>
                </a:lnTo>
                <a:lnTo>
                  <a:pt x="674495" y="314106"/>
                </a:lnTo>
                <a:lnTo>
                  <a:pt x="673377" y="288345"/>
                </a:lnTo>
                <a:lnTo>
                  <a:pt x="664694" y="238623"/>
                </a:lnTo>
                <a:lnTo>
                  <a:pt x="647993" y="191842"/>
                </a:lnTo>
                <a:lnTo>
                  <a:pt x="623968" y="148648"/>
                </a:lnTo>
                <a:lnTo>
                  <a:pt x="593314" y="109689"/>
                </a:lnTo>
                <a:lnTo>
                  <a:pt x="556725" y="75611"/>
                </a:lnTo>
                <a:lnTo>
                  <a:pt x="514896" y="47060"/>
                </a:lnTo>
                <a:lnTo>
                  <a:pt x="468520" y="24684"/>
                </a:lnTo>
                <a:lnTo>
                  <a:pt x="418293" y="9128"/>
                </a:lnTo>
                <a:lnTo>
                  <a:pt x="364908" y="1041"/>
                </a:lnTo>
                <a:lnTo>
                  <a:pt x="33724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42666" y="3040982"/>
            <a:ext cx="576765" cy="427607"/>
          </a:xfrm>
          <a:custGeom>
            <a:avLst/>
            <a:gdLst/>
            <a:ahLst/>
            <a:cxnLst/>
            <a:rect l="l" t="t" r="r" b="b"/>
            <a:pathLst>
              <a:path w="674495" h="628213">
                <a:moveTo>
                  <a:pt x="0" y="314106"/>
                </a:moveTo>
                <a:lnTo>
                  <a:pt x="1117" y="288345"/>
                </a:lnTo>
                <a:lnTo>
                  <a:pt x="4414" y="263157"/>
                </a:lnTo>
                <a:lnTo>
                  <a:pt x="17193" y="214825"/>
                </a:lnTo>
                <a:lnTo>
                  <a:pt x="37643" y="169756"/>
                </a:lnTo>
                <a:lnTo>
                  <a:pt x="65069" y="128599"/>
                </a:lnTo>
                <a:lnTo>
                  <a:pt x="98777" y="91999"/>
                </a:lnTo>
                <a:lnTo>
                  <a:pt x="138073" y="60604"/>
                </a:lnTo>
                <a:lnTo>
                  <a:pt x="182263" y="35060"/>
                </a:lnTo>
                <a:lnTo>
                  <a:pt x="230651" y="16013"/>
                </a:lnTo>
                <a:lnTo>
                  <a:pt x="282544" y="4111"/>
                </a:lnTo>
                <a:lnTo>
                  <a:pt x="337247" y="0"/>
                </a:lnTo>
                <a:lnTo>
                  <a:pt x="391951" y="4111"/>
                </a:lnTo>
                <a:lnTo>
                  <a:pt x="443844" y="16013"/>
                </a:lnTo>
                <a:lnTo>
                  <a:pt x="492232" y="35060"/>
                </a:lnTo>
                <a:lnTo>
                  <a:pt x="536422" y="60604"/>
                </a:lnTo>
                <a:lnTo>
                  <a:pt x="575718" y="91999"/>
                </a:lnTo>
                <a:lnTo>
                  <a:pt x="609426" y="128599"/>
                </a:lnTo>
                <a:lnTo>
                  <a:pt x="636852" y="169756"/>
                </a:lnTo>
                <a:lnTo>
                  <a:pt x="657302" y="214825"/>
                </a:lnTo>
                <a:lnTo>
                  <a:pt x="670081" y="263157"/>
                </a:lnTo>
                <a:lnTo>
                  <a:pt x="674495" y="314106"/>
                </a:lnTo>
                <a:lnTo>
                  <a:pt x="673377" y="339868"/>
                </a:lnTo>
                <a:lnTo>
                  <a:pt x="670081" y="365056"/>
                </a:lnTo>
                <a:lnTo>
                  <a:pt x="657302" y="413388"/>
                </a:lnTo>
                <a:lnTo>
                  <a:pt x="636852" y="458456"/>
                </a:lnTo>
                <a:lnTo>
                  <a:pt x="609426" y="499614"/>
                </a:lnTo>
                <a:lnTo>
                  <a:pt x="575718" y="536213"/>
                </a:lnTo>
                <a:lnTo>
                  <a:pt x="536422" y="567609"/>
                </a:lnTo>
                <a:lnTo>
                  <a:pt x="492232" y="593153"/>
                </a:lnTo>
                <a:lnTo>
                  <a:pt x="443844" y="612200"/>
                </a:lnTo>
                <a:lnTo>
                  <a:pt x="391951" y="624102"/>
                </a:lnTo>
                <a:lnTo>
                  <a:pt x="337247" y="628213"/>
                </a:lnTo>
                <a:lnTo>
                  <a:pt x="309588" y="627172"/>
                </a:lnTo>
                <a:lnTo>
                  <a:pt x="282544" y="624102"/>
                </a:lnTo>
                <a:lnTo>
                  <a:pt x="230651" y="612200"/>
                </a:lnTo>
                <a:lnTo>
                  <a:pt x="182263" y="593153"/>
                </a:lnTo>
                <a:lnTo>
                  <a:pt x="138073" y="567609"/>
                </a:lnTo>
                <a:lnTo>
                  <a:pt x="98777" y="536213"/>
                </a:lnTo>
                <a:lnTo>
                  <a:pt x="65069" y="499614"/>
                </a:lnTo>
                <a:lnTo>
                  <a:pt x="37642" y="458456"/>
                </a:lnTo>
                <a:lnTo>
                  <a:pt x="17193" y="413388"/>
                </a:lnTo>
                <a:lnTo>
                  <a:pt x="4414" y="365056"/>
                </a:lnTo>
                <a:lnTo>
                  <a:pt x="0" y="314106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1824505" y="2692710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32746" y="3324158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384692" y="332415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113850" y="331116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794722" y="377476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985625" y="377476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187913" y="377476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255583" y="377299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269269" y="427654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872169" y="427654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60019" y="428331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531831" y="3202565"/>
            <a:ext cx="909858" cy="678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71350" y="3222147"/>
            <a:ext cx="831263" cy="0"/>
          </a:xfrm>
          <a:custGeom>
            <a:avLst/>
            <a:gdLst/>
            <a:ahLst/>
            <a:cxnLst/>
            <a:rect l="l" t="t" r="r" b="b"/>
            <a:pathLst>
              <a:path w="972116">
                <a:moveTo>
                  <a:pt x="97211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68507" y="4155980"/>
            <a:ext cx="696610" cy="6789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8577" y="4177029"/>
            <a:ext cx="619104" cy="0"/>
          </a:xfrm>
          <a:custGeom>
            <a:avLst/>
            <a:gdLst/>
            <a:ahLst/>
            <a:cxnLst/>
            <a:rect l="l" t="t" r="r" b="b"/>
            <a:pathLst>
              <a:path w="724008">
                <a:moveTo>
                  <a:pt x="72400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62047" y="4155980"/>
            <a:ext cx="767693" cy="6789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00811" y="4175945"/>
            <a:ext cx="689434" cy="1084"/>
          </a:xfrm>
          <a:custGeom>
            <a:avLst/>
            <a:gdLst/>
            <a:ahLst/>
            <a:cxnLst/>
            <a:rect l="l" t="t" r="r" b="b"/>
            <a:pathLst>
              <a:path w="806255" h="1593">
                <a:moveTo>
                  <a:pt x="806255" y="0"/>
                </a:moveTo>
                <a:lnTo>
                  <a:pt x="0" y="15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44264" y="3136959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0048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71413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19200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32415" y="3136959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3674" y="3136959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72023" y="2661589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69792" y="4089346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57642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38537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21399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73944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826366" y="2692710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327320" y="332415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115712" y="331116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697862" y="377476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026973" y="376746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163336" y="376746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257443" y="377299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271130" y="427654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874029" y="427654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61880" y="428331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264652" y="4155980"/>
            <a:ext cx="721489" cy="6789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04790" y="4175947"/>
            <a:ext cx="643031" cy="1080"/>
          </a:xfrm>
          <a:custGeom>
            <a:avLst/>
            <a:gdLst/>
            <a:ahLst/>
            <a:cxnLst/>
            <a:rect l="l" t="t" r="r" b="b"/>
            <a:pathLst>
              <a:path w="751989" h="1587">
                <a:moveTo>
                  <a:pt x="75198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70463" y="4155980"/>
            <a:ext cx="696610" cy="6789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10437" y="4177029"/>
            <a:ext cx="619104" cy="0"/>
          </a:xfrm>
          <a:custGeom>
            <a:avLst/>
            <a:gdLst/>
            <a:ahLst/>
            <a:cxnLst/>
            <a:rect l="l" t="t" r="r" b="b"/>
            <a:pathLst>
              <a:path w="724008">
                <a:moveTo>
                  <a:pt x="72400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1909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09380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73884" y="2661589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71652" y="4089346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59503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40398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23260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75804" y="4094960"/>
            <a:ext cx="324546" cy="20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92785" y="1218298"/>
            <a:ext cx="213215" cy="167595"/>
          </a:xfrm>
          <a:custGeom>
            <a:avLst/>
            <a:gdLst/>
            <a:ahLst/>
            <a:cxnLst/>
            <a:rect l="l" t="t" r="r" b="b"/>
            <a:pathLst>
              <a:path w="249343" h="246220">
                <a:moveTo>
                  <a:pt x="0" y="246220"/>
                </a:moveTo>
                <a:lnTo>
                  <a:pt x="249343" y="246220"/>
                </a:lnTo>
                <a:lnTo>
                  <a:pt x="249343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2960116" y="1249418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929901" y="749339"/>
            <a:ext cx="277372" cy="167595"/>
          </a:xfrm>
          <a:custGeom>
            <a:avLst/>
            <a:gdLst/>
            <a:ahLst/>
            <a:cxnLst/>
            <a:rect l="l" t="t" r="r" b="b"/>
            <a:pathLst>
              <a:path w="324371" h="246220">
                <a:moveTo>
                  <a:pt x="0" y="246220"/>
                </a:moveTo>
                <a:lnTo>
                  <a:pt x="324371" y="246220"/>
                </a:lnTo>
                <a:lnTo>
                  <a:pt x="324371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997232" y="780460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751924" y="1218298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819256" y="1249418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2643685" y="1425524"/>
            <a:ext cx="279086" cy="167595"/>
          </a:xfrm>
          <a:custGeom>
            <a:avLst/>
            <a:gdLst/>
            <a:ahLst/>
            <a:cxnLst/>
            <a:rect l="l" t="t" r="r" b="b"/>
            <a:pathLst>
              <a:path w="326376" h="246220">
                <a:moveTo>
                  <a:pt x="0" y="246220"/>
                </a:moveTo>
                <a:lnTo>
                  <a:pt x="326376" y="246220"/>
                </a:lnTo>
                <a:lnTo>
                  <a:pt x="326376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2711016" y="1456645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774394" y="1746584"/>
            <a:ext cx="279086" cy="167595"/>
          </a:xfrm>
          <a:custGeom>
            <a:avLst/>
            <a:gdLst/>
            <a:ahLst/>
            <a:cxnLst/>
            <a:rect l="l" t="t" r="r" b="b"/>
            <a:pathLst>
              <a:path w="326376" h="246220">
                <a:moveTo>
                  <a:pt x="0" y="246220"/>
                </a:moveTo>
                <a:lnTo>
                  <a:pt x="326376" y="246220"/>
                </a:lnTo>
                <a:lnTo>
                  <a:pt x="326376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2841726" y="1777704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730774" y="2085885"/>
            <a:ext cx="277371" cy="167595"/>
          </a:xfrm>
          <a:custGeom>
            <a:avLst/>
            <a:gdLst/>
            <a:ahLst/>
            <a:cxnLst/>
            <a:rect l="l" t="t" r="r" b="b"/>
            <a:pathLst>
              <a:path w="324370" h="246220">
                <a:moveTo>
                  <a:pt x="0" y="246220"/>
                </a:moveTo>
                <a:lnTo>
                  <a:pt x="324370" y="246220"/>
                </a:lnTo>
                <a:lnTo>
                  <a:pt x="324370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798105" y="2117004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75221" y="371994"/>
            <a:ext cx="1158204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b="1" spc="-8" dirty="0">
                <a:latin typeface="Times New Roman"/>
                <a:cs typeface="Times New Roman"/>
              </a:rPr>
              <a:t>Physical topology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161573" y="2009822"/>
            <a:ext cx="3036416" cy="2468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>
              <a:lnSpc>
                <a:spcPts val="1096"/>
              </a:lnSpc>
            </a:pPr>
            <a:r>
              <a:rPr sz="900" dirty="0">
                <a:latin typeface="Times New Roman"/>
                <a:cs typeface="Times New Roman"/>
              </a:rPr>
              <a:t>DAG Ins</a:t>
            </a:r>
            <a:r>
              <a:rPr sz="900" spc="-4" dirty="0">
                <a:latin typeface="Times New Roman"/>
                <a:cs typeface="Times New Roman"/>
              </a:rPr>
              <a:t>tance 1: high quality – no battery operated </a:t>
            </a:r>
            <a:r>
              <a:rPr sz="900" spc="-8" dirty="0">
                <a:latin typeface="Times New Roman"/>
                <a:cs typeface="Times New Roman"/>
              </a:rPr>
              <a:t>nodes DAG Ins</a:t>
            </a:r>
            <a:r>
              <a:rPr sz="900" spc="-4" dirty="0">
                <a:latin typeface="Times New Roman"/>
                <a:cs typeface="Times New Roman"/>
              </a:rPr>
              <a:t>tance 2: low latency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351240" y="3250660"/>
            <a:ext cx="650406" cy="472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91349" y="3349123"/>
            <a:ext cx="468437" cy="327967"/>
          </a:xfrm>
          <a:custGeom>
            <a:avLst/>
            <a:gdLst/>
            <a:ahLst/>
            <a:cxnLst/>
            <a:rect l="l" t="t" r="r" b="b"/>
            <a:pathLst>
              <a:path w="547811" h="481828">
                <a:moveTo>
                  <a:pt x="547811" y="48182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75165" y="3337794"/>
            <a:ext cx="102024" cy="78014"/>
          </a:xfrm>
          <a:custGeom>
            <a:avLst/>
            <a:gdLst/>
            <a:ahLst/>
            <a:cxnLst/>
            <a:rect l="l" t="t" r="r" b="b"/>
            <a:pathLst>
              <a:path w="119311" h="114613">
                <a:moveTo>
                  <a:pt x="0" y="0"/>
                </a:moveTo>
                <a:lnTo>
                  <a:pt x="36951" y="111014"/>
                </a:lnTo>
                <a:lnTo>
                  <a:pt x="44142" y="114613"/>
                </a:lnTo>
                <a:lnTo>
                  <a:pt x="57452" y="110183"/>
                </a:lnTo>
                <a:lnTo>
                  <a:pt x="61052" y="102993"/>
                </a:lnTo>
                <a:lnTo>
                  <a:pt x="37852" y="33293"/>
                </a:lnTo>
                <a:lnTo>
                  <a:pt x="118500" y="33293"/>
                </a:lnTo>
                <a:lnTo>
                  <a:pt x="119311" y="29151"/>
                </a:lnTo>
                <a:lnTo>
                  <a:pt x="114823" y="22480"/>
                </a:lnTo>
                <a:lnTo>
                  <a:pt x="0" y="0"/>
                </a:lnTo>
                <a:close/>
              </a:path>
              <a:path w="119311" h="114613">
                <a:moveTo>
                  <a:pt x="118500" y="33293"/>
                </a:moveTo>
                <a:lnTo>
                  <a:pt x="37852" y="33293"/>
                </a:lnTo>
                <a:lnTo>
                  <a:pt x="109943" y="47406"/>
                </a:lnTo>
                <a:lnTo>
                  <a:pt x="116616" y="42918"/>
                </a:lnTo>
                <a:lnTo>
                  <a:pt x="118500" y="33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58832" y="3669370"/>
            <a:ext cx="600648" cy="707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97822" y="3691259"/>
            <a:ext cx="523239" cy="1080"/>
          </a:xfrm>
          <a:custGeom>
            <a:avLst/>
            <a:gdLst/>
            <a:ahLst/>
            <a:cxnLst/>
            <a:rect l="l" t="t" r="r" b="b"/>
            <a:pathLst>
              <a:path w="611899" h="1587">
                <a:moveTo>
                  <a:pt x="6118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89832" y="3250660"/>
            <a:ext cx="422942" cy="38758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3937" y="3351238"/>
            <a:ext cx="238423" cy="239407"/>
          </a:xfrm>
          <a:custGeom>
            <a:avLst/>
            <a:gdLst/>
            <a:ahLst/>
            <a:cxnLst/>
            <a:rect l="l" t="t" r="r" b="b"/>
            <a:pathLst>
              <a:path w="278822" h="351722">
                <a:moveTo>
                  <a:pt x="278822" y="0"/>
                </a:moveTo>
                <a:lnTo>
                  <a:pt x="0" y="35172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289799" y="3337794"/>
            <a:ext cx="91113" cy="82118"/>
          </a:xfrm>
          <a:custGeom>
            <a:avLst/>
            <a:gdLst/>
            <a:ahLst/>
            <a:cxnLst/>
            <a:rect l="l" t="t" r="r" b="b"/>
            <a:pathLst>
              <a:path w="106552" h="120643">
                <a:moveTo>
                  <a:pt x="106552" y="39503"/>
                </a:moveTo>
                <a:lnTo>
                  <a:pt x="80892" y="39503"/>
                </a:lnTo>
                <a:lnTo>
                  <a:pt x="70481" y="112221"/>
                </a:lnTo>
                <a:lnTo>
                  <a:pt x="75303" y="118656"/>
                </a:lnTo>
                <a:lnTo>
                  <a:pt x="89189" y="120643"/>
                </a:lnTo>
                <a:lnTo>
                  <a:pt x="95624" y="115821"/>
                </a:lnTo>
                <a:lnTo>
                  <a:pt x="106552" y="39503"/>
                </a:lnTo>
                <a:close/>
              </a:path>
              <a:path w="106552" h="120643">
                <a:moveTo>
                  <a:pt x="112208" y="0"/>
                </a:moveTo>
                <a:lnTo>
                  <a:pt x="3227" y="42574"/>
                </a:lnTo>
                <a:lnTo>
                  <a:pt x="0" y="49940"/>
                </a:lnTo>
                <a:lnTo>
                  <a:pt x="5104" y="63005"/>
                </a:lnTo>
                <a:lnTo>
                  <a:pt x="12468" y="66233"/>
                </a:lnTo>
                <a:lnTo>
                  <a:pt x="80892" y="39503"/>
                </a:lnTo>
                <a:lnTo>
                  <a:pt x="106552" y="39503"/>
                </a:lnTo>
                <a:lnTo>
                  <a:pt x="112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83968" y="1341726"/>
            <a:ext cx="261889" cy="167595"/>
          </a:xfrm>
          <a:custGeom>
            <a:avLst/>
            <a:gdLst/>
            <a:ahLst/>
            <a:cxnLst/>
            <a:rect l="l" t="t" r="r" b="b"/>
            <a:pathLst>
              <a:path w="306265" h="246220">
                <a:moveTo>
                  <a:pt x="0" y="246220"/>
                </a:moveTo>
                <a:lnTo>
                  <a:pt x="306265" y="246220"/>
                </a:lnTo>
                <a:lnTo>
                  <a:pt x="306265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1951298" y="1372847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666889" y="2676349"/>
            <a:ext cx="732151" cy="5403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09724" y="2773410"/>
            <a:ext cx="546070" cy="396355"/>
          </a:xfrm>
          <a:custGeom>
            <a:avLst/>
            <a:gdLst/>
            <a:ahLst/>
            <a:cxnLst/>
            <a:rect l="l" t="t" r="r" b="b"/>
            <a:pathLst>
              <a:path w="638599" h="582299">
                <a:moveTo>
                  <a:pt x="638599" y="0"/>
                </a:moveTo>
                <a:lnTo>
                  <a:pt x="0" y="5822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70161" y="2761851"/>
            <a:ext cx="92467" cy="78539"/>
          </a:xfrm>
          <a:custGeom>
            <a:avLst/>
            <a:gdLst/>
            <a:ahLst/>
            <a:cxnLst/>
            <a:rect l="l" t="t" r="r" b="b"/>
            <a:pathLst>
              <a:path w="108135" h="115385">
                <a:moveTo>
                  <a:pt x="108135" y="33964"/>
                </a:moveTo>
                <a:lnTo>
                  <a:pt x="81520" y="33964"/>
                </a:lnTo>
                <a:lnTo>
                  <a:pt x="59571" y="104068"/>
                </a:lnTo>
                <a:lnTo>
                  <a:pt x="63300" y="111194"/>
                </a:lnTo>
                <a:lnTo>
                  <a:pt x="76687" y="115385"/>
                </a:lnTo>
                <a:lnTo>
                  <a:pt x="83812" y="111658"/>
                </a:lnTo>
                <a:lnTo>
                  <a:pt x="108135" y="33964"/>
                </a:lnTo>
                <a:close/>
              </a:path>
              <a:path w="108135" h="115385">
                <a:moveTo>
                  <a:pt x="118769" y="0"/>
                </a:moveTo>
                <a:lnTo>
                  <a:pt x="4367" y="24532"/>
                </a:lnTo>
                <a:lnTo>
                  <a:pt x="0" y="31283"/>
                </a:lnTo>
                <a:lnTo>
                  <a:pt x="2941" y="44999"/>
                </a:lnTo>
                <a:lnTo>
                  <a:pt x="9693" y="49367"/>
                </a:lnTo>
                <a:lnTo>
                  <a:pt x="81520" y="33964"/>
                </a:lnTo>
                <a:lnTo>
                  <a:pt x="108135" y="33964"/>
                </a:lnTo>
                <a:lnTo>
                  <a:pt x="118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292417" y="2704640"/>
            <a:ext cx="248789" cy="56865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392537" y="2808167"/>
            <a:ext cx="22823" cy="419408"/>
          </a:xfrm>
          <a:custGeom>
            <a:avLst/>
            <a:gdLst/>
            <a:ahLst/>
            <a:cxnLst/>
            <a:rect l="l" t="t" r="r" b="b"/>
            <a:pathLst>
              <a:path w="26690" h="616168">
                <a:moveTo>
                  <a:pt x="26690" y="0"/>
                </a:moveTo>
                <a:lnTo>
                  <a:pt x="0" y="61616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362189" y="2791027"/>
            <a:ext cx="100729" cy="80142"/>
          </a:xfrm>
          <a:custGeom>
            <a:avLst/>
            <a:gdLst/>
            <a:ahLst/>
            <a:cxnLst/>
            <a:rect l="l" t="t" r="r" b="b"/>
            <a:pathLst>
              <a:path w="117797" h="117739">
                <a:moveTo>
                  <a:pt x="89798" y="50363"/>
                </a:moveTo>
                <a:lnTo>
                  <a:pt x="61090" y="50363"/>
                </a:lnTo>
                <a:lnTo>
                  <a:pt x="95324" y="115357"/>
                </a:lnTo>
                <a:lnTo>
                  <a:pt x="103005" y="117739"/>
                </a:lnTo>
                <a:lnTo>
                  <a:pt x="115417" y="111201"/>
                </a:lnTo>
                <a:lnTo>
                  <a:pt x="117797" y="103521"/>
                </a:lnTo>
                <a:lnTo>
                  <a:pt x="89798" y="50363"/>
                </a:lnTo>
                <a:close/>
              </a:path>
              <a:path w="117797" h="117739">
                <a:moveTo>
                  <a:pt x="63272" y="0"/>
                </a:moveTo>
                <a:lnTo>
                  <a:pt x="0" y="98418"/>
                </a:lnTo>
                <a:lnTo>
                  <a:pt x="1708" y="106276"/>
                </a:lnTo>
                <a:lnTo>
                  <a:pt x="13507" y="113861"/>
                </a:lnTo>
                <a:lnTo>
                  <a:pt x="21366" y="112153"/>
                </a:lnTo>
                <a:lnTo>
                  <a:pt x="61090" y="50363"/>
                </a:lnTo>
                <a:lnTo>
                  <a:pt x="89798" y="50363"/>
                </a:lnTo>
                <a:lnTo>
                  <a:pt x="63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480786" y="2704640"/>
            <a:ext cx="749922" cy="5120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623702" y="2801888"/>
            <a:ext cx="564998" cy="367876"/>
          </a:xfrm>
          <a:custGeom>
            <a:avLst/>
            <a:gdLst/>
            <a:ahLst/>
            <a:cxnLst/>
            <a:rect l="l" t="t" r="r" b="b"/>
            <a:pathLst>
              <a:path w="660734" h="540460">
                <a:moveTo>
                  <a:pt x="0" y="0"/>
                </a:moveTo>
                <a:lnTo>
                  <a:pt x="660734" y="54046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07019" y="2791026"/>
            <a:ext cx="102850" cy="76889"/>
          </a:xfrm>
          <a:custGeom>
            <a:avLst/>
            <a:gdLst/>
            <a:ahLst/>
            <a:cxnLst/>
            <a:rect l="l" t="t" r="r" b="b"/>
            <a:pathLst>
              <a:path w="120277" h="112960">
                <a:moveTo>
                  <a:pt x="0" y="0"/>
                </a:moveTo>
                <a:lnTo>
                  <a:pt x="40901" y="109620"/>
                </a:lnTo>
                <a:lnTo>
                  <a:pt x="48216" y="112960"/>
                </a:lnTo>
                <a:lnTo>
                  <a:pt x="61360" y="108056"/>
                </a:lnTo>
                <a:lnTo>
                  <a:pt x="64698" y="100741"/>
                </a:lnTo>
                <a:lnTo>
                  <a:pt x="39019" y="31916"/>
                </a:lnTo>
                <a:lnTo>
                  <a:pt x="119157" y="31916"/>
                </a:lnTo>
                <a:lnTo>
                  <a:pt x="120277" y="24862"/>
                </a:lnTo>
                <a:lnTo>
                  <a:pt x="115554" y="18355"/>
                </a:lnTo>
                <a:lnTo>
                  <a:pt x="0" y="0"/>
                </a:lnTo>
                <a:close/>
              </a:path>
              <a:path w="120277" h="112960">
                <a:moveTo>
                  <a:pt x="119157" y="31916"/>
                </a:moveTo>
                <a:lnTo>
                  <a:pt x="39019" y="31916"/>
                </a:lnTo>
                <a:lnTo>
                  <a:pt x="111569" y="43440"/>
                </a:lnTo>
                <a:lnTo>
                  <a:pt x="118076" y="38717"/>
                </a:lnTo>
                <a:lnTo>
                  <a:pt x="119157" y="3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63180" y="3208223"/>
            <a:ext cx="636189" cy="5149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04843" y="3305262"/>
            <a:ext cx="453320" cy="371829"/>
          </a:xfrm>
          <a:custGeom>
            <a:avLst/>
            <a:gdLst/>
            <a:ahLst/>
            <a:cxnLst/>
            <a:rect l="l" t="t" r="r" b="b"/>
            <a:pathLst>
              <a:path w="530133" h="546268">
                <a:moveTo>
                  <a:pt x="530133" y="54626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289833" y="3292950"/>
            <a:ext cx="99739" cy="80142"/>
          </a:xfrm>
          <a:custGeom>
            <a:avLst/>
            <a:gdLst/>
            <a:ahLst/>
            <a:cxnLst/>
            <a:rect l="l" t="t" r="r" b="b"/>
            <a:pathLst>
              <a:path w="116639" h="117739">
                <a:moveTo>
                  <a:pt x="0" y="0"/>
                </a:moveTo>
                <a:lnTo>
                  <a:pt x="28077" y="113583"/>
                </a:lnTo>
                <a:lnTo>
                  <a:pt x="34961" y="117739"/>
                </a:lnTo>
                <a:lnTo>
                  <a:pt x="48580" y="114372"/>
                </a:lnTo>
                <a:lnTo>
                  <a:pt x="52735" y="107487"/>
                </a:lnTo>
                <a:lnTo>
                  <a:pt x="35107" y="36174"/>
                </a:lnTo>
                <a:lnTo>
                  <a:pt x="115343" y="36174"/>
                </a:lnTo>
                <a:lnTo>
                  <a:pt x="112690" y="31468"/>
                </a:lnTo>
                <a:lnTo>
                  <a:pt x="0" y="0"/>
                </a:lnTo>
                <a:close/>
              </a:path>
              <a:path w="116639" h="117739">
                <a:moveTo>
                  <a:pt x="115343" y="36174"/>
                </a:moveTo>
                <a:lnTo>
                  <a:pt x="35107" y="36174"/>
                </a:lnTo>
                <a:lnTo>
                  <a:pt x="105859" y="55933"/>
                </a:lnTo>
                <a:lnTo>
                  <a:pt x="112866" y="51986"/>
                </a:lnTo>
                <a:lnTo>
                  <a:pt x="116639" y="38474"/>
                </a:lnTo>
                <a:lnTo>
                  <a:pt x="115343" y="36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171576" y="3604301"/>
            <a:ext cx="685948" cy="2008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317709" y="3691184"/>
            <a:ext cx="501757" cy="1035"/>
          </a:xfrm>
          <a:custGeom>
            <a:avLst/>
            <a:gdLst/>
            <a:ahLst/>
            <a:cxnLst/>
            <a:rect l="l" t="t" r="r" b="b"/>
            <a:pathLst>
              <a:path w="586777" h="1521">
                <a:moveTo>
                  <a:pt x="586777" y="152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96155" y="3651189"/>
            <a:ext cx="99213" cy="80257"/>
          </a:xfrm>
          <a:custGeom>
            <a:avLst/>
            <a:gdLst/>
            <a:ahLst/>
            <a:cxnLst/>
            <a:rect l="l" t="t" r="r" b="b"/>
            <a:pathLst>
              <a:path w="116024" h="117908">
                <a:moveTo>
                  <a:pt x="101216" y="0"/>
                </a:moveTo>
                <a:lnTo>
                  <a:pt x="0" y="58691"/>
                </a:lnTo>
                <a:lnTo>
                  <a:pt x="100911" y="117908"/>
                </a:lnTo>
                <a:lnTo>
                  <a:pt x="108692" y="115882"/>
                </a:lnTo>
                <a:lnTo>
                  <a:pt x="115792" y="103783"/>
                </a:lnTo>
                <a:lnTo>
                  <a:pt x="113766" y="96001"/>
                </a:lnTo>
                <a:lnTo>
                  <a:pt x="50410" y="58822"/>
                </a:lnTo>
                <a:lnTo>
                  <a:pt x="113958" y="21973"/>
                </a:lnTo>
                <a:lnTo>
                  <a:pt x="116024" y="14202"/>
                </a:lnTo>
                <a:lnTo>
                  <a:pt x="108987" y="2067"/>
                </a:lnTo>
                <a:lnTo>
                  <a:pt x="101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55102" y="4107884"/>
            <a:ext cx="454929" cy="20086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03464" y="4189821"/>
            <a:ext cx="266238" cy="4997"/>
          </a:xfrm>
          <a:custGeom>
            <a:avLst/>
            <a:gdLst/>
            <a:ahLst/>
            <a:cxnLst/>
            <a:rect l="l" t="t" r="r" b="b"/>
            <a:pathLst>
              <a:path w="311351" h="7341">
                <a:moveTo>
                  <a:pt x="311351" y="0"/>
                </a:moveTo>
                <a:lnTo>
                  <a:pt x="0" y="734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81917" y="4153484"/>
            <a:ext cx="99989" cy="80234"/>
          </a:xfrm>
          <a:custGeom>
            <a:avLst/>
            <a:gdLst/>
            <a:ahLst/>
            <a:cxnLst/>
            <a:rect l="l" t="t" r="r" b="b"/>
            <a:pathLst>
              <a:path w="116932" h="117875">
                <a:moveTo>
                  <a:pt x="99646" y="0"/>
                </a:moveTo>
                <a:lnTo>
                  <a:pt x="0" y="61320"/>
                </a:lnTo>
                <a:lnTo>
                  <a:pt x="102426" y="117875"/>
                </a:lnTo>
                <a:lnTo>
                  <a:pt x="110152" y="115646"/>
                </a:lnTo>
                <a:lnTo>
                  <a:pt x="116932" y="103365"/>
                </a:lnTo>
                <a:lnTo>
                  <a:pt x="114703" y="95639"/>
                </a:lnTo>
                <a:lnTo>
                  <a:pt x="50396" y="60131"/>
                </a:lnTo>
                <a:lnTo>
                  <a:pt x="112958" y="21631"/>
                </a:lnTo>
                <a:lnTo>
                  <a:pt x="114820" y="13808"/>
                </a:lnTo>
                <a:lnTo>
                  <a:pt x="107468" y="1861"/>
                </a:lnTo>
                <a:lnTo>
                  <a:pt x="99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01790" y="3706149"/>
            <a:ext cx="593540" cy="4356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43454" y="3803062"/>
            <a:ext cx="410175" cy="291669"/>
          </a:xfrm>
          <a:custGeom>
            <a:avLst/>
            <a:gdLst/>
            <a:ahLst/>
            <a:cxnLst/>
            <a:rect l="l" t="t" r="r" b="b"/>
            <a:pathLst>
              <a:path w="479677" h="428501">
                <a:moveTo>
                  <a:pt x="479677" y="0"/>
                </a:moveTo>
                <a:lnTo>
                  <a:pt x="0" y="4285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67875" y="3791632"/>
            <a:ext cx="92513" cy="78243"/>
          </a:xfrm>
          <a:custGeom>
            <a:avLst/>
            <a:gdLst/>
            <a:ahLst/>
            <a:cxnLst/>
            <a:rect l="l" t="t" r="r" b="b"/>
            <a:pathLst>
              <a:path w="108189" h="114950">
                <a:moveTo>
                  <a:pt x="108189" y="33583"/>
                </a:moveTo>
                <a:lnTo>
                  <a:pt x="81488" y="33583"/>
                </a:lnTo>
                <a:lnTo>
                  <a:pt x="58825" y="103459"/>
                </a:lnTo>
                <a:lnTo>
                  <a:pt x="62480" y="110622"/>
                </a:lnTo>
                <a:lnTo>
                  <a:pt x="75824" y="114950"/>
                </a:lnTo>
                <a:lnTo>
                  <a:pt x="82986" y="111295"/>
                </a:lnTo>
                <a:lnTo>
                  <a:pt x="108189" y="33583"/>
                </a:lnTo>
                <a:close/>
              </a:path>
              <a:path w="108189" h="114950">
                <a:moveTo>
                  <a:pt x="119081" y="0"/>
                </a:moveTo>
                <a:lnTo>
                  <a:pt x="4436" y="23362"/>
                </a:lnTo>
                <a:lnTo>
                  <a:pt x="0" y="30069"/>
                </a:lnTo>
                <a:lnTo>
                  <a:pt x="2800" y="43816"/>
                </a:lnTo>
                <a:lnTo>
                  <a:pt x="9507" y="48252"/>
                </a:lnTo>
                <a:lnTo>
                  <a:pt x="81488" y="33583"/>
                </a:lnTo>
                <a:lnTo>
                  <a:pt x="108189" y="33583"/>
                </a:lnTo>
                <a:lnTo>
                  <a:pt x="119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658494" y="3706149"/>
            <a:ext cx="447820" cy="4356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00686" y="3805436"/>
            <a:ext cx="268200" cy="289295"/>
          </a:xfrm>
          <a:custGeom>
            <a:avLst/>
            <a:gdLst/>
            <a:ahLst/>
            <a:cxnLst/>
            <a:rect l="l" t="t" r="r" b="b"/>
            <a:pathLst>
              <a:path w="313645" h="425013">
                <a:moveTo>
                  <a:pt x="313645" y="0"/>
                </a:moveTo>
                <a:lnTo>
                  <a:pt x="0" y="42501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887266" y="3791632"/>
            <a:ext cx="90670" cy="82610"/>
          </a:xfrm>
          <a:custGeom>
            <a:avLst/>
            <a:gdLst/>
            <a:ahLst/>
            <a:cxnLst/>
            <a:rect l="l" t="t" r="r" b="b"/>
            <a:pathLst>
              <a:path w="106033" h="121366">
                <a:moveTo>
                  <a:pt x="106033" y="40561"/>
                </a:moveTo>
                <a:lnTo>
                  <a:pt x="80484" y="40561"/>
                </a:lnTo>
                <a:lnTo>
                  <a:pt x="72590" y="113595"/>
                </a:lnTo>
                <a:lnTo>
                  <a:pt x="77632" y="119858"/>
                </a:lnTo>
                <a:lnTo>
                  <a:pt x="91578" y="121366"/>
                </a:lnTo>
                <a:lnTo>
                  <a:pt x="97843" y="116324"/>
                </a:lnTo>
                <a:lnTo>
                  <a:pt x="106033" y="40561"/>
                </a:lnTo>
                <a:close/>
              </a:path>
              <a:path w="106033" h="121366">
                <a:moveTo>
                  <a:pt x="110417" y="0"/>
                </a:moveTo>
                <a:lnTo>
                  <a:pt x="2971" y="46313"/>
                </a:lnTo>
                <a:lnTo>
                  <a:pt x="0" y="53784"/>
                </a:lnTo>
                <a:lnTo>
                  <a:pt x="5553" y="66667"/>
                </a:lnTo>
                <a:lnTo>
                  <a:pt x="13025" y="69637"/>
                </a:lnTo>
                <a:lnTo>
                  <a:pt x="80484" y="40561"/>
                </a:lnTo>
                <a:lnTo>
                  <a:pt x="106033" y="40561"/>
                </a:lnTo>
                <a:lnTo>
                  <a:pt x="110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70444" y="1572991"/>
            <a:ext cx="565107" cy="707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709053" y="1593526"/>
            <a:ext cx="486818" cy="1080"/>
          </a:xfrm>
          <a:custGeom>
            <a:avLst/>
            <a:gdLst/>
            <a:ahLst/>
            <a:cxnLst/>
            <a:rect l="l" t="t" r="r" b="b"/>
            <a:pathLst>
              <a:path w="569307" h="1587">
                <a:moveTo>
                  <a:pt x="569307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46532" y="3607130"/>
            <a:ext cx="650406" cy="19803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84382" y="3691139"/>
            <a:ext cx="465784" cy="1033"/>
          </a:xfrm>
          <a:custGeom>
            <a:avLst/>
            <a:gdLst/>
            <a:ahLst/>
            <a:cxnLst/>
            <a:rect l="l" t="t" r="r" b="b"/>
            <a:pathLst>
              <a:path w="544708" h="1517">
                <a:moveTo>
                  <a:pt x="544708" y="151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72498" y="3651899"/>
            <a:ext cx="99220" cy="80257"/>
          </a:xfrm>
          <a:custGeom>
            <a:avLst/>
            <a:gdLst/>
            <a:ahLst/>
            <a:cxnLst/>
            <a:rect l="l" t="t" r="r" b="b"/>
            <a:pathLst>
              <a:path w="116032" h="117908">
                <a:moveTo>
                  <a:pt x="15133" y="0"/>
                </a:moveTo>
                <a:lnTo>
                  <a:pt x="7350" y="2024"/>
                </a:lnTo>
                <a:lnTo>
                  <a:pt x="248" y="14122"/>
                </a:lnTo>
                <a:lnTo>
                  <a:pt x="2273" y="21904"/>
                </a:lnTo>
                <a:lnTo>
                  <a:pt x="65623" y="59095"/>
                </a:lnTo>
                <a:lnTo>
                  <a:pt x="2067" y="95931"/>
                </a:lnTo>
                <a:lnTo>
                  <a:pt x="0" y="103703"/>
                </a:lnTo>
                <a:lnTo>
                  <a:pt x="7033" y="115840"/>
                </a:lnTo>
                <a:lnTo>
                  <a:pt x="14804" y="117908"/>
                </a:lnTo>
                <a:lnTo>
                  <a:pt x="116032" y="59235"/>
                </a:lnTo>
                <a:lnTo>
                  <a:pt x="15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293705" y="3675029"/>
            <a:ext cx="828113" cy="46680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36416" y="3771609"/>
            <a:ext cx="643542" cy="323121"/>
          </a:xfrm>
          <a:custGeom>
            <a:avLst/>
            <a:gdLst/>
            <a:ahLst/>
            <a:cxnLst/>
            <a:rect l="l" t="t" r="r" b="b"/>
            <a:pathLst>
              <a:path w="752587" h="474709">
                <a:moveTo>
                  <a:pt x="752587" y="0"/>
                </a:moveTo>
                <a:lnTo>
                  <a:pt x="0" y="47470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93509" y="3762456"/>
            <a:ext cx="92708" cy="72287"/>
          </a:xfrm>
          <a:custGeom>
            <a:avLst/>
            <a:gdLst/>
            <a:ahLst/>
            <a:cxnLst/>
            <a:rect l="l" t="t" r="r" b="b"/>
            <a:pathLst>
              <a:path w="108417" h="106199">
                <a:moveTo>
                  <a:pt x="108417" y="26893"/>
                </a:moveTo>
                <a:lnTo>
                  <a:pt x="79781" y="26893"/>
                </a:lnTo>
                <a:lnTo>
                  <a:pt x="45860" y="92053"/>
                </a:lnTo>
                <a:lnTo>
                  <a:pt x="48279" y="99721"/>
                </a:lnTo>
                <a:lnTo>
                  <a:pt x="60721" y="106199"/>
                </a:lnTo>
                <a:lnTo>
                  <a:pt x="68390" y="103781"/>
                </a:lnTo>
                <a:lnTo>
                  <a:pt x="108417" y="26893"/>
                </a:lnTo>
                <a:close/>
              </a:path>
              <a:path w="108417" h="106199">
                <a:moveTo>
                  <a:pt x="122417" y="0"/>
                </a:moveTo>
                <a:lnTo>
                  <a:pt x="5486" y="4055"/>
                </a:lnTo>
                <a:lnTo>
                  <a:pt x="0" y="9935"/>
                </a:lnTo>
                <a:lnTo>
                  <a:pt x="486" y="23954"/>
                </a:lnTo>
                <a:lnTo>
                  <a:pt x="6366" y="29439"/>
                </a:lnTo>
                <a:lnTo>
                  <a:pt x="79781" y="26893"/>
                </a:lnTo>
                <a:lnTo>
                  <a:pt x="108417" y="26893"/>
                </a:lnTo>
                <a:lnTo>
                  <a:pt x="122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04532" y="3686345"/>
            <a:ext cx="248789" cy="4526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083711" y="3789771"/>
            <a:ext cx="43067" cy="304960"/>
          </a:xfrm>
          <a:custGeom>
            <a:avLst/>
            <a:gdLst/>
            <a:ahLst/>
            <a:cxnLst/>
            <a:rect l="l" t="t" r="r" b="b"/>
            <a:pathLst>
              <a:path w="50365" h="448027">
                <a:moveTo>
                  <a:pt x="0" y="448027"/>
                </a:moveTo>
                <a:lnTo>
                  <a:pt x="503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069435" y="3772722"/>
            <a:ext cx="100193" cy="81808"/>
          </a:xfrm>
          <a:custGeom>
            <a:avLst/>
            <a:gdLst/>
            <a:ahLst/>
            <a:cxnLst/>
            <a:rect l="l" t="t" r="r" b="b"/>
            <a:pathLst>
              <a:path w="117170" h="120187">
                <a:moveTo>
                  <a:pt x="92013" y="50093"/>
                </a:moveTo>
                <a:lnTo>
                  <a:pt x="64244" y="50093"/>
                </a:lnTo>
                <a:lnTo>
                  <a:pt x="93938" y="117284"/>
                </a:lnTo>
                <a:lnTo>
                  <a:pt x="101437" y="120187"/>
                </a:lnTo>
                <a:lnTo>
                  <a:pt x="114268" y="114515"/>
                </a:lnTo>
                <a:lnTo>
                  <a:pt x="117170" y="107017"/>
                </a:lnTo>
                <a:lnTo>
                  <a:pt x="92013" y="50093"/>
                </a:lnTo>
                <a:close/>
              </a:path>
              <a:path w="117170" h="120187">
                <a:moveTo>
                  <a:pt x="69875" y="0"/>
                </a:moveTo>
                <a:lnTo>
                  <a:pt x="0" y="93845"/>
                </a:lnTo>
                <a:lnTo>
                  <a:pt x="1165" y="101801"/>
                </a:lnTo>
                <a:lnTo>
                  <a:pt x="12416" y="110180"/>
                </a:lnTo>
                <a:lnTo>
                  <a:pt x="20373" y="109014"/>
                </a:lnTo>
                <a:lnTo>
                  <a:pt x="64244" y="50093"/>
                </a:lnTo>
                <a:lnTo>
                  <a:pt x="92013" y="50093"/>
                </a:lnTo>
                <a:lnTo>
                  <a:pt x="69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84999" y="3021502"/>
            <a:ext cx="661069" cy="497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327860" y="3040981"/>
            <a:ext cx="576765" cy="427607"/>
          </a:xfrm>
          <a:custGeom>
            <a:avLst/>
            <a:gdLst/>
            <a:ahLst/>
            <a:cxnLst/>
            <a:rect l="l" t="t" r="r" b="b"/>
            <a:pathLst>
              <a:path w="674495" h="628213">
                <a:moveTo>
                  <a:pt x="337248" y="0"/>
                </a:moveTo>
                <a:lnTo>
                  <a:pt x="282545" y="4111"/>
                </a:lnTo>
                <a:lnTo>
                  <a:pt x="230651" y="16013"/>
                </a:lnTo>
                <a:lnTo>
                  <a:pt x="182263" y="35059"/>
                </a:lnTo>
                <a:lnTo>
                  <a:pt x="138074" y="60604"/>
                </a:lnTo>
                <a:lnTo>
                  <a:pt x="98777" y="91999"/>
                </a:lnTo>
                <a:lnTo>
                  <a:pt x="65069" y="128599"/>
                </a:lnTo>
                <a:lnTo>
                  <a:pt x="37643" y="169756"/>
                </a:lnTo>
                <a:lnTo>
                  <a:pt x="17193" y="214824"/>
                </a:lnTo>
                <a:lnTo>
                  <a:pt x="4414" y="263156"/>
                </a:lnTo>
                <a:lnTo>
                  <a:pt x="0" y="314106"/>
                </a:lnTo>
                <a:lnTo>
                  <a:pt x="1117" y="339868"/>
                </a:lnTo>
                <a:lnTo>
                  <a:pt x="9801" y="389590"/>
                </a:lnTo>
                <a:lnTo>
                  <a:pt x="26502" y="436371"/>
                </a:lnTo>
                <a:lnTo>
                  <a:pt x="50527" y="479564"/>
                </a:lnTo>
                <a:lnTo>
                  <a:pt x="81181" y="518524"/>
                </a:lnTo>
                <a:lnTo>
                  <a:pt x="117770" y="552602"/>
                </a:lnTo>
                <a:lnTo>
                  <a:pt x="159600" y="581152"/>
                </a:lnTo>
                <a:lnTo>
                  <a:pt x="205976" y="603529"/>
                </a:lnTo>
                <a:lnTo>
                  <a:pt x="256203" y="619084"/>
                </a:lnTo>
                <a:lnTo>
                  <a:pt x="309588" y="627171"/>
                </a:lnTo>
                <a:lnTo>
                  <a:pt x="337248" y="628213"/>
                </a:lnTo>
                <a:lnTo>
                  <a:pt x="364908" y="627171"/>
                </a:lnTo>
                <a:lnTo>
                  <a:pt x="418293" y="619084"/>
                </a:lnTo>
                <a:lnTo>
                  <a:pt x="468520" y="603529"/>
                </a:lnTo>
                <a:lnTo>
                  <a:pt x="514896" y="581152"/>
                </a:lnTo>
                <a:lnTo>
                  <a:pt x="556725" y="552602"/>
                </a:lnTo>
                <a:lnTo>
                  <a:pt x="593314" y="518524"/>
                </a:lnTo>
                <a:lnTo>
                  <a:pt x="623968" y="479564"/>
                </a:lnTo>
                <a:lnTo>
                  <a:pt x="647993" y="436371"/>
                </a:lnTo>
                <a:lnTo>
                  <a:pt x="664694" y="389590"/>
                </a:lnTo>
                <a:lnTo>
                  <a:pt x="673377" y="339868"/>
                </a:lnTo>
                <a:lnTo>
                  <a:pt x="674495" y="314106"/>
                </a:lnTo>
                <a:lnTo>
                  <a:pt x="673377" y="288344"/>
                </a:lnTo>
                <a:lnTo>
                  <a:pt x="664694" y="238622"/>
                </a:lnTo>
                <a:lnTo>
                  <a:pt x="647993" y="191841"/>
                </a:lnTo>
                <a:lnTo>
                  <a:pt x="623968" y="148648"/>
                </a:lnTo>
                <a:lnTo>
                  <a:pt x="593314" y="109689"/>
                </a:lnTo>
                <a:lnTo>
                  <a:pt x="556725" y="75610"/>
                </a:lnTo>
                <a:lnTo>
                  <a:pt x="514896" y="47060"/>
                </a:lnTo>
                <a:lnTo>
                  <a:pt x="468520" y="24683"/>
                </a:lnTo>
                <a:lnTo>
                  <a:pt x="418293" y="9128"/>
                </a:lnTo>
                <a:lnTo>
                  <a:pt x="364908" y="1041"/>
                </a:lnTo>
                <a:lnTo>
                  <a:pt x="33724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327861" y="3040980"/>
            <a:ext cx="576765" cy="427607"/>
          </a:xfrm>
          <a:custGeom>
            <a:avLst/>
            <a:gdLst/>
            <a:ahLst/>
            <a:cxnLst/>
            <a:rect l="l" t="t" r="r" b="b"/>
            <a:pathLst>
              <a:path w="674495" h="628213">
                <a:moveTo>
                  <a:pt x="0" y="314106"/>
                </a:moveTo>
                <a:lnTo>
                  <a:pt x="1117" y="288345"/>
                </a:lnTo>
                <a:lnTo>
                  <a:pt x="4414" y="263157"/>
                </a:lnTo>
                <a:lnTo>
                  <a:pt x="17193" y="214825"/>
                </a:lnTo>
                <a:lnTo>
                  <a:pt x="37642" y="169756"/>
                </a:lnTo>
                <a:lnTo>
                  <a:pt x="65069" y="128599"/>
                </a:lnTo>
                <a:lnTo>
                  <a:pt x="98777" y="91999"/>
                </a:lnTo>
                <a:lnTo>
                  <a:pt x="138073" y="60604"/>
                </a:lnTo>
                <a:lnTo>
                  <a:pt x="182263" y="35060"/>
                </a:lnTo>
                <a:lnTo>
                  <a:pt x="230651" y="16013"/>
                </a:lnTo>
                <a:lnTo>
                  <a:pt x="282544" y="4111"/>
                </a:lnTo>
                <a:lnTo>
                  <a:pt x="337247" y="0"/>
                </a:lnTo>
                <a:lnTo>
                  <a:pt x="391951" y="4111"/>
                </a:lnTo>
                <a:lnTo>
                  <a:pt x="443844" y="16013"/>
                </a:lnTo>
                <a:lnTo>
                  <a:pt x="492232" y="35060"/>
                </a:lnTo>
                <a:lnTo>
                  <a:pt x="536422" y="60604"/>
                </a:lnTo>
                <a:lnTo>
                  <a:pt x="575718" y="91999"/>
                </a:lnTo>
                <a:lnTo>
                  <a:pt x="609426" y="128599"/>
                </a:lnTo>
                <a:lnTo>
                  <a:pt x="636852" y="169756"/>
                </a:lnTo>
                <a:lnTo>
                  <a:pt x="657302" y="214825"/>
                </a:lnTo>
                <a:lnTo>
                  <a:pt x="670081" y="263157"/>
                </a:lnTo>
                <a:lnTo>
                  <a:pt x="674495" y="314106"/>
                </a:lnTo>
                <a:lnTo>
                  <a:pt x="673377" y="339868"/>
                </a:lnTo>
                <a:lnTo>
                  <a:pt x="670081" y="365056"/>
                </a:lnTo>
                <a:lnTo>
                  <a:pt x="657302" y="413388"/>
                </a:lnTo>
                <a:lnTo>
                  <a:pt x="636852" y="458456"/>
                </a:lnTo>
                <a:lnTo>
                  <a:pt x="609426" y="499614"/>
                </a:lnTo>
                <a:lnTo>
                  <a:pt x="575718" y="536213"/>
                </a:lnTo>
                <a:lnTo>
                  <a:pt x="536422" y="567609"/>
                </a:lnTo>
                <a:lnTo>
                  <a:pt x="492232" y="593153"/>
                </a:lnTo>
                <a:lnTo>
                  <a:pt x="443844" y="612200"/>
                </a:lnTo>
                <a:lnTo>
                  <a:pt x="391951" y="624102"/>
                </a:lnTo>
                <a:lnTo>
                  <a:pt x="337247" y="628213"/>
                </a:lnTo>
                <a:lnTo>
                  <a:pt x="309588" y="627172"/>
                </a:lnTo>
                <a:lnTo>
                  <a:pt x="282544" y="624102"/>
                </a:lnTo>
                <a:lnTo>
                  <a:pt x="230651" y="612200"/>
                </a:lnTo>
                <a:lnTo>
                  <a:pt x="182263" y="593153"/>
                </a:lnTo>
                <a:lnTo>
                  <a:pt x="138073" y="567609"/>
                </a:lnTo>
                <a:lnTo>
                  <a:pt x="98777" y="536213"/>
                </a:lnTo>
                <a:lnTo>
                  <a:pt x="65069" y="499614"/>
                </a:lnTo>
                <a:lnTo>
                  <a:pt x="37642" y="458456"/>
                </a:lnTo>
                <a:lnTo>
                  <a:pt x="17193" y="413388"/>
                </a:lnTo>
                <a:lnTo>
                  <a:pt x="4414" y="365056"/>
                </a:lnTo>
                <a:lnTo>
                  <a:pt x="0" y="314106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5438963" y="3324156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5516017" y="3202565"/>
            <a:ext cx="749922" cy="8204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556545" y="3222146"/>
            <a:ext cx="668989" cy="15306"/>
          </a:xfrm>
          <a:custGeom>
            <a:avLst/>
            <a:gdLst/>
            <a:ahLst/>
            <a:cxnLst/>
            <a:rect l="l" t="t" r="r" b="b"/>
            <a:pathLst>
              <a:path w="782345" h="22486">
                <a:moveTo>
                  <a:pt x="782345" y="224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429458" y="3136957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54629" y="2682007"/>
            <a:ext cx="746368" cy="5035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96649" y="2780132"/>
            <a:ext cx="560100" cy="356675"/>
          </a:xfrm>
          <a:custGeom>
            <a:avLst/>
            <a:gdLst/>
            <a:ahLst/>
            <a:cxnLst/>
            <a:rect l="l" t="t" r="r" b="b"/>
            <a:pathLst>
              <a:path w="655006" h="524004">
                <a:moveTo>
                  <a:pt x="655006" y="0"/>
                </a:moveTo>
                <a:lnTo>
                  <a:pt x="0" y="52400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0504" y="2769416"/>
            <a:ext cx="92693" cy="76527"/>
          </a:xfrm>
          <a:custGeom>
            <a:avLst/>
            <a:gdLst/>
            <a:ahLst/>
            <a:cxnLst/>
            <a:rect l="l" t="t" r="r" b="b"/>
            <a:pathLst>
              <a:path w="108399" h="112429">
                <a:moveTo>
                  <a:pt x="108399" y="31490"/>
                </a:moveTo>
                <a:lnTo>
                  <a:pt x="81178" y="31490"/>
                </a:lnTo>
                <a:lnTo>
                  <a:pt x="54752" y="100032"/>
                </a:lnTo>
                <a:lnTo>
                  <a:pt x="58012" y="107383"/>
                </a:lnTo>
                <a:lnTo>
                  <a:pt x="71100" y="112429"/>
                </a:lnTo>
                <a:lnTo>
                  <a:pt x="78451" y="109169"/>
                </a:lnTo>
                <a:lnTo>
                  <a:pt x="108399" y="31490"/>
                </a:lnTo>
                <a:close/>
              </a:path>
              <a:path w="108399" h="112429">
                <a:moveTo>
                  <a:pt x="120540" y="0"/>
                </a:moveTo>
                <a:lnTo>
                  <a:pt x="4795" y="17098"/>
                </a:lnTo>
                <a:lnTo>
                  <a:pt x="0" y="23554"/>
                </a:lnTo>
                <a:lnTo>
                  <a:pt x="2051" y="37431"/>
                </a:lnTo>
                <a:lnTo>
                  <a:pt x="8506" y="42226"/>
                </a:lnTo>
                <a:lnTo>
                  <a:pt x="81178" y="31490"/>
                </a:lnTo>
                <a:lnTo>
                  <a:pt x="108399" y="31490"/>
                </a:lnTo>
                <a:lnTo>
                  <a:pt x="120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294373" y="2704640"/>
            <a:ext cx="248789" cy="56865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94396" y="2808167"/>
            <a:ext cx="22822" cy="419408"/>
          </a:xfrm>
          <a:custGeom>
            <a:avLst/>
            <a:gdLst/>
            <a:ahLst/>
            <a:cxnLst/>
            <a:rect l="l" t="t" r="r" b="b"/>
            <a:pathLst>
              <a:path w="26689" h="616168">
                <a:moveTo>
                  <a:pt x="26689" y="0"/>
                </a:moveTo>
                <a:lnTo>
                  <a:pt x="0" y="61616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64046" y="2791027"/>
            <a:ext cx="100729" cy="80142"/>
          </a:xfrm>
          <a:custGeom>
            <a:avLst/>
            <a:gdLst/>
            <a:ahLst/>
            <a:cxnLst/>
            <a:rect l="l" t="t" r="r" b="b"/>
            <a:pathLst>
              <a:path w="117797" h="117739">
                <a:moveTo>
                  <a:pt x="89798" y="50363"/>
                </a:moveTo>
                <a:lnTo>
                  <a:pt x="61090" y="50363"/>
                </a:lnTo>
                <a:lnTo>
                  <a:pt x="95324" y="115357"/>
                </a:lnTo>
                <a:lnTo>
                  <a:pt x="103004" y="117739"/>
                </a:lnTo>
                <a:lnTo>
                  <a:pt x="115416" y="111201"/>
                </a:lnTo>
                <a:lnTo>
                  <a:pt x="117797" y="103521"/>
                </a:lnTo>
                <a:lnTo>
                  <a:pt x="89798" y="50363"/>
                </a:lnTo>
                <a:close/>
              </a:path>
              <a:path w="117797" h="117739">
                <a:moveTo>
                  <a:pt x="63272" y="0"/>
                </a:moveTo>
                <a:lnTo>
                  <a:pt x="0" y="98418"/>
                </a:lnTo>
                <a:lnTo>
                  <a:pt x="1708" y="106276"/>
                </a:lnTo>
                <a:lnTo>
                  <a:pt x="13507" y="113861"/>
                </a:lnTo>
                <a:lnTo>
                  <a:pt x="21365" y="112153"/>
                </a:lnTo>
                <a:lnTo>
                  <a:pt x="61090" y="50363"/>
                </a:lnTo>
                <a:lnTo>
                  <a:pt x="89798" y="50363"/>
                </a:lnTo>
                <a:lnTo>
                  <a:pt x="63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466259" y="3250660"/>
            <a:ext cx="671731" cy="47246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07905" y="3348867"/>
            <a:ext cx="487843" cy="328223"/>
          </a:xfrm>
          <a:custGeom>
            <a:avLst/>
            <a:gdLst/>
            <a:ahLst/>
            <a:cxnLst/>
            <a:rect l="l" t="t" r="r" b="b"/>
            <a:pathLst>
              <a:path w="570505" h="482204">
                <a:moveTo>
                  <a:pt x="570505" y="48220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91444" y="3337794"/>
            <a:ext cx="102494" cy="77407"/>
          </a:xfrm>
          <a:custGeom>
            <a:avLst/>
            <a:gdLst/>
            <a:ahLst/>
            <a:cxnLst/>
            <a:rect l="l" t="t" r="r" b="b"/>
            <a:pathLst>
              <a:path w="119861" h="113722">
                <a:moveTo>
                  <a:pt x="0" y="0"/>
                </a:moveTo>
                <a:lnTo>
                  <a:pt x="39131" y="110265"/>
                </a:lnTo>
                <a:lnTo>
                  <a:pt x="46390" y="113722"/>
                </a:lnTo>
                <a:lnTo>
                  <a:pt x="59611" y="109030"/>
                </a:lnTo>
                <a:lnTo>
                  <a:pt x="63068" y="101770"/>
                </a:lnTo>
                <a:lnTo>
                  <a:pt x="38500" y="32541"/>
                </a:lnTo>
                <a:lnTo>
                  <a:pt x="118853" y="32541"/>
                </a:lnTo>
                <a:lnTo>
                  <a:pt x="119861" y="26796"/>
                </a:lnTo>
                <a:lnTo>
                  <a:pt x="115243" y="20214"/>
                </a:lnTo>
                <a:lnTo>
                  <a:pt x="0" y="0"/>
                </a:lnTo>
                <a:close/>
              </a:path>
              <a:path w="119861" h="113722">
                <a:moveTo>
                  <a:pt x="118853" y="32541"/>
                </a:moveTo>
                <a:lnTo>
                  <a:pt x="38500" y="32541"/>
                </a:lnTo>
                <a:lnTo>
                  <a:pt x="110854" y="45232"/>
                </a:lnTo>
                <a:lnTo>
                  <a:pt x="117438" y="40614"/>
                </a:lnTo>
                <a:lnTo>
                  <a:pt x="118853" y="3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310185" y="1257928"/>
            <a:ext cx="261889" cy="167595"/>
          </a:xfrm>
          <a:custGeom>
            <a:avLst/>
            <a:gdLst/>
            <a:ahLst/>
            <a:cxnLst/>
            <a:rect l="l" t="t" r="r" b="b"/>
            <a:pathLst>
              <a:path w="306265" h="246220">
                <a:moveTo>
                  <a:pt x="0" y="246220"/>
                </a:moveTo>
                <a:lnTo>
                  <a:pt x="306265" y="246220"/>
                </a:lnTo>
                <a:lnTo>
                  <a:pt x="306265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1377516" y="1289048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80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1783110" y="1593122"/>
            <a:ext cx="261889" cy="167595"/>
          </a:xfrm>
          <a:custGeom>
            <a:avLst/>
            <a:gdLst/>
            <a:ahLst/>
            <a:cxnLst/>
            <a:rect l="l" t="t" r="r" b="b"/>
            <a:pathLst>
              <a:path w="306265" h="246220">
                <a:moveTo>
                  <a:pt x="0" y="246220"/>
                </a:moveTo>
                <a:lnTo>
                  <a:pt x="306265" y="246220"/>
                </a:lnTo>
                <a:lnTo>
                  <a:pt x="306265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1850440" y="1624242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5462705" y="3607130"/>
            <a:ext cx="650406" cy="20086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500493" y="3692220"/>
            <a:ext cx="465104" cy="1032"/>
          </a:xfrm>
          <a:custGeom>
            <a:avLst/>
            <a:gdLst/>
            <a:ahLst/>
            <a:cxnLst/>
            <a:rect l="l" t="t" r="r" b="b"/>
            <a:pathLst>
              <a:path w="543913" h="1516">
                <a:moveTo>
                  <a:pt x="543913" y="151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887929" y="3652980"/>
            <a:ext cx="99221" cy="80255"/>
          </a:xfrm>
          <a:custGeom>
            <a:avLst/>
            <a:gdLst/>
            <a:ahLst/>
            <a:cxnLst/>
            <a:rect l="l" t="t" r="r" b="b"/>
            <a:pathLst>
              <a:path w="116033" h="117906">
                <a:moveTo>
                  <a:pt x="15134" y="0"/>
                </a:moveTo>
                <a:lnTo>
                  <a:pt x="7352" y="2024"/>
                </a:lnTo>
                <a:lnTo>
                  <a:pt x="250" y="14121"/>
                </a:lnTo>
                <a:lnTo>
                  <a:pt x="2274" y="21903"/>
                </a:lnTo>
                <a:lnTo>
                  <a:pt x="65623" y="59094"/>
                </a:lnTo>
                <a:lnTo>
                  <a:pt x="2067" y="95931"/>
                </a:lnTo>
                <a:lnTo>
                  <a:pt x="0" y="103701"/>
                </a:lnTo>
                <a:lnTo>
                  <a:pt x="7034" y="115839"/>
                </a:lnTo>
                <a:lnTo>
                  <a:pt x="14805" y="117906"/>
                </a:lnTo>
                <a:lnTo>
                  <a:pt x="116033" y="59235"/>
                </a:lnTo>
                <a:lnTo>
                  <a:pt x="15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09703" y="1864452"/>
            <a:ext cx="261889" cy="167595"/>
          </a:xfrm>
          <a:custGeom>
            <a:avLst/>
            <a:gdLst/>
            <a:ahLst/>
            <a:cxnLst/>
            <a:rect l="l" t="t" r="r" b="b"/>
            <a:pathLst>
              <a:path w="306265" h="246220">
                <a:moveTo>
                  <a:pt x="0" y="246220"/>
                </a:moveTo>
                <a:lnTo>
                  <a:pt x="306265" y="246220"/>
                </a:lnTo>
                <a:lnTo>
                  <a:pt x="306265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1877034" y="1895572"/>
            <a:ext cx="13031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1233633" y="1760717"/>
            <a:ext cx="261890" cy="167595"/>
          </a:xfrm>
          <a:custGeom>
            <a:avLst/>
            <a:gdLst/>
            <a:ahLst/>
            <a:cxnLst/>
            <a:rect l="l" t="t" r="r" b="b"/>
            <a:pathLst>
              <a:path w="306266" h="246220">
                <a:moveTo>
                  <a:pt x="0" y="246220"/>
                </a:moveTo>
                <a:lnTo>
                  <a:pt x="306266" y="246220"/>
                </a:lnTo>
                <a:lnTo>
                  <a:pt x="306266" y="0"/>
                </a:lnTo>
                <a:lnTo>
                  <a:pt x="0" y="0"/>
                </a:lnTo>
                <a:lnTo>
                  <a:pt x="0" y="24622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1300964" y="1791838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444934" y="3675029"/>
            <a:ext cx="685948" cy="46680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486239" y="3773223"/>
            <a:ext cx="501098" cy="321507"/>
          </a:xfrm>
          <a:custGeom>
            <a:avLst/>
            <a:gdLst/>
            <a:ahLst/>
            <a:cxnLst/>
            <a:rect l="l" t="t" r="r" b="b"/>
            <a:pathLst>
              <a:path w="586006" h="472338">
                <a:moveTo>
                  <a:pt x="586006" y="0"/>
                </a:moveTo>
                <a:lnTo>
                  <a:pt x="0" y="4723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01118" y="3762456"/>
            <a:ext cx="92684" cy="76651"/>
          </a:xfrm>
          <a:custGeom>
            <a:avLst/>
            <a:gdLst/>
            <a:ahLst/>
            <a:cxnLst/>
            <a:rect l="l" t="t" r="r" b="b"/>
            <a:pathLst>
              <a:path w="108389" h="112610">
                <a:moveTo>
                  <a:pt x="108389" y="31635"/>
                </a:moveTo>
                <a:lnTo>
                  <a:pt x="81205" y="31635"/>
                </a:lnTo>
                <a:lnTo>
                  <a:pt x="55031" y="100272"/>
                </a:lnTo>
                <a:lnTo>
                  <a:pt x="58318" y="107612"/>
                </a:lnTo>
                <a:lnTo>
                  <a:pt x="71424" y="112610"/>
                </a:lnTo>
                <a:lnTo>
                  <a:pt x="78764" y="109324"/>
                </a:lnTo>
                <a:lnTo>
                  <a:pt x="108389" y="31635"/>
                </a:lnTo>
                <a:close/>
              </a:path>
              <a:path w="108389" h="112610">
                <a:moveTo>
                  <a:pt x="120453" y="0"/>
                </a:moveTo>
                <a:lnTo>
                  <a:pt x="4770" y="17523"/>
                </a:lnTo>
                <a:lnTo>
                  <a:pt x="0" y="23996"/>
                </a:lnTo>
                <a:lnTo>
                  <a:pt x="2100" y="37866"/>
                </a:lnTo>
                <a:lnTo>
                  <a:pt x="8575" y="42636"/>
                </a:lnTo>
                <a:lnTo>
                  <a:pt x="81205" y="31635"/>
                </a:lnTo>
                <a:lnTo>
                  <a:pt x="108389" y="31635"/>
                </a:lnTo>
                <a:lnTo>
                  <a:pt x="120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88718" y="3706149"/>
            <a:ext cx="248789" cy="43285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85568" y="3808743"/>
            <a:ext cx="26258" cy="285988"/>
          </a:xfrm>
          <a:custGeom>
            <a:avLst/>
            <a:gdLst/>
            <a:ahLst/>
            <a:cxnLst/>
            <a:rect l="l" t="t" r="r" b="b"/>
            <a:pathLst>
              <a:path w="30707" h="420155">
                <a:moveTo>
                  <a:pt x="0" y="420155"/>
                </a:moveTo>
                <a:lnTo>
                  <a:pt x="3070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56820" y="3791632"/>
            <a:ext cx="100555" cy="80908"/>
          </a:xfrm>
          <a:custGeom>
            <a:avLst/>
            <a:gdLst/>
            <a:ahLst/>
            <a:cxnLst/>
            <a:rect l="l" t="t" r="r" b="b"/>
            <a:pathLst>
              <a:path w="117594" h="118865">
                <a:moveTo>
                  <a:pt x="90767" y="50275"/>
                </a:moveTo>
                <a:lnTo>
                  <a:pt x="62489" y="50275"/>
                </a:lnTo>
                <a:lnTo>
                  <a:pt x="94780" y="116258"/>
                </a:lnTo>
                <a:lnTo>
                  <a:pt x="102387" y="118865"/>
                </a:lnTo>
                <a:lnTo>
                  <a:pt x="114987" y="112699"/>
                </a:lnTo>
                <a:lnTo>
                  <a:pt x="117594" y="105092"/>
                </a:lnTo>
                <a:lnTo>
                  <a:pt x="90767" y="50275"/>
                </a:lnTo>
                <a:close/>
              </a:path>
              <a:path w="117594" h="118865">
                <a:moveTo>
                  <a:pt x="66163" y="0"/>
                </a:moveTo>
                <a:lnTo>
                  <a:pt x="0" y="96498"/>
                </a:lnTo>
                <a:lnTo>
                  <a:pt x="1474" y="104402"/>
                </a:lnTo>
                <a:lnTo>
                  <a:pt x="13044" y="112336"/>
                </a:lnTo>
                <a:lnTo>
                  <a:pt x="20948" y="110862"/>
                </a:lnTo>
                <a:lnTo>
                  <a:pt x="62489" y="50275"/>
                </a:lnTo>
                <a:lnTo>
                  <a:pt x="90767" y="50275"/>
                </a:lnTo>
                <a:lnTo>
                  <a:pt x="66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660450" y="3706149"/>
            <a:ext cx="447820" cy="43568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702545" y="3805436"/>
            <a:ext cx="268200" cy="289295"/>
          </a:xfrm>
          <a:custGeom>
            <a:avLst/>
            <a:gdLst/>
            <a:ahLst/>
            <a:cxnLst/>
            <a:rect l="l" t="t" r="r" b="b"/>
            <a:pathLst>
              <a:path w="313645" h="425013">
                <a:moveTo>
                  <a:pt x="313645" y="0"/>
                </a:moveTo>
                <a:lnTo>
                  <a:pt x="0" y="42501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889125" y="3791632"/>
            <a:ext cx="90668" cy="82610"/>
          </a:xfrm>
          <a:custGeom>
            <a:avLst/>
            <a:gdLst/>
            <a:ahLst/>
            <a:cxnLst/>
            <a:rect l="l" t="t" r="r" b="b"/>
            <a:pathLst>
              <a:path w="106031" h="121366">
                <a:moveTo>
                  <a:pt x="106031" y="40561"/>
                </a:moveTo>
                <a:lnTo>
                  <a:pt x="80483" y="40561"/>
                </a:lnTo>
                <a:lnTo>
                  <a:pt x="72589" y="113595"/>
                </a:lnTo>
                <a:lnTo>
                  <a:pt x="77631" y="119858"/>
                </a:lnTo>
                <a:lnTo>
                  <a:pt x="91577" y="121366"/>
                </a:lnTo>
                <a:lnTo>
                  <a:pt x="97842" y="116324"/>
                </a:lnTo>
                <a:lnTo>
                  <a:pt x="106031" y="40561"/>
                </a:lnTo>
                <a:close/>
              </a:path>
              <a:path w="106031" h="121366">
                <a:moveTo>
                  <a:pt x="110416" y="0"/>
                </a:moveTo>
                <a:lnTo>
                  <a:pt x="2970" y="46313"/>
                </a:lnTo>
                <a:lnTo>
                  <a:pt x="0" y="53784"/>
                </a:lnTo>
                <a:lnTo>
                  <a:pt x="5552" y="66667"/>
                </a:lnTo>
                <a:lnTo>
                  <a:pt x="13023" y="69637"/>
                </a:lnTo>
                <a:lnTo>
                  <a:pt x="80483" y="40561"/>
                </a:lnTo>
                <a:lnTo>
                  <a:pt x="106031" y="40561"/>
                </a:lnTo>
                <a:lnTo>
                  <a:pt x="110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688882" y="4090909"/>
            <a:ext cx="508240" cy="20086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836047" y="4179013"/>
            <a:ext cx="323289" cy="16210"/>
          </a:xfrm>
          <a:custGeom>
            <a:avLst/>
            <a:gdLst/>
            <a:ahLst/>
            <a:cxnLst/>
            <a:rect l="l" t="t" r="r" b="b"/>
            <a:pathLst>
              <a:path w="378069" h="23814">
                <a:moveTo>
                  <a:pt x="378069" y="2381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814535" y="4142210"/>
            <a:ext cx="101327" cy="80097"/>
          </a:xfrm>
          <a:custGeom>
            <a:avLst/>
            <a:gdLst/>
            <a:ahLst/>
            <a:cxnLst/>
            <a:rect l="l" t="t" r="r" b="b"/>
            <a:pathLst>
              <a:path w="118496" h="117674">
                <a:moveTo>
                  <a:pt x="104570" y="0"/>
                </a:moveTo>
                <a:lnTo>
                  <a:pt x="0" y="52484"/>
                </a:lnTo>
                <a:lnTo>
                  <a:pt x="97158" y="117674"/>
                </a:lnTo>
                <a:lnTo>
                  <a:pt x="105048" y="116121"/>
                </a:lnTo>
                <a:lnTo>
                  <a:pt x="112863" y="104472"/>
                </a:lnTo>
                <a:lnTo>
                  <a:pt x="111310" y="96583"/>
                </a:lnTo>
                <a:lnTo>
                  <a:pt x="50311" y="55652"/>
                </a:lnTo>
                <a:lnTo>
                  <a:pt x="115964" y="22701"/>
                </a:lnTo>
                <a:lnTo>
                  <a:pt x="118496" y="15068"/>
                </a:lnTo>
                <a:lnTo>
                  <a:pt x="112203" y="2531"/>
                </a:lnTo>
                <a:lnTo>
                  <a:pt x="104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744461" y="3675028"/>
            <a:ext cx="252343" cy="51772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872803" y="3779465"/>
            <a:ext cx="60976" cy="367133"/>
          </a:xfrm>
          <a:custGeom>
            <a:avLst/>
            <a:gdLst/>
            <a:ahLst/>
            <a:cxnLst/>
            <a:rect l="l" t="t" r="r" b="b"/>
            <a:pathLst>
              <a:path w="71308" h="539368">
                <a:moveTo>
                  <a:pt x="0" y="0"/>
                </a:moveTo>
                <a:lnTo>
                  <a:pt x="71308" y="53936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831328" y="3762456"/>
            <a:ext cx="99953" cy="82211"/>
          </a:xfrm>
          <a:custGeom>
            <a:avLst/>
            <a:gdLst/>
            <a:ahLst/>
            <a:cxnLst/>
            <a:rect l="l" t="t" r="r" b="b"/>
            <a:pathLst>
              <a:path w="116890" h="120779">
                <a:moveTo>
                  <a:pt x="45198" y="0"/>
                </a:moveTo>
                <a:lnTo>
                  <a:pt x="0" y="107919"/>
                </a:lnTo>
                <a:lnTo>
                  <a:pt x="3048" y="115360"/>
                </a:lnTo>
                <a:lnTo>
                  <a:pt x="15986" y="120779"/>
                </a:lnTo>
                <a:lnTo>
                  <a:pt x="23427" y="117731"/>
                </a:lnTo>
                <a:lnTo>
                  <a:pt x="51805" y="49974"/>
                </a:lnTo>
                <a:lnTo>
                  <a:pt x="83945" y="49974"/>
                </a:lnTo>
                <a:lnTo>
                  <a:pt x="45198" y="0"/>
                </a:lnTo>
                <a:close/>
              </a:path>
              <a:path w="116890" h="120779">
                <a:moveTo>
                  <a:pt x="83945" y="49974"/>
                </a:moveTo>
                <a:lnTo>
                  <a:pt x="51805" y="49974"/>
                </a:lnTo>
                <a:lnTo>
                  <a:pt x="96817" y="108028"/>
                </a:lnTo>
                <a:lnTo>
                  <a:pt x="104795" y="109038"/>
                </a:lnTo>
                <a:lnTo>
                  <a:pt x="115881" y="100443"/>
                </a:lnTo>
                <a:lnTo>
                  <a:pt x="116890" y="92466"/>
                </a:lnTo>
                <a:lnTo>
                  <a:pt x="83945" y="49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179353" y="3250660"/>
            <a:ext cx="632635" cy="47246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320506" y="3349359"/>
            <a:ext cx="451054" cy="327731"/>
          </a:xfrm>
          <a:custGeom>
            <a:avLst/>
            <a:gdLst/>
            <a:ahLst/>
            <a:cxnLst/>
            <a:rect l="l" t="t" r="r" b="b"/>
            <a:pathLst>
              <a:path w="527483" h="481482">
                <a:moveTo>
                  <a:pt x="527483" y="48148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304587" y="3337794"/>
            <a:ext cx="101547" cy="78554"/>
          </a:xfrm>
          <a:custGeom>
            <a:avLst/>
            <a:gdLst/>
            <a:ahLst/>
            <a:cxnLst/>
            <a:rect l="l" t="t" r="r" b="b"/>
            <a:pathLst>
              <a:path w="118753" h="115407">
                <a:moveTo>
                  <a:pt x="0" y="0"/>
                </a:moveTo>
                <a:lnTo>
                  <a:pt x="34899" y="111676"/>
                </a:lnTo>
                <a:lnTo>
                  <a:pt x="42023" y="115407"/>
                </a:lnTo>
                <a:lnTo>
                  <a:pt x="55411" y="111224"/>
                </a:lnTo>
                <a:lnTo>
                  <a:pt x="59143" y="104100"/>
                </a:lnTo>
                <a:lnTo>
                  <a:pt x="37232" y="33985"/>
                </a:lnTo>
                <a:lnTo>
                  <a:pt x="118186" y="33985"/>
                </a:lnTo>
                <a:lnTo>
                  <a:pt x="118753" y="31346"/>
                </a:lnTo>
                <a:lnTo>
                  <a:pt x="114390" y="24592"/>
                </a:lnTo>
                <a:lnTo>
                  <a:pt x="0" y="0"/>
                </a:lnTo>
                <a:close/>
              </a:path>
              <a:path w="118753" h="115407">
                <a:moveTo>
                  <a:pt x="118186" y="33985"/>
                </a:moveTo>
                <a:lnTo>
                  <a:pt x="37232" y="33985"/>
                </a:lnTo>
                <a:lnTo>
                  <a:pt x="109051" y="49424"/>
                </a:lnTo>
                <a:lnTo>
                  <a:pt x="115804" y="45060"/>
                </a:lnTo>
                <a:lnTo>
                  <a:pt x="118186" y="33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450756" y="2704640"/>
            <a:ext cx="760584" cy="54036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591921" y="2802248"/>
            <a:ext cx="576239" cy="396691"/>
          </a:xfrm>
          <a:custGeom>
            <a:avLst/>
            <a:gdLst/>
            <a:ahLst/>
            <a:cxnLst/>
            <a:rect l="l" t="t" r="r" b="b"/>
            <a:pathLst>
              <a:path w="673879" h="582793">
                <a:moveTo>
                  <a:pt x="0" y="0"/>
                </a:moveTo>
                <a:lnTo>
                  <a:pt x="673879" y="5827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575618" y="2791027"/>
            <a:ext cx="102228" cy="77760"/>
          </a:xfrm>
          <a:custGeom>
            <a:avLst/>
            <a:gdLst/>
            <a:ahLst/>
            <a:cxnLst/>
            <a:rect l="l" t="t" r="r" b="b"/>
            <a:pathLst>
              <a:path w="119550" h="114240">
                <a:moveTo>
                  <a:pt x="0" y="0"/>
                </a:moveTo>
                <a:lnTo>
                  <a:pt x="37877" y="110702"/>
                </a:lnTo>
                <a:lnTo>
                  <a:pt x="45098" y="114240"/>
                </a:lnTo>
                <a:lnTo>
                  <a:pt x="58371" y="109698"/>
                </a:lnTo>
                <a:lnTo>
                  <a:pt x="61911" y="102478"/>
                </a:lnTo>
                <a:lnTo>
                  <a:pt x="38127" y="32974"/>
                </a:lnTo>
                <a:lnTo>
                  <a:pt x="118647" y="32974"/>
                </a:lnTo>
                <a:lnTo>
                  <a:pt x="119550" y="28153"/>
                </a:lnTo>
                <a:lnTo>
                  <a:pt x="115006" y="21518"/>
                </a:lnTo>
                <a:lnTo>
                  <a:pt x="0" y="0"/>
                </a:lnTo>
                <a:close/>
              </a:path>
              <a:path w="119550" h="114240">
                <a:moveTo>
                  <a:pt x="118647" y="32974"/>
                </a:moveTo>
                <a:lnTo>
                  <a:pt x="38127" y="32974"/>
                </a:lnTo>
                <a:lnTo>
                  <a:pt x="110335" y="46485"/>
                </a:lnTo>
                <a:lnTo>
                  <a:pt x="116969" y="41941"/>
                </a:lnTo>
                <a:lnTo>
                  <a:pt x="118647" y="32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07518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34275" y="3136959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21060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25535" y="3136959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973274" y="3590766"/>
            <a:ext cx="324546" cy="2009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1432"/>
            <a:ext cx="3513584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166" y="1563639"/>
            <a:ext cx="2404673" cy="631033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ROLL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1490" y="1644648"/>
            <a:ext cx="625354" cy="4690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166" y="2427734"/>
            <a:ext cx="2404673" cy="631033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31490" y="2508743"/>
            <a:ext cx="625354" cy="4690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6204" y="3237824"/>
            <a:ext cx="2412635" cy="631033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Building a DAG – 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Upward 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routing</a:t>
            </a:r>
          </a:p>
        </p:txBody>
      </p:sp>
      <p:sp>
        <p:nvSpPr>
          <p:cNvPr id="22" name="椭圆 21"/>
          <p:cNvSpPr/>
          <p:nvPr/>
        </p:nvSpPr>
        <p:spPr>
          <a:xfrm>
            <a:off x="323528" y="3318833"/>
            <a:ext cx="625354" cy="4690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5750" y="1563638"/>
            <a:ext cx="2412634" cy="631033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Downward 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routing</a:t>
            </a:r>
          </a:p>
        </p:txBody>
      </p:sp>
      <p:sp>
        <p:nvSpPr>
          <p:cNvPr id="24" name="椭圆 23"/>
          <p:cNvSpPr/>
          <p:nvPr/>
        </p:nvSpPr>
        <p:spPr>
          <a:xfrm>
            <a:off x="5303073" y="1644647"/>
            <a:ext cx="625354" cy="4690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6264" y="358931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3711" y="2444774"/>
            <a:ext cx="2404673" cy="631033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Network 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</a:t>
            </a:r>
          </a:p>
        </p:txBody>
      </p:sp>
      <p:sp>
        <p:nvSpPr>
          <p:cNvPr id="13" name="椭圆 12"/>
          <p:cNvSpPr/>
          <p:nvPr/>
        </p:nvSpPr>
        <p:spPr>
          <a:xfrm>
            <a:off x="5311035" y="2525783"/>
            <a:ext cx="625354" cy="4690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3711" y="3308869"/>
            <a:ext cx="2404673" cy="631033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Performance 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evaluation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11035" y="3389878"/>
            <a:ext cx="625354" cy="4690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0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984126"/>
            <a:ext cx="8686800" cy="3477834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DODAG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内节点的父代是在朝向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根路径上节点的直接后继者之一。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父代的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比节点的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低。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Sub-DODAG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是一组其他节点，这些节点到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根的路径经过该节点。在节点的子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中的节点有比该节点更大的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Local DODAG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Local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包含一个且只有一个根节点，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Local DODAGs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使该单个根节点能够分配和管理由本地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标识的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，不需要与其他节点协调。一般，这样做是为了优化到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LLN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内目的地的路由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Global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Global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使用可以在几个其他节点中协调的全局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4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05470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DODAGID</a:t>
            </a:r>
            <a:r>
              <a:rPr lang="zh-CN" altLang="en-US" sz="22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DODAGID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根的标识符。在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LLN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范围内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DODAGID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唯一。元组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DODAGID)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唯一标识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DODAG Version</a:t>
            </a:r>
            <a:r>
              <a:rPr lang="zh-CN" altLang="en-US" sz="2200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DODAG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Version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是带有给定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DODAGID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的具体迭代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(“Version”)</a:t>
            </a: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 err="1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DODAGVersionNumber</a:t>
            </a: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：是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序贯计数器，它由根增加，以便形成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的新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Version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 Version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RPLInstanceID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DODAGID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DODAGVersionNumber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元组唯一标识</a:t>
            </a: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是特定应用目标，它的定义超出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RPL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范围。任何扎根于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的节点需要知道这个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，以便决定是否能够满足该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。典型的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按照特定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构建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，以及保持与一组主机的连接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例如，使用这样的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尽量减少度量并连接到用于保存所收集数据的特定数据库主机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Grounded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根能够满足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是接地的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Floating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没有接地，它是浮动的。浮动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预期不会有满足目标需要的性能。然而，浮动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可以提供到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内其他节点的连接。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DIO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DODAG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Information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Object. 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DIO carries information that allows a node to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discover an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RPL Instance, learn its configuration parameters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and select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 parents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DAO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Destination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Advertisement Object. A DAO propagates destination information upwards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along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DODAG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Information Solicitation. A DIS solicits a DODAG Information Object from an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RPL node</a:t>
            </a:r>
            <a:endParaRPr lang="en-US" altLang="zh-CN" dirty="0" smtClean="0">
              <a:solidFill>
                <a:srgbClr val="FF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4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LBRs(</a:t>
            </a:r>
            <a:r>
              <a:rPr lang="en-US" altLang="zh-CN" dirty="0" err="1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LowPower</a:t>
            </a:r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dirty="0" err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border Routers)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低功耗有损路由的边界路由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节点。这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类节点通常是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的根节点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它是网络中数据流动的终点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同时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也负责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的构建。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LBR.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另外一个作用是作为网关节点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用以做为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LLN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阿络和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互联网之间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数据传输的中介。</a:t>
            </a:r>
          </a:p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路由节点。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这类节点是网络中数据转发的中转站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但是它与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LBRs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的作用不一样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,Router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节点无法构建一个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DAG,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只能选择去加入一个已经存在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网络中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Host</a:t>
            </a:r>
            <a:r>
              <a:rPr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主机节点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它是网络中的叶子节点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能产生数据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但不具备转发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数据的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6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-route-rol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288" y="123477"/>
            <a:ext cx="6454338" cy="482453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5320" y="1517450"/>
            <a:ext cx="5639191" cy="2348700"/>
          </a:xfrm>
          <a:custGeom>
            <a:avLst/>
            <a:gdLst/>
            <a:ahLst/>
            <a:cxnLst/>
            <a:rect l="l" t="t" r="r" b="b"/>
            <a:pathLst>
              <a:path w="6594721" h="3450559">
                <a:moveTo>
                  <a:pt x="3297360" y="0"/>
                </a:moveTo>
                <a:lnTo>
                  <a:pt x="3026926" y="5719"/>
                </a:lnTo>
                <a:lnTo>
                  <a:pt x="2762511" y="22581"/>
                </a:lnTo>
                <a:lnTo>
                  <a:pt x="2504967" y="50141"/>
                </a:lnTo>
                <a:lnTo>
                  <a:pt x="2255140" y="87955"/>
                </a:lnTo>
                <a:lnTo>
                  <a:pt x="2013879" y="135581"/>
                </a:lnTo>
                <a:lnTo>
                  <a:pt x="1782034" y="192572"/>
                </a:lnTo>
                <a:lnTo>
                  <a:pt x="1560452" y="258486"/>
                </a:lnTo>
                <a:lnTo>
                  <a:pt x="1349983" y="332878"/>
                </a:lnTo>
                <a:lnTo>
                  <a:pt x="1151474" y="415305"/>
                </a:lnTo>
                <a:lnTo>
                  <a:pt x="965775" y="505322"/>
                </a:lnTo>
                <a:lnTo>
                  <a:pt x="793734" y="602486"/>
                </a:lnTo>
                <a:lnTo>
                  <a:pt x="636200" y="706352"/>
                </a:lnTo>
                <a:lnTo>
                  <a:pt x="494021" y="816476"/>
                </a:lnTo>
                <a:lnTo>
                  <a:pt x="368046" y="932414"/>
                </a:lnTo>
                <a:lnTo>
                  <a:pt x="259123" y="1053723"/>
                </a:lnTo>
                <a:lnTo>
                  <a:pt x="168102" y="1179958"/>
                </a:lnTo>
                <a:lnTo>
                  <a:pt x="95830" y="1310675"/>
                </a:lnTo>
                <a:lnTo>
                  <a:pt x="43157" y="1445430"/>
                </a:lnTo>
                <a:lnTo>
                  <a:pt x="10930" y="1583780"/>
                </a:lnTo>
                <a:lnTo>
                  <a:pt x="0" y="1725279"/>
                </a:lnTo>
                <a:lnTo>
                  <a:pt x="10930" y="1866779"/>
                </a:lnTo>
                <a:lnTo>
                  <a:pt x="43156" y="2005129"/>
                </a:lnTo>
                <a:lnTo>
                  <a:pt x="95830" y="2139884"/>
                </a:lnTo>
                <a:lnTo>
                  <a:pt x="168101" y="2270601"/>
                </a:lnTo>
                <a:lnTo>
                  <a:pt x="259122" y="2396836"/>
                </a:lnTo>
                <a:lnTo>
                  <a:pt x="368045" y="2518145"/>
                </a:lnTo>
                <a:lnTo>
                  <a:pt x="494020" y="2634083"/>
                </a:lnTo>
                <a:lnTo>
                  <a:pt x="636199" y="2744207"/>
                </a:lnTo>
                <a:lnTo>
                  <a:pt x="793733" y="2848073"/>
                </a:lnTo>
                <a:lnTo>
                  <a:pt x="965774" y="2945236"/>
                </a:lnTo>
                <a:lnTo>
                  <a:pt x="1151473" y="3035253"/>
                </a:lnTo>
                <a:lnTo>
                  <a:pt x="1349982" y="3117680"/>
                </a:lnTo>
                <a:lnTo>
                  <a:pt x="1560451" y="3192072"/>
                </a:lnTo>
                <a:lnTo>
                  <a:pt x="1782033" y="3257986"/>
                </a:lnTo>
                <a:lnTo>
                  <a:pt x="2013879" y="3314978"/>
                </a:lnTo>
                <a:lnTo>
                  <a:pt x="2255139" y="3362603"/>
                </a:lnTo>
                <a:lnTo>
                  <a:pt x="2504966" y="3400418"/>
                </a:lnTo>
                <a:lnTo>
                  <a:pt x="2762511" y="3427978"/>
                </a:lnTo>
                <a:lnTo>
                  <a:pt x="3026925" y="3444840"/>
                </a:lnTo>
                <a:lnTo>
                  <a:pt x="3297360" y="3450559"/>
                </a:lnTo>
                <a:lnTo>
                  <a:pt x="3567795" y="3444840"/>
                </a:lnTo>
                <a:lnTo>
                  <a:pt x="3832209" y="3427978"/>
                </a:lnTo>
                <a:lnTo>
                  <a:pt x="4089754" y="3400418"/>
                </a:lnTo>
                <a:lnTo>
                  <a:pt x="4339581" y="3362603"/>
                </a:lnTo>
                <a:lnTo>
                  <a:pt x="4580841" y="3314978"/>
                </a:lnTo>
                <a:lnTo>
                  <a:pt x="4812687" y="3257986"/>
                </a:lnTo>
                <a:lnTo>
                  <a:pt x="5034269" y="3192072"/>
                </a:lnTo>
                <a:lnTo>
                  <a:pt x="5244738" y="3117680"/>
                </a:lnTo>
                <a:lnTo>
                  <a:pt x="5443247" y="3035253"/>
                </a:lnTo>
                <a:lnTo>
                  <a:pt x="5628946" y="2945236"/>
                </a:lnTo>
                <a:lnTo>
                  <a:pt x="5800987" y="2848073"/>
                </a:lnTo>
                <a:lnTo>
                  <a:pt x="5958521" y="2744207"/>
                </a:lnTo>
                <a:lnTo>
                  <a:pt x="6100700" y="2634083"/>
                </a:lnTo>
                <a:lnTo>
                  <a:pt x="6226675" y="2518145"/>
                </a:lnTo>
                <a:lnTo>
                  <a:pt x="6335598" y="2396836"/>
                </a:lnTo>
                <a:lnTo>
                  <a:pt x="6426619" y="2270601"/>
                </a:lnTo>
                <a:lnTo>
                  <a:pt x="6498891" y="2139884"/>
                </a:lnTo>
                <a:lnTo>
                  <a:pt x="6551564" y="2005129"/>
                </a:lnTo>
                <a:lnTo>
                  <a:pt x="6583790" y="1866779"/>
                </a:lnTo>
                <a:lnTo>
                  <a:pt x="6594721" y="1725279"/>
                </a:lnTo>
                <a:lnTo>
                  <a:pt x="6583790" y="1583780"/>
                </a:lnTo>
                <a:lnTo>
                  <a:pt x="6551564" y="1445430"/>
                </a:lnTo>
                <a:lnTo>
                  <a:pt x="6498891" y="1310675"/>
                </a:lnTo>
                <a:lnTo>
                  <a:pt x="6426619" y="1179958"/>
                </a:lnTo>
                <a:lnTo>
                  <a:pt x="6335598" y="1053723"/>
                </a:lnTo>
                <a:lnTo>
                  <a:pt x="6226675" y="932414"/>
                </a:lnTo>
                <a:lnTo>
                  <a:pt x="6100700" y="816476"/>
                </a:lnTo>
                <a:lnTo>
                  <a:pt x="5958521" y="706352"/>
                </a:lnTo>
                <a:lnTo>
                  <a:pt x="5800987" y="602486"/>
                </a:lnTo>
                <a:lnTo>
                  <a:pt x="5628946" y="505322"/>
                </a:lnTo>
                <a:lnTo>
                  <a:pt x="5443247" y="415305"/>
                </a:lnTo>
                <a:lnTo>
                  <a:pt x="5244738" y="332878"/>
                </a:lnTo>
                <a:lnTo>
                  <a:pt x="5034269" y="258486"/>
                </a:lnTo>
                <a:lnTo>
                  <a:pt x="4812687" y="192572"/>
                </a:lnTo>
                <a:lnTo>
                  <a:pt x="4580841" y="135581"/>
                </a:lnTo>
                <a:lnTo>
                  <a:pt x="4339581" y="87955"/>
                </a:lnTo>
                <a:lnTo>
                  <a:pt x="4089754" y="50141"/>
                </a:lnTo>
                <a:lnTo>
                  <a:pt x="3832209" y="22581"/>
                </a:lnTo>
                <a:lnTo>
                  <a:pt x="3567795" y="5719"/>
                </a:lnTo>
                <a:lnTo>
                  <a:pt x="3297360" y="0"/>
                </a:lnTo>
                <a:close/>
              </a:path>
            </a:pathLst>
          </a:custGeom>
          <a:solidFill>
            <a:srgbClr val="B93F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5320" y="1517450"/>
            <a:ext cx="5639190" cy="2348700"/>
          </a:xfrm>
          <a:custGeom>
            <a:avLst/>
            <a:gdLst/>
            <a:ahLst/>
            <a:cxnLst/>
            <a:rect l="l" t="t" r="r" b="b"/>
            <a:pathLst>
              <a:path w="6594720" h="3450559">
                <a:moveTo>
                  <a:pt x="0" y="1725279"/>
                </a:moveTo>
                <a:lnTo>
                  <a:pt x="10930" y="1583779"/>
                </a:lnTo>
                <a:lnTo>
                  <a:pt x="43156" y="1445429"/>
                </a:lnTo>
                <a:lnTo>
                  <a:pt x="95830" y="1310674"/>
                </a:lnTo>
                <a:lnTo>
                  <a:pt x="168101" y="1179957"/>
                </a:lnTo>
                <a:lnTo>
                  <a:pt x="259122" y="1053722"/>
                </a:lnTo>
                <a:lnTo>
                  <a:pt x="368045" y="932413"/>
                </a:lnTo>
                <a:lnTo>
                  <a:pt x="494020" y="816475"/>
                </a:lnTo>
                <a:lnTo>
                  <a:pt x="636199" y="706351"/>
                </a:lnTo>
                <a:lnTo>
                  <a:pt x="793733" y="602485"/>
                </a:lnTo>
                <a:lnTo>
                  <a:pt x="965774" y="505322"/>
                </a:lnTo>
                <a:lnTo>
                  <a:pt x="1151473" y="415305"/>
                </a:lnTo>
                <a:lnTo>
                  <a:pt x="1349982" y="332878"/>
                </a:lnTo>
                <a:lnTo>
                  <a:pt x="1560451" y="258486"/>
                </a:lnTo>
                <a:lnTo>
                  <a:pt x="1782033" y="192572"/>
                </a:lnTo>
                <a:lnTo>
                  <a:pt x="2013878" y="135580"/>
                </a:lnTo>
                <a:lnTo>
                  <a:pt x="2255139" y="87955"/>
                </a:lnTo>
                <a:lnTo>
                  <a:pt x="2504966" y="50141"/>
                </a:lnTo>
                <a:lnTo>
                  <a:pt x="2762511" y="22580"/>
                </a:lnTo>
                <a:lnTo>
                  <a:pt x="3026925" y="5719"/>
                </a:lnTo>
                <a:lnTo>
                  <a:pt x="3297360" y="0"/>
                </a:lnTo>
                <a:lnTo>
                  <a:pt x="3567794" y="5719"/>
                </a:lnTo>
                <a:lnTo>
                  <a:pt x="3832208" y="22580"/>
                </a:lnTo>
                <a:lnTo>
                  <a:pt x="4089753" y="50141"/>
                </a:lnTo>
                <a:lnTo>
                  <a:pt x="4339580" y="87955"/>
                </a:lnTo>
                <a:lnTo>
                  <a:pt x="4580841" y="135581"/>
                </a:lnTo>
                <a:lnTo>
                  <a:pt x="4812686" y="192572"/>
                </a:lnTo>
                <a:lnTo>
                  <a:pt x="5034268" y="258486"/>
                </a:lnTo>
                <a:lnTo>
                  <a:pt x="5244737" y="332878"/>
                </a:lnTo>
                <a:lnTo>
                  <a:pt x="5443246" y="415305"/>
                </a:lnTo>
                <a:lnTo>
                  <a:pt x="5628945" y="505322"/>
                </a:lnTo>
                <a:lnTo>
                  <a:pt x="5800986" y="602486"/>
                </a:lnTo>
                <a:lnTo>
                  <a:pt x="5958520" y="706351"/>
                </a:lnTo>
                <a:lnTo>
                  <a:pt x="6100699" y="816475"/>
                </a:lnTo>
                <a:lnTo>
                  <a:pt x="6226674" y="932414"/>
                </a:lnTo>
                <a:lnTo>
                  <a:pt x="6335597" y="1053722"/>
                </a:lnTo>
                <a:lnTo>
                  <a:pt x="6426618" y="1179957"/>
                </a:lnTo>
                <a:lnTo>
                  <a:pt x="6498890" y="1310674"/>
                </a:lnTo>
                <a:lnTo>
                  <a:pt x="6551563" y="1445430"/>
                </a:lnTo>
                <a:lnTo>
                  <a:pt x="6583789" y="1583779"/>
                </a:lnTo>
                <a:lnTo>
                  <a:pt x="6594720" y="1725279"/>
                </a:lnTo>
                <a:lnTo>
                  <a:pt x="6583789" y="1866779"/>
                </a:lnTo>
                <a:lnTo>
                  <a:pt x="6551563" y="2005128"/>
                </a:lnTo>
                <a:lnTo>
                  <a:pt x="6498890" y="2139884"/>
                </a:lnTo>
                <a:lnTo>
                  <a:pt x="6426618" y="2270601"/>
                </a:lnTo>
                <a:lnTo>
                  <a:pt x="6335597" y="2396836"/>
                </a:lnTo>
                <a:lnTo>
                  <a:pt x="6226674" y="2518145"/>
                </a:lnTo>
                <a:lnTo>
                  <a:pt x="6100699" y="2634083"/>
                </a:lnTo>
                <a:lnTo>
                  <a:pt x="5958520" y="2744207"/>
                </a:lnTo>
                <a:lnTo>
                  <a:pt x="5800986" y="2848073"/>
                </a:lnTo>
                <a:lnTo>
                  <a:pt x="5628945" y="2945236"/>
                </a:lnTo>
                <a:lnTo>
                  <a:pt x="5443246" y="3035253"/>
                </a:lnTo>
                <a:lnTo>
                  <a:pt x="5244737" y="3117680"/>
                </a:lnTo>
                <a:lnTo>
                  <a:pt x="5034268" y="3192072"/>
                </a:lnTo>
                <a:lnTo>
                  <a:pt x="4812686" y="3257986"/>
                </a:lnTo>
                <a:lnTo>
                  <a:pt x="4580841" y="3314978"/>
                </a:lnTo>
                <a:lnTo>
                  <a:pt x="4339580" y="3362603"/>
                </a:lnTo>
                <a:lnTo>
                  <a:pt x="4089753" y="3400418"/>
                </a:lnTo>
                <a:lnTo>
                  <a:pt x="3832208" y="3427978"/>
                </a:lnTo>
                <a:lnTo>
                  <a:pt x="3567794" y="3444839"/>
                </a:lnTo>
                <a:lnTo>
                  <a:pt x="3297360" y="3450559"/>
                </a:lnTo>
                <a:lnTo>
                  <a:pt x="3026925" y="3444839"/>
                </a:lnTo>
                <a:lnTo>
                  <a:pt x="2762511" y="3427978"/>
                </a:lnTo>
                <a:lnTo>
                  <a:pt x="2504966" y="3400418"/>
                </a:lnTo>
                <a:lnTo>
                  <a:pt x="2255139" y="3362603"/>
                </a:lnTo>
                <a:lnTo>
                  <a:pt x="2013878" y="3314978"/>
                </a:lnTo>
                <a:lnTo>
                  <a:pt x="1782033" y="3257986"/>
                </a:lnTo>
                <a:lnTo>
                  <a:pt x="1560451" y="3192072"/>
                </a:lnTo>
                <a:lnTo>
                  <a:pt x="1349982" y="3117680"/>
                </a:lnTo>
                <a:lnTo>
                  <a:pt x="1151473" y="3035253"/>
                </a:lnTo>
                <a:lnTo>
                  <a:pt x="965774" y="2945236"/>
                </a:lnTo>
                <a:lnTo>
                  <a:pt x="793733" y="2848073"/>
                </a:lnTo>
                <a:lnTo>
                  <a:pt x="636199" y="2744207"/>
                </a:lnTo>
                <a:lnTo>
                  <a:pt x="494020" y="2634083"/>
                </a:lnTo>
                <a:lnTo>
                  <a:pt x="368045" y="2518145"/>
                </a:lnTo>
                <a:lnTo>
                  <a:pt x="259122" y="2396836"/>
                </a:lnTo>
                <a:lnTo>
                  <a:pt x="168101" y="2270601"/>
                </a:lnTo>
                <a:lnTo>
                  <a:pt x="95830" y="2139884"/>
                </a:lnTo>
                <a:lnTo>
                  <a:pt x="43156" y="2005128"/>
                </a:lnTo>
                <a:lnTo>
                  <a:pt x="10930" y="1866779"/>
                </a:lnTo>
                <a:lnTo>
                  <a:pt x="0" y="1725279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1966" y="2455560"/>
            <a:ext cx="1048276" cy="605150"/>
          </a:xfrm>
          <a:custGeom>
            <a:avLst/>
            <a:gdLst/>
            <a:ahLst/>
            <a:cxnLst/>
            <a:rect l="l" t="t" r="r" b="b"/>
            <a:pathLst>
              <a:path w="1225901" h="889048">
                <a:moveTo>
                  <a:pt x="612950" y="0"/>
                </a:moveTo>
                <a:lnTo>
                  <a:pt x="562678" y="1473"/>
                </a:lnTo>
                <a:lnTo>
                  <a:pt x="513526" y="5818"/>
                </a:lnTo>
                <a:lnTo>
                  <a:pt x="465651" y="12919"/>
                </a:lnTo>
                <a:lnTo>
                  <a:pt x="419210" y="22662"/>
                </a:lnTo>
                <a:lnTo>
                  <a:pt x="374362" y="34932"/>
                </a:lnTo>
                <a:lnTo>
                  <a:pt x="331264" y="49617"/>
                </a:lnTo>
                <a:lnTo>
                  <a:pt x="290074" y="66599"/>
                </a:lnTo>
                <a:lnTo>
                  <a:pt x="250949" y="85767"/>
                </a:lnTo>
                <a:lnTo>
                  <a:pt x="214048" y="107004"/>
                </a:lnTo>
                <a:lnTo>
                  <a:pt x="179528" y="130198"/>
                </a:lnTo>
                <a:lnTo>
                  <a:pt x="147547" y="155232"/>
                </a:lnTo>
                <a:lnTo>
                  <a:pt x="118263" y="181994"/>
                </a:lnTo>
                <a:lnTo>
                  <a:pt x="91833" y="210367"/>
                </a:lnTo>
                <a:lnTo>
                  <a:pt x="48168" y="271495"/>
                </a:lnTo>
                <a:lnTo>
                  <a:pt x="17813" y="337699"/>
                </a:lnTo>
                <a:lnTo>
                  <a:pt x="2031" y="408066"/>
                </a:lnTo>
                <a:lnTo>
                  <a:pt x="0" y="444524"/>
                </a:lnTo>
                <a:lnTo>
                  <a:pt x="2031" y="480982"/>
                </a:lnTo>
                <a:lnTo>
                  <a:pt x="17813" y="551348"/>
                </a:lnTo>
                <a:lnTo>
                  <a:pt x="48168" y="617553"/>
                </a:lnTo>
                <a:lnTo>
                  <a:pt x="91833" y="678680"/>
                </a:lnTo>
                <a:lnTo>
                  <a:pt x="118263" y="707054"/>
                </a:lnTo>
                <a:lnTo>
                  <a:pt x="147547" y="733816"/>
                </a:lnTo>
                <a:lnTo>
                  <a:pt x="179528" y="758850"/>
                </a:lnTo>
                <a:lnTo>
                  <a:pt x="214048" y="782043"/>
                </a:lnTo>
                <a:lnTo>
                  <a:pt x="250949" y="803281"/>
                </a:lnTo>
                <a:lnTo>
                  <a:pt x="290074" y="822448"/>
                </a:lnTo>
                <a:lnTo>
                  <a:pt x="331264" y="839431"/>
                </a:lnTo>
                <a:lnTo>
                  <a:pt x="374362" y="854115"/>
                </a:lnTo>
                <a:lnTo>
                  <a:pt x="419210" y="866386"/>
                </a:lnTo>
                <a:lnTo>
                  <a:pt x="465651" y="876129"/>
                </a:lnTo>
                <a:lnTo>
                  <a:pt x="513526" y="883230"/>
                </a:lnTo>
                <a:lnTo>
                  <a:pt x="562678" y="887574"/>
                </a:lnTo>
                <a:lnTo>
                  <a:pt x="612950" y="889048"/>
                </a:lnTo>
                <a:lnTo>
                  <a:pt x="663221" y="887574"/>
                </a:lnTo>
                <a:lnTo>
                  <a:pt x="712374" y="883230"/>
                </a:lnTo>
                <a:lnTo>
                  <a:pt x="760249" y="876129"/>
                </a:lnTo>
                <a:lnTo>
                  <a:pt x="806690" y="866386"/>
                </a:lnTo>
                <a:lnTo>
                  <a:pt x="851538" y="854115"/>
                </a:lnTo>
                <a:lnTo>
                  <a:pt x="894636" y="839431"/>
                </a:lnTo>
                <a:lnTo>
                  <a:pt x="935826" y="822448"/>
                </a:lnTo>
                <a:lnTo>
                  <a:pt x="974951" y="803281"/>
                </a:lnTo>
                <a:lnTo>
                  <a:pt x="1011852" y="782043"/>
                </a:lnTo>
                <a:lnTo>
                  <a:pt x="1046372" y="758850"/>
                </a:lnTo>
                <a:lnTo>
                  <a:pt x="1078353" y="733816"/>
                </a:lnTo>
                <a:lnTo>
                  <a:pt x="1107637" y="707054"/>
                </a:lnTo>
                <a:lnTo>
                  <a:pt x="1134067" y="678680"/>
                </a:lnTo>
                <a:lnTo>
                  <a:pt x="1177732" y="617553"/>
                </a:lnTo>
                <a:lnTo>
                  <a:pt x="1208087" y="551348"/>
                </a:lnTo>
                <a:lnTo>
                  <a:pt x="1223869" y="480982"/>
                </a:lnTo>
                <a:lnTo>
                  <a:pt x="1225901" y="444524"/>
                </a:lnTo>
                <a:lnTo>
                  <a:pt x="1223869" y="408066"/>
                </a:lnTo>
                <a:lnTo>
                  <a:pt x="1208087" y="337699"/>
                </a:lnTo>
                <a:lnTo>
                  <a:pt x="1177732" y="271495"/>
                </a:lnTo>
                <a:lnTo>
                  <a:pt x="1134067" y="210367"/>
                </a:lnTo>
                <a:lnTo>
                  <a:pt x="1107637" y="181994"/>
                </a:lnTo>
                <a:lnTo>
                  <a:pt x="1078353" y="155232"/>
                </a:lnTo>
                <a:lnTo>
                  <a:pt x="1046372" y="130198"/>
                </a:lnTo>
                <a:lnTo>
                  <a:pt x="1011852" y="107004"/>
                </a:lnTo>
                <a:lnTo>
                  <a:pt x="974951" y="85767"/>
                </a:lnTo>
                <a:lnTo>
                  <a:pt x="935826" y="66599"/>
                </a:lnTo>
                <a:lnTo>
                  <a:pt x="894636" y="49617"/>
                </a:lnTo>
                <a:lnTo>
                  <a:pt x="851538" y="34932"/>
                </a:lnTo>
                <a:lnTo>
                  <a:pt x="806690" y="22662"/>
                </a:lnTo>
                <a:lnTo>
                  <a:pt x="760249" y="12919"/>
                </a:lnTo>
                <a:lnTo>
                  <a:pt x="712374" y="5818"/>
                </a:lnTo>
                <a:lnTo>
                  <a:pt x="663221" y="1473"/>
                </a:lnTo>
                <a:lnTo>
                  <a:pt x="612950" y="0"/>
                </a:lnTo>
                <a:close/>
              </a:path>
            </a:pathLst>
          </a:custGeom>
          <a:solidFill>
            <a:srgbClr val="D4B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1966" y="2455560"/>
            <a:ext cx="1048276" cy="605150"/>
          </a:xfrm>
          <a:custGeom>
            <a:avLst/>
            <a:gdLst/>
            <a:ahLst/>
            <a:cxnLst/>
            <a:rect l="l" t="t" r="r" b="b"/>
            <a:pathLst>
              <a:path w="1225901" h="889048">
                <a:moveTo>
                  <a:pt x="0" y="444524"/>
                </a:moveTo>
                <a:lnTo>
                  <a:pt x="2031" y="408066"/>
                </a:lnTo>
                <a:lnTo>
                  <a:pt x="8022" y="372419"/>
                </a:lnTo>
                <a:lnTo>
                  <a:pt x="31248" y="304019"/>
                </a:lnTo>
                <a:lnTo>
                  <a:pt x="68416" y="240239"/>
                </a:lnTo>
                <a:lnTo>
                  <a:pt x="118264" y="181993"/>
                </a:lnTo>
                <a:lnTo>
                  <a:pt x="147548" y="155232"/>
                </a:lnTo>
                <a:lnTo>
                  <a:pt x="179529" y="130197"/>
                </a:lnTo>
                <a:lnTo>
                  <a:pt x="214049" y="107004"/>
                </a:lnTo>
                <a:lnTo>
                  <a:pt x="250950" y="85767"/>
                </a:lnTo>
                <a:lnTo>
                  <a:pt x="290074" y="66599"/>
                </a:lnTo>
                <a:lnTo>
                  <a:pt x="331264" y="49616"/>
                </a:lnTo>
                <a:lnTo>
                  <a:pt x="374362" y="34932"/>
                </a:lnTo>
                <a:lnTo>
                  <a:pt x="419211" y="22662"/>
                </a:lnTo>
                <a:lnTo>
                  <a:pt x="465651" y="12919"/>
                </a:lnTo>
                <a:lnTo>
                  <a:pt x="513527" y="5818"/>
                </a:lnTo>
                <a:lnTo>
                  <a:pt x="562679" y="1473"/>
                </a:lnTo>
                <a:lnTo>
                  <a:pt x="612951" y="0"/>
                </a:lnTo>
                <a:lnTo>
                  <a:pt x="663222" y="1473"/>
                </a:lnTo>
                <a:lnTo>
                  <a:pt x="712375" y="5818"/>
                </a:lnTo>
                <a:lnTo>
                  <a:pt x="760250" y="12919"/>
                </a:lnTo>
                <a:lnTo>
                  <a:pt x="806691" y="22662"/>
                </a:lnTo>
                <a:lnTo>
                  <a:pt x="851539" y="34932"/>
                </a:lnTo>
                <a:lnTo>
                  <a:pt x="894637" y="49616"/>
                </a:lnTo>
                <a:lnTo>
                  <a:pt x="935827" y="66599"/>
                </a:lnTo>
                <a:lnTo>
                  <a:pt x="974951" y="85767"/>
                </a:lnTo>
                <a:lnTo>
                  <a:pt x="1011852" y="107004"/>
                </a:lnTo>
                <a:lnTo>
                  <a:pt x="1046372" y="130197"/>
                </a:lnTo>
                <a:lnTo>
                  <a:pt x="1078353" y="155232"/>
                </a:lnTo>
                <a:lnTo>
                  <a:pt x="1107637" y="181993"/>
                </a:lnTo>
                <a:lnTo>
                  <a:pt x="1134067" y="210367"/>
                </a:lnTo>
                <a:lnTo>
                  <a:pt x="1177733" y="271495"/>
                </a:lnTo>
                <a:lnTo>
                  <a:pt x="1208087" y="337699"/>
                </a:lnTo>
                <a:lnTo>
                  <a:pt x="1223869" y="408066"/>
                </a:lnTo>
                <a:lnTo>
                  <a:pt x="1225901" y="444524"/>
                </a:lnTo>
                <a:lnTo>
                  <a:pt x="1223869" y="480982"/>
                </a:lnTo>
                <a:lnTo>
                  <a:pt x="1217879" y="516628"/>
                </a:lnTo>
                <a:lnTo>
                  <a:pt x="1194653" y="585028"/>
                </a:lnTo>
                <a:lnTo>
                  <a:pt x="1157485" y="648808"/>
                </a:lnTo>
                <a:lnTo>
                  <a:pt x="1107637" y="707054"/>
                </a:lnTo>
                <a:lnTo>
                  <a:pt x="1078353" y="733815"/>
                </a:lnTo>
                <a:lnTo>
                  <a:pt x="1046372" y="758850"/>
                </a:lnTo>
                <a:lnTo>
                  <a:pt x="1011852" y="782043"/>
                </a:lnTo>
                <a:lnTo>
                  <a:pt x="974951" y="803280"/>
                </a:lnTo>
                <a:lnTo>
                  <a:pt x="935827" y="822448"/>
                </a:lnTo>
                <a:lnTo>
                  <a:pt x="894637" y="839431"/>
                </a:lnTo>
                <a:lnTo>
                  <a:pt x="851539" y="854115"/>
                </a:lnTo>
                <a:lnTo>
                  <a:pt x="806691" y="866386"/>
                </a:lnTo>
                <a:lnTo>
                  <a:pt x="760250" y="876129"/>
                </a:lnTo>
                <a:lnTo>
                  <a:pt x="712375" y="883230"/>
                </a:lnTo>
                <a:lnTo>
                  <a:pt x="663222" y="887574"/>
                </a:lnTo>
                <a:lnTo>
                  <a:pt x="612951" y="889048"/>
                </a:lnTo>
                <a:lnTo>
                  <a:pt x="562679" y="887574"/>
                </a:lnTo>
                <a:lnTo>
                  <a:pt x="513527" y="883230"/>
                </a:lnTo>
                <a:lnTo>
                  <a:pt x="465651" y="876129"/>
                </a:lnTo>
                <a:lnTo>
                  <a:pt x="419211" y="866386"/>
                </a:lnTo>
                <a:lnTo>
                  <a:pt x="374362" y="854115"/>
                </a:lnTo>
                <a:lnTo>
                  <a:pt x="331264" y="839431"/>
                </a:lnTo>
                <a:lnTo>
                  <a:pt x="290074" y="822448"/>
                </a:lnTo>
                <a:lnTo>
                  <a:pt x="250950" y="803280"/>
                </a:lnTo>
                <a:lnTo>
                  <a:pt x="214049" y="782043"/>
                </a:lnTo>
                <a:lnTo>
                  <a:pt x="179529" y="758850"/>
                </a:lnTo>
                <a:lnTo>
                  <a:pt x="147548" y="733815"/>
                </a:lnTo>
                <a:lnTo>
                  <a:pt x="118264" y="707054"/>
                </a:lnTo>
                <a:lnTo>
                  <a:pt x="91834" y="678680"/>
                </a:lnTo>
                <a:lnTo>
                  <a:pt x="48168" y="617552"/>
                </a:lnTo>
                <a:lnTo>
                  <a:pt x="17813" y="551348"/>
                </a:lnTo>
                <a:lnTo>
                  <a:pt x="2031" y="480982"/>
                </a:lnTo>
                <a:lnTo>
                  <a:pt x="0" y="444524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4994" y="2322890"/>
            <a:ext cx="2051395" cy="1310444"/>
          </a:xfrm>
          <a:custGeom>
            <a:avLst/>
            <a:gdLst/>
            <a:ahLst/>
            <a:cxnLst/>
            <a:rect l="l" t="t" r="r" b="b"/>
            <a:pathLst>
              <a:path w="2398993" h="1925220">
                <a:moveTo>
                  <a:pt x="1199497" y="0"/>
                </a:moveTo>
                <a:lnTo>
                  <a:pt x="1101119" y="3191"/>
                </a:lnTo>
                <a:lnTo>
                  <a:pt x="1004932" y="12598"/>
                </a:lnTo>
                <a:lnTo>
                  <a:pt x="911243" y="27976"/>
                </a:lnTo>
                <a:lnTo>
                  <a:pt x="820362" y="49074"/>
                </a:lnTo>
                <a:lnTo>
                  <a:pt x="732598" y="75646"/>
                </a:lnTo>
                <a:lnTo>
                  <a:pt x="648258" y="107444"/>
                </a:lnTo>
                <a:lnTo>
                  <a:pt x="567652" y="144221"/>
                </a:lnTo>
                <a:lnTo>
                  <a:pt x="491089" y="185728"/>
                </a:lnTo>
                <a:lnTo>
                  <a:pt x="418876" y="231717"/>
                </a:lnTo>
                <a:lnTo>
                  <a:pt x="351324" y="281942"/>
                </a:lnTo>
                <a:lnTo>
                  <a:pt x="288740" y="336154"/>
                </a:lnTo>
                <a:lnTo>
                  <a:pt x="231433" y="394105"/>
                </a:lnTo>
                <a:lnTo>
                  <a:pt x="179712" y="455548"/>
                </a:lnTo>
                <a:lnTo>
                  <a:pt x="133885" y="520235"/>
                </a:lnTo>
                <a:lnTo>
                  <a:pt x="94262" y="587919"/>
                </a:lnTo>
                <a:lnTo>
                  <a:pt x="61151" y="658351"/>
                </a:lnTo>
                <a:lnTo>
                  <a:pt x="34860" y="731284"/>
                </a:lnTo>
                <a:lnTo>
                  <a:pt x="15699" y="806470"/>
                </a:lnTo>
                <a:lnTo>
                  <a:pt x="3976" y="883661"/>
                </a:lnTo>
                <a:lnTo>
                  <a:pt x="0" y="962610"/>
                </a:lnTo>
                <a:lnTo>
                  <a:pt x="3976" y="1041559"/>
                </a:lnTo>
                <a:lnTo>
                  <a:pt x="15699" y="1118750"/>
                </a:lnTo>
                <a:lnTo>
                  <a:pt x="34860" y="1193936"/>
                </a:lnTo>
                <a:lnTo>
                  <a:pt x="61151" y="1266869"/>
                </a:lnTo>
                <a:lnTo>
                  <a:pt x="94262" y="1337301"/>
                </a:lnTo>
                <a:lnTo>
                  <a:pt x="133885" y="1404985"/>
                </a:lnTo>
                <a:lnTo>
                  <a:pt x="179712" y="1469672"/>
                </a:lnTo>
                <a:lnTo>
                  <a:pt x="231433" y="1531115"/>
                </a:lnTo>
                <a:lnTo>
                  <a:pt x="288740" y="1589066"/>
                </a:lnTo>
                <a:lnTo>
                  <a:pt x="351324" y="1643278"/>
                </a:lnTo>
                <a:lnTo>
                  <a:pt x="418876" y="1693503"/>
                </a:lnTo>
                <a:lnTo>
                  <a:pt x="491089" y="1739492"/>
                </a:lnTo>
                <a:lnTo>
                  <a:pt x="567652" y="1780999"/>
                </a:lnTo>
                <a:lnTo>
                  <a:pt x="648258" y="1817776"/>
                </a:lnTo>
                <a:lnTo>
                  <a:pt x="732598" y="1849574"/>
                </a:lnTo>
                <a:lnTo>
                  <a:pt x="820362" y="1876146"/>
                </a:lnTo>
                <a:lnTo>
                  <a:pt x="911243" y="1897244"/>
                </a:lnTo>
                <a:lnTo>
                  <a:pt x="1004932" y="1912621"/>
                </a:lnTo>
                <a:lnTo>
                  <a:pt x="1101119" y="1922029"/>
                </a:lnTo>
                <a:lnTo>
                  <a:pt x="1199497" y="1925220"/>
                </a:lnTo>
                <a:lnTo>
                  <a:pt x="1297874" y="1922029"/>
                </a:lnTo>
                <a:lnTo>
                  <a:pt x="1394061" y="1912621"/>
                </a:lnTo>
                <a:lnTo>
                  <a:pt x="1487750" y="1897244"/>
                </a:lnTo>
                <a:lnTo>
                  <a:pt x="1578630" y="1876146"/>
                </a:lnTo>
                <a:lnTo>
                  <a:pt x="1666395" y="1849574"/>
                </a:lnTo>
                <a:lnTo>
                  <a:pt x="1750734" y="1817776"/>
                </a:lnTo>
                <a:lnTo>
                  <a:pt x="1831340" y="1780999"/>
                </a:lnTo>
                <a:lnTo>
                  <a:pt x="1907904" y="1739492"/>
                </a:lnTo>
                <a:lnTo>
                  <a:pt x="1980116" y="1693503"/>
                </a:lnTo>
                <a:lnTo>
                  <a:pt x="2047669" y="1643278"/>
                </a:lnTo>
                <a:lnTo>
                  <a:pt x="2110253" y="1589066"/>
                </a:lnTo>
                <a:lnTo>
                  <a:pt x="2167560" y="1531115"/>
                </a:lnTo>
                <a:lnTo>
                  <a:pt x="2219281" y="1469672"/>
                </a:lnTo>
                <a:lnTo>
                  <a:pt x="2265107" y="1404985"/>
                </a:lnTo>
                <a:lnTo>
                  <a:pt x="2304730" y="1337301"/>
                </a:lnTo>
                <a:lnTo>
                  <a:pt x="2337842" y="1266869"/>
                </a:lnTo>
                <a:lnTo>
                  <a:pt x="2364132" y="1193936"/>
                </a:lnTo>
                <a:lnTo>
                  <a:pt x="2383293" y="1118750"/>
                </a:lnTo>
                <a:lnTo>
                  <a:pt x="2395016" y="1041559"/>
                </a:lnTo>
                <a:lnTo>
                  <a:pt x="2398993" y="962610"/>
                </a:lnTo>
                <a:lnTo>
                  <a:pt x="2395016" y="883661"/>
                </a:lnTo>
                <a:lnTo>
                  <a:pt x="2383293" y="806470"/>
                </a:lnTo>
                <a:lnTo>
                  <a:pt x="2364132" y="731284"/>
                </a:lnTo>
                <a:lnTo>
                  <a:pt x="2337842" y="658351"/>
                </a:lnTo>
                <a:lnTo>
                  <a:pt x="2304730" y="587919"/>
                </a:lnTo>
                <a:lnTo>
                  <a:pt x="2265107" y="520235"/>
                </a:lnTo>
                <a:lnTo>
                  <a:pt x="2219281" y="455548"/>
                </a:lnTo>
                <a:lnTo>
                  <a:pt x="2167560" y="394105"/>
                </a:lnTo>
                <a:lnTo>
                  <a:pt x="2110253" y="336154"/>
                </a:lnTo>
                <a:lnTo>
                  <a:pt x="2047669" y="281942"/>
                </a:lnTo>
                <a:lnTo>
                  <a:pt x="1980116" y="231717"/>
                </a:lnTo>
                <a:lnTo>
                  <a:pt x="1907904" y="185728"/>
                </a:lnTo>
                <a:lnTo>
                  <a:pt x="1831340" y="144221"/>
                </a:lnTo>
                <a:lnTo>
                  <a:pt x="1750734" y="107444"/>
                </a:lnTo>
                <a:lnTo>
                  <a:pt x="1666395" y="75646"/>
                </a:lnTo>
                <a:lnTo>
                  <a:pt x="1578630" y="49074"/>
                </a:lnTo>
                <a:lnTo>
                  <a:pt x="1487750" y="27976"/>
                </a:lnTo>
                <a:lnTo>
                  <a:pt x="1394061" y="12598"/>
                </a:lnTo>
                <a:lnTo>
                  <a:pt x="1297874" y="3191"/>
                </a:lnTo>
                <a:lnTo>
                  <a:pt x="1199497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4994" y="2322889"/>
            <a:ext cx="2051395" cy="1310444"/>
          </a:xfrm>
          <a:custGeom>
            <a:avLst/>
            <a:gdLst/>
            <a:ahLst/>
            <a:cxnLst/>
            <a:rect l="l" t="t" r="r" b="b"/>
            <a:pathLst>
              <a:path w="2398993" h="1925220">
                <a:moveTo>
                  <a:pt x="0" y="962610"/>
                </a:moveTo>
                <a:lnTo>
                  <a:pt x="3976" y="883661"/>
                </a:lnTo>
                <a:lnTo>
                  <a:pt x="15699" y="806469"/>
                </a:lnTo>
                <a:lnTo>
                  <a:pt x="34860" y="731283"/>
                </a:lnTo>
                <a:lnTo>
                  <a:pt x="61151" y="658350"/>
                </a:lnTo>
                <a:lnTo>
                  <a:pt x="94262" y="587918"/>
                </a:lnTo>
                <a:lnTo>
                  <a:pt x="133885" y="520235"/>
                </a:lnTo>
                <a:lnTo>
                  <a:pt x="179712" y="455548"/>
                </a:lnTo>
                <a:lnTo>
                  <a:pt x="231433" y="394104"/>
                </a:lnTo>
                <a:lnTo>
                  <a:pt x="288740" y="336153"/>
                </a:lnTo>
                <a:lnTo>
                  <a:pt x="351324" y="281941"/>
                </a:lnTo>
                <a:lnTo>
                  <a:pt x="418877" y="231717"/>
                </a:lnTo>
                <a:lnTo>
                  <a:pt x="491090" y="185727"/>
                </a:lnTo>
                <a:lnTo>
                  <a:pt x="567653" y="144221"/>
                </a:lnTo>
                <a:lnTo>
                  <a:pt x="648259" y="107444"/>
                </a:lnTo>
                <a:lnTo>
                  <a:pt x="732599" y="75646"/>
                </a:lnTo>
                <a:lnTo>
                  <a:pt x="820363" y="49074"/>
                </a:lnTo>
                <a:lnTo>
                  <a:pt x="911244" y="27975"/>
                </a:lnTo>
                <a:lnTo>
                  <a:pt x="1004933" y="12598"/>
                </a:lnTo>
                <a:lnTo>
                  <a:pt x="1101120" y="3191"/>
                </a:lnTo>
                <a:lnTo>
                  <a:pt x="1199497" y="0"/>
                </a:lnTo>
                <a:lnTo>
                  <a:pt x="1297875" y="3191"/>
                </a:lnTo>
                <a:lnTo>
                  <a:pt x="1394062" y="12598"/>
                </a:lnTo>
                <a:lnTo>
                  <a:pt x="1487750" y="27975"/>
                </a:lnTo>
                <a:lnTo>
                  <a:pt x="1578631" y="49074"/>
                </a:lnTo>
                <a:lnTo>
                  <a:pt x="1666395" y="75646"/>
                </a:lnTo>
                <a:lnTo>
                  <a:pt x="1750735" y="107444"/>
                </a:lnTo>
                <a:lnTo>
                  <a:pt x="1831340" y="144221"/>
                </a:lnTo>
                <a:lnTo>
                  <a:pt x="1907904" y="185727"/>
                </a:lnTo>
                <a:lnTo>
                  <a:pt x="1980116" y="231717"/>
                </a:lnTo>
                <a:lnTo>
                  <a:pt x="2047669" y="281941"/>
                </a:lnTo>
                <a:lnTo>
                  <a:pt x="2110253" y="336153"/>
                </a:lnTo>
                <a:lnTo>
                  <a:pt x="2167560" y="394104"/>
                </a:lnTo>
                <a:lnTo>
                  <a:pt x="2219281" y="455548"/>
                </a:lnTo>
                <a:lnTo>
                  <a:pt x="2265108" y="520235"/>
                </a:lnTo>
                <a:lnTo>
                  <a:pt x="2304731" y="587918"/>
                </a:lnTo>
                <a:lnTo>
                  <a:pt x="2337842" y="658350"/>
                </a:lnTo>
                <a:lnTo>
                  <a:pt x="2364133" y="731283"/>
                </a:lnTo>
                <a:lnTo>
                  <a:pt x="2383294" y="806469"/>
                </a:lnTo>
                <a:lnTo>
                  <a:pt x="2395017" y="883661"/>
                </a:lnTo>
                <a:lnTo>
                  <a:pt x="2398993" y="962610"/>
                </a:lnTo>
                <a:lnTo>
                  <a:pt x="2395017" y="1041559"/>
                </a:lnTo>
                <a:lnTo>
                  <a:pt x="2383294" y="1118750"/>
                </a:lnTo>
                <a:lnTo>
                  <a:pt x="2364133" y="1193936"/>
                </a:lnTo>
                <a:lnTo>
                  <a:pt x="2337842" y="1266869"/>
                </a:lnTo>
                <a:lnTo>
                  <a:pt x="2304731" y="1337301"/>
                </a:lnTo>
                <a:lnTo>
                  <a:pt x="2265108" y="1404985"/>
                </a:lnTo>
                <a:lnTo>
                  <a:pt x="2219281" y="1469672"/>
                </a:lnTo>
                <a:lnTo>
                  <a:pt x="2167560" y="1531115"/>
                </a:lnTo>
                <a:lnTo>
                  <a:pt x="2110253" y="1589066"/>
                </a:lnTo>
                <a:lnTo>
                  <a:pt x="2047669" y="1643278"/>
                </a:lnTo>
                <a:lnTo>
                  <a:pt x="1980116" y="1693503"/>
                </a:lnTo>
                <a:lnTo>
                  <a:pt x="1907904" y="1739492"/>
                </a:lnTo>
                <a:lnTo>
                  <a:pt x="1831340" y="1780999"/>
                </a:lnTo>
                <a:lnTo>
                  <a:pt x="1750735" y="1817775"/>
                </a:lnTo>
                <a:lnTo>
                  <a:pt x="1666395" y="1849573"/>
                </a:lnTo>
                <a:lnTo>
                  <a:pt x="1578631" y="1876146"/>
                </a:lnTo>
                <a:lnTo>
                  <a:pt x="1487750" y="1897244"/>
                </a:lnTo>
                <a:lnTo>
                  <a:pt x="1394062" y="1912621"/>
                </a:lnTo>
                <a:lnTo>
                  <a:pt x="1297875" y="1922029"/>
                </a:lnTo>
                <a:lnTo>
                  <a:pt x="1199497" y="1925220"/>
                </a:lnTo>
                <a:lnTo>
                  <a:pt x="1101120" y="1922029"/>
                </a:lnTo>
                <a:lnTo>
                  <a:pt x="1004933" y="1912621"/>
                </a:lnTo>
                <a:lnTo>
                  <a:pt x="911244" y="1897244"/>
                </a:lnTo>
                <a:lnTo>
                  <a:pt x="820363" y="1876146"/>
                </a:lnTo>
                <a:lnTo>
                  <a:pt x="732599" y="1849573"/>
                </a:lnTo>
                <a:lnTo>
                  <a:pt x="648259" y="1817775"/>
                </a:lnTo>
                <a:lnTo>
                  <a:pt x="567653" y="1780999"/>
                </a:lnTo>
                <a:lnTo>
                  <a:pt x="491090" y="1739492"/>
                </a:lnTo>
                <a:lnTo>
                  <a:pt x="418877" y="1693503"/>
                </a:lnTo>
                <a:lnTo>
                  <a:pt x="351324" y="1643278"/>
                </a:lnTo>
                <a:lnTo>
                  <a:pt x="288740" y="1589066"/>
                </a:lnTo>
                <a:lnTo>
                  <a:pt x="231433" y="1531115"/>
                </a:lnTo>
                <a:lnTo>
                  <a:pt x="179712" y="1469672"/>
                </a:lnTo>
                <a:lnTo>
                  <a:pt x="133885" y="1404985"/>
                </a:lnTo>
                <a:lnTo>
                  <a:pt x="94262" y="1337301"/>
                </a:lnTo>
                <a:lnTo>
                  <a:pt x="61151" y="1266869"/>
                </a:lnTo>
                <a:lnTo>
                  <a:pt x="34860" y="1193936"/>
                </a:lnTo>
                <a:lnTo>
                  <a:pt x="15699" y="1118750"/>
                </a:lnTo>
                <a:lnTo>
                  <a:pt x="3976" y="1041559"/>
                </a:lnTo>
                <a:lnTo>
                  <a:pt x="0" y="962610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2262" y="2128591"/>
            <a:ext cx="2561020" cy="1512447"/>
          </a:xfrm>
          <a:custGeom>
            <a:avLst/>
            <a:gdLst/>
            <a:ahLst/>
            <a:cxnLst/>
            <a:rect l="l" t="t" r="r" b="b"/>
            <a:pathLst>
              <a:path w="2994971" h="2221990">
                <a:moveTo>
                  <a:pt x="1497484" y="0"/>
                </a:moveTo>
                <a:lnTo>
                  <a:pt x="1374667" y="3682"/>
                </a:lnTo>
                <a:lnTo>
                  <a:pt x="1254584" y="14541"/>
                </a:lnTo>
                <a:lnTo>
                  <a:pt x="1137621" y="32288"/>
                </a:lnTo>
                <a:lnTo>
                  <a:pt x="1024163" y="56639"/>
                </a:lnTo>
                <a:lnTo>
                  <a:pt x="914595" y="87307"/>
                </a:lnTo>
                <a:lnTo>
                  <a:pt x="809303" y="124007"/>
                </a:lnTo>
                <a:lnTo>
                  <a:pt x="708673" y="166452"/>
                </a:lnTo>
                <a:lnTo>
                  <a:pt x="613089" y="214358"/>
                </a:lnTo>
                <a:lnTo>
                  <a:pt x="522937" y="267436"/>
                </a:lnTo>
                <a:lnTo>
                  <a:pt x="438602" y="325403"/>
                </a:lnTo>
                <a:lnTo>
                  <a:pt x="360470" y="387972"/>
                </a:lnTo>
                <a:lnTo>
                  <a:pt x="288927" y="454856"/>
                </a:lnTo>
                <a:lnTo>
                  <a:pt x="224357" y="525771"/>
                </a:lnTo>
                <a:lnTo>
                  <a:pt x="167146" y="600429"/>
                </a:lnTo>
                <a:lnTo>
                  <a:pt x="117679" y="678546"/>
                </a:lnTo>
                <a:lnTo>
                  <a:pt x="76342" y="759835"/>
                </a:lnTo>
                <a:lnTo>
                  <a:pt x="43520" y="844011"/>
                </a:lnTo>
                <a:lnTo>
                  <a:pt x="19599" y="930786"/>
                </a:lnTo>
                <a:lnTo>
                  <a:pt x="4964" y="1019877"/>
                </a:lnTo>
                <a:lnTo>
                  <a:pt x="0" y="1110995"/>
                </a:lnTo>
                <a:lnTo>
                  <a:pt x="4964" y="1202114"/>
                </a:lnTo>
                <a:lnTo>
                  <a:pt x="19599" y="1291205"/>
                </a:lnTo>
                <a:lnTo>
                  <a:pt x="43520" y="1377980"/>
                </a:lnTo>
                <a:lnTo>
                  <a:pt x="76342" y="1462156"/>
                </a:lnTo>
                <a:lnTo>
                  <a:pt x="117679" y="1543445"/>
                </a:lnTo>
                <a:lnTo>
                  <a:pt x="167146" y="1621561"/>
                </a:lnTo>
                <a:lnTo>
                  <a:pt x="224357" y="1696220"/>
                </a:lnTo>
                <a:lnTo>
                  <a:pt x="288927" y="1767134"/>
                </a:lnTo>
                <a:lnTo>
                  <a:pt x="360471" y="1834019"/>
                </a:lnTo>
                <a:lnTo>
                  <a:pt x="438603" y="1896587"/>
                </a:lnTo>
                <a:lnTo>
                  <a:pt x="522937" y="1954554"/>
                </a:lnTo>
                <a:lnTo>
                  <a:pt x="613089" y="2007633"/>
                </a:lnTo>
                <a:lnTo>
                  <a:pt x="708673" y="2055538"/>
                </a:lnTo>
                <a:lnTo>
                  <a:pt x="809304" y="2097983"/>
                </a:lnTo>
                <a:lnTo>
                  <a:pt x="914596" y="2134683"/>
                </a:lnTo>
                <a:lnTo>
                  <a:pt x="1024163" y="2165351"/>
                </a:lnTo>
                <a:lnTo>
                  <a:pt x="1137622" y="2189702"/>
                </a:lnTo>
                <a:lnTo>
                  <a:pt x="1254585" y="2207449"/>
                </a:lnTo>
                <a:lnTo>
                  <a:pt x="1374667" y="2218307"/>
                </a:lnTo>
                <a:lnTo>
                  <a:pt x="1497484" y="2221990"/>
                </a:lnTo>
                <a:lnTo>
                  <a:pt x="1620302" y="2218307"/>
                </a:lnTo>
                <a:lnTo>
                  <a:pt x="1740385" y="2207449"/>
                </a:lnTo>
                <a:lnTo>
                  <a:pt x="1857348" y="2189702"/>
                </a:lnTo>
                <a:lnTo>
                  <a:pt x="1970806" y="2165351"/>
                </a:lnTo>
                <a:lnTo>
                  <a:pt x="2080374" y="2134683"/>
                </a:lnTo>
                <a:lnTo>
                  <a:pt x="2185666" y="2097983"/>
                </a:lnTo>
                <a:lnTo>
                  <a:pt x="2286296" y="2055538"/>
                </a:lnTo>
                <a:lnTo>
                  <a:pt x="2381881" y="2007633"/>
                </a:lnTo>
                <a:lnTo>
                  <a:pt x="2472033" y="1954554"/>
                </a:lnTo>
                <a:lnTo>
                  <a:pt x="2556367" y="1896587"/>
                </a:lnTo>
                <a:lnTo>
                  <a:pt x="2634499" y="1834019"/>
                </a:lnTo>
                <a:lnTo>
                  <a:pt x="2706043" y="1767134"/>
                </a:lnTo>
                <a:lnTo>
                  <a:pt x="2770613" y="1696220"/>
                </a:lnTo>
                <a:lnTo>
                  <a:pt x="2827824" y="1621561"/>
                </a:lnTo>
                <a:lnTo>
                  <a:pt x="2877291" y="1543445"/>
                </a:lnTo>
                <a:lnTo>
                  <a:pt x="2918628" y="1462156"/>
                </a:lnTo>
                <a:lnTo>
                  <a:pt x="2951450" y="1377980"/>
                </a:lnTo>
                <a:lnTo>
                  <a:pt x="2975371" y="1291205"/>
                </a:lnTo>
                <a:lnTo>
                  <a:pt x="2990007" y="1202114"/>
                </a:lnTo>
                <a:lnTo>
                  <a:pt x="2994971" y="1110995"/>
                </a:lnTo>
                <a:lnTo>
                  <a:pt x="2990007" y="1019877"/>
                </a:lnTo>
                <a:lnTo>
                  <a:pt x="2975371" y="930786"/>
                </a:lnTo>
                <a:lnTo>
                  <a:pt x="2951450" y="844010"/>
                </a:lnTo>
                <a:lnTo>
                  <a:pt x="2918628" y="759835"/>
                </a:lnTo>
                <a:lnTo>
                  <a:pt x="2877290" y="678546"/>
                </a:lnTo>
                <a:lnTo>
                  <a:pt x="2827824" y="600429"/>
                </a:lnTo>
                <a:lnTo>
                  <a:pt x="2770612" y="525770"/>
                </a:lnTo>
                <a:lnTo>
                  <a:pt x="2706042" y="454856"/>
                </a:lnTo>
                <a:lnTo>
                  <a:pt x="2634498" y="387971"/>
                </a:lnTo>
                <a:lnTo>
                  <a:pt x="2556367" y="325403"/>
                </a:lnTo>
                <a:lnTo>
                  <a:pt x="2472032" y="267436"/>
                </a:lnTo>
                <a:lnTo>
                  <a:pt x="2381880" y="214357"/>
                </a:lnTo>
                <a:lnTo>
                  <a:pt x="2286296" y="166452"/>
                </a:lnTo>
                <a:lnTo>
                  <a:pt x="2185665" y="124007"/>
                </a:lnTo>
                <a:lnTo>
                  <a:pt x="2080373" y="87307"/>
                </a:lnTo>
                <a:lnTo>
                  <a:pt x="1970806" y="56639"/>
                </a:lnTo>
                <a:lnTo>
                  <a:pt x="1857347" y="32288"/>
                </a:lnTo>
                <a:lnTo>
                  <a:pt x="1740384" y="14541"/>
                </a:lnTo>
                <a:lnTo>
                  <a:pt x="1620301" y="3682"/>
                </a:lnTo>
                <a:lnTo>
                  <a:pt x="1497484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2261" y="2128591"/>
            <a:ext cx="2561020" cy="1512447"/>
          </a:xfrm>
          <a:custGeom>
            <a:avLst/>
            <a:gdLst/>
            <a:ahLst/>
            <a:cxnLst/>
            <a:rect l="l" t="t" r="r" b="b"/>
            <a:pathLst>
              <a:path w="2994971" h="2221990">
                <a:moveTo>
                  <a:pt x="0" y="1110995"/>
                </a:moveTo>
                <a:lnTo>
                  <a:pt x="4964" y="1019876"/>
                </a:lnTo>
                <a:lnTo>
                  <a:pt x="19599" y="930785"/>
                </a:lnTo>
                <a:lnTo>
                  <a:pt x="43520" y="844010"/>
                </a:lnTo>
                <a:lnTo>
                  <a:pt x="76342" y="759834"/>
                </a:lnTo>
                <a:lnTo>
                  <a:pt x="117679" y="678545"/>
                </a:lnTo>
                <a:lnTo>
                  <a:pt x="167146" y="600428"/>
                </a:lnTo>
                <a:lnTo>
                  <a:pt x="224357" y="525770"/>
                </a:lnTo>
                <a:lnTo>
                  <a:pt x="288927" y="454855"/>
                </a:lnTo>
                <a:lnTo>
                  <a:pt x="360471" y="387971"/>
                </a:lnTo>
                <a:lnTo>
                  <a:pt x="438603" y="325402"/>
                </a:lnTo>
                <a:lnTo>
                  <a:pt x="522938" y="267436"/>
                </a:lnTo>
                <a:lnTo>
                  <a:pt x="613090" y="214357"/>
                </a:lnTo>
                <a:lnTo>
                  <a:pt x="708674" y="166452"/>
                </a:lnTo>
                <a:lnTo>
                  <a:pt x="809304" y="124007"/>
                </a:lnTo>
                <a:lnTo>
                  <a:pt x="914596" y="87307"/>
                </a:lnTo>
                <a:lnTo>
                  <a:pt x="1024164" y="56639"/>
                </a:lnTo>
                <a:lnTo>
                  <a:pt x="1137622" y="32288"/>
                </a:lnTo>
                <a:lnTo>
                  <a:pt x="1254585" y="14541"/>
                </a:lnTo>
                <a:lnTo>
                  <a:pt x="1374668" y="3682"/>
                </a:lnTo>
                <a:lnTo>
                  <a:pt x="1497485" y="0"/>
                </a:lnTo>
                <a:lnTo>
                  <a:pt x="1620303" y="3682"/>
                </a:lnTo>
                <a:lnTo>
                  <a:pt x="1740385" y="14541"/>
                </a:lnTo>
                <a:lnTo>
                  <a:pt x="1857349" y="32288"/>
                </a:lnTo>
                <a:lnTo>
                  <a:pt x="1970807" y="56639"/>
                </a:lnTo>
                <a:lnTo>
                  <a:pt x="2080374" y="87307"/>
                </a:lnTo>
                <a:lnTo>
                  <a:pt x="2185666" y="124007"/>
                </a:lnTo>
                <a:lnTo>
                  <a:pt x="2286297" y="166452"/>
                </a:lnTo>
                <a:lnTo>
                  <a:pt x="2381881" y="214357"/>
                </a:lnTo>
                <a:lnTo>
                  <a:pt x="2472033" y="267436"/>
                </a:lnTo>
                <a:lnTo>
                  <a:pt x="2556367" y="325402"/>
                </a:lnTo>
                <a:lnTo>
                  <a:pt x="2634499" y="387971"/>
                </a:lnTo>
                <a:lnTo>
                  <a:pt x="2706043" y="454855"/>
                </a:lnTo>
                <a:lnTo>
                  <a:pt x="2770613" y="525770"/>
                </a:lnTo>
                <a:lnTo>
                  <a:pt x="2827824" y="600428"/>
                </a:lnTo>
                <a:lnTo>
                  <a:pt x="2877291" y="678545"/>
                </a:lnTo>
                <a:lnTo>
                  <a:pt x="2918628" y="759834"/>
                </a:lnTo>
                <a:lnTo>
                  <a:pt x="2951450" y="844010"/>
                </a:lnTo>
                <a:lnTo>
                  <a:pt x="2975371" y="930785"/>
                </a:lnTo>
                <a:lnTo>
                  <a:pt x="2990006" y="1019876"/>
                </a:lnTo>
                <a:lnTo>
                  <a:pt x="2994971" y="1110995"/>
                </a:lnTo>
                <a:lnTo>
                  <a:pt x="2990006" y="1202114"/>
                </a:lnTo>
                <a:lnTo>
                  <a:pt x="2975371" y="1291204"/>
                </a:lnTo>
                <a:lnTo>
                  <a:pt x="2951450" y="1377980"/>
                </a:lnTo>
                <a:lnTo>
                  <a:pt x="2918628" y="1462155"/>
                </a:lnTo>
                <a:lnTo>
                  <a:pt x="2877291" y="1543444"/>
                </a:lnTo>
                <a:lnTo>
                  <a:pt x="2827824" y="1621561"/>
                </a:lnTo>
                <a:lnTo>
                  <a:pt x="2770613" y="1696220"/>
                </a:lnTo>
                <a:lnTo>
                  <a:pt x="2706043" y="1767134"/>
                </a:lnTo>
                <a:lnTo>
                  <a:pt x="2634499" y="1834018"/>
                </a:lnTo>
                <a:lnTo>
                  <a:pt x="2556367" y="1896587"/>
                </a:lnTo>
                <a:lnTo>
                  <a:pt x="2472033" y="1954553"/>
                </a:lnTo>
                <a:lnTo>
                  <a:pt x="2381881" y="2007632"/>
                </a:lnTo>
                <a:lnTo>
                  <a:pt x="2286297" y="2055537"/>
                </a:lnTo>
                <a:lnTo>
                  <a:pt x="2185666" y="2097983"/>
                </a:lnTo>
                <a:lnTo>
                  <a:pt x="2080374" y="2134682"/>
                </a:lnTo>
                <a:lnTo>
                  <a:pt x="1970807" y="2165351"/>
                </a:lnTo>
                <a:lnTo>
                  <a:pt x="1857349" y="2189701"/>
                </a:lnTo>
                <a:lnTo>
                  <a:pt x="1740385" y="2207449"/>
                </a:lnTo>
                <a:lnTo>
                  <a:pt x="1620303" y="2218307"/>
                </a:lnTo>
                <a:lnTo>
                  <a:pt x="1497485" y="2221990"/>
                </a:lnTo>
                <a:lnTo>
                  <a:pt x="1374668" y="2218307"/>
                </a:lnTo>
                <a:lnTo>
                  <a:pt x="1254585" y="2207449"/>
                </a:lnTo>
                <a:lnTo>
                  <a:pt x="1137622" y="2189701"/>
                </a:lnTo>
                <a:lnTo>
                  <a:pt x="1024164" y="2165351"/>
                </a:lnTo>
                <a:lnTo>
                  <a:pt x="914596" y="2134682"/>
                </a:lnTo>
                <a:lnTo>
                  <a:pt x="809304" y="2097983"/>
                </a:lnTo>
                <a:lnTo>
                  <a:pt x="708674" y="2055537"/>
                </a:lnTo>
                <a:lnTo>
                  <a:pt x="613090" y="2007632"/>
                </a:lnTo>
                <a:lnTo>
                  <a:pt x="522938" y="1954553"/>
                </a:lnTo>
                <a:lnTo>
                  <a:pt x="438603" y="1896587"/>
                </a:lnTo>
                <a:lnTo>
                  <a:pt x="360471" y="1834018"/>
                </a:lnTo>
                <a:lnTo>
                  <a:pt x="288927" y="1767134"/>
                </a:lnTo>
                <a:lnTo>
                  <a:pt x="224357" y="1696220"/>
                </a:lnTo>
                <a:lnTo>
                  <a:pt x="167146" y="1621561"/>
                </a:lnTo>
                <a:lnTo>
                  <a:pt x="117679" y="1543444"/>
                </a:lnTo>
                <a:lnTo>
                  <a:pt x="76342" y="1462155"/>
                </a:lnTo>
                <a:lnTo>
                  <a:pt x="43520" y="1377980"/>
                </a:lnTo>
                <a:lnTo>
                  <a:pt x="19599" y="1291204"/>
                </a:lnTo>
                <a:lnTo>
                  <a:pt x="4964" y="1202114"/>
                </a:lnTo>
                <a:lnTo>
                  <a:pt x="0" y="1110995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1451" y="3319435"/>
            <a:ext cx="0" cy="153183"/>
          </a:xfrm>
          <a:custGeom>
            <a:avLst/>
            <a:gdLst/>
            <a:ahLst/>
            <a:cxnLst/>
            <a:rect l="l" t="t" r="r" b="b"/>
            <a:pathLst>
              <a:path h="225046">
                <a:moveTo>
                  <a:pt x="0" y="0"/>
                </a:moveTo>
                <a:lnTo>
                  <a:pt x="0" y="225046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2421" y="3441805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3504" y="3044396"/>
            <a:ext cx="200483" cy="185022"/>
          </a:xfrm>
          <a:custGeom>
            <a:avLst/>
            <a:gdLst/>
            <a:ahLst/>
            <a:cxnLst/>
            <a:rect l="l" t="t" r="r" b="b"/>
            <a:pathLst>
              <a:path w="234454" h="271822">
                <a:moveTo>
                  <a:pt x="0" y="271822"/>
                </a:moveTo>
                <a:lnTo>
                  <a:pt x="234454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0863" y="3190991"/>
            <a:ext cx="59904" cy="50093"/>
          </a:xfrm>
          <a:custGeom>
            <a:avLst/>
            <a:gdLst/>
            <a:ahLst/>
            <a:cxnLst/>
            <a:rect l="l" t="t" r="r" b="b"/>
            <a:pathLst>
              <a:path w="70054" h="73593">
                <a:moveTo>
                  <a:pt x="18643" y="0"/>
                </a:moveTo>
                <a:lnTo>
                  <a:pt x="0" y="73593"/>
                </a:lnTo>
                <a:lnTo>
                  <a:pt x="70054" y="44353"/>
                </a:lnTo>
                <a:lnTo>
                  <a:pt x="18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RPL Terminology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82751" y="2623462"/>
            <a:ext cx="440070" cy="300668"/>
          </a:xfrm>
          <a:custGeom>
            <a:avLst/>
            <a:gdLst/>
            <a:ahLst/>
            <a:cxnLst/>
            <a:rect l="l" t="t" r="r" b="b"/>
            <a:pathLst>
              <a:path w="514637" h="441722">
                <a:moveTo>
                  <a:pt x="0" y="0"/>
                </a:moveTo>
                <a:lnTo>
                  <a:pt x="514637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4544" y="2886526"/>
            <a:ext cx="62963" cy="47638"/>
          </a:xfrm>
          <a:custGeom>
            <a:avLst/>
            <a:gdLst/>
            <a:ahLst/>
            <a:cxnLst/>
            <a:rect l="l" t="t" r="r" b="b"/>
            <a:pathLst>
              <a:path w="73632" h="69987">
                <a:moveTo>
                  <a:pt x="44217" y="0"/>
                </a:moveTo>
                <a:lnTo>
                  <a:pt x="0" y="51528"/>
                </a:lnTo>
                <a:lnTo>
                  <a:pt x="73632" y="69987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3711" y="2319244"/>
            <a:ext cx="239642" cy="214886"/>
          </a:xfrm>
          <a:custGeom>
            <a:avLst/>
            <a:gdLst/>
            <a:ahLst/>
            <a:cxnLst/>
            <a:rect l="l" t="t" r="r" b="b"/>
            <a:pathLst>
              <a:path w="280248" h="315696">
                <a:moveTo>
                  <a:pt x="280248" y="0"/>
                </a:moveTo>
                <a:lnTo>
                  <a:pt x="0" y="31569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0863" y="2495744"/>
            <a:ext cx="60253" cy="49907"/>
          </a:xfrm>
          <a:custGeom>
            <a:avLst/>
            <a:gdLst/>
            <a:ahLst/>
            <a:cxnLst/>
            <a:rect l="l" t="t" r="r" b="b"/>
            <a:pathLst>
              <a:path w="70463" h="73320">
                <a:moveTo>
                  <a:pt x="19691" y="0"/>
                </a:moveTo>
                <a:lnTo>
                  <a:pt x="0" y="73320"/>
                </a:lnTo>
                <a:lnTo>
                  <a:pt x="70463" y="45083"/>
                </a:lnTo>
                <a:lnTo>
                  <a:pt x="19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6416" y="2623462"/>
            <a:ext cx="501920" cy="0"/>
          </a:xfrm>
          <a:custGeom>
            <a:avLst/>
            <a:gdLst/>
            <a:ahLst/>
            <a:cxnLst/>
            <a:rect l="l" t="t" r="r" b="b"/>
            <a:pathLst>
              <a:path w="586968">
                <a:moveTo>
                  <a:pt x="586968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7063" y="2600352"/>
            <a:ext cx="58057" cy="46220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2729" y="2545434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31426" y="2561361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2447" y="2993090"/>
            <a:ext cx="325773" cy="154925"/>
          </a:xfrm>
          <a:custGeom>
            <a:avLst/>
            <a:gdLst/>
            <a:ahLst/>
            <a:cxnLst/>
            <a:rect l="l" t="t" r="r" b="b"/>
            <a:pathLst>
              <a:path w="380973" h="227606">
                <a:moveTo>
                  <a:pt x="285729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9" y="227606"/>
                </a:lnTo>
                <a:lnTo>
                  <a:pt x="380973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41144" y="3009017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86957" y="2244999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05475" y="2260925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52678" y="2545434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9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6"/>
                </a:lnTo>
                <a:lnTo>
                  <a:pt x="285729" y="227606"/>
                </a:lnTo>
                <a:lnTo>
                  <a:pt x="380972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71374" y="2561361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38040" y="1094880"/>
            <a:ext cx="3796606" cy="334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RPL</a:t>
            </a:r>
            <a:r>
              <a:rPr sz="900" spc="-31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Instance</a:t>
            </a:r>
            <a:endParaRPr sz="900">
              <a:latin typeface="Arial"/>
              <a:cs typeface="Arial"/>
            </a:endParaRPr>
          </a:p>
          <a:p>
            <a:pPr marL="9942" marR="9942">
              <a:lnSpc>
                <a:spcPct val="98000"/>
              </a:lnSpc>
              <a:spcBef>
                <a:spcPts val="31"/>
              </a:spcBef>
            </a:pPr>
            <a:r>
              <a:rPr sz="700" dirty="0">
                <a:latin typeface="Arial"/>
                <a:cs typeface="Arial"/>
              </a:rPr>
              <a:t>Consi</a:t>
            </a:r>
            <a:r>
              <a:rPr sz="700" spc="-4" dirty="0">
                <a:latin typeface="Arial"/>
                <a:cs typeface="Arial"/>
              </a:rPr>
              <a:t>sts of </a:t>
            </a:r>
            <a:r>
              <a:rPr sz="700" dirty="0">
                <a:latin typeface="Arial"/>
                <a:cs typeface="Arial"/>
              </a:rPr>
              <a:t>one o</a:t>
            </a:r>
            <a:r>
              <a:rPr sz="700" spc="-4" dirty="0">
                <a:latin typeface="Arial"/>
                <a:cs typeface="Arial"/>
              </a:rPr>
              <a:t>r </a:t>
            </a:r>
            <a:r>
              <a:rPr sz="700" spc="-8" dirty="0">
                <a:latin typeface="Arial"/>
                <a:cs typeface="Arial"/>
              </a:rPr>
              <a:t>more</a:t>
            </a:r>
            <a:r>
              <a:rPr sz="700" spc="-4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</a:t>
            </a:r>
            <a:r>
              <a:rPr sz="700" spc="-8" dirty="0">
                <a:latin typeface="Arial"/>
                <a:cs typeface="Arial"/>
              </a:rPr>
              <a:t>ODAGs sharing SAME service </a:t>
            </a:r>
            <a:r>
              <a:rPr sz="700" spc="-4" dirty="0">
                <a:latin typeface="Arial"/>
                <a:cs typeface="Arial"/>
              </a:rPr>
              <a:t>type </a:t>
            </a:r>
            <a:r>
              <a:rPr sz="700" spc="-8" dirty="0">
                <a:latin typeface="Arial"/>
                <a:cs typeface="Arial"/>
              </a:rPr>
              <a:t>(Obje</a:t>
            </a:r>
            <a:r>
              <a:rPr sz="700" spc="-4" dirty="0">
                <a:latin typeface="Arial"/>
                <a:cs typeface="Arial"/>
              </a:rPr>
              <a:t>ctive </a:t>
            </a:r>
            <a:r>
              <a:rPr sz="700" spc="-8" dirty="0">
                <a:latin typeface="Arial"/>
                <a:cs typeface="Arial"/>
              </a:rPr>
              <a:t>Fun</a:t>
            </a:r>
            <a:r>
              <a:rPr sz="700" spc="-4" dirty="0">
                <a:latin typeface="Arial"/>
                <a:cs typeface="Arial"/>
              </a:rPr>
              <a:t>ction) Identified by </a:t>
            </a:r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RPL</a:t>
            </a:r>
            <a:r>
              <a:rPr sz="900" spc="-35" dirty="0">
                <a:solidFill>
                  <a:srgbClr val="0183B7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INS</a:t>
            </a:r>
            <a:r>
              <a:rPr sz="900" spc="-67" dirty="0">
                <a:solidFill>
                  <a:srgbClr val="0183B7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ANCE ID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2920" y="2149990"/>
            <a:ext cx="362327" cy="1231698"/>
          </a:xfrm>
          <a:custGeom>
            <a:avLst/>
            <a:gdLst/>
            <a:ahLst/>
            <a:cxnLst/>
            <a:rect l="l" t="t" r="r" b="b"/>
            <a:pathLst>
              <a:path w="423721" h="1809531">
                <a:moveTo>
                  <a:pt x="423721" y="1575633"/>
                </a:moveTo>
                <a:lnTo>
                  <a:pt x="0" y="1575633"/>
                </a:lnTo>
                <a:lnTo>
                  <a:pt x="211861" y="1809531"/>
                </a:lnTo>
                <a:lnTo>
                  <a:pt x="423721" y="1575633"/>
                </a:lnTo>
                <a:close/>
              </a:path>
              <a:path w="423721" h="1809531">
                <a:moveTo>
                  <a:pt x="303020" y="0"/>
                </a:moveTo>
                <a:lnTo>
                  <a:pt x="120700" y="0"/>
                </a:lnTo>
                <a:lnTo>
                  <a:pt x="120700" y="1575633"/>
                </a:lnTo>
                <a:lnTo>
                  <a:pt x="303020" y="1575633"/>
                </a:lnTo>
                <a:lnTo>
                  <a:pt x="30302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2920" y="2149990"/>
            <a:ext cx="362327" cy="1231698"/>
          </a:xfrm>
          <a:custGeom>
            <a:avLst/>
            <a:gdLst/>
            <a:ahLst/>
            <a:cxnLst/>
            <a:rect l="l" t="t" r="r" b="b"/>
            <a:pathLst>
              <a:path w="423721" h="1809531">
                <a:moveTo>
                  <a:pt x="0" y="1575632"/>
                </a:moveTo>
                <a:lnTo>
                  <a:pt x="120700" y="1575632"/>
                </a:lnTo>
                <a:lnTo>
                  <a:pt x="120700" y="0"/>
                </a:lnTo>
                <a:lnTo>
                  <a:pt x="303020" y="0"/>
                </a:lnTo>
                <a:lnTo>
                  <a:pt x="303020" y="1575632"/>
                </a:lnTo>
                <a:lnTo>
                  <a:pt x="423721" y="1575632"/>
                </a:lnTo>
                <a:lnTo>
                  <a:pt x="211860" y="1809531"/>
                </a:lnTo>
                <a:lnTo>
                  <a:pt x="0" y="1575632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7356" y="2139702"/>
            <a:ext cx="629329" cy="1179839"/>
          </a:xfrm>
          <a:prstGeom prst="rect">
            <a:avLst/>
          </a:prstGeom>
        </p:spPr>
        <p:txBody>
          <a:bodyPr vert="vert" wrap="square" lIns="0" tIns="0" rIns="0" bIns="0" rtlCol="0">
            <a:noAutofit/>
          </a:bodyPr>
          <a:lstStyle/>
          <a:p>
            <a:pPr algn="ctr"/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900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(DAO Messages)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7"/>
              </a:spcBef>
            </a:pPr>
            <a:endParaRPr sz="600" dirty="0"/>
          </a:p>
          <a:p>
            <a:pPr marL="337516" marR="298744" algn="ctr">
              <a:lnSpc>
                <a:spcPts val="932"/>
              </a:lnSpc>
            </a:pPr>
            <a:r>
              <a:rPr sz="900" spc="-98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owards DODAG</a:t>
            </a:r>
          </a:p>
          <a:p>
            <a:pPr marL="69094" algn="ctr">
              <a:lnSpc>
                <a:spcPts val="916"/>
              </a:lnSpc>
            </a:pPr>
            <a:r>
              <a:rPr sz="900" dirty="0">
                <a:latin typeface="Arial"/>
                <a:cs typeface="Arial"/>
              </a:rPr>
              <a:t>Root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95483" y="3615804"/>
            <a:ext cx="1299925" cy="212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502049">
              <a:lnSpc>
                <a:spcPts val="932"/>
              </a:lnSpc>
            </a:pPr>
            <a:r>
              <a:rPr sz="900" dirty="0">
                <a:latin typeface="Arial"/>
                <a:cs typeface="Arial"/>
              </a:rPr>
              <a:t>DODAG </a:t>
            </a:r>
            <a:r>
              <a:rPr sz="900" spc="-4" dirty="0">
                <a:latin typeface="Arial"/>
                <a:cs typeface="Arial"/>
              </a:rPr>
              <a:t>Root </a:t>
            </a:r>
            <a:r>
              <a:rPr sz="900" dirty="0">
                <a:latin typeface="Arial"/>
                <a:cs typeface="Arial"/>
              </a:rPr>
              <a:t>Identified by </a:t>
            </a:r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DODAG </a:t>
            </a:r>
            <a:r>
              <a:rPr sz="900" spc="-4" dirty="0">
                <a:solidFill>
                  <a:srgbClr val="0183B7"/>
                </a:solidFill>
                <a:latin typeface="Arial"/>
                <a:cs typeface="Arial"/>
              </a:rPr>
              <a:t>ID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72572" y="1688699"/>
            <a:ext cx="1841832" cy="2100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Direction Oriented DAG </a:t>
            </a:r>
            <a:r>
              <a:rPr sz="900" spc="-4" dirty="0">
                <a:latin typeface="Arial"/>
                <a:cs typeface="Arial"/>
              </a:rPr>
              <a:t>(</a:t>
            </a:r>
            <a:r>
              <a:rPr sz="900" dirty="0">
                <a:latin typeface="Arial"/>
                <a:cs typeface="Arial"/>
              </a:rPr>
              <a:t>DODAG)</a:t>
            </a:r>
            <a:endParaRPr sz="900">
              <a:latin typeface="Arial"/>
              <a:cs typeface="Arial"/>
            </a:endParaRPr>
          </a:p>
          <a:p>
            <a:pPr marL="9942">
              <a:lnSpc>
                <a:spcPts val="795"/>
              </a:lnSpc>
            </a:pPr>
            <a:r>
              <a:rPr sz="700" dirty="0">
                <a:latin typeface="Arial"/>
                <a:cs typeface="Arial"/>
              </a:rPr>
              <a:t>Co</a:t>
            </a:r>
            <a:r>
              <a:rPr sz="700" spc="-8" dirty="0">
                <a:latin typeface="Arial"/>
                <a:cs typeface="Arial"/>
              </a:rPr>
              <a:t>mprise</a:t>
            </a:r>
            <a:r>
              <a:rPr sz="700" spc="-4" dirty="0">
                <a:latin typeface="Arial"/>
                <a:cs typeface="Arial"/>
              </a:rPr>
              <a:t>s D</a:t>
            </a:r>
            <a:r>
              <a:rPr sz="700" spc="-8" dirty="0">
                <a:latin typeface="Arial"/>
                <a:cs typeface="Arial"/>
              </a:rPr>
              <a:t>AG wi</a:t>
            </a:r>
            <a:r>
              <a:rPr sz="700" spc="-4" dirty="0">
                <a:latin typeface="Arial"/>
                <a:cs typeface="Arial"/>
              </a:rPr>
              <a:t>th a single root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4949" y="2381583"/>
            <a:ext cx="30299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Rank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25509" y="2430017"/>
            <a:ext cx="342085" cy="148446"/>
          </a:xfrm>
          <a:custGeom>
            <a:avLst/>
            <a:gdLst/>
            <a:ahLst/>
            <a:cxnLst/>
            <a:rect l="l" t="t" r="r" b="b"/>
            <a:pathLst>
              <a:path w="400049" h="218087">
                <a:moveTo>
                  <a:pt x="0" y="0"/>
                </a:moveTo>
                <a:lnTo>
                  <a:pt x="80962" y="3174"/>
                </a:lnTo>
                <a:lnTo>
                  <a:pt x="155574" y="13494"/>
                </a:lnTo>
                <a:lnTo>
                  <a:pt x="223837" y="29371"/>
                </a:lnTo>
                <a:lnTo>
                  <a:pt x="283368" y="50012"/>
                </a:lnTo>
                <a:lnTo>
                  <a:pt x="331787" y="75414"/>
                </a:lnTo>
                <a:lnTo>
                  <a:pt x="368299" y="103993"/>
                </a:lnTo>
                <a:lnTo>
                  <a:pt x="392112" y="136541"/>
                </a:lnTo>
                <a:lnTo>
                  <a:pt x="400049" y="170676"/>
                </a:lnTo>
                <a:lnTo>
                  <a:pt x="392112" y="204018"/>
                </a:lnTo>
                <a:lnTo>
                  <a:pt x="382162" y="218087"/>
                </a:lnTo>
              </a:path>
            </a:pathLst>
          </a:custGeom>
          <a:ln w="2263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1123" y="2539961"/>
            <a:ext cx="57225" cy="51080"/>
          </a:xfrm>
          <a:custGeom>
            <a:avLst/>
            <a:gdLst/>
            <a:ahLst/>
            <a:cxnLst/>
            <a:rect l="l" t="t" r="r" b="b"/>
            <a:pathLst>
              <a:path w="66922" h="75044">
                <a:moveTo>
                  <a:pt x="11490" y="0"/>
                </a:moveTo>
                <a:lnTo>
                  <a:pt x="0" y="75044"/>
                </a:lnTo>
                <a:lnTo>
                  <a:pt x="66922" y="39211"/>
                </a:lnTo>
                <a:lnTo>
                  <a:pt x="1149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9527" y="2010105"/>
            <a:ext cx="507155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Rank = n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8984" y="3395015"/>
            <a:ext cx="507155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Rank &lt; n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05797" y="1941584"/>
            <a:ext cx="865531" cy="212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508014">
              <a:lnSpc>
                <a:spcPts val="932"/>
              </a:lnSpc>
            </a:pPr>
            <a:r>
              <a:rPr sz="900" dirty="0">
                <a:latin typeface="Arial"/>
                <a:cs typeface="Arial"/>
              </a:rPr>
              <a:t>Node (OF configured)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75288" y="2053932"/>
            <a:ext cx="332108" cy="198063"/>
          </a:xfrm>
          <a:custGeom>
            <a:avLst/>
            <a:gdLst/>
            <a:ahLst/>
            <a:cxnLst/>
            <a:rect l="l" t="t" r="r" b="b"/>
            <a:pathLst>
              <a:path w="388382" h="290982">
                <a:moveTo>
                  <a:pt x="0" y="0"/>
                </a:moveTo>
                <a:lnTo>
                  <a:pt x="71437" y="6350"/>
                </a:lnTo>
                <a:lnTo>
                  <a:pt x="139699" y="23815"/>
                </a:lnTo>
                <a:lnTo>
                  <a:pt x="202405" y="51600"/>
                </a:lnTo>
                <a:lnTo>
                  <a:pt x="257968" y="88910"/>
                </a:lnTo>
                <a:lnTo>
                  <a:pt x="307181" y="134159"/>
                </a:lnTo>
                <a:lnTo>
                  <a:pt x="346869" y="187348"/>
                </a:lnTo>
                <a:lnTo>
                  <a:pt x="376237" y="247681"/>
                </a:lnTo>
                <a:lnTo>
                  <a:pt x="388382" y="290982"/>
                </a:lnTo>
              </a:path>
            </a:pathLst>
          </a:custGeom>
          <a:ln w="22633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8993" y="2216086"/>
            <a:ext cx="55901" cy="50745"/>
          </a:xfrm>
          <a:custGeom>
            <a:avLst/>
            <a:gdLst/>
            <a:ahLst/>
            <a:cxnLst/>
            <a:rect l="l" t="t" r="r" b="b"/>
            <a:pathLst>
              <a:path w="65373" h="74551">
                <a:moveTo>
                  <a:pt x="65373" y="0"/>
                </a:moveTo>
                <a:lnTo>
                  <a:pt x="0" y="18338"/>
                </a:lnTo>
                <a:lnTo>
                  <a:pt x="51023" y="74551"/>
                </a:lnTo>
                <a:lnTo>
                  <a:pt x="65373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6376" y="3572178"/>
            <a:ext cx="429461" cy="106050"/>
          </a:xfrm>
          <a:custGeom>
            <a:avLst/>
            <a:gdLst/>
            <a:ahLst/>
            <a:cxnLst/>
            <a:rect l="l" t="t" r="r" b="b"/>
            <a:pathLst>
              <a:path w="502231" h="155802">
                <a:moveTo>
                  <a:pt x="0" y="155802"/>
                </a:moveTo>
                <a:lnTo>
                  <a:pt x="52386" y="124842"/>
                </a:lnTo>
                <a:lnTo>
                  <a:pt x="108743" y="97057"/>
                </a:lnTo>
                <a:lnTo>
                  <a:pt x="234949" y="50220"/>
                </a:lnTo>
                <a:lnTo>
                  <a:pt x="374649" y="16878"/>
                </a:lnTo>
                <a:lnTo>
                  <a:pt x="502231" y="0"/>
                </a:lnTo>
              </a:path>
            </a:pathLst>
          </a:custGeom>
          <a:ln w="2263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3660" y="3553308"/>
            <a:ext cx="61363" cy="45821"/>
          </a:xfrm>
          <a:custGeom>
            <a:avLst/>
            <a:gdLst/>
            <a:ahLst/>
            <a:cxnLst/>
            <a:rect l="l" t="t" r="r" b="b"/>
            <a:pathLst>
              <a:path w="71761" h="67318">
                <a:moveTo>
                  <a:pt x="0" y="0"/>
                </a:moveTo>
                <a:lnTo>
                  <a:pt x="8902" y="67318"/>
                </a:lnTo>
                <a:lnTo>
                  <a:pt x="71761" y="24754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93982" y="1794023"/>
            <a:ext cx="333805" cy="306901"/>
          </a:xfrm>
          <a:custGeom>
            <a:avLst/>
            <a:gdLst/>
            <a:ahLst/>
            <a:cxnLst/>
            <a:rect l="l" t="t" r="r" b="b"/>
            <a:pathLst>
              <a:path w="390366" h="450879">
                <a:moveTo>
                  <a:pt x="390366" y="0"/>
                </a:moveTo>
                <a:lnTo>
                  <a:pt x="318928" y="9526"/>
                </a:lnTo>
                <a:lnTo>
                  <a:pt x="250666" y="35723"/>
                </a:lnTo>
                <a:lnTo>
                  <a:pt x="187959" y="77797"/>
                </a:lnTo>
                <a:lnTo>
                  <a:pt x="132397" y="134160"/>
                </a:lnTo>
                <a:lnTo>
                  <a:pt x="83184" y="203225"/>
                </a:lnTo>
                <a:lnTo>
                  <a:pt x="43497" y="284198"/>
                </a:lnTo>
                <a:lnTo>
                  <a:pt x="14128" y="374697"/>
                </a:lnTo>
                <a:lnTo>
                  <a:pt x="0" y="450879"/>
                </a:lnTo>
              </a:path>
            </a:pathLst>
          </a:custGeom>
          <a:ln w="22633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72499" y="2066413"/>
            <a:ext cx="57084" cy="49660"/>
          </a:xfrm>
          <a:custGeom>
            <a:avLst/>
            <a:gdLst/>
            <a:ahLst/>
            <a:cxnLst/>
            <a:rect l="l" t="t" r="r" b="b"/>
            <a:pathLst>
              <a:path w="66756" h="72957">
                <a:moveTo>
                  <a:pt x="0" y="0"/>
                </a:moveTo>
                <a:lnTo>
                  <a:pt x="20995" y="72957"/>
                </a:lnTo>
                <a:lnTo>
                  <a:pt x="66756" y="12383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48283" y="3241313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66980" y="325724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62260" y="3487825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80777" y="350375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05964" y="2712891"/>
            <a:ext cx="385174" cy="189392"/>
          </a:xfrm>
          <a:custGeom>
            <a:avLst/>
            <a:gdLst/>
            <a:ahLst/>
            <a:cxnLst/>
            <a:rect l="l" t="t" r="r" b="b"/>
            <a:pathLst>
              <a:path w="450440" h="278242">
                <a:moveTo>
                  <a:pt x="450440" y="278242"/>
                </a:moveTo>
                <a:lnTo>
                  <a:pt x="361539" y="256808"/>
                </a:lnTo>
                <a:lnTo>
                  <a:pt x="279783" y="229818"/>
                </a:lnTo>
                <a:lnTo>
                  <a:pt x="206758" y="198063"/>
                </a:lnTo>
                <a:lnTo>
                  <a:pt x="142464" y="160753"/>
                </a:lnTo>
                <a:lnTo>
                  <a:pt x="87695" y="120266"/>
                </a:lnTo>
                <a:lnTo>
                  <a:pt x="44039" y="75810"/>
                </a:lnTo>
                <a:lnTo>
                  <a:pt x="11496" y="28974"/>
                </a:lnTo>
                <a:lnTo>
                  <a:pt x="0" y="0"/>
                </a:lnTo>
              </a:path>
            </a:pathLst>
          </a:custGeom>
          <a:ln w="2263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3258" y="2698571"/>
            <a:ext cx="53964" cy="51485"/>
          </a:xfrm>
          <a:custGeom>
            <a:avLst/>
            <a:gdLst/>
            <a:ahLst/>
            <a:cxnLst/>
            <a:rect l="l" t="t" r="r" b="b"/>
            <a:pathLst>
              <a:path w="63108" h="75639">
                <a:moveTo>
                  <a:pt x="6511" y="0"/>
                </a:moveTo>
                <a:lnTo>
                  <a:pt x="0" y="75639"/>
                </a:lnTo>
                <a:lnTo>
                  <a:pt x="63108" y="50592"/>
                </a:lnTo>
                <a:lnTo>
                  <a:pt x="651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7238" y="2399756"/>
            <a:ext cx="174153" cy="135141"/>
          </a:xfrm>
          <a:custGeom>
            <a:avLst/>
            <a:gdLst/>
            <a:ahLst/>
            <a:cxnLst/>
            <a:rect l="l" t="t" r="r" b="b"/>
            <a:pathLst>
              <a:path w="203662" h="198540">
                <a:moveTo>
                  <a:pt x="0" y="0"/>
                </a:moveTo>
                <a:lnTo>
                  <a:pt x="203662" y="19854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73412" y="2496841"/>
            <a:ext cx="61838" cy="48811"/>
          </a:xfrm>
          <a:custGeom>
            <a:avLst/>
            <a:gdLst/>
            <a:ahLst/>
            <a:cxnLst/>
            <a:rect l="l" t="t" r="r" b="b"/>
            <a:pathLst>
              <a:path w="72316" h="71710">
                <a:moveTo>
                  <a:pt x="47391" y="0"/>
                </a:moveTo>
                <a:lnTo>
                  <a:pt x="0" y="48627"/>
                </a:lnTo>
                <a:lnTo>
                  <a:pt x="72316" y="71710"/>
                </a:lnTo>
                <a:lnTo>
                  <a:pt x="47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37564" y="2274101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956080" y="2290027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09383" y="2623462"/>
            <a:ext cx="312067" cy="298855"/>
          </a:xfrm>
          <a:custGeom>
            <a:avLst/>
            <a:gdLst/>
            <a:ahLst/>
            <a:cxnLst/>
            <a:rect l="l" t="t" r="r" b="b"/>
            <a:pathLst>
              <a:path w="364945" h="439058">
                <a:moveTo>
                  <a:pt x="364945" y="0"/>
                </a:moveTo>
                <a:lnTo>
                  <a:pt x="0" y="439058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97012" y="2883848"/>
            <a:ext cx="59437" cy="50317"/>
          </a:xfrm>
          <a:custGeom>
            <a:avLst/>
            <a:gdLst/>
            <a:ahLst/>
            <a:cxnLst/>
            <a:rect l="l" t="t" r="r" b="b"/>
            <a:pathLst>
              <a:path w="69508" h="73922">
                <a:moveTo>
                  <a:pt x="17297" y="0"/>
                </a:moveTo>
                <a:lnTo>
                  <a:pt x="0" y="73922"/>
                </a:lnTo>
                <a:lnTo>
                  <a:pt x="69508" y="4340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2260" y="2545434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9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6"/>
                </a:lnTo>
                <a:lnTo>
                  <a:pt x="285729" y="227606"/>
                </a:lnTo>
                <a:lnTo>
                  <a:pt x="380972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280957" y="2561361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55609" y="3060607"/>
            <a:ext cx="252091" cy="173115"/>
          </a:xfrm>
          <a:custGeom>
            <a:avLst/>
            <a:gdLst/>
            <a:ahLst/>
            <a:cxnLst/>
            <a:rect l="l" t="t" r="r" b="b"/>
            <a:pathLst>
              <a:path w="294807" h="254330">
                <a:moveTo>
                  <a:pt x="0" y="0"/>
                </a:moveTo>
                <a:lnTo>
                  <a:pt x="294807" y="25433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9431" y="3196096"/>
            <a:ext cx="62923" cy="47689"/>
          </a:xfrm>
          <a:custGeom>
            <a:avLst/>
            <a:gdLst/>
            <a:ahLst/>
            <a:cxnLst/>
            <a:rect l="l" t="t" r="r" b="b"/>
            <a:pathLst>
              <a:path w="73585" h="70062">
                <a:moveTo>
                  <a:pt x="44347" y="0"/>
                </a:moveTo>
                <a:lnTo>
                  <a:pt x="0" y="51418"/>
                </a:lnTo>
                <a:lnTo>
                  <a:pt x="73585" y="70062"/>
                </a:lnTo>
                <a:lnTo>
                  <a:pt x="44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2626" y="2934032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5"/>
                </a:lnTo>
                <a:lnTo>
                  <a:pt x="284784" y="227605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871143" y="294995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711941" y="3319435"/>
            <a:ext cx="422507" cy="517"/>
          </a:xfrm>
          <a:custGeom>
            <a:avLst/>
            <a:gdLst/>
            <a:ahLst/>
            <a:cxnLst/>
            <a:rect l="l" t="t" r="r" b="b"/>
            <a:pathLst>
              <a:path w="494099" h="759">
                <a:moveTo>
                  <a:pt x="0" y="0"/>
                </a:moveTo>
                <a:lnTo>
                  <a:pt x="494099" y="759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5697" y="3296795"/>
            <a:ext cx="58103" cy="46220"/>
          </a:xfrm>
          <a:custGeom>
            <a:avLst/>
            <a:gdLst/>
            <a:ahLst/>
            <a:cxnLst/>
            <a:rect l="l" t="t" r="r" b="b"/>
            <a:pathLst>
              <a:path w="67948" h="67904">
                <a:moveTo>
                  <a:pt x="104" y="0"/>
                </a:moveTo>
                <a:lnTo>
                  <a:pt x="0" y="67904"/>
                </a:lnTo>
                <a:lnTo>
                  <a:pt x="67948" y="34056"/>
                </a:lnTo>
                <a:lnTo>
                  <a:pt x="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7282" y="3244738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565978" y="326066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61364" y="2346542"/>
            <a:ext cx="153667" cy="710149"/>
          </a:xfrm>
          <a:prstGeom prst="rect">
            <a:avLst/>
          </a:prstGeom>
        </p:spPr>
        <p:txBody>
          <a:bodyPr vert="vert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Rank decreases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92980" y="2812075"/>
            <a:ext cx="851956" cy="212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>
              <a:lnSpc>
                <a:spcPts val="932"/>
              </a:lnSpc>
            </a:pPr>
            <a:r>
              <a:rPr sz="900" dirty="0">
                <a:latin typeface="Arial"/>
                <a:cs typeface="Arial"/>
              </a:rPr>
              <a:t>DODAG parent to adjacent “4”s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20754" y="3286474"/>
            <a:ext cx="200503" cy="185548"/>
          </a:xfrm>
          <a:custGeom>
            <a:avLst/>
            <a:gdLst/>
            <a:ahLst/>
            <a:cxnLst/>
            <a:rect l="l" t="t" r="r" b="b"/>
            <a:pathLst>
              <a:path w="234477" h="272595">
                <a:moveTo>
                  <a:pt x="0" y="272595"/>
                </a:moveTo>
                <a:lnTo>
                  <a:pt x="234477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8133" y="3433592"/>
            <a:ext cx="59870" cy="50110"/>
          </a:xfrm>
          <a:custGeom>
            <a:avLst/>
            <a:gdLst/>
            <a:ahLst/>
            <a:cxnLst/>
            <a:rect l="l" t="t" r="r" b="b"/>
            <a:pathLst>
              <a:path w="70015" h="73619">
                <a:moveTo>
                  <a:pt x="18544" y="0"/>
                </a:moveTo>
                <a:lnTo>
                  <a:pt x="0" y="73619"/>
                </a:lnTo>
                <a:lnTo>
                  <a:pt x="70015" y="44284"/>
                </a:lnTo>
                <a:lnTo>
                  <a:pt x="1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08324" y="2647238"/>
            <a:ext cx="239625" cy="214358"/>
          </a:xfrm>
          <a:custGeom>
            <a:avLst/>
            <a:gdLst/>
            <a:ahLst/>
            <a:cxnLst/>
            <a:rect l="l" t="t" r="r" b="b"/>
            <a:pathLst>
              <a:path w="280228" h="314921">
                <a:moveTo>
                  <a:pt x="280228" y="0"/>
                </a:moveTo>
                <a:lnTo>
                  <a:pt x="0" y="314921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5458" y="2823213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29710" y="3235323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3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048407" y="325124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45387" y="3573908"/>
            <a:ext cx="2116586" cy="2247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DODAG </a:t>
            </a:r>
            <a:r>
              <a:rPr sz="900" spc="-4" dirty="0">
                <a:latin typeface="Arial"/>
                <a:cs typeface="Arial"/>
              </a:rPr>
              <a:t>Root</a:t>
            </a:r>
            <a:endParaRPr sz="900">
              <a:latin typeface="Arial"/>
              <a:cs typeface="Arial"/>
            </a:endParaRPr>
          </a:p>
          <a:p>
            <a:pPr marL="9942">
              <a:lnSpc>
                <a:spcPts val="932"/>
              </a:lnSpc>
            </a:pPr>
            <a:r>
              <a:rPr sz="900" dirty="0">
                <a:latin typeface="Arial"/>
                <a:cs typeface="Arial"/>
              </a:rPr>
              <a:t>(</a:t>
            </a:r>
            <a:r>
              <a:rPr sz="900" spc="-51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ypically an LBR - LLN Border Router)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70756" y="3562452"/>
            <a:ext cx="430141" cy="106590"/>
          </a:xfrm>
          <a:custGeom>
            <a:avLst/>
            <a:gdLst/>
            <a:ahLst/>
            <a:cxnLst/>
            <a:rect l="l" t="t" r="r" b="b"/>
            <a:pathLst>
              <a:path w="503026" h="156595">
                <a:moveTo>
                  <a:pt x="503026" y="156595"/>
                </a:moveTo>
                <a:lnTo>
                  <a:pt x="450639" y="125635"/>
                </a:lnTo>
                <a:lnTo>
                  <a:pt x="394282" y="97850"/>
                </a:lnTo>
                <a:lnTo>
                  <a:pt x="268076" y="51012"/>
                </a:lnTo>
                <a:lnTo>
                  <a:pt x="127582" y="16877"/>
                </a:lnTo>
                <a:lnTo>
                  <a:pt x="0" y="0"/>
                </a:lnTo>
              </a:path>
            </a:pathLst>
          </a:custGeom>
          <a:ln w="2263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51573" y="3543583"/>
            <a:ext cx="61363" cy="45821"/>
          </a:xfrm>
          <a:custGeom>
            <a:avLst/>
            <a:gdLst/>
            <a:ahLst/>
            <a:cxnLst/>
            <a:rect l="l" t="t" r="r" b="b"/>
            <a:pathLst>
              <a:path w="71761" h="67317">
                <a:moveTo>
                  <a:pt x="71761" y="0"/>
                </a:moveTo>
                <a:lnTo>
                  <a:pt x="0" y="24754"/>
                </a:lnTo>
                <a:lnTo>
                  <a:pt x="62857" y="67317"/>
                </a:lnTo>
                <a:lnTo>
                  <a:pt x="7176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5545" y="3483546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6" y="0"/>
                </a:moveTo>
                <a:lnTo>
                  <a:pt x="94929" y="0"/>
                </a:lnTo>
                <a:lnTo>
                  <a:pt x="0" y="113802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4" y="113802"/>
                </a:lnTo>
                <a:lnTo>
                  <a:pt x="284786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774064" y="3499471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891942" y="2512691"/>
            <a:ext cx="170942" cy="68273"/>
          </a:xfrm>
          <a:custGeom>
            <a:avLst/>
            <a:gdLst/>
            <a:ahLst/>
            <a:cxnLst/>
            <a:rect l="l" t="t" r="r" b="b"/>
            <a:pathLst>
              <a:path w="199907" h="100303">
                <a:moveTo>
                  <a:pt x="199907" y="0"/>
                </a:moveTo>
                <a:lnTo>
                  <a:pt x="136408" y="23815"/>
                </a:lnTo>
                <a:lnTo>
                  <a:pt x="78464" y="50806"/>
                </a:lnTo>
                <a:lnTo>
                  <a:pt x="26870" y="80973"/>
                </a:lnTo>
                <a:lnTo>
                  <a:pt x="0" y="100303"/>
                </a:lnTo>
              </a:path>
            </a:pathLst>
          </a:custGeom>
          <a:ln w="2263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76232" y="2544210"/>
            <a:ext cx="64083" cy="45751"/>
          </a:xfrm>
          <a:custGeom>
            <a:avLst/>
            <a:gdLst/>
            <a:ahLst/>
            <a:cxnLst/>
            <a:rect l="l" t="t" r="r" b="b"/>
            <a:pathLst>
              <a:path w="74941" h="67214">
                <a:moveTo>
                  <a:pt x="35294" y="0"/>
                </a:moveTo>
                <a:lnTo>
                  <a:pt x="0" y="67214"/>
                </a:lnTo>
                <a:lnTo>
                  <a:pt x="74941" y="55125"/>
                </a:lnTo>
                <a:lnTo>
                  <a:pt x="35294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41834" y="2727750"/>
            <a:ext cx="174126" cy="134621"/>
          </a:xfrm>
          <a:custGeom>
            <a:avLst/>
            <a:gdLst/>
            <a:ahLst/>
            <a:cxnLst/>
            <a:rect l="l" t="t" r="r" b="b"/>
            <a:pathLst>
              <a:path w="203631" h="197776">
                <a:moveTo>
                  <a:pt x="0" y="0"/>
                </a:moveTo>
                <a:lnTo>
                  <a:pt x="203631" y="19777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67970" y="2824325"/>
            <a:ext cx="61875" cy="48780"/>
          </a:xfrm>
          <a:custGeom>
            <a:avLst/>
            <a:gdLst/>
            <a:ahLst/>
            <a:cxnLst/>
            <a:rect l="l" t="t" r="r" b="b"/>
            <a:pathLst>
              <a:path w="72359" h="71664">
                <a:moveTo>
                  <a:pt x="47301" y="0"/>
                </a:moveTo>
                <a:lnTo>
                  <a:pt x="0" y="48714"/>
                </a:lnTo>
                <a:lnTo>
                  <a:pt x="72359" y="71664"/>
                </a:lnTo>
                <a:lnTo>
                  <a:pt x="47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6044" y="3028186"/>
            <a:ext cx="0" cy="119681"/>
          </a:xfrm>
          <a:custGeom>
            <a:avLst/>
            <a:gdLst/>
            <a:ahLst/>
            <a:cxnLst/>
            <a:rect l="l" t="t" r="r" b="b"/>
            <a:pathLst>
              <a:path h="175827">
                <a:moveTo>
                  <a:pt x="0" y="0"/>
                </a:moveTo>
                <a:lnTo>
                  <a:pt x="0" y="175827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87015" y="3117053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56663" y="2873259"/>
            <a:ext cx="325773" cy="154925"/>
          </a:xfrm>
          <a:custGeom>
            <a:avLst/>
            <a:gdLst/>
            <a:ahLst/>
            <a:cxnLst/>
            <a:rect l="l" t="t" r="r" b="b"/>
            <a:pathLst>
              <a:path w="380973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3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375359" y="2889185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462878" y="3302685"/>
            <a:ext cx="252091" cy="173115"/>
          </a:xfrm>
          <a:custGeom>
            <a:avLst/>
            <a:gdLst/>
            <a:ahLst/>
            <a:cxnLst/>
            <a:rect l="l" t="t" r="r" b="b"/>
            <a:pathLst>
              <a:path w="294806" h="254329">
                <a:moveTo>
                  <a:pt x="0" y="0"/>
                </a:moveTo>
                <a:lnTo>
                  <a:pt x="294806" y="254329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66699" y="3438174"/>
            <a:ext cx="62924" cy="47689"/>
          </a:xfrm>
          <a:custGeom>
            <a:avLst/>
            <a:gdLst/>
            <a:ahLst/>
            <a:cxnLst/>
            <a:rect l="l" t="t" r="r" b="b"/>
            <a:pathLst>
              <a:path w="73586" h="70062">
                <a:moveTo>
                  <a:pt x="44348" y="0"/>
                </a:moveTo>
                <a:lnTo>
                  <a:pt x="0" y="51418"/>
                </a:lnTo>
                <a:lnTo>
                  <a:pt x="73586" y="70062"/>
                </a:lnTo>
                <a:lnTo>
                  <a:pt x="4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59888" y="3176262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78406" y="319218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50807" y="2455193"/>
            <a:ext cx="717836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Sub</a:t>
            </a:r>
            <a:r>
              <a:rPr sz="900" spc="-4" dirty="0">
                <a:latin typeface="Arial"/>
                <a:cs typeface="Arial"/>
              </a:rPr>
              <a:t>-</a:t>
            </a:r>
            <a:r>
              <a:rPr sz="900" dirty="0">
                <a:latin typeface="Arial"/>
                <a:cs typeface="Arial"/>
              </a:rPr>
              <a:t>DODAG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928238" y="2082860"/>
            <a:ext cx="463716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DODAG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550911" y="2128500"/>
            <a:ext cx="332785" cy="198063"/>
          </a:xfrm>
          <a:custGeom>
            <a:avLst/>
            <a:gdLst/>
            <a:ahLst/>
            <a:cxnLst/>
            <a:rect l="l" t="t" r="r" b="b"/>
            <a:pathLst>
              <a:path w="389174" h="290982">
                <a:moveTo>
                  <a:pt x="389174" y="0"/>
                </a:moveTo>
                <a:lnTo>
                  <a:pt x="317737" y="6351"/>
                </a:lnTo>
                <a:lnTo>
                  <a:pt x="249474" y="23815"/>
                </a:lnTo>
                <a:lnTo>
                  <a:pt x="186769" y="51600"/>
                </a:lnTo>
                <a:lnTo>
                  <a:pt x="131207" y="88910"/>
                </a:lnTo>
                <a:lnTo>
                  <a:pt x="81994" y="134160"/>
                </a:lnTo>
                <a:lnTo>
                  <a:pt x="42305" y="187348"/>
                </a:lnTo>
                <a:lnTo>
                  <a:pt x="12144" y="247681"/>
                </a:lnTo>
                <a:lnTo>
                  <a:pt x="0" y="290982"/>
                </a:lnTo>
              </a:path>
            </a:pathLst>
          </a:custGeom>
          <a:ln w="22633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33413" y="2290654"/>
            <a:ext cx="55901" cy="50744"/>
          </a:xfrm>
          <a:custGeom>
            <a:avLst/>
            <a:gdLst/>
            <a:ahLst/>
            <a:cxnLst/>
            <a:rect l="l" t="t" r="r" b="b"/>
            <a:pathLst>
              <a:path w="65373" h="74550">
                <a:moveTo>
                  <a:pt x="0" y="0"/>
                </a:moveTo>
                <a:lnTo>
                  <a:pt x="14350" y="74550"/>
                </a:lnTo>
                <a:lnTo>
                  <a:pt x="65373" y="18338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33249" y="1301763"/>
            <a:ext cx="332108" cy="197524"/>
          </a:xfrm>
          <a:custGeom>
            <a:avLst/>
            <a:gdLst/>
            <a:ahLst/>
            <a:cxnLst/>
            <a:rect l="l" t="t" r="r" b="b"/>
            <a:pathLst>
              <a:path w="388382" h="290189">
                <a:moveTo>
                  <a:pt x="388382" y="0"/>
                </a:moveTo>
                <a:lnTo>
                  <a:pt x="316944" y="6351"/>
                </a:lnTo>
                <a:lnTo>
                  <a:pt x="248682" y="23022"/>
                </a:lnTo>
                <a:lnTo>
                  <a:pt x="185976" y="50806"/>
                </a:lnTo>
                <a:lnTo>
                  <a:pt x="130412" y="88117"/>
                </a:lnTo>
                <a:lnTo>
                  <a:pt x="81201" y="134160"/>
                </a:lnTo>
                <a:lnTo>
                  <a:pt x="41513" y="187348"/>
                </a:lnTo>
                <a:lnTo>
                  <a:pt x="12144" y="246887"/>
                </a:lnTo>
                <a:lnTo>
                  <a:pt x="0" y="290189"/>
                </a:lnTo>
              </a:path>
            </a:pathLst>
          </a:custGeom>
          <a:ln w="22633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15752" y="1463377"/>
            <a:ext cx="55901" cy="50744"/>
          </a:xfrm>
          <a:custGeom>
            <a:avLst/>
            <a:gdLst/>
            <a:ahLst/>
            <a:cxnLst/>
            <a:rect l="l" t="t" r="r" b="b"/>
            <a:pathLst>
              <a:path w="65373" h="74550">
                <a:moveTo>
                  <a:pt x="0" y="0"/>
                </a:moveTo>
                <a:lnTo>
                  <a:pt x="14350" y="74550"/>
                </a:lnTo>
                <a:lnTo>
                  <a:pt x="65373" y="18338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68343" y="2150553"/>
            <a:ext cx="339943" cy="1231698"/>
          </a:xfrm>
          <a:custGeom>
            <a:avLst/>
            <a:gdLst/>
            <a:ahLst/>
            <a:cxnLst/>
            <a:rect l="l" t="t" r="r" b="b"/>
            <a:pathLst>
              <a:path w="303020" h="1809531">
                <a:moveTo>
                  <a:pt x="303020" y="233899"/>
                </a:moveTo>
                <a:lnTo>
                  <a:pt x="120702" y="233899"/>
                </a:lnTo>
                <a:lnTo>
                  <a:pt x="120702" y="1809531"/>
                </a:lnTo>
                <a:lnTo>
                  <a:pt x="303020" y="1809531"/>
                </a:lnTo>
                <a:lnTo>
                  <a:pt x="303020" y="233899"/>
                </a:lnTo>
                <a:close/>
              </a:path>
              <a:path w="303020" h="1809531">
                <a:moveTo>
                  <a:pt x="211861" y="0"/>
                </a:moveTo>
                <a:lnTo>
                  <a:pt x="0" y="233899"/>
                </a:lnTo>
                <a:lnTo>
                  <a:pt x="423721" y="233899"/>
                </a:lnTo>
                <a:lnTo>
                  <a:pt x="21186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68344" y="2149990"/>
            <a:ext cx="362328" cy="1231698"/>
          </a:xfrm>
          <a:custGeom>
            <a:avLst/>
            <a:gdLst/>
            <a:ahLst/>
            <a:cxnLst/>
            <a:rect l="l" t="t" r="r" b="b"/>
            <a:pathLst>
              <a:path w="423722" h="1809531">
                <a:moveTo>
                  <a:pt x="423722" y="233898"/>
                </a:moveTo>
                <a:lnTo>
                  <a:pt x="303021" y="233898"/>
                </a:lnTo>
                <a:lnTo>
                  <a:pt x="303021" y="1809531"/>
                </a:lnTo>
                <a:lnTo>
                  <a:pt x="120701" y="1809531"/>
                </a:lnTo>
                <a:lnTo>
                  <a:pt x="120701" y="233898"/>
                </a:lnTo>
                <a:lnTo>
                  <a:pt x="0" y="233898"/>
                </a:lnTo>
                <a:lnTo>
                  <a:pt x="211861" y="0"/>
                </a:lnTo>
                <a:lnTo>
                  <a:pt x="423722" y="233898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439773" y="2010105"/>
            <a:ext cx="568514" cy="1312903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414066" marR="377282" algn="ctr">
              <a:lnSpc>
                <a:spcPts val="932"/>
              </a:lnSpc>
            </a:pPr>
            <a:r>
              <a:rPr sz="900" spc="-98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owards DODAG</a:t>
            </a:r>
          </a:p>
          <a:p>
            <a:pPr marL="67106" algn="ctr">
              <a:lnSpc>
                <a:spcPts val="916"/>
              </a:lnSpc>
            </a:pPr>
            <a:r>
              <a:rPr sz="900" dirty="0">
                <a:latin typeface="Arial"/>
                <a:cs typeface="Arial"/>
              </a:rPr>
              <a:t>leafs</a:t>
            </a:r>
          </a:p>
          <a:p>
            <a:pPr algn="ctr">
              <a:spcBef>
                <a:spcPts val="21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DOWN (DIO Messages)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613007" y="2010105"/>
            <a:ext cx="507155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Rank &gt; n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662463" y="3395015"/>
            <a:ext cx="507155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Rank = n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135452" y="2434351"/>
            <a:ext cx="153667" cy="678164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183B7"/>
                </a:solidFill>
                <a:latin typeface="Arial"/>
                <a:cs typeface="Arial"/>
              </a:rPr>
              <a:t>Rank increases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056555" y="3522256"/>
            <a:ext cx="2932162" cy="831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12813" y="3488199"/>
            <a:ext cx="2583269" cy="819502"/>
          </a:xfrm>
          <a:custGeom>
            <a:avLst/>
            <a:gdLst/>
            <a:ahLst/>
            <a:cxnLst/>
            <a:rect l="l" t="t" r="r" b="b"/>
            <a:pathLst>
              <a:path w="3020990" h="1203960">
                <a:moveTo>
                  <a:pt x="2186203" y="1089660"/>
                </a:moveTo>
                <a:lnTo>
                  <a:pt x="1300500" y="1089660"/>
                </a:lnTo>
                <a:lnTo>
                  <a:pt x="1299552" y="1090930"/>
                </a:lnTo>
                <a:lnTo>
                  <a:pt x="1314880" y="1101090"/>
                </a:lnTo>
                <a:lnTo>
                  <a:pt x="1331178" y="1111250"/>
                </a:lnTo>
                <a:lnTo>
                  <a:pt x="1348404" y="1120140"/>
                </a:lnTo>
                <a:lnTo>
                  <a:pt x="1366516" y="1130300"/>
                </a:lnTo>
                <a:lnTo>
                  <a:pt x="1385473" y="1137920"/>
                </a:lnTo>
                <a:lnTo>
                  <a:pt x="1405233" y="1146810"/>
                </a:lnTo>
                <a:lnTo>
                  <a:pt x="1425754" y="1154430"/>
                </a:lnTo>
                <a:lnTo>
                  <a:pt x="1491469" y="1174750"/>
                </a:lnTo>
                <a:lnTo>
                  <a:pt x="1562536" y="1189990"/>
                </a:lnTo>
                <a:lnTo>
                  <a:pt x="1612330" y="1196340"/>
                </a:lnTo>
                <a:lnTo>
                  <a:pt x="1637827" y="1200150"/>
                </a:lnTo>
                <a:lnTo>
                  <a:pt x="1716219" y="1203960"/>
                </a:lnTo>
                <a:lnTo>
                  <a:pt x="1777848" y="1203960"/>
                </a:lnTo>
                <a:lnTo>
                  <a:pt x="1846286" y="1200150"/>
                </a:lnTo>
                <a:lnTo>
                  <a:pt x="1943755" y="1186180"/>
                </a:lnTo>
                <a:lnTo>
                  <a:pt x="2004297" y="1170940"/>
                </a:lnTo>
                <a:lnTo>
                  <a:pt x="2060507" y="1154430"/>
                </a:lnTo>
                <a:lnTo>
                  <a:pt x="2111714" y="1132840"/>
                </a:lnTo>
                <a:lnTo>
                  <a:pt x="2157247" y="1108710"/>
                </a:lnTo>
                <a:lnTo>
                  <a:pt x="2177676" y="1096010"/>
                </a:lnTo>
                <a:lnTo>
                  <a:pt x="2186203" y="1089660"/>
                </a:lnTo>
                <a:close/>
              </a:path>
              <a:path w="3020990" h="1203960">
                <a:moveTo>
                  <a:pt x="2835958" y="982980"/>
                </a:moveTo>
                <a:lnTo>
                  <a:pt x="457362" y="982980"/>
                </a:lnTo>
                <a:lnTo>
                  <a:pt x="457504" y="984250"/>
                </a:lnTo>
                <a:lnTo>
                  <a:pt x="492818" y="1010919"/>
                </a:lnTo>
                <a:lnTo>
                  <a:pt x="533265" y="1035050"/>
                </a:lnTo>
                <a:lnTo>
                  <a:pt x="578384" y="1056640"/>
                </a:lnTo>
                <a:lnTo>
                  <a:pt x="627718" y="1075690"/>
                </a:lnTo>
                <a:lnTo>
                  <a:pt x="708619" y="1099820"/>
                </a:lnTo>
                <a:lnTo>
                  <a:pt x="766483" y="1112520"/>
                </a:lnTo>
                <a:lnTo>
                  <a:pt x="889581" y="1129030"/>
                </a:lnTo>
                <a:lnTo>
                  <a:pt x="986548" y="1132840"/>
                </a:lnTo>
                <a:lnTo>
                  <a:pt x="1003114" y="1131570"/>
                </a:lnTo>
                <a:lnTo>
                  <a:pt x="1036126" y="1131570"/>
                </a:lnTo>
                <a:lnTo>
                  <a:pt x="1133541" y="1123950"/>
                </a:lnTo>
                <a:lnTo>
                  <a:pt x="1227016" y="1108710"/>
                </a:lnTo>
                <a:lnTo>
                  <a:pt x="1256963" y="1101090"/>
                </a:lnTo>
                <a:lnTo>
                  <a:pt x="1271669" y="1098550"/>
                </a:lnTo>
                <a:lnTo>
                  <a:pt x="1286184" y="1094740"/>
                </a:lnTo>
                <a:lnTo>
                  <a:pt x="1300500" y="1089660"/>
                </a:lnTo>
                <a:lnTo>
                  <a:pt x="2186203" y="1089660"/>
                </a:lnTo>
                <a:lnTo>
                  <a:pt x="2228609" y="1054100"/>
                </a:lnTo>
                <a:lnTo>
                  <a:pt x="2253095" y="1022350"/>
                </a:lnTo>
                <a:lnTo>
                  <a:pt x="2738325" y="1022350"/>
                </a:lnTo>
                <a:lnTo>
                  <a:pt x="2763401" y="1014729"/>
                </a:lnTo>
                <a:lnTo>
                  <a:pt x="2790995" y="1004569"/>
                </a:lnTo>
                <a:lnTo>
                  <a:pt x="2816815" y="993139"/>
                </a:lnTo>
                <a:lnTo>
                  <a:pt x="2835958" y="982980"/>
                </a:lnTo>
                <a:close/>
              </a:path>
              <a:path w="3020990" h="1203960">
                <a:moveTo>
                  <a:pt x="2738325" y="1022350"/>
                </a:moveTo>
                <a:lnTo>
                  <a:pt x="2253095" y="1022350"/>
                </a:lnTo>
                <a:lnTo>
                  <a:pt x="2253569" y="1023619"/>
                </a:lnTo>
                <a:lnTo>
                  <a:pt x="2264990" y="1027429"/>
                </a:lnTo>
                <a:lnTo>
                  <a:pt x="2288340" y="1032510"/>
                </a:lnTo>
                <a:lnTo>
                  <a:pt x="2300253" y="1036319"/>
                </a:lnTo>
                <a:lnTo>
                  <a:pt x="2324518" y="1041400"/>
                </a:lnTo>
                <a:lnTo>
                  <a:pt x="2336853" y="1042669"/>
                </a:lnTo>
                <a:lnTo>
                  <a:pt x="2361892" y="1047750"/>
                </a:lnTo>
                <a:lnTo>
                  <a:pt x="2439397" y="1055370"/>
                </a:lnTo>
                <a:lnTo>
                  <a:pt x="2452582" y="1055370"/>
                </a:lnTo>
                <a:lnTo>
                  <a:pt x="2465822" y="1056640"/>
                </a:lnTo>
                <a:lnTo>
                  <a:pt x="2530124" y="1056640"/>
                </a:lnTo>
                <a:lnTo>
                  <a:pt x="2566948" y="1054100"/>
                </a:lnTo>
                <a:lnTo>
                  <a:pt x="2602796" y="1050290"/>
                </a:lnTo>
                <a:lnTo>
                  <a:pt x="2671107" y="1040129"/>
                </a:lnTo>
                <a:lnTo>
                  <a:pt x="2703343" y="1032510"/>
                </a:lnTo>
                <a:lnTo>
                  <a:pt x="2734145" y="1023619"/>
                </a:lnTo>
                <a:lnTo>
                  <a:pt x="2738325" y="1022350"/>
                </a:lnTo>
                <a:close/>
              </a:path>
              <a:path w="3020990" h="1203960">
                <a:moveTo>
                  <a:pt x="877590" y="110489"/>
                </a:moveTo>
                <a:lnTo>
                  <a:pt x="791363" y="110489"/>
                </a:lnTo>
                <a:lnTo>
                  <a:pt x="748601" y="113029"/>
                </a:lnTo>
                <a:lnTo>
                  <a:pt x="666553" y="123189"/>
                </a:lnTo>
                <a:lnTo>
                  <a:pt x="590053" y="138429"/>
                </a:lnTo>
                <a:lnTo>
                  <a:pt x="520195" y="160019"/>
                </a:lnTo>
                <a:lnTo>
                  <a:pt x="458077" y="185419"/>
                </a:lnTo>
                <a:lnTo>
                  <a:pt x="404795" y="214629"/>
                </a:lnTo>
                <a:lnTo>
                  <a:pt x="361444" y="248919"/>
                </a:lnTo>
                <a:lnTo>
                  <a:pt x="329123" y="285750"/>
                </a:lnTo>
                <a:lnTo>
                  <a:pt x="308926" y="325119"/>
                </a:lnTo>
                <a:lnTo>
                  <a:pt x="301950" y="365760"/>
                </a:lnTo>
                <a:lnTo>
                  <a:pt x="302508" y="378460"/>
                </a:lnTo>
                <a:lnTo>
                  <a:pt x="304435" y="391160"/>
                </a:lnTo>
                <a:lnTo>
                  <a:pt x="307793" y="400050"/>
                </a:lnTo>
                <a:lnTo>
                  <a:pt x="256655" y="405130"/>
                </a:lnTo>
                <a:lnTo>
                  <a:pt x="208590" y="412750"/>
                </a:lnTo>
                <a:lnTo>
                  <a:pt x="164144" y="424180"/>
                </a:lnTo>
                <a:lnTo>
                  <a:pt x="123859" y="438150"/>
                </a:lnTo>
                <a:lnTo>
                  <a:pt x="88279" y="454660"/>
                </a:lnTo>
                <a:lnTo>
                  <a:pt x="44922" y="483869"/>
                </a:lnTo>
                <a:lnTo>
                  <a:pt x="15212" y="516889"/>
                </a:lnTo>
                <a:lnTo>
                  <a:pt x="984" y="552450"/>
                </a:lnTo>
                <a:lnTo>
                  <a:pt x="0" y="565150"/>
                </a:lnTo>
                <a:lnTo>
                  <a:pt x="604" y="575310"/>
                </a:lnTo>
                <a:lnTo>
                  <a:pt x="15202" y="614680"/>
                </a:lnTo>
                <a:lnTo>
                  <a:pt x="47959" y="650239"/>
                </a:lnTo>
                <a:lnTo>
                  <a:pt x="58778" y="657860"/>
                </a:lnTo>
                <a:lnTo>
                  <a:pt x="70594" y="666750"/>
                </a:lnTo>
                <a:lnTo>
                  <a:pt x="83379" y="674369"/>
                </a:lnTo>
                <a:lnTo>
                  <a:pt x="97106" y="680719"/>
                </a:lnTo>
                <a:lnTo>
                  <a:pt x="111747" y="688339"/>
                </a:lnTo>
                <a:lnTo>
                  <a:pt x="127274" y="694689"/>
                </a:lnTo>
                <a:lnTo>
                  <a:pt x="143659" y="699769"/>
                </a:lnTo>
                <a:lnTo>
                  <a:pt x="160876" y="706119"/>
                </a:lnTo>
                <a:lnTo>
                  <a:pt x="167873" y="706119"/>
                </a:lnTo>
                <a:lnTo>
                  <a:pt x="152910" y="715010"/>
                </a:lnTo>
                <a:lnTo>
                  <a:pt x="139176" y="723900"/>
                </a:lnTo>
                <a:lnTo>
                  <a:pt x="105611" y="751839"/>
                </a:lnTo>
                <a:lnTo>
                  <a:pt x="79654" y="792480"/>
                </a:lnTo>
                <a:lnTo>
                  <a:pt x="75203" y="814069"/>
                </a:lnTo>
                <a:lnTo>
                  <a:pt x="76317" y="828039"/>
                </a:lnTo>
                <a:lnTo>
                  <a:pt x="92661" y="868680"/>
                </a:lnTo>
                <a:lnTo>
                  <a:pt x="126645" y="904239"/>
                </a:lnTo>
                <a:lnTo>
                  <a:pt x="175871" y="935989"/>
                </a:lnTo>
                <a:lnTo>
                  <a:pt x="195253" y="943610"/>
                </a:lnTo>
                <a:lnTo>
                  <a:pt x="215974" y="952500"/>
                </a:lnTo>
                <a:lnTo>
                  <a:pt x="237945" y="960119"/>
                </a:lnTo>
                <a:lnTo>
                  <a:pt x="261077" y="966469"/>
                </a:lnTo>
                <a:lnTo>
                  <a:pt x="310470" y="976630"/>
                </a:lnTo>
                <a:lnTo>
                  <a:pt x="391050" y="984250"/>
                </a:lnTo>
                <a:lnTo>
                  <a:pt x="444625" y="984250"/>
                </a:lnTo>
                <a:lnTo>
                  <a:pt x="457362" y="982980"/>
                </a:lnTo>
                <a:lnTo>
                  <a:pt x="2835958" y="982980"/>
                </a:lnTo>
                <a:lnTo>
                  <a:pt x="2882477" y="953769"/>
                </a:lnTo>
                <a:lnTo>
                  <a:pt x="2915280" y="924560"/>
                </a:lnTo>
                <a:lnTo>
                  <a:pt x="2938239" y="891539"/>
                </a:lnTo>
                <a:lnTo>
                  <a:pt x="2952222" y="839469"/>
                </a:lnTo>
                <a:lnTo>
                  <a:pt x="2951433" y="838200"/>
                </a:lnTo>
                <a:lnTo>
                  <a:pt x="2990422" y="835660"/>
                </a:lnTo>
                <a:lnTo>
                  <a:pt x="3028302" y="830580"/>
                </a:lnTo>
                <a:lnTo>
                  <a:pt x="3100346" y="817880"/>
                </a:lnTo>
                <a:lnTo>
                  <a:pt x="3166796" y="800100"/>
                </a:lnTo>
                <a:lnTo>
                  <a:pt x="3226882" y="778510"/>
                </a:lnTo>
                <a:lnTo>
                  <a:pt x="3279835" y="753110"/>
                </a:lnTo>
                <a:lnTo>
                  <a:pt x="3324886" y="723900"/>
                </a:lnTo>
                <a:lnTo>
                  <a:pt x="3361264" y="692150"/>
                </a:lnTo>
                <a:lnTo>
                  <a:pt x="3388202" y="657860"/>
                </a:lnTo>
                <a:lnTo>
                  <a:pt x="3404928" y="622300"/>
                </a:lnTo>
                <a:lnTo>
                  <a:pt x="3410675" y="584200"/>
                </a:lnTo>
                <a:lnTo>
                  <a:pt x="3410164" y="572769"/>
                </a:lnTo>
                <a:lnTo>
                  <a:pt x="3398081" y="528319"/>
                </a:lnTo>
                <a:lnTo>
                  <a:pt x="3370466" y="486410"/>
                </a:lnTo>
                <a:lnTo>
                  <a:pt x="3339984" y="455930"/>
                </a:lnTo>
                <a:lnTo>
                  <a:pt x="3328021" y="447039"/>
                </a:lnTo>
                <a:lnTo>
                  <a:pt x="3315176" y="436880"/>
                </a:lnTo>
                <a:lnTo>
                  <a:pt x="3301458" y="427989"/>
                </a:lnTo>
                <a:lnTo>
                  <a:pt x="3298864" y="426719"/>
                </a:lnTo>
                <a:lnTo>
                  <a:pt x="3308005" y="416560"/>
                </a:lnTo>
                <a:lnTo>
                  <a:pt x="3326994" y="381000"/>
                </a:lnTo>
                <a:lnTo>
                  <a:pt x="3332447" y="358139"/>
                </a:lnTo>
                <a:lnTo>
                  <a:pt x="3331576" y="342900"/>
                </a:lnTo>
                <a:lnTo>
                  <a:pt x="3318002" y="299719"/>
                </a:lnTo>
                <a:lnTo>
                  <a:pt x="3289113" y="260350"/>
                </a:lnTo>
                <a:lnTo>
                  <a:pt x="3246367" y="226060"/>
                </a:lnTo>
                <a:lnTo>
                  <a:pt x="3229291" y="214629"/>
                </a:lnTo>
                <a:lnTo>
                  <a:pt x="3210891" y="205739"/>
                </a:lnTo>
                <a:lnTo>
                  <a:pt x="3191221" y="195579"/>
                </a:lnTo>
                <a:lnTo>
                  <a:pt x="3170334" y="187960"/>
                </a:lnTo>
                <a:lnTo>
                  <a:pt x="3125129" y="172719"/>
                </a:lnTo>
                <a:lnTo>
                  <a:pt x="3075706" y="160019"/>
                </a:lnTo>
                <a:lnTo>
                  <a:pt x="3049548" y="156210"/>
                </a:lnTo>
                <a:lnTo>
                  <a:pt x="3022498" y="151129"/>
                </a:lnTo>
                <a:lnTo>
                  <a:pt x="3023920" y="151129"/>
                </a:lnTo>
                <a:lnTo>
                  <a:pt x="3020990" y="144779"/>
                </a:lnTo>
                <a:lnTo>
                  <a:pt x="1104675" y="144779"/>
                </a:lnTo>
                <a:lnTo>
                  <a:pt x="1092321" y="142239"/>
                </a:lnTo>
                <a:lnTo>
                  <a:pt x="1079807" y="138429"/>
                </a:lnTo>
                <a:lnTo>
                  <a:pt x="1067138" y="135889"/>
                </a:lnTo>
                <a:lnTo>
                  <a:pt x="1054323" y="132079"/>
                </a:lnTo>
                <a:lnTo>
                  <a:pt x="1015066" y="124460"/>
                </a:lnTo>
                <a:lnTo>
                  <a:pt x="1001735" y="123189"/>
                </a:lnTo>
                <a:lnTo>
                  <a:pt x="988291" y="120650"/>
                </a:lnTo>
                <a:lnTo>
                  <a:pt x="974744" y="119379"/>
                </a:lnTo>
                <a:lnTo>
                  <a:pt x="961099" y="116839"/>
                </a:lnTo>
                <a:lnTo>
                  <a:pt x="905692" y="111760"/>
                </a:lnTo>
                <a:lnTo>
                  <a:pt x="891668" y="111760"/>
                </a:lnTo>
                <a:lnTo>
                  <a:pt x="877590" y="110489"/>
                </a:lnTo>
                <a:close/>
              </a:path>
              <a:path w="3020990" h="1203960">
                <a:moveTo>
                  <a:pt x="1510857" y="36829"/>
                </a:moveTo>
                <a:lnTo>
                  <a:pt x="1454594" y="36829"/>
                </a:lnTo>
                <a:lnTo>
                  <a:pt x="1386396" y="40639"/>
                </a:lnTo>
                <a:lnTo>
                  <a:pt x="1300726" y="54610"/>
                </a:lnTo>
                <a:lnTo>
                  <a:pt x="1260921" y="64769"/>
                </a:lnTo>
                <a:lnTo>
                  <a:pt x="1223593" y="77469"/>
                </a:lnTo>
                <a:lnTo>
                  <a:pt x="1172999" y="99060"/>
                </a:lnTo>
                <a:lnTo>
                  <a:pt x="1129916" y="124460"/>
                </a:lnTo>
                <a:lnTo>
                  <a:pt x="1117424" y="134619"/>
                </a:lnTo>
                <a:lnTo>
                  <a:pt x="1105938" y="143510"/>
                </a:lnTo>
                <a:lnTo>
                  <a:pt x="1104675" y="144779"/>
                </a:lnTo>
                <a:lnTo>
                  <a:pt x="3020990" y="144779"/>
                </a:lnTo>
                <a:lnTo>
                  <a:pt x="2989867" y="101600"/>
                </a:lnTo>
                <a:lnTo>
                  <a:pt x="2981410" y="93979"/>
                </a:lnTo>
                <a:lnTo>
                  <a:pt x="1773323" y="93979"/>
                </a:lnTo>
                <a:lnTo>
                  <a:pt x="1761301" y="88900"/>
                </a:lnTo>
                <a:lnTo>
                  <a:pt x="1748886" y="83819"/>
                </a:lnTo>
                <a:lnTo>
                  <a:pt x="1736095" y="78739"/>
                </a:lnTo>
                <a:lnTo>
                  <a:pt x="1722946" y="73660"/>
                </a:lnTo>
                <a:lnTo>
                  <a:pt x="1695642" y="66039"/>
                </a:lnTo>
                <a:lnTo>
                  <a:pt x="1681521" y="60960"/>
                </a:lnTo>
                <a:lnTo>
                  <a:pt x="1667110" y="58419"/>
                </a:lnTo>
                <a:lnTo>
                  <a:pt x="1652428" y="54610"/>
                </a:lnTo>
                <a:lnTo>
                  <a:pt x="1637490" y="52069"/>
                </a:lnTo>
                <a:lnTo>
                  <a:pt x="1622313" y="48260"/>
                </a:lnTo>
                <a:lnTo>
                  <a:pt x="1606916" y="45719"/>
                </a:lnTo>
                <a:lnTo>
                  <a:pt x="1591316" y="44450"/>
                </a:lnTo>
                <a:lnTo>
                  <a:pt x="1575528" y="41910"/>
                </a:lnTo>
                <a:lnTo>
                  <a:pt x="1510857" y="36829"/>
                </a:lnTo>
                <a:close/>
              </a:path>
              <a:path w="3020990" h="1203960">
                <a:moveTo>
                  <a:pt x="2096566" y="0"/>
                </a:moveTo>
                <a:lnTo>
                  <a:pt x="2060983" y="0"/>
                </a:lnTo>
                <a:lnTo>
                  <a:pt x="2003851" y="3810"/>
                </a:lnTo>
                <a:lnTo>
                  <a:pt x="1967282" y="8889"/>
                </a:lnTo>
                <a:lnTo>
                  <a:pt x="1915463" y="20319"/>
                </a:lnTo>
                <a:lnTo>
                  <a:pt x="1899149" y="25400"/>
                </a:lnTo>
                <a:lnTo>
                  <a:pt x="1883377" y="29210"/>
                </a:lnTo>
                <a:lnTo>
                  <a:pt x="1868186" y="35560"/>
                </a:lnTo>
                <a:lnTo>
                  <a:pt x="1853612" y="40639"/>
                </a:lnTo>
                <a:lnTo>
                  <a:pt x="1839694" y="46989"/>
                </a:lnTo>
                <a:lnTo>
                  <a:pt x="1802249" y="68579"/>
                </a:lnTo>
                <a:lnTo>
                  <a:pt x="1772060" y="91439"/>
                </a:lnTo>
                <a:lnTo>
                  <a:pt x="1773323" y="93979"/>
                </a:lnTo>
                <a:lnTo>
                  <a:pt x="2981410" y="93979"/>
                </a:lnTo>
                <a:lnTo>
                  <a:pt x="2977182" y="90169"/>
                </a:lnTo>
                <a:lnTo>
                  <a:pt x="2962978" y="80010"/>
                </a:lnTo>
                <a:lnTo>
                  <a:pt x="2947330" y="69850"/>
                </a:lnTo>
                <a:lnTo>
                  <a:pt x="2938822" y="64769"/>
                </a:lnTo>
                <a:lnTo>
                  <a:pt x="2353851" y="64769"/>
                </a:lnTo>
                <a:lnTo>
                  <a:pt x="2354148" y="64601"/>
                </a:lnTo>
                <a:lnTo>
                  <a:pt x="2344453" y="59689"/>
                </a:lnTo>
                <a:lnTo>
                  <a:pt x="2333903" y="53339"/>
                </a:lnTo>
                <a:lnTo>
                  <a:pt x="2322853" y="48260"/>
                </a:lnTo>
                <a:lnTo>
                  <a:pt x="2311326" y="43179"/>
                </a:lnTo>
                <a:lnTo>
                  <a:pt x="2299344" y="38100"/>
                </a:lnTo>
                <a:lnTo>
                  <a:pt x="2286931" y="33019"/>
                </a:lnTo>
                <a:lnTo>
                  <a:pt x="2274109" y="29210"/>
                </a:lnTo>
                <a:lnTo>
                  <a:pt x="2260900" y="24129"/>
                </a:lnTo>
                <a:lnTo>
                  <a:pt x="2247327" y="20319"/>
                </a:lnTo>
                <a:lnTo>
                  <a:pt x="2233414" y="17779"/>
                </a:lnTo>
                <a:lnTo>
                  <a:pt x="2219181" y="13969"/>
                </a:lnTo>
                <a:lnTo>
                  <a:pt x="2174798" y="6350"/>
                </a:lnTo>
                <a:lnTo>
                  <a:pt x="2159518" y="5079"/>
                </a:lnTo>
                <a:lnTo>
                  <a:pt x="2144032" y="2539"/>
                </a:lnTo>
                <a:lnTo>
                  <a:pt x="2128362" y="1269"/>
                </a:lnTo>
                <a:lnTo>
                  <a:pt x="2112533" y="1269"/>
                </a:lnTo>
                <a:lnTo>
                  <a:pt x="2096566" y="0"/>
                </a:lnTo>
                <a:close/>
              </a:path>
              <a:path w="3020990" h="1203960">
                <a:moveTo>
                  <a:pt x="2674105" y="0"/>
                </a:moveTo>
                <a:lnTo>
                  <a:pt x="2629616" y="0"/>
                </a:lnTo>
                <a:lnTo>
                  <a:pt x="2612859" y="1269"/>
                </a:lnTo>
                <a:lnTo>
                  <a:pt x="2596231" y="1269"/>
                </a:lnTo>
                <a:lnTo>
                  <a:pt x="2485243" y="16510"/>
                </a:lnTo>
                <a:lnTo>
                  <a:pt x="2441732" y="27939"/>
                </a:lnTo>
                <a:lnTo>
                  <a:pt x="2414498" y="38100"/>
                </a:lnTo>
                <a:lnTo>
                  <a:pt x="2401476" y="41910"/>
                </a:lnTo>
                <a:lnTo>
                  <a:pt x="2388880" y="48260"/>
                </a:lnTo>
                <a:lnTo>
                  <a:pt x="2376729" y="53339"/>
                </a:lnTo>
                <a:lnTo>
                  <a:pt x="2365046" y="58419"/>
                </a:lnTo>
                <a:lnTo>
                  <a:pt x="2354148" y="64601"/>
                </a:lnTo>
                <a:lnTo>
                  <a:pt x="2354482" y="64769"/>
                </a:lnTo>
                <a:lnTo>
                  <a:pt x="2938822" y="64769"/>
                </a:lnTo>
                <a:lnTo>
                  <a:pt x="2892468" y="43179"/>
                </a:lnTo>
                <a:lnTo>
                  <a:pt x="2850042" y="27939"/>
                </a:lnTo>
                <a:lnTo>
                  <a:pt x="2779121" y="11429"/>
                </a:lnTo>
                <a:lnTo>
                  <a:pt x="2727857" y="3810"/>
                </a:lnTo>
                <a:lnTo>
                  <a:pt x="2701255" y="2539"/>
                </a:lnTo>
                <a:lnTo>
                  <a:pt x="2674105" y="0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12813" y="3487824"/>
            <a:ext cx="2916491" cy="819877"/>
          </a:xfrm>
          <a:custGeom>
            <a:avLst/>
            <a:gdLst/>
            <a:ahLst/>
            <a:cxnLst/>
            <a:rect l="l" t="t" r="r" b="b"/>
            <a:pathLst>
              <a:path w="3410674" h="1204510">
                <a:moveTo>
                  <a:pt x="307793" y="400444"/>
                </a:moveTo>
                <a:lnTo>
                  <a:pt x="256654" y="404881"/>
                </a:lnTo>
                <a:lnTo>
                  <a:pt x="208590" y="412776"/>
                </a:lnTo>
                <a:lnTo>
                  <a:pt x="164143" y="423838"/>
                </a:lnTo>
                <a:lnTo>
                  <a:pt x="123858" y="437774"/>
                </a:lnTo>
                <a:lnTo>
                  <a:pt x="88279" y="454291"/>
                </a:lnTo>
                <a:lnTo>
                  <a:pt x="44922" y="483267"/>
                </a:lnTo>
                <a:lnTo>
                  <a:pt x="15212" y="516406"/>
                </a:lnTo>
                <a:lnTo>
                  <a:pt x="984" y="552722"/>
                </a:lnTo>
                <a:lnTo>
                  <a:pt x="0" y="565362"/>
                </a:lnTo>
                <a:lnTo>
                  <a:pt x="604" y="575408"/>
                </a:lnTo>
                <a:lnTo>
                  <a:pt x="15202" y="614280"/>
                </a:lnTo>
                <a:lnTo>
                  <a:pt x="47958" y="649956"/>
                </a:lnTo>
                <a:lnTo>
                  <a:pt x="83378" y="673735"/>
                </a:lnTo>
                <a:lnTo>
                  <a:pt x="127272" y="694273"/>
                </a:lnTo>
                <a:lnTo>
                  <a:pt x="167872" y="706520"/>
                </a:lnTo>
                <a:lnTo>
                  <a:pt x="152909" y="714721"/>
                </a:lnTo>
                <a:lnTo>
                  <a:pt x="115500" y="741639"/>
                </a:lnTo>
                <a:lnTo>
                  <a:pt x="89860" y="771355"/>
                </a:lnTo>
                <a:lnTo>
                  <a:pt x="75203" y="813818"/>
                </a:lnTo>
                <a:lnTo>
                  <a:pt x="76317" y="828140"/>
                </a:lnTo>
                <a:lnTo>
                  <a:pt x="92661" y="868674"/>
                </a:lnTo>
                <a:lnTo>
                  <a:pt x="126645" y="904755"/>
                </a:lnTo>
                <a:lnTo>
                  <a:pt x="175871" y="935346"/>
                </a:lnTo>
                <a:lnTo>
                  <a:pt x="215974" y="952179"/>
                </a:lnTo>
                <a:lnTo>
                  <a:pt x="261077" y="965805"/>
                </a:lnTo>
                <a:lnTo>
                  <a:pt x="310470" y="975919"/>
                </a:lnTo>
                <a:lnTo>
                  <a:pt x="363443" y="982211"/>
                </a:lnTo>
                <a:lnTo>
                  <a:pt x="419286" y="984377"/>
                </a:lnTo>
                <a:lnTo>
                  <a:pt x="431923" y="984260"/>
                </a:lnTo>
                <a:lnTo>
                  <a:pt x="444625" y="983908"/>
                </a:lnTo>
                <a:lnTo>
                  <a:pt x="457362" y="983321"/>
                </a:lnTo>
                <a:lnTo>
                  <a:pt x="457504" y="984322"/>
                </a:lnTo>
                <a:lnTo>
                  <a:pt x="492818" y="1010674"/>
                </a:lnTo>
                <a:lnTo>
                  <a:pt x="533264" y="1034800"/>
                </a:lnTo>
                <a:lnTo>
                  <a:pt x="578384" y="1056570"/>
                </a:lnTo>
                <a:lnTo>
                  <a:pt x="627718" y="1075855"/>
                </a:lnTo>
                <a:lnTo>
                  <a:pt x="680808" y="1092526"/>
                </a:lnTo>
                <a:lnTo>
                  <a:pt x="737196" y="1106456"/>
                </a:lnTo>
                <a:lnTo>
                  <a:pt x="796422" y="1117514"/>
                </a:lnTo>
                <a:lnTo>
                  <a:pt x="858029" y="1125572"/>
                </a:lnTo>
                <a:lnTo>
                  <a:pt x="921557" y="1130502"/>
                </a:lnTo>
                <a:lnTo>
                  <a:pt x="986548" y="1132174"/>
                </a:lnTo>
                <a:lnTo>
                  <a:pt x="1036125" y="1131178"/>
                </a:lnTo>
                <a:lnTo>
                  <a:pt x="1085204" y="1128263"/>
                </a:lnTo>
                <a:lnTo>
                  <a:pt x="1133540" y="1123455"/>
                </a:lnTo>
                <a:lnTo>
                  <a:pt x="1180892" y="1116786"/>
                </a:lnTo>
                <a:lnTo>
                  <a:pt x="1227016" y="1108284"/>
                </a:lnTo>
                <a:lnTo>
                  <a:pt x="1271668" y="1097979"/>
                </a:lnTo>
                <a:lnTo>
                  <a:pt x="1314880" y="1100829"/>
                </a:lnTo>
                <a:lnTo>
                  <a:pt x="1348403" y="1120472"/>
                </a:lnTo>
                <a:lnTo>
                  <a:pt x="1385472" y="1138276"/>
                </a:lnTo>
                <a:lnTo>
                  <a:pt x="1425754" y="1154156"/>
                </a:lnTo>
                <a:lnTo>
                  <a:pt x="1468914" y="1168024"/>
                </a:lnTo>
                <a:lnTo>
                  <a:pt x="1514618" y="1179795"/>
                </a:lnTo>
                <a:lnTo>
                  <a:pt x="1562535" y="1189384"/>
                </a:lnTo>
                <a:lnTo>
                  <a:pt x="1612330" y="1196703"/>
                </a:lnTo>
                <a:lnTo>
                  <a:pt x="1663669" y="1201667"/>
                </a:lnTo>
                <a:lnTo>
                  <a:pt x="1716219" y="1204191"/>
                </a:lnTo>
                <a:lnTo>
                  <a:pt x="1742843" y="1204510"/>
                </a:lnTo>
                <a:lnTo>
                  <a:pt x="1777848" y="1203951"/>
                </a:lnTo>
                <a:lnTo>
                  <a:pt x="1846286" y="1199620"/>
                </a:lnTo>
                <a:lnTo>
                  <a:pt x="1912069" y="1191203"/>
                </a:lnTo>
                <a:lnTo>
                  <a:pt x="1974525" y="1178940"/>
                </a:lnTo>
                <a:lnTo>
                  <a:pt x="2032985" y="1163068"/>
                </a:lnTo>
                <a:lnTo>
                  <a:pt x="2086778" y="1143829"/>
                </a:lnTo>
                <a:lnTo>
                  <a:pt x="2135232" y="1121459"/>
                </a:lnTo>
                <a:lnTo>
                  <a:pt x="2177676" y="1096198"/>
                </a:lnTo>
                <a:lnTo>
                  <a:pt x="2213441" y="1068286"/>
                </a:lnTo>
                <a:lnTo>
                  <a:pt x="2241854" y="1037960"/>
                </a:lnTo>
                <a:lnTo>
                  <a:pt x="2253095" y="1021967"/>
                </a:lnTo>
                <a:lnTo>
                  <a:pt x="2253568" y="1023418"/>
                </a:lnTo>
                <a:lnTo>
                  <a:pt x="2300254" y="1035654"/>
                </a:lnTo>
                <a:lnTo>
                  <a:pt x="2349314" y="1045169"/>
                </a:lnTo>
                <a:lnTo>
                  <a:pt x="2387370" y="1050475"/>
                </a:lnTo>
                <a:lnTo>
                  <a:pt x="2426276" y="1054179"/>
                </a:lnTo>
                <a:lnTo>
                  <a:pt x="2465822" y="1056250"/>
                </a:lnTo>
                <a:lnTo>
                  <a:pt x="2492439" y="1056709"/>
                </a:lnTo>
                <a:lnTo>
                  <a:pt x="2530124" y="1055982"/>
                </a:lnTo>
                <a:lnTo>
                  <a:pt x="2602795" y="1050384"/>
                </a:lnTo>
                <a:lnTo>
                  <a:pt x="2671107" y="1039625"/>
                </a:lnTo>
                <a:lnTo>
                  <a:pt x="2734145" y="1024149"/>
                </a:lnTo>
                <a:lnTo>
                  <a:pt x="2790995" y="1004397"/>
                </a:lnTo>
                <a:lnTo>
                  <a:pt x="2840743" y="980812"/>
                </a:lnTo>
                <a:lnTo>
                  <a:pt x="2882476" y="953835"/>
                </a:lnTo>
                <a:lnTo>
                  <a:pt x="2915279" y="923909"/>
                </a:lnTo>
                <a:lnTo>
                  <a:pt x="2938239" y="891475"/>
                </a:lnTo>
                <a:lnTo>
                  <a:pt x="2952222" y="839091"/>
                </a:lnTo>
                <a:lnTo>
                  <a:pt x="2951432" y="838533"/>
                </a:lnTo>
                <a:lnTo>
                  <a:pt x="2990422" y="835146"/>
                </a:lnTo>
                <a:lnTo>
                  <a:pt x="3028301" y="830456"/>
                </a:lnTo>
                <a:lnTo>
                  <a:pt x="3100346" y="817383"/>
                </a:lnTo>
                <a:lnTo>
                  <a:pt x="3166795" y="799741"/>
                </a:lnTo>
                <a:lnTo>
                  <a:pt x="3226882" y="777954"/>
                </a:lnTo>
                <a:lnTo>
                  <a:pt x="3279835" y="752449"/>
                </a:lnTo>
                <a:lnTo>
                  <a:pt x="3324885" y="723651"/>
                </a:lnTo>
                <a:lnTo>
                  <a:pt x="3361264" y="691986"/>
                </a:lnTo>
                <a:lnTo>
                  <a:pt x="3388201" y="657880"/>
                </a:lnTo>
                <a:lnTo>
                  <a:pt x="3404928" y="621757"/>
                </a:lnTo>
                <a:lnTo>
                  <a:pt x="3410674" y="584045"/>
                </a:lnTo>
                <a:lnTo>
                  <a:pt x="3410163" y="572814"/>
                </a:lnTo>
                <a:lnTo>
                  <a:pt x="3398081" y="528613"/>
                </a:lnTo>
                <a:lnTo>
                  <a:pt x="3370465" y="486273"/>
                </a:lnTo>
                <a:lnTo>
                  <a:pt x="3339983" y="456307"/>
                </a:lnTo>
                <a:lnTo>
                  <a:pt x="3301457" y="428318"/>
                </a:lnTo>
                <a:lnTo>
                  <a:pt x="3298864" y="427270"/>
                </a:lnTo>
                <a:lnTo>
                  <a:pt x="3308005" y="416076"/>
                </a:lnTo>
                <a:lnTo>
                  <a:pt x="3326994" y="381328"/>
                </a:lnTo>
                <a:lnTo>
                  <a:pt x="3332447" y="357484"/>
                </a:lnTo>
                <a:lnTo>
                  <a:pt x="3331576" y="342409"/>
                </a:lnTo>
                <a:lnTo>
                  <a:pt x="3318002" y="299369"/>
                </a:lnTo>
                <a:lnTo>
                  <a:pt x="3289113" y="260157"/>
                </a:lnTo>
                <a:lnTo>
                  <a:pt x="3246367" y="225477"/>
                </a:lnTo>
                <a:lnTo>
                  <a:pt x="3210891" y="205222"/>
                </a:lnTo>
                <a:lnTo>
                  <a:pt x="3170334" y="187503"/>
                </a:lnTo>
                <a:lnTo>
                  <a:pt x="3125129" y="172528"/>
                </a:lnTo>
                <a:lnTo>
                  <a:pt x="3075706" y="160505"/>
                </a:lnTo>
                <a:lnTo>
                  <a:pt x="3022498" y="151644"/>
                </a:lnTo>
                <a:lnTo>
                  <a:pt x="3023920" y="151253"/>
                </a:lnTo>
                <a:lnTo>
                  <a:pt x="3000957" y="113596"/>
                </a:lnTo>
                <a:lnTo>
                  <a:pt x="2962978" y="79967"/>
                </a:lnTo>
                <a:lnTo>
                  <a:pt x="2930312" y="60185"/>
                </a:lnTo>
                <a:lnTo>
                  <a:pt x="2892468" y="42790"/>
                </a:lnTo>
                <a:lnTo>
                  <a:pt x="2850042" y="28023"/>
                </a:lnTo>
                <a:lnTo>
                  <a:pt x="2803632" y="16121"/>
                </a:lnTo>
                <a:lnTo>
                  <a:pt x="2753837" y="7324"/>
                </a:lnTo>
                <a:lnTo>
                  <a:pt x="2701254" y="1870"/>
                </a:lnTo>
                <a:lnTo>
                  <a:pt x="2646482" y="0"/>
                </a:lnTo>
                <a:lnTo>
                  <a:pt x="2629615" y="169"/>
                </a:lnTo>
                <a:lnTo>
                  <a:pt x="2579753" y="2779"/>
                </a:lnTo>
                <a:lnTo>
                  <a:pt x="2531439" y="8436"/>
                </a:lnTo>
                <a:lnTo>
                  <a:pt x="2485242" y="17010"/>
                </a:lnTo>
                <a:lnTo>
                  <a:pt x="2441731" y="28370"/>
                </a:lnTo>
                <a:lnTo>
                  <a:pt x="2401475" y="42385"/>
                </a:lnTo>
                <a:lnTo>
                  <a:pt x="2365045" y="58923"/>
                </a:lnTo>
                <a:lnTo>
                  <a:pt x="2322852" y="47907"/>
                </a:lnTo>
                <a:lnTo>
                  <a:pt x="2286931" y="33006"/>
                </a:lnTo>
                <a:lnTo>
                  <a:pt x="2247327" y="20695"/>
                </a:lnTo>
                <a:lnTo>
                  <a:pt x="2204652" y="11115"/>
                </a:lnTo>
                <a:lnTo>
                  <a:pt x="2159517" y="4407"/>
                </a:lnTo>
                <a:lnTo>
                  <a:pt x="2112533" y="715"/>
                </a:lnTo>
                <a:lnTo>
                  <a:pt x="2080484" y="0"/>
                </a:lnTo>
                <a:lnTo>
                  <a:pt x="2060983" y="257"/>
                </a:lnTo>
                <a:lnTo>
                  <a:pt x="2022628" y="2329"/>
                </a:lnTo>
                <a:lnTo>
                  <a:pt x="1967282" y="9167"/>
                </a:lnTo>
                <a:lnTo>
                  <a:pt x="1915462" y="20207"/>
                </a:lnTo>
                <a:lnTo>
                  <a:pt x="1868186" y="35148"/>
                </a:lnTo>
                <a:lnTo>
                  <a:pt x="1826469" y="53684"/>
                </a:lnTo>
                <a:lnTo>
                  <a:pt x="1791330" y="75513"/>
                </a:lnTo>
                <a:lnTo>
                  <a:pt x="1772060" y="91745"/>
                </a:lnTo>
                <a:lnTo>
                  <a:pt x="1773323" y="94477"/>
                </a:lnTo>
                <a:lnTo>
                  <a:pt x="1761300" y="88997"/>
                </a:lnTo>
                <a:lnTo>
                  <a:pt x="1722945" y="74073"/>
                </a:lnTo>
                <a:lnTo>
                  <a:pt x="1681520" y="61495"/>
                </a:lnTo>
                <a:lnTo>
                  <a:pt x="1637489" y="51352"/>
                </a:lnTo>
                <a:lnTo>
                  <a:pt x="1591315" y="43731"/>
                </a:lnTo>
                <a:lnTo>
                  <a:pt x="1543462" y="38720"/>
                </a:lnTo>
                <a:lnTo>
                  <a:pt x="1494394" y="36408"/>
                </a:lnTo>
                <a:lnTo>
                  <a:pt x="1477848" y="36252"/>
                </a:lnTo>
                <a:lnTo>
                  <a:pt x="1454593" y="36552"/>
                </a:lnTo>
                <a:lnTo>
                  <a:pt x="1408824" y="38967"/>
                </a:lnTo>
                <a:lnTo>
                  <a:pt x="1364328" y="43720"/>
                </a:lnTo>
                <a:lnTo>
                  <a:pt x="1321451" y="50709"/>
                </a:lnTo>
                <a:lnTo>
                  <a:pt x="1280535" y="59836"/>
                </a:lnTo>
                <a:lnTo>
                  <a:pt x="1241925" y="71000"/>
                </a:lnTo>
                <a:lnTo>
                  <a:pt x="1205965" y="84102"/>
                </a:lnTo>
                <a:lnTo>
                  <a:pt x="1157746" y="107170"/>
                </a:lnTo>
                <a:lnTo>
                  <a:pt x="1117423" y="134038"/>
                </a:lnTo>
                <a:lnTo>
                  <a:pt x="1104675" y="145118"/>
                </a:lnTo>
                <a:lnTo>
                  <a:pt x="1092321" y="141746"/>
                </a:lnTo>
                <a:lnTo>
                  <a:pt x="1054323" y="132619"/>
                </a:lnTo>
                <a:lnTo>
                  <a:pt x="1015066" y="125000"/>
                </a:lnTo>
                <a:lnTo>
                  <a:pt x="974743" y="118913"/>
                </a:lnTo>
                <a:lnTo>
                  <a:pt x="933547" y="114380"/>
                </a:lnTo>
                <a:lnTo>
                  <a:pt x="891668" y="111425"/>
                </a:lnTo>
                <a:lnTo>
                  <a:pt x="849298" y="110073"/>
                </a:lnTo>
                <a:lnTo>
                  <a:pt x="835099" y="109982"/>
                </a:lnTo>
                <a:lnTo>
                  <a:pt x="791362" y="110832"/>
                </a:lnTo>
                <a:lnTo>
                  <a:pt x="748601" y="113336"/>
                </a:lnTo>
                <a:lnTo>
                  <a:pt x="706952" y="117430"/>
                </a:lnTo>
                <a:lnTo>
                  <a:pt x="666553" y="123046"/>
                </a:lnTo>
                <a:lnTo>
                  <a:pt x="627541" y="130120"/>
                </a:lnTo>
                <a:lnTo>
                  <a:pt x="590052" y="138584"/>
                </a:lnTo>
                <a:lnTo>
                  <a:pt x="520195" y="159424"/>
                </a:lnTo>
                <a:lnTo>
                  <a:pt x="458076" y="185038"/>
                </a:lnTo>
                <a:lnTo>
                  <a:pt x="404794" y="214898"/>
                </a:lnTo>
                <a:lnTo>
                  <a:pt x="361444" y="248477"/>
                </a:lnTo>
                <a:lnTo>
                  <a:pt x="329122" y="285248"/>
                </a:lnTo>
                <a:lnTo>
                  <a:pt x="308925" y="324683"/>
                </a:lnTo>
                <a:lnTo>
                  <a:pt x="301949" y="366255"/>
                </a:lnTo>
                <a:lnTo>
                  <a:pt x="302507" y="378856"/>
                </a:lnTo>
                <a:lnTo>
                  <a:pt x="304435" y="391425"/>
                </a:lnTo>
                <a:lnTo>
                  <a:pt x="307793" y="400444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57848" y="3970024"/>
            <a:ext cx="163724" cy="15438"/>
          </a:xfrm>
          <a:custGeom>
            <a:avLst/>
            <a:gdLst/>
            <a:ahLst/>
            <a:cxnLst/>
            <a:rect l="l" t="t" r="r" b="b"/>
            <a:pathLst>
              <a:path w="191466" h="22680">
                <a:moveTo>
                  <a:pt x="0" y="0"/>
                </a:moveTo>
                <a:lnTo>
                  <a:pt x="47514" y="11176"/>
                </a:lnTo>
                <a:lnTo>
                  <a:pt x="97801" y="18673"/>
                </a:lnTo>
                <a:lnTo>
                  <a:pt x="136790" y="21806"/>
                </a:lnTo>
                <a:lnTo>
                  <a:pt x="163177" y="22680"/>
                </a:lnTo>
                <a:lnTo>
                  <a:pt x="179686" y="22649"/>
                </a:lnTo>
                <a:lnTo>
                  <a:pt x="191466" y="2250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05649" y="4151266"/>
            <a:ext cx="64993" cy="5799"/>
          </a:xfrm>
          <a:custGeom>
            <a:avLst/>
            <a:gdLst/>
            <a:ahLst/>
            <a:cxnLst/>
            <a:rect l="l" t="t" r="r" b="b"/>
            <a:pathLst>
              <a:path w="76006" h="8520">
                <a:moveTo>
                  <a:pt x="0" y="8520"/>
                </a:moveTo>
                <a:lnTo>
                  <a:pt x="38510" y="5296"/>
                </a:lnTo>
                <a:lnTo>
                  <a:pt x="63639" y="1992"/>
                </a:lnTo>
                <a:lnTo>
                  <a:pt x="7600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78966" y="4196964"/>
            <a:ext cx="39031" cy="29455"/>
          </a:xfrm>
          <a:custGeom>
            <a:avLst/>
            <a:gdLst/>
            <a:ahLst/>
            <a:cxnLst/>
            <a:rect l="l" t="t" r="r" b="b"/>
            <a:pathLst>
              <a:path w="45645" h="43274">
                <a:moveTo>
                  <a:pt x="0" y="0"/>
                </a:moveTo>
                <a:lnTo>
                  <a:pt x="7743" y="8972"/>
                </a:lnTo>
                <a:lnTo>
                  <a:pt x="16190" y="17797"/>
                </a:lnTo>
                <a:lnTo>
                  <a:pt x="25329" y="26463"/>
                </a:lnTo>
                <a:lnTo>
                  <a:pt x="35151" y="34959"/>
                </a:lnTo>
                <a:lnTo>
                  <a:pt x="45645" y="43274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39451" y="4151345"/>
            <a:ext cx="16931" cy="32103"/>
          </a:xfrm>
          <a:custGeom>
            <a:avLst/>
            <a:gdLst/>
            <a:ahLst/>
            <a:cxnLst/>
            <a:rect l="l" t="t" r="r" b="b"/>
            <a:pathLst>
              <a:path w="19800" h="47164">
                <a:moveTo>
                  <a:pt x="0" y="47164"/>
                </a:moveTo>
                <a:lnTo>
                  <a:pt x="6675" y="35541"/>
                </a:lnTo>
                <a:lnTo>
                  <a:pt x="12194" y="23791"/>
                </a:lnTo>
                <a:lnTo>
                  <a:pt x="16565" y="11936"/>
                </a:lnTo>
                <a:lnTo>
                  <a:pt x="1980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17837" y="3923521"/>
            <a:ext cx="219576" cy="135450"/>
          </a:xfrm>
          <a:custGeom>
            <a:avLst/>
            <a:gdLst/>
            <a:ahLst/>
            <a:cxnLst/>
            <a:rect l="l" t="t" r="r" b="b"/>
            <a:pathLst>
              <a:path w="256782" h="198995">
                <a:moveTo>
                  <a:pt x="256625" y="198995"/>
                </a:moveTo>
                <a:lnTo>
                  <a:pt x="256625" y="198381"/>
                </a:lnTo>
                <a:lnTo>
                  <a:pt x="256782" y="197823"/>
                </a:lnTo>
                <a:lnTo>
                  <a:pt x="256782" y="197210"/>
                </a:lnTo>
                <a:lnTo>
                  <a:pt x="245147" y="147997"/>
                </a:lnTo>
                <a:lnTo>
                  <a:pt x="221931" y="113189"/>
                </a:lnTo>
                <a:lnTo>
                  <a:pt x="187257" y="80911"/>
                </a:lnTo>
                <a:lnTo>
                  <a:pt x="141986" y="51818"/>
                </a:lnTo>
                <a:lnTo>
                  <a:pt x="106346" y="34515"/>
                </a:lnTo>
                <a:lnTo>
                  <a:pt x="66636" y="19114"/>
                </a:lnTo>
                <a:lnTo>
                  <a:pt x="23112" y="5807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35926" y="3782726"/>
            <a:ext cx="92994" cy="46723"/>
          </a:xfrm>
          <a:custGeom>
            <a:avLst/>
            <a:gdLst/>
            <a:ahLst/>
            <a:cxnLst/>
            <a:rect l="l" t="t" r="r" b="b"/>
            <a:pathLst>
              <a:path w="108751" h="68642">
                <a:moveTo>
                  <a:pt x="0" y="68642"/>
                </a:moveTo>
                <a:lnTo>
                  <a:pt x="38982" y="50466"/>
                </a:lnTo>
                <a:lnTo>
                  <a:pt x="72671" y="30102"/>
                </a:lnTo>
                <a:lnTo>
                  <a:pt x="100717" y="7812"/>
                </a:lnTo>
                <a:lnTo>
                  <a:pt x="108751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00773" y="3595962"/>
            <a:ext cx="3082" cy="18809"/>
          </a:xfrm>
          <a:custGeom>
            <a:avLst/>
            <a:gdLst/>
            <a:ahLst/>
            <a:cxnLst/>
            <a:rect l="l" t="t" r="r" b="b"/>
            <a:pathLst>
              <a:path w="3604" h="27633">
                <a:moveTo>
                  <a:pt x="3446" y="27633"/>
                </a:moveTo>
                <a:lnTo>
                  <a:pt x="3446" y="26741"/>
                </a:lnTo>
                <a:lnTo>
                  <a:pt x="3604" y="25904"/>
                </a:lnTo>
                <a:lnTo>
                  <a:pt x="3604" y="25012"/>
                </a:lnTo>
                <a:lnTo>
                  <a:pt x="2703" y="12478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81162" y="3532051"/>
            <a:ext cx="44444" cy="26033"/>
          </a:xfrm>
          <a:custGeom>
            <a:avLst/>
            <a:gdLst/>
            <a:ahLst/>
            <a:cxnLst/>
            <a:rect l="l" t="t" r="r" b="b"/>
            <a:pathLst>
              <a:path w="51975" h="38246">
                <a:moveTo>
                  <a:pt x="51975" y="0"/>
                </a:moveTo>
                <a:lnTo>
                  <a:pt x="40021" y="7141"/>
                </a:lnTo>
                <a:lnTo>
                  <a:pt x="28822" y="14548"/>
                </a:lnTo>
                <a:lnTo>
                  <a:pt x="18403" y="22209"/>
                </a:lnTo>
                <a:lnTo>
                  <a:pt x="8787" y="30113"/>
                </a:lnTo>
                <a:lnTo>
                  <a:pt x="0" y="38246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07449" y="3550272"/>
            <a:ext cx="20665" cy="20733"/>
          </a:xfrm>
          <a:custGeom>
            <a:avLst/>
            <a:gdLst/>
            <a:ahLst/>
            <a:cxnLst/>
            <a:rect l="l" t="t" r="r" b="b"/>
            <a:pathLst>
              <a:path w="24166" h="30459">
                <a:moveTo>
                  <a:pt x="24166" y="0"/>
                </a:moveTo>
                <a:lnTo>
                  <a:pt x="14722" y="9905"/>
                </a:lnTo>
                <a:lnTo>
                  <a:pt x="6666" y="20067"/>
                </a:lnTo>
                <a:lnTo>
                  <a:pt x="0" y="30459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64141" y="3588135"/>
            <a:ext cx="81064" cy="24054"/>
          </a:xfrm>
          <a:custGeom>
            <a:avLst/>
            <a:gdLst/>
            <a:ahLst/>
            <a:cxnLst/>
            <a:rect l="l" t="t" r="r" b="b"/>
            <a:pathLst>
              <a:path w="94800" h="35338">
                <a:moveTo>
                  <a:pt x="94800" y="35338"/>
                </a:moveTo>
                <a:lnTo>
                  <a:pt x="49460" y="16373"/>
                </a:lnTo>
                <a:lnTo>
                  <a:pt x="12730" y="3843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275064" y="3760623"/>
            <a:ext cx="12887" cy="23654"/>
          </a:xfrm>
          <a:custGeom>
            <a:avLst/>
            <a:gdLst/>
            <a:ahLst/>
            <a:cxnLst/>
            <a:rect l="l" t="t" r="r" b="b"/>
            <a:pathLst>
              <a:path w="15071" h="34751">
                <a:moveTo>
                  <a:pt x="0" y="0"/>
                </a:moveTo>
                <a:lnTo>
                  <a:pt x="3890" y="11691"/>
                </a:lnTo>
                <a:lnTo>
                  <a:pt x="8914" y="23281"/>
                </a:lnTo>
                <a:lnTo>
                  <a:pt x="15071" y="3475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741483" y="3667820"/>
            <a:ext cx="1252685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4" dirty="0">
                <a:solidFill>
                  <a:srgbClr val="FFFFFF"/>
                </a:solidFill>
                <a:latin typeface="Arial"/>
                <a:cs typeface="Arial"/>
              </a:rPr>
              <a:t>Non-LLN Network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41482" y="3934873"/>
            <a:ext cx="1166349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4" dirty="0">
                <a:solidFill>
                  <a:srgbClr val="FFFFFF"/>
                </a:solidFill>
                <a:latin typeface="Arial"/>
                <a:cs typeface="Arial"/>
              </a:rPr>
              <a:t>(IPv6 Backbone)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943641" y="2310059"/>
            <a:ext cx="683194" cy="273469"/>
          </a:xfrm>
          <a:custGeom>
            <a:avLst/>
            <a:gdLst/>
            <a:ahLst/>
            <a:cxnLst/>
            <a:rect l="l" t="t" r="r" b="b"/>
            <a:pathLst>
              <a:path w="798957" h="401763">
                <a:moveTo>
                  <a:pt x="0" y="0"/>
                </a:moveTo>
                <a:lnTo>
                  <a:pt x="146050" y="7938"/>
                </a:lnTo>
                <a:lnTo>
                  <a:pt x="284956" y="31753"/>
                </a:lnTo>
                <a:lnTo>
                  <a:pt x="412750" y="69065"/>
                </a:lnTo>
                <a:lnTo>
                  <a:pt x="527050" y="119870"/>
                </a:lnTo>
                <a:lnTo>
                  <a:pt x="627062" y="181791"/>
                </a:lnTo>
                <a:lnTo>
                  <a:pt x="669925" y="216721"/>
                </a:lnTo>
                <a:lnTo>
                  <a:pt x="708025" y="254031"/>
                </a:lnTo>
                <a:lnTo>
                  <a:pt x="741362" y="292930"/>
                </a:lnTo>
                <a:lnTo>
                  <a:pt x="769145" y="335004"/>
                </a:lnTo>
                <a:lnTo>
                  <a:pt x="790575" y="377872"/>
                </a:lnTo>
                <a:lnTo>
                  <a:pt x="798957" y="401763"/>
                </a:lnTo>
              </a:path>
            </a:pathLst>
          </a:custGeom>
          <a:ln w="2263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86629" y="2546800"/>
            <a:ext cx="54783" cy="51266"/>
          </a:xfrm>
          <a:custGeom>
            <a:avLst/>
            <a:gdLst/>
            <a:ahLst/>
            <a:cxnLst/>
            <a:rect l="l" t="t" r="r" b="b"/>
            <a:pathLst>
              <a:path w="64066" h="75316">
                <a:moveTo>
                  <a:pt x="64066" y="0"/>
                </a:moveTo>
                <a:lnTo>
                  <a:pt x="0" y="22481"/>
                </a:lnTo>
                <a:lnTo>
                  <a:pt x="54512" y="75316"/>
                </a:lnTo>
                <a:lnTo>
                  <a:pt x="64066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33460" y="2323568"/>
            <a:ext cx="160103" cy="269450"/>
          </a:xfrm>
          <a:custGeom>
            <a:avLst/>
            <a:gdLst/>
            <a:ahLst/>
            <a:cxnLst/>
            <a:rect l="l" t="t" r="r" b="b"/>
            <a:pathLst>
              <a:path w="187231" h="395859">
                <a:moveTo>
                  <a:pt x="0" y="0"/>
                </a:moveTo>
                <a:lnTo>
                  <a:pt x="34924" y="18258"/>
                </a:lnTo>
                <a:lnTo>
                  <a:pt x="67468" y="47630"/>
                </a:lnTo>
                <a:lnTo>
                  <a:pt x="97630" y="88117"/>
                </a:lnTo>
                <a:lnTo>
                  <a:pt x="124618" y="138923"/>
                </a:lnTo>
                <a:lnTo>
                  <a:pt x="147637" y="198462"/>
                </a:lnTo>
                <a:lnTo>
                  <a:pt x="166687" y="265145"/>
                </a:lnTo>
                <a:lnTo>
                  <a:pt x="180974" y="338973"/>
                </a:lnTo>
                <a:lnTo>
                  <a:pt x="187231" y="395859"/>
                </a:lnTo>
              </a:path>
            </a:pathLst>
          </a:custGeom>
          <a:ln w="22632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60477" y="2559861"/>
            <a:ext cx="57710" cy="48471"/>
          </a:xfrm>
          <a:custGeom>
            <a:avLst/>
            <a:gdLst/>
            <a:ahLst/>
            <a:cxnLst/>
            <a:rect l="l" t="t" r="r" b="b"/>
            <a:pathLst>
              <a:path w="67489" h="71210">
                <a:moveTo>
                  <a:pt x="67489" y="0"/>
                </a:moveTo>
                <a:lnTo>
                  <a:pt x="0" y="7425"/>
                </a:lnTo>
                <a:lnTo>
                  <a:pt x="41168" y="71210"/>
                </a:lnTo>
                <a:lnTo>
                  <a:pt x="67489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471167" y="2241208"/>
            <a:ext cx="443625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Siblings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194303" y="2666978"/>
            <a:ext cx="441888" cy="856"/>
          </a:xfrm>
          <a:custGeom>
            <a:avLst/>
            <a:gdLst/>
            <a:ahLst/>
            <a:cxnLst/>
            <a:rect l="l" t="t" r="r" b="b"/>
            <a:pathLst>
              <a:path w="516764" h="1257">
                <a:moveTo>
                  <a:pt x="0" y="0"/>
                </a:moveTo>
                <a:lnTo>
                  <a:pt x="516764" y="1257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81359" y="2587376"/>
            <a:ext cx="324698" cy="154924"/>
          </a:xfrm>
          <a:custGeom>
            <a:avLst/>
            <a:gdLst/>
            <a:ahLst/>
            <a:cxnLst/>
            <a:rect l="l" t="t" r="r" b="b"/>
            <a:pathLst>
              <a:path w="379716" h="227605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6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5699878" y="2603301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931966" y="2587376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5"/>
                </a:lnTo>
                <a:lnTo>
                  <a:pt x="284784" y="227605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5050483" y="2603301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431621" y="1972444"/>
            <a:ext cx="463716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DODAG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054288" y="2018269"/>
            <a:ext cx="332785" cy="197523"/>
          </a:xfrm>
          <a:custGeom>
            <a:avLst/>
            <a:gdLst/>
            <a:ahLst/>
            <a:cxnLst/>
            <a:rect l="l" t="t" r="r" b="b"/>
            <a:pathLst>
              <a:path w="389174" h="290188">
                <a:moveTo>
                  <a:pt x="389174" y="0"/>
                </a:moveTo>
                <a:lnTo>
                  <a:pt x="317737" y="6350"/>
                </a:lnTo>
                <a:lnTo>
                  <a:pt x="249474" y="23021"/>
                </a:lnTo>
                <a:lnTo>
                  <a:pt x="186769" y="50805"/>
                </a:lnTo>
                <a:lnTo>
                  <a:pt x="131206" y="88117"/>
                </a:lnTo>
                <a:lnTo>
                  <a:pt x="81994" y="134159"/>
                </a:lnTo>
                <a:lnTo>
                  <a:pt x="42305" y="187348"/>
                </a:lnTo>
                <a:lnTo>
                  <a:pt x="12144" y="246886"/>
                </a:lnTo>
                <a:lnTo>
                  <a:pt x="0" y="290188"/>
                </a:lnTo>
              </a:path>
            </a:pathLst>
          </a:custGeom>
          <a:ln w="22633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36791" y="2179882"/>
            <a:ext cx="55901" cy="50744"/>
          </a:xfrm>
          <a:custGeom>
            <a:avLst/>
            <a:gdLst/>
            <a:ahLst/>
            <a:cxnLst/>
            <a:rect l="l" t="t" r="r" b="b"/>
            <a:pathLst>
              <a:path w="65373" h="74550">
                <a:moveTo>
                  <a:pt x="0" y="0"/>
                </a:moveTo>
                <a:lnTo>
                  <a:pt x="14349" y="74550"/>
                </a:lnTo>
                <a:lnTo>
                  <a:pt x="65373" y="18338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RPL Instances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RPL can form 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instances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Each instance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honours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 particular routing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objective/constraint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Instance consists one or more DODAGs derived from the same objective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Nodes select a parent (towards root) based on metric, OF and loop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avoidance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Allows upwards and downwards routing (from DODAG root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Trickle timers used to suppress redundant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messages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Saves on energy and bandwidth (Like OSPF exponential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backoff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Under-react is the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Local repair preferred versus global repair to cope with transient failures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3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RPL DODAGs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RPL enables nodes to discover each other and form DODAGs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Uses special ICMPv6 control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messages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Each root uses a unique  {DODAG ID} to identify itself within an RPL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Instance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Routing performed over the DODAG using distance vector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techniques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Every hop to the root MUST have an alternate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(Quite possible with Wireless/Radio Networks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DODAG will ensure nodes always have a path up towards the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DODAG is identified by {RPL Instance ID, DODAG ID}</a:t>
            </a:r>
          </a:p>
        </p:txBody>
      </p:sp>
    </p:spTree>
    <p:extLst>
      <p:ext uri="{BB962C8B-B14F-4D97-AF65-F5344CB8AC3E}">
        <p14:creationId xmlns:p14="http://schemas.microsoft.com/office/powerpoint/2010/main" val="36234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Function (OF)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 OF defines how nodes select paths towards DODAG root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Dictates rules on how nodes satisfy a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optimisation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objective (e.g.,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minimise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latency) Actual routing metrics and constraints carried ICMPv6 control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messages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rank in the DODAG reflects its distance from the root</a:t>
            </a:r>
          </a:p>
        </p:txBody>
      </p:sp>
      <p:sp>
        <p:nvSpPr>
          <p:cNvPr id="5" name="object 6"/>
          <p:cNvSpPr/>
          <p:nvPr/>
        </p:nvSpPr>
        <p:spPr>
          <a:xfrm>
            <a:off x="2469414" y="2903068"/>
            <a:ext cx="1544006" cy="321918"/>
          </a:xfrm>
          <a:custGeom>
            <a:avLst/>
            <a:gdLst/>
            <a:ahLst/>
            <a:cxnLst/>
            <a:rect l="l" t="t" r="r" b="b"/>
            <a:pathLst>
              <a:path w="1544006" h="321918">
                <a:moveTo>
                  <a:pt x="0" y="321918"/>
                </a:moveTo>
                <a:lnTo>
                  <a:pt x="1544006" y="321918"/>
                </a:lnTo>
                <a:lnTo>
                  <a:pt x="1544006" y="0"/>
                </a:lnTo>
                <a:lnTo>
                  <a:pt x="0" y="0"/>
                </a:lnTo>
                <a:lnTo>
                  <a:pt x="0" y="32191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4013422" y="2903068"/>
            <a:ext cx="1544007" cy="321918"/>
          </a:xfrm>
          <a:custGeom>
            <a:avLst/>
            <a:gdLst/>
            <a:ahLst/>
            <a:cxnLst/>
            <a:rect l="l" t="t" r="r" b="b"/>
            <a:pathLst>
              <a:path w="1544007" h="321918">
                <a:moveTo>
                  <a:pt x="0" y="321918"/>
                </a:moveTo>
                <a:lnTo>
                  <a:pt x="1544007" y="321918"/>
                </a:lnTo>
                <a:lnTo>
                  <a:pt x="1544007" y="0"/>
                </a:lnTo>
                <a:lnTo>
                  <a:pt x="0" y="0"/>
                </a:lnTo>
                <a:lnTo>
                  <a:pt x="0" y="32191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9900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2469414" y="3224985"/>
            <a:ext cx="1544006" cy="570901"/>
          </a:xfrm>
          <a:custGeom>
            <a:avLst/>
            <a:gdLst/>
            <a:ahLst/>
            <a:cxnLst/>
            <a:rect l="l" t="t" r="r" b="b"/>
            <a:pathLst>
              <a:path w="1544006" h="570901">
                <a:moveTo>
                  <a:pt x="0" y="570901"/>
                </a:moveTo>
                <a:lnTo>
                  <a:pt x="1544006" y="570901"/>
                </a:lnTo>
                <a:lnTo>
                  <a:pt x="1544006" y="0"/>
                </a:lnTo>
                <a:lnTo>
                  <a:pt x="0" y="0"/>
                </a:lnTo>
                <a:lnTo>
                  <a:pt x="0" y="5709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2521758" y="2973620"/>
            <a:ext cx="1439545" cy="690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">
              <a:lnSpc>
                <a:spcPct val="100000"/>
              </a:lnSpc>
            </a:pPr>
            <a:r>
              <a:rPr sz="1100" dirty="0" smtClean="0">
                <a:solidFill>
                  <a:srgbClr val="FFFFFF"/>
                </a:solidFill>
                <a:latin typeface="Arial"/>
                <a:cs typeface="Arial"/>
              </a:rPr>
              <a:t>Optimization Objective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20"/>
              </a:spcBef>
            </a:pPr>
            <a:endParaRPr sz="800" dirty="0"/>
          </a:p>
          <a:p>
            <a:pPr marL="12700">
              <a:lnSpc>
                <a:spcPct val="10000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950" spc="-10" dirty="0" smtClean="0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950" spc="-5" dirty="0" smtClean="0">
                <a:solidFill>
                  <a:srgbClr val="FFFFFF"/>
                </a:solidFill>
                <a:latin typeface="Arial"/>
                <a:cs typeface="Arial"/>
              </a:rPr>
              <a:t>y Minimisation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•La</a:t>
            </a:r>
            <a:r>
              <a:rPr sz="950" spc="-5" dirty="0" smtClean="0">
                <a:solidFill>
                  <a:srgbClr val="FFFFFF"/>
                </a:solidFill>
                <a:latin typeface="Arial"/>
                <a:cs typeface="Arial"/>
              </a:rPr>
              <a:t>tency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950" spc="-5" dirty="0" smtClean="0">
                <a:solidFill>
                  <a:srgbClr val="FFFFFF"/>
                </a:solidFill>
                <a:latin typeface="Arial"/>
                <a:cs typeface="Arial"/>
              </a:rPr>
              <a:t>Other Constraints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4013422" y="3224985"/>
            <a:ext cx="1544007" cy="570901"/>
          </a:xfrm>
          <a:custGeom>
            <a:avLst/>
            <a:gdLst/>
            <a:ahLst/>
            <a:cxnLst/>
            <a:rect l="l" t="t" r="r" b="b"/>
            <a:pathLst>
              <a:path w="1544007" h="570901">
                <a:moveTo>
                  <a:pt x="0" y="570901"/>
                </a:moveTo>
                <a:lnTo>
                  <a:pt x="1544007" y="570901"/>
                </a:lnTo>
                <a:lnTo>
                  <a:pt x="1544007" y="0"/>
                </a:lnTo>
                <a:lnTo>
                  <a:pt x="0" y="0"/>
                </a:lnTo>
                <a:lnTo>
                  <a:pt x="0" y="5709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9900"/>
              </a:solidFill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065765" y="2973620"/>
            <a:ext cx="122428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410">
              <a:lnSpc>
                <a:spcPct val="100000"/>
              </a:lnSpc>
            </a:pPr>
            <a:r>
              <a:rPr sz="1100" dirty="0" smtClean="0">
                <a:solidFill>
                  <a:srgbClr val="FFFFFF"/>
                </a:solidFill>
                <a:latin typeface="Arial"/>
                <a:cs typeface="Arial"/>
              </a:rPr>
              <a:t>Routing Metrics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20"/>
              </a:spcBef>
            </a:pPr>
            <a:endParaRPr sz="800" dirty="0"/>
          </a:p>
          <a:p>
            <a:pPr marL="12700">
              <a:lnSpc>
                <a:spcPct val="10000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•Lin</a:t>
            </a:r>
            <a:r>
              <a:rPr sz="950" spc="-5" dirty="0" smtClean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950" spc="-10" dirty="0" smtClean="0">
                <a:solidFill>
                  <a:srgbClr val="FFFFFF"/>
                </a:solidFill>
                <a:latin typeface="Arial"/>
                <a:cs typeface="Arial"/>
              </a:rPr>
              <a:t>Metri</a:t>
            </a:r>
            <a:r>
              <a:rPr sz="950" spc="-5" dirty="0" smtClean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•Node </a:t>
            </a:r>
            <a:r>
              <a:rPr sz="950" spc="-10" dirty="0" smtClean="0">
                <a:solidFill>
                  <a:srgbClr val="FFFFFF"/>
                </a:solidFill>
                <a:latin typeface="Arial"/>
                <a:cs typeface="Arial"/>
              </a:rPr>
              <a:t>Metri</a:t>
            </a:r>
            <a:r>
              <a:rPr sz="950" spc="-5" dirty="0" smtClean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2469414" y="2686779"/>
            <a:ext cx="3088013" cy="217546"/>
          </a:xfrm>
          <a:custGeom>
            <a:avLst/>
            <a:gdLst/>
            <a:ahLst/>
            <a:cxnLst/>
            <a:rect l="l" t="t" r="r" b="b"/>
            <a:pathLst>
              <a:path w="3088013" h="217546">
                <a:moveTo>
                  <a:pt x="0" y="217546"/>
                </a:moveTo>
                <a:lnTo>
                  <a:pt x="3088013" y="217546"/>
                </a:lnTo>
                <a:lnTo>
                  <a:pt x="3088013" y="0"/>
                </a:lnTo>
                <a:lnTo>
                  <a:pt x="0" y="0"/>
                </a:lnTo>
                <a:lnTo>
                  <a:pt x="0" y="21754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/>
          <p:cNvSpPr txBox="1"/>
          <p:nvPr/>
        </p:nvSpPr>
        <p:spPr>
          <a:xfrm>
            <a:off x="3419775" y="2705144"/>
            <a:ext cx="1191895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 smtClean="0">
                <a:latin typeface="Arial"/>
                <a:cs typeface="Arial"/>
              </a:rPr>
              <a:t>Objective Function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1475656" y="3111902"/>
            <a:ext cx="60452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solidFill>
                  <a:srgbClr val="FF9900"/>
                </a:solidFill>
                <a:latin typeface="Arial"/>
                <a:cs typeface="Arial"/>
              </a:rPr>
              <a:t>Rank =</a:t>
            </a:r>
            <a:endParaRPr sz="1400" dirty="0">
              <a:solidFill>
                <a:srgbClr val="FF9900"/>
              </a:solidFill>
              <a:latin typeface="Arial"/>
              <a:cs typeface="Arial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2469414" y="2904324"/>
            <a:ext cx="3088015" cy="321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2469414" y="3473968"/>
            <a:ext cx="3088015" cy="321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5557429" y="2686778"/>
            <a:ext cx="297989" cy="1109108"/>
          </a:xfrm>
          <a:custGeom>
            <a:avLst/>
            <a:gdLst/>
            <a:ahLst/>
            <a:cxnLst/>
            <a:rect l="l" t="t" r="r" b="b"/>
            <a:pathLst>
              <a:path w="297989" h="1109108">
                <a:moveTo>
                  <a:pt x="0" y="0"/>
                </a:moveTo>
                <a:lnTo>
                  <a:pt x="20394" y="230"/>
                </a:lnTo>
                <a:lnTo>
                  <a:pt x="39946" y="902"/>
                </a:lnTo>
                <a:lnTo>
                  <a:pt x="91719" y="5261"/>
                </a:lnTo>
                <a:lnTo>
                  <a:pt x="129340" y="12498"/>
                </a:lnTo>
                <a:lnTo>
                  <a:pt x="148994" y="24834"/>
                </a:lnTo>
                <a:lnTo>
                  <a:pt x="148994" y="529719"/>
                </a:lnTo>
                <a:lnTo>
                  <a:pt x="150378" y="533119"/>
                </a:lnTo>
                <a:lnTo>
                  <a:pt x="154409" y="536378"/>
                </a:lnTo>
                <a:lnTo>
                  <a:pt x="193358" y="547400"/>
                </a:lnTo>
                <a:lnTo>
                  <a:pt x="241430" y="552702"/>
                </a:lnTo>
                <a:lnTo>
                  <a:pt x="279724" y="554369"/>
                </a:lnTo>
                <a:lnTo>
                  <a:pt x="297989" y="554554"/>
                </a:lnTo>
                <a:lnTo>
                  <a:pt x="277594" y="554785"/>
                </a:lnTo>
                <a:lnTo>
                  <a:pt x="258042" y="555457"/>
                </a:lnTo>
                <a:lnTo>
                  <a:pt x="206269" y="559816"/>
                </a:lnTo>
                <a:lnTo>
                  <a:pt x="168648" y="567052"/>
                </a:lnTo>
                <a:lnTo>
                  <a:pt x="148994" y="1084273"/>
                </a:lnTo>
                <a:lnTo>
                  <a:pt x="104629" y="1101954"/>
                </a:lnTo>
                <a:lnTo>
                  <a:pt x="56557" y="1107256"/>
                </a:lnTo>
                <a:lnTo>
                  <a:pt x="18263" y="1108923"/>
                </a:lnTo>
                <a:lnTo>
                  <a:pt x="0" y="1109108"/>
                </a:lnTo>
              </a:path>
            </a:pathLst>
          </a:custGeom>
          <a:ln w="7544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9900"/>
              </a:solidFill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5915139" y="3132827"/>
            <a:ext cx="1786255" cy="31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190"/>
              </a:lnSpc>
            </a:pPr>
            <a:r>
              <a:rPr sz="1100" dirty="0" smtClean="0">
                <a:solidFill>
                  <a:srgbClr val="FF9900"/>
                </a:solidFill>
                <a:latin typeface="Arial"/>
                <a:cs typeface="Arial"/>
              </a:rPr>
              <a:t>Rank is higher as distance increases from DODAG root</a:t>
            </a:r>
            <a:endParaRPr sz="1100" dirty="0">
              <a:solidFill>
                <a:srgbClr val="FF9900"/>
              </a:solidFill>
              <a:latin typeface="Arial"/>
              <a:cs typeface="Arial"/>
            </a:endParaRPr>
          </a:p>
        </p:txBody>
      </p:sp>
      <p:sp>
        <p:nvSpPr>
          <p:cNvPr id="18" name="内容占位符 3"/>
          <p:cNvSpPr txBox="1">
            <a:spLocks/>
          </p:cNvSpPr>
          <p:nvPr/>
        </p:nvSpPr>
        <p:spPr>
          <a:xfrm>
            <a:off x="496870" y="372043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There is a single Objective Function per RPL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Instance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An instance can comprise one or more DODAGs (share same OF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http://datatracker.ietf.org/doc/draft-ietf-roll-of0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/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Basic OF specification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0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2028" y="2931790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ROLL Working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Group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ICMPv6 </a:t>
            </a:r>
            <a:r>
              <a:rPr lang="en-US" altLang="zh-CN" dirty="0"/>
              <a:t>RPL Control Messages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00150"/>
            <a:ext cx="6203032" cy="177186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DIO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 Used for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DODAG discovery, formation and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maintenance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DIS -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Used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to probe for DIO messages from RPL nodes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DAO -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Propagates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prefix availability from leaves up the DODAG Supports P2MP and P2P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traffic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DAO-ACK -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Unicasted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by a DAO recipient in response to a unicast DAO message</a:t>
            </a:r>
          </a:p>
        </p:txBody>
      </p:sp>
      <p:sp>
        <p:nvSpPr>
          <p:cNvPr id="19" name="object 5"/>
          <p:cNvSpPr/>
          <p:nvPr/>
        </p:nvSpPr>
        <p:spPr>
          <a:xfrm>
            <a:off x="7892962" y="1917977"/>
            <a:ext cx="16983" cy="801385"/>
          </a:xfrm>
          <a:custGeom>
            <a:avLst/>
            <a:gdLst/>
            <a:ahLst/>
            <a:cxnLst/>
            <a:rect l="l" t="t" r="r" b="b"/>
            <a:pathLst>
              <a:path w="16983" h="801385">
                <a:moveTo>
                  <a:pt x="16983" y="0"/>
                </a:moveTo>
                <a:lnTo>
                  <a:pt x="0" y="801385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7859982" y="2673385"/>
            <a:ext cx="67880" cy="68609"/>
          </a:xfrm>
          <a:custGeom>
            <a:avLst/>
            <a:gdLst/>
            <a:ahLst/>
            <a:cxnLst/>
            <a:rect l="l" t="t" r="r" b="b"/>
            <a:pathLst>
              <a:path w="67880" h="68609">
                <a:moveTo>
                  <a:pt x="0" y="0"/>
                </a:moveTo>
                <a:lnTo>
                  <a:pt x="32500" y="68609"/>
                </a:lnTo>
                <a:lnTo>
                  <a:pt x="67880" y="14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"/>
          <p:cNvSpPr/>
          <p:nvPr/>
        </p:nvSpPr>
        <p:spPr>
          <a:xfrm>
            <a:off x="8017598" y="1513907"/>
            <a:ext cx="234453" cy="271821"/>
          </a:xfrm>
          <a:custGeom>
            <a:avLst/>
            <a:gdLst/>
            <a:ahLst/>
            <a:cxnLst/>
            <a:rect l="l" t="t" r="r" b="b"/>
            <a:pathLst>
              <a:path w="234453" h="271821">
                <a:moveTo>
                  <a:pt x="0" y="271821"/>
                </a:moveTo>
                <a:lnTo>
                  <a:pt x="234453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8002815" y="1729275"/>
            <a:ext cx="70054" cy="73593"/>
          </a:xfrm>
          <a:custGeom>
            <a:avLst/>
            <a:gdLst/>
            <a:ahLst/>
            <a:cxnLst/>
            <a:rect l="l" t="t" r="r" b="b"/>
            <a:pathLst>
              <a:path w="70054" h="73593">
                <a:moveTo>
                  <a:pt x="18643" y="0"/>
                </a:moveTo>
                <a:lnTo>
                  <a:pt x="0" y="73593"/>
                </a:lnTo>
                <a:lnTo>
                  <a:pt x="70054" y="44354"/>
                </a:lnTo>
                <a:lnTo>
                  <a:pt x="18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812190" y="895498"/>
            <a:ext cx="514638" cy="441722"/>
          </a:xfrm>
          <a:custGeom>
            <a:avLst/>
            <a:gdLst/>
            <a:ahLst/>
            <a:cxnLst/>
            <a:rect l="l" t="t" r="r" b="b"/>
            <a:pathLst>
              <a:path w="514638" h="441722">
                <a:moveTo>
                  <a:pt x="0" y="0"/>
                </a:moveTo>
                <a:lnTo>
                  <a:pt x="514638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7270370" y="1281975"/>
            <a:ext cx="73632" cy="69987"/>
          </a:xfrm>
          <a:custGeom>
            <a:avLst/>
            <a:gdLst/>
            <a:ahLst/>
            <a:cxnLst/>
            <a:rect l="l" t="t" r="r" b="b"/>
            <a:pathLst>
              <a:path w="73632" h="69987">
                <a:moveTo>
                  <a:pt x="44217" y="0"/>
                </a:moveTo>
                <a:lnTo>
                  <a:pt x="0" y="51528"/>
                </a:lnTo>
                <a:lnTo>
                  <a:pt x="73632" y="69987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8017863" y="448561"/>
            <a:ext cx="281020" cy="315716"/>
          </a:xfrm>
          <a:custGeom>
            <a:avLst/>
            <a:gdLst/>
            <a:ahLst/>
            <a:cxnLst/>
            <a:rect l="l" t="t" r="r" b="b"/>
            <a:pathLst>
              <a:path w="281020" h="315716">
                <a:moveTo>
                  <a:pt x="281020" y="0"/>
                </a:moveTo>
                <a:lnTo>
                  <a:pt x="0" y="31571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8002815" y="707890"/>
            <a:ext cx="70501" cy="73294"/>
          </a:xfrm>
          <a:custGeom>
            <a:avLst/>
            <a:gdLst/>
            <a:ahLst/>
            <a:cxnLst/>
            <a:rect l="l" t="t" r="r" b="b"/>
            <a:pathLst>
              <a:path w="70501" h="73294">
                <a:moveTo>
                  <a:pt x="19789" y="0"/>
                </a:moveTo>
                <a:lnTo>
                  <a:pt x="0" y="73294"/>
                </a:lnTo>
                <a:lnTo>
                  <a:pt x="70501" y="45151"/>
                </a:lnTo>
                <a:lnTo>
                  <a:pt x="1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8126253" y="895498"/>
            <a:ext cx="586968" cy="0"/>
          </a:xfrm>
          <a:custGeom>
            <a:avLst/>
            <a:gdLst/>
            <a:ahLst/>
            <a:cxnLst/>
            <a:rect l="l" t="t" r="r" b="b"/>
            <a:pathLst>
              <a:path w="586968">
                <a:moveTo>
                  <a:pt x="586968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4"/>
          <p:cNvSpPr/>
          <p:nvPr/>
        </p:nvSpPr>
        <p:spPr>
          <a:xfrm>
            <a:off x="8103621" y="861547"/>
            <a:ext cx="67895" cy="67904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5"/>
          <p:cNvSpPr/>
          <p:nvPr/>
        </p:nvSpPr>
        <p:spPr>
          <a:xfrm>
            <a:off x="8484625" y="780882"/>
            <a:ext cx="380972" cy="227605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2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6"/>
          <p:cNvSpPr txBox="1"/>
          <p:nvPr/>
        </p:nvSpPr>
        <p:spPr>
          <a:xfrm>
            <a:off x="8623434" y="804278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17"/>
          <p:cNvSpPr/>
          <p:nvPr/>
        </p:nvSpPr>
        <p:spPr>
          <a:xfrm>
            <a:off x="8028212" y="1438551"/>
            <a:ext cx="380973" cy="227606"/>
          </a:xfrm>
          <a:custGeom>
            <a:avLst/>
            <a:gdLst/>
            <a:ahLst/>
            <a:cxnLst/>
            <a:rect l="l" t="t" r="r" b="b"/>
            <a:pathLst>
              <a:path w="380973" h="227606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6"/>
                </a:lnTo>
                <a:lnTo>
                  <a:pt x="285729" y="227606"/>
                </a:lnTo>
                <a:lnTo>
                  <a:pt x="380973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8"/>
          <p:cNvSpPr txBox="1"/>
          <p:nvPr/>
        </p:nvSpPr>
        <p:spPr>
          <a:xfrm>
            <a:off x="8167022" y="1461947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19"/>
          <p:cNvSpPr/>
          <p:nvPr/>
        </p:nvSpPr>
        <p:spPr>
          <a:xfrm>
            <a:off x="8103653" y="339502"/>
            <a:ext cx="379714" cy="227606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0"/>
          <p:cNvSpPr txBox="1"/>
          <p:nvPr/>
        </p:nvSpPr>
        <p:spPr>
          <a:xfrm>
            <a:off x="8242251" y="362899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21"/>
          <p:cNvSpPr/>
          <p:nvPr/>
        </p:nvSpPr>
        <p:spPr>
          <a:xfrm>
            <a:off x="6660232" y="780882"/>
            <a:ext cx="380972" cy="227605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22"/>
          <p:cNvSpPr txBox="1"/>
          <p:nvPr/>
        </p:nvSpPr>
        <p:spPr>
          <a:xfrm>
            <a:off x="6799041" y="804278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23"/>
          <p:cNvSpPr/>
          <p:nvPr/>
        </p:nvSpPr>
        <p:spPr>
          <a:xfrm>
            <a:off x="7707593" y="1803224"/>
            <a:ext cx="380972" cy="227605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5"/>
                </a:lnTo>
                <a:lnTo>
                  <a:pt x="285728" y="227605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4"/>
          <p:cNvSpPr txBox="1"/>
          <p:nvPr/>
        </p:nvSpPr>
        <p:spPr>
          <a:xfrm>
            <a:off x="7846401" y="1826620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25"/>
          <p:cNvSpPr/>
          <p:nvPr/>
        </p:nvSpPr>
        <p:spPr>
          <a:xfrm>
            <a:off x="7720165" y="2741691"/>
            <a:ext cx="379716" cy="227606"/>
          </a:xfrm>
          <a:custGeom>
            <a:avLst/>
            <a:gdLst/>
            <a:ahLst/>
            <a:cxnLst/>
            <a:rect l="l" t="t" r="r" b="b"/>
            <a:pathLst>
              <a:path w="379716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6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26"/>
          <p:cNvSpPr/>
          <p:nvPr/>
        </p:nvSpPr>
        <p:spPr>
          <a:xfrm>
            <a:off x="7589270" y="566845"/>
            <a:ext cx="203662" cy="198540"/>
          </a:xfrm>
          <a:custGeom>
            <a:avLst/>
            <a:gdLst/>
            <a:ahLst/>
            <a:cxnLst/>
            <a:rect l="l" t="t" r="r" b="b"/>
            <a:pathLst>
              <a:path w="203662" h="198540">
                <a:moveTo>
                  <a:pt x="0" y="0"/>
                </a:moveTo>
                <a:lnTo>
                  <a:pt x="203662" y="19854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7"/>
          <p:cNvSpPr/>
          <p:nvPr/>
        </p:nvSpPr>
        <p:spPr>
          <a:xfrm>
            <a:off x="7736825" y="709474"/>
            <a:ext cx="72315" cy="71710"/>
          </a:xfrm>
          <a:custGeom>
            <a:avLst/>
            <a:gdLst/>
            <a:ahLst/>
            <a:cxnLst/>
            <a:rect l="l" t="t" r="r" b="b"/>
            <a:pathLst>
              <a:path w="72315" h="71710">
                <a:moveTo>
                  <a:pt x="47390" y="0"/>
                </a:moveTo>
                <a:lnTo>
                  <a:pt x="0" y="48625"/>
                </a:lnTo>
                <a:lnTo>
                  <a:pt x="72315" y="71710"/>
                </a:lnTo>
                <a:lnTo>
                  <a:pt x="47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8"/>
          <p:cNvSpPr/>
          <p:nvPr/>
        </p:nvSpPr>
        <p:spPr>
          <a:xfrm>
            <a:off x="7344223" y="382256"/>
            <a:ext cx="379714" cy="227606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9"/>
          <p:cNvSpPr/>
          <p:nvPr/>
        </p:nvSpPr>
        <p:spPr>
          <a:xfrm>
            <a:off x="7545001" y="895498"/>
            <a:ext cx="364944" cy="439057"/>
          </a:xfrm>
          <a:custGeom>
            <a:avLst/>
            <a:gdLst/>
            <a:ahLst/>
            <a:cxnLst/>
            <a:rect l="l" t="t" r="r" b="b"/>
            <a:pathLst>
              <a:path w="364944" h="439057">
                <a:moveTo>
                  <a:pt x="364944" y="0"/>
                </a:moveTo>
                <a:lnTo>
                  <a:pt x="0" y="439057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30"/>
          <p:cNvSpPr/>
          <p:nvPr/>
        </p:nvSpPr>
        <p:spPr>
          <a:xfrm>
            <a:off x="7530534" y="1278040"/>
            <a:ext cx="69509" cy="73921"/>
          </a:xfrm>
          <a:custGeom>
            <a:avLst/>
            <a:gdLst/>
            <a:ahLst/>
            <a:cxnLst/>
            <a:rect l="l" t="t" r="r" b="b"/>
            <a:pathLst>
              <a:path w="69509" h="73921">
                <a:moveTo>
                  <a:pt x="17297" y="0"/>
                </a:moveTo>
                <a:lnTo>
                  <a:pt x="0" y="73921"/>
                </a:lnTo>
                <a:lnTo>
                  <a:pt x="69509" y="4340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31"/>
          <p:cNvSpPr/>
          <p:nvPr/>
        </p:nvSpPr>
        <p:spPr>
          <a:xfrm>
            <a:off x="7723938" y="780882"/>
            <a:ext cx="380972" cy="227605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32"/>
          <p:cNvSpPr/>
          <p:nvPr/>
        </p:nvSpPr>
        <p:spPr>
          <a:xfrm>
            <a:off x="7482909" y="1537723"/>
            <a:ext cx="294030" cy="254308"/>
          </a:xfrm>
          <a:custGeom>
            <a:avLst/>
            <a:gdLst/>
            <a:ahLst/>
            <a:cxnLst/>
            <a:rect l="l" t="t" r="r" b="b"/>
            <a:pathLst>
              <a:path w="294030" h="254308">
                <a:moveTo>
                  <a:pt x="0" y="0"/>
                </a:moveTo>
                <a:lnTo>
                  <a:pt x="294030" y="254308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33"/>
          <p:cNvSpPr/>
          <p:nvPr/>
        </p:nvSpPr>
        <p:spPr>
          <a:xfrm>
            <a:off x="7720496" y="1736739"/>
            <a:ext cx="73562" cy="70100"/>
          </a:xfrm>
          <a:custGeom>
            <a:avLst/>
            <a:gdLst/>
            <a:ahLst/>
            <a:cxnLst/>
            <a:rect l="l" t="t" r="r" b="b"/>
            <a:pathLst>
              <a:path w="73562" h="70100">
                <a:moveTo>
                  <a:pt x="44411" y="0"/>
                </a:moveTo>
                <a:lnTo>
                  <a:pt x="0" y="51362"/>
                </a:lnTo>
                <a:lnTo>
                  <a:pt x="73562" y="70100"/>
                </a:lnTo>
                <a:lnTo>
                  <a:pt x="4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34"/>
          <p:cNvSpPr/>
          <p:nvPr/>
        </p:nvSpPr>
        <p:spPr>
          <a:xfrm>
            <a:off x="7244893" y="1351784"/>
            <a:ext cx="379716" cy="227605"/>
          </a:xfrm>
          <a:custGeom>
            <a:avLst/>
            <a:gdLst/>
            <a:ahLst/>
            <a:cxnLst/>
            <a:rect l="l" t="t" r="r" b="b"/>
            <a:pathLst>
              <a:path w="379716" h="227605">
                <a:moveTo>
                  <a:pt x="284786" y="0"/>
                </a:moveTo>
                <a:lnTo>
                  <a:pt x="94929" y="0"/>
                </a:lnTo>
                <a:lnTo>
                  <a:pt x="0" y="113802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6" y="113802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35"/>
          <p:cNvSpPr/>
          <p:nvPr/>
        </p:nvSpPr>
        <p:spPr>
          <a:xfrm>
            <a:off x="7197158" y="1917977"/>
            <a:ext cx="494099" cy="758"/>
          </a:xfrm>
          <a:custGeom>
            <a:avLst/>
            <a:gdLst/>
            <a:ahLst/>
            <a:cxnLst/>
            <a:rect l="l" t="t" r="r" b="b"/>
            <a:pathLst>
              <a:path w="494099" h="758">
                <a:moveTo>
                  <a:pt x="0" y="0"/>
                </a:moveTo>
                <a:lnTo>
                  <a:pt x="494099" y="758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36"/>
          <p:cNvSpPr/>
          <p:nvPr/>
        </p:nvSpPr>
        <p:spPr>
          <a:xfrm>
            <a:off x="7645942" y="1884714"/>
            <a:ext cx="67947" cy="67904"/>
          </a:xfrm>
          <a:custGeom>
            <a:avLst/>
            <a:gdLst/>
            <a:ahLst/>
            <a:cxnLst/>
            <a:rect l="l" t="t" r="r" b="b"/>
            <a:pathLst>
              <a:path w="67947" h="67904">
                <a:moveTo>
                  <a:pt x="104" y="0"/>
                </a:moveTo>
                <a:lnTo>
                  <a:pt x="0" y="67904"/>
                </a:lnTo>
                <a:lnTo>
                  <a:pt x="67947" y="34056"/>
                </a:lnTo>
                <a:lnTo>
                  <a:pt x="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37"/>
          <p:cNvSpPr/>
          <p:nvPr/>
        </p:nvSpPr>
        <p:spPr>
          <a:xfrm>
            <a:off x="6887811" y="1808253"/>
            <a:ext cx="380972" cy="227606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38"/>
          <p:cNvSpPr txBox="1"/>
          <p:nvPr/>
        </p:nvSpPr>
        <p:spPr>
          <a:xfrm>
            <a:off x="7774032" y="2765089"/>
            <a:ext cx="323215" cy="403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49530" algn="ctr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100" dirty="0" smtClean="0">
                <a:latin typeface="Arial"/>
                <a:cs typeface="Arial"/>
              </a:rPr>
              <a:t>Root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39"/>
          <p:cNvSpPr txBox="1"/>
          <p:nvPr/>
        </p:nvSpPr>
        <p:spPr>
          <a:xfrm>
            <a:off x="7482822" y="405654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40"/>
          <p:cNvSpPr txBox="1"/>
          <p:nvPr/>
        </p:nvSpPr>
        <p:spPr>
          <a:xfrm>
            <a:off x="7862747" y="804278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41"/>
          <p:cNvSpPr txBox="1"/>
          <p:nvPr/>
        </p:nvSpPr>
        <p:spPr>
          <a:xfrm>
            <a:off x="7383493" y="1375180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42"/>
          <p:cNvSpPr txBox="1"/>
          <p:nvPr/>
        </p:nvSpPr>
        <p:spPr>
          <a:xfrm>
            <a:off x="7026619" y="1831650"/>
            <a:ext cx="104139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43"/>
          <p:cNvSpPr/>
          <p:nvPr/>
        </p:nvSpPr>
        <p:spPr>
          <a:xfrm>
            <a:off x="7625865" y="2223854"/>
            <a:ext cx="196145" cy="375991"/>
          </a:xfrm>
          <a:custGeom>
            <a:avLst/>
            <a:gdLst/>
            <a:ahLst/>
            <a:cxnLst/>
            <a:rect l="l" t="t" r="r" b="b"/>
            <a:pathLst>
              <a:path w="196145" h="375991">
                <a:moveTo>
                  <a:pt x="98073" y="0"/>
                </a:moveTo>
                <a:lnTo>
                  <a:pt x="0" y="93997"/>
                </a:lnTo>
                <a:lnTo>
                  <a:pt x="0" y="375991"/>
                </a:lnTo>
                <a:lnTo>
                  <a:pt x="196145" y="375991"/>
                </a:lnTo>
                <a:lnTo>
                  <a:pt x="196145" y="93997"/>
                </a:lnTo>
                <a:lnTo>
                  <a:pt x="98073" y="0"/>
                </a:lnTo>
                <a:close/>
              </a:path>
            </a:pathLst>
          </a:custGeom>
          <a:solidFill>
            <a:srgbClr val="7272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44"/>
          <p:cNvSpPr txBox="1"/>
          <p:nvPr/>
        </p:nvSpPr>
        <p:spPr>
          <a:xfrm>
            <a:off x="7646095" y="2313145"/>
            <a:ext cx="156845" cy="240665"/>
          </a:xfrm>
          <a:prstGeom prst="rect">
            <a:avLst/>
          </a:prstGeom>
        </p:spPr>
        <p:txBody>
          <a:bodyPr vert="vert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DIO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45"/>
          <p:cNvSpPr/>
          <p:nvPr/>
        </p:nvSpPr>
        <p:spPr>
          <a:xfrm>
            <a:off x="6799114" y="1081836"/>
            <a:ext cx="386836" cy="382513"/>
          </a:xfrm>
          <a:custGeom>
            <a:avLst/>
            <a:gdLst/>
            <a:ahLst/>
            <a:cxnLst/>
            <a:rect l="l" t="t" r="r" b="b"/>
            <a:pathLst>
              <a:path w="386836" h="382513">
                <a:moveTo>
                  <a:pt x="136603" y="0"/>
                </a:moveTo>
                <a:lnTo>
                  <a:pt x="0" y="142392"/>
                </a:lnTo>
                <a:lnTo>
                  <a:pt x="250231" y="382513"/>
                </a:lnTo>
                <a:lnTo>
                  <a:pt x="386755" y="376783"/>
                </a:lnTo>
                <a:lnTo>
                  <a:pt x="386836" y="240121"/>
                </a:lnTo>
                <a:lnTo>
                  <a:pt x="136603" y="0"/>
                </a:lnTo>
                <a:close/>
              </a:path>
            </a:pathLst>
          </a:custGeom>
          <a:solidFill>
            <a:srgbClr val="7272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46"/>
          <p:cNvSpPr/>
          <p:nvPr/>
        </p:nvSpPr>
        <p:spPr>
          <a:xfrm>
            <a:off x="6897378" y="1166816"/>
            <a:ext cx="222776" cy="218339"/>
          </a:xfrm>
          <a:custGeom>
            <a:avLst/>
            <a:gdLst/>
            <a:ahLst/>
            <a:cxnLst/>
            <a:rect l="l" t="t" r="r" b="b"/>
            <a:pathLst>
              <a:path w="222776" h="218339">
                <a:moveTo>
                  <a:pt x="185832" y="130734"/>
                </a:moveTo>
                <a:lnTo>
                  <a:pt x="147587" y="145693"/>
                </a:lnTo>
                <a:lnTo>
                  <a:pt x="133718" y="179091"/>
                </a:lnTo>
                <a:lnTo>
                  <a:pt x="137532" y="193631"/>
                </a:lnTo>
                <a:lnTo>
                  <a:pt x="141420" y="200084"/>
                </a:lnTo>
                <a:lnTo>
                  <a:pt x="152712" y="210919"/>
                </a:lnTo>
                <a:lnTo>
                  <a:pt x="158991" y="214482"/>
                </a:lnTo>
                <a:lnTo>
                  <a:pt x="173272" y="218339"/>
                </a:lnTo>
                <a:lnTo>
                  <a:pt x="180511" y="218036"/>
                </a:lnTo>
                <a:lnTo>
                  <a:pt x="195185" y="212965"/>
                </a:lnTo>
                <a:lnTo>
                  <a:pt x="201883" y="208539"/>
                </a:lnTo>
                <a:lnTo>
                  <a:pt x="203071" y="207300"/>
                </a:lnTo>
                <a:lnTo>
                  <a:pt x="167425" y="207300"/>
                </a:lnTo>
                <a:lnTo>
                  <a:pt x="160227" y="204579"/>
                </a:lnTo>
                <a:lnTo>
                  <a:pt x="147928" y="192778"/>
                </a:lnTo>
                <a:lnTo>
                  <a:pt x="144933" y="185759"/>
                </a:lnTo>
                <a:lnTo>
                  <a:pt x="145046" y="177041"/>
                </a:lnTo>
                <a:lnTo>
                  <a:pt x="170754" y="142661"/>
                </a:lnTo>
                <a:lnTo>
                  <a:pt x="181535" y="140031"/>
                </a:lnTo>
                <a:lnTo>
                  <a:pt x="207525" y="140031"/>
                </a:lnTo>
                <a:lnTo>
                  <a:pt x="206691" y="139069"/>
                </a:lnTo>
                <a:lnTo>
                  <a:pt x="197611" y="133495"/>
                </a:lnTo>
                <a:lnTo>
                  <a:pt x="185832" y="130734"/>
                </a:lnTo>
                <a:close/>
              </a:path>
              <a:path w="222776" h="218339">
                <a:moveTo>
                  <a:pt x="207525" y="140031"/>
                </a:moveTo>
                <a:lnTo>
                  <a:pt x="181535" y="140031"/>
                </a:lnTo>
                <a:lnTo>
                  <a:pt x="189585" y="140064"/>
                </a:lnTo>
                <a:lnTo>
                  <a:pt x="196528" y="142882"/>
                </a:lnTo>
                <a:lnTo>
                  <a:pt x="206475" y="152426"/>
                </a:lnTo>
                <a:lnTo>
                  <a:pt x="209182" y="157022"/>
                </a:lnTo>
                <a:lnTo>
                  <a:pt x="211792" y="167553"/>
                </a:lnTo>
                <a:lnTo>
                  <a:pt x="211491" y="172854"/>
                </a:lnTo>
                <a:lnTo>
                  <a:pt x="186995" y="203586"/>
                </a:lnTo>
                <a:lnTo>
                  <a:pt x="167425" y="207300"/>
                </a:lnTo>
                <a:lnTo>
                  <a:pt x="203071" y="207300"/>
                </a:lnTo>
                <a:lnTo>
                  <a:pt x="213922" y="195990"/>
                </a:lnTo>
                <a:lnTo>
                  <a:pt x="218056" y="189252"/>
                </a:lnTo>
                <a:lnTo>
                  <a:pt x="222634" y="174768"/>
                </a:lnTo>
                <a:lnTo>
                  <a:pt x="222776" y="167519"/>
                </a:lnTo>
                <a:lnTo>
                  <a:pt x="220762" y="160245"/>
                </a:lnTo>
                <a:lnTo>
                  <a:pt x="216051" y="149874"/>
                </a:lnTo>
                <a:lnTo>
                  <a:pt x="207525" y="140031"/>
                </a:lnTo>
                <a:close/>
              </a:path>
              <a:path w="222776" h="218339">
                <a:moveTo>
                  <a:pt x="103138" y="112154"/>
                </a:moveTo>
                <a:lnTo>
                  <a:pt x="89714" y="112154"/>
                </a:lnTo>
                <a:lnTo>
                  <a:pt x="115978" y="137359"/>
                </a:lnTo>
                <a:lnTo>
                  <a:pt x="105054" y="163178"/>
                </a:lnTo>
                <a:lnTo>
                  <a:pt x="114452" y="172198"/>
                </a:lnTo>
                <a:lnTo>
                  <a:pt x="131929" y="128172"/>
                </a:lnTo>
                <a:lnTo>
                  <a:pt x="119829" y="128172"/>
                </a:lnTo>
                <a:lnTo>
                  <a:pt x="103138" y="112154"/>
                </a:lnTo>
                <a:close/>
              </a:path>
              <a:path w="222776" h="218339">
                <a:moveTo>
                  <a:pt x="148145" y="87322"/>
                </a:moveTo>
                <a:lnTo>
                  <a:pt x="137932" y="87322"/>
                </a:lnTo>
                <a:lnTo>
                  <a:pt x="135667" y="91732"/>
                </a:lnTo>
                <a:lnTo>
                  <a:pt x="132991" y="97502"/>
                </a:lnTo>
                <a:lnTo>
                  <a:pt x="129900" y="104635"/>
                </a:lnTo>
                <a:lnTo>
                  <a:pt x="119829" y="128172"/>
                </a:lnTo>
                <a:lnTo>
                  <a:pt x="131929" y="128172"/>
                </a:lnTo>
                <a:lnTo>
                  <a:pt x="148145" y="87322"/>
                </a:lnTo>
                <a:close/>
              </a:path>
              <a:path w="222776" h="218339">
                <a:moveTo>
                  <a:pt x="139820" y="76754"/>
                </a:moveTo>
                <a:lnTo>
                  <a:pt x="56060" y="116165"/>
                </a:lnTo>
                <a:lnTo>
                  <a:pt x="64815" y="124566"/>
                </a:lnTo>
                <a:lnTo>
                  <a:pt x="89714" y="112154"/>
                </a:lnTo>
                <a:lnTo>
                  <a:pt x="103138" y="112154"/>
                </a:lnTo>
                <a:lnTo>
                  <a:pt x="98576" y="107777"/>
                </a:lnTo>
                <a:lnTo>
                  <a:pt x="122970" y="96029"/>
                </a:lnTo>
                <a:lnTo>
                  <a:pt x="128191" y="93459"/>
                </a:lnTo>
                <a:lnTo>
                  <a:pt x="133177" y="90557"/>
                </a:lnTo>
                <a:lnTo>
                  <a:pt x="137932" y="87322"/>
                </a:lnTo>
                <a:lnTo>
                  <a:pt x="148145" y="87322"/>
                </a:lnTo>
                <a:lnTo>
                  <a:pt x="148705" y="85912"/>
                </a:lnTo>
                <a:lnTo>
                  <a:pt x="148779" y="85351"/>
                </a:lnTo>
                <a:lnTo>
                  <a:pt x="139820" y="76754"/>
                </a:lnTo>
                <a:close/>
              </a:path>
              <a:path w="222776" h="218339">
                <a:moveTo>
                  <a:pt x="59833" y="0"/>
                </a:moveTo>
                <a:lnTo>
                  <a:pt x="0" y="62369"/>
                </a:lnTo>
                <a:lnTo>
                  <a:pt x="26277" y="87585"/>
                </a:lnTo>
                <a:lnTo>
                  <a:pt x="29958" y="90435"/>
                </a:lnTo>
                <a:lnTo>
                  <a:pt x="37130" y="94595"/>
                </a:lnTo>
                <a:lnTo>
                  <a:pt x="40613" y="95935"/>
                </a:lnTo>
                <a:lnTo>
                  <a:pt x="47364" y="97130"/>
                </a:lnTo>
                <a:lnTo>
                  <a:pt x="51067" y="97061"/>
                </a:lnTo>
                <a:lnTo>
                  <a:pt x="59126" y="95589"/>
                </a:lnTo>
                <a:lnTo>
                  <a:pt x="63449" y="93921"/>
                </a:lnTo>
                <a:lnTo>
                  <a:pt x="72680" y="88726"/>
                </a:lnTo>
                <a:lnTo>
                  <a:pt x="76012" y="86059"/>
                </a:lnTo>
                <a:lnTo>
                  <a:pt x="45331" y="86059"/>
                </a:lnTo>
                <a:lnTo>
                  <a:pt x="42433" y="85351"/>
                </a:lnTo>
                <a:lnTo>
                  <a:pt x="36287" y="82402"/>
                </a:lnTo>
                <a:lnTo>
                  <a:pt x="32698" y="79693"/>
                </a:lnTo>
                <a:lnTo>
                  <a:pt x="15294" y="62993"/>
                </a:lnTo>
                <a:lnTo>
                  <a:pt x="61089" y="15257"/>
                </a:lnTo>
                <a:lnTo>
                  <a:pt x="75733" y="15257"/>
                </a:lnTo>
                <a:lnTo>
                  <a:pt x="59833" y="0"/>
                </a:lnTo>
                <a:close/>
              </a:path>
              <a:path w="222776" h="218339">
                <a:moveTo>
                  <a:pt x="75733" y="15257"/>
                </a:moveTo>
                <a:lnTo>
                  <a:pt x="61089" y="15257"/>
                </a:lnTo>
                <a:lnTo>
                  <a:pt x="79074" y="32515"/>
                </a:lnTo>
                <a:lnTo>
                  <a:pt x="82219" y="36352"/>
                </a:lnTo>
                <a:lnTo>
                  <a:pt x="85524" y="43453"/>
                </a:lnTo>
                <a:lnTo>
                  <a:pt x="85867" y="48299"/>
                </a:lnTo>
                <a:lnTo>
                  <a:pt x="83412" y="59419"/>
                </a:lnTo>
                <a:lnTo>
                  <a:pt x="51888" y="85912"/>
                </a:lnTo>
                <a:lnTo>
                  <a:pt x="45331" y="86059"/>
                </a:lnTo>
                <a:lnTo>
                  <a:pt x="76012" y="86059"/>
                </a:lnTo>
                <a:lnTo>
                  <a:pt x="97049" y="51344"/>
                </a:lnTo>
                <a:lnTo>
                  <a:pt x="96427" y="45408"/>
                </a:lnTo>
                <a:lnTo>
                  <a:pt x="95970" y="40831"/>
                </a:lnTo>
                <a:lnTo>
                  <a:pt x="94349" y="36417"/>
                </a:lnTo>
                <a:lnTo>
                  <a:pt x="89583" y="29119"/>
                </a:lnTo>
                <a:lnTo>
                  <a:pt x="86168" y="25270"/>
                </a:lnTo>
                <a:lnTo>
                  <a:pt x="75733" y="152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47"/>
          <p:cNvSpPr/>
          <p:nvPr/>
        </p:nvSpPr>
        <p:spPr>
          <a:xfrm>
            <a:off x="8006253" y="2223854"/>
            <a:ext cx="197311" cy="386306"/>
          </a:xfrm>
          <a:custGeom>
            <a:avLst/>
            <a:gdLst/>
            <a:ahLst/>
            <a:cxnLst/>
            <a:rect l="l" t="t" r="r" b="b"/>
            <a:pathLst>
              <a:path w="197311" h="386306">
                <a:moveTo>
                  <a:pt x="197311" y="0"/>
                </a:moveTo>
                <a:lnTo>
                  <a:pt x="0" y="0"/>
                </a:lnTo>
                <a:lnTo>
                  <a:pt x="0" y="291748"/>
                </a:lnTo>
                <a:lnTo>
                  <a:pt x="98656" y="386306"/>
                </a:lnTo>
                <a:lnTo>
                  <a:pt x="197311" y="291748"/>
                </a:lnTo>
                <a:lnTo>
                  <a:pt x="197311" y="0"/>
                </a:lnTo>
                <a:close/>
              </a:path>
            </a:pathLst>
          </a:custGeom>
          <a:solidFill>
            <a:srgbClr val="7272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48"/>
          <p:cNvSpPr txBox="1"/>
          <p:nvPr/>
        </p:nvSpPr>
        <p:spPr>
          <a:xfrm>
            <a:off x="8027067" y="2276206"/>
            <a:ext cx="156845" cy="227329"/>
          </a:xfrm>
          <a:prstGeom prst="rect">
            <a:avLst/>
          </a:prstGeom>
        </p:spPr>
        <p:txBody>
          <a:bodyPr vert="vert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dirty="0" smtClean="0">
                <a:solidFill>
                  <a:srgbClr val="FFFFFF"/>
                </a:solidFill>
                <a:latin typeface="Arial"/>
                <a:cs typeface="Arial"/>
              </a:rPr>
              <a:t>DIS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49"/>
          <p:cNvSpPr/>
          <p:nvPr/>
        </p:nvSpPr>
        <p:spPr>
          <a:xfrm>
            <a:off x="7624610" y="1086306"/>
            <a:ext cx="342211" cy="352243"/>
          </a:xfrm>
          <a:custGeom>
            <a:avLst/>
            <a:gdLst/>
            <a:ahLst/>
            <a:cxnLst/>
            <a:rect l="l" t="t" r="r" b="b"/>
            <a:pathLst>
              <a:path w="342211" h="352243">
                <a:moveTo>
                  <a:pt x="332788" y="0"/>
                </a:moveTo>
                <a:lnTo>
                  <a:pt x="196192" y="3616"/>
                </a:lnTo>
                <a:lnTo>
                  <a:pt x="0" y="219524"/>
                </a:lnTo>
                <a:lnTo>
                  <a:pt x="146019" y="352243"/>
                </a:lnTo>
                <a:lnTo>
                  <a:pt x="342211" y="136337"/>
                </a:lnTo>
                <a:lnTo>
                  <a:pt x="332788" y="0"/>
                </a:lnTo>
                <a:close/>
              </a:path>
            </a:pathLst>
          </a:custGeom>
          <a:solidFill>
            <a:srgbClr val="7272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50"/>
          <p:cNvSpPr/>
          <p:nvPr/>
        </p:nvSpPr>
        <p:spPr>
          <a:xfrm>
            <a:off x="7708966" y="1156145"/>
            <a:ext cx="178876" cy="184029"/>
          </a:xfrm>
          <a:custGeom>
            <a:avLst/>
            <a:gdLst/>
            <a:ahLst/>
            <a:cxnLst/>
            <a:rect l="l" t="t" r="r" b="b"/>
            <a:pathLst>
              <a:path w="178876" h="184029">
                <a:moveTo>
                  <a:pt x="50313" y="87301"/>
                </a:moveTo>
                <a:lnTo>
                  <a:pt x="44366" y="88088"/>
                </a:lnTo>
                <a:lnTo>
                  <a:pt x="39834" y="88663"/>
                </a:lnTo>
                <a:lnTo>
                  <a:pt x="35466" y="90403"/>
                </a:lnTo>
                <a:lnTo>
                  <a:pt x="28300" y="95366"/>
                </a:lnTo>
                <a:lnTo>
                  <a:pt x="24545" y="98884"/>
                </a:lnTo>
                <a:lnTo>
                  <a:pt x="0" y="125896"/>
                </a:lnTo>
                <a:lnTo>
                  <a:pt x="63958" y="184029"/>
                </a:lnTo>
                <a:lnTo>
                  <a:pt x="77867" y="168722"/>
                </a:lnTo>
                <a:lnTo>
                  <a:pt x="64166" y="168722"/>
                </a:lnTo>
                <a:lnTo>
                  <a:pt x="15215" y="124228"/>
                </a:lnTo>
                <a:lnTo>
                  <a:pt x="31979" y="105780"/>
                </a:lnTo>
                <a:lnTo>
                  <a:pt x="35730" y="102532"/>
                </a:lnTo>
                <a:lnTo>
                  <a:pt x="42736" y="99037"/>
                </a:lnTo>
                <a:lnTo>
                  <a:pt x="47570" y="98563"/>
                </a:lnTo>
                <a:lnTo>
                  <a:pt x="76174" y="98563"/>
                </a:lnTo>
                <a:lnTo>
                  <a:pt x="73987" y="96575"/>
                </a:lnTo>
                <a:lnTo>
                  <a:pt x="68160" y="92805"/>
                </a:lnTo>
                <a:lnTo>
                  <a:pt x="56220" y="88084"/>
                </a:lnTo>
                <a:lnTo>
                  <a:pt x="50313" y="87301"/>
                </a:lnTo>
                <a:close/>
              </a:path>
              <a:path w="178876" h="184029">
                <a:moveTo>
                  <a:pt x="76174" y="98563"/>
                </a:moveTo>
                <a:lnTo>
                  <a:pt x="47570" y="98563"/>
                </a:lnTo>
                <a:lnTo>
                  <a:pt x="58752" y="100717"/>
                </a:lnTo>
                <a:lnTo>
                  <a:pt x="64900" y="104301"/>
                </a:lnTo>
                <a:lnTo>
                  <a:pt x="86410" y="138068"/>
                </a:lnTo>
                <a:lnTo>
                  <a:pt x="85782" y="140982"/>
                </a:lnTo>
                <a:lnTo>
                  <a:pt x="82998" y="147206"/>
                </a:lnTo>
                <a:lnTo>
                  <a:pt x="80389" y="150869"/>
                </a:lnTo>
                <a:lnTo>
                  <a:pt x="64166" y="168722"/>
                </a:lnTo>
                <a:lnTo>
                  <a:pt x="77867" y="168722"/>
                </a:lnTo>
                <a:lnTo>
                  <a:pt x="97420" y="135733"/>
                </a:lnTo>
                <a:lnTo>
                  <a:pt x="97251" y="132034"/>
                </a:lnTo>
                <a:lnTo>
                  <a:pt x="95561" y="124018"/>
                </a:lnTo>
                <a:lnTo>
                  <a:pt x="93778" y="119741"/>
                </a:lnTo>
                <a:lnTo>
                  <a:pt x="88336" y="110651"/>
                </a:lnTo>
                <a:lnTo>
                  <a:pt x="84545" y="106172"/>
                </a:lnTo>
                <a:lnTo>
                  <a:pt x="76174" y="98563"/>
                </a:lnTo>
                <a:close/>
              </a:path>
              <a:path w="178876" h="184029">
                <a:moveTo>
                  <a:pt x="67637" y="51462"/>
                </a:moveTo>
                <a:lnTo>
                  <a:pt x="59924" y="59950"/>
                </a:lnTo>
                <a:lnTo>
                  <a:pt x="123883" y="118082"/>
                </a:lnTo>
                <a:lnTo>
                  <a:pt x="131594" y="109594"/>
                </a:lnTo>
                <a:lnTo>
                  <a:pt x="67637" y="51462"/>
                </a:lnTo>
                <a:close/>
              </a:path>
              <a:path w="178876" h="184029">
                <a:moveTo>
                  <a:pt x="128587" y="70186"/>
                </a:moveTo>
                <a:lnTo>
                  <a:pt x="122077" y="78786"/>
                </a:lnTo>
                <a:lnTo>
                  <a:pt x="126452" y="82552"/>
                </a:lnTo>
                <a:lnTo>
                  <a:pt x="131344" y="84862"/>
                </a:lnTo>
                <a:lnTo>
                  <a:pt x="142151" y="86573"/>
                </a:lnTo>
                <a:lnTo>
                  <a:pt x="147469" y="85815"/>
                </a:lnTo>
                <a:lnTo>
                  <a:pt x="157938" y="81066"/>
                </a:lnTo>
                <a:lnTo>
                  <a:pt x="163181" y="76988"/>
                </a:lnTo>
                <a:lnTo>
                  <a:pt x="164772" y="75237"/>
                </a:lnTo>
                <a:lnTo>
                  <a:pt x="142219" y="75237"/>
                </a:lnTo>
                <a:lnTo>
                  <a:pt x="135585" y="74251"/>
                </a:lnTo>
                <a:lnTo>
                  <a:pt x="132148" y="72731"/>
                </a:lnTo>
                <a:lnTo>
                  <a:pt x="128587" y="70186"/>
                </a:lnTo>
                <a:close/>
              </a:path>
              <a:path w="178876" h="184029">
                <a:moveTo>
                  <a:pt x="175651" y="35800"/>
                </a:moveTo>
                <a:lnTo>
                  <a:pt x="154727" y="35800"/>
                </a:lnTo>
                <a:lnTo>
                  <a:pt x="159825" y="36186"/>
                </a:lnTo>
                <a:lnTo>
                  <a:pt x="162110" y="37199"/>
                </a:lnTo>
                <a:lnTo>
                  <a:pt x="166069" y="40797"/>
                </a:lnTo>
                <a:lnTo>
                  <a:pt x="167345" y="43060"/>
                </a:lnTo>
                <a:lnTo>
                  <a:pt x="168517" y="48531"/>
                </a:lnTo>
                <a:lnTo>
                  <a:pt x="168169" y="51573"/>
                </a:lnTo>
                <a:lnTo>
                  <a:pt x="142219" y="75237"/>
                </a:lnTo>
                <a:lnTo>
                  <a:pt x="164772" y="75237"/>
                </a:lnTo>
                <a:lnTo>
                  <a:pt x="172575" y="66650"/>
                </a:lnTo>
                <a:lnTo>
                  <a:pt x="175468" y="61791"/>
                </a:lnTo>
                <a:lnTo>
                  <a:pt x="178755" y="51462"/>
                </a:lnTo>
                <a:lnTo>
                  <a:pt x="178876" y="48531"/>
                </a:lnTo>
                <a:lnTo>
                  <a:pt x="178819" y="46024"/>
                </a:lnTo>
                <a:lnTo>
                  <a:pt x="176481" y="37190"/>
                </a:lnTo>
                <a:lnTo>
                  <a:pt x="175651" y="35800"/>
                </a:lnTo>
                <a:close/>
              </a:path>
              <a:path w="178876" h="184029">
                <a:moveTo>
                  <a:pt x="123520" y="0"/>
                </a:moveTo>
                <a:lnTo>
                  <a:pt x="90039" y="31939"/>
                </a:lnTo>
                <a:lnTo>
                  <a:pt x="89720" y="36609"/>
                </a:lnTo>
                <a:lnTo>
                  <a:pt x="92011" y="45383"/>
                </a:lnTo>
                <a:lnTo>
                  <a:pt x="94200" y="49044"/>
                </a:lnTo>
                <a:lnTo>
                  <a:pt x="100375" y="54656"/>
                </a:lnTo>
                <a:lnTo>
                  <a:pt x="103712" y="56325"/>
                </a:lnTo>
                <a:lnTo>
                  <a:pt x="111175" y="57651"/>
                </a:lnTo>
                <a:lnTo>
                  <a:pt x="115227" y="57186"/>
                </a:lnTo>
                <a:lnTo>
                  <a:pt x="122986" y="54382"/>
                </a:lnTo>
                <a:lnTo>
                  <a:pt x="128080" y="51462"/>
                </a:lnTo>
                <a:lnTo>
                  <a:pt x="135616" y="46334"/>
                </a:lnTo>
                <a:lnTo>
                  <a:pt x="109216" y="46334"/>
                </a:lnTo>
                <a:lnTo>
                  <a:pt x="106572" y="45444"/>
                </a:lnTo>
                <a:lnTo>
                  <a:pt x="101627" y="40951"/>
                </a:lnTo>
                <a:lnTo>
                  <a:pt x="100430" y="37724"/>
                </a:lnTo>
                <a:lnTo>
                  <a:pt x="100933" y="29630"/>
                </a:lnTo>
                <a:lnTo>
                  <a:pt x="103384" y="25045"/>
                </a:lnTo>
                <a:lnTo>
                  <a:pt x="112506" y="15008"/>
                </a:lnTo>
                <a:lnTo>
                  <a:pt x="116914" y="12228"/>
                </a:lnTo>
                <a:lnTo>
                  <a:pt x="125610" y="10943"/>
                </a:lnTo>
                <a:lnTo>
                  <a:pt x="137951" y="10943"/>
                </a:lnTo>
                <a:lnTo>
                  <a:pt x="141194" y="6771"/>
                </a:lnTo>
                <a:lnTo>
                  <a:pt x="137309" y="3505"/>
                </a:lnTo>
                <a:lnTo>
                  <a:pt x="132998" y="1497"/>
                </a:lnTo>
                <a:lnTo>
                  <a:pt x="123520" y="0"/>
                </a:lnTo>
                <a:close/>
              </a:path>
              <a:path w="178876" h="184029">
                <a:moveTo>
                  <a:pt x="155051" y="24024"/>
                </a:moveTo>
                <a:lnTo>
                  <a:pt x="150389" y="24796"/>
                </a:lnTo>
                <a:lnTo>
                  <a:pt x="141819" y="28455"/>
                </a:lnTo>
                <a:lnTo>
                  <a:pt x="136096" y="31993"/>
                </a:lnTo>
                <a:lnTo>
                  <a:pt x="120558" y="42870"/>
                </a:lnTo>
                <a:lnTo>
                  <a:pt x="115171" y="45744"/>
                </a:lnTo>
                <a:lnTo>
                  <a:pt x="109216" y="46334"/>
                </a:lnTo>
                <a:lnTo>
                  <a:pt x="135616" y="46334"/>
                </a:lnTo>
                <a:lnTo>
                  <a:pt x="141558" y="42290"/>
                </a:lnTo>
                <a:lnTo>
                  <a:pt x="146048" y="39438"/>
                </a:lnTo>
                <a:lnTo>
                  <a:pt x="151728" y="36579"/>
                </a:lnTo>
                <a:lnTo>
                  <a:pt x="154727" y="35800"/>
                </a:lnTo>
                <a:lnTo>
                  <a:pt x="175651" y="35800"/>
                </a:lnTo>
                <a:lnTo>
                  <a:pt x="174171" y="33318"/>
                </a:lnTo>
                <a:lnTo>
                  <a:pt x="167351" y="27120"/>
                </a:lnTo>
                <a:lnTo>
                  <a:pt x="163522" y="25256"/>
                </a:lnTo>
                <a:lnTo>
                  <a:pt x="155051" y="24024"/>
                </a:lnTo>
                <a:close/>
              </a:path>
              <a:path w="178876" h="184029">
                <a:moveTo>
                  <a:pt x="137951" y="10943"/>
                </a:moveTo>
                <a:lnTo>
                  <a:pt x="125610" y="10943"/>
                </a:lnTo>
                <a:lnTo>
                  <a:pt x="129999" y="12237"/>
                </a:lnTo>
                <a:lnTo>
                  <a:pt x="134433" y="15469"/>
                </a:lnTo>
                <a:lnTo>
                  <a:pt x="137951" y="10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51"/>
          <p:cNvSpPr/>
          <p:nvPr/>
        </p:nvSpPr>
        <p:spPr>
          <a:xfrm>
            <a:off x="6943760" y="2248301"/>
            <a:ext cx="325022" cy="723715"/>
          </a:xfrm>
          <a:custGeom>
            <a:avLst/>
            <a:gdLst/>
            <a:ahLst/>
            <a:cxnLst/>
            <a:rect l="l" t="t" r="r" b="b"/>
            <a:pathLst>
              <a:path w="325022" h="723715">
                <a:moveTo>
                  <a:pt x="325022" y="544300"/>
                </a:moveTo>
                <a:lnTo>
                  <a:pt x="0" y="544300"/>
                </a:lnTo>
                <a:lnTo>
                  <a:pt x="162510" y="723715"/>
                </a:lnTo>
                <a:lnTo>
                  <a:pt x="325022" y="544300"/>
                </a:lnTo>
                <a:close/>
              </a:path>
              <a:path w="325022" h="723715">
                <a:moveTo>
                  <a:pt x="232435" y="0"/>
                </a:moveTo>
                <a:lnTo>
                  <a:pt x="92585" y="0"/>
                </a:lnTo>
                <a:lnTo>
                  <a:pt x="92585" y="544300"/>
                </a:lnTo>
                <a:lnTo>
                  <a:pt x="232435" y="544300"/>
                </a:lnTo>
                <a:lnTo>
                  <a:pt x="232435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52"/>
          <p:cNvSpPr/>
          <p:nvPr/>
        </p:nvSpPr>
        <p:spPr>
          <a:xfrm>
            <a:off x="6943760" y="2248300"/>
            <a:ext cx="325021" cy="723716"/>
          </a:xfrm>
          <a:custGeom>
            <a:avLst/>
            <a:gdLst/>
            <a:ahLst/>
            <a:cxnLst/>
            <a:rect l="l" t="t" r="r" b="b"/>
            <a:pathLst>
              <a:path w="325021" h="723716">
                <a:moveTo>
                  <a:pt x="0" y="544300"/>
                </a:moveTo>
                <a:lnTo>
                  <a:pt x="92585" y="544300"/>
                </a:lnTo>
                <a:lnTo>
                  <a:pt x="92585" y="0"/>
                </a:lnTo>
                <a:lnTo>
                  <a:pt x="232436" y="0"/>
                </a:lnTo>
                <a:lnTo>
                  <a:pt x="232436" y="544300"/>
                </a:lnTo>
                <a:lnTo>
                  <a:pt x="325021" y="544300"/>
                </a:lnTo>
                <a:lnTo>
                  <a:pt x="162510" y="723716"/>
                </a:lnTo>
                <a:lnTo>
                  <a:pt x="0" y="54430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53"/>
          <p:cNvSpPr txBox="1"/>
          <p:nvPr/>
        </p:nvSpPr>
        <p:spPr>
          <a:xfrm>
            <a:off x="7036476" y="2476101"/>
            <a:ext cx="156845" cy="193675"/>
          </a:xfrm>
          <a:prstGeom prst="rect">
            <a:avLst/>
          </a:prstGeom>
        </p:spPr>
        <p:txBody>
          <a:bodyPr vert="vert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54"/>
          <p:cNvSpPr/>
          <p:nvPr/>
        </p:nvSpPr>
        <p:spPr>
          <a:xfrm>
            <a:off x="8582965" y="2248301"/>
            <a:ext cx="232435" cy="723715"/>
          </a:xfrm>
          <a:custGeom>
            <a:avLst/>
            <a:gdLst/>
            <a:ahLst/>
            <a:cxnLst/>
            <a:rect l="l" t="t" r="r" b="b"/>
            <a:pathLst>
              <a:path w="232435" h="723715">
                <a:moveTo>
                  <a:pt x="232435" y="179415"/>
                </a:moveTo>
                <a:lnTo>
                  <a:pt x="92585" y="179415"/>
                </a:lnTo>
                <a:lnTo>
                  <a:pt x="92585" y="723715"/>
                </a:lnTo>
                <a:lnTo>
                  <a:pt x="232435" y="723715"/>
                </a:lnTo>
                <a:lnTo>
                  <a:pt x="232435" y="179415"/>
                </a:lnTo>
                <a:close/>
              </a:path>
              <a:path w="232435" h="723715">
                <a:moveTo>
                  <a:pt x="162510" y="0"/>
                </a:moveTo>
                <a:lnTo>
                  <a:pt x="0" y="179415"/>
                </a:lnTo>
                <a:lnTo>
                  <a:pt x="325022" y="179415"/>
                </a:lnTo>
                <a:lnTo>
                  <a:pt x="16251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55"/>
          <p:cNvSpPr/>
          <p:nvPr/>
        </p:nvSpPr>
        <p:spPr>
          <a:xfrm>
            <a:off x="8582965" y="2248300"/>
            <a:ext cx="325022" cy="723716"/>
          </a:xfrm>
          <a:custGeom>
            <a:avLst/>
            <a:gdLst/>
            <a:ahLst/>
            <a:cxnLst/>
            <a:rect l="l" t="t" r="r" b="b"/>
            <a:pathLst>
              <a:path w="325022" h="723716">
                <a:moveTo>
                  <a:pt x="325022" y="179415"/>
                </a:moveTo>
                <a:lnTo>
                  <a:pt x="232436" y="179415"/>
                </a:lnTo>
                <a:lnTo>
                  <a:pt x="232436" y="723716"/>
                </a:lnTo>
                <a:lnTo>
                  <a:pt x="92586" y="723716"/>
                </a:lnTo>
                <a:lnTo>
                  <a:pt x="92586" y="179415"/>
                </a:lnTo>
                <a:lnTo>
                  <a:pt x="0" y="179415"/>
                </a:lnTo>
                <a:lnTo>
                  <a:pt x="162511" y="0"/>
                </a:lnTo>
                <a:lnTo>
                  <a:pt x="325022" y="179415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56"/>
          <p:cNvSpPr txBox="1"/>
          <p:nvPr/>
        </p:nvSpPr>
        <p:spPr>
          <a:xfrm>
            <a:off x="8659027" y="2444862"/>
            <a:ext cx="156845" cy="40830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b="1" dirty="0" smtClean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57"/>
          <p:cNvSpPr/>
          <p:nvPr/>
        </p:nvSpPr>
        <p:spPr>
          <a:xfrm>
            <a:off x="7115381" y="881517"/>
            <a:ext cx="373524" cy="373946"/>
          </a:xfrm>
          <a:custGeom>
            <a:avLst/>
            <a:gdLst/>
            <a:ahLst/>
            <a:cxnLst/>
            <a:rect l="l" t="t" r="r" b="b"/>
            <a:pathLst>
              <a:path w="373524" h="373946">
                <a:moveTo>
                  <a:pt x="139795" y="0"/>
                </a:moveTo>
                <a:lnTo>
                  <a:pt x="3176" y="2636"/>
                </a:lnTo>
                <a:lnTo>
                  <a:pt x="0" y="139261"/>
                </a:lnTo>
                <a:lnTo>
                  <a:pt x="233728" y="373946"/>
                </a:lnTo>
                <a:lnTo>
                  <a:pt x="373524" y="234685"/>
                </a:lnTo>
                <a:lnTo>
                  <a:pt x="139795" y="0"/>
                </a:lnTo>
                <a:close/>
              </a:path>
            </a:pathLst>
          </a:custGeom>
          <a:solidFill>
            <a:srgbClr val="7272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58"/>
          <p:cNvSpPr/>
          <p:nvPr/>
        </p:nvSpPr>
        <p:spPr>
          <a:xfrm>
            <a:off x="7173459" y="950246"/>
            <a:ext cx="235230" cy="213325"/>
          </a:xfrm>
          <a:custGeom>
            <a:avLst/>
            <a:gdLst/>
            <a:ahLst/>
            <a:cxnLst/>
            <a:rect l="l" t="t" r="r" b="b"/>
            <a:pathLst>
              <a:path w="235230" h="213325">
                <a:moveTo>
                  <a:pt x="233710" y="149688"/>
                </a:moveTo>
                <a:lnTo>
                  <a:pt x="153979" y="149688"/>
                </a:lnTo>
                <a:lnTo>
                  <a:pt x="173648" y="150056"/>
                </a:lnTo>
                <a:lnTo>
                  <a:pt x="164458" y="202633"/>
                </a:lnTo>
                <a:lnTo>
                  <a:pt x="175106" y="213325"/>
                </a:lnTo>
                <a:lnTo>
                  <a:pt x="184815" y="150266"/>
                </a:lnTo>
                <a:lnTo>
                  <a:pt x="234285" y="150266"/>
                </a:lnTo>
                <a:lnTo>
                  <a:pt x="233710" y="149688"/>
                </a:lnTo>
                <a:close/>
              </a:path>
              <a:path w="235230" h="213325">
                <a:moveTo>
                  <a:pt x="185910" y="101693"/>
                </a:moveTo>
                <a:lnTo>
                  <a:pt x="124678" y="162690"/>
                </a:lnTo>
                <a:lnTo>
                  <a:pt x="132770" y="170816"/>
                </a:lnTo>
                <a:lnTo>
                  <a:pt x="153979" y="149688"/>
                </a:lnTo>
                <a:lnTo>
                  <a:pt x="233710" y="149688"/>
                </a:lnTo>
                <a:lnTo>
                  <a:pt x="224294" y="140235"/>
                </a:lnTo>
                <a:lnTo>
                  <a:pt x="163642" y="140063"/>
                </a:lnTo>
                <a:lnTo>
                  <a:pt x="194002" y="109819"/>
                </a:lnTo>
                <a:lnTo>
                  <a:pt x="185910" y="101693"/>
                </a:lnTo>
                <a:close/>
              </a:path>
              <a:path w="235230" h="213325">
                <a:moveTo>
                  <a:pt x="234285" y="150266"/>
                </a:moveTo>
                <a:lnTo>
                  <a:pt x="184815" y="150266"/>
                </a:lnTo>
                <a:lnTo>
                  <a:pt x="235230" y="151215"/>
                </a:lnTo>
                <a:lnTo>
                  <a:pt x="234285" y="150266"/>
                </a:lnTo>
                <a:close/>
              </a:path>
              <a:path w="235230" h="213325">
                <a:moveTo>
                  <a:pt x="126813" y="52616"/>
                </a:moveTo>
                <a:lnTo>
                  <a:pt x="86434" y="73822"/>
                </a:lnTo>
                <a:lnTo>
                  <a:pt x="75385" y="101820"/>
                </a:lnTo>
                <a:lnTo>
                  <a:pt x="78240" y="115430"/>
                </a:lnTo>
                <a:lnTo>
                  <a:pt x="82235" y="122127"/>
                </a:lnTo>
                <a:lnTo>
                  <a:pt x="95140" y="135084"/>
                </a:lnTo>
                <a:lnTo>
                  <a:pt x="102251" y="138733"/>
                </a:lnTo>
                <a:lnTo>
                  <a:pt x="110289" y="139680"/>
                </a:lnTo>
                <a:lnTo>
                  <a:pt x="122207" y="138836"/>
                </a:lnTo>
                <a:lnTo>
                  <a:pt x="134465" y="133659"/>
                </a:lnTo>
                <a:lnTo>
                  <a:pt x="131847" y="129260"/>
                </a:lnTo>
                <a:lnTo>
                  <a:pt x="116166" y="129260"/>
                </a:lnTo>
                <a:lnTo>
                  <a:pt x="104688" y="128200"/>
                </a:lnTo>
                <a:lnTo>
                  <a:pt x="99566" y="125672"/>
                </a:lnTo>
                <a:lnTo>
                  <a:pt x="91357" y="117431"/>
                </a:lnTo>
                <a:lnTo>
                  <a:pt x="88877" y="113018"/>
                </a:lnTo>
                <a:lnTo>
                  <a:pt x="86362" y="102810"/>
                </a:lnTo>
                <a:lnTo>
                  <a:pt x="86921" y="97567"/>
                </a:lnTo>
                <a:lnTo>
                  <a:pt x="119402" y="64044"/>
                </a:lnTo>
                <a:lnTo>
                  <a:pt x="124637" y="63247"/>
                </a:lnTo>
                <a:lnTo>
                  <a:pt x="149664" y="63247"/>
                </a:lnTo>
                <a:lnTo>
                  <a:pt x="146841" y="60412"/>
                </a:lnTo>
                <a:lnTo>
                  <a:pt x="140686" y="56695"/>
                </a:lnTo>
                <a:lnTo>
                  <a:pt x="126813" y="52616"/>
                </a:lnTo>
                <a:close/>
              </a:path>
              <a:path w="235230" h="213325">
                <a:moveTo>
                  <a:pt x="128418" y="123497"/>
                </a:moveTo>
                <a:lnTo>
                  <a:pt x="122163" y="127515"/>
                </a:lnTo>
                <a:lnTo>
                  <a:pt x="116166" y="129260"/>
                </a:lnTo>
                <a:lnTo>
                  <a:pt x="131847" y="129260"/>
                </a:lnTo>
                <a:lnTo>
                  <a:pt x="128418" y="123497"/>
                </a:lnTo>
                <a:close/>
              </a:path>
              <a:path w="235230" h="213325">
                <a:moveTo>
                  <a:pt x="149664" y="63247"/>
                </a:moveTo>
                <a:lnTo>
                  <a:pt x="124637" y="63247"/>
                </a:lnTo>
                <a:lnTo>
                  <a:pt x="135431" y="65065"/>
                </a:lnTo>
                <a:lnTo>
                  <a:pt x="140469" y="67870"/>
                </a:lnTo>
                <a:lnTo>
                  <a:pt x="149217" y="76653"/>
                </a:lnTo>
                <a:lnTo>
                  <a:pt x="151578" y="81056"/>
                </a:lnTo>
                <a:lnTo>
                  <a:pt x="152885" y="90497"/>
                </a:lnTo>
                <a:lnTo>
                  <a:pt x="151691" y="95785"/>
                </a:lnTo>
                <a:lnTo>
                  <a:pt x="148649" y="101639"/>
                </a:lnTo>
                <a:lnTo>
                  <a:pt x="158450" y="107721"/>
                </a:lnTo>
                <a:lnTo>
                  <a:pt x="162464" y="100453"/>
                </a:lnTo>
                <a:lnTo>
                  <a:pt x="163951" y="93179"/>
                </a:lnTo>
                <a:lnTo>
                  <a:pt x="161875" y="78625"/>
                </a:lnTo>
                <a:lnTo>
                  <a:pt x="158310" y="71927"/>
                </a:lnTo>
                <a:lnTo>
                  <a:pt x="149664" y="63247"/>
                </a:lnTo>
                <a:close/>
              </a:path>
              <a:path w="235230" h="213325">
                <a:moveTo>
                  <a:pt x="46853" y="34256"/>
                </a:moveTo>
                <a:lnTo>
                  <a:pt x="33736" y="34256"/>
                </a:lnTo>
                <a:lnTo>
                  <a:pt x="59423" y="60049"/>
                </a:lnTo>
                <a:lnTo>
                  <a:pt x="47915" y="85614"/>
                </a:lnTo>
                <a:lnTo>
                  <a:pt x="57108" y="94844"/>
                </a:lnTo>
                <a:lnTo>
                  <a:pt x="75694" y="50951"/>
                </a:lnTo>
                <a:lnTo>
                  <a:pt x="63480" y="50951"/>
                </a:lnTo>
                <a:lnTo>
                  <a:pt x="46853" y="34256"/>
                </a:lnTo>
                <a:close/>
              </a:path>
              <a:path w="235230" h="213325">
                <a:moveTo>
                  <a:pt x="92813" y="10523"/>
                </a:moveTo>
                <a:lnTo>
                  <a:pt x="82504" y="10523"/>
                </a:lnTo>
                <a:lnTo>
                  <a:pt x="80140" y="14880"/>
                </a:lnTo>
                <a:lnTo>
                  <a:pt x="77334" y="20589"/>
                </a:lnTo>
                <a:lnTo>
                  <a:pt x="74082" y="27649"/>
                </a:lnTo>
                <a:lnTo>
                  <a:pt x="63480" y="50951"/>
                </a:lnTo>
                <a:lnTo>
                  <a:pt x="75694" y="50951"/>
                </a:lnTo>
                <a:lnTo>
                  <a:pt x="92813" y="10523"/>
                </a:lnTo>
                <a:close/>
              </a:path>
              <a:path w="235230" h="213325">
                <a:moveTo>
                  <a:pt x="84631" y="0"/>
                </a:moveTo>
                <a:lnTo>
                  <a:pt x="0" y="37503"/>
                </a:lnTo>
                <a:lnTo>
                  <a:pt x="8562" y="46099"/>
                </a:lnTo>
                <a:lnTo>
                  <a:pt x="33736" y="34256"/>
                </a:lnTo>
                <a:lnTo>
                  <a:pt x="46853" y="34256"/>
                </a:lnTo>
                <a:lnTo>
                  <a:pt x="42694" y="30081"/>
                </a:lnTo>
                <a:lnTo>
                  <a:pt x="67349" y="18888"/>
                </a:lnTo>
                <a:lnTo>
                  <a:pt x="72626" y="16438"/>
                </a:lnTo>
                <a:lnTo>
                  <a:pt x="77678" y="13648"/>
                </a:lnTo>
                <a:lnTo>
                  <a:pt x="82504" y="10523"/>
                </a:lnTo>
                <a:lnTo>
                  <a:pt x="92813" y="10523"/>
                </a:lnTo>
                <a:lnTo>
                  <a:pt x="93498" y="8903"/>
                </a:lnTo>
                <a:lnTo>
                  <a:pt x="84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60"/>
          <p:cNvSpPr/>
          <p:nvPr/>
        </p:nvSpPr>
        <p:spPr>
          <a:xfrm>
            <a:off x="3037426" y="3951749"/>
            <a:ext cx="2225417" cy="398625"/>
          </a:xfrm>
          <a:custGeom>
            <a:avLst/>
            <a:gdLst/>
            <a:ahLst/>
            <a:cxnLst/>
            <a:rect l="l" t="t" r="r" b="b"/>
            <a:pathLst>
              <a:path w="2225417" h="398625">
                <a:moveTo>
                  <a:pt x="0" y="398625"/>
                </a:moveTo>
                <a:lnTo>
                  <a:pt x="2225417" y="398625"/>
                </a:lnTo>
                <a:lnTo>
                  <a:pt x="2225417" y="0"/>
                </a:lnTo>
                <a:lnTo>
                  <a:pt x="0" y="0"/>
                </a:lnTo>
                <a:lnTo>
                  <a:pt x="0" y="398625"/>
                </a:lnTo>
                <a:close/>
              </a:path>
            </a:pathLst>
          </a:custGeom>
          <a:solidFill>
            <a:srgbClr val="D4B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61"/>
          <p:cNvSpPr txBox="1"/>
          <p:nvPr/>
        </p:nvSpPr>
        <p:spPr>
          <a:xfrm>
            <a:off x="3542410" y="4072663"/>
            <a:ext cx="1223645" cy="156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b="1" dirty="0" smtClean="0">
                <a:latin typeface="Arial"/>
                <a:cs typeface="Arial"/>
              </a:rPr>
              <a:t>R</a:t>
            </a:r>
            <a:r>
              <a:rPr sz="950" b="1" spc="-10" dirty="0" smtClean="0">
                <a:latin typeface="Arial"/>
                <a:cs typeface="Arial"/>
              </a:rPr>
              <a:t>PL</a:t>
            </a:r>
            <a:r>
              <a:rPr sz="950" b="1" spc="-20" dirty="0" smtClean="0">
                <a:latin typeface="Arial"/>
                <a:cs typeface="Arial"/>
              </a:rPr>
              <a:t> </a:t>
            </a:r>
            <a:r>
              <a:rPr sz="950" b="1" spc="0" dirty="0" smtClean="0">
                <a:latin typeface="Arial"/>
                <a:cs typeface="Arial"/>
              </a:rPr>
              <a:t>C</a:t>
            </a:r>
            <a:r>
              <a:rPr sz="950" b="1" spc="-10" dirty="0" smtClean="0">
                <a:latin typeface="Arial"/>
                <a:cs typeface="Arial"/>
              </a:rPr>
              <a:t>ontr</a:t>
            </a:r>
            <a:r>
              <a:rPr sz="950" b="1" spc="-5" dirty="0" smtClean="0">
                <a:latin typeface="Arial"/>
                <a:cs typeface="Arial"/>
              </a:rPr>
              <a:t>ol </a:t>
            </a:r>
            <a:r>
              <a:rPr sz="950" b="1" spc="-10" dirty="0" smtClean="0">
                <a:latin typeface="Arial"/>
                <a:cs typeface="Arial"/>
              </a:rPr>
              <a:t>Pay</a:t>
            </a:r>
            <a:r>
              <a:rPr sz="950" b="1" spc="-5" dirty="0" smtClean="0">
                <a:latin typeface="Arial"/>
                <a:cs typeface="Arial"/>
              </a:rPr>
              <a:t>loa</a:t>
            </a:r>
            <a:r>
              <a:rPr sz="950" b="1" spc="-10" dirty="0" smtClean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62"/>
          <p:cNvSpPr/>
          <p:nvPr/>
        </p:nvSpPr>
        <p:spPr>
          <a:xfrm>
            <a:off x="613285" y="3951749"/>
            <a:ext cx="1212070" cy="398625"/>
          </a:xfrm>
          <a:custGeom>
            <a:avLst/>
            <a:gdLst/>
            <a:ahLst/>
            <a:cxnLst/>
            <a:rect l="l" t="t" r="r" b="b"/>
            <a:pathLst>
              <a:path w="1212070" h="398625">
                <a:moveTo>
                  <a:pt x="0" y="398625"/>
                </a:moveTo>
                <a:lnTo>
                  <a:pt x="1212070" y="398625"/>
                </a:lnTo>
                <a:lnTo>
                  <a:pt x="1212070" y="0"/>
                </a:lnTo>
                <a:lnTo>
                  <a:pt x="0" y="0"/>
                </a:lnTo>
                <a:lnTo>
                  <a:pt x="0" y="398625"/>
                </a:lnTo>
                <a:close/>
              </a:path>
            </a:pathLst>
          </a:custGeom>
          <a:solidFill>
            <a:srgbClr val="862F6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63"/>
          <p:cNvSpPr txBox="1"/>
          <p:nvPr/>
        </p:nvSpPr>
        <p:spPr>
          <a:xfrm>
            <a:off x="826567" y="4023477"/>
            <a:ext cx="789940" cy="271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10489">
              <a:lnSpc>
                <a:spcPts val="1030"/>
              </a:lnSpc>
            </a:pPr>
            <a:r>
              <a:rPr sz="950" b="1" spc="-15" dirty="0" smtClean="0">
                <a:solidFill>
                  <a:srgbClr val="FFFFFF"/>
                </a:solidFill>
                <a:latin typeface="Arial"/>
                <a:cs typeface="Arial"/>
              </a:rPr>
              <a:t>Globa</a:t>
            </a:r>
            <a:r>
              <a:rPr sz="950" b="1" spc="-5" dirty="0" smtClean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950" b="1" spc="-10" dirty="0" smtClean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950" b="1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b="1" spc="-5" dirty="0" smtClean="0">
                <a:solidFill>
                  <a:srgbClr val="FFFFFF"/>
                </a:solidFill>
                <a:latin typeface="Arial"/>
                <a:cs typeface="Arial"/>
              </a:rPr>
              <a:t>nique-Local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64"/>
          <p:cNvSpPr/>
          <p:nvPr/>
        </p:nvSpPr>
        <p:spPr>
          <a:xfrm>
            <a:off x="1825355" y="3951749"/>
            <a:ext cx="1212070" cy="398625"/>
          </a:xfrm>
          <a:custGeom>
            <a:avLst/>
            <a:gdLst/>
            <a:ahLst/>
            <a:cxnLst/>
            <a:rect l="l" t="t" r="r" b="b"/>
            <a:pathLst>
              <a:path w="1212070" h="398625">
                <a:moveTo>
                  <a:pt x="0" y="398625"/>
                </a:moveTo>
                <a:lnTo>
                  <a:pt x="1212070" y="398625"/>
                </a:lnTo>
                <a:lnTo>
                  <a:pt x="1212070" y="0"/>
                </a:lnTo>
                <a:lnTo>
                  <a:pt x="0" y="0"/>
                </a:lnTo>
                <a:lnTo>
                  <a:pt x="0" y="398625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5"/>
          <p:cNvSpPr txBox="1"/>
          <p:nvPr/>
        </p:nvSpPr>
        <p:spPr>
          <a:xfrm>
            <a:off x="2038639" y="4023477"/>
            <a:ext cx="789940" cy="271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10489">
              <a:lnSpc>
                <a:spcPts val="1030"/>
              </a:lnSpc>
            </a:pPr>
            <a:r>
              <a:rPr sz="950" b="1" spc="-15" dirty="0" smtClean="0">
                <a:solidFill>
                  <a:srgbClr val="FFFFFF"/>
                </a:solidFill>
                <a:latin typeface="Arial"/>
                <a:cs typeface="Arial"/>
              </a:rPr>
              <a:t>Globa</a:t>
            </a:r>
            <a:r>
              <a:rPr sz="950" b="1" spc="-5" dirty="0" smtClean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950" b="1" spc="-10" dirty="0" smtClean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950" b="1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b="1" spc="-5" dirty="0" smtClean="0">
                <a:solidFill>
                  <a:srgbClr val="FFFFFF"/>
                </a:solidFill>
                <a:latin typeface="Arial"/>
                <a:cs typeface="Arial"/>
              </a:rPr>
              <a:t>nique-Local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66"/>
          <p:cNvSpPr/>
          <p:nvPr/>
        </p:nvSpPr>
        <p:spPr>
          <a:xfrm>
            <a:off x="5262844" y="3007706"/>
            <a:ext cx="373667" cy="801159"/>
          </a:xfrm>
          <a:custGeom>
            <a:avLst/>
            <a:gdLst/>
            <a:ahLst/>
            <a:cxnLst/>
            <a:rect l="l" t="t" r="r" b="b"/>
            <a:pathLst>
              <a:path w="373667" h="801159">
                <a:moveTo>
                  <a:pt x="0" y="0"/>
                </a:moveTo>
                <a:lnTo>
                  <a:pt x="0" y="801159"/>
                </a:lnTo>
                <a:lnTo>
                  <a:pt x="18741" y="801004"/>
                </a:lnTo>
                <a:lnTo>
                  <a:pt x="57771" y="799641"/>
                </a:lnTo>
                <a:lnTo>
                  <a:pt x="109539" y="795247"/>
                </a:lnTo>
                <a:lnTo>
                  <a:pt x="150393" y="788497"/>
                </a:lnTo>
                <a:lnTo>
                  <a:pt x="185724" y="773429"/>
                </a:lnTo>
                <a:lnTo>
                  <a:pt x="187761" y="436104"/>
                </a:lnTo>
                <a:lnTo>
                  <a:pt x="190832" y="432789"/>
                </a:lnTo>
                <a:lnTo>
                  <a:pt x="234380" y="418471"/>
                </a:lnTo>
                <a:lnTo>
                  <a:pt x="278891" y="412384"/>
                </a:lnTo>
                <a:lnTo>
                  <a:pt x="333364" y="408812"/>
                </a:lnTo>
                <a:lnTo>
                  <a:pt x="373667" y="408086"/>
                </a:lnTo>
                <a:lnTo>
                  <a:pt x="354925" y="407931"/>
                </a:lnTo>
                <a:lnTo>
                  <a:pt x="315895" y="406569"/>
                </a:lnTo>
                <a:lnTo>
                  <a:pt x="264127" y="402175"/>
                </a:lnTo>
                <a:lnTo>
                  <a:pt x="223273" y="395425"/>
                </a:lnTo>
                <a:lnTo>
                  <a:pt x="187942" y="380357"/>
                </a:lnTo>
                <a:lnTo>
                  <a:pt x="186833" y="376944"/>
                </a:lnTo>
                <a:lnTo>
                  <a:pt x="186833" y="31141"/>
                </a:lnTo>
                <a:lnTo>
                  <a:pt x="185905" y="28017"/>
                </a:lnTo>
                <a:lnTo>
                  <a:pt x="139286" y="10385"/>
                </a:lnTo>
                <a:lnTo>
                  <a:pt x="94775" y="4298"/>
                </a:lnTo>
                <a:lnTo>
                  <a:pt x="40302" y="726"/>
                </a:lnTo>
                <a:lnTo>
                  <a:pt x="2047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67"/>
          <p:cNvSpPr/>
          <p:nvPr/>
        </p:nvSpPr>
        <p:spPr>
          <a:xfrm>
            <a:off x="5262843" y="3007706"/>
            <a:ext cx="373667" cy="801158"/>
          </a:xfrm>
          <a:custGeom>
            <a:avLst/>
            <a:gdLst/>
            <a:ahLst/>
            <a:cxnLst/>
            <a:rect l="l" t="t" r="r" b="b"/>
            <a:pathLst>
              <a:path w="373667" h="801158">
                <a:moveTo>
                  <a:pt x="0" y="0"/>
                </a:moveTo>
                <a:lnTo>
                  <a:pt x="20472" y="184"/>
                </a:lnTo>
                <a:lnTo>
                  <a:pt x="40302" y="726"/>
                </a:lnTo>
                <a:lnTo>
                  <a:pt x="94775" y="4298"/>
                </a:lnTo>
                <a:lnTo>
                  <a:pt x="139287" y="10385"/>
                </a:lnTo>
                <a:lnTo>
                  <a:pt x="177730" y="21511"/>
                </a:lnTo>
                <a:lnTo>
                  <a:pt x="186833" y="31141"/>
                </a:lnTo>
                <a:lnTo>
                  <a:pt x="186833" y="376944"/>
                </a:lnTo>
                <a:lnTo>
                  <a:pt x="187942" y="380356"/>
                </a:lnTo>
                <a:lnTo>
                  <a:pt x="191192" y="383661"/>
                </a:lnTo>
                <a:lnTo>
                  <a:pt x="235485" y="397904"/>
                </a:lnTo>
                <a:lnTo>
                  <a:pt x="280325" y="403926"/>
                </a:lnTo>
                <a:lnTo>
                  <a:pt x="335036" y="407419"/>
                </a:lnTo>
                <a:lnTo>
                  <a:pt x="373667" y="408085"/>
                </a:lnTo>
                <a:lnTo>
                  <a:pt x="353194" y="408270"/>
                </a:lnTo>
                <a:lnTo>
                  <a:pt x="333364" y="408812"/>
                </a:lnTo>
                <a:lnTo>
                  <a:pt x="278892" y="412384"/>
                </a:lnTo>
                <a:lnTo>
                  <a:pt x="234380" y="418471"/>
                </a:lnTo>
                <a:lnTo>
                  <a:pt x="195937" y="429597"/>
                </a:lnTo>
                <a:lnTo>
                  <a:pt x="186833" y="770017"/>
                </a:lnTo>
                <a:lnTo>
                  <a:pt x="150394" y="788497"/>
                </a:lnTo>
                <a:lnTo>
                  <a:pt x="109540" y="795247"/>
                </a:lnTo>
                <a:lnTo>
                  <a:pt x="57771" y="799641"/>
                </a:lnTo>
                <a:lnTo>
                  <a:pt x="18741" y="801003"/>
                </a:lnTo>
                <a:lnTo>
                  <a:pt x="0" y="801158"/>
                </a:lnTo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68"/>
          <p:cNvSpPr txBox="1"/>
          <p:nvPr/>
        </p:nvSpPr>
        <p:spPr>
          <a:xfrm>
            <a:off x="5660588" y="3251050"/>
            <a:ext cx="2282825" cy="39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510"/>
              </a:lnSpc>
            </a:pPr>
            <a:r>
              <a:rPr sz="1400" spc="5" dirty="0" smtClean="0">
                <a:solidFill>
                  <a:srgbClr val="0183B7"/>
                </a:solidFill>
                <a:latin typeface="Arial"/>
                <a:cs typeface="Arial"/>
              </a:rPr>
              <a:t>Most RPL</a:t>
            </a:r>
            <a:r>
              <a:rPr sz="1400" spc="-50" dirty="0" smtClean="0">
                <a:solidFill>
                  <a:srgbClr val="0183B7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0183B7"/>
                </a:solidFill>
                <a:latin typeface="Arial"/>
                <a:cs typeface="Arial"/>
              </a:rPr>
              <a:t>control messages have scope of a link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2" name="object 69"/>
          <p:cNvSpPr/>
          <p:nvPr/>
        </p:nvSpPr>
        <p:spPr>
          <a:xfrm>
            <a:off x="5262844" y="3951748"/>
            <a:ext cx="373667" cy="387140"/>
          </a:xfrm>
          <a:custGeom>
            <a:avLst/>
            <a:gdLst/>
            <a:ahLst/>
            <a:cxnLst/>
            <a:rect l="l" t="t" r="r" b="b"/>
            <a:pathLst>
              <a:path w="373667" h="387140">
                <a:moveTo>
                  <a:pt x="0" y="0"/>
                </a:moveTo>
                <a:lnTo>
                  <a:pt x="0" y="387140"/>
                </a:lnTo>
                <a:lnTo>
                  <a:pt x="18740" y="386985"/>
                </a:lnTo>
                <a:lnTo>
                  <a:pt x="57771" y="385623"/>
                </a:lnTo>
                <a:lnTo>
                  <a:pt x="109539" y="381229"/>
                </a:lnTo>
                <a:lnTo>
                  <a:pt x="150393" y="374479"/>
                </a:lnTo>
                <a:lnTo>
                  <a:pt x="185724" y="359411"/>
                </a:lnTo>
                <a:lnTo>
                  <a:pt x="187761" y="225215"/>
                </a:lnTo>
                <a:lnTo>
                  <a:pt x="190832" y="221900"/>
                </a:lnTo>
                <a:lnTo>
                  <a:pt x="234380" y="207583"/>
                </a:lnTo>
                <a:lnTo>
                  <a:pt x="278891" y="201496"/>
                </a:lnTo>
                <a:lnTo>
                  <a:pt x="333364" y="197924"/>
                </a:lnTo>
                <a:lnTo>
                  <a:pt x="373667" y="197197"/>
                </a:lnTo>
                <a:lnTo>
                  <a:pt x="354925" y="197043"/>
                </a:lnTo>
                <a:lnTo>
                  <a:pt x="315895" y="195680"/>
                </a:lnTo>
                <a:lnTo>
                  <a:pt x="264127" y="191286"/>
                </a:lnTo>
                <a:lnTo>
                  <a:pt x="223273" y="184537"/>
                </a:lnTo>
                <a:lnTo>
                  <a:pt x="187942" y="169468"/>
                </a:lnTo>
                <a:lnTo>
                  <a:pt x="186833" y="166056"/>
                </a:lnTo>
                <a:lnTo>
                  <a:pt x="186833" y="31141"/>
                </a:lnTo>
                <a:lnTo>
                  <a:pt x="185905" y="28017"/>
                </a:lnTo>
                <a:lnTo>
                  <a:pt x="139286" y="10385"/>
                </a:lnTo>
                <a:lnTo>
                  <a:pt x="94775" y="4298"/>
                </a:lnTo>
                <a:lnTo>
                  <a:pt x="40302" y="726"/>
                </a:lnTo>
                <a:lnTo>
                  <a:pt x="2047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70"/>
          <p:cNvSpPr/>
          <p:nvPr/>
        </p:nvSpPr>
        <p:spPr>
          <a:xfrm>
            <a:off x="5262843" y="3951748"/>
            <a:ext cx="373667" cy="387140"/>
          </a:xfrm>
          <a:custGeom>
            <a:avLst/>
            <a:gdLst/>
            <a:ahLst/>
            <a:cxnLst/>
            <a:rect l="l" t="t" r="r" b="b"/>
            <a:pathLst>
              <a:path w="373667" h="387140">
                <a:moveTo>
                  <a:pt x="0" y="0"/>
                </a:moveTo>
                <a:lnTo>
                  <a:pt x="20472" y="184"/>
                </a:lnTo>
                <a:lnTo>
                  <a:pt x="40302" y="726"/>
                </a:lnTo>
                <a:lnTo>
                  <a:pt x="94775" y="4298"/>
                </a:lnTo>
                <a:lnTo>
                  <a:pt x="139287" y="10385"/>
                </a:lnTo>
                <a:lnTo>
                  <a:pt x="177730" y="21512"/>
                </a:lnTo>
                <a:lnTo>
                  <a:pt x="186833" y="31141"/>
                </a:lnTo>
                <a:lnTo>
                  <a:pt x="186833" y="166056"/>
                </a:lnTo>
                <a:lnTo>
                  <a:pt x="187942" y="169468"/>
                </a:lnTo>
                <a:lnTo>
                  <a:pt x="191192" y="172774"/>
                </a:lnTo>
                <a:lnTo>
                  <a:pt x="235485" y="187016"/>
                </a:lnTo>
                <a:lnTo>
                  <a:pt x="280325" y="193038"/>
                </a:lnTo>
                <a:lnTo>
                  <a:pt x="335036" y="196531"/>
                </a:lnTo>
                <a:lnTo>
                  <a:pt x="373667" y="197197"/>
                </a:lnTo>
                <a:lnTo>
                  <a:pt x="353194" y="197382"/>
                </a:lnTo>
                <a:lnTo>
                  <a:pt x="333364" y="197924"/>
                </a:lnTo>
                <a:lnTo>
                  <a:pt x="278892" y="201496"/>
                </a:lnTo>
                <a:lnTo>
                  <a:pt x="234380" y="207583"/>
                </a:lnTo>
                <a:lnTo>
                  <a:pt x="195937" y="218709"/>
                </a:lnTo>
                <a:lnTo>
                  <a:pt x="186833" y="355999"/>
                </a:lnTo>
                <a:lnTo>
                  <a:pt x="150394" y="374479"/>
                </a:lnTo>
                <a:lnTo>
                  <a:pt x="109540" y="381229"/>
                </a:lnTo>
                <a:lnTo>
                  <a:pt x="57771" y="385623"/>
                </a:lnTo>
                <a:lnTo>
                  <a:pt x="18741" y="386985"/>
                </a:lnTo>
                <a:lnTo>
                  <a:pt x="0" y="387140"/>
                </a:lnTo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71"/>
          <p:cNvSpPr txBox="1"/>
          <p:nvPr/>
        </p:nvSpPr>
        <p:spPr>
          <a:xfrm>
            <a:off x="5660588" y="3964054"/>
            <a:ext cx="2943860" cy="39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510"/>
              </a:lnSpc>
            </a:pPr>
            <a:r>
              <a:rPr sz="1400" spc="5" dirty="0" smtClean="0">
                <a:solidFill>
                  <a:srgbClr val="0183B7"/>
                </a:solidFill>
                <a:latin typeface="Arial"/>
                <a:cs typeface="Arial"/>
              </a:rPr>
              <a:t>DAO/DAO-ACK in non-storing mode passes over multiple hops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85" name="object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20897"/>
              </p:ext>
            </p:extLst>
          </p:nvPr>
        </p:nvGraphicFramePr>
        <p:xfrm>
          <a:off x="613285" y="3003798"/>
          <a:ext cx="4649557" cy="805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70"/>
                <a:gridCol w="1212070"/>
                <a:gridCol w="2225417"/>
              </a:tblGrid>
              <a:tr h="402533">
                <a:tc>
                  <a:txBody>
                    <a:bodyPr/>
                    <a:lstStyle/>
                    <a:p>
                      <a:pPr marL="276225" marR="278130" indent="50165">
                        <a:lnSpc>
                          <a:spcPts val="1030"/>
                        </a:lnSpc>
                      </a:pPr>
                      <a:r>
                        <a:rPr sz="95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Link-local Destination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62F64"/>
                    </a:solidFill>
                  </a:tcPr>
                </a:tc>
                <a:tc>
                  <a:txBody>
                    <a:bodyPr/>
                    <a:lstStyle/>
                    <a:p>
                      <a:pPr marL="396875" marR="321945" indent="-70485">
                        <a:lnSpc>
                          <a:spcPts val="1030"/>
                        </a:lnSpc>
                      </a:pPr>
                      <a:r>
                        <a:rPr sz="95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Link-local Source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</a:pPr>
                      <a:r>
                        <a:rPr sz="950" b="1" dirty="0" smtClean="0">
                          <a:latin typeface="Arial"/>
                          <a:cs typeface="Arial"/>
                        </a:rPr>
                        <a:t>RPL</a:t>
                      </a:r>
                      <a:r>
                        <a:rPr sz="950" b="1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0" dirty="0" smtClean="0">
                          <a:latin typeface="Arial"/>
                          <a:cs typeface="Arial"/>
                        </a:rPr>
                        <a:t>Control</a:t>
                      </a:r>
                      <a:r>
                        <a:rPr sz="950" b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0" dirty="0" smtClean="0">
                          <a:latin typeface="Arial"/>
                          <a:cs typeface="Arial"/>
                        </a:rPr>
                        <a:t>Payload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4B000"/>
                    </a:solidFill>
                  </a:tcPr>
                </a:tc>
              </a:tr>
              <a:tr h="402533">
                <a:tc>
                  <a:txBody>
                    <a:bodyPr/>
                    <a:lstStyle/>
                    <a:p>
                      <a:pPr marL="346075" marR="180975" indent="-161290">
                        <a:lnSpc>
                          <a:spcPts val="1030"/>
                        </a:lnSpc>
                      </a:pPr>
                      <a:r>
                        <a:rPr sz="95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95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5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RPL-Nodes </a:t>
                      </a:r>
                      <a:r>
                        <a:rPr sz="95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FF0</a:t>
                      </a:r>
                      <a:r>
                        <a:rPr sz="95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2::1A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62F64"/>
                    </a:solidFill>
                  </a:tcPr>
                </a:tc>
                <a:tc>
                  <a:txBody>
                    <a:bodyPr/>
                    <a:lstStyle/>
                    <a:p>
                      <a:pPr marL="396875" marR="321945" indent="-70485">
                        <a:lnSpc>
                          <a:spcPts val="1030"/>
                        </a:lnSpc>
                      </a:pPr>
                      <a:r>
                        <a:rPr sz="95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Link-local Source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</a:pPr>
                      <a:r>
                        <a:rPr sz="950" b="1" dirty="0" smtClean="0">
                          <a:latin typeface="Arial"/>
                          <a:cs typeface="Arial"/>
                        </a:rPr>
                        <a:t>RPL</a:t>
                      </a:r>
                      <a:r>
                        <a:rPr sz="950" b="1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0" dirty="0" smtClean="0">
                          <a:latin typeface="Arial"/>
                          <a:cs typeface="Arial"/>
                        </a:rPr>
                        <a:t>Control</a:t>
                      </a:r>
                      <a:r>
                        <a:rPr sz="950" b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0" dirty="0" smtClean="0">
                          <a:latin typeface="Arial"/>
                          <a:cs typeface="Arial"/>
                        </a:rPr>
                        <a:t>Payload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4B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/>
          <a:stretch/>
        </p:blipFill>
        <p:spPr>
          <a:xfrm>
            <a:off x="828266" y="1722686"/>
            <a:ext cx="2159558" cy="185717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RPL</a:t>
            </a:r>
            <a:r>
              <a:rPr lang="zh-CN" altLang="en-US" dirty="0"/>
              <a:t>标识符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7704" y="796740"/>
            <a:ext cx="7128792" cy="982922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Four values used to identify and maintain DODAG topology Nodes in a particular topology will belong to the same DODAG version Rank within {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RPL Instance ID, DODAG ID, DODAG Version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 scope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bject 55"/>
          <p:cNvSpPr/>
          <p:nvPr/>
        </p:nvSpPr>
        <p:spPr>
          <a:xfrm>
            <a:off x="4773956" y="3723077"/>
            <a:ext cx="0" cy="190467"/>
          </a:xfrm>
          <a:custGeom>
            <a:avLst/>
            <a:gdLst/>
            <a:ahLst/>
            <a:cxnLst/>
            <a:rect l="l" t="t" r="r" b="b"/>
            <a:pathLst>
              <a:path h="279822">
                <a:moveTo>
                  <a:pt x="0" y="0"/>
                </a:moveTo>
                <a:lnTo>
                  <a:pt x="0" y="279822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6"/>
          <p:cNvSpPr/>
          <p:nvPr/>
        </p:nvSpPr>
        <p:spPr>
          <a:xfrm>
            <a:off x="4744927" y="3882731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7"/>
          <p:cNvSpPr/>
          <p:nvPr/>
        </p:nvSpPr>
        <p:spPr>
          <a:xfrm>
            <a:off x="4866665" y="3448579"/>
            <a:ext cx="199828" cy="185005"/>
          </a:xfrm>
          <a:custGeom>
            <a:avLst/>
            <a:gdLst/>
            <a:ahLst/>
            <a:cxnLst/>
            <a:rect l="l" t="t" r="r" b="b"/>
            <a:pathLst>
              <a:path w="233688" h="271798">
                <a:moveTo>
                  <a:pt x="0" y="271798"/>
                </a:moveTo>
                <a:lnTo>
                  <a:pt x="233688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8"/>
          <p:cNvSpPr/>
          <p:nvPr/>
        </p:nvSpPr>
        <p:spPr>
          <a:xfrm>
            <a:off x="4854048" y="3595153"/>
            <a:ext cx="59863" cy="50114"/>
          </a:xfrm>
          <a:custGeom>
            <a:avLst/>
            <a:gdLst/>
            <a:ahLst/>
            <a:cxnLst/>
            <a:rect l="l" t="t" r="r" b="b"/>
            <a:pathLst>
              <a:path w="70007" h="73624">
                <a:moveTo>
                  <a:pt x="18526" y="0"/>
                </a:moveTo>
                <a:lnTo>
                  <a:pt x="0" y="73624"/>
                </a:lnTo>
                <a:lnTo>
                  <a:pt x="70007" y="44273"/>
                </a:lnTo>
                <a:lnTo>
                  <a:pt x="18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59"/>
          <p:cNvSpPr/>
          <p:nvPr/>
        </p:nvSpPr>
        <p:spPr>
          <a:xfrm>
            <a:off x="3835936" y="3027645"/>
            <a:ext cx="440070" cy="300668"/>
          </a:xfrm>
          <a:custGeom>
            <a:avLst/>
            <a:gdLst/>
            <a:ahLst/>
            <a:cxnLst/>
            <a:rect l="l" t="t" r="r" b="b"/>
            <a:pathLst>
              <a:path w="514637" h="441722">
                <a:moveTo>
                  <a:pt x="0" y="0"/>
                </a:moveTo>
                <a:lnTo>
                  <a:pt x="514637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0"/>
          <p:cNvSpPr/>
          <p:nvPr/>
        </p:nvSpPr>
        <p:spPr>
          <a:xfrm>
            <a:off x="4227729" y="3290708"/>
            <a:ext cx="62963" cy="47639"/>
          </a:xfrm>
          <a:custGeom>
            <a:avLst/>
            <a:gdLst/>
            <a:ahLst/>
            <a:cxnLst/>
            <a:rect l="l" t="t" r="r" b="b"/>
            <a:pathLst>
              <a:path w="73632" h="69988">
                <a:moveTo>
                  <a:pt x="44217" y="0"/>
                </a:moveTo>
                <a:lnTo>
                  <a:pt x="0" y="51530"/>
                </a:lnTo>
                <a:lnTo>
                  <a:pt x="73632" y="69988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61"/>
          <p:cNvSpPr/>
          <p:nvPr/>
        </p:nvSpPr>
        <p:spPr>
          <a:xfrm>
            <a:off x="4866913" y="2723427"/>
            <a:ext cx="239625" cy="214357"/>
          </a:xfrm>
          <a:custGeom>
            <a:avLst/>
            <a:gdLst/>
            <a:ahLst/>
            <a:cxnLst/>
            <a:rect l="l" t="t" r="r" b="b"/>
            <a:pathLst>
              <a:path w="280228" h="314920">
                <a:moveTo>
                  <a:pt x="280228" y="0"/>
                </a:moveTo>
                <a:lnTo>
                  <a:pt x="0" y="31492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62"/>
          <p:cNvSpPr/>
          <p:nvPr/>
        </p:nvSpPr>
        <p:spPr>
          <a:xfrm>
            <a:off x="4854048" y="2899402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3"/>
          <p:cNvSpPr/>
          <p:nvPr/>
        </p:nvSpPr>
        <p:spPr>
          <a:xfrm>
            <a:off x="4958921" y="3027645"/>
            <a:ext cx="502599" cy="0"/>
          </a:xfrm>
          <a:custGeom>
            <a:avLst/>
            <a:gdLst/>
            <a:ahLst/>
            <a:cxnLst/>
            <a:rect l="l" t="t" r="r" b="b"/>
            <a:pathLst>
              <a:path w="587762">
                <a:moveTo>
                  <a:pt x="587762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64"/>
          <p:cNvSpPr/>
          <p:nvPr/>
        </p:nvSpPr>
        <p:spPr>
          <a:xfrm>
            <a:off x="4939569" y="3004535"/>
            <a:ext cx="58057" cy="46220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65"/>
          <p:cNvSpPr/>
          <p:nvPr/>
        </p:nvSpPr>
        <p:spPr>
          <a:xfrm>
            <a:off x="5265581" y="2949528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8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5"/>
                </a:lnTo>
                <a:lnTo>
                  <a:pt x="285728" y="227605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66"/>
          <p:cNvSpPr txBox="1"/>
          <p:nvPr/>
        </p:nvSpPr>
        <p:spPr>
          <a:xfrm>
            <a:off x="5384278" y="296545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67"/>
          <p:cNvSpPr/>
          <p:nvPr/>
        </p:nvSpPr>
        <p:spPr>
          <a:xfrm>
            <a:off x="4875299" y="3397184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68"/>
          <p:cNvSpPr txBox="1"/>
          <p:nvPr/>
        </p:nvSpPr>
        <p:spPr>
          <a:xfrm>
            <a:off x="4993996" y="341311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69"/>
          <p:cNvSpPr/>
          <p:nvPr/>
        </p:nvSpPr>
        <p:spPr>
          <a:xfrm>
            <a:off x="4939808" y="2649094"/>
            <a:ext cx="324698" cy="154924"/>
          </a:xfrm>
          <a:custGeom>
            <a:avLst/>
            <a:gdLst/>
            <a:ahLst/>
            <a:cxnLst/>
            <a:rect l="l" t="t" r="r" b="b"/>
            <a:pathLst>
              <a:path w="379716" h="227605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6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0"/>
          <p:cNvSpPr txBox="1"/>
          <p:nvPr/>
        </p:nvSpPr>
        <p:spPr>
          <a:xfrm>
            <a:off x="5058326" y="2665019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71"/>
          <p:cNvSpPr/>
          <p:nvPr/>
        </p:nvSpPr>
        <p:spPr>
          <a:xfrm>
            <a:off x="3705530" y="2949528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3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72"/>
          <p:cNvSpPr txBox="1"/>
          <p:nvPr/>
        </p:nvSpPr>
        <p:spPr>
          <a:xfrm>
            <a:off x="3824227" y="296545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73"/>
          <p:cNvSpPr/>
          <p:nvPr/>
        </p:nvSpPr>
        <p:spPr>
          <a:xfrm>
            <a:off x="4601134" y="3645408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74"/>
          <p:cNvSpPr txBox="1"/>
          <p:nvPr/>
        </p:nvSpPr>
        <p:spPr>
          <a:xfrm>
            <a:off x="4719831" y="3661332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75"/>
          <p:cNvSpPr/>
          <p:nvPr/>
        </p:nvSpPr>
        <p:spPr>
          <a:xfrm>
            <a:off x="4606510" y="3929158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76"/>
          <p:cNvSpPr txBox="1"/>
          <p:nvPr/>
        </p:nvSpPr>
        <p:spPr>
          <a:xfrm>
            <a:off x="4725029" y="394508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77"/>
          <p:cNvSpPr/>
          <p:nvPr/>
        </p:nvSpPr>
        <p:spPr>
          <a:xfrm>
            <a:off x="4499746" y="2803941"/>
            <a:ext cx="174781" cy="134640"/>
          </a:xfrm>
          <a:custGeom>
            <a:avLst/>
            <a:gdLst/>
            <a:ahLst/>
            <a:cxnLst/>
            <a:rect l="l" t="t" r="r" b="b"/>
            <a:pathLst>
              <a:path w="204397" h="197805">
                <a:moveTo>
                  <a:pt x="0" y="0"/>
                </a:moveTo>
                <a:lnTo>
                  <a:pt x="204397" y="197805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78"/>
          <p:cNvSpPr/>
          <p:nvPr/>
        </p:nvSpPr>
        <p:spPr>
          <a:xfrm>
            <a:off x="4626525" y="2900546"/>
            <a:ext cx="61910" cy="48749"/>
          </a:xfrm>
          <a:custGeom>
            <a:avLst/>
            <a:gdLst/>
            <a:ahLst/>
            <a:cxnLst/>
            <a:rect l="l" t="t" r="r" b="b"/>
            <a:pathLst>
              <a:path w="72400" h="71619">
                <a:moveTo>
                  <a:pt x="47213" y="0"/>
                </a:moveTo>
                <a:lnTo>
                  <a:pt x="0" y="48798"/>
                </a:lnTo>
                <a:lnTo>
                  <a:pt x="72400" y="71619"/>
                </a:lnTo>
                <a:lnTo>
                  <a:pt x="4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79"/>
          <p:cNvSpPr/>
          <p:nvPr/>
        </p:nvSpPr>
        <p:spPr>
          <a:xfrm>
            <a:off x="4290414" y="2678195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80"/>
          <p:cNvSpPr txBox="1"/>
          <p:nvPr/>
        </p:nvSpPr>
        <p:spPr>
          <a:xfrm>
            <a:off x="4408932" y="269412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81"/>
          <p:cNvSpPr/>
          <p:nvPr/>
        </p:nvSpPr>
        <p:spPr>
          <a:xfrm>
            <a:off x="4461889" y="3027646"/>
            <a:ext cx="312066" cy="298854"/>
          </a:xfrm>
          <a:custGeom>
            <a:avLst/>
            <a:gdLst/>
            <a:ahLst/>
            <a:cxnLst/>
            <a:rect l="l" t="t" r="r" b="b"/>
            <a:pathLst>
              <a:path w="364944" h="439057">
                <a:moveTo>
                  <a:pt x="364944" y="0"/>
                </a:moveTo>
                <a:lnTo>
                  <a:pt x="0" y="439057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82"/>
          <p:cNvSpPr/>
          <p:nvPr/>
        </p:nvSpPr>
        <p:spPr>
          <a:xfrm>
            <a:off x="4449518" y="3288031"/>
            <a:ext cx="59437" cy="50316"/>
          </a:xfrm>
          <a:custGeom>
            <a:avLst/>
            <a:gdLst/>
            <a:ahLst/>
            <a:cxnLst/>
            <a:rect l="l" t="t" r="r" b="b"/>
            <a:pathLst>
              <a:path w="69508" h="73921">
                <a:moveTo>
                  <a:pt x="17297" y="0"/>
                </a:moveTo>
                <a:lnTo>
                  <a:pt x="0" y="73921"/>
                </a:lnTo>
                <a:lnTo>
                  <a:pt x="69508" y="4340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83"/>
          <p:cNvSpPr/>
          <p:nvPr/>
        </p:nvSpPr>
        <p:spPr>
          <a:xfrm>
            <a:off x="4615111" y="2949528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3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84"/>
          <p:cNvSpPr txBox="1"/>
          <p:nvPr/>
        </p:nvSpPr>
        <p:spPr>
          <a:xfrm>
            <a:off x="4733807" y="296545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85"/>
          <p:cNvSpPr/>
          <p:nvPr/>
        </p:nvSpPr>
        <p:spPr>
          <a:xfrm>
            <a:off x="4408793" y="3464789"/>
            <a:ext cx="252091" cy="173115"/>
          </a:xfrm>
          <a:custGeom>
            <a:avLst/>
            <a:gdLst/>
            <a:ahLst/>
            <a:cxnLst/>
            <a:rect l="l" t="t" r="r" b="b"/>
            <a:pathLst>
              <a:path w="294806" h="254330">
                <a:moveTo>
                  <a:pt x="0" y="0"/>
                </a:moveTo>
                <a:lnTo>
                  <a:pt x="294806" y="25433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86"/>
          <p:cNvSpPr/>
          <p:nvPr/>
        </p:nvSpPr>
        <p:spPr>
          <a:xfrm>
            <a:off x="4612615" y="3600279"/>
            <a:ext cx="62923" cy="47689"/>
          </a:xfrm>
          <a:custGeom>
            <a:avLst/>
            <a:gdLst/>
            <a:ahLst/>
            <a:cxnLst/>
            <a:rect l="l" t="t" r="r" b="b"/>
            <a:pathLst>
              <a:path w="73585" h="70062">
                <a:moveTo>
                  <a:pt x="44347" y="0"/>
                </a:moveTo>
                <a:lnTo>
                  <a:pt x="0" y="51418"/>
                </a:lnTo>
                <a:lnTo>
                  <a:pt x="73585" y="70062"/>
                </a:lnTo>
                <a:lnTo>
                  <a:pt x="44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87"/>
          <p:cNvSpPr/>
          <p:nvPr/>
        </p:nvSpPr>
        <p:spPr>
          <a:xfrm>
            <a:off x="4205477" y="3338126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6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5"/>
                </a:lnTo>
                <a:lnTo>
                  <a:pt x="284786" y="227605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88"/>
          <p:cNvSpPr txBox="1"/>
          <p:nvPr/>
        </p:nvSpPr>
        <p:spPr>
          <a:xfrm>
            <a:off x="4323995" y="335405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89"/>
          <p:cNvSpPr/>
          <p:nvPr/>
        </p:nvSpPr>
        <p:spPr>
          <a:xfrm>
            <a:off x="4164446" y="3723077"/>
            <a:ext cx="422507" cy="1033"/>
          </a:xfrm>
          <a:custGeom>
            <a:avLst/>
            <a:gdLst/>
            <a:ahLst/>
            <a:cxnLst/>
            <a:rect l="l" t="t" r="r" b="b"/>
            <a:pathLst>
              <a:path w="494098" h="1518">
                <a:moveTo>
                  <a:pt x="0" y="0"/>
                </a:moveTo>
                <a:lnTo>
                  <a:pt x="494098" y="1518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90"/>
          <p:cNvSpPr/>
          <p:nvPr/>
        </p:nvSpPr>
        <p:spPr>
          <a:xfrm>
            <a:off x="4548159" y="3700907"/>
            <a:ext cx="58147" cy="46220"/>
          </a:xfrm>
          <a:custGeom>
            <a:avLst/>
            <a:gdLst/>
            <a:ahLst/>
            <a:cxnLst/>
            <a:rect l="l" t="t" r="r" b="b"/>
            <a:pathLst>
              <a:path w="68000" h="67904">
                <a:moveTo>
                  <a:pt x="209" y="0"/>
                </a:moveTo>
                <a:lnTo>
                  <a:pt x="0" y="67904"/>
                </a:lnTo>
                <a:lnTo>
                  <a:pt x="68000" y="34160"/>
                </a:lnTo>
                <a:lnTo>
                  <a:pt x="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91"/>
          <p:cNvSpPr/>
          <p:nvPr/>
        </p:nvSpPr>
        <p:spPr>
          <a:xfrm>
            <a:off x="3900133" y="3648832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8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8" y="227605"/>
                </a:lnTo>
                <a:lnTo>
                  <a:pt x="380972" y="113802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92"/>
          <p:cNvSpPr/>
          <p:nvPr/>
        </p:nvSpPr>
        <p:spPr>
          <a:xfrm>
            <a:off x="7294122" y="3723077"/>
            <a:ext cx="0" cy="190467"/>
          </a:xfrm>
          <a:custGeom>
            <a:avLst/>
            <a:gdLst/>
            <a:ahLst/>
            <a:cxnLst/>
            <a:rect l="l" t="t" r="r" b="b"/>
            <a:pathLst>
              <a:path h="279822">
                <a:moveTo>
                  <a:pt x="0" y="0"/>
                </a:moveTo>
                <a:lnTo>
                  <a:pt x="0" y="279822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93"/>
          <p:cNvSpPr/>
          <p:nvPr/>
        </p:nvSpPr>
        <p:spPr>
          <a:xfrm>
            <a:off x="7265093" y="3882731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94"/>
          <p:cNvSpPr/>
          <p:nvPr/>
        </p:nvSpPr>
        <p:spPr>
          <a:xfrm>
            <a:off x="7386831" y="3448579"/>
            <a:ext cx="199827" cy="185005"/>
          </a:xfrm>
          <a:custGeom>
            <a:avLst/>
            <a:gdLst/>
            <a:ahLst/>
            <a:cxnLst/>
            <a:rect l="l" t="t" r="r" b="b"/>
            <a:pathLst>
              <a:path w="233687" h="271798">
                <a:moveTo>
                  <a:pt x="0" y="271798"/>
                </a:moveTo>
                <a:lnTo>
                  <a:pt x="233687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95"/>
          <p:cNvSpPr/>
          <p:nvPr/>
        </p:nvSpPr>
        <p:spPr>
          <a:xfrm>
            <a:off x="7374214" y="3595153"/>
            <a:ext cx="59863" cy="50114"/>
          </a:xfrm>
          <a:custGeom>
            <a:avLst/>
            <a:gdLst/>
            <a:ahLst/>
            <a:cxnLst/>
            <a:rect l="l" t="t" r="r" b="b"/>
            <a:pathLst>
              <a:path w="70007" h="73624">
                <a:moveTo>
                  <a:pt x="18526" y="0"/>
                </a:moveTo>
                <a:lnTo>
                  <a:pt x="0" y="73624"/>
                </a:lnTo>
                <a:lnTo>
                  <a:pt x="70007" y="44273"/>
                </a:lnTo>
                <a:lnTo>
                  <a:pt x="18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96"/>
          <p:cNvSpPr/>
          <p:nvPr/>
        </p:nvSpPr>
        <p:spPr>
          <a:xfrm>
            <a:off x="6355422" y="3027645"/>
            <a:ext cx="440739" cy="300677"/>
          </a:xfrm>
          <a:custGeom>
            <a:avLst/>
            <a:gdLst/>
            <a:ahLst/>
            <a:cxnLst/>
            <a:rect l="l" t="t" r="r" b="b"/>
            <a:pathLst>
              <a:path w="515420" h="441735">
                <a:moveTo>
                  <a:pt x="0" y="0"/>
                </a:moveTo>
                <a:lnTo>
                  <a:pt x="515420" y="441735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97"/>
          <p:cNvSpPr/>
          <p:nvPr/>
        </p:nvSpPr>
        <p:spPr>
          <a:xfrm>
            <a:off x="6747883" y="3290724"/>
            <a:ext cx="62975" cy="47623"/>
          </a:xfrm>
          <a:custGeom>
            <a:avLst/>
            <a:gdLst/>
            <a:ahLst/>
            <a:cxnLst/>
            <a:rect l="l" t="t" r="r" b="b"/>
            <a:pathLst>
              <a:path w="73646" h="69965">
                <a:moveTo>
                  <a:pt x="44179" y="0"/>
                </a:moveTo>
                <a:lnTo>
                  <a:pt x="0" y="51562"/>
                </a:lnTo>
                <a:lnTo>
                  <a:pt x="73646" y="69965"/>
                </a:lnTo>
                <a:lnTo>
                  <a:pt x="44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98"/>
          <p:cNvSpPr/>
          <p:nvPr/>
        </p:nvSpPr>
        <p:spPr>
          <a:xfrm>
            <a:off x="7387079" y="2723427"/>
            <a:ext cx="239625" cy="214357"/>
          </a:xfrm>
          <a:custGeom>
            <a:avLst/>
            <a:gdLst/>
            <a:ahLst/>
            <a:cxnLst/>
            <a:rect l="l" t="t" r="r" b="b"/>
            <a:pathLst>
              <a:path w="280228" h="314920">
                <a:moveTo>
                  <a:pt x="280228" y="0"/>
                </a:moveTo>
                <a:lnTo>
                  <a:pt x="0" y="31492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99"/>
          <p:cNvSpPr/>
          <p:nvPr/>
        </p:nvSpPr>
        <p:spPr>
          <a:xfrm>
            <a:off x="7374214" y="2899402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00"/>
          <p:cNvSpPr/>
          <p:nvPr/>
        </p:nvSpPr>
        <p:spPr>
          <a:xfrm>
            <a:off x="7720221" y="2424614"/>
            <a:ext cx="212595" cy="212200"/>
          </a:xfrm>
          <a:custGeom>
            <a:avLst/>
            <a:gdLst/>
            <a:ahLst/>
            <a:cxnLst/>
            <a:rect l="l" t="t" r="r" b="b"/>
            <a:pathLst>
              <a:path w="248618" h="311751">
                <a:moveTo>
                  <a:pt x="248618" y="0"/>
                </a:moveTo>
                <a:lnTo>
                  <a:pt x="0" y="311751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01"/>
          <p:cNvSpPr/>
          <p:nvPr/>
        </p:nvSpPr>
        <p:spPr>
          <a:xfrm>
            <a:off x="7708155" y="2598315"/>
            <a:ext cx="58897" cy="50544"/>
          </a:xfrm>
          <a:custGeom>
            <a:avLst/>
            <a:gdLst/>
            <a:ahLst/>
            <a:cxnLst/>
            <a:rect l="l" t="t" r="r" b="b"/>
            <a:pathLst>
              <a:path w="68877" h="74256">
                <a:moveTo>
                  <a:pt x="15797" y="0"/>
                </a:moveTo>
                <a:lnTo>
                  <a:pt x="0" y="74256"/>
                </a:lnTo>
                <a:lnTo>
                  <a:pt x="68877" y="42341"/>
                </a:lnTo>
                <a:lnTo>
                  <a:pt x="15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102"/>
          <p:cNvSpPr/>
          <p:nvPr/>
        </p:nvSpPr>
        <p:spPr>
          <a:xfrm>
            <a:off x="7848635" y="2269823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8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8" y="227605"/>
                </a:lnTo>
                <a:lnTo>
                  <a:pt x="380972" y="113802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103"/>
          <p:cNvSpPr txBox="1"/>
          <p:nvPr/>
        </p:nvSpPr>
        <p:spPr>
          <a:xfrm>
            <a:off x="3380422" y="3664757"/>
            <a:ext cx="784625" cy="30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2135" algn="r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ts val="587"/>
              </a:lnSpc>
              <a:spcBef>
                <a:spcPts val="15"/>
              </a:spcBef>
            </a:pPr>
            <a:endParaRPr sz="600"/>
          </a:p>
          <a:p>
            <a:pPr marL="9942"/>
            <a:r>
              <a:rPr sz="900" dirty="0">
                <a:latin typeface="Arial"/>
                <a:cs typeface="Arial"/>
              </a:rPr>
              <a:t>DODAG </a:t>
            </a:r>
            <a:r>
              <a:rPr sz="900" spc="-4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D </a:t>
            </a:r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104"/>
          <p:cNvSpPr txBox="1"/>
          <p:nvPr/>
        </p:nvSpPr>
        <p:spPr>
          <a:xfrm>
            <a:off x="5908340" y="3664757"/>
            <a:ext cx="784625" cy="30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9094" algn="r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ts val="587"/>
              </a:lnSpc>
              <a:spcBef>
                <a:spcPts val="15"/>
              </a:spcBef>
            </a:pPr>
            <a:endParaRPr sz="600"/>
          </a:p>
          <a:p>
            <a:pPr marL="9942"/>
            <a:r>
              <a:rPr sz="900" dirty="0">
                <a:latin typeface="Arial"/>
                <a:cs typeface="Arial"/>
              </a:rPr>
              <a:t>DODAG </a:t>
            </a:r>
            <a:r>
              <a:rPr sz="900" spc="-4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D </a:t>
            </a:r>
            <a:r>
              <a:rPr sz="900" spc="-4" dirty="0"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105"/>
          <p:cNvSpPr txBox="1"/>
          <p:nvPr/>
        </p:nvSpPr>
        <p:spPr>
          <a:xfrm>
            <a:off x="7967332" y="228574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106"/>
          <p:cNvSpPr/>
          <p:nvPr/>
        </p:nvSpPr>
        <p:spPr>
          <a:xfrm>
            <a:off x="7395429" y="3397184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107"/>
          <p:cNvSpPr txBox="1"/>
          <p:nvPr/>
        </p:nvSpPr>
        <p:spPr>
          <a:xfrm>
            <a:off x="7514126" y="341311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108"/>
          <p:cNvSpPr/>
          <p:nvPr/>
        </p:nvSpPr>
        <p:spPr>
          <a:xfrm>
            <a:off x="7478068" y="2649094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5"/>
                </a:lnTo>
                <a:lnTo>
                  <a:pt x="284784" y="227605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09"/>
          <p:cNvSpPr txBox="1"/>
          <p:nvPr/>
        </p:nvSpPr>
        <p:spPr>
          <a:xfrm>
            <a:off x="7596585" y="2665019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110"/>
          <p:cNvSpPr/>
          <p:nvPr/>
        </p:nvSpPr>
        <p:spPr>
          <a:xfrm>
            <a:off x="6225660" y="2949528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3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111"/>
          <p:cNvSpPr txBox="1"/>
          <p:nvPr/>
        </p:nvSpPr>
        <p:spPr>
          <a:xfrm>
            <a:off x="6344357" y="296545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112"/>
          <p:cNvSpPr/>
          <p:nvPr/>
        </p:nvSpPr>
        <p:spPr>
          <a:xfrm>
            <a:off x="7121264" y="3645408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113"/>
          <p:cNvSpPr txBox="1"/>
          <p:nvPr/>
        </p:nvSpPr>
        <p:spPr>
          <a:xfrm>
            <a:off x="7239961" y="3661332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114"/>
          <p:cNvSpPr/>
          <p:nvPr/>
        </p:nvSpPr>
        <p:spPr>
          <a:xfrm>
            <a:off x="7126640" y="3929158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115"/>
          <p:cNvSpPr txBox="1"/>
          <p:nvPr/>
        </p:nvSpPr>
        <p:spPr>
          <a:xfrm>
            <a:off x="7245158" y="394508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116"/>
          <p:cNvSpPr/>
          <p:nvPr/>
        </p:nvSpPr>
        <p:spPr>
          <a:xfrm>
            <a:off x="7291407" y="2424613"/>
            <a:ext cx="254099" cy="213072"/>
          </a:xfrm>
          <a:custGeom>
            <a:avLst/>
            <a:gdLst/>
            <a:ahLst/>
            <a:cxnLst/>
            <a:rect l="l" t="t" r="r" b="b"/>
            <a:pathLst>
              <a:path w="297155" h="313032">
                <a:moveTo>
                  <a:pt x="0" y="0"/>
                </a:moveTo>
                <a:lnTo>
                  <a:pt x="297155" y="31303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117"/>
          <p:cNvSpPr/>
          <p:nvPr/>
        </p:nvSpPr>
        <p:spPr>
          <a:xfrm>
            <a:off x="7497804" y="2599427"/>
            <a:ext cx="61026" cy="49432"/>
          </a:xfrm>
          <a:custGeom>
            <a:avLst/>
            <a:gdLst/>
            <a:ahLst/>
            <a:cxnLst/>
            <a:rect l="l" t="t" r="r" b="b"/>
            <a:pathLst>
              <a:path w="71367" h="72622">
                <a:moveTo>
                  <a:pt x="49239" y="0"/>
                </a:moveTo>
                <a:lnTo>
                  <a:pt x="0" y="46753"/>
                </a:lnTo>
                <a:lnTo>
                  <a:pt x="71367" y="72622"/>
                </a:lnTo>
                <a:lnTo>
                  <a:pt x="49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118"/>
          <p:cNvSpPr/>
          <p:nvPr/>
        </p:nvSpPr>
        <p:spPr>
          <a:xfrm>
            <a:off x="7051334" y="2269822"/>
            <a:ext cx="324698" cy="154925"/>
          </a:xfrm>
          <a:custGeom>
            <a:avLst/>
            <a:gdLst/>
            <a:ahLst/>
            <a:cxnLst/>
            <a:rect l="l" t="t" r="r" b="b"/>
            <a:pathLst>
              <a:path w="379716" h="227606">
                <a:moveTo>
                  <a:pt x="284786" y="0"/>
                </a:moveTo>
                <a:lnTo>
                  <a:pt x="94929" y="0"/>
                </a:lnTo>
                <a:lnTo>
                  <a:pt x="0" y="113802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6" y="113802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119"/>
          <p:cNvSpPr txBox="1"/>
          <p:nvPr/>
        </p:nvSpPr>
        <p:spPr>
          <a:xfrm>
            <a:off x="7169853" y="228574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120"/>
          <p:cNvSpPr/>
          <p:nvPr/>
        </p:nvSpPr>
        <p:spPr>
          <a:xfrm>
            <a:off x="6982055" y="3027646"/>
            <a:ext cx="312066" cy="298854"/>
          </a:xfrm>
          <a:custGeom>
            <a:avLst/>
            <a:gdLst/>
            <a:ahLst/>
            <a:cxnLst/>
            <a:rect l="l" t="t" r="r" b="b"/>
            <a:pathLst>
              <a:path w="364944" h="439057">
                <a:moveTo>
                  <a:pt x="364944" y="0"/>
                </a:moveTo>
                <a:lnTo>
                  <a:pt x="0" y="439057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121"/>
          <p:cNvSpPr/>
          <p:nvPr/>
        </p:nvSpPr>
        <p:spPr>
          <a:xfrm>
            <a:off x="6969684" y="3288031"/>
            <a:ext cx="59438" cy="50316"/>
          </a:xfrm>
          <a:custGeom>
            <a:avLst/>
            <a:gdLst/>
            <a:ahLst/>
            <a:cxnLst/>
            <a:rect l="l" t="t" r="r" b="b"/>
            <a:pathLst>
              <a:path w="69509" h="73921">
                <a:moveTo>
                  <a:pt x="17297" y="0"/>
                </a:moveTo>
                <a:lnTo>
                  <a:pt x="0" y="73921"/>
                </a:lnTo>
                <a:lnTo>
                  <a:pt x="69509" y="4340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122"/>
          <p:cNvSpPr/>
          <p:nvPr/>
        </p:nvSpPr>
        <p:spPr>
          <a:xfrm>
            <a:off x="7135241" y="2949528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2" y="0"/>
                </a:lnTo>
                <a:lnTo>
                  <a:pt x="0" y="113803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3" y="113803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123"/>
          <p:cNvSpPr txBox="1"/>
          <p:nvPr/>
        </p:nvSpPr>
        <p:spPr>
          <a:xfrm>
            <a:off x="7253939" y="2965454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124"/>
          <p:cNvSpPr/>
          <p:nvPr/>
        </p:nvSpPr>
        <p:spPr>
          <a:xfrm>
            <a:off x="6928959" y="3464789"/>
            <a:ext cx="252091" cy="173115"/>
          </a:xfrm>
          <a:custGeom>
            <a:avLst/>
            <a:gdLst/>
            <a:ahLst/>
            <a:cxnLst/>
            <a:rect l="l" t="t" r="r" b="b"/>
            <a:pathLst>
              <a:path w="294806" h="254330">
                <a:moveTo>
                  <a:pt x="0" y="0"/>
                </a:moveTo>
                <a:lnTo>
                  <a:pt x="294806" y="25433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125"/>
          <p:cNvSpPr/>
          <p:nvPr/>
        </p:nvSpPr>
        <p:spPr>
          <a:xfrm>
            <a:off x="7132780" y="3600279"/>
            <a:ext cx="62924" cy="47689"/>
          </a:xfrm>
          <a:custGeom>
            <a:avLst/>
            <a:gdLst/>
            <a:ahLst/>
            <a:cxnLst/>
            <a:rect l="l" t="t" r="r" b="b"/>
            <a:pathLst>
              <a:path w="73586" h="70062">
                <a:moveTo>
                  <a:pt x="44348" y="0"/>
                </a:moveTo>
                <a:lnTo>
                  <a:pt x="0" y="51418"/>
                </a:lnTo>
                <a:lnTo>
                  <a:pt x="73586" y="70062"/>
                </a:lnTo>
                <a:lnTo>
                  <a:pt x="4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126"/>
          <p:cNvSpPr/>
          <p:nvPr/>
        </p:nvSpPr>
        <p:spPr>
          <a:xfrm>
            <a:off x="6725607" y="3338126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127"/>
          <p:cNvSpPr txBox="1"/>
          <p:nvPr/>
        </p:nvSpPr>
        <p:spPr>
          <a:xfrm>
            <a:off x="6844125" y="335405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128"/>
          <p:cNvSpPr/>
          <p:nvPr/>
        </p:nvSpPr>
        <p:spPr>
          <a:xfrm>
            <a:off x="6684611" y="3723077"/>
            <a:ext cx="422507" cy="1033"/>
          </a:xfrm>
          <a:custGeom>
            <a:avLst/>
            <a:gdLst/>
            <a:ahLst/>
            <a:cxnLst/>
            <a:rect l="l" t="t" r="r" b="b"/>
            <a:pathLst>
              <a:path w="494098" h="1518">
                <a:moveTo>
                  <a:pt x="0" y="0"/>
                </a:moveTo>
                <a:lnTo>
                  <a:pt x="494098" y="1518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29"/>
          <p:cNvSpPr/>
          <p:nvPr/>
        </p:nvSpPr>
        <p:spPr>
          <a:xfrm>
            <a:off x="7068325" y="3700907"/>
            <a:ext cx="58147" cy="46220"/>
          </a:xfrm>
          <a:custGeom>
            <a:avLst/>
            <a:gdLst/>
            <a:ahLst/>
            <a:cxnLst/>
            <a:rect l="l" t="t" r="r" b="b"/>
            <a:pathLst>
              <a:path w="68000" h="67904">
                <a:moveTo>
                  <a:pt x="209" y="0"/>
                </a:moveTo>
                <a:lnTo>
                  <a:pt x="0" y="67904"/>
                </a:lnTo>
                <a:lnTo>
                  <a:pt x="68000" y="34160"/>
                </a:lnTo>
                <a:lnTo>
                  <a:pt x="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130"/>
          <p:cNvSpPr/>
          <p:nvPr/>
        </p:nvSpPr>
        <p:spPr>
          <a:xfrm>
            <a:off x="6420264" y="3648832"/>
            <a:ext cx="325770" cy="154924"/>
          </a:xfrm>
          <a:custGeom>
            <a:avLst/>
            <a:gdLst/>
            <a:ahLst/>
            <a:cxnLst/>
            <a:rect l="l" t="t" r="r" b="b"/>
            <a:pathLst>
              <a:path w="380970" h="227605">
                <a:moveTo>
                  <a:pt x="285728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8" y="227605"/>
                </a:lnTo>
                <a:lnTo>
                  <a:pt x="380970" y="113802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131"/>
          <p:cNvSpPr/>
          <p:nvPr/>
        </p:nvSpPr>
        <p:spPr>
          <a:xfrm>
            <a:off x="3535437" y="2402154"/>
            <a:ext cx="2194423" cy="1990061"/>
          </a:xfrm>
          <a:custGeom>
            <a:avLst/>
            <a:gdLst/>
            <a:ahLst/>
            <a:cxnLst/>
            <a:rect l="l" t="t" r="r" b="b"/>
            <a:pathLst>
              <a:path w="2566256" h="2923670">
                <a:moveTo>
                  <a:pt x="0" y="1461835"/>
                </a:moveTo>
                <a:lnTo>
                  <a:pt x="4253" y="1341941"/>
                </a:lnTo>
                <a:lnTo>
                  <a:pt x="16793" y="1224717"/>
                </a:lnTo>
                <a:lnTo>
                  <a:pt x="37291" y="1110539"/>
                </a:lnTo>
                <a:lnTo>
                  <a:pt x="65414" y="999781"/>
                </a:lnTo>
                <a:lnTo>
                  <a:pt x="100834" y="892822"/>
                </a:lnTo>
                <a:lnTo>
                  <a:pt x="143220" y="790037"/>
                </a:lnTo>
                <a:lnTo>
                  <a:pt x="192241" y="691802"/>
                </a:lnTo>
                <a:lnTo>
                  <a:pt x="247569" y="598494"/>
                </a:lnTo>
                <a:lnTo>
                  <a:pt x="308871" y="510488"/>
                </a:lnTo>
                <a:lnTo>
                  <a:pt x="375819" y="428161"/>
                </a:lnTo>
                <a:lnTo>
                  <a:pt x="448081" y="351889"/>
                </a:lnTo>
                <a:lnTo>
                  <a:pt x="525329" y="282049"/>
                </a:lnTo>
                <a:lnTo>
                  <a:pt x="607230" y="219016"/>
                </a:lnTo>
                <a:lnTo>
                  <a:pt x="693456" y="163167"/>
                </a:lnTo>
                <a:lnTo>
                  <a:pt x="783676" y="114878"/>
                </a:lnTo>
                <a:lnTo>
                  <a:pt x="877560" y="74525"/>
                </a:lnTo>
                <a:lnTo>
                  <a:pt x="974777" y="42484"/>
                </a:lnTo>
                <a:lnTo>
                  <a:pt x="1074998" y="19132"/>
                </a:lnTo>
                <a:lnTo>
                  <a:pt x="1177891" y="4845"/>
                </a:lnTo>
                <a:lnTo>
                  <a:pt x="1283128" y="0"/>
                </a:lnTo>
                <a:lnTo>
                  <a:pt x="1388364" y="4845"/>
                </a:lnTo>
                <a:lnTo>
                  <a:pt x="1491258" y="19132"/>
                </a:lnTo>
                <a:lnTo>
                  <a:pt x="1591478" y="42484"/>
                </a:lnTo>
                <a:lnTo>
                  <a:pt x="1688696" y="74525"/>
                </a:lnTo>
                <a:lnTo>
                  <a:pt x="1782579" y="114878"/>
                </a:lnTo>
                <a:lnTo>
                  <a:pt x="1872799" y="163167"/>
                </a:lnTo>
                <a:lnTo>
                  <a:pt x="1959025" y="219016"/>
                </a:lnTo>
                <a:lnTo>
                  <a:pt x="2040927" y="282049"/>
                </a:lnTo>
                <a:lnTo>
                  <a:pt x="2118174" y="351889"/>
                </a:lnTo>
                <a:lnTo>
                  <a:pt x="2190437" y="428161"/>
                </a:lnTo>
                <a:lnTo>
                  <a:pt x="2257384" y="510488"/>
                </a:lnTo>
                <a:lnTo>
                  <a:pt x="2318687" y="598494"/>
                </a:lnTo>
                <a:lnTo>
                  <a:pt x="2374014" y="691802"/>
                </a:lnTo>
                <a:lnTo>
                  <a:pt x="2423036" y="790037"/>
                </a:lnTo>
                <a:lnTo>
                  <a:pt x="2465422" y="892822"/>
                </a:lnTo>
                <a:lnTo>
                  <a:pt x="2500841" y="999781"/>
                </a:lnTo>
                <a:lnTo>
                  <a:pt x="2528965" y="1110539"/>
                </a:lnTo>
                <a:lnTo>
                  <a:pt x="2549462" y="1224717"/>
                </a:lnTo>
                <a:lnTo>
                  <a:pt x="2562003" y="1341941"/>
                </a:lnTo>
                <a:lnTo>
                  <a:pt x="2566256" y="1461835"/>
                </a:lnTo>
                <a:lnTo>
                  <a:pt x="2562003" y="1581728"/>
                </a:lnTo>
                <a:lnTo>
                  <a:pt x="2549462" y="1698952"/>
                </a:lnTo>
                <a:lnTo>
                  <a:pt x="2528965" y="1813130"/>
                </a:lnTo>
                <a:lnTo>
                  <a:pt x="2500841" y="1923888"/>
                </a:lnTo>
                <a:lnTo>
                  <a:pt x="2465422" y="2030847"/>
                </a:lnTo>
                <a:lnTo>
                  <a:pt x="2423036" y="2133632"/>
                </a:lnTo>
                <a:lnTo>
                  <a:pt x="2374014" y="2231867"/>
                </a:lnTo>
                <a:lnTo>
                  <a:pt x="2318687" y="2325175"/>
                </a:lnTo>
                <a:lnTo>
                  <a:pt x="2257384" y="2413181"/>
                </a:lnTo>
                <a:lnTo>
                  <a:pt x="2190437" y="2495508"/>
                </a:lnTo>
                <a:lnTo>
                  <a:pt x="2118174" y="2571780"/>
                </a:lnTo>
                <a:lnTo>
                  <a:pt x="2040927" y="2641620"/>
                </a:lnTo>
                <a:lnTo>
                  <a:pt x="1959025" y="2704653"/>
                </a:lnTo>
                <a:lnTo>
                  <a:pt x="1872799" y="2760502"/>
                </a:lnTo>
                <a:lnTo>
                  <a:pt x="1782579" y="2808792"/>
                </a:lnTo>
                <a:lnTo>
                  <a:pt x="1688696" y="2849144"/>
                </a:lnTo>
                <a:lnTo>
                  <a:pt x="1591478" y="2881185"/>
                </a:lnTo>
                <a:lnTo>
                  <a:pt x="1491258" y="2904537"/>
                </a:lnTo>
                <a:lnTo>
                  <a:pt x="1388364" y="2918824"/>
                </a:lnTo>
                <a:lnTo>
                  <a:pt x="1283128" y="2923670"/>
                </a:lnTo>
                <a:lnTo>
                  <a:pt x="1177891" y="2918824"/>
                </a:lnTo>
                <a:lnTo>
                  <a:pt x="1074998" y="2904537"/>
                </a:lnTo>
                <a:lnTo>
                  <a:pt x="974777" y="2881185"/>
                </a:lnTo>
                <a:lnTo>
                  <a:pt x="877560" y="2849144"/>
                </a:lnTo>
                <a:lnTo>
                  <a:pt x="783676" y="2808792"/>
                </a:lnTo>
                <a:lnTo>
                  <a:pt x="693456" y="2760502"/>
                </a:lnTo>
                <a:lnTo>
                  <a:pt x="607230" y="2704653"/>
                </a:lnTo>
                <a:lnTo>
                  <a:pt x="525329" y="2641620"/>
                </a:lnTo>
                <a:lnTo>
                  <a:pt x="448081" y="2571780"/>
                </a:lnTo>
                <a:lnTo>
                  <a:pt x="375819" y="2495508"/>
                </a:lnTo>
                <a:lnTo>
                  <a:pt x="308871" y="2413181"/>
                </a:lnTo>
                <a:lnTo>
                  <a:pt x="247569" y="2325175"/>
                </a:lnTo>
                <a:lnTo>
                  <a:pt x="192241" y="2231867"/>
                </a:lnTo>
                <a:lnTo>
                  <a:pt x="143220" y="2133632"/>
                </a:lnTo>
                <a:lnTo>
                  <a:pt x="100834" y="2030847"/>
                </a:lnTo>
                <a:lnTo>
                  <a:pt x="65414" y="1923888"/>
                </a:lnTo>
                <a:lnTo>
                  <a:pt x="37291" y="1813130"/>
                </a:lnTo>
                <a:lnTo>
                  <a:pt x="16793" y="1698952"/>
                </a:lnTo>
                <a:lnTo>
                  <a:pt x="4253" y="1581728"/>
                </a:lnTo>
                <a:lnTo>
                  <a:pt x="0" y="1461835"/>
                </a:lnTo>
                <a:close/>
              </a:path>
            </a:pathLst>
          </a:custGeom>
          <a:ln w="4156">
            <a:solidFill>
              <a:srgbClr val="8448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132"/>
          <p:cNvSpPr/>
          <p:nvPr/>
        </p:nvSpPr>
        <p:spPr>
          <a:xfrm>
            <a:off x="6684612" y="3928952"/>
            <a:ext cx="447278" cy="65477"/>
          </a:xfrm>
          <a:custGeom>
            <a:avLst/>
            <a:gdLst/>
            <a:ahLst/>
            <a:cxnLst/>
            <a:rect l="l" t="t" r="r" b="b"/>
            <a:pathLst>
              <a:path w="523067" h="96195">
                <a:moveTo>
                  <a:pt x="0" y="0"/>
                </a:moveTo>
                <a:lnTo>
                  <a:pt x="107156" y="2381"/>
                </a:lnTo>
                <a:lnTo>
                  <a:pt x="207169" y="8732"/>
                </a:lnTo>
                <a:lnTo>
                  <a:pt x="297656" y="19846"/>
                </a:lnTo>
                <a:lnTo>
                  <a:pt x="376238" y="33341"/>
                </a:lnTo>
                <a:lnTo>
                  <a:pt x="441325" y="50806"/>
                </a:lnTo>
                <a:lnTo>
                  <a:pt x="489744" y="69858"/>
                </a:lnTo>
                <a:lnTo>
                  <a:pt x="520700" y="91293"/>
                </a:lnTo>
                <a:lnTo>
                  <a:pt x="523067" y="96195"/>
                </a:lnTo>
              </a:path>
            </a:pathLst>
          </a:custGeom>
          <a:ln w="15089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133"/>
          <p:cNvSpPr/>
          <p:nvPr/>
        </p:nvSpPr>
        <p:spPr>
          <a:xfrm>
            <a:off x="7093695" y="3960832"/>
            <a:ext cx="46474" cy="45930"/>
          </a:xfrm>
          <a:custGeom>
            <a:avLst/>
            <a:gdLst/>
            <a:ahLst/>
            <a:cxnLst/>
            <a:rect l="l" t="t" r="r" b="b"/>
            <a:pathLst>
              <a:path w="54349" h="67477">
                <a:moveTo>
                  <a:pt x="54349" y="0"/>
                </a:moveTo>
                <a:lnTo>
                  <a:pt x="0" y="26243"/>
                </a:lnTo>
                <a:lnTo>
                  <a:pt x="53414" y="67477"/>
                </a:lnTo>
                <a:lnTo>
                  <a:pt x="54349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134"/>
          <p:cNvSpPr/>
          <p:nvPr/>
        </p:nvSpPr>
        <p:spPr>
          <a:xfrm>
            <a:off x="4151550" y="3928952"/>
            <a:ext cx="447278" cy="65477"/>
          </a:xfrm>
          <a:custGeom>
            <a:avLst/>
            <a:gdLst/>
            <a:ahLst/>
            <a:cxnLst/>
            <a:rect l="l" t="t" r="r" b="b"/>
            <a:pathLst>
              <a:path w="523067" h="96195">
                <a:moveTo>
                  <a:pt x="0" y="0"/>
                </a:moveTo>
                <a:lnTo>
                  <a:pt x="107155" y="2381"/>
                </a:lnTo>
                <a:lnTo>
                  <a:pt x="207169" y="8732"/>
                </a:lnTo>
                <a:lnTo>
                  <a:pt x="297656" y="19846"/>
                </a:lnTo>
                <a:lnTo>
                  <a:pt x="376237" y="33341"/>
                </a:lnTo>
                <a:lnTo>
                  <a:pt x="441325" y="50806"/>
                </a:lnTo>
                <a:lnTo>
                  <a:pt x="489743" y="69858"/>
                </a:lnTo>
                <a:lnTo>
                  <a:pt x="520700" y="91293"/>
                </a:lnTo>
                <a:lnTo>
                  <a:pt x="523067" y="96195"/>
                </a:lnTo>
              </a:path>
            </a:pathLst>
          </a:custGeom>
          <a:ln w="15089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135"/>
          <p:cNvSpPr/>
          <p:nvPr/>
        </p:nvSpPr>
        <p:spPr>
          <a:xfrm>
            <a:off x="4560634" y="3960832"/>
            <a:ext cx="46474" cy="45930"/>
          </a:xfrm>
          <a:custGeom>
            <a:avLst/>
            <a:gdLst/>
            <a:ahLst/>
            <a:cxnLst/>
            <a:rect l="l" t="t" r="r" b="b"/>
            <a:pathLst>
              <a:path w="54349" h="67477">
                <a:moveTo>
                  <a:pt x="54349" y="0"/>
                </a:moveTo>
                <a:lnTo>
                  <a:pt x="0" y="26243"/>
                </a:lnTo>
                <a:lnTo>
                  <a:pt x="53413" y="67477"/>
                </a:lnTo>
                <a:lnTo>
                  <a:pt x="54349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136"/>
          <p:cNvSpPr txBox="1"/>
          <p:nvPr/>
        </p:nvSpPr>
        <p:spPr>
          <a:xfrm>
            <a:off x="5139643" y="2191672"/>
            <a:ext cx="907884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RPL</a:t>
            </a:r>
            <a:r>
              <a:rPr sz="900" spc="-31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Instance </a:t>
            </a:r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137"/>
          <p:cNvSpPr/>
          <p:nvPr/>
        </p:nvSpPr>
        <p:spPr>
          <a:xfrm>
            <a:off x="6071708" y="2270073"/>
            <a:ext cx="472391" cy="64937"/>
          </a:xfrm>
          <a:custGeom>
            <a:avLst/>
            <a:gdLst/>
            <a:ahLst/>
            <a:cxnLst/>
            <a:rect l="l" t="t" r="r" b="b"/>
            <a:pathLst>
              <a:path w="552435" h="95401">
                <a:moveTo>
                  <a:pt x="0" y="0"/>
                </a:moveTo>
                <a:lnTo>
                  <a:pt x="112713" y="2381"/>
                </a:lnTo>
                <a:lnTo>
                  <a:pt x="218281" y="8732"/>
                </a:lnTo>
                <a:lnTo>
                  <a:pt x="313532" y="19052"/>
                </a:lnTo>
                <a:lnTo>
                  <a:pt x="396874" y="33341"/>
                </a:lnTo>
                <a:lnTo>
                  <a:pt x="465138" y="50012"/>
                </a:lnTo>
                <a:lnTo>
                  <a:pt x="516732" y="69064"/>
                </a:lnTo>
                <a:lnTo>
                  <a:pt x="550069" y="90498"/>
                </a:lnTo>
                <a:lnTo>
                  <a:pt x="552435" y="95401"/>
                </a:lnTo>
              </a:path>
            </a:pathLst>
          </a:custGeom>
          <a:ln w="15089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138"/>
          <p:cNvSpPr/>
          <p:nvPr/>
        </p:nvSpPr>
        <p:spPr>
          <a:xfrm>
            <a:off x="6505905" y="2301412"/>
            <a:ext cx="46474" cy="45930"/>
          </a:xfrm>
          <a:custGeom>
            <a:avLst/>
            <a:gdLst/>
            <a:ahLst/>
            <a:cxnLst/>
            <a:rect l="l" t="t" r="r" b="b"/>
            <a:pathLst>
              <a:path w="54349" h="67477">
                <a:moveTo>
                  <a:pt x="54349" y="0"/>
                </a:moveTo>
                <a:lnTo>
                  <a:pt x="0" y="26242"/>
                </a:lnTo>
                <a:lnTo>
                  <a:pt x="53413" y="67477"/>
                </a:lnTo>
                <a:lnTo>
                  <a:pt x="54349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139"/>
          <p:cNvSpPr/>
          <p:nvPr/>
        </p:nvSpPr>
        <p:spPr>
          <a:xfrm>
            <a:off x="6034871" y="2084938"/>
            <a:ext cx="2664438" cy="2307277"/>
          </a:xfrm>
          <a:custGeom>
            <a:avLst/>
            <a:gdLst/>
            <a:ahLst/>
            <a:cxnLst/>
            <a:rect l="l" t="t" r="r" b="b"/>
            <a:pathLst>
              <a:path w="3115912" h="3389703">
                <a:moveTo>
                  <a:pt x="0" y="1694851"/>
                </a:moveTo>
                <a:lnTo>
                  <a:pt x="5164" y="1555847"/>
                </a:lnTo>
                <a:lnTo>
                  <a:pt x="20391" y="1419938"/>
                </a:lnTo>
                <a:lnTo>
                  <a:pt x="45278" y="1287559"/>
                </a:lnTo>
                <a:lnTo>
                  <a:pt x="79425" y="1159147"/>
                </a:lnTo>
                <a:lnTo>
                  <a:pt x="122432" y="1035138"/>
                </a:lnTo>
                <a:lnTo>
                  <a:pt x="173896" y="915969"/>
                </a:lnTo>
                <a:lnTo>
                  <a:pt x="233417" y="802076"/>
                </a:lnTo>
                <a:lnTo>
                  <a:pt x="300595" y="693894"/>
                </a:lnTo>
                <a:lnTo>
                  <a:pt x="375028" y="591860"/>
                </a:lnTo>
                <a:lnTo>
                  <a:pt x="456315" y="496410"/>
                </a:lnTo>
                <a:lnTo>
                  <a:pt x="544055" y="407981"/>
                </a:lnTo>
                <a:lnTo>
                  <a:pt x="637848" y="327008"/>
                </a:lnTo>
                <a:lnTo>
                  <a:pt x="737291" y="253927"/>
                </a:lnTo>
                <a:lnTo>
                  <a:pt x="841986" y="189176"/>
                </a:lnTo>
                <a:lnTo>
                  <a:pt x="951529" y="133189"/>
                </a:lnTo>
                <a:lnTo>
                  <a:pt x="1065522" y="86404"/>
                </a:lnTo>
                <a:lnTo>
                  <a:pt x="1183561" y="49256"/>
                </a:lnTo>
                <a:lnTo>
                  <a:pt x="1305248" y="22182"/>
                </a:lnTo>
                <a:lnTo>
                  <a:pt x="1430180" y="5618"/>
                </a:lnTo>
                <a:lnTo>
                  <a:pt x="1557956" y="0"/>
                </a:lnTo>
                <a:lnTo>
                  <a:pt x="1685733" y="5618"/>
                </a:lnTo>
                <a:lnTo>
                  <a:pt x="1810665" y="22182"/>
                </a:lnTo>
                <a:lnTo>
                  <a:pt x="1932351" y="49256"/>
                </a:lnTo>
                <a:lnTo>
                  <a:pt x="2050391" y="86404"/>
                </a:lnTo>
                <a:lnTo>
                  <a:pt x="2164383" y="133189"/>
                </a:lnTo>
                <a:lnTo>
                  <a:pt x="2273927" y="189176"/>
                </a:lnTo>
                <a:lnTo>
                  <a:pt x="2378621" y="253927"/>
                </a:lnTo>
                <a:lnTo>
                  <a:pt x="2478065" y="327008"/>
                </a:lnTo>
                <a:lnTo>
                  <a:pt x="2571857" y="407981"/>
                </a:lnTo>
                <a:lnTo>
                  <a:pt x="2659597" y="496410"/>
                </a:lnTo>
                <a:lnTo>
                  <a:pt x="2740884" y="591860"/>
                </a:lnTo>
                <a:lnTo>
                  <a:pt x="2815317" y="693894"/>
                </a:lnTo>
                <a:lnTo>
                  <a:pt x="2882495" y="802076"/>
                </a:lnTo>
                <a:lnTo>
                  <a:pt x="2942016" y="915969"/>
                </a:lnTo>
                <a:lnTo>
                  <a:pt x="2993480" y="1035138"/>
                </a:lnTo>
                <a:lnTo>
                  <a:pt x="3036487" y="1159147"/>
                </a:lnTo>
                <a:lnTo>
                  <a:pt x="3070634" y="1287559"/>
                </a:lnTo>
                <a:lnTo>
                  <a:pt x="3095521" y="1419938"/>
                </a:lnTo>
                <a:lnTo>
                  <a:pt x="3110748" y="1555847"/>
                </a:lnTo>
                <a:lnTo>
                  <a:pt x="3115912" y="1694851"/>
                </a:lnTo>
                <a:lnTo>
                  <a:pt x="3110748" y="1833856"/>
                </a:lnTo>
                <a:lnTo>
                  <a:pt x="3095521" y="1969765"/>
                </a:lnTo>
                <a:lnTo>
                  <a:pt x="3070634" y="2102144"/>
                </a:lnTo>
                <a:lnTo>
                  <a:pt x="3036487" y="2230556"/>
                </a:lnTo>
                <a:lnTo>
                  <a:pt x="2993480" y="2354564"/>
                </a:lnTo>
                <a:lnTo>
                  <a:pt x="2942016" y="2473733"/>
                </a:lnTo>
                <a:lnTo>
                  <a:pt x="2882495" y="2587627"/>
                </a:lnTo>
                <a:lnTo>
                  <a:pt x="2815317" y="2695809"/>
                </a:lnTo>
                <a:lnTo>
                  <a:pt x="2740884" y="2797843"/>
                </a:lnTo>
                <a:lnTo>
                  <a:pt x="2659597" y="2893293"/>
                </a:lnTo>
                <a:lnTo>
                  <a:pt x="2571857" y="2981722"/>
                </a:lnTo>
                <a:lnTo>
                  <a:pt x="2478065" y="3062695"/>
                </a:lnTo>
                <a:lnTo>
                  <a:pt x="2378621" y="3135776"/>
                </a:lnTo>
                <a:lnTo>
                  <a:pt x="2273927" y="3200527"/>
                </a:lnTo>
                <a:lnTo>
                  <a:pt x="2164383" y="3256513"/>
                </a:lnTo>
                <a:lnTo>
                  <a:pt x="2050391" y="3303299"/>
                </a:lnTo>
                <a:lnTo>
                  <a:pt x="1932351" y="3340446"/>
                </a:lnTo>
                <a:lnTo>
                  <a:pt x="1810665" y="3367520"/>
                </a:lnTo>
                <a:lnTo>
                  <a:pt x="1685733" y="3384085"/>
                </a:lnTo>
                <a:lnTo>
                  <a:pt x="1557956" y="3389703"/>
                </a:lnTo>
                <a:lnTo>
                  <a:pt x="1430180" y="3384085"/>
                </a:lnTo>
                <a:lnTo>
                  <a:pt x="1305248" y="3367520"/>
                </a:lnTo>
                <a:lnTo>
                  <a:pt x="1183561" y="3340446"/>
                </a:lnTo>
                <a:lnTo>
                  <a:pt x="1065522" y="3303299"/>
                </a:lnTo>
                <a:lnTo>
                  <a:pt x="951529" y="3256513"/>
                </a:lnTo>
                <a:lnTo>
                  <a:pt x="841986" y="3200527"/>
                </a:lnTo>
                <a:lnTo>
                  <a:pt x="737291" y="3135776"/>
                </a:lnTo>
                <a:lnTo>
                  <a:pt x="637848" y="3062695"/>
                </a:lnTo>
                <a:lnTo>
                  <a:pt x="544055" y="2981722"/>
                </a:lnTo>
                <a:lnTo>
                  <a:pt x="456315" y="2893293"/>
                </a:lnTo>
                <a:lnTo>
                  <a:pt x="375028" y="2797843"/>
                </a:lnTo>
                <a:lnTo>
                  <a:pt x="300595" y="2695809"/>
                </a:lnTo>
                <a:lnTo>
                  <a:pt x="233417" y="2587627"/>
                </a:lnTo>
                <a:lnTo>
                  <a:pt x="173896" y="2473733"/>
                </a:lnTo>
                <a:lnTo>
                  <a:pt x="122432" y="2354564"/>
                </a:lnTo>
                <a:lnTo>
                  <a:pt x="79425" y="2230556"/>
                </a:lnTo>
                <a:lnTo>
                  <a:pt x="45278" y="2102144"/>
                </a:lnTo>
                <a:lnTo>
                  <a:pt x="20391" y="1969765"/>
                </a:lnTo>
                <a:lnTo>
                  <a:pt x="5164" y="1833856"/>
                </a:lnTo>
                <a:lnTo>
                  <a:pt x="0" y="1694851"/>
                </a:lnTo>
                <a:close/>
              </a:path>
            </a:pathLst>
          </a:custGeom>
          <a:ln w="4156">
            <a:solidFill>
              <a:srgbClr val="8448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140"/>
          <p:cNvSpPr/>
          <p:nvPr/>
        </p:nvSpPr>
        <p:spPr>
          <a:xfrm>
            <a:off x="4522370" y="2270073"/>
            <a:ext cx="597744" cy="121217"/>
          </a:xfrm>
          <a:custGeom>
            <a:avLst/>
            <a:gdLst/>
            <a:ahLst/>
            <a:cxnLst/>
            <a:rect l="l" t="t" r="r" b="b"/>
            <a:pathLst>
              <a:path w="699028" h="178084">
                <a:moveTo>
                  <a:pt x="699028" y="0"/>
                </a:moveTo>
                <a:lnTo>
                  <a:pt x="565677" y="3968"/>
                </a:lnTo>
                <a:lnTo>
                  <a:pt x="440265" y="15082"/>
                </a:lnTo>
                <a:lnTo>
                  <a:pt x="325965" y="32547"/>
                </a:lnTo>
                <a:lnTo>
                  <a:pt x="223571" y="56362"/>
                </a:lnTo>
                <a:lnTo>
                  <a:pt x="136258" y="84941"/>
                </a:lnTo>
                <a:lnTo>
                  <a:pt x="99746" y="100818"/>
                </a:lnTo>
                <a:lnTo>
                  <a:pt x="40214" y="136541"/>
                </a:lnTo>
                <a:lnTo>
                  <a:pt x="1321" y="175440"/>
                </a:lnTo>
                <a:lnTo>
                  <a:pt x="0" y="178084"/>
                </a:lnTo>
              </a:path>
            </a:pathLst>
          </a:custGeom>
          <a:ln w="15089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141"/>
          <p:cNvSpPr/>
          <p:nvPr/>
        </p:nvSpPr>
        <p:spPr>
          <a:xfrm>
            <a:off x="4514676" y="2357606"/>
            <a:ext cx="46160" cy="45934"/>
          </a:xfrm>
          <a:custGeom>
            <a:avLst/>
            <a:gdLst/>
            <a:ahLst/>
            <a:cxnLst/>
            <a:rect l="l" t="t" r="r" b="b"/>
            <a:pathLst>
              <a:path w="53981" h="67483">
                <a:moveTo>
                  <a:pt x="0" y="0"/>
                </a:moveTo>
                <a:lnTo>
                  <a:pt x="1" y="67483"/>
                </a:lnTo>
                <a:lnTo>
                  <a:pt x="53981" y="26991"/>
                </a:lnTo>
                <a:lnTo>
                  <a:pt x="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142"/>
          <p:cNvSpPr txBox="1"/>
          <p:nvPr/>
        </p:nvSpPr>
        <p:spPr>
          <a:xfrm>
            <a:off x="4365014" y="4172040"/>
            <a:ext cx="905712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{16, 25, </a:t>
            </a:r>
            <a:r>
              <a:rPr sz="900" spc="-51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ersion)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143"/>
          <p:cNvSpPr txBox="1"/>
          <p:nvPr/>
        </p:nvSpPr>
        <p:spPr>
          <a:xfrm>
            <a:off x="6839452" y="4172040"/>
            <a:ext cx="1043089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{16, 25, </a:t>
            </a:r>
            <a:r>
              <a:rPr sz="900" spc="-51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ersion+</a:t>
            </a:r>
            <a:r>
              <a:rPr sz="900" spc="-4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144"/>
          <p:cNvSpPr txBox="1"/>
          <p:nvPr/>
        </p:nvSpPr>
        <p:spPr>
          <a:xfrm>
            <a:off x="893385" y="4097411"/>
            <a:ext cx="2956053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Identifies unique DODAG topology within RPL</a:t>
            </a:r>
            <a:r>
              <a:rPr sz="900" spc="-31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Instance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145"/>
          <p:cNvSpPr/>
          <p:nvPr/>
        </p:nvSpPr>
        <p:spPr>
          <a:xfrm>
            <a:off x="3835936" y="4181296"/>
            <a:ext cx="447277" cy="64937"/>
          </a:xfrm>
          <a:custGeom>
            <a:avLst/>
            <a:gdLst/>
            <a:ahLst/>
            <a:cxnLst/>
            <a:rect l="l" t="t" r="r" b="b"/>
            <a:pathLst>
              <a:path w="523066" h="95401">
                <a:moveTo>
                  <a:pt x="0" y="0"/>
                </a:moveTo>
                <a:lnTo>
                  <a:pt x="107155" y="2381"/>
                </a:lnTo>
                <a:lnTo>
                  <a:pt x="207168" y="8732"/>
                </a:lnTo>
                <a:lnTo>
                  <a:pt x="297655" y="19052"/>
                </a:lnTo>
                <a:lnTo>
                  <a:pt x="376237" y="33341"/>
                </a:lnTo>
                <a:lnTo>
                  <a:pt x="441324" y="50012"/>
                </a:lnTo>
                <a:lnTo>
                  <a:pt x="489743" y="69064"/>
                </a:lnTo>
                <a:lnTo>
                  <a:pt x="520699" y="90498"/>
                </a:lnTo>
                <a:lnTo>
                  <a:pt x="523066" y="95401"/>
                </a:lnTo>
              </a:path>
            </a:pathLst>
          </a:custGeom>
          <a:ln w="15089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146"/>
          <p:cNvSpPr/>
          <p:nvPr/>
        </p:nvSpPr>
        <p:spPr>
          <a:xfrm>
            <a:off x="4245018" y="4212636"/>
            <a:ext cx="46475" cy="45930"/>
          </a:xfrm>
          <a:custGeom>
            <a:avLst/>
            <a:gdLst/>
            <a:ahLst/>
            <a:cxnLst/>
            <a:rect l="l" t="t" r="r" b="b"/>
            <a:pathLst>
              <a:path w="54350" h="67477">
                <a:moveTo>
                  <a:pt x="54350" y="0"/>
                </a:moveTo>
                <a:lnTo>
                  <a:pt x="0" y="26240"/>
                </a:lnTo>
                <a:lnTo>
                  <a:pt x="53413" y="67477"/>
                </a:lnTo>
                <a:lnTo>
                  <a:pt x="5435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147"/>
          <p:cNvSpPr/>
          <p:nvPr/>
        </p:nvSpPr>
        <p:spPr>
          <a:xfrm>
            <a:off x="5517961" y="4084083"/>
            <a:ext cx="902303" cy="266823"/>
          </a:xfrm>
          <a:custGeom>
            <a:avLst/>
            <a:gdLst/>
            <a:ahLst/>
            <a:cxnLst/>
            <a:rect l="l" t="t" r="r" b="b"/>
            <a:pathLst>
              <a:path w="1055193" h="391999">
                <a:moveTo>
                  <a:pt x="859217" y="0"/>
                </a:moveTo>
                <a:lnTo>
                  <a:pt x="859217" y="97999"/>
                </a:lnTo>
                <a:lnTo>
                  <a:pt x="0" y="97999"/>
                </a:lnTo>
                <a:lnTo>
                  <a:pt x="0" y="294000"/>
                </a:lnTo>
                <a:lnTo>
                  <a:pt x="859217" y="294000"/>
                </a:lnTo>
                <a:lnTo>
                  <a:pt x="859217" y="391999"/>
                </a:lnTo>
                <a:lnTo>
                  <a:pt x="1055193" y="196000"/>
                </a:lnTo>
                <a:lnTo>
                  <a:pt x="859217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148"/>
          <p:cNvSpPr/>
          <p:nvPr/>
        </p:nvSpPr>
        <p:spPr>
          <a:xfrm>
            <a:off x="5517961" y="4084082"/>
            <a:ext cx="902303" cy="266824"/>
          </a:xfrm>
          <a:custGeom>
            <a:avLst/>
            <a:gdLst/>
            <a:ahLst/>
            <a:cxnLst/>
            <a:rect l="l" t="t" r="r" b="b"/>
            <a:pathLst>
              <a:path w="1055193" h="392000">
                <a:moveTo>
                  <a:pt x="0" y="98000"/>
                </a:moveTo>
                <a:lnTo>
                  <a:pt x="859217" y="98000"/>
                </a:lnTo>
                <a:lnTo>
                  <a:pt x="859217" y="0"/>
                </a:lnTo>
                <a:lnTo>
                  <a:pt x="1055193" y="196000"/>
                </a:lnTo>
                <a:lnTo>
                  <a:pt x="859217" y="392000"/>
                </a:lnTo>
                <a:lnTo>
                  <a:pt x="859217" y="294000"/>
                </a:lnTo>
                <a:lnTo>
                  <a:pt x="0" y="294000"/>
                </a:lnTo>
                <a:lnTo>
                  <a:pt x="0" y="9800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49"/>
          <p:cNvSpPr txBox="1"/>
          <p:nvPr/>
        </p:nvSpPr>
        <p:spPr>
          <a:xfrm>
            <a:off x="5562720" y="4164132"/>
            <a:ext cx="727610" cy="106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spc="-9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opolog</a:t>
            </a:r>
            <a:r>
              <a:rPr sz="700" spc="-4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700" spc="-8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7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3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923678"/>
            <a:ext cx="7562161" cy="266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</a:rPr>
              <a:t>拓扑结构：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9900"/>
                </a:solidFill>
              </a:rPr>
              <a:t>RPLInstanceID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9900"/>
                </a:solidFill>
              </a:rPr>
              <a:t>DODAGID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32" y="2571751"/>
            <a:ext cx="6029250" cy="187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</a:rPr>
              <a:t>拓扑结构：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9900"/>
                </a:solidFill>
              </a:rPr>
              <a:t>RPLInstanceID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9900"/>
                </a:solidFill>
              </a:rPr>
              <a:t>DODAGID</a:t>
            </a:r>
          </a:p>
          <a:p>
            <a:pPr lvl="1"/>
            <a:r>
              <a:rPr lang="en-US" altLang="zh-CN" dirty="0" err="1" smtClean="0">
                <a:solidFill>
                  <a:srgbClr val="FF9900"/>
                </a:solidFill>
              </a:rPr>
              <a:t>DODAGVersionNumber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8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30" y="1923678"/>
            <a:ext cx="5389170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</a:rPr>
              <a:t>拓扑结构：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9900"/>
                </a:solidFill>
              </a:rPr>
              <a:t>RPLInstanceID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9900"/>
                </a:solidFill>
              </a:rPr>
              <a:t>DODAGID</a:t>
            </a:r>
          </a:p>
          <a:p>
            <a:pPr lvl="1"/>
            <a:r>
              <a:rPr lang="en-US" altLang="zh-CN" dirty="0" err="1" smtClean="0">
                <a:solidFill>
                  <a:srgbClr val="FF9900"/>
                </a:solidFill>
              </a:rPr>
              <a:t>DODAGVersionNumber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9900"/>
                </a:solidFill>
              </a:rPr>
              <a:t>Rank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0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4597" y="1575654"/>
            <a:ext cx="2009466" cy="2329013"/>
          </a:xfrm>
          <a:custGeom>
            <a:avLst/>
            <a:gdLst/>
            <a:ahLst/>
            <a:cxnLst/>
            <a:rect l="l" t="t" r="r" b="b"/>
            <a:pathLst>
              <a:path w="2349959" h="3421637">
                <a:moveTo>
                  <a:pt x="0" y="3421637"/>
                </a:moveTo>
                <a:lnTo>
                  <a:pt x="2349959" y="3421637"/>
                </a:lnTo>
                <a:lnTo>
                  <a:pt x="2349959" y="0"/>
                </a:lnTo>
                <a:lnTo>
                  <a:pt x="0" y="0"/>
                </a:lnTo>
                <a:lnTo>
                  <a:pt x="0" y="3421637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8878" y="1575654"/>
            <a:ext cx="2009465" cy="2329013"/>
          </a:xfrm>
          <a:custGeom>
            <a:avLst/>
            <a:gdLst/>
            <a:ahLst/>
            <a:cxnLst/>
            <a:rect l="l" t="t" r="r" b="b"/>
            <a:pathLst>
              <a:path w="2349958" h="3421637">
                <a:moveTo>
                  <a:pt x="0" y="3421637"/>
                </a:moveTo>
                <a:lnTo>
                  <a:pt x="2349958" y="3421637"/>
                </a:lnTo>
                <a:lnTo>
                  <a:pt x="2349958" y="0"/>
                </a:lnTo>
                <a:lnTo>
                  <a:pt x="0" y="0"/>
                </a:lnTo>
                <a:lnTo>
                  <a:pt x="0" y="3421637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2157" y="3536401"/>
            <a:ext cx="589986" cy="333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6400" y="3499613"/>
            <a:ext cx="563863" cy="322688"/>
          </a:xfrm>
          <a:custGeom>
            <a:avLst/>
            <a:gdLst/>
            <a:ahLst/>
            <a:cxnLst/>
            <a:rect l="l" t="t" r="r" b="b"/>
            <a:pathLst>
              <a:path w="659406" h="474073">
                <a:moveTo>
                  <a:pt x="432506" y="429546"/>
                </a:moveTo>
                <a:lnTo>
                  <a:pt x="257229" y="429546"/>
                </a:lnTo>
                <a:lnTo>
                  <a:pt x="265429" y="439841"/>
                </a:lnTo>
                <a:lnTo>
                  <a:pt x="296590" y="463293"/>
                </a:lnTo>
                <a:lnTo>
                  <a:pt x="334629" y="474073"/>
                </a:lnTo>
                <a:lnTo>
                  <a:pt x="350486" y="473406"/>
                </a:lnTo>
                <a:lnTo>
                  <a:pt x="392245" y="462483"/>
                </a:lnTo>
                <a:lnTo>
                  <a:pt x="423986" y="439957"/>
                </a:lnTo>
                <a:lnTo>
                  <a:pt x="432506" y="429546"/>
                </a:lnTo>
                <a:close/>
              </a:path>
              <a:path w="659406" h="474073">
                <a:moveTo>
                  <a:pt x="559938" y="387302"/>
                </a:moveTo>
                <a:lnTo>
                  <a:pt x="90931" y="387302"/>
                </a:lnTo>
                <a:lnTo>
                  <a:pt x="90669" y="387610"/>
                </a:lnTo>
                <a:lnTo>
                  <a:pt x="90571" y="387764"/>
                </a:lnTo>
                <a:lnTo>
                  <a:pt x="97996" y="398725"/>
                </a:lnTo>
                <a:lnTo>
                  <a:pt x="126692" y="425497"/>
                </a:lnTo>
                <a:lnTo>
                  <a:pt x="162681" y="441732"/>
                </a:lnTo>
                <a:lnTo>
                  <a:pt x="189286" y="445896"/>
                </a:lnTo>
                <a:lnTo>
                  <a:pt x="203820" y="445391"/>
                </a:lnTo>
                <a:lnTo>
                  <a:pt x="241197" y="437242"/>
                </a:lnTo>
                <a:lnTo>
                  <a:pt x="257229" y="429546"/>
                </a:lnTo>
                <a:lnTo>
                  <a:pt x="432506" y="429546"/>
                </a:lnTo>
                <a:lnTo>
                  <a:pt x="438757" y="419626"/>
                </a:lnTo>
                <a:lnTo>
                  <a:pt x="444040" y="408122"/>
                </a:lnTo>
                <a:lnTo>
                  <a:pt x="446062" y="403158"/>
                </a:lnTo>
                <a:lnTo>
                  <a:pt x="537802" y="403158"/>
                </a:lnTo>
                <a:lnTo>
                  <a:pt x="541985" y="401138"/>
                </a:lnTo>
                <a:lnTo>
                  <a:pt x="553364" y="393413"/>
                </a:lnTo>
                <a:lnTo>
                  <a:pt x="559938" y="387302"/>
                </a:lnTo>
                <a:close/>
              </a:path>
              <a:path w="659406" h="474073">
                <a:moveTo>
                  <a:pt x="537802" y="403158"/>
                </a:moveTo>
                <a:lnTo>
                  <a:pt x="446062" y="403158"/>
                </a:lnTo>
                <a:lnTo>
                  <a:pt x="457494" y="408940"/>
                </a:lnTo>
                <a:lnTo>
                  <a:pt x="469603" y="413089"/>
                </a:lnTo>
                <a:lnTo>
                  <a:pt x="482207" y="415553"/>
                </a:lnTo>
                <a:lnTo>
                  <a:pt x="499097" y="414727"/>
                </a:lnTo>
                <a:lnTo>
                  <a:pt x="514754" y="411948"/>
                </a:lnTo>
                <a:lnTo>
                  <a:pt x="529083" y="407367"/>
                </a:lnTo>
                <a:lnTo>
                  <a:pt x="537802" y="403158"/>
                </a:lnTo>
                <a:close/>
              </a:path>
              <a:path w="659406" h="474073">
                <a:moveTo>
                  <a:pt x="60692" y="157573"/>
                </a:moveTo>
                <a:lnTo>
                  <a:pt x="22476" y="173944"/>
                </a:lnTo>
                <a:lnTo>
                  <a:pt x="1599" y="208388"/>
                </a:lnTo>
                <a:lnTo>
                  <a:pt x="0" y="222318"/>
                </a:lnTo>
                <a:lnTo>
                  <a:pt x="1379" y="235598"/>
                </a:lnTo>
                <a:lnTo>
                  <a:pt x="20614" y="269471"/>
                </a:lnTo>
                <a:lnTo>
                  <a:pt x="33227" y="278209"/>
                </a:lnTo>
                <a:lnTo>
                  <a:pt x="24993" y="288509"/>
                </a:lnTo>
                <a:lnTo>
                  <a:pt x="19099" y="300053"/>
                </a:lnTo>
                <a:lnTo>
                  <a:pt x="15689" y="312482"/>
                </a:lnTo>
                <a:lnTo>
                  <a:pt x="16783" y="328887"/>
                </a:lnTo>
                <a:lnTo>
                  <a:pt x="34729" y="367231"/>
                </a:lnTo>
                <a:lnTo>
                  <a:pt x="68796" y="386327"/>
                </a:lnTo>
                <a:lnTo>
                  <a:pt x="82429" y="387762"/>
                </a:lnTo>
                <a:lnTo>
                  <a:pt x="85655" y="387762"/>
                </a:lnTo>
                <a:lnTo>
                  <a:pt x="88274" y="387610"/>
                </a:lnTo>
                <a:lnTo>
                  <a:pt x="90931" y="387302"/>
                </a:lnTo>
                <a:lnTo>
                  <a:pt x="559938" y="387302"/>
                </a:lnTo>
                <a:lnTo>
                  <a:pt x="581686" y="350606"/>
                </a:lnTo>
                <a:lnTo>
                  <a:pt x="584194" y="330260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1" y="278024"/>
                </a:lnTo>
                <a:lnTo>
                  <a:pt x="674655" y="239201"/>
                </a:lnTo>
                <a:lnTo>
                  <a:pt x="674177" y="223861"/>
                </a:lnTo>
                <a:lnTo>
                  <a:pt x="664704" y="186455"/>
                </a:lnTo>
                <a:lnTo>
                  <a:pt x="652964" y="168104"/>
                </a:lnTo>
                <a:lnTo>
                  <a:pt x="656633" y="157658"/>
                </a:lnTo>
                <a:lnTo>
                  <a:pt x="60704" y="157658"/>
                </a:lnTo>
                <a:close/>
              </a:path>
              <a:path w="659406" h="474073">
                <a:moveTo>
                  <a:pt x="656680" y="157526"/>
                </a:moveTo>
                <a:lnTo>
                  <a:pt x="60924" y="157526"/>
                </a:lnTo>
                <a:lnTo>
                  <a:pt x="60704" y="157658"/>
                </a:lnTo>
                <a:lnTo>
                  <a:pt x="656633" y="157658"/>
                </a:lnTo>
                <a:lnTo>
                  <a:pt x="656680" y="157526"/>
                </a:lnTo>
                <a:close/>
              </a:path>
              <a:path w="659406" h="474073">
                <a:moveTo>
                  <a:pt x="169706" y="43089"/>
                </a:moveTo>
                <a:lnTo>
                  <a:pt x="125272" y="51290"/>
                </a:lnTo>
                <a:lnTo>
                  <a:pt x="90039" y="73722"/>
                </a:lnTo>
                <a:lnTo>
                  <a:pt x="67170" y="106926"/>
                </a:lnTo>
                <a:lnTo>
                  <a:pt x="59736" y="148598"/>
                </a:lnTo>
                <a:lnTo>
                  <a:pt x="60079" y="153149"/>
                </a:lnTo>
                <a:lnTo>
                  <a:pt x="60692" y="157573"/>
                </a:lnTo>
                <a:lnTo>
                  <a:pt x="60924" y="157526"/>
                </a:lnTo>
                <a:lnTo>
                  <a:pt x="656680" y="157526"/>
                </a:lnTo>
                <a:lnTo>
                  <a:pt x="657210" y="156016"/>
                </a:lnTo>
                <a:lnTo>
                  <a:pt x="659406" y="143458"/>
                </a:lnTo>
                <a:lnTo>
                  <a:pt x="658411" y="128296"/>
                </a:lnTo>
                <a:lnTo>
                  <a:pt x="643373" y="90024"/>
                </a:lnTo>
                <a:lnTo>
                  <a:pt x="613543" y="65034"/>
                </a:lnTo>
                <a:lnTo>
                  <a:pt x="598542" y="59274"/>
                </a:lnTo>
                <a:lnTo>
                  <a:pt x="597835" y="56854"/>
                </a:lnTo>
                <a:lnTo>
                  <a:pt x="218655" y="56854"/>
                </a:lnTo>
                <a:lnTo>
                  <a:pt x="207134" y="51270"/>
                </a:lnTo>
                <a:lnTo>
                  <a:pt x="195044" y="47091"/>
                </a:lnTo>
                <a:lnTo>
                  <a:pt x="182522" y="44353"/>
                </a:lnTo>
                <a:lnTo>
                  <a:pt x="169706" y="43089"/>
                </a:lnTo>
                <a:close/>
              </a:path>
              <a:path w="659406" h="474073">
                <a:moveTo>
                  <a:pt x="304959" y="14822"/>
                </a:moveTo>
                <a:lnTo>
                  <a:pt x="260579" y="21360"/>
                </a:lnTo>
                <a:lnTo>
                  <a:pt x="222511" y="50452"/>
                </a:lnTo>
                <a:lnTo>
                  <a:pt x="218655" y="56854"/>
                </a:lnTo>
                <a:lnTo>
                  <a:pt x="597835" y="56854"/>
                </a:lnTo>
                <a:lnTo>
                  <a:pt x="594675" y="46048"/>
                </a:lnTo>
                <a:lnTo>
                  <a:pt x="589918" y="36887"/>
                </a:lnTo>
                <a:lnTo>
                  <a:pt x="351004" y="36887"/>
                </a:lnTo>
                <a:lnTo>
                  <a:pt x="340920" y="28765"/>
                </a:lnTo>
                <a:lnTo>
                  <a:pt x="329735" y="22323"/>
                </a:lnTo>
                <a:lnTo>
                  <a:pt x="317673" y="17647"/>
                </a:lnTo>
                <a:lnTo>
                  <a:pt x="304959" y="14822"/>
                </a:lnTo>
                <a:close/>
              </a:path>
              <a:path w="659406" h="474073">
                <a:moveTo>
                  <a:pt x="421511" y="299"/>
                </a:moveTo>
                <a:lnTo>
                  <a:pt x="378736" y="8666"/>
                </a:lnTo>
                <a:lnTo>
                  <a:pt x="351004" y="36887"/>
                </a:lnTo>
                <a:lnTo>
                  <a:pt x="589918" y="36887"/>
                </a:lnTo>
                <a:lnTo>
                  <a:pt x="588440" y="34041"/>
                </a:lnTo>
                <a:lnTo>
                  <a:pt x="581606" y="25365"/>
                </a:lnTo>
                <a:lnTo>
                  <a:pt x="466036" y="25365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1" y="299"/>
                </a:lnTo>
                <a:close/>
              </a:path>
              <a:path w="659406" h="474073">
                <a:moveTo>
                  <a:pt x="531465" y="0"/>
                </a:moveTo>
                <a:lnTo>
                  <a:pt x="490297" y="7472"/>
                </a:lnTo>
                <a:lnTo>
                  <a:pt x="466036" y="25365"/>
                </a:lnTo>
                <a:lnTo>
                  <a:pt x="581606" y="25365"/>
                </a:lnTo>
                <a:lnTo>
                  <a:pt x="545375" y="2605"/>
                </a:lnTo>
                <a:lnTo>
                  <a:pt x="531465" y="0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6401" y="3499613"/>
            <a:ext cx="576902" cy="322688"/>
          </a:xfrm>
          <a:custGeom>
            <a:avLst/>
            <a:gdLst/>
            <a:ahLst/>
            <a:cxnLst/>
            <a:rect l="l" t="t" r="r" b="b"/>
            <a:pathLst>
              <a:path w="674655" h="474073">
                <a:moveTo>
                  <a:pt x="60923" y="157526"/>
                </a:moveTo>
                <a:lnTo>
                  <a:pt x="22476" y="173944"/>
                </a:lnTo>
                <a:lnTo>
                  <a:pt x="1599" y="208389"/>
                </a:lnTo>
                <a:lnTo>
                  <a:pt x="0" y="222318"/>
                </a:lnTo>
                <a:lnTo>
                  <a:pt x="1379" y="235598"/>
                </a:lnTo>
                <a:lnTo>
                  <a:pt x="20613" y="269471"/>
                </a:lnTo>
                <a:lnTo>
                  <a:pt x="33228" y="278209"/>
                </a:lnTo>
                <a:lnTo>
                  <a:pt x="24993" y="288509"/>
                </a:lnTo>
                <a:lnTo>
                  <a:pt x="19098" y="300052"/>
                </a:lnTo>
                <a:lnTo>
                  <a:pt x="15689" y="312482"/>
                </a:lnTo>
                <a:lnTo>
                  <a:pt x="16783" y="328887"/>
                </a:lnTo>
                <a:lnTo>
                  <a:pt x="34729" y="367231"/>
                </a:lnTo>
                <a:lnTo>
                  <a:pt x="68796" y="386327"/>
                </a:lnTo>
                <a:lnTo>
                  <a:pt x="85617" y="387764"/>
                </a:lnTo>
                <a:lnTo>
                  <a:pt x="88275" y="387610"/>
                </a:lnTo>
                <a:lnTo>
                  <a:pt x="90931" y="387301"/>
                </a:lnTo>
                <a:lnTo>
                  <a:pt x="90557" y="387742"/>
                </a:lnTo>
                <a:lnTo>
                  <a:pt x="116172" y="417663"/>
                </a:lnTo>
                <a:lnTo>
                  <a:pt x="150054" y="437592"/>
                </a:lnTo>
                <a:lnTo>
                  <a:pt x="189286" y="445896"/>
                </a:lnTo>
                <a:lnTo>
                  <a:pt x="203819" y="445392"/>
                </a:lnTo>
                <a:lnTo>
                  <a:pt x="241197" y="437242"/>
                </a:lnTo>
                <a:lnTo>
                  <a:pt x="257228" y="429545"/>
                </a:lnTo>
                <a:lnTo>
                  <a:pt x="265428" y="439840"/>
                </a:lnTo>
                <a:lnTo>
                  <a:pt x="296589" y="463292"/>
                </a:lnTo>
                <a:lnTo>
                  <a:pt x="334628" y="474073"/>
                </a:lnTo>
                <a:lnTo>
                  <a:pt x="350485" y="473406"/>
                </a:lnTo>
                <a:lnTo>
                  <a:pt x="392244" y="462482"/>
                </a:lnTo>
                <a:lnTo>
                  <a:pt x="423986" y="439956"/>
                </a:lnTo>
                <a:lnTo>
                  <a:pt x="446063" y="403157"/>
                </a:lnTo>
                <a:lnTo>
                  <a:pt x="457494" y="408939"/>
                </a:lnTo>
                <a:lnTo>
                  <a:pt x="469603" y="413088"/>
                </a:lnTo>
                <a:lnTo>
                  <a:pt x="482207" y="415552"/>
                </a:lnTo>
                <a:lnTo>
                  <a:pt x="499097" y="414727"/>
                </a:lnTo>
                <a:lnTo>
                  <a:pt x="541985" y="401138"/>
                </a:lnTo>
                <a:lnTo>
                  <a:pt x="571158" y="374085"/>
                </a:lnTo>
                <a:lnTo>
                  <a:pt x="583982" y="337691"/>
                </a:lnTo>
                <a:lnTo>
                  <a:pt x="584194" y="330259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1" y="278024"/>
                </a:lnTo>
                <a:lnTo>
                  <a:pt x="674655" y="239201"/>
                </a:lnTo>
                <a:lnTo>
                  <a:pt x="674177" y="223860"/>
                </a:lnTo>
                <a:lnTo>
                  <a:pt x="664704" y="186455"/>
                </a:lnTo>
                <a:lnTo>
                  <a:pt x="652964" y="168103"/>
                </a:lnTo>
                <a:lnTo>
                  <a:pt x="657210" y="156016"/>
                </a:lnTo>
                <a:lnTo>
                  <a:pt x="659406" y="143458"/>
                </a:lnTo>
                <a:lnTo>
                  <a:pt x="658411" y="128296"/>
                </a:lnTo>
                <a:lnTo>
                  <a:pt x="655302" y="114258"/>
                </a:lnTo>
                <a:lnTo>
                  <a:pt x="634864" y="80061"/>
                </a:lnTo>
                <a:lnTo>
                  <a:pt x="601043" y="60204"/>
                </a:lnTo>
                <a:lnTo>
                  <a:pt x="598543" y="59273"/>
                </a:lnTo>
                <a:lnTo>
                  <a:pt x="594675" y="46048"/>
                </a:lnTo>
                <a:lnTo>
                  <a:pt x="569977" y="14562"/>
                </a:lnTo>
                <a:lnTo>
                  <a:pt x="531465" y="0"/>
                </a:lnTo>
                <a:lnTo>
                  <a:pt x="516129" y="725"/>
                </a:lnTo>
                <a:lnTo>
                  <a:pt x="479655" y="13290"/>
                </a:lnTo>
                <a:lnTo>
                  <a:pt x="466036" y="25364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0" y="299"/>
                </a:lnTo>
                <a:lnTo>
                  <a:pt x="405437" y="1063"/>
                </a:lnTo>
                <a:lnTo>
                  <a:pt x="368120" y="15186"/>
                </a:lnTo>
                <a:lnTo>
                  <a:pt x="351004" y="36887"/>
                </a:lnTo>
                <a:lnTo>
                  <a:pt x="340920" y="28765"/>
                </a:lnTo>
                <a:lnTo>
                  <a:pt x="329735" y="22323"/>
                </a:lnTo>
                <a:lnTo>
                  <a:pt x="317673" y="17647"/>
                </a:lnTo>
                <a:lnTo>
                  <a:pt x="304959" y="14822"/>
                </a:lnTo>
                <a:lnTo>
                  <a:pt x="288629" y="15341"/>
                </a:lnTo>
                <a:lnTo>
                  <a:pt x="248832" y="26654"/>
                </a:lnTo>
                <a:lnTo>
                  <a:pt x="218656" y="56854"/>
                </a:lnTo>
                <a:lnTo>
                  <a:pt x="207135" y="51270"/>
                </a:lnTo>
                <a:lnTo>
                  <a:pt x="195044" y="47091"/>
                </a:lnTo>
                <a:lnTo>
                  <a:pt x="182522" y="44353"/>
                </a:lnTo>
                <a:lnTo>
                  <a:pt x="169707" y="43088"/>
                </a:lnTo>
                <a:lnTo>
                  <a:pt x="154068" y="44027"/>
                </a:lnTo>
                <a:lnTo>
                  <a:pt x="112349" y="57356"/>
                </a:lnTo>
                <a:lnTo>
                  <a:pt x="80887" y="83763"/>
                </a:lnTo>
                <a:lnTo>
                  <a:pt x="62841" y="119789"/>
                </a:lnTo>
                <a:lnTo>
                  <a:pt x="59735" y="148597"/>
                </a:lnTo>
                <a:lnTo>
                  <a:pt x="60079" y="153150"/>
                </a:lnTo>
                <a:lnTo>
                  <a:pt x="60704" y="157657"/>
                </a:lnTo>
                <a:lnTo>
                  <a:pt x="60923" y="157526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5108" y="3689491"/>
            <a:ext cx="33867" cy="6091"/>
          </a:xfrm>
          <a:custGeom>
            <a:avLst/>
            <a:gdLst/>
            <a:ahLst/>
            <a:cxnLst/>
            <a:rect l="l" t="t" r="r" b="b"/>
            <a:pathLst>
              <a:path w="39605" h="8949">
                <a:moveTo>
                  <a:pt x="0" y="0"/>
                </a:moveTo>
                <a:lnTo>
                  <a:pt x="11675" y="5225"/>
                </a:lnTo>
                <a:lnTo>
                  <a:pt x="24122" y="8228"/>
                </a:lnTo>
                <a:lnTo>
                  <a:pt x="36072" y="8949"/>
                </a:lnTo>
                <a:lnTo>
                  <a:pt x="37854" y="8905"/>
                </a:lnTo>
                <a:lnTo>
                  <a:pt x="39605" y="877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4157" y="3760395"/>
            <a:ext cx="14808" cy="2843"/>
          </a:xfrm>
          <a:custGeom>
            <a:avLst/>
            <a:gdLst/>
            <a:ahLst/>
            <a:cxnLst/>
            <a:rect l="l" t="t" r="r" b="b"/>
            <a:pathLst>
              <a:path w="17317" h="4177">
                <a:moveTo>
                  <a:pt x="0" y="4177"/>
                </a:moveTo>
                <a:lnTo>
                  <a:pt x="5940" y="3518"/>
                </a:lnTo>
                <a:lnTo>
                  <a:pt x="11753" y="2111"/>
                </a:lnTo>
                <a:lnTo>
                  <a:pt x="17317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7431" y="3778970"/>
            <a:ext cx="8927" cy="13022"/>
          </a:xfrm>
          <a:custGeom>
            <a:avLst/>
            <a:gdLst/>
            <a:ahLst/>
            <a:cxnLst/>
            <a:rect l="l" t="t" r="r" b="b"/>
            <a:pathLst>
              <a:path w="10440" h="19131">
                <a:moveTo>
                  <a:pt x="0" y="0"/>
                </a:moveTo>
                <a:lnTo>
                  <a:pt x="2750" y="6707"/>
                </a:lnTo>
                <a:lnTo>
                  <a:pt x="6251" y="13128"/>
                </a:lnTo>
                <a:lnTo>
                  <a:pt x="10440" y="1913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7751" y="3759362"/>
            <a:ext cx="3556" cy="14279"/>
          </a:xfrm>
          <a:custGeom>
            <a:avLst/>
            <a:gdLst/>
            <a:ahLst/>
            <a:cxnLst/>
            <a:rect l="l" t="t" r="r" b="b"/>
            <a:pathLst>
              <a:path w="4158" h="20978">
                <a:moveTo>
                  <a:pt x="0" y="20978"/>
                </a:moveTo>
                <a:lnTo>
                  <a:pt x="2157" y="14140"/>
                </a:lnTo>
                <a:lnTo>
                  <a:pt x="3532" y="7102"/>
                </a:lnTo>
                <a:lnTo>
                  <a:pt x="4158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6022" y="3672486"/>
            <a:ext cx="40087" cy="52075"/>
          </a:xfrm>
          <a:custGeom>
            <a:avLst/>
            <a:gdLst/>
            <a:ahLst/>
            <a:cxnLst/>
            <a:rect l="l" t="t" r="r" b="b"/>
            <a:pathLst>
              <a:path w="46880" h="76505">
                <a:moveTo>
                  <a:pt x="46849" y="76505"/>
                </a:moveTo>
                <a:lnTo>
                  <a:pt x="46849" y="76262"/>
                </a:lnTo>
                <a:lnTo>
                  <a:pt x="46880" y="76043"/>
                </a:lnTo>
                <a:lnTo>
                  <a:pt x="46880" y="75801"/>
                </a:lnTo>
                <a:lnTo>
                  <a:pt x="37493" y="37436"/>
                </a:lnTo>
                <a:lnTo>
                  <a:pt x="11661" y="7302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5402" y="3621075"/>
            <a:ext cx="14568" cy="12988"/>
          </a:xfrm>
          <a:custGeom>
            <a:avLst/>
            <a:gdLst/>
            <a:ahLst/>
            <a:cxnLst/>
            <a:rect l="l" t="t" r="r" b="b"/>
            <a:pathLst>
              <a:path w="17036" h="19081">
                <a:moveTo>
                  <a:pt x="0" y="19081"/>
                </a:moveTo>
                <a:lnTo>
                  <a:pt x="9317" y="10171"/>
                </a:lnTo>
                <a:lnTo>
                  <a:pt x="1703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8219" y="3539958"/>
            <a:ext cx="1042" cy="9460"/>
          </a:xfrm>
          <a:custGeom>
            <a:avLst/>
            <a:gdLst/>
            <a:ahLst/>
            <a:cxnLst/>
            <a:rect l="l" t="t" r="r" b="b"/>
            <a:pathLst>
              <a:path w="1218" h="13898">
                <a:moveTo>
                  <a:pt x="1188" y="13898"/>
                </a:moveTo>
                <a:lnTo>
                  <a:pt x="1188" y="13546"/>
                </a:lnTo>
                <a:lnTo>
                  <a:pt x="1218" y="13216"/>
                </a:lnTo>
                <a:lnTo>
                  <a:pt x="1218" y="12864"/>
                </a:lnTo>
                <a:lnTo>
                  <a:pt x="1218" y="8554"/>
                </a:lnTo>
                <a:lnTo>
                  <a:pt x="812" y="424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4916" y="3516802"/>
            <a:ext cx="9889" cy="12064"/>
          </a:xfrm>
          <a:custGeom>
            <a:avLst/>
            <a:gdLst/>
            <a:ahLst/>
            <a:cxnLst/>
            <a:rect l="l" t="t" r="r" b="b"/>
            <a:pathLst>
              <a:path w="11565" h="17724">
                <a:moveTo>
                  <a:pt x="11565" y="0"/>
                </a:moveTo>
                <a:lnTo>
                  <a:pt x="6845" y="5343"/>
                </a:lnTo>
                <a:lnTo>
                  <a:pt x="2937" y="11302"/>
                </a:lnTo>
                <a:lnTo>
                  <a:pt x="0" y="17724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1522" y="3523988"/>
            <a:ext cx="4811" cy="10403"/>
          </a:xfrm>
          <a:custGeom>
            <a:avLst/>
            <a:gdLst/>
            <a:ahLst/>
            <a:cxnLst/>
            <a:rect l="l" t="t" r="r" b="b"/>
            <a:pathLst>
              <a:path w="5626" h="15283">
                <a:moveTo>
                  <a:pt x="5626" y="0"/>
                </a:moveTo>
                <a:lnTo>
                  <a:pt x="3095" y="4859"/>
                </a:lnTo>
                <a:lnTo>
                  <a:pt x="1219" y="9983"/>
                </a:lnTo>
                <a:lnTo>
                  <a:pt x="0" y="1528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3376" y="3538312"/>
            <a:ext cx="17373" cy="10088"/>
          </a:xfrm>
          <a:custGeom>
            <a:avLst/>
            <a:gdLst/>
            <a:ahLst/>
            <a:cxnLst/>
            <a:rect l="l" t="t" r="r" b="b"/>
            <a:pathLst>
              <a:path w="20317" h="14821">
                <a:moveTo>
                  <a:pt x="20317" y="14821"/>
                </a:moveTo>
                <a:lnTo>
                  <a:pt x="14190" y="9103"/>
                </a:lnTo>
                <a:lnTo>
                  <a:pt x="7375" y="413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8310" y="3606926"/>
            <a:ext cx="3047" cy="10612"/>
          </a:xfrm>
          <a:custGeom>
            <a:avLst/>
            <a:gdLst/>
            <a:ahLst/>
            <a:cxnLst/>
            <a:rect l="l" t="t" r="r" b="b"/>
            <a:pathLst>
              <a:path w="3563" h="15591">
                <a:moveTo>
                  <a:pt x="0" y="0"/>
                </a:moveTo>
                <a:lnTo>
                  <a:pt x="750" y="5277"/>
                </a:lnTo>
                <a:lnTo>
                  <a:pt x="1937" y="10489"/>
                </a:lnTo>
                <a:lnTo>
                  <a:pt x="3563" y="1559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47639" y="3608340"/>
            <a:ext cx="193848" cy="9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8530" y="3536401"/>
            <a:ext cx="589986" cy="333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4225" y="3499613"/>
            <a:ext cx="563863" cy="322688"/>
          </a:xfrm>
          <a:custGeom>
            <a:avLst/>
            <a:gdLst/>
            <a:ahLst/>
            <a:cxnLst/>
            <a:rect l="l" t="t" r="r" b="b"/>
            <a:pathLst>
              <a:path w="659406" h="474073">
                <a:moveTo>
                  <a:pt x="432506" y="429546"/>
                </a:moveTo>
                <a:lnTo>
                  <a:pt x="257227" y="429546"/>
                </a:lnTo>
                <a:lnTo>
                  <a:pt x="265428" y="439841"/>
                </a:lnTo>
                <a:lnTo>
                  <a:pt x="296589" y="463292"/>
                </a:lnTo>
                <a:lnTo>
                  <a:pt x="334628" y="474073"/>
                </a:lnTo>
                <a:lnTo>
                  <a:pt x="350485" y="473406"/>
                </a:lnTo>
                <a:lnTo>
                  <a:pt x="392244" y="462483"/>
                </a:lnTo>
                <a:lnTo>
                  <a:pt x="423986" y="439957"/>
                </a:lnTo>
                <a:lnTo>
                  <a:pt x="432506" y="429546"/>
                </a:lnTo>
                <a:close/>
              </a:path>
              <a:path w="659406" h="474073">
                <a:moveTo>
                  <a:pt x="559938" y="387302"/>
                </a:moveTo>
                <a:lnTo>
                  <a:pt x="90931" y="387302"/>
                </a:lnTo>
                <a:lnTo>
                  <a:pt x="90669" y="387610"/>
                </a:lnTo>
                <a:lnTo>
                  <a:pt x="90571" y="387764"/>
                </a:lnTo>
                <a:lnTo>
                  <a:pt x="97996" y="398725"/>
                </a:lnTo>
                <a:lnTo>
                  <a:pt x="126691" y="425497"/>
                </a:lnTo>
                <a:lnTo>
                  <a:pt x="162681" y="441732"/>
                </a:lnTo>
                <a:lnTo>
                  <a:pt x="189286" y="445896"/>
                </a:lnTo>
                <a:lnTo>
                  <a:pt x="203819" y="445391"/>
                </a:lnTo>
                <a:lnTo>
                  <a:pt x="241197" y="437242"/>
                </a:lnTo>
                <a:lnTo>
                  <a:pt x="257227" y="429546"/>
                </a:lnTo>
                <a:lnTo>
                  <a:pt x="432506" y="429546"/>
                </a:lnTo>
                <a:lnTo>
                  <a:pt x="438757" y="419627"/>
                </a:lnTo>
                <a:lnTo>
                  <a:pt x="444040" y="408123"/>
                </a:lnTo>
                <a:lnTo>
                  <a:pt x="446062" y="403158"/>
                </a:lnTo>
                <a:lnTo>
                  <a:pt x="537802" y="403158"/>
                </a:lnTo>
                <a:lnTo>
                  <a:pt x="541985" y="401138"/>
                </a:lnTo>
                <a:lnTo>
                  <a:pt x="553364" y="393413"/>
                </a:lnTo>
                <a:lnTo>
                  <a:pt x="559938" y="387302"/>
                </a:lnTo>
                <a:close/>
              </a:path>
              <a:path w="659406" h="474073">
                <a:moveTo>
                  <a:pt x="537802" y="403158"/>
                </a:moveTo>
                <a:lnTo>
                  <a:pt x="446062" y="403158"/>
                </a:lnTo>
                <a:lnTo>
                  <a:pt x="457494" y="408940"/>
                </a:lnTo>
                <a:lnTo>
                  <a:pt x="469603" y="413089"/>
                </a:lnTo>
                <a:lnTo>
                  <a:pt x="482207" y="415553"/>
                </a:lnTo>
                <a:lnTo>
                  <a:pt x="499097" y="414727"/>
                </a:lnTo>
                <a:lnTo>
                  <a:pt x="514754" y="411948"/>
                </a:lnTo>
                <a:lnTo>
                  <a:pt x="529083" y="407367"/>
                </a:lnTo>
                <a:lnTo>
                  <a:pt x="537802" y="403158"/>
                </a:lnTo>
                <a:close/>
              </a:path>
              <a:path w="659406" h="474073">
                <a:moveTo>
                  <a:pt x="60692" y="157573"/>
                </a:moveTo>
                <a:lnTo>
                  <a:pt x="22476" y="173944"/>
                </a:lnTo>
                <a:lnTo>
                  <a:pt x="1599" y="208388"/>
                </a:lnTo>
                <a:lnTo>
                  <a:pt x="0" y="222317"/>
                </a:lnTo>
                <a:lnTo>
                  <a:pt x="1379" y="235598"/>
                </a:lnTo>
                <a:lnTo>
                  <a:pt x="20613" y="269470"/>
                </a:lnTo>
                <a:lnTo>
                  <a:pt x="33227" y="278209"/>
                </a:lnTo>
                <a:lnTo>
                  <a:pt x="24992" y="288509"/>
                </a:lnTo>
                <a:lnTo>
                  <a:pt x="19098" y="300053"/>
                </a:lnTo>
                <a:lnTo>
                  <a:pt x="15689" y="312482"/>
                </a:lnTo>
                <a:lnTo>
                  <a:pt x="16783" y="328887"/>
                </a:lnTo>
                <a:lnTo>
                  <a:pt x="34729" y="367231"/>
                </a:lnTo>
                <a:lnTo>
                  <a:pt x="68796" y="386327"/>
                </a:lnTo>
                <a:lnTo>
                  <a:pt x="82430" y="387762"/>
                </a:lnTo>
                <a:lnTo>
                  <a:pt x="85655" y="387762"/>
                </a:lnTo>
                <a:lnTo>
                  <a:pt x="88274" y="387610"/>
                </a:lnTo>
                <a:lnTo>
                  <a:pt x="90931" y="387302"/>
                </a:lnTo>
                <a:lnTo>
                  <a:pt x="559938" y="387302"/>
                </a:lnTo>
                <a:lnTo>
                  <a:pt x="581686" y="350606"/>
                </a:lnTo>
                <a:lnTo>
                  <a:pt x="584194" y="330260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0" y="278023"/>
                </a:lnTo>
                <a:lnTo>
                  <a:pt x="674653" y="239200"/>
                </a:lnTo>
                <a:lnTo>
                  <a:pt x="674176" y="223860"/>
                </a:lnTo>
                <a:lnTo>
                  <a:pt x="664704" y="186454"/>
                </a:lnTo>
                <a:lnTo>
                  <a:pt x="652963" y="168104"/>
                </a:lnTo>
                <a:lnTo>
                  <a:pt x="656632" y="157658"/>
                </a:lnTo>
                <a:lnTo>
                  <a:pt x="60704" y="157658"/>
                </a:lnTo>
                <a:close/>
              </a:path>
              <a:path w="659406" h="474073">
                <a:moveTo>
                  <a:pt x="656679" y="157526"/>
                </a:moveTo>
                <a:lnTo>
                  <a:pt x="60924" y="157526"/>
                </a:lnTo>
                <a:lnTo>
                  <a:pt x="60704" y="157658"/>
                </a:lnTo>
                <a:lnTo>
                  <a:pt x="656632" y="157658"/>
                </a:lnTo>
                <a:lnTo>
                  <a:pt x="656679" y="157526"/>
                </a:lnTo>
                <a:close/>
              </a:path>
              <a:path w="659406" h="474073">
                <a:moveTo>
                  <a:pt x="169706" y="43089"/>
                </a:moveTo>
                <a:lnTo>
                  <a:pt x="125272" y="51290"/>
                </a:lnTo>
                <a:lnTo>
                  <a:pt x="90039" y="73722"/>
                </a:lnTo>
                <a:lnTo>
                  <a:pt x="67170" y="106926"/>
                </a:lnTo>
                <a:lnTo>
                  <a:pt x="59735" y="148598"/>
                </a:lnTo>
                <a:lnTo>
                  <a:pt x="60079" y="153149"/>
                </a:lnTo>
                <a:lnTo>
                  <a:pt x="60692" y="157573"/>
                </a:lnTo>
                <a:lnTo>
                  <a:pt x="60924" y="157526"/>
                </a:lnTo>
                <a:lnTo>
                  <a:pt x="656679" y="157526"/>
                </a:lnTo>
                <a:lnTo>
                  <a:pt x="657209" y="156016"/>
                </a:lnTo>
                <a:lnTo>
                  <a:pt x="659406" y="143458"/>
                </a:lnTo>
                <a:lnTo>
                  <a:pt x="658411" y="128296"/>
                </a:lnTo>
                <a:lnTo>
                  <a:pt x="643373" y="90024"/>
                </a:lnTo>
                <a:lnTo>
                  <a:pt x="613543" y="65034"/>
                </a:lnTo>
                <a:lnTo>
                  <a:pt x="598542" y="59273"/>
                </a:lnTo>
                <a:lnTo>
                  <a:pt x="597835" y="56854"/>
                </a:lnTo>
                <a:lnTo>
                  <a:pt x="218655" y="56854"/>
                </a:lnTo>
                <a:lnTo>
                  <a:pt x="207134" y="51269"/>
                </a:lnTo>
                <a:lnTo>
                  <a:pt x="195043" y="47091"/>
                </a:lnTo>
                <a:lnTo>
                  <a:pt x="182522" y="44353"/>
                </a:lnTo>
                <a:lnTo>
                  <a:pt x="169706" y="43089"/>
                </a:lnTo>
                <a:close/>
              </a:path>
              <a:path w="659406" h="474073">
                <a:moveTo>
                  <a:pt x="304959" y="14822"/>
                </a:moveTo>
                <a:lnTo>
                  <a:pt x="260580" y="21360"/>
                </a:lnTo>
                <a:lnTo>
                  <a:pt x="222510" y="50451"/>
                </a:lnTo>
                <a:lnTo>
                  <a:pt x="218655" y="56854"/>
                </a:lnTo>
                <a:lnTo>
                  <a:pt x="597835" y="56854"/>
                </a:lnTo>
                <a:lnTo>
                  <a:pt x="594675" y="46048"/>
                </a:lnTo>
                <a:lnTo>
                  <a:pt x="589918" y="36887"/>
                </a:lnTo>
                <a:lnTo>
                  <a:pt x="351004" y="36887"/>
                </a:lnTo>
                <a:lnTo>
                  <a:pt x="340920" y="28765"/>
                </a:lnTo>
                <a:lnTo>
                  <a:pt x="329735" y="22323"/>
                </a:lnTo>
                <a:lnTo>
                  <a:pt x="317673" y="17647"/>
                </a:lnTo>
                <a:lnTo>
                  <a:pt x="304959" y="14822"/>
                </a:lnTo>
                <a:close/>
              </a:path>
              <a:path w="659406" h="474073">
                <a:moveTo>
                  <a:pt x="421511" y="299"/>
                </a:moveTo>
                <a:lnTo>
                  <a:pt x="378735" y="8666"/>
                </a:lnTo>
                <a:lnTo>
                  <a:pt x="351004" y="36887"/>
                </a:lnTo>
                <a:lnTo>
                  <a:pt x="589918" y="36887"/>
                </a:lnTo>
                <a:lnTo>
                  <a:pt x="588440" y="34041"/>
                </a:lnTo>
                <a:lnTo>
                  <a:pt x="581605" y="25364"/>
                </a:lnTo>
                <a:lnTo>
                  <a:pt x="466036" y="25364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1" y="299"/>
                </a:lnTo>
                <a:close/>
              </a:path>
              <a:path w="659406" h="474073">
                <a:moveTo>
                  <a:pt x="531465" y="0"/>
                </a:moveTo>
                <a:lnTo>
                  <a:pt x="490296" y="7472"/>
                </a:lnTo>
                <a:lnTo>
                  <a:pt x="466036" y="25364"/>
                </a:lnTo>
                <a:lnTo>
                  <a:pt x="581605" y="25364"/>
                </a:lnTo>
                <a:lnTo>
                  <a:pt x="545375" y="2605"/>
                </a:lnTo>
                <a:lnTo>
                  <a:pt x="531465" y="0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4226" y="3499613"/>
            <a:ext cx="576901" cy="322688"/>
          </a:xfrm>
          <a:custGeom>
            <a:avLst/>
            <a:gdLst/>
            <a:ahLst/>
            <a:cxnLst/>
            <a:rect l="l" t="t" r="r" b="b"/>
            <a:pathLst>
              <a:path w="674654" h="474073">
                <a:moveTo>
                  <a:pt x="60923" y="157526"/>
                </a:moveTo>
                <a:lnTo>
                  <a:pt x="22476" y="173944"/>
                </a:lnTo>
                <a:lnTo>
                  <a:pt x="1599" y="208389"/>
                </a:lnTo>
                <a:lnTo>
                  <a:pt x="0" y="222318"/>
                </a:lnTo>
                <a:lnTo>
                  <a:pt x="1379" y="235598"/>
                </a:lnTo>
                <a:lnTo>
                  <a:pt x="20612" y="269470"/>
                </a:lnTo>
                <a:lnTo>
                  <a:pt x="33228" y="278209"/>
                </a:lnTo>
                <a:lnTo>
                  <a:pt x="24992" y="288509"/>
                </a:lnTo>
                <a:lnTo>
                  <a:pt x="19097" y="300052"/>
                </a:lnTo>
                <a:lnTo>
                  <a:pt x="15688" y="312481"/>
                </a:lnTo>
                <a:lnTo>
                  <a:pt x="16782" y="328887"/>
                </a:lnTo>
                <a:lnTo>
                  <a:pt x="34727" y="367231"/>
                </a:lnTo>
                <a:lnTo>
                  <a:pt x="68794" y="386327"/>
                </a:lnTo>
                <a:lnTo>
                  <a:pt x="85617" y="387764"/>
                </a:lnTo>
                <a:lnTo>
                  <a:pt x="88274" y="387610"/>
                </a:lnTo>
                <a:lnTo>
                  <a:pt x="90931" y="387301"/>
                </a:lnTo>
                <a:lnTo>
                  <a:pt x="90556" y="387742"/>
                </a:lnTo>
                <a:lnTo>
                  <a:pt x="116171" y="417663"/>
                </a:lnTo>
                <a:lnTo>
                  <a:pt x="150053" y="437592"/>
                </a:lnTo>
                <a:lnTo>
                  <a:pt x="189285" y="445896"/>
                </a:lnTo>
                <a:lnTo>
                  <a:pt x="203819" y="445392"/>
                </a:lnTo>
                <a:lnTo>
                  <a:pt x="241196" y="437242"/>
                </a:lnTo>
                <a:lnTo>
                  <a:pt x="257227" y="429545"/>
                </a:lnTo>
                <a:lnTo>
                  <a:pt x="265428" y="439840"/>
                </a:lnTo>
                <a:lnTo>
                  <a:pt x="296589" y="463292"/>
                </a:lnTo>
                <a:lnTo>
                  <a:pt x="334627" y="474073"/>
                </a:lnTo>
                <a:lnTo>
                  <a:pt x="350485" y="473406"/>
                </a:lnTo>
                <a:lnTo>
                  <a:pt x="392244" y="462482"/>
                </a:lnTo>
                <a:lnTo>
                  <a:pt x="423986" y="439956"/>
                </a:lnTo>
                <a:lnTo>
                  <a:pt x="446061" y="403157"/>
                </a:lnTo>
                <a:lnTo>
                  <a:pt x="457493" y="408939"/>
                </a:lnTo>
                <a:lnTo>
                  <a:pt x="469602" y="413088"/>
                </a:lnTo>
                <a:lnTo>
                  <a:pt x="482205" y="415552"/>
                </a:lnTo>
                <a:lnTo>
                  <a:pt x="499095" y="414727"/>
                </a:lnTo>
                <a:lnTo>
                  <a:pt x="541984" y="401138"/>
                </a:lnTo>
                <a:lnTo>
                  <a:pt x="571157" y="374086"/>
                </a:lnTo>
                <a:lnTo>
                  <a:pt x="583981" y="337692"/>
                </a:lnTo>
                <a:lnTo>
                  <a:pt x="584194" y="330259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0" y="278023"/>
                </a:lnTo>
                <a:lnTo>
                  <a:pt x="674654" y="239200"/>
                </a:lnTo>
                <a:lnTo>
                  <a:pt x="674176" y="223860"/>
                </a:lnTo>
                <a:lnTo>
                  <a:pt x="664703" y="186454"/>
                </a:lnTo>
                <a:lnTo>
                  <a:pt x="652962" y="168103"/>
                </a:lnTo>
                <a:lnTo>
                  <a:pt x="657208" y="156016"/>
                </a:lnTo>
                <a:lnTo>
                  <a:pt x="659405" y="143458"/>
                </a:lnTo>
                <a:lnTo>
                  <a:pt x="658410" y="128296"/>
                </a:lnTo>
                <a:lnTo>
                  <a:pt x="655302" y="114258"/>
                </a:lnTo>
                <a:lnTo>
                  <a:pt x="634864" y="80061"/>
                </a:lnTo>
                <a:lnTo>
                  <a:pt x="601042" y="60204"/>
                </a:lnTo>
                <a:lnTo>
                  <a:pt x="598542" y="59273"/>
                </a:lnTo>
                <a:lnTo>
                  <a:pt x="594674" y="46048"/>
                </a:lnTo>
                <a:lnTo>
                  <a:pt x="569976" y="14562"/>
                </a:lnTo>
                <a:lnTo>
                  <a:pt x="531464" y="0"/>
                </a:lnTo>
                <a:lnTo>
                  <a:pt x="516128" y="725"/>
                </a:lnTo>
                <a:lnTo>
                  <a:pt x="479654" y="13290"/>
                </a:lnTo>
                <a:lnTo>
                  <a:pt x="466036" y="25364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0" y="299"/>
                </a:lnTo>
                <a:lnTo>
                  <a:pt x="405436" y="1063"/>
                </a:lnTo>
                <a:lnTo>
                  <a:pt x="368119" y="15186"/>
                </a:lnTo>
                <a:lnTo>
                  <a:pt x="351003" y="36887"/>
                </a:lnTo>
                <a:lnTo>
                  <a:pt x="340920" y="28765"/>
                </a:lnTo>
                <a:lnTo>
                  <a:pt x="329735" y="22323"/>
                </a:lnTo>
                <a:lnTo>
                  <a:pt x="317673" y="17647"/>
                </a:lnTo>
                <a:lnTo>
                  <a:pt x="304959" y="14822"/>
                </a:lnTo>
                <a:lnTo>
                  <a:pt x="288628" y="15341"/>
                </a:lnTo>
                <a:lnTo>
                  <a:pt x="248831" y="26654"/>
                </a:lnTo>
                <a:lnTo>
                  <a:pt x="218654" y="56854"/>
                </a:lnTo>
                <a:lnTo>
                  <a:pt x="207133" y="51270"/>
                </a:lnTo>
                <a:lnTo>
                  <a:pt x="195043" y="47091"/>
                </a:lnTo>
                <a:lnTo>
                  <a:pt x="182521" y="44353"/>
                </a:lnTo>
                <a:lnTo>
                  <a:pt x="169705" y="43088"/>
                </a:lnTo>
                <a:lnTo>
                  <a:pt x="154067" y="44027"/>
                </a:lnTo>
                <a:lnTo>
                  <a:pt x="112349" y="57356"/>
                </a:lnTo>
                <a:lnTo>
                  <a:pt x="80886" y="83763"/>
                </a:lnTo>
                <a:lnTo>
                  <a:pt x="62840" y="119789"/>
                </a:lnTo>
                <a:lnTo>
                  <a:pt x="59735" y="148597"/>
                </a:lnTo>
                <a:lnTo>
                  <a:pt x="60079" y="153150"/>
                </a:lnTo>
                <a:lnTo>
                  <a:pt x="60704" y="157657"/>
                </a:lnTo>
                <a:lnTo>
                  <a:pt x="60923" y="157526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2933" y="3689491"/>
            <a:ext cx="33866" cy="6091"/>
          </a:xfrm>
          <a:custGeom>
            <a:avLst/>
            <a:gdLst/>
            <a:ahLst/>
            <a:cxnLst/>
            <a:rect l="l" t="t" r="r" b="b"/>
            <a:pathLst>
              <a:path w="39604" h="8949">
                <a:moveTo>
                  <a:pt x="0" y="0"/>
                </a:moveTo>
                <a:lnTo>
                  <a:pt x="11676" y="5225"/>
                </a:lnTo>
                <a:lnTo>
                  <a:pt x="24122" y="8228"/>
                </a:lnTo>
                <a:lnTo>
                  <a:pt x="36071" y="8949"/>
                </a:lnTo>
                <a:lnTo>
                  <a:pt x="37853" y="8905"/>
                </a:lnTo>
                <a:lnTo>
                  <a:pt x="39604" y="877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1982" y="3760395"/>
            <a:ext cx="14807" cy="2843"/>
          </a:xfrm>
          <a:custGeom>
            <a:avLst/>
            <a:gdLst/>
            <a:ahLst/>
            <a:cxnLst/>
            <a:rect l="l" t="t" r="r" b="b"/>
            <a:pathLst>
              <a:path w="17316" h="4177">
                <a:moveTo>
                  <a:pt x="0" y="4177"/>
                </a:moveTo>
                <a:lnTo>
                  <a:pt x="5938" y="3518"/>
                </a:lnTo>
                <a:lnTo>
                  <a:pt x="11752" y="2111"/>
                </a:lnTo>
                <a:lnTo>
                  <a:pt x="1731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5255" y="3778970"/>
            <a:ext cx="8927" cy="13022"/>
          </a:xfrm>
          <a:custGeom>
            <a:avLst/>
            <a:gdLst/>
            <a:ahLst/>
            <a:cxnLst/>
            <a:rect l="l" t="t" r="r" b="b"/>
            <a:pathLst>
              <a:path w="10440" h="19131">
                <a:moveTo>
                  <a:pt x="0" y="0"/>
                </a:moveTo>
                <a:lnTo>
                  <a:pt x="2750" y="6707"/>
                </a:lnTo>
                <a:lnTo>
                  <a:pt x="6252" y="13128"/>
                </a:lnTo>
                <a:lnTo>
                  <a:pt x="10440" y="1913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15576" y="3759362"/>
            <a:ext cx="3556" cy="14279"/>
          </a:xfrm>
          <a:custGeom>
            <a:avLst/>
            <a:gdLst/>
            <a:ahLst/>
            <a:cxnLst/>
            <a:rect l="l" t="t" r="r" b="b"/>
            <a:pathLst>
              <a:path w="4158" h="20978">
                <a:moveTo>
                  <a:pt x="0" y="20978"/>
                </a:moveTo>
                <a:lnTo>
                  <a:pt x="2157" y="14140"/>
                </a:lnTo>
                <a:lnTo>
                  <a:pt x="3532" y="7102"/>
                </a:lnTo>
                <a:lnTo>
                  <a:pt x="4158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3847" y="3672486"/>
            <a:ext cx="40087" cy="52075"/>
          </a:xfrm>
          <a:custGeom>
            <a:avLst/>
            <a:gdLst/>
            <a:ahLst/>
            <a:cxnLst/>
            <a:rect l="l" t="t" r="r" b="b"/>
            <a:pathLst>
              <a:path w="46880" h="76505">
                <a:moveTo>
                  <a:pt x="46849" y="76505"/>
                </a:moveTo>
                <a:lnTo>
                  <a:pt x="46849" y="76262"/>
                </a:lnTo>
                <a:lnTo>
                  <a:pt x="46880" y="76043"/>
                </a:lnTo>
                <a:lnTo>
                  <a:pt x="46880" y="75801"/>
                </a:lnTo>
                <a:lnTo>
                  <a:pt x="37493" y="37436"/>
                </a:lnTo>
                <a:lnTo>
                  <a:pt x="11661" y="7302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3227" y="3621075"/>
            <a:ext cx="14568" cy="12989"/>
          </a:xfrm>
          <a:custGeom>
            <a:avLst/>
            <a:gdLst/>
            <a:ahLst/>
            <a:cxnLst/>
            <a:rect l="l" t="t" r="r" b="b"/>
            <a:pathLst>
              <a:path w="17036" h="19082">
                <a:moveTo>
                  <a:pt x="0" y="19082"/>
                </a:moveTo>
                <a:lnTo>
                  <a:pt x="9317" y="10171"/>
                </a:lnTo>
                <a:lnTo>
                  <a:pt x="1703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6044" y="3539958"/>
            <a:ext cx="1042" cy="9460"/>
          </a:xfrm>
          <a:custGeom>
            <a:avLst/>
            <a:gdLst/>
            <a:ahLst/>
            <a:cxnLst/>
            <a:rect l="l" t="t" r="r" b="b"/>
            <a:pathLst>
              <a:path w="1218" h="13898">
                <a:moveTo>
                  <a:pt x="1187" y="13898"/>
                </a:moveTo>
                <a:lnTo>
                  <a:pt x="1187" y="13546"/>
                </a:lnTo>
                <a:lnTo>
                  <a:pt x="1218" y="13216"/>
                </a:lnTo>
                <a:lnTo>
                  <a:pt x="1218" y="12864"/>
                </a:lnTo>
                <a:lnTo>
                  <a:pt x="1218" y="8554"/>
                </a:lnTo>
                <a:lnTo>
                  <a:pt x="812" y="424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2741" y="3516802"/>
            <a:ext cx="9889" cy="12064"/>
          </a:xfrm>
          <a:custGeom>
            <a:avLst/>
            <a:gdLst/>
            <a:ahLst/>
            <a:cxnLst/>
            <a:rect l="l" t="t" r="r" b="b"/>
            <a:pathLst>
              <a:path w="11565" h="17724">
                <a:moveTo>
                  <a:pt x="11565" y="0"/>
                </a:moveTo>
                <a:lnTo>
                  <a:pt x="6844" y="5343"/>
                </a:lnTo>
                <a:lnTo>
                  <a:pt x="2938" y="11302"/>
                </a:lnTo>
                <a:lnTo>
                  <a:pt x="0" y="17724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9347" y="3523988"/>
            <a:ext cx="4811" cy="10403"/>
          </a:xfrm>
          <a:custGeom>
            <a:avLst/>
            <a:gdLst/>
            <a:ahLst/>
            <a:cxnLst/>
            <a:rect l="l" t="t" r="r" b="b"/>
            <a:pathLst>
              <a:path w="5626" h="15283">
                <a:moveTo>
                  <a:pt x="5626" y="0"/>
                </a:moveTo>
                <a:lnTo>
                  <a:pt x="3094" y="4859"/>
                </a:lnTo>
                <a:lnTo>
                  <a:pt x="1218" y="9983"/>
                </a:lnTo>
                <a:lnTo>
                  <a:pt x="0" y="1528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1199" y="3538312"/>
            <a:ext cx="17374" cy="10088"/>
          </a:xfrm>
          <a:custGeom>
            <a:avLst/>
            <a:gdLst/>
            <a:ahLst/>
            <a:cxnLst/>
            <a:rect l="l" t="t" r="r" b="b"/>
            <a:pathLst>
              <a:path w="20318" h="14821">
                <a:moveTo>
                  <a:pt x="20318" y="14821"/>
                </a:moveTo>
                <a:lnTo>
                  <a:pt x="14191" y="9103"/>
                </a:lnTo>
                <a:lnTo>
                  <a:pt x="7376" y="413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6134" y="3606926"/>
            <a:ext cx="3047" cy="10612"/>
          </a:xfrm>
          <a:custGeom>
            <a:avLst/>
            <a:gdLst/>
            <a:ahLst/>
            <a:cxnLst/>
            <a:rect l="l" t="t" r="r" b="b"/>
            <a:pathLst>
              <a:path w="3563" h="15591">
                <a:moveTo>
                  <a:pt x="0" y="0"/>
                </a:moveTo>
                <a:lnTo>
                  <a:pt x="750" y="5277"/>
                </a:lnTo>
                <a:lnTo>
                  <a:pt x="1938" y="10489"/>
                </a:lnTo>
                <a:lnTo>
                  <a:pt x="3563" y="1559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05462" y="3608340"/>
            <a:ext cx="193848" cy="9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38456" y="3536401"/>
            <a:ext cx="589986" cy="333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92050" y="3499613"/>
            <a:ext cx="563863" cy="322688"/>
          </a:xfrm>
          <a:custGeom>
            <a:avLst/>
            <a:gdLst/>
            <a:ahLst/>
            <a:cxnLst/>
            <a:rect l="l" t="t" r="r" b="b"/>
            <a:pathLst>
              <a:path w="659406" h="474073">
                <a:moveTo>
                  <a:pt x="432506" y="429546"/>
                </a:moveTo>
                <a:lnTo>
                  <a:pt x="257227" y="429546"/>
                </a:lnTo>
                <a:lnTo>
                  <a:pt x="265428" y="439841"/>
                </a:lnTo>
                <a:lnTo>
                  <a:pt x="296589" y="463292"/>
                </a:lnTo>
                <a:lnTo>
                  <a:pt x="334628" y="474073"/>
                </a:lnTo>
                <a:lnTo>
                  <a:pt x="350485" y="473406"/>
                </a:lnTo>
                <a:lnTo>
                  <a:pt x="392244" y="462483"/>
                </a:lnTo>
                <a:lnTo>
                  <a:pt x="423986" y="439957"/>
                </a:lnTo>
                <a:lnTo>
                  <a:pt x="432506" y="429546"/>
                </a:lnTo>
                <a:close/>
              </a:path>
              <a:path w="659406" h="474073">
                <a:moveTo>
                  <a:pt x="559938" y="387302"/>
                </a:moveTo>
                <a:lnTo>
                  <a:pt x="90931" y="387302"/>
                </a:lnTo>
                <a:lnTo>
                  <a:pt x="90669" y="387610"/>
                </a:lnTo>
                <a:lnTo>
                  <a:pt x="90571" y="387764"/>
                </a:lnTo>
                <a:lnTo>
                  <a:pt x="97996" y="398725"/>
                </a:lnTo>
                <a:lnTo>
                  <a:pt x="126691" y="425497"/>
                </a:lnTo>
                <a:lnTo>
                  <a:pt x="162681" y="441732"/>
                </a:lnTo>
                <a:lnTo>
                  <a:pt x="189286" y="445896"/>
                </a:lnTo>
                <a:lnTo>
                  <a:pt x="203819" y="445391"/>
                </a:lnTo>
                <a:lnTo>
                  <a:pt x="241197" y="437242"/>
                </a:lnTo>
                <a:lnTo>
                  <a:pt x="257227" y="429546"/>
                </a:lnTo>
                <a:lnTo>
                  <a:pt x="432506" y="429546"/>
                </a:lnTo>
                <a:lnTo>
                  <a:pt x="438757" y="419627"/>
                </a:lnTo>
                <a:lnTo>
                  <a:pt x="444040" y="408122"/>
                </a:lnTo>
                <a:lnTo>
                  <a:pt x="446061" y="403158"/>
                </a:lnTo>
                <a:lnTo>
                  <a:pt x="537801" y="403158"/>
                </a:lnTo>
                <a:lnTo>
                  <a:pt x="541985" y="401138"/>
                </a:lnTo>
                <a:lnTo>
                  <a:pt x="553363" y="393413"/>
                </a:lnTo>
                <a:lnTo>
                  <a:pt x="559938" y="387302"/>
                </a:lnTo>
                <a:close/>
              </a:path>
              <a:path w="659406" h="474073">
                <a:moveTo>
                  <a:pt x="537801" y="403158"/>
                </a:moveTo>
                <a:lnTo>
                  <a:pt x="446061" y="403158"/>
                </a:lnTo>
                <a:lnTo>
                  <a:pt x="457494" y="408940"/>
                </a:lnTo>
                <a:lnTo>
                  <a:pt x="469603" y="413089"/>
                </a:lnTo>
                <a:lnTo>
                  <a:pt x="482206" y="415553"/>
                </a:lnTo>
                <a:lnTo>
                  <a:pt x="499096" y="414727"/>
                </a:lnTo>
                <a:lnTo>
                  <a:pt x="514754" y="411948"/>
                </a:lnTo>
                <a:lnTo>
                  <a:pt x="529083" y="407367"/>
                </a:lnTo>
                <a:lnTo>
                  <a:pt x="537801" y="403158"/>
                </a:lnTo>
                <a:close/>
              </a:path>
              <a:path w="659406" h="474073">
                <a:moveTo>
                  <a:pt x="60692" y="157573"/>
                </a:moveTo>
                <a:lnTo>
                  <a:pt x="22476" y="173944"/>
                </a:lnTo>
                <a:lnTo>
                  <a:pt x="1599" y="208388"/>
                </a:lnTo>
                <a:lnTo>
                  <a:pt x="0" y="222317"/>
                </a:lnTo>
                <a:lnTo>
                  <a:pt x="1379" y="235598"/>
                </a:lnTo>
                <a:lnTo>
                  <a:pt x="20613" y="269470"/>
                </a:lnTo>
                <a:lnTo>
                  <a:pt x="33227" y="278209"/>
                </a:lnTo>
                <a:lnTo>
                  <a:pt x="24992" y="288509"/>
                </a:lnTo>
                <a:lnTo>
                  <a:pt x="19098" y="300053"/>
                </a:lnTo>
                <a:lnTo>
                  <a:pt x="15689" y="312482"/>
                </a:lnTo>
                <a:lnTo>
                  <a:pt x="16783" y="328888"/>
                </a:lnTo>
                <a:lnTo>
                  <a:pt x="34729" y="367232"/>
                </a:lnTo>
                <a:lnTo>
                  <a:pt x="68796" y="386328"/>
                </a:lnTo>
                <a:lnTo>
                  <a:pt x="82429" y="387762"/>
                </a:lnTo>
                <a:lnTo>
                  <a:pt x="85655" y="387762"/>
                </a:lnTo>
                <a:lnTo>
                  <a:pt x="88274" y="387610"/>
                </a:lnTo>
                <a:lnTo>
                  <a:pt x="90931" y="387302"/>
                </a:lnTo>
                <a:lnTo>
                  <a:pt x="559938" y="387302"/>
                </a:lnTo>
                <a:lnTo>
                  <a:pt x="581686" y="350606"/>
                </a:lnTo>
                <a:lnTo>
                  <a:pt x="584194" y="330260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0" y="278023"/>
                </a:lnTo>
                <a:lnTo>
                  <a:pt x="674653" y="239200"/>
                </a:lnTo>
                <a:lnTo>
                  <a:pt x="674176" y="223860"/>
                </a:lnTo>
                <a:lnTo>
                  <a:pt x="664704" y="186454"/>
                </a:lnTo>
                <a:lnTo>
                  <a:pt x="652963" y="168104"/>
                </a:lnTo>
                <a:lnTo>
                  <a:pt x="656632" y="157658"/>
                </a:lnTo>
                <a:lnTo>
                  <a:pt x="60704" y="157658"/>
                </a:lnTo>
                <a:close/>
              </a:path>
              <a:path w="659406" h="474073">
                <a:moveTo>
                  <a:pt x="656679" y="157526"/>
                </a:moveTo>
                <a:lnTo>
                  <a:pt x="60924" y="157526"/>
                </a:lnTo>
                <a:lnTo>
                  <a:pt x="60704" y="157658"/>
                </a:lnTo>
                <a:lnTo>
                  <a:pt x="656632" y="157658"/>
                </a:lnTo>
                <a:lnTo>
                  <a:pt x="656679" y="157526"/>
                </a:lnTo>
                <a:close/>
              </a:path>
              <a:path w="659406" h="474073">
                <a:moveTo>
                  <a:pt x="169706" y="43089"/>
                </a:moveTo>
                <a:lnTo>
                  <a:pt x="125272" y="51290"/>
                </a:lnTo>
                <a:lnTo>
                  <a:pt x="90039" y="73722"/>
                </a:lnTo>
                <a:lnTo>
                  <a:pt x="67170" y="106926"/>
                </a:lnTo>
                <a:lnTo>
                  <a:pt x="59735" y="148598"/>
                </a:lnTo>
                <a:lnTo>
                  <a:pt x="60079" y="153149"/>
                </a:lnTo>
                <a:lnTo>
                  <a:pt x="60692" y="157573"/>
                </a:lnTo>
                <a:lnTo>
                  <a:pt x="60924" y="157526"/>
                </a:lnTo>
                <a:lnTo>
                  <a:pt x="656679" y="157526"/>
                </a:lnTo>
                <a:lnTo>
                  <a:pt x="657209" y="156016"/>
                </a:lnTo>
                <a:lnTo>
                  <a:pt x="659406" y="143458"/>
                </a:lnTo>
                <a:lnTo>
                  <a:pt x="658411" y="128296"/>
                </a:lnTo>
                <a:lnTo>
                  <a:pt x="643373" y="90024"/>
                </a:lnTo>
                <a:lnTo>
                  <a:pt x="613543" y="65034"/>
                </a:lnTo>
                <a:lnTo>
                  <a:pt x="598542" y="59273"/>
                </a:lnTo>
                <a:lnTo>
                  <a:pt x="597835" y="56854"/>
                </a:lnTo>
                <a:lnTo>
                  <a:pt x="218655" y="56854"/>
                </a:lnTo>
                <a:lnTo>
                  <a:pt x="207134" y="51269"/>
                </a:lnTo>
                <a:lnTo>
                  <a:pt x="195043" y="47091"/>
                </a:lnTo>
                <a:lnTo>
                  <a:pt x="182522" y="44353"/>
                </a:lnTo>
                <a:lnTo>
                  <a:pt x="169706" y="43089"/>
                </a:lnTo>
                <a:close/>
              </a:path>
              <a:path w="659406" h="474073">
                <a:moveTo>
                  <a:pt x="304959" y="14822"/>
                </a:moveTo>
                <a:lnTo>
                  <a:pt x="260579" y="21360"/>
                </a:lnTo>
                <a:lnTo>
                  <a:pt x="222510" y="50452"/>
                </a:lnTo>
                <a:lnTo>
                  <a:pt x="218655" y="56854"/>
                </a:lnTo>
                <a:lnTo>
                  <a:pt x="597835" y="56854"/>
                </a:lnTo>
                <a:lnTo>
                  <a:pt x="594675" y="46048"/>
                </a:lnTo>
                <a:lnTo>
                  <a:pt x="589918" y="36887"/>
                </a:lnTo>
                <a:lnTo>
                  <a:pt x="351004" y="36887"/>
                </a:lnTo>
                <a:lnTo>
                  <a:pt x="340920" y="28765"/>
                </a:lnTo>
                <a:lnTo>
                  <a:pt x="329735" y="22323"/>
                </a:lnTo>
                <a:lnTo>
                  <a:pt x="317673" y="17647"/>
                </a:lnTo>
                <a:lnTo>
                  <a:pt x="304959" y="14822"/>
                </a:lnTo>
                <a:close/>
              </a:path>
              <a:path w="659406" h="474073">
                <a:moveTo>
                  <a:pt x="421511" y="299"/>
                </a:moveTo>
                <a:lnTo>
                  <a:pt x="378735" y="8666"/>
                </a:lnTo>
                <a:lnTo>
                  <a:pt x="351004" y="36887"/>
                </a:lnTo>
                <a:lnTo>
                  <a:pt x="589918" y="36887"/>
                </a:lnTo>
                <a:lnTo>
                  <a:pt x="588440" y="34041"/>
                </a:lnTo>
                <a:lnTo>
                  <a:pt x="581605" y="25364"/>
                </a:lnTo>
                <a:lnTo>
                  <a:pt x="466036" y="25364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1" y="299"/>
                </a:lnTo>
                <a:close/>
              </a:path>
              <a:path w="659406" h="474073">
                <a:moveTo>
                  <a:pt x="531465" y="0"/>
                </a:moveTo>
                <a:lnTo>
                  <a:pt x="490296" y="7472"/>
                </a:lnTo>
                <a:lnTo>
                  <a:pt x="466036" y="25364"/>
                </a:lnTo>
                <a:lnTo>
                  <a:pt x="581605" y="25364"/>
                </a:lnTo>
                <a:lnTo>
                  <a:pt x="545375" y="2605"/>
                </a:lnTo>
                <a:lnTo>
                  <a:pt x="531465" y="0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2051" y="3499613"/>
            <a:ext cx="576900" cy="322688"/>
          </a:xfrm>
          <a:custGeom>
            <a:avLst/>
            <a:gdLst/>
            <a:ahLst/>
            <a:cxnLst/>
            <a:rect l="l" t="t" r="r" b="b"/>
            <a:pathLst>
              <a:path w="674653" h="474073">
                <a:moveTo>
                  <a:pt x="60922" y="157526"/>
                </a:moveTo>
                <a:lnTo>
                  <a:pt x="22475" y="173944"/>
                </a:lnTo>
                <a:lnTo>
                  <a:pt x="1599" y="208389"/>
                </a:lnTo>
                <a:lnTo>
                  <a:pt x="0" y="222319"/>
                </a:lnTo>
                <a:lnTo>
                  <a:pt x="1379" y="235598"/>
                </a:lnTo>
                <a:lnTo>
                  <a:pt x="20613" y="269471"/>
                </a:lnTo>
                <a:lnTo>
                  <a:pt x="33228" y="278209"/>
                </a:lnTo>
                <a:lnTo>
                  <a:pt x="24992" y="288509"/>
                </a:lnTo>
                <a:lnTo>
                  <a:pt x="19098" y="300052"/>
                </a:lnTo>
                <a:lnTo>
                  <a:pt x="15688" y="312482"/>
                </a:lnTo>
                <a:lnTo>
                  <a:pt x="16783" y="328887"/>
                </a:lnTo>
                <a:lnTo>
                  <a:pt x="34728" y="367231"/>
                </a:lnTo>
                <a:lnTo>
                  <a:pt x="68795" y="386327"/>
                </a:lnTo>
                <a:lnTo>
                  <a:pt x="85617" y="387764"/>
                </a:lnTo>
                <a:lnTo>
                  <a:pt x="88274" y="387610"/>
                </a:lnTo>
                <a:lnTo>
                  <a:pt x="90931" y="387301"/>
                </a:lnTo>
                <a:lnTo>
                  <a:pt x="90556" y="387742"/>
                </a:lnTo>
                <a:lnTo>
                  <a:pt x="116171" y="417663"/>
                </a:lnTo>
                <a:lnTo>
                  <a:pt x="150053" y="437592"/>
                </a:lnTo>
                <a:lnTo>
                  <a:pt x="189285" y="445896"/>
                </a:lnTo>
                <a:lnTo>
                  <a:pt x="203818" y="445392"/>
                </a:lnTo>
                <a:lnTo>
                  <a:pt x="241196" y="437243"/>
                </a:lnTo>
                <a:lnTo>
                  <a:pt x="257227" y="429545"/>
                </a:lnTo>
                <a:lnTo>
                  <a:pt x="265428" y="439840"/>
                </a:lnTo>
                <a:lnTo>
                  <a:pt x="296589" y="463292"/>
                </a:lnTo>
                <a:lnTo>
                  <a:pt x="334627" y="474073"/>
                </a:lnTo>
                <a:lnTo>
                  <a:pt x="350485" y="473406"/>
                </a:lnTo>
                <a:lnTo>
                  <a:pt x="392244" y="462482"/>
                </a:lnTo>
                <a:lnTo>
                  <a:pt x="423985" y="439956"/>
                </a:lnTo>
                <a:lnTo>
                  <a:pt x="446062" y="403157"/>
                </a:lnTo>
                <a:lnTo>
                  <a:pt x="457494" y="408939"/>
                </a:lnTo>
                <a:lnTo>
                  <a:pt x="469602" y="413088"/>
                </a:lnTo>
                <a:lnTo>
                  <a:pt x="482206" y="415552"/>
                </a:lnTo>
                <a:lnTo>
                  <a:pt x="499096" y="414727"/>
                </a:lnTo>
                <a:lnTo>
                  <a:pt x="541985" y="401138"/>
                </a:lnTo>
                <a:lnTo>
                  <a:pt x="571157" y="374085"/>
                </a:lnTo>
                <a:lnTo>
                  <a:pt x="583981" y="337691"/>
                </a:lnTo>
                <a:lnTo>
                  <a:pt x="584194" y="330259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0" y="278023"/>
                </a:lnTo>
                <a:lnTo>
                  <a:pt x="674653" y="239200"/>
                </a:lnTo>
                <a:lnTo>
                  <a:pt x="674175" y="223860"/>
                </a:lnTo>
                <a:lnTo>
                  <a:pt x="664703" y="186454"/>
                </a:lnTo>
                <a:lnTo>
                  <a:pt x="652963" y="168103"/>
                </a:lnTo>
                <a:lnTo>
                  <a:pt x="657209" y="156016"/>
                </a:lnTo>
                <a:lnTo>
                  <a:pt x="659406" y="143458"/>
                </a:lnTo>
                <a:lnTo>
                  <a:pt x="658410" y="128296"/>
                </a:lnTo>
                <a:lnTo>
                  <a:pt x="655302" y="114258"/>
                </a:lnTo>
                <a:lnTo>
                  <a:pt x="634864" y="80061"/>
                </a:lnTo>
                <a:lnTo>
                  <a:pt x="601042" y="60204"/>
                </a:lnTo>
                <a:lnTo>
                  <a:pt x="598542" y="59273"/>
                </a:lnTo>
                <a:lnTo>
                  <a:pt x="594674" y="46048"/>
                </a:lnTo>
                <a:lnTo>
                  <a:pt x="569976" y="14562"/>
                </a:lnTo>
                <a:lnTo>
                  <a:pt x="531464" y="0"/>
                </a:lnTo>
                <a:lnTo>
                  <a:pt x="516128" y="725"/>
                </a:lnTo>
                <a:lnTo>
                  <a:pt x="479654" y="13290"/>
                </a:lnTo>
                <a:lnTo>
                  <a:pt x="466036" y="25364"/>
                </a:lnTo>
                <a:lnTo>
                  <a:pt x="456952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0" y="299"/>
                </a:lnTo>
                <a:lnTo>
                  <a:pt x="405436" y="1063"/>
                </a:lnTo>
                <a:lnTo>
                  <a:pt x="368119" y="15186"/>
                </a:lnTo>
                <a:lnTo>
                  <a:pt x="351003" y="36887"/>
                </a:lnTo>
                <a:lnTo>
                  <a:pt x="340919" y="28765"/>
                </a:lnTo>
                <a:lnTo>
                  <a:pt x="329734" y="22323"/>
                </a:lnTo>
                <a:lnTo>
                  <a:pt x="317672" y="17647"/>
                </a:lnTo>
                <a:lnTo>
                  <a:pt x="304959" y="14822"/>
                </a:lnTo>
                <a:lnTo>
                  <a:pt x="288628" y="15341"/>
                </a:lnTo>
                <a:lnTo>
                  <a:pt x="248831" y="26654"/>
                </a:lnTo>
                <a:lnTo>
                  <a:pt x="218654" y="56854"/>
                </a:lnTo>
                <a:lnTo>
                  <a:pt x="207133" y="51270"/>
                </a:lnTo>
                <a:lnTo>
                  <a:pt x="195043" y="47091"/>
                </a:lnTo>
                <a:lnTo>
                  <a:pt x="182521" y="44353"/>
                </a:lnTo>
                <a:lnTo>
                  <a:pt x="169705" y="43088"/>
                </a:lnTo>
                <a:lnTo>
                  <a:pt x="154067" y="44027"/>
                </a:lnTo>
                <a:lnTo>
                  <a:pt x="112349" y="57356"/>
                </a:lnTo>
                <a:lnTo>
                  <a:pt x="80886" y="83763"/>
                </a:lnTo>
                <a:lnTo>
                  <a:pt x="62840" y="119789"/>
                </a:lnTo>
                <a:lnTo>
                  <a:pt x="59734" y="148597"/>
                </a:lnTo>
                <a:lnTo>
                  <a:pt x="60078" y="153150"/>
                </a:lnTo>
                <a:lnTo>
                  <a:pt x="60704" y="157657"/>
                </a:lnTo>
                <a:lnTo>
                  <a:pt x="60922" y="157526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0757" y="3689491"/>
            <a:ext cx="33866" cy="6091"/>
          </a:xfrm>
          <a:custGeom>
            <a:avLst/>
            <a:gdLst/>
            <a:ahLst/>
            <a:cxnLst/>
            <a:rect l="l" t="t" r="r" b="b"/>
            <a:pathLst>
              <a:path w="39604" h="8949">
                <a:moveTo>
                  <a:pt x="0" y="0"/>
                </a:moveTo>
                <a:lnTo>
                  <a:pt x="11675" y="5225"/>
                </a:lnTo>
                <a:lnTo>
                  <a:pt x="24122" y="8228"/>
                </a:lnTo>
                <a:lnTo>
                  <a:pt x="36072" y="8949"/>
                </a:lnTo>
                <a:lnTo>
                  <a:pt x="37853" y="8905"/>
                </a:lnTo>
                <a:lnTo>
                  <a:pt x="39604" y="877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69807" y="3760395"/>
            <a:ext cx="14808" cy="2843"/>
          </a:xfrm>
          <a:custGeom>
            <a:avLst/>
            <a:gdLst/>
            <a:ahLst/>
            <a:cxnLst/>
            <a:rect l="l" t="t" r="r" b="b"/>
            <a:pathLst>
              <a:path w="17317" h="4177">
                <a:moveTo>
                  <a:pt x="0" y="4177"/>
                </a:moveTo>
                <a:lnTo>
                  <a:pt x="5939" y="3518"/>
                </a:lnTo>
                <a:lnTo>
                  <a:pt x="11752" y="2111"/>
                </a:lnTo>
                <a:lnTo>
                  <a:pt x="17317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3079" y="3778970"/>
            <a:ext cx="8927" cy="13022"/>
          </a:xfrm>
          <a:custGeom>
            <a:avLst/>
            <a:gdLst/>
            <a:ahLst/>
            <a:cxnLst/>
            <a:rect l="l" t="t" r="r" b="b"/>
            <a:pathLst>
              <a:path w="10440" h="19131">
                <a:moveTo>
                  <a:pt x="0" y="0"/>
                </a:moveTo>
                <a:lnTo>
                  <a:pt x="2750" y="6707"/>
                </a:lnTo>
                <a:lnTo>
                  <a:pt x="6252" y="13128"/>
                </a:lnTo>
                <a:lnTo>
                  <a:pt x="10440" y="1913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3401" y="3759362"/>
            <a:ext cx="3555" cy="14279"/>
          </a:xfrm>
          <a:custGeom>
            <a:avLst/>
            <a:gdLst/>
            <a:ahLst/>
            <a:cxnLst/>
            <a:rect l="l" t="t" r="r" b="b"/>
            <a:pathLst>
              <a:path w="4157" h="20978">
                <a:moveTo>
                  <a:pt x="0" y="20978"/>
                </a:moveTo>
                <a:lnTo>
                  <a:pt x="2156" y="14140"/>
                </a:lnTo>
                <a:lnTo>
                  <a:pt x="3532" y="7102"/>
                </a:lnTo>
                <a:lnTo>
                  <a:pt x="4157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1671" y="3672486"/>
            <a:ext cx="40087" cy="52075"/>
          </a:xfrm>
          <a:custGeom>
            <a:avLst/>
            <a:gdLst/>
            <a:ahLst/>
            <a:cxnLst/>
            <a:rect l="l" t="t" r="r" b="b"/>
            <a:pathLst>
              <a:path w="46880" h="76505">
                <a:moveTo>
                  <a:pt x="46849" y="76505"/>
                </a:moveTo>
                <a:lnTo>
                  <a:pt x="46849" y="76262"/>
                </a:lnTo>
                <a:lnTo>
                  <a:pt x="46880" y="76043"/>
                </a:lnTo>
                <a:lnTo>
                  <a:pt x="46880" y="75801"/>
                </a:lnTo>
                <a:lnTo>
                  <a:pt x="37493" y="37436"/>
                </a:lnTo>
                <a:lnTo>
                  <a:pt x="11661" y="7302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31051" y="3621075"/>
            <a:ext cx="14568" cy="12988"/>
          </a:xfrm>
          <a:custGeom>
            <a:avLst/>
            <a:gdLst/>
            <a:ahLst/>
            <a:cxnLst/>
            <a:rect l="l" t="t" r="r" b="b"/>
            <a:pathLst>
              <a:path w="17036" h="19081">
                <a:moveTo>
                  <a:pt x="0" y="19081"/>
                </a:moveTo>
                <a:lnTo>
                  <a:pt x="9317" y="10171"/>
                </a:lnTo>
                <a:lnTo>
                  <a:pt x="1703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03867" y="3539958"/>
            <a:ext cx="1042" cy="9460"/>
          </a:xfrm>
          <a:custGeom>
            <a:avLst/>
            <a:gdLst/>
            <a:ahLst/>
            <a:cxnLst/>
            <a:rect l="l" t="t" r="r" b="b"/>
            <a:pathLst>
              <a:path w="1218" h="13898">
                <a:moveTo>
                  <a:pt x="1188" y="13898"/>
                </a:moveTo>
                <a:lnTo>
                  <a:pt x="1188" y="13546"/>
                </a:lnTo>
                <a:lnTo>
                  <a:pt x="1218" y="13216"/>
                </a:lnTo>
                <a:lnTo>
                  <a:pt x="1218" y="12864"/>
                </a:lnTo>
                <a:lnTo>
                  <a:pt x="1218" y="8554"/>
                </a:lnTo>
                <a:lnTo>
                  <a:pt x="812" y="424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0564" y="3516802"/>
            <a:ext cx="9889" cy="12064"/>
          </a:xfrm>
          <a:custGeom>
            <a:avLst/>
            <a:gdLst/>
            <a:ahLst/>
            <a:cxnLst/>
            <a:rect l="l" t="t" r="r" b="b"/>
            <a:pathLst>
              <a:path w="11565" h="17724">
                <a:moveTo>
                  <a:pt x="11565" y="0"/>
                </a:moveTo>
                <a:lnTo>
                  <a:pt x="6846" y="5343"/>
                </a:lnTo>
                <a:lnTo>
                  <a:pt x="2938" y="11302"/>
                </a:lnTo>
                <a:lnTo>
                  <a:pt x="0" y="17724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87170" y="3523988"/>
            <a:ext cx="4811" cy="10403"/>
          </a:xfrm>
          <a:custGeom>
            <a:avLst/>
            <a:gdLst/>
            <a:ahLst/>
            <a:cxnLst/>
            <a:rect l="l" t="t" r="r" b="b"/>
            <a:pathLst>
              <a:path w="5626" h="15283">
                <a:moveTo>
                  <a:pt x="5626" y="0"/>
                </a:moveTo>
                <a:lnTo>
                  <a:pt x="3095" y="4859"/>
                </a:lnTo>
                <a:lnTo>
                  <a:pt x="1219" y="9983"/>
                </a:lnTo>
                <a:lnTo>
                  <a:pt x="0" y="1528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9024" y="3538312"/>
            <a:ext cx="17373" cy="10088"/>
          </a:xfrm>
          <a:custGeom>
            <a:avLst/>
            <a:gdLst/>
            <a:ahLst/>
            <a:cxnLst/>
            <a:rect l="l" t="t" r="r" b="b"/>
            <a:pathLst>
              <a:path w="20317" h="14821">
                <a:moveTo>
                  <a:pt x="20317" y="14821"/>
                </a:moveTo>
                <a:lnTo>
                  <a:pt x="14191" y="9103"/>
                </a:lnTo>
                <a:lnTo>
                  <a:pt x="7376" y="413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43959" y="3606926"/>
            <a:ext cx="3047" cy="10612"/>
          </a:xfrm>
          <a:custGeom>
            <a:avLst/>
            <a:gdLst/>
            <a:ahLst/>
            <a:cxnLst/>
            <a:rect l="l" t="t" r="r" b="b"/>
            <a:pathLst>
              <a:path w="3563" h="15591">
                <a:moveTo>
                  <a:pt x="0" y="0"/>
                </a:moveTo>
                <a:lnTo>
                  <a:pt x="750" y="5277"/>
                </a:lnTo>
                <a:lnTo>
                  <a:pt x="1938" y="10489"/>
                </a:lnTo>
                <a:lnTo>
                  <a:pt x="3563" y="1559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763287" y="3608340"/>
            <a:ext cx="193848" cy="9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3637" y="1593906"/>
            <a:ext cx="1549701" cy="3410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8" dirty="0">
                <a:latin typeface="Arial"/>
                <a:cs typeface="Arial"/>
              </a:rPr>
              <a:t>Multipoint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to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  <a:p>
            <a:pPr marL="363861">
              <a:spcBef>
                <a:spcPts val="384"/>
              </a:spcBef>
            </a:pPr>
            <a:r>
              <a:rPr sz="1000" spc="4" dirty="0">
                <a:latin typeface="Arial"/>
                <a:cs typeface="Arial"/>
              </a:rPr>
              <a:t>DIO messages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78217" y="3257294"/>
            <a:ext cx="0" cy="153183"/>
          </a:xfrm>
          <a:custGeom>
            <a:avLst/>
            <a:gdLst/>
            <a:ahLst/>
            <a:cxnLst/>
            <a:rect l="l" t="t" r="r" b="b"/>
            <a:pathLst>
              <a:path h="225046">
                <a:moveTo>
                  <a:pt x="0" y="0"/>
                </a:moveTo>
                <a:lnTo>
                  <a:pt x="0" y="225046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49188" y="3379664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70251" y="2982255"/>
            <a:ext cx="200504" cy="185549"/>
          </a:xfrm>
          <a:custGeom>
            <a:avLst/>
            <a:gdLst/>
            <a:ahLst/>
            <a:cxnLst/>
            <a:rect l="l" t="t" r="r" b="b"/>
            <a:pathLst>
              <a:path w="234478" h="272596">
                <a:moveTo>
                  <a:pt x="0" y="272596"/>
                </a:moveTo>
                <a:lnTo>
                  <a:pt x="234478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57631" y="3129374"/>
            <a:ext cx="59869" cy="50110"/>
          </a:xfrm>
          <a:custGeom>
            <a:avLst/>
            <a:gdLst/>
            <a:ahLst/>
            <a:cxnLst/>
            <a:rect l="l" t="t" r="r" b="b"/>
            <a:pathLst>
              <a:path w="70013" h="73619">
                <a:moveTo>
                  <a:pt x="18543" y="0"/>
                </a:moveTo>
                <a:lnTo>
                  <a:pt x="0" y="73619"/>
                </a:lnTo>
                <a:lnTo>
                  <a:pt x="70013" y="44284"/>
                </a:lnTo>
                <a:lnTo>
                  <a:pt x="18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519" y="2561322"/>
            <a:ext cx="440070" cy="300668"/>
          </a:xfrm>
          <a:custGeom>
            <a:avLst/>
            <a:gdLst/>
            <a:ahLst/>
            <a:cxnLst/>
            <a:rect l="l" t="t" r="r" b="b"/>
            <a:pathLst>
              <a:path w="514638" h="441722">
                <a:moveTo>
                  <a:pt x="0" y="0"/>
                </a:moveTo>
                <a:lnTo>
                  <a:pt x="514638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1313" y="2824386"/>
            <a:ext cx="62963" cy="47638"/>
          </a:xfrm>
          <a:custGeom>
            <a:avLst/>
            <a:gdLst/>
            <a:ahLst/>
            <a:cxnLst/>
            <a:rect l="l" t="t" r="r" b="b"/>
            <a:pathLst>
              <a:path w="73632" h="69987">
                <a:moveTo>
                  <a:pt x="44217" y="0"/>
                </a:moveTo>
                <a:lnTo>
                  <a:pt x="0" y="51528"/>
                </a:lnTo>
                <a:lnTo>
                  <a:pt x="73632" y="69987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0497" y="2257645"/>
            <a:ext cx="239626" cy="214357"/>
          </a:xfrm>
          <a:custGeom>
            <a:avLst/>
            <a:gdLst/>
            <a:ahLst/>
            <a:cxnLst/>
            <a:rect l="l" t="t" r="r" b="b"/>
            <a:pathLst>
              <a:path w="280229" h="314919">
                <a:moveTo>
                  <a:pt x="280229" y="0"/>
                </a:moveTo>
                <a:lnTo>
                  <a:pt x="0" y="314919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57631" y="2433619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63183" y="2561322"/>
            <a:ext cx="501920" cy="0"/>
          </a:xfrm>
          <a:custGeom>
            <a:avLst/>
            <a:gdLst/>
            <a:ahLst/>
            <a:cxnLst/>
            <a:rect l="l" t="t" r="r" b="b"/>
            <a:pathLst>
              <a:path w="586968">
                <a:moveTo>
                  <a:pt x="586968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3832" y="2538211"/>
            <a:ext cx="58057" cy="46220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69408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88106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79127" y="2931137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3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97823" y="2947062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43636" y="2183045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962154" y="219897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9358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28055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04963" y="3179360"/>
            <a:ext cx="325770" cy="154924"/>
          </a:xfrm>
          <a:custGeom>
            <a:avLst/>
            <a:gdLst/>
            <a:ahLst/>
            <a:cxnLst/>
            <a:rect l="l" t="t" r="r" b="b"/>
            <a:pathLst>
              <a:path w="380970" h="227605">
                <a:moveTo>
                  <a:pt x="285727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7" y="227605"/>
                </a:lnTo>
                <a:lnTo>
                  <a:pt x="380970" y="113802"/>
                </a:lnTo>
                <a:lnTo>
                  <a:pt x="285727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623659" y="3195285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18939" y="3425870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04006" y="2338156"/>
            <a:ext cx="174127" cy="134621"/>
          </a:xfrm>
          <a:custGeom>
            <a:avLst/>
            <a:gdLst/>
            <a:ahLst/>
            <a:cxnLst/>
            <a:rect l="l" t="t" r="r" b="b"/>
            <a:pathLst>
              <a:path w="203632" h="197776">
                <a:moveTo>
                  <a:pt x="0" y="0"/>
                </a:moveTo>
                <a:lnTo>
                  <a:pt x="203632" y="19777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30144" y="2434731"/>
            <a:ext cx="61874" cy="48780"/>
          </a:xfrm>
          <a:custGeom>
            <a:avLst/>
            <a:gdLst/>
            <a:ahLst/>
            <a:cxnLst/>
            <a:rect l="l" t="t" r="r" b="b"/>
            <a:pathLst>
              <a:path w="72358" h="71664">
                <a:moveTo>
                  <a:pt x="47301" y="0"/>
                </a:moveTo>
                <a:lnTo>
                  <a:pt x="0" y="48714"/>
                </a:lnTo>
                <a:lnTo>
                  <a:pt x="72358" y="71664"/>
                </a:lnTo>
                <a:lnTo>
                  <a:pt x="47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94241" y="2212146"/>
            <a:ext cx="324698" cy="154925"/>
          </a:xfrm>
          <a:custGeom>
            <a:avLst/>
            <a:gdLst/>
            <a:ahLst/>
            <a:cxnLst/>
            <a:rect l="l" t="t" r="r" b="b"/>
            <a:pathLst>
              <a:path w="379716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6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70214" y="3444109"/>
            <a:ext cx="856299" cy="1197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711815" algn="l"/>
              </a:tabLst>
            </a:pP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D</a:t>
            </a:r>
            <a:r>
              <a:rPr sz="700" spc="-8" dirty="0">
                <a:solidFill>
                  <a:srgbClr val="0183B7"/>
                </a:solidFill>
                <a:latin typeface="Arial"/>
                <a:cs typeface="Arial"/>
              </a:rPr>
              <a:t>ODAG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 Roo</a:t>
            </a: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t	</a:t>
            </a:r>
            <a:r>
              <a:rPr sz="1300" b="1" baseline="2525" dirty="0">
                <a:latin typeface="Arial"/>
                <a:cs typeface="Arial"/>
              </a:rPr>
              <a:t>0</a:t>
            </a:r>
            <a:endParaRPr sz="1300" baseline="2525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12761" y="222807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65488" y="2561322"/>
            <a:ext cx="312730" cy="298864"/>
          </a:xfrm>
          <a:custGeom>
            <a:avLst/>
            <a:gdLst/>
            <a:ahLst/>
            <a:cxnLst/>
            <a:rect l="l" t="t" r="r" b="b"/>
            <a:pathLst>
              <a:path w="365720" h="439072">
                <a:moveTo>
                  <a:pt x="365720" y="0"/>
                </a:moveTo>
                <a:lnTo>
                  <a:pt x="0" y="43907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53101" y="2821720"/>
            <a:ext cx="59464" cy="50305"/>
          </a:xfrm>
          <a:custGeom>
            <a:avLst/>
            <a:gdLst/>
            <a:ahLst/>
            <a:cxnLst/>
            <a:rect l="l" t="t" r="r" b="b"/>
            <a:pathLst>
              <a:path w="69540" h="73905">
                <a:moveTo>
                  <a:pt x="17373" y="0"/>
                </a:moveTo>
                <a:lnTo>
                  <a:pt x="0" y="73905"/>
                </a:lnTo>
                <a:lnTo>
                  <a:pt x="69540" y="43463"/>
                </a:lnTo>
                <a:lnTo>
                  <a:pt x="1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8939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637636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12376" y="2999006"/>
            <a:ext cx="252091" cy="173116"/>
          </a:xfrm>
          <a:custGeom>
            <a:avLst/>
            <a:gdLst/>
            <a:ahLst/>
            <a:cxnLst/>
            <a:rect l="l" t="t" r="r" b="b"/>
            <a:pathLst>
              <a:path w="294806" h="254331">
                <a:moveTo>
                  <a:pt x="0" y="0"/>
                </a:moveTo>
                <a:lnTo>
                  <a:pt x="294806" y="254331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16199" y="3134497"/>
            <a:ext cx="62923" cy="47689"/>
          </a:xfrm>
          <a:custGeom>
            <a:avLst/>
            <a:gdLst/>
            <a:ahLst/>
            <a:cxnLst/>
            <a:rect l="l" t="t" r="r" b="b"/>
            <a:pathLst>
              <a:path w="73585" h="70062">
                <a:moveTo>
                  <a:pt x="44347" y="0"/>
                </a:moveTo>
                <a:lnTo>
                  <a:pt x="0" y="51418"/>
                </a:lnTo>
                <a:lnTo>
                  <a:pt x="73585" y="70062"/>
                </a:lnTo>
                <a:lnTo>
                  <a:pt x="44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9304" y="2872078"/>
            <a:ext cx="324698" cy="154924"/>
          </a:xfrm>
          <a:custGeom>
            <a:avLst/>
            <a:gdLst/>
            <a:ahLst/>
            <a:cxnLst/>
            <a:rect l="l" t="t" r="r" b="b"/>
            <a:pathLst>
              <a:path w="379716" h="227605">
                <a:moveTo>
                  <a:pt x="284786" y="0"/>
                </a:moveTo>
                <a:lnTo>
                  <a:pt x="94929" y="0"/>
                </a:lnTo>
                <a:lnTo>
                  <a:pt x="0" y="113802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6" y="113802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227823" y="288800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68709" y="3257295"/>
            <a:ext cx="422507" cy="1033"/>
          </a:xfrm>
          <a:custGeom>
            <a:avLst/>
            <a:gdLst/>
            <a:ahLst/>
            <a:cxnLst/>
            <a:rect l="l" t="t" r="r" b="b"/>
            <a:pathLst>
              <a:path w="494099" h="1517">
                <a:moveTo>
                  <a:pt x="0" y="0"/>
                </a:moveTo>
                <a:lnTo>
                  <a:pt x="494099" y="1517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52421" y="3235123"/>
            <a:ext cx="58147" cy="46220"/>
          </a:xfrm>
          <a:custGeom>
            <a:avLst/>
            <a:gdLst/>
            <a:ahLst/>
            <a:cxnLst/>
            <a:rect l="l" t="t" r="r" b="b"/>
            <a:pathLst>
              <a:path w="68000" h="67904">
                <a:moveTo>
                  <a:pt x="209" y="0"/>
                </a:moveTo>
                <a:lnTo>
                  <a:pt x="0" y="67904"/>
                </a:lnTo>
                <a:lnTo>
                  <a:pt x="68000" y="34160"/>
                </a:lnTo>
                <a:lnTo>
                  <a:pt x="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3961" y="3182783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22658" y="319870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738376" y="2294255"/>
            <a:ext cx="120290" cy="102779"/>
          </a:xfrm>
          <a:custGeom>
            <a:avLst/>
            <a:gdLst/>
            <a:ahLst/>
            <a:cxnLst/>
            <a:rect l="l" t="t" r="r" b="b"/>
            <a:pathLst>
              <a:path w="140672" h="150997">
                <a:moveTo>
                  <a:pt x="0" y="89728"/>
                </a:moveTo>
                <a:lnTo>
                  <a:pt x="3820" y="150997"/>
                </a:lnTo>
                <a:lnTo>
                  <a:pt x="65083" y="147177"/>
                </a:lnTo>
                <a:lnTo>
                  <a:pt x="48812" y="132815"/>
                </a:lnTo>
                <a:lnTo>
                  <a:pt x="74162" y="104090"/>
                </a:lnTo>
                <a:lnTo>
                  <a:pt x="16271" y="104090"/>
                </a:lnTo>
                <a:lnTo>
                  <a:pt x="0" y="89728"/>
                </a:lnTo>
                <a:close/>
              </a:path>
              <a:path w="140672" h="150997">
                <a:moveTo>
                  <a:pt x="108130" y="0"/>
                </a:moveTo>
                <a:lnTo>
                  <a:pt x="16271" y="104090"/>
                </a:lnTo>
                <a:lnTo>
                  <a:pt x="74162" y="104090"/>
                </a:lnTo>
                <a:lnTo>
                  <a:pt x="140672" y="28724"/>
                </a:lnTo>
                <a:lnTo>
                  <a:pt x="10813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38377" y="2294254"/>
            <a:ext cx="120289" cy="102780"/>
          </a:xfrm>
          <a:custGeom>
            <a:avLst/>
            <a:gdLst/>
            <a:ahLst/>
            <a:cxnLst/>
            <a:rect l="l" t="t" r="r" b="b"/>
            <a:pathLst>
              <a:path w="140671" h="150998">
                <a:moveTo>
                  <a:pt x="140671" y="28725"/>
                </a:moveTo>
                <a:lnTo>
                  <a:pt x="48811" y="132815"/>
                </a:lnTo>
                <a:lnTo>
                  <a:pt x="65082" y="147178"/>
                </a:lnTo>
                <a:lnTo>
                  <a:pt x="3819" y="150998"/>
                </a:lnTo>
                <a:lnTo>
                  <a:pt x="0" y="89728"/>
                </a:lnTo>
                <a:lnTo>
                  <a:pt x="16270" y="104090"/>
                </a:lnTo>
                <a:lnTo>
                  <a:pt x="108130" y="0"/>
                </a:lnTo>
                <a:lnTo>
                  <a:pt x="140671" y="28725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62008" y="2479283"/>
            <a:ext cx="155819" cy="59095"/>
          </a:xfrm>
          <a:custGeom>
            <a:avLst/>
            <a:gdLst/>
            <a:ahLst/>
            <a:cxnLst/>
            <a:rect l="l" t="t" r="r" b="b"/>
            <a:pathLst>
              <a:path w="182222" h="86818">
                <a:moveTo>
                  <a:pt x="43403" y="0"/>
                </a:moveTo>
                <a:lnTo>
                  <a:pt x="0" y="43408"/>
                </a:lnTo>
                <a:lnTo>
                  <a:pt x="43403" y="86818"/>
                </a:lnTo>
                <a:lnTo>
                  <a:pt x="43403" y="65112"/>
                </a:lnTo>
                <a:lnTo>
                  <a:pt x="182222" y="65112"/>
                </a:lnTo>
                <a:lnTo>
                  <a:pt x="182222" y="21704"/>
                </a:lnTo>
                <a:lnTo>
                  <a:pt x="43403" y="21704"/>
                </a:lnTo>
                <a:lnTo>
                  <a:pt x="43403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62008" y="2479282"/>
            <a:ext cx="155818" cy="59095"/>
          </a:xfrm>
          <a:custGeom>
            <a:avLst/>
            <a:gdLst/>
            <a:ahLst/>
            <a:cxnLst/>
            <a:rect l="l" t="t" r="r" b="b"/>
            <a:pathLst>
              <a:path w="182221" h="86818">
                <a:moveTo>
                  <a:pt x="182221" y="65113"/>
                </a:moveTo>
                <a:lnTo>
                  <a:pt x="43403" y="65113"/>
                </a:lnTo>
                <a:lnTo>
                  <a:pt x="43403" y="86818"/>
                </a:lnTo>
                <a:lnTo>
                  <a:pt x="0" y="43409"/>
                </a:lnTo>
                <a:lnTo>
                  <a:pt x="43403" y="0"/>
                </a:lnTo>
                <a:lnTo>
                  <a:pt x="43403" y="21704"/>
                </a:lnTo>
                <a:lnTo>
                  <a:pt x="182221" y="21704"/>
                </a:lnTo>
                <a:lnTo>
                  <a:pt x="182221" y="65113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60604" y="2418108"/>
            <a:ext cx="123558" cy="98069"/>
          </a:xfrm>
          <a:custGeom>
            <a:avLst/>
            <a:gdLst/>
            <a:ahLst/>
            <a:cxnLst/>
            <a:rect l="l" t="t" r="r" b="b"/>
            <a:pathLst>
              <a:path w="144494" h="144076">
                <a:moveTo>
                  <a:pt x="30610" y="0"/>
                </a:moveTo>
                <a:lnTo>
                  <a:pt x="0" y="30775"/>
                </a:lnTo>
                <a:lnTo>
                  <a:pt x="98417" y="128687"/>
                </a:lnTo>
                <a:lnTo>
                  <a:pt x="83112" y="144076"/>
                </a:lnTo>
                <a:lnTo>
                  <a:pt x="144494" y="143913"/>
                </a:lnTo>
                <a:lnTo>
                  <a:pt x="144373" y="97913"/>
                </a:lnTo>
                <a:lnTo>
                  <a:pt x="129026" y="97913"/>
                </a:lnTo>
                <a:lnTo>
                  <a:pt x="30610" y="0"/>
                </a:lnTo>
                <a:close/>
              </a:path>
              <a:path w="144494" h="144076">
                <a:moveTo>
                  <a:pt x="144332" y="82524"/>
                </a:moveTo>
                <a:lnTo>
                  <a:pt x="129026" y="97913"/>
                </a:lnTo>
                <a:lnTo>
                  <a:pt x="144373" y="97913"/>
                </a:lnTo>
                <a:lnTo>
                  <a:pt x="144332" y="82524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60604" y="2418108"/>
            <a:ext cx="123558" cy="98068"/>
          </a:xfrm>
          <a:custGeom>
            <a:avLst/>
            <a:gdLst/>
            <a:ahLst/>
            <a:cxnLst/>
            <a:rect l="l" t="t" r="r" b="b"/>
            <a:pathLst>
              <a:path w="144494" h="144075">
                <a:moveTo>
                  <a:pt x="30610" y="0"/>
                </a:moveTo>
                <a:lnTo>
                  <a:pt x="129026" y="97912"/>
                </a:lnTo>
                <a:lnTo>
                  <a:pt x="144332" y="82524"/>
                </a:lnTo>
                <a:lnTo>
                  <a:pt x="144494" y="143914"/>
                </a:lnTo>
                <a:lnTo>
                  <a:pt x="83112" y="144075"/>
                </a:lnTo>
                <a:lnTo>
                  <a:pt x="98416" y="128688"/>
                </a:lnTo>
                <a:lnTo>
                  <a:pt x="0" y="30775"/>
                </a:lnTo>
                <a:lnTo>
                  <a:pt x="30610" y="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84735" y="2648182"/>
            <a:ext cx="120290" cy="102779"/>
          </a:xfrm>
          <a:custGeom>
            <a:avLst/>
            <a:gdLst/>
            <a:ahLst/>
            <a:cxnLst/>
            <a:rect l="l" t="t" r="r" b="b"/>
            <a:pathLst>
              <a:path w="140672" h="150997">
                <a:moveTo>
                  <a:pt x="0" y="89726"/>
                </a:moveTo>
                <a:lnTo>
                  <a:pt x="3820" y="150997"/>
                </a:lnTo>
                <a:lnTo>
                  <a:pt x="65082" y="147177"/>
                </a:lnTo>
                <a:lnTo>
                  <a:pt x="48812" y="132814"/>
                </a:lnTo>
                <a:lnTo>
                  <a:pt x="74162" y="104089"/>
                </a:lnTo>
                <a:lnTo>
                  <a:pt x="16271" y="104089"/>
                </a:lnTo>
                <a:lnTo>
                  <a:pt x="0" y="89726"/>
                </a:lnTo>
                <a:close/>
              </a:path>
              <a:path w="140672" h="150997">
                <a:moveTo>
                  <a:pt x="108130" y="0"/>
                </a:moveTo>
                <a:lnTo>
                  <a:pt x="16271" y="104089"/>
                </a:lnTo>
                <a:lnTo>
                  <a:pt x="74162" y="104089"/>
                </a:lnTo>
                <a:lnTo>
                  <a:pt x="140672" y="28724"/>
                </a:lnTo>
                <a:lnTo>
                  <a:pt x="10813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84736" y="2648180"/>
            <a:ext cx="120289" cy="102780"/>
          </a:xfrm>
          <a:custGeom>
            <a:avLst/>
            <a:gdLst/>
            <a:ahLst/>
            <a:cxnLst/>
            <a:rect l="l" t="t" r="r" b="b"/>
            <a:pathLst>
              <a:path w="140671" h="150998">
                <a:moveTo>
                  <a:pt x="140671" y="28724"/>
                </a:moveTo>
                <a:lnTo>
                  <a:pt x="48811" y="132815"/>
                </a:lnTo>
                <a:lnTo>
                  <a:pt x="65082" y="147178"/>
                </a:lnTo>
                <a:lnTo>
                  <a:pt x="3819" y="150998"/>
                </a:lnTo>
                <a:lnTo>
                  <a:pt x="0" y="89727"/>
                </a:lnTo>
                <a:lnTo>
                  <a:pt x="16270" y="104090"/>
                </a:lnTo>
                <a:lnTo>
                  <a:pt x="108129" y="0"/>
                </a:lnTo>
                <a:lnTo>
                  <a:pt x="140671" y="28724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17757" y="3123082"/>
            <a:ext cx="120290" cy="102779"/>
          </a:xfrm>
          <a:custGeom>
            <a:avLst/>
            <a:gdLst/>
            <a:ahLst/>
            <a:cxnLst/>
            <a:rect l="l" t="t" r="r" b="b"/>
            <a:pathLst>
              <a:path w="140672" h="150997">
                <a:moveTo>
                  <a:pt x="0" y="89726"/>
                </a:moveTo>
                <a:lnTo>
                  <a:pt x="3820" y="150997"/>
                </a:lnTo>
                <a:lnTo>
                  <a:pt x="65083" y="147177"/>
                </a:lnTo>
                <a:lnTo>
                  <a:pt x="48812" y="132815"/>
                </a:lnTo>
                <a:lnTo>
                  <a:pt x="74163" y="104089"/>
                </a:lnTo>
                <a:lnTo>
                  <a:pt x="16271" y="104089"/>
                </a:lnTo>
                <a:lnTo>
                  <a:pt x="0" y="89726"/>
                </a:lnTo>
                <a:close/>
              </a:path>
              <a:path w="140672" h="150997">
                <a:moveTo>
                  <a:pt x="108131" y="0"/>
                </a:moveTo>
                <a:lnTo>
                  <a:pt x="16271" y="104089"/>
                </a:lnTo>
                <a:lnTo>
                  <a:pt x="74163" y="104089"/>
                </a:lnTo>
                <a:lnTo>
                  <a:pt x="140672" y="28724"/>
                </a:lnTo>
                <a:lnTo>
                  <a:pt x="10813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17758" y="3123080"/>
            <a:ext cx="120289" cy="102780"/>
          </a:xfrm>
          <a:custGeom>
            <a:avLst/>
            <a:gdLst/>
            <a:ahLst/>
            <a:cxnLst/>
            <a:rect l="l" t="t" r="r" b="b"/>
            <a:pathLst>
              <a:path w="140671" h="150998">
                <a:moveTo>
                  <a:pt x="140671" y="28725"/>
                </a:moveTo>
                <a:lnTo>
                  <a:pt x="48811" y="132815"/>
                </a:lnTo>
                <a:lnTo>
                  <a:pt x="65082" y="147178"/>
                </a:lnTo>
                <a:lnTo>
                  <a:pt x="3819" y="150998"/>
                </a:lnTo>
                <a:lnTo>
                  <a:pt x="0" y="89727"/>
                </a:lnTo>
                <a:lnTo>
                  <a:pt x="16270" y="104090"/>
                </a:lnTo>
                <a:lnTo>
                  <a:pt x="108130" y="0"/>
                </a:lnTo>
                <a:lnTo>
                  <a:pt x="140671" y="28725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80000" y="2648879"/>
            <a:ext cx="123557" cy="98068"/>
          </a:xfrm>
          <a:custGeom>
            <a:avLst/>
            <a:gdLst/>
            <a:ahLst/>
            <a:cxnLst/>
            <a:rect l="l" t="t" r="r" b="b"/>
            <a:pathLst>
              <a:path w="144493" h="144075">
                <a:moveTo>
                  <a:pt x="30610" y="0"/>
                </a:moveTo>
                <a:lnTo>
                  <a:pt x="0" y="30775"/>
                </a:lnTo>
                <a:lnTo>
                  <a:pt x="98416" y="128687"/>
                </a:lnTo>
                <a:lnTo>
                  <a:pt x="83112" y="144075"/>
                </a:lnTo>
                <a:lnTo>
                  <a:pt x="144493" y="143913"/>
                </a:lnTo>
                <a:lnTo>
                  <a:pt x="144372" y="97911"/>
                </a:lnTo>
                <a:lnTo>
                  <a:pt x="129027" y="97911"/>
                </a:lnTo>
                <a:lnTo>
                  <a:pt x="30610" y="0"/>
                </a:lnTo>
                <a:close/>
              </a:path>
              <a:path w="144493" h="144075">
                <a:moveTo>
                  <a:pt x="144332" y="82524"/>
                </a:moveTo>
                <a:lnTo>
                  <a:pt x="129027" y="97911"/>
                </a:lnTo>
                <a:lnTo>
                  <a:pt x="144372" y="97911"/>
                </a:lnTo>
                <a:lnTo>
                  <a:pt x="144332" y="82524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9999" y="2648879"/>
            <a:ext cx="123558" cy="98068"/>
          </a:xfrm>
          <a:custGeom>
            <a:avLst/>
            <a:gdLst/>
            <a:ahLst/>
            <a:cxnLst/>
            <a:rect l="l" t="t" r="r" b="b"/>
            <a:pathLst>
              <a:path w="144494" h="144075">
                <a:moveTo>
                  <a:pt x="30610" y="0"/>
                </a:moveTo>
                <a:lnTo>
                  <a:pt x="129027" y="97912"/>
                </a:lnTo>
                <a:lnTo>
                  <a:pt x="144332" y="82524"/>
                </a:lnTo>
                <a:lnTo>
                  <a:pt x="144494" y="143914"/>
                </a:lnTo>
                <a:lnTo>
                  <a:pt x="83112" y="144075"/>
                </a:lnTo>
                <a:lnTo>
                  <a:pt x="98417" y="128688"/>
                </a:lnTo>
                <a:lnTo>
                  <a:pt x="0" y="30776"/>
                </a:lnTo>
                <a:lnTo>
                  <a:pt x="30610" y="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16985" y="2992967"/>
            <a:ext cx="123558" cy="98069"/>
          </a:xfrm>
          <a:custGeom>
            <a:avLst/>
            <a:gdLst/>
            <a:ahLst/>
            <a:cxnLst/>
            <a:rect l="l" t="t" r="r" b="b"/>
            <a:pathLst>
              <a:path w="144494" h="144076">
                <a:moveTo>
                  <a:pt x="30609" y="0"/>
                </a:moveTo>
                <a:lnTo>
                  <a:pt x="0" y="30775"/>
                </a:lnTo>
                <a:lnTo>
                  <a:pt x="98417" y="128687"/>
                </a:lnTo>
                <a:lnTo>
                  <a:pt x="83112" y="144076"/>
                </a:lnTo>
                <a:lnTo>
                  <a:pt x="144494" y="143913"/>
                </a:lnTo>
                <a:lnTo>
                  <a:pt x="144372" y="97913"/>
                </a:lnTo>
                <a:lnTo>
                  <a:pt x="129026" y="97913"/>
                </a:lnTo>
                <a:lnTo>
                  <a:pt x="30609" y="0"/>
                </a:lnTo>
                <a:close/>
              </a:path>
              <a:path w="144494" h="144076">
                <a:moveTo>
                  <a:pt x="144331" y="82524"/>
                </a:moveTo>
                <a:lnTo>
                  <a:pt x="129026" y="97913"/>
                </a:lnTo>
                <a:lnTo>
                  <a:pt x="144372" y="97913"/>
                </a:lnTo>
                <a:lnTo>
                  <a:pt x="144331" y="82524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6985" y="2992967"/>
            <a:ext cx="123558" cy="98067"/>
          </a:xfrm>
          <a:custGeom>
            <a:avLst/>
            <a:gdLst/>
            <a:ahLst/>
            <a:cxnLst/>
            <a:rect l="l" t="t" r="r" b="b"/>
            <a:pathLst>
              <a:path w="144494" h="144074">
                <a:moveTo>
                  <a:pt x="30610" y="0"/>
                </a:moveTo>
                <a:lnTo>
                  <a:pt x="129026" y="97911"/>
                </a:lnTo>
                <a:lnTo>
                  <a:pt x="144332" y="82523"/>
                </a:lnTo>
                <a:lnTo>
                  <a:pt x="144494" y="143913"/>
                </a:lnTo>
                <a:lnTo>
                  <a:pt x="83112" y="144074"/>
                </a:lnTo>
                <a:lnTo>
                  <a:pt x="98416" y="128688"/>
                </a:lnTo>
                <a:lnTo>
                  <a:pt x="0" y="30775"/>
                </a:lnTo>
                <a:lnTo>
                  <a:pt x="30610" y="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03420" y="3179360"/>
            <a:ext cx="155818" cy="59094"/>
          </a:xfrm>
          <a:custGeom>
            <a:avLst/>
            <a:gdLst/>
            <a:ahLst/>
            <a:cxnLst/>
            <a:rect l="l" t="t" r="r" b="b"/>
            <a:pathLst>
              <a:path w="182220" h="86817">
                <a:moveTo>
                  <a:pt x="138817" y="0"/>
                </a:moveTo>
                <a:lnTo>
                  <a:pt x="138817" y="21703"/>
                </a:lnTo>
                <a:lnTo>
                  <a:pt x="0" y="21703"/>
                </a:lnTo>
                <a:lnTo>
                  <a:pt x="0" y="65112"/>
                </a:lnTo>
                <a:lnTo>
                  <a:pt x="138817" y="65112"/>
                </a:lnTo>
                <a:lnTo>
                  <a:pt x="138817" y="86817"/>
                </a:lnTo>
                <a:lnTo>
                  <a:pt x="182220" y="43408"/>
                </a:lnTo>
                <a:lnTo>
                  <a:pt x="138817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03421" y="3179359"/>
            <a:ext cx="155818" cy="59095"/>
          </a:xfrm>
          <a:custGeom>
            <a:avLst/>
            <a:gdLst/>
            <a:ahLst/>
            <a:cxnLst/>
            <a:rect l="l" t="t" r="r" b="b"/>
            <a:pathLst>
              <a:path w="182221" h="86818">
                <a:moveTo>
                  <a:pt x="0" y="65113"/>
                </a:moveTo>
                <a:lnTo>
                  <a:pt x="138817" y="65113"/>
                </a:lnTo>
                <a:lnTo>
                  <a:pt x="138817" y="86818"/>
                </a:lnTo>
                <a:lnTo>
                  <a:pt x="182221" y="43409"/>
                </a:lnTo>
                <a:lnTo>
                  <a:pt x="138817" y="0"/>
                </a:lnTo>
                <a:lnTo>
                  <a:pt x="138817" y="21704"/>
                </a:lnTo>
                <a:lnTo>
                  <a:pt x="0" y="21704"/>
                </a:lnTo>
                <a:lnTo>
                  <a:pt x="0" y="65113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79127" y="3316547"/>
            <a:ext cx="74229" cy="124048"/>
          </a:xfrm>
          <a:custGeom>
            <a:avLst/>
            <a:gdLst/>
            <a:ahLst/>
            <a:cxnLst/>
            <a:rect l="l" t="t" r="r" b="b"/>
            <a:pathLst>
              <a:path w="86807" h="182243">
                <a:moveTo>
                  <a:pt x="86807" y="138835"/>
                </a:moveTo>
                <a:lnTo>
                  <a:pt x="0" y="138835"/>
                </a:lnTo>
                <a:lnTo>
                  <a:pt x="43403" y="182243"/>
                </a:lnTo>
                <a:lnTo>
                  <a:pt x="86807" y="138835"/>
                </a:lnTo>
                <a:close/>
              </a:path>
              <a:path w="86807" h="182243">
                <a:moveTo>
                  <a:pt x="65105" y="0"/>
                </a:moveTo>
                <a:lnTo>
                  <a:pt x="21700" y="0"/>
                </a:lnTo>
                <a:lnTo>
                  <a:pt x="21700" y="138835"/>
                </a:lnTo>
                <a:lnTo>
                  <a:pt x="65105" y="138835"/>
                </a:lnTo>
                <a:lnTo>
                  <a:pt x="65105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79127" y="3316547"/>
            <a:ext cx="74229" cy="124048"/>
          </a:xfrm>
          <a:custGeom>
            <a:avLst/>
            <a:gdLst/>
            <a:ahLst/>
            <a:cxnLst/>
            <a:rect l="l" t="t" r="r" b="b"/>
            <a:pathLst>
              <a:path w="86807" h="182243">
                <a:moveTo>
                  <a:pt x="65105" y="0"/>
                </a:moveTo>
                <a:lnTo>
                  <a:pt x="65105" y="138835"/>
                </a:lnTo>
                <a:lnTo>
                  <a:pt x="86807" y="138835"/>
                </a:lnTo>
                <a:lnTo>
                  <a:pt x="43404" y="182243"/>
                </a:lnTo>
                <a:lnTo>
                  <a:pt x="0" y="138835"/>
                </a:lnTo>
                <a:lnTo>
                  <a:pt x="21701" y="138835"/>
                </a:lnTo>
                <a:lnTo>
                  <a:pt x="21701" y="0"/>
                </a:lnTo>
                <a:lnTo>
                  <a:pt x="65105" y="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0392" y="2958514"/>
            <a:ext cx="362327" cy="1231698"/>
          </a:xfrm>
          <a:custGeom>
            <a:avLst/>
            <a:gdLst/>
            <a:ahLst/>
            <a:cxnLst/>
            <a:rect l="l" t="t" r="r" b="b"/>
            <a:pathLst>
              <a:path w="423721" h="1809531">
                <a:moveTo>
                  <a:pt x="423721" y="1575633"/>
                </a:moveTo>
                <a:lnTo>
                  <a:pt x="0" y="1575633"/>
                </a:lnTo>
                <a:lnTo>
                  <a:pt x="211861" y="1809531"/>
                </a:lnTo>
                <a:lnTo>
                  <a:pt x="423721" y="1575633"/>
                </a:lnTo>
                <a:close/>
              </a:path>
              <a:path w="423721" h="1809531">
                <a:moveTo>
                  <a:pt x="303020" y="0"/>
                </a:moveTo>
                <a:lnTo>
                  <a:pt x="120700" y="0"/>
                </a:lnTo>
                <a:lnTo>
                  <a:pt x="120700" y="1575633"/>
                </a:lnTo>
                <a:lnTo>
                  <a:pt x="303020" y="1575633"/>
                </a:lnTo>
                <a:lnTo>
                  <a:pt x="30302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0392" y="2958514"/>
            <a:ext cx="362327" cy="1231698"/>
          </a:xfrm>
          <a:custGeom>
            <a:avLst/>
            <a:gdLst/>
            <a:ahLst/>
            <a:cxnLst/>
            <a:rect l="l" t="t" r="r" b="b"/>
            <a:pathLst>
              <a:path w="423721" h="1809531">
                <a:moveTo>
                  <a:pt x="0" y="1575632"/>
                </a:moveTo>
                <a:lnTo>
                  <a:pt x="120700" y="1575632"/>
                </a:lnTo>
                <a:lnTo>
                  <a:pt x="120700" y="0"/>
                </a:lnTo>
                <a:lnTo>
                  <a:pt x="303020" y="0"/>
                </a:lnTo>
                <a:lnTo>
                  <a:pt x="303020" y="1575632"/>
                </a:lnTo>
                <a:lnTo>
                  <a:pt x="423721" y="1575632"/>
                </a:lnTo>
                <a:lnTo>
                  <a:pt x="211861" y="1809531"/>
                </a:lnTo>
                <a:lnTo>
                  <a:pt x="0" y="1575632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70869" y="3190484"/>
            <a:ext cx="153667" cy="699343"/>
          </a:xfrm>
          <a:prstGeom prst="rect">
            <a:avLst/>
          </a:prstGeom>
        </p:spPr>
        <p:txBody>
          <a:bodyPr vert="vert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UPwards routes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320857" y="3027907"/>
            <a:ext cx="259114" cy="1231698"/>
          </a:xfrm>
          <a:custGeom>
            <a:avLst/>
            <a:gdLst/>
            <a:ahLst/>
            <a:cxnLst/>
            <a:rect l="l" t="t" r="r" b="b"/>
            <a:pathLst>
              <a:path w="303019" h="1809531">
                <a:moveTo>
                  <a:pt x="303019" y="233898"/>
                </a:moveTo>
                <a:lnTo>
                  <a:pt x="120700" y="233898"/>
                </a:lnTo>
                <a:lnTo>
                  <a:pt x="120700" y="1809531"/>
                </a:lnTo>
                <a:lnTo>
                  <a:pt x="303019" y="1809531"/>
                </a:lnTo>
                <a:lnTo>
                  <a:pt x="303019" y="233898"/>
                </a:lnTo>
                <a:close/>
              </a:path>
              <a:path w="303019" h="1809531">
                <a:moveTo>
                  <a:pt x="211860" y="0"/>
                </a:moveTo>
                <a:lnTo>
                  <a:pt x="0" y="233898"/>
                </a:lnTo>
                <a:lnTo>
                  <a:pt x="423721" y="233898"/>
                </a:lnTo>
                <a:lnTo>
                  <a:pt x="21186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20857" y="3027907"/>
            <a:ext cx="362327" cy="1231698"/>
          </a:xfrm>
          <a:custGeom>
            <a:avLst/>
            <a:gdLst/>
            <a:ahLst/>
            <a:cxnLst/>
            <a:rect l="l" t="t" r="r" b="b"/>
            <a:pathLst>
              <a:path w="423721" h="1809531">
                <a:moveTo>
                  <a:pt x="423721" y="233898"/>
                </a:moveTo>
                <a:lnTo>
                  <a:pt x="303020" y="233898"/>
                </a:lnTo>
                <a:lnTo>
                  <a:pt x="303020" y="1809531"/>
                </a:lnTo>
                <a:lnTo>
                  <a:pt x="120700" y="1809531"/>
                </a:lnTo>
                <a:lnTo>
                  <a:pt x="120700" y="233898"/>
                </a:lnTo>
                <a:lnTo>
                  <a:pt x="0" y="233898"/>
                </a:lnTo>
                <a:lnTo>
                  <a:pt x="211860" y="0"/>
                </a:lnTo>
                <a:lnTo>
                  <a:pt x="423721" y="233898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19549" y="3243205"/>
            <a:ext cx="153667" cy="869641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DOWNwards routes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720550" y="3257294"/>
            <a:ext cx="0" cy="153183"/>
          </a:xfrm>
          <a:custGeom>
            <a:avLst/>
            <a:gdLst/>
            <a:ahLst/>
            <a:cxnLst/>
            <a:rect l="l" t="t" r="r" b="b"/>
            <a:pathLst>
              <a:path h="225046">
                <a:moveTo>
                  <a:pt x="0" y="0"/>
                </a:moveTo>
                <a:lnTo>
                  <a:pt x="0" y="225046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91521" y="3379664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12561" y="2982255"/>
            <a:ext cx="199847" cy="185532"/>
          </a:xfrm>
          <a:custGeom>
            <a:avLst/>
            <a:gdLst/>
            <a:ahLst/>
            <a:cxnLst/>
            <a:rect l="l" t="t" r="r" b="b"/>
            <a:pathLst>
              <a:path w="233710" h="272572">
                <a:moveTo>
                  <a:pt x="0" y="272572"/>
                </a:moveTo>
                <a:lnTo>
                  <a:pt x="233710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99963" y="3129353"/>
            <a:ext cx="59830" cy="50130"/>
          </a:xfrm>
          <a:custGeom>
            <a:avLst/>
            <a:gdLst/>
            <a:ahLst/>
            <a:cxnLst/>
            <a:rect l="l" t="t" r="r" b="b"/>
            <a:pathLst>
              <a:path w="69968" h="73648">
                <a:moveTo>
                  <a:pt x="18427" y="0"/>
                </a:moveTo>
                <a:lnTo>
                  <a:pt x="0" y="73648"/>
                </a:lnTo>
                <a:lnTo>
                  <a:pt x="69968" y="44203"/>
                </a:lnTo>
                <a:lnTo>
                  <a:pt x="18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81851" y="2561322"/>
            <a:ext cx="440070" cy="300668"/>
          </a:xfrm>
          <a:custGeom>
            <a:avLst/>
            <a:gdLst/>
            <a:ahLst/>
            <a:cxnLst/>
            <a:rect l="l" t="t" r="r" b="b"/>
            <a:pathLst>
              <a:path w="514637" h="441722">
                <a:moveTo>
                  <a:pt x="0" y="0"/>
                </a:moveTo>
                <a:lnTo>
                  <a:pt x="514637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73644" y="2824386"/>
            <a:ext cx="62963" cy="47638"/>
          </a:xfrm>
          <a:custGeom>
            <a:avLst/>
            <a:gdLst/>
            <a:ahLst/>
            <a:cxnLst/>
            <a:rect l="l" t="t" r="r" b="b"/>
            <a:pathLst>
              <a:path w="73632" h="69987">
                <a:moveTo>
                  <a:pt x="44217" y="0"/>
                </a:moveTo>
                <a:lnTo>
                  <a:pt x="0" y="51528"/>
                </a:lnTo>
                <a:lnTo>
                  <a:pt x="73632" y="69987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12828" y="2257645"/>
            <a:ext cx="239626" cy="214357"/>
          </a:xfrm>
          <a:custGeom>
            <a:avLst/>
            <a:gdLst/>
            <a:ahLst/>
            <a:cxnLst/>
            <a:rect l="l" t="t" r="r" b="b"/>
            <a:pathLst>
              <a:path w="280229" h="314919">
                <a:moveTo>
                  <a:pt x="280229" y="0"/>
                </a:moveTo>
                <a:lnTo>
                  <a:pt x="0" y="314919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99963" y="2433619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04837" y="2561322"/>
            <a:ext cx="502598" cy="0"/>
          </a:xfrm>
          <a:custGeom>
            <a:avLst/>
            <a:gdLst/>
            <a:ahLst/>
            <a:cxnLst/>
            <a:rect l="l" t="t" r="r" b="b"/>
            <a:pathLst>
              <a:path w="587760">
                <a:moveTo>
                  <a:pt x="587760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85484" y="2538211"/>
            <a:ext cx="58057" cy="46220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11583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21303" y="2931137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3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939999" y="2947062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885812" y="2183045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51533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47138" y="3179360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8" y="0"/>
                </a:moveTo>
                <a:lnTo>
                  <a:pt x="95244" y="0"/>
                </a:lnTo>
                <a:lnTo>
                  <a:pt x="0" y="113802"/>
                </a:lnTo>
                <a:lnTo>
                  <a:pt x="95244" y="227605"/>
                </a:lnTo>
                <a:lnTo>
                  <a:pt x="285728" y="227605"/>
                </a:lnTo>
                <a:lnTo>
                  <a:pt x="380973" y="113802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665835" y="3195285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561115" y="3425870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46338" y="2338156"/>
            <a:ext cx="174127" cy="134621"/>
          </a:xfrm>
          <a:custGeom>
            <a:avLst/>
            <a:gdLst/>
            <a:ahLst/>
            <a:cxnLst/>
            <a:rect l="l" t="t" r="r" b="b"/>
            <a:pathLst>
              <a:path w="203632" h="197776">
                <a:moveTo>
                  <a:pt x="0" y="0"/>
                </a:moveTo>
                <a:lnTo>
                  <a:pt x="203632" y="19777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72476" y="2434731"/>
            <a:ext cx="61874" cy="48780"/>
          </a:xfrm>
          <a:custGeom>
            <a:avLst/>
            <a:gdLst/>
            <a:ahLst/>
            <a:cxnLst/>
            <a:rect l="l" t="t" r="r" b="b"/>
            <a:pathLst>
              <a:path w="72358" h="71664">
                <a:moveTo>
                  <a:pt x="47301" y="0"/>
                </a:moveTo>
                <a:lnTo>
                  <a:pt x="0" y="48714"/>
                </a:lnTo>
                <a:lnTo>
                  <a:pt x="72358" y="71664"/>
                </a:lnTo>
                <a:lnTo>
                  <a:pt x="47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36417" y="2212146"/>
            <a:ext cx="324698" cy="154925"/>
          </a:xfrm>
          <a:custGeom>
            <a:avLst/>
            <a:gdLst/>
            <a:ahLst/>
            <a:cxnLst/>
            <a:rect l="l" t="t" r="r" b="b"/>
            <a:pathLst>
              <a:path w="379716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6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07820" y="2561322"/>
            <a:ext cx="312730" cy="298864"/>
          </a:xfrm>
          <a:custGeom>
            <a:avLst/>
            <a:gdLst/>
            <a:ahLst/>
            <a:cxnLst/>
            <a:rect l="l" t="t" r="r" b="b"/>
            <a:pathLst>
              <a:path w="365720" h="439072">
                <a:moveTo>
                  <a:pt x="365720" y="0"/>
                </a:moveTo>
                <a:lnTo>
                  <a:pt x="0" y="43907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95433" y="2821720"/>
            <a:ext cx="59464" cy="50305"/>
          </a:xfrm>
          <a:custGeom>
            <a:avLst/>
            <a:gdLst/>
            <a:ahLst/>
            <a:cxnLst/>
            <a:rect l="l" t="t" r="r" b="b"/>
            <a:pathLst>
              <a:path w="69540" h="73905">
                <a:moveTo>
                  <a:pt x="17373" y="0"/>
                </a:moveTo>
                <a:lnTo>
                  <a:pt x="0" y="73905"/>
                </a:lnTo>
                <a:lnTo>
                  <a:pt x="69540" y="43463"/>
                </a:lnTo>
                <a:lnTo>
                  <a:pt x="1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561115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54708" y="2999006"/>
            <a:ext cx="252091" cy="173116"/>
          </a:xfrm>
          <a:custGeom>
            <a:avLst/>
            <a:gdLst/>
            <a:ahLst/>
            <a:cxnLst/>
            <a:rect l="l" t="t" r="r" b="b"/>
            <a:pathLst>
              <a:path w="294806" h="254331">
                <a:moveTo>
                  <a:pt x="0" y="0"/>
                </a:moveTo>
                <a:lnTo>
                  <a:pt x="294806" y="254331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58531" y="3134497"/>
            <a:ext cx="62923" cy="47689"/>
          </a:xfrm>
          <a:custGeom>
            <a:avLst/>
            <a:gdLst/>
            <a:ahLst/>
            <a:cxnLst/>
            <a:rect l="l" t="t" r="r" b="b"/>
            <a:pathLst>
              <a:path w="73585" h="70062">
                <a:moveTo>
                  <a:pt x="44347" y="0"/>
                </a:moveTo>
                <a:lnTo>
                  <a:pt x="0" y="51418"/>
                </a:lnTo>
                <a:lnTo>
                  <a:pt x="73585" y="70062"/>
                </a:lnTo>
                <a:lnTo>
                  <a:pt x="44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51481" y="2872078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4" y="0"/>
                </a:moveTo>
                <a:lnTo>
                  <a:pt x="94928" y="0"/>
                </a:lnTo>
                <a:lnTo>
                  <a:pt x="0" y="113802"/>
                </a:lnTo>
                <a:lnTo>
                  <a:pt x="94928" y="227605"/>
                </a:lnTo>
                <a:lnTo>
                  <a:pt x="284784" y="227605"/>
                </a:lnTo>
                <a:lnTo>
                  <a:pt x="379714" y="113802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10361" y="3257295"/>
            <a:ext cx="422507" cy="1033"/>
          </a:xfrm>
          <a:custGeom>
            <a:avLst/>
            <a:gdLst/>
            <a:ahLst/>
            <a:cxnLst/>
            <a:rect l="l" t="t" r="r" b="b"/>
            <a:pathLst>
              <a:path w="494098" h="1517">
                <a:moveTo>
                  <a:pt x="0" y="0"/>
                </a:moveTo>
                <a:lnTo>
                  <a:pt x="494098" y="1517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94074" y="3235123"/>
            <a:ext cx="58147" cy="46220"/>
          </a:xfrm>
          <a:custGeom>
            <a:avLst/>
            <a:gdLst/>
            <a:ahLst/>
            <a:cxnLst/>
            <a:rect l="l" t="t" r="r" b="b"/>
            <a:pathLst>
              <a:path w="68000" h="67904">
                <a:moveTo>
                  <a:pt x="209" y="0"/>
                </a:moveTo>
                <a:lnTo>
                  <a:pt x="0" y="67904"/>
                </a:lnTo>
                <a:lnTo>
                  <a:pt x="68000" y="34160"/>
                </a:lnTo>
                <a:lnTo>
                  <a:pt x="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46137" y="3182783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2912390" y="3444109"/>
            <a:ext cx="856299" cy="1197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711815" algn="l"/>
              </a:tabLst>
            </a:pP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D</a:t>
            </a:r>
            <a:r>
              <a:rPr sz="700" spc="-8" dirty="0">
                <a:solidFill>
                  <a:srgbClr val="0183B7"/>
                </a:solidFill>
                <a:latin typeface="Arial"/>
                <a:cs typeface="Arial"/>
              </a:rPr>
              <a:t>ODAG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 Roo</a:t>
            </a: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t	</a:t>
            </a:r>
            <a:r>
              <a:rPr sz="1300" b="1" baseline="2525" dirty="0">
                <a:latin typeface="Arial"/>
                <a:cs typeface="Arial"/>
              </a:rPr>
              <a:t>0</a:t>
            </a:r>
            <a:endParaRPr sz="1300" baseline="2525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269998" y="288800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964834" y="319870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414634" y="2428534"/>
            <a:ext cx="125724" cy="97229"/>
          </a:xfrm>
          <a:custGeom>
            <a:avLst/>
            <a:gdLst/>
            <a:ahLst/>
            <a:cxnLst/>
            <a:rect l="l" t="t" r="r" b="b"/>
            <a:pathLst>
              <a:path w="147027" h="142843">
                <a:moveTo>
                  <a:pt x="79508" y="47194"/>
                </a:moveTo>
                <a:lnTo>
                  <a:pt x="16508" y="47194"/>
                </a:lnTo>
                <a:lnTo>
                  <a:pt x="117125" y="142843"/>
                </a:lnTo>
                <a:lnTo>
                  <a:pt x="147027" y="111380"/>
                </a:lnTo>
                <a:lnTo>
                  <a:pt x="79508" y="47194"/>
                </a:lnTo>
                <a:close/>
              </a:path>
              <a:path w="147027" h="142843">
                <a:moveTo>
                  <a:pt x="61362" y="0"/>
                </a:moveTo>
                <a:lnTo>
                  <a:pt x="0" y="1557"/>
                </a:lnTo>
                <a:lnTo>
                  <a:pt x="1557" y="62927"/>
                </a:lnTo>
                <a:lnTo>
                  <a:pt x="16508" y="47194"/>
                </a:lnTo>
                <a:lnTo>
                  <a:pt x="79508" y="47194"/>
                </a:lnTo>
                <a:lnTo>
                  <a:pt x="46410" y="15731"/>
                </a:lnTo>
                <a:lnTo>
                  <a:pt x="61362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14633" y="2428532"/>
            <a:ext cx="125725" cy="97230"/>
          </a:xfrm>
          <a:custGeom>
            <a:avLst/>
            <a:gdLst/>
            <a:ahLst/>
            <a:cxnLst/>
            <a:rect l="l" t="t" r="r" b="b"/>
            <a:pathLst>
              <a:path w="147028" h="142844">
                <a:moveTo>
                  <a:pt x="117126" y="142844"/>
                </a:moveTo>
                <a:lnTo>
                  <a:pt x="16508" y="47195"/>
                </a:lnTo>
                <a:lnTo>
                  <a:pt x="1557" y="62926"/>
                </a:lnTo>
                <a:lnTo>
                  <a:pt x="0" y="1557"/>
                </a:lnTo>
                <a:lnTo>
                  <a:pt x="61361" y="0"/>
                </a:lnTo>
                <a:lnTo>
                  <a:pt x="46411" y="15731"/>
                </a:lnTo>
                <a:lnTo>
                  <a:pt x="147028" y="111380"/>
                </a:lnTo>
                <a:lnTo>
                  <a:pt x="117126" y="142844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15006" y="2659119"/>
            <a:ext cx="121695" cy="100762"/>
          </a:xfrm>
          <a:custGeom>
            <a:avLst/>
            <a:gdLst/>
            <a:ahLst/>
            <a:cxnLst/>
            <a:rect l="l" t="t" r="r" b="b"/>
            <a:pathLst>
              <a:path w="142316" h="148033">
                <a:moveTo>
                  <a:pt x="140204" y="0"/>
                </a:moveTo>
                <a:lnTo>
                  <a:pt x="78859" y="2112"/>
                </a:lnTo>
                <a:lnTo>
                  <a:pt x="94724" y="16922"/>
                </a:lnTo>
                <a:lnTo>
                  <a:pt x="0" y="118413"/>
                </a:lnTo>
                <a:lnTo>
                  <a:pt x="31728" y="148033"/>
                </a:lnTo>
                <a:lnTo>
                  <a:pt x="126451" y="46544"/>
                </a:lnTo>
                <a:lnTo>
                  <a:pt x="141806" y="46544"/>
                </a:lnTo>
                <a:lnTo>
                  <a:pt x="140204" y="0"/>
                </a:lnTo>
                <a:close/>
              </a:path>
              <a:path w="142316" h="148033">
                <a:moveTo>
                  <a:pt x="141806" y="46544"/>
                </a:moveTo>
                <a:lnTo>
                  <a:pt x="126451" y="46544"/>
                </a:lnTo>
                <a:lnTo>
                  <a:pt x="142316" y="61353"/>
                </a:lnTo>
                <a:lnTo>
                  <a:pt x="141806" y="46544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15005" y="2659119"/>
            <a:ext cx="121695" cy="100762"/>
          </a:xfrm>
          <a:custGeom>
            <a:avLst/>
            <a:gdLst/>
            <a:ahLst/>
            <a:cxnLst/>
            <a:rect l="l" t="t" r="r" b="b"/>
            <a:pathLst>
              <a:path w="142316" h="148033">
                <a:moveTo>
                  <a:pt x="0" y="118412"/>
                </a:moveTo>
                <a:lnTo>
                  <a:pt x="94724" y="16922"/>
                </a:lnTo>
                <a:lnTo>
                  <a:pt x="78860" y="2111"/>
                </a:lnTo>
                <a:lnTo>
                  <a:pt x="140205" y="0"/>
                </a:lnTo>
                <a:lnTo>
                  <a:pt x="142316" y="61352"/>
                </a:lnTo>
                <a:lnTo>
                  <a:pt x="126452" y="46542"/>
                </a:lnTo>
                <a:lnTo>
                  <a:pt x="31728" y="148033"/>
                </a:lnTo>
                <a:lnTo>
                  <a:pt x="0" y="118412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32266" y="2659435"/>
            <a:ext cx="128791" cy="95907"/>
          </a:xfrm>
          <a:custGeom>
            <a:avLst/>
            <a:gdLst/>
            <a:ahLst/>
            <a:cxnLst/>
            <a:rect l="l" t="t" r="r" b="b"/>
            <a:pathLst>
              <a:path w="150614" h="140901">
                <a:moveTo>
                  <a:pt x="83356" y="48666"/>
                </a:moveTo>
                <a:lnTo>
                  <a:pt x="18023" y="48666"/>
                </a:lnTo>
                <a:lnTo>
                  <a:pt x="121780" y="140901"/>
                </a:lnTo>
                <a:lnTo>
                  <a:pt x="150614" y="108455"/>
                </a:lnTo>
                <a:lnTo>
                  <a:pt x="83356" y="48666"/>
                </a:lnTo>
                <a:close/>
              </a:path>
              <a:path w="150614" h="140901">
                <a:moveTo>
                  <a:pt x="61276" y="0"/>
                </a:moveTo>
                <a:lnTo>
                  <a:pt x="0" y="3605"/>
                </a:lnTo>
                <a:lnTo>
                  <a:pt x="3606" y="64889"/>
                </a:lnTo>
                <a:lnTo>
                  <a:pt x="18023" y="48666"/>
                </a:lnTo>
                <a:lnTo>
                  <a:pt x="83356" y="48666"/>
                </a:lnTo>
                <a:lnTo>
                  <a:pt x="46859" y="16221"/>
                </a:lnTo>
                <a:lnTo>
                  <a:pt x="61276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32266" y="2659435"/>
            <a:ext cx="128791" cy="95907"/>
          </a:xfrm>
          <a:custGeom>
            <a:avLst/>
            <a:gdLst/>
            <a:ahLst/>
            <a:cxnLst/>
            <a:rect l="l" t="t" r="r" b="b"/>
            <a:pathLst>
              <a:path w="150614" h="140901">
                <a:moveTo>
                  <a:pt x="121779" y="140901"/>
                </a:moveTo>
                <a:lnTo>
                  <a:pt x="18024" y="48667"/>
                </a:lnTo>
                <a:lnTo>
                  <a:pt x="3606" y="64889"/>
                </a:lnTo>
                <a:lnTo>
                  <a:pt x="0" y="3606"/>
                </a:lnTo>
                <a:lnTo>
                  <a:pt x="61276" y="0"/>
                </a:lnTo>
                <a:lnTo>
                  <a:pt x="46858" y="16221"/>
                </a:lnTo>
                <a:lnTo>
                  <a:pt x="150614" y="108456"/>
                </a:lnTo>
                <a:lnTo>
                  <a:pt x="121779" y="140901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72591" y="3001195"/>
            <a:ext cx="120928" cy="101889"/>
          </a:xfrm>
          <a:custGeom>
            <a:avLst/>
            <a:gdLst/>
            <a:ahLst/>
            <a:cxnLst/>
            <a:rect l="l" t="t" r="r" b="b"/>
            <a:pathLst>
              <a:path w="141419" h="149689">
                <a:moveTo>
                  <a:pt x="74628" y="46748"/>
                </a:moveTo>
                <a:lnTo>
                  <a:pt x="16092" y="46748"/>
                </a:lnTo>
                <a:lnTo>
                  <a:pt x="109237" y="149689"/>
                </a:lnTo>
                <a:lnTo>
                  <a:pt x="141419" y="120563"/>
                </a:lnTo>
                <a:lnTo>
                  <a:pt x="74628" y="46748"/>
                </a:lnTo>
                <a:close/>
              </a:path>
              <a:path w="141419" h="149689">
                <a:moveTo>
                  <a:pt x="3059" y="0"/>
                </a:moveTo>
                <a:lnTo>
                  <a:pt x="0" y="61313"/>
                </a:lnTo>
                <a:lnTo>
                  <a:pt x="16092" y="46748"/>
                </a:lnTo>
                <a:lnTo>
                  <a:pt x="74628" y="46748"/>
                </a:lnTo>
                <a:lnTo>
                  <a:pt x="48273" y="17622"/>
                </a:lnTo>
                <a:lnTo>
                  <a:pt x="64364" y="3058"/>
                </a:lnTo>
                <a:lnTo>
                  <a:pt x="3059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472591" y="3001194"/>
            <a:ext cx="120928" cy="101891"/>
          </a:xfrm>
          <a:custGeom>
            <a:avLst/>
            <a:gdLst/>
            <a:ahLst/>
            <a:cxnLst/>
            <a:rect l="l" t="t" r="r" b="b"/>
            <a:pathLst>
              <a:path w="141419" h="149691">
                <a:moveTo>
                  <a:pt x="109237" y="149691"/>
                </a:moveTo>
                <a:lnTo>
                  <a:pt x="16092" y="46749"/>
                </a:lnTo>
                <a:lnTo>
                  <a:pt x="0" y="61313"/>
                </a:lnTo>
                <a:lnTo>
                  <a:pt x="3058" y="0"/>
                </a:lnTo>
                <a:lnTo>
                  <a:pt x="64364" y="3059"/>
                </a:lnTo>
                <a:lnTo>
                  <a:pt x="48273" y="17623"/>
                </a:lnTo>
                <a:lnTo>
                  <a:pt x="141419" y="120564"/>
                </a:lnTo>
                <a:lnTo>
                  <a:pt x="109237" y="149691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21303" y="3316547"/>
            <a:ext cx="55672" cy="124048"/>
          </a:xfrm>
          <a:custGeom>
            <a:avLst/>
            <a:gdLst/>
            <a:ahLst/>
            <a:cxnLst/>
            <a:rect l="l" t="t" r="r" b="b"/>
            <a:pathLst>
              <a:path w="65105" h="182243">
                <a:moveTo>
                  <a:pt x="65105" y="43408"/>
                </a:moveTo>
                <a:lnTo>
                  <a:pt x="21701" y="43408"/>
                </a:lnTo>
                <a:lnTo>
                  <a:pt x="21701" y="182243"/>
                </a:lnTo>
                <a:lnTo>
                  <a:pt x="65105" y="182243"/>
                </a:lnTo>
                <a:lnTo>
                  <a:pt x="65105" y="43408"/>
                </a:lnTo>
                <a:close/>
              </a:path>
              <a:path w="65105" h="182243">
                <a:moveTo>
                  <a:pt x="43403" y="0"/>
                </a:moveTo>
                <a:lnTo>
                  <a:pt x="0" y="43408"/>
                </a:lnTo>
                <a:lnTo>
                  <a:pt x="86807" y="43408"/>
                </a:lnTo>
                <a:lnTo>
                  <a:pt x="43403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21302" y="3316547"/>
            <a:ext cx="74229" cy="124048"/>
          </a:xfrm>
          <a:custGeom>
            <a:avLst/>
            <a:gdLst/>
            <a:ahLst/>
            <a:cxnLst/>
            <a:rect l="l" t="t" r="r" b="b"/>
            <a:pathLst>
              <a:path w="86807" h="182243">
                <a:moveTo>
                  <a:pt x="21702" y="182243"/>
                </a:moveTo>
                <a:lnTo>
                  <a:pt x="21702" y="43408"/>
                </a:lnTo>
                <a:lnTo>
                  <a:pt x="0" y="43408"/>
                </a:lnTo>
                <a:lnTo>
                  <a:pt x="43404" y="0"/>
                </a:lnTo>
                <a:lnTo>
                  <a:pt x="86807" y="43408"/>
                </a:lnTo>
                <a:lnTo>
                  <a:pt x="65105" y="43408"/>
                </a:lnTo>
                <a:lnTo>
                  <a:pt x="65105" y="182243"/>
                </a:lnTo>
                <a:lnTo>
                  <a:pt x="21702" y="182243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62203" y="3257294"/>
            <a:ext cx="0" cy="153183"/>
          </a:xfrm>
          <a:custGeom>
            <a:avLst/>
            <a:gdLst/>
            <a:ahLst/>
            <a:cxnLst/>
            <a:rect l="l" t="t" r="r" b="b"/>
            <a:pathLst>
              <a:path h="225046">
                <a:moveTo>
                  <a:pt x="0" y="0"/>
                </a:moveTo>
                <a:lnTo>
                  <a:pt x="0" y="225046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33174" y="3379664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54892" y="2982255"/>
            <a:ext cx="199847" cy="185532"/>
          </a:xfrm>
          <a:custGeom>
            <a:avLst/>
            <a:gdLst/>
            <a:ahLst/>
            <a:cxnLst/>
            <a:rect l="l" t="t" r="r" b="b"/>
            <a:pathLst>
              <a:path w="233710" h="272572">
                <a:moveTo>
                  <a:pt x="0" y="272572"/>
                </a:moveTo>
                <a:lnTo>
                  <a:pt x="233710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42295" y="3129353"/>
            <a:ext cx="59830" cy="50130"/>
          </a:xfrm>
          <a:custGeom>
            <a:avLst/>
            <a:gdLst/>
            <a:ahLst/>
            <a:cxnLst/>
            <a:rect l="l" t="t" r="r" b="b"/>
            <a:pathLst>
              <a:path w="69968" h="73648">
                <a:moveTo>
                  <a:pt x="18427" y="0"/>
                </a:moveTo>
                <a:lnTo>
                  <a:pt x="0" y="73648"/>
                </a:lnTo>
                <a:lnTo>
                  <a:pt x="69968" y="44203"/>
                </a:lnTo>
                <a:lnTo>
                  <a:pt x="18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23504" y="2561322"/>
            <a:ext cx="440070" cy="300668"/>
          </a:xfrm>
          <a:custGeom>
            <a:avLst/>
            <a:gdLst/>
            <a:ahLst/>
            <a:cxnLst/>
            <a:rect l="l" t="t" r="r" b="b"/>
            <a:pathLst>
              <a:path w="514638" h="441722">
                <a:moveTo>
                  <a:pt x="0" y="0"/>
                </a:moveTo>
                <a:lnTo>
                  <a:pt x="514638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15297" y="2824386"/>
            <a:ext cx="62963" cy="47638"/>
          </a:xfrm>
          <a:custGeom>
            <a:avLst/>
            <a:gdLst/>
            <a:ahLst/>
            <a:cxnLst/>
            <a:rect l="l" t="t" r="r" b="b"/>
            <a:pathLst>
              <a:path w="73632" h="69987">
                <a:moveTo>
                  <a:pt x="44217" y="0"/>
                </a:moveTo>
                <a:lnTo>
                  <a:pt x="0" y="51528"/>
                </a:lnTo>
                <a:lnTo>
                  <a:pt x="73632" y="69987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55160" y="2257645"/>
            <a:ext cx="239625" cy="214357"/>
          </a:xfrm>
          <a:custGeom>
            <a:avLst/>
            <a:gdLst/>
            <a:ahLst/>
            <a:cxnLst/>
            <a:rect l="l" t="t" r="r" b="b"/>
            <a:pathLst>
              <a:path w="280228" h="314919">
                <a:moveTo>
                  <a:pt x="280228" y="0"/>
                </a:moveTo>
                <a:lnTo>
                  <a:pt x="0" y="314919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42295" y="2433619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47169" y="2561322"/>
            <a:ext cx="502598" cy="0"/>
          </a:xfrm>
          <a:custGeom>
            <a:avLst/>
            <a:gdLst/>
            <a:ahLst/>
            <a:cxnLst/>
            <a:rect l="l" t="t" r="r" b="b"/>
            <a:pathLst>
              <a:path w="587760">
                <a:moveTo>
                  <a:pt x="587760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27817" y="2538211"/>
            <a:ext cx="58057" cy="46220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253759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63478" y="2931137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4" y="0"/>
                </a:lnTo>
                <a:lnTo>
                  <a:pt x="0" y="113802"/>
                </a:lnTo>
                <a:lnTo>
                  <a:pt x="95244" y="227605"/>
                </a:lnTo>
                <a:lnTo>
                  <a:pt x="285729" y="227605"/>
                </a:lnTo>
                <a:lnTo>
                  <a:pt x="380973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982175" y="2947062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927987" y="2183045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6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6" y="227606"/>
                </a:lnTo>
                <a:lnTo>
                  <a:pt x="379714" y="113803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93709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89314" y="3179360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8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8" y="227605"/>
                </a:lnTo>
                <a:lnTo>
                  <a:pt x="380972" y="113802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5708011" y="3195285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603291" y="3425870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87991" y="2338156"/>
            <a:ext cx="174782" cy="134641"/>
          </a:xfrm>
          <a:custGeom>
            <a:avLst/>
            <a:gdLst/>
            <a:ahLst/>
            <a:cxnLst/>
            <a:rect l="l" t="t" r="r" b="b"/>
            <a:pathLst>
              <a:path w="204398" h="197806">
                <a:moveTo>
                  <a:pt x="0" y="0"/>
                </a:moveTo>
                <a:lnTo>
                  <a:pt x="204398" y="19780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14772" y="2434762"/>
            <a:ext cx="61910" cy="48749"/>
          </a:xfrm>
          <a:custGeom>
            <a:avLst/>
            <a:gdLst/>
            <a:ahLst/>
            <a:cxnLst/>
            <a:rect l="l" t="t" r="r" b="b"/>
            <a:pathLst>
              <a:path w="72400" h="71619">
                <a:moveTo>
                  <a:pt x="47213" y="0"/>
                </a:moveTo>
                <a:lnTo>
                  <a:pt x="0" y="48799"/>
                </a:lnTo>
                <a:lnTo>
                  <a:pt x="72400" y="71619"/>
                </a:lnTo>
                <a:lnTo>
                  <a:pt x="4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78594" y="2212146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50136" y="2561322"/>
            <a:ext cx="312066" cy="298853"/>
          </a:xfrm>
          <a:custGeom>
            <a:avLst/>
            <a:gdLst/>
            <a:ahLst/>
            <a:cxnLst/>
            <a:rect l="l" t="t" r="r" b="b"/>
            <a:pathLst>
              <a:path w="364944" h="439056">
                <a:moveTo>
                  <a:pt x="364944" y="0"/>
                </a:moveTo>
                <a:lnTo>
                  <a:pt x="0" y="43905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37765" y="2821707"/>
            <a:ext cx="59437" cy="50316"/>
          </a:xfrm>
          <a:custGeom>
            <a:avLst/>
            <a:gdLst/>
            <a:ahLst/>
            <a:cxnLst/>
            <a:rect l="l" t="t" r="r" b="b"/>
            <a:pathLst>
              <a:path w="69508" h="73921">
                <a:moveTo>
                  <a:pt x="17297" y="0"/>
                </a:moveTo>
                <a:lnTo>
                  <a:pt x="0" y="73921"/>
                </a:lnTo>
                <a:lnTo>
                  <a:pt x="69508" y="4340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03291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397040" y="2999006"/>
            <a:ext cx="252091" cy="173116"/>
          </a:xfrm>
          <a:custGeom>
            <a:avLst/>
            <a:gdLst/>
            <a:ahLst/>
            <a:cxnLst/>
            <a:rect l="l" t="t" r="r" b="b"/>
            <a:pathLst>
              <a:path w="294806" h="254331">
                <a:moveTo>
                  <a:pt x="0" y="0"/>
                </a:moveTo>
                <a:lnTo>
                  <a:pt x="294806" y="254331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00862" y="3134497"/>
            <a:ext cx="62924" cy="47689"/>
          </a:xfrm>
          <a:custGeom>
            <a:avLst/>
            <a:gdLst/>
            <a:ahLst/>
            <a:cxnLst/>
            <a:rect l="l" t="t" r="r" b="b"/>
            <a:pathLst>
              <a:path w="73586" h="70062">
                <a:moveTo>
                  <a:pt x="44348" y="0"/>
                </a:moveTo>
                <a:lnTo>
                  <a:pt x="0" y="51418"/>
                </a:lnTo>
                <a:lnTo>
                  <a:pt x="73586" y="70062"/>
                </a:lnTo>
                <a:lnTo>
                  <a:pt x="4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193657" y="2872078"/>
            <a:ext cx="324696" cy="154924"/>
          </a:xfrm>
          <a:custGeom>
            <a:avLst/>
            <a:gdLst/>
            <a:ahLst/>
            <a:cxnLst/>
            <a:rect l="l" t="t" r="r" b="b"/>
            <a:pathLst>
              <a:path w="379714" h="227605">
                <a:moveTo>
                  <a:pt x="284784" y="0"/>
                </a:moveTo>
                <a:lnTo>
                  <a:pt x="94928" y="0"/>
                </a:lnTo>
                <a:lnTo>
                  <a:pt x="0" y="113802"/>
                </a:lnTo>
                <a:lnTo>
                  <a:pt x="94928" y="227605"/>
                </a:lnTo>
                <a:lnTo>
                  <a:pt x="284784" y="227605"/>
                </a:lnTo>
                <a:lnTo>
                  <a:pt x="379714" y="113802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52693" y="3257295"/>
            <a:ext cx="422507" cy="1033"/>
          </a:xfrm>
          <a:custGeom>
            <a:avLst/>
            <a:gdLst/>
            <a:ahLst/>
            <a:cxnLst/>
            <a:rect l="l" t="t" r="r" b="b"/>
            <a:pathLst>
              <a:path w="494099" h="1517">
                <a:moveTo>
                  <a:pt x="0" y="0"/>
                </a:moveTo>
                <a:lnTo>
                  <a:pt x="494099" y="1517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36406" y="3235123"/>
            <a:ext cx="58147" cy="46220"/>
          </a:xfrm>
          <a:custGeom>
            <a:avLst/>
            <a:gdLst/>
            <a:ahLst/>
            <a:cxnLst/>
            <a:rect l="l" t="t" r="r" b="b"/>
            <a:pathLst>
              <a:path w="68000" h="67904">
                <a:moveTo>
                  <a:pt x="208" y="0"/>
                </a:moveTo>
                <a:lnTo>
                  <a:pt x="0" y="67904"/>
                </a:lnTo>
                <a:lnTo>
                  <a:pt x="68000" y="34160"/>
                </a:lnTo>
                <a:lnTo>
                  <a:pt x="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88312" y="3182783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4954566" y="3444109"/>
            <a:ext cx="856299" cy="1197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711815" algn="l"/>
              </a:tabLst>
            </a:pP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D</a:t>
            </a:r>
            <a:r>
              <a:rPr sz="700" spc="-8" dirty="0">
                <a:solidFill>
                  <a:srgbClr val="0183B7"/>
                </a:solidFill>
                <a:latin typeface="Arial"/>
                <a:cs typeface="Arial"/>
              </a:rPr>
              <a:t>ODAG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 Roo</a:t>
            </a: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t	</a:t>
            </a:r>
            <a:r>
              <a:rPr sz="1300" b="1" baseline="2525" dirty="0">
                <a:latin typeface="Arial"/>
                <a:cs typeface="Arial"/>
              </a:rPr>
              <a:t>0</a:t>
            </a:r>
            <a:endParaRPr sz="1300" baseline="2525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312174" y="288800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007009" y="319870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455110" y="2638959"/>
            <a:ext cx="120290" cy="102779"/>
          </a:xfrm>
          <a:custGeom>
            <a:avLst/>
            <a:gdLst/>
            <a:ahLst/>
            <a:cxnLst/>
            <a:rect l="l" t="t" r="r" b="b"/>
            <a:pathLst>
              <a:path w="140672" h="150997">
                <a:moveTo>
                  <a:pt x="0" y="89726"/>
                </a:moveTo>
                <a:lnTo>
                  <a:pt x="3820" y="150997"/>
                </a:lnTo>
                <a:lnTo>
                  <a:pt x="65083" y="147177"/>
                </a:lnTo>
                <a:lnTo>
                  <a:pt x="48812" y="132815"/>
                </a:lnTo>
                <a:lnTo>
                  <a:pt x="74162" y="104090"/>
                </a:lnTo>
                <a:lnTo>
                  <a:pt x="16271" y="104090"/>
                </a:lnTo>
                <a:lnTo>
                  <a:pt x="0" y="89726"/>
                </a:lnTo>
                <a:close/>
              </a:path>
              <a:path w="140672" h="150997">
                <a:moveTo>
                  <a:pt x="108131" y="0"/>
                </a:moveTo>
                <a:lnTo>
                  <a:pt x="16271" y="104090"/>
                </a:lnTo>
                <a:lnTo>
                  <a:pt x="74162" y="104090"/>
                </a:lnTo>
                <a:lnTo>
                  <a:pt x="140672" y="28724"/>
                </a:lnTo>
                <a:lnTo>
                  <a:pt x="10813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55111" y="2638958"/>
            <a:ext cx="120289" cy="102780"/>
          </a:xfrm>
          <a:custGeom>
            <a:avLst/>
            <a:gdLst/>
            <a:ahLst/>
            <a:cxnLst/>
            <a:rect l="l" t="t" r="r" b="b"/>
            <a:pathLst>
              <a:path w="140671" h="150998">
                <a:moveTo>
                  <a:pt x="140671" y="28725"/>
                </a:moveTo>
                <a:lnTo>
                  <a:pt x="48811" y="132814"/>
                </a:lnTo>
                <a:lnTo>
                  <a:pt x="65082" y="147177"/>
                </a:lnTo>
                <a:lnTo>
                  <a:pt x="3819" y="150998"/>
                </a:lnTo>
                <a:lnTo>
                  <a:pt x="0" y="89727"/>
                </a:lnTo>
                <a:lnTo>
                  <a:pt x="16270" y="104090"/>
                </a:lnTo>
                <a:lnTo>
                  <a:pt x="108130" y="0"/>
                </a:lnTo>
                <a:lnTo>
                  <a:pt x="140671" y="28725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73594" y="2654086"/>
            <a:ext cx="128048" cy="96244"/>
          </a:xfrm>
          <a:custGeom>
            <a:avLst/>
            <a:gdLst/>
            <a:ahLst/>
            <a:cxnLst/>
            <a:rect l="l" t="t" r="r" b="b"/>
            <a:pathLst>
              <a:path w="149745" h="141395">
                <a:moveTo>
                  <a:pt x="82386" y="48309"/>
                </a:moveTo>
                <a:lnTo>
                  <a:pt x="17651" y="48309"/>
                </a:lnTo>
                <a:lnTo>
                  <a:pt x="120644" y="141395"/>
                </a:lnTo>
                <a:lnTo>
                  <a:pt x="149745" y="109188"/>
                </a:lnTo>
                <a:lnTo>
                  <a:pt x="82386" y="48309"/>
                </a:lnTo>
                <a:close/>
              </a:path>
              <a:path w="149745" h="141395">
                <a:moveTo>
                  <a:pt x="61302" y="0"/>
                </a:moveTo>
                <a:lnTo>
                  <a:pt x="0" y="3101"/>
                </a:lnTo>
                <a:lnTo>
                  <a:pt x="3101" y="64413"/>
                </a:lnTo>
                <a:lnTo>
                  <a:pt x="17651" y="48309"/>
                </a:lnTo>
                <a:lnTo>
                  <a:pt x="82386" y="48309"/>
                </a:lnTo>
                <a:lnTo>
                  <a:pt x="46752" y="16103"/>
                </a:lnTo>
                <a:lnTo>
                  <a:pt x="61302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73593" y="2654086"/>
            <a:ext cx="128050" cy="96244"/>
          </a:xfrm>
          <a:custGeom>
            <a:avLst/>
            <a:gdLst/>
            <a:ahLst/>
            <a:cxnLst/>
            <a:rect l="l" t="t" r="r" b="b"/>
            <a:pathLst>
              <a:path w="149747" h="141395">
                <a:moveTo>
                  <a:pt x="149747" y="109188"/>
                </a:moveTo>
                <a:lnTo>
                  <a:pt x="46753" y="16103"/>
                </a:lnTo>
                <a:lnTo>
                  <a:pt x="61304" y="0"/>
                </a:lnTo>
                <a:lnTo>
                  <a:pt x="0" y="3101"/>
                </a:lnTo>
                <a:lnTo>
                  <a:pt x="3102" y="64412"/>
                </a:lnTo>
                <a:lnTo>
                  <a:pt x="17652" y="48309"/>
                </a:lnTo>
                <a:lnTo>
                  <a:pt x="120646" y="141395"/>
                </a:lnTo>
                <a:lnTo>
                  <a:pt x="149747" y="109188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2696293" y="1593906"/>
            <a:ext cx="1814139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marR="242077" indent="-147135" algn="ctr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8" dirty="0">
                <a:latin typeface="Arial"/>
                <a:cs typeface="Arial"/>
              </a:rPr>
              <a:t>Point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to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Multipoint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48"/>
              </a:lnSpc>
              <a:spcBef>
                <a:spcPts val="16"/>
              </a:spcBef>
            </a:pPr>
            <a:endParaRPr sz="500"/>
          </a:p>
          <a:p>
            <a:pPr marR="191375" algn="ctr"/>
            <a:r>
              <a:rPr sz="1000" spc="4" dirty="0">
                <a:latin typeface="Arial"/>
                <a:cs typeface="Arial"/>
              </a:rPr>
              <a:t>DAO messages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470"/>
              </a:lnSpc>
              <a:spcBef>
                <a:spcPts val="29"/>
              </a:spcBef>
            </a:pPr>
            <a:endParaRPr sz="500"/>
          </a:p>
          <a:p>
            <a:pPr marL="904185"/>
            <a:r>
              <a:rPr sz="700" spc="-8" dirty="0">
                <a:solidFill>
                  <a:srgbClr val="0183B7"/>
                </a:solidFill>
                <a:latin typeface="Arial"/>
                <a:cs typeface="Arial"/>
              </a:rPr>
              <a:t>Subse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t </a:t>
            </a: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o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f </a:t>
            </a: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device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738469" y="1524284"/>
            <a:ext cx="1524724" cy="6219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3276" marR="9942" indent="-283832">
              <a:lnSpc>
                <a:spcPct val="143300"/>
              </a:lnSpc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8" dirty="0">
                <a:latin typeface="Arial"/>
                <a:cs typeface="Arial"/>
              </a:rPr>
              <a:t>Point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to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Point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000" spc="4" dirty="0">
                <a:latin typeface="Arial"/>
                <a:cs typeface="Arial"/>
              </a:rPr>
              <a:t>Storing Mode, DAO</a:t>
            </a:r>
            <a:r>
              <a:rPr sz="1000" dirty="0">
                <a:latin typeface="Arial"/>
                <a:cs typeface="Arial"/>
              </a:rPr>
              <a:t> Fully </a:t>
            </a:r>
            <a:r>
              <a:rPr sz="1000" spc="4" dirty="0">
                <a:latin typeface="Arial"/>
                <a:cs typeface="Arial"/>
              </a:rPr>
              <a:t>Stateful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330281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004330" y="219897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770230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354935" y="222807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679812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372457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046506" y="219897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812405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397111" y="222807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21987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7822651" y="3536401"/>
            <a:ext cx="593540" cy="333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779537" y="3499613"/>
            <a:ext cx="563863" cy="322688"/>
          </a:xfrm>
          <a:custGeom>
            <a:avLst/>
            <a:gdLst/>
            <a:ahLst/>
            <a:cxnLst/>
            <a:rect l="l" t="t" r="r" b="b"/>
            <a:pathLst>
              <a:path w="659406" h="474073">
                <a:moveTo>
                  <a:pt x="432506" y="429546"/>
                </a:moveTo>
                <a:lnTo>
                  <a:pt x="257229" y="429546"/>
                </a:lnTo>
                <a:lnTo>
                  <a:pt x="265429" y="439841"/>
                </a:lnTo>
                <a:lnTo>
                  <a:pt x="296590" y="463293"/>
                </a:lnTo>
                <a:lnTo>
                  <a:pt x="334629" y="474073"/>
                </a:lnTo>
                <a:lnTo>
                  <a:pt x="350486" y="473406"/>
                </a:lnTo>
                <a:lnTo>
                  <a:pt x="392245" y="462483"/>
                </a:lnTo>
                <a:lnTo>
                  <a:pt x="423986" y="439957"/>
                </a:lnTo>
                <a:lnTo>
                  <a:pt x="432506" y="429546"/>
                </a:lnTo>
                <a:close/>
              </a:path>
              <a:path w="659406" h="474073">
                <a:moveTo>
                  <a:pt x="559938" y="387302"/>
                </a:moveTo>
                <a:lnTo>
                  <a:pt x="90932" y="387302"/>
                </a:lnTo>
                <a:lnTo>
                  <a:pt x="90669" y="387610"/>
                </a:lnTo>
                <a:lnTo>
                  <a:pt x="90571" y="387764"/>
                </a:lnTo>
                <a:lnTo>
                  <a:pt x="97996" y="398725"/>
                </a:lnTo>
                <a:lnTo>
                  <a:pt x="126691" y="425496"/>
                </a:lnTo>
                <a:lnTo>
                  <a:pt x="162681" y="441731"/>
                </a:lnTo>
                <a:lnTo>
                  <a:pt x="189286" y="445896"/>
                </a:lnTo>
                <a:lnTo>
                  <a:pt x="203820" y="445391"/>
                </a:lnTo>
                <a:lnTo>
                  <a:pt x="241197" y="437242"/>
                </a:lnTo>
                <a:lnTo>
                  <a:pt x="257229" y="429546"/>
                </a:lnTo>
                <a:lnTo>
                  <a:pt x="432506" y="429546"/>
                </a:lnTo>
                <a:lnTo>
                  <a:pt x="438757" y="419626"/>
                </a:lnTo>
                <a:lnTo>
                  <a:pt x="444040" y="408122"/>
                </a:lnTo>
                <a:lnTo>
                  <a:pt x="446062" y="403158"/>
                </a:lnTo>
                <a:lnTo>
                  <a:pt x="537802" y="403158"/>
                </a:lnTo>
                <a:lnTo>
                  <a:pt x="541986" y="401138"/>
                </a:lnTo>
                <a:lnTo>
                  <a:pt x="553364" y="393413"/>
                </a:lnTo>
                <a:lnTo>
                  <a:pt x="559938" y="387302"/>
                </a:lnTo>
                <a:close/>
              </a:path>
              <a:path w="659406" h="474073">
                <a:moveTo>
                  <a:pt x="537802" y="403158"/>
                </a:moveTo>
                <a:lnTo>
                  <a:pt x="446062" y="403158"/>
                </a:lnTo>
                <a:lnTo>
                  <a:pt x="457494" y="408940"/>
                </a:lnTo>
                <a:lnTo>
                  <a:pt x="469603" y="413089"/>
                </a:lnTo>
                <a:lnTo>
                  <a:pt x="482207" y="415553"/>
                </a:lnTo>
                <a:lnTo>
                  <a:pt x="499096" y="414727"/>
                </a:lnTo>
                <a:lnTo>
                  <a:pt x="514755" y="411948"/>
                </a:lnTo>
                <a:lnTo>
                  <a:pt x="529083" y="407367"/>
                </a:lnTo>
                <a:lnTo>
                  <a:pt x="537802" y="403158"/>
                </a:lnTo>
                <a:close/>
              </a:path>
              <a:path w="659406" h="474073">
                <a:moveTo>
                  <a:pt x="60692" y="157573"/>
                </a:moveTo>
                <a:lnTo>
                  <a:pt x="22476" y="173944"/>
                </a:lnTo>
                <a:lnTo>
                  <a:pt x="1599" y="208388"/>
                </a:lnTo>
                <a:lnTo>
                  <a:pt x="0" y="222318"/>
                </a:lnTo>
                <a:lnTo>
                  <a:pt x="1379" y="235598"/>
                </a:lnTo>
                <a:lnTo>
                  <a:pt x="20614" y="269471"/>
                </a:lnTo>
                <a:lnTo>
                  <a:pt x="33227" y="278209"/>
                </a:lnTo>
                <a:lnTo>
                  <a:pt x="24993" y="288509"/>
                </a:lnTo>
                <a:lnTo>
                  <a:pt x="19099" y="300053"/>
                </a:lnTo>
                <a:lnTo>
                  <a:pt x="15689" y="312482"/>
                </a:lnTo>
                <a:lnTo>
                  <a:pt x="16783" y="328888"/>
                </a:lnTo>
                <a:lnTo>
                  <a:pt x="34729" y="367232"/>
                </a:lnTo>
                <a:lnTo>
                  <a:pt x="68796" y="386328"/>
                </a:lnTo>
                <a:lnTo>
                  <a:pt x="82429" y="387762"/>
                </a:lnTo>
                <a:lnTo>
                  <a:pt x="85655" y="387762"/>
                </a:lnTo>
                <a:lnTo>
                  <a:pt x="88274" y="387610"/>
                </a:lnTo>
                <a:lnTo>
                  <a:pt x="90932" y="387302"/>
                </a:lnTo>
                <a:lnTo>
                  <a:pt x="559938" y="387302"/>
                </a:lnTo>
                <a:lnTo>
                  <a:pt x="581686" y="350606"/>
                </a:lnTo>
                <a:lnTo>
                  <a:pt x="584194" y="330260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1" y="278024"/>
                </a:lnTo>
                <a:lnTo>
                  <a:pt x="674655" y="239201"/>
                </a:lnTo>
                <a:lnTo>
                  <a:pt x="674177" y="223861"/>
                </a:lnTo>
                <a:lnTo>
                  <a:pt x="664704" y="186455"/>
                </a:lnTo>
                <a:lnTo>
                  <a:pt x="652963" y="168104"/>
                </a:lnTo>
                <a:lnTo>
                  <a:pt x="656632" y="157658"/>
                </a:lnTo>
                <a:lnTo>
                  <a:pt x="60704" y="157658"/>
                </a:lnTo>
                <a:close/>
              </a:path>
              <a:path w="659406" h="474073">
                <a:moveTo>
                  <a:pt x="656679" y="157526"/>
                </a:moveTo>
                <a:lnTo>
                  <a:pt x="60924" y="157526"/>
                </a:lnTo>
                <a:lnTo>
                  <a:pt x="60704" y="157658"/>
                </a:lnTo>
                <a:lnTo>
                  <a:pt x="656632" y="157658"/>
                </a:lnTo>
                <a:lnTo>
                  <a:pt x="656679" y="157526"/>
                </a:lnTo>
                <a:close/>
              </a:path>
              <a:path w="659406" h="474073">
                <a:moveTo>
                  <a:pt x="169706" y="43089"/>
                </a:moveTo>
                <a:lnTo>
                  <a:pt x="125272" y="51290"/>
                </a:lnTo>
                <a:lnTo>
                  <a:pt x="90039" y="73722"/>
                </a:lnTo>
                <a:lnTo>
                  <a:pt x="67170" y="106926"/>
                </a:lnTo>
                <a:lnTo>
                  <a:pt x="59736" y="148598"/>
                </a:lnTo>
                <a:lnTo>
                  <a:pt x="60080" y="153149"/>
                </a:lnTo>
                <a:lnTo>
                  <a:pt x="60692" y="157573"/>
                </a:lnTo>
                <a:lnTo>
                  <a:pt x="60924" y="157526"/>
                </a:lnTo>
                <a:lnTo>
                  <a:pt x="656679" y="157526"/>
                </a:lnTo>
                <a:lnTo>
                  <a:pt x="657209" y="156016"/>
                </a:lnTo>
                <a:lnTo>
                  <a:pt x="659406" y="143458"/>
                </a:lnTo>
                <a:lnTo>
                  <a:pt x="658411" y="128296"/>
                </a:lnTo>
                <a:lnTo>
                  <a:pt x="643372" y="90024"/>
                </a:lnTo>
                <a:lnTo>
                  <a:pt x="613543" y="65034"/>
                </a:lnTo>
                <a:lnTo>
                  <a:pt x="598542" y="59274"/>
                </a:lnTo>
                <a:lnTo>
                  <a:pt x="597835" y="56854"/>
                </a:lnTo>
                <a:lnTo>
                  <a:pt x="218655" y="56854"/>
                </a:lnTo>
                <a:lnTo>
                  <a:pt x="207134" y="51270"/>
                </a:lnTo>
                <a:lnTo>
                  <a:pt x="195043" y="47091"/>
                </a:lnTo>
                <a:lnTo>
                  <a:pt x="182522" y="44353"/>
                </a:lnTo>
                <a:lnTo>
                  <a:pt x="169706" y="43089"/>
                </a:lnTo>
                <a:close/>
              </a:path>
              <a:path w="659406" h="474073">
                <a:moveTo>
                  <a:pt x="304959" y="14822"/>
                </a:moveTo>
                <a:lnTo>
                  <a:pt x="260579" y="21360"/>
                </a:lnTo>
                <a:lnTo>
                  <a:pt x="222511" y="50452"/>
                </a:lnTo>
                <a:lnTo>
                  <a:pt x="218655" y="56854"/>
                </a:lnTo>
                <a:lnTo>
                  <a:pt x="597835" y="56854"/>
                </a:lnTo>
                <a:lnTo>
                  <a:pt x="594675" y="46048"/>
                </a:lnTo>
                <a:lnTo>
                  <a:pt x="589918" y="36887"/>
                </a:lnTo>
                <a:lnTo>
                  <a:pt x="351004" y="36887"/>
                </a:lnTo>
                <a:lnTo>
                  <a:pt x="340920" y="28765"/>
                </a:lnTo>
                <a:lnTo>
                  <a:pt x="329735" y="22323"/>
                </a:lnTo>
                <a:lnTo>
                  <a:pt x="317673" y="17647"/>
                </a:lnTo>
                <a:lnTo>
                  <a:pt x="304959" y="14822"/>
                </a:lnTo>
                <a:close/>
              </a:path>
              <a:path w="659406" h="474073">
                <a:moveTo>
                  <a:pt x="421511" y="299"/>
                </a:moveTo>
                <a:lnTo>
                  <a:pt x="378736" y="8666"/>
                </a:lnTo>
                <a:lnTo>
                  <a:pt x="351004" y="36887"/>
                </a:lnTo>
                <a:lnTo>
                  <a:pt x="589918" y="36887"/>
                </a:lnTo>
                <a:lnTo>
                  <a:pt x="588440" y="34041"/>
                </a:lnTo>
                <a:lnTo>
                  <a:pt x="581606" y="25365"/>
                </a:lnTo>
                <a:lnTo>
                  <a:pt x="466036" y="25365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1" y="299"/>
                </a:lnTo>
                <a:close/>
              </a:path>
              <a:path w="659406" h="474073">
                <a:moveTo>
                  <a:pt x="531465" y="0"/>
                </a:moveTo>
                <a:lnTo>
                  <a:pt x="490296" y="7472"/>
                </a:lnTo>
                <a:lnTo>
                  <a:pt x="466036" y="25365"/>
                </a:lnTo>
                <a:lnTo>
                  <a:pt x="581606" y="25365"/>
                </a:lnTo>
                <a:lnTo>
                  <a:pt x="545375" y="2605"/>
                </a:lnTo>
                <a:lnTo>
                  <a:pt x="531465" y="0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779538" y="3499612"/>
            <a:ext cx="576901" cy="322688"/>
          </a:xfrm>
          <a:custGeom>
            <a:avLst/>
            <a:gdLst/>
            <a:ahLst/>
            <a:cxnLst/>
            <a:rect l="l" t="t" r="r" b="b"/>
            <a:pathLst>
              <a:path w="674654" h="474073">
                <a:moveTo>
                  <a:pt x="60922" y="157526"/>
                </a:moveTo>
                <a:lnTo>
                  <a:pt x="22475" y="173944"/>
                </a:lnTo>
                <a:lnTo>
                  <a:pt x="1599" y="208389"/>
                </a:lnTo>
                <a:lnTo>
                  <a:pt x="0" y="222319"/>
                </a:lnTo>
                <a:lnTo>
                  <a:pt x="1379" y="235599"/>
                </a:lnTo>
                <a:lnTo>
                  <a:pt x="20613" y="269471"/>
                </a:lnTo>
                <a:lnTo>
                  <a:pt x="33227" y="278209"/>
                </a:lnTo>
                <a:lnTo>
                  <a:pt x="24992" y="288509"/>
                </a:lnTo>
                <a:lnTo>
                  <a:pt x="19098" y="300052"/>
                </a:lnTo>
                <a:lnTo>
                  <a:pt x="15688" y="312482"/>
                </a:lnTo>
                <a:lnTo>
                  <a:pt x="16783" y="328887"/>
                </a:lnTo>
                <a:lnTo>
                  <a:pt x="34728" y="367232"/>
                </a:lnTo>
                <a:lnTo>
                  <a:pt x="68795" y="386327"/>
                </a:lnTo>
                <a:lnTo>
                  <a:pt x="85617" y="387764"/>
                </a:lnTo>
                <a:lnTo>
                  <a:pt x="88274" y="387610"/>
                </a:lnTo>
                <a:lnTo>
                  <a:pt x="90931" y="387301"/>
                </a:lnTo>
                <a:lnTo>
                  <a:pt x="90556" y="387742"/>
                </a:lnTo>
                <a:lnTo>
                  <a:pt x="116170" y="417663"/>
                </a:lnTo>
                <a:lnTo>
                  <a:pt x="150052" y="437592"/>
                </a:lnTo>
                <a:lnTo>
                  <a:pt x="189285" y="445896"/>
                </a:lnTo>
                <a:lnTo>
                  <a:pt x="203818" y="445392"/>
                </a:lnTo>
                <a:lnTo>
                  <a:pt x="241196" y="437243"/>
                </a:lnTo>
                <a:lnTo>
                  <a:pt x="257227" y="429545"/>
                </a:lnTo>
                <a:lnTo>
                  <a:pt x="265428" y="439840"/>
                </a:lnTo>
                <a:lnTo>
                  <a:pt x="296589" y="463292"/>
                </a:lnTo>
                <a:lnTo>
                  <a:pt x="334627" y="474073"/>
                </a:lnTo>
                <a:lnTo>
                  <a:pt x="350485" y="473406"/>
                </a:lnTo>
                <a:lnTo>
                  <a:pt x="392244" y="462482"/>
                </a:lnTo>
                <a:lnTo>
                  <a:pt x="423985" y="439956"/>
                </a:lnTo>
                <a:lnTo>
                  <a:pt x="446062" y="403157"/>
                </a:lnTo>
                <a:lnTo>
                  <a:pt x="457493" y="408939"/>
                </a:lnTo>
                <a:lnTo>
                  <a:pt x="469602" y="413088"/>
                </a:lnTo>
                <a:lnTo>
                  <a:pt x="482206" y="415552"/>
                </a:lnTo>
                <a:lnTo>
                  <a:pt x="499096" y="414727"/>
                </a:lnTo>
                <a:lnTo>
                  <a:pt x="541985" y="401138"/>
                </a:lnTo>
                <a:lnTo>
                  <a:pt x="571157" y="374085"/>
                </a:lnTo>
                <a:lnTo>
                  <a:pt x="583981" y="337691"/>
                </a:lnTo>
                <a:lnTo>
                  <a:pt x="584194" y="330259"/>
                </a:lnTo>
                <a:lnTo>
                  <a:pt x="598492" y="327331"/>
                </a:lnTo>
                <a:lnTo>
                  <a:pt x="635892" y="308647"/>
                </a:lnTo>
                <a:lnTo>
                  <a:pt x="662410" y="278024"/>
                </a:lnTo>
                <a:lnTo>
                  <a:pt x="674654" y="239201"/>
                </a:lnTo>
                <a:lnTo>
                  <a:pt x="674176" y="223860"/>
                </a:lnTo>
                <a:lnTo>
                  <a:pt x="664703" y="186455"/>
                </a:lnTo>
                <a:lnTo>
                  <a:pt x="652962" y="168103"/>
                </a:lnTo>
                <a:lnTo>
                  <a:pt x="657208" y="156016"/>
                </a:lnTo>
                <a:lnTo>
                  <a:pt x="659405" y="143458"/>
                </a:lnTo>
                <a:lnTo>
                  <a:pt x="658410" y="128296"/>
                </a:lnTo>
                <a:lnTo>
                  <a:pt x="655301" y="114259"/>
                </a:lnTo>
                <a:lnTo>
                  <a:pt x="634863" y="80061"/>
                </a:lnTo>
                <a:lnTo>
                  <a:pt x="601042" y="60204"/>
                </a:lnTo>
                <a:lnTo>
                  <a:pt x="598541" y="59273"/>
                </a:lnTo>
                <a:lnTo>
                  <a:pt x="594674" y="46048"/>
                </a:lnTo>
                <a:lnTo>
                  <a:pt x="569976" y="14562"/>
                </a:lnTo>
                <a:lnTo>
                  <a:pt x="531463" y="0"/>
                </a:lnTo>
                <a:lnTo>
                  <a:pt x="516127" y="725"/>
                </a:lnTo>
                <a:lnTo>
                  <a:pt x="479653" y="13291"/>
                </a:lnTo>
                <a:lnTo>
                  <a:pt x="466036" y="25364"/>
                </a:lnTo>
                <a:lnTo>
                  <a:pt x="456953" y="15993"/>
                </a:lnTo>
                <a:lnTo>
                  <a:pt x="446278" y="8587"/>
                </a:lnTo>
                <a:lnTo>
                  <a:pt x="434351" y="3303"/>
                </a:lnTo>
                <a:lnTo>
                  <a:pt x="421510" y="299"/>
                </a:lnTo>
                <a:lnTo>
                  <a:pt x="405436" y="1064"/>
                </a:lnTo>
                <a:lnTo>
                  <a:pt x="368119" y="15186"/>
                </a:lnTo>
                <a:lnTo>
                  <a:pt x="351003" y="36888"/>
                </a:lnTo>
                <a:lnTo>
                  <a:pt x="340919" y="28765"/>
                </a:lnTo>
                <a:lnTo>
                  <a:pt x="329734" y="22323"/>
                </a:lnTo>
                <a:lnTo>
                  <a:pt x="317672" y="17647"/>
                </a:lnTo>
                <a:lnTo>
                  <a:pt x="304958" y="14822"/>
                </a:lnTo>
                <a:lnTo>
                  <a:pt x="288628" y="15341"/>
                </a:lnTo>
                <a:lnTo>
                  <a:pt x="248830" y="26654"/>
                </a:lnTo>
                <a:lnTo>
                  <a:pt x="218653" y="56855"/>
                </a:lnTo>
                <a:lnTo>
                  <a:pt x="207132" y="51270"/>
                </a:lnTo>
                <a:lnTo>
                  <a:pt x="195042" y="47091"/>
                </a:lnTo>
                <a:lnTo>
                  <a:pt x="182521" y="44353"/>
                </a:lnTo>
                <a:lnTo>
                  <a:pt x="169705" y="43088"/>
                </a:lnTo>
                <a:lnTo>
                  <a:pt x="154066" y="44027"/>
                </a:lnTo>
                <a:lnTo>
                  <a:pt x="112348" y="57356"/>
                </a:lnTo>
                <a:lnTo>
                  <a:pt x="80886" y="83763"/>
                </a:lnTo>
                <a:lnTo>
                  <a:pt x="62840" y="119790"/>
                </a:lnTo>
                <a:lnTo>
                  <a:pt x="59735" y="148597"/>
                </a:lnTo>
                <a:lnTo>
                  <a:pt x="60079" y="153150"/>
                </a:lnTo>
                <a:lnTo>
                  <a:pt x="60704" y="157658"/>
                </a:lnTo>
                <a:lnTo>
                  <a:pt x="60922" y="157526"/>
                </a:lnTo>
                <a:close/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08245" y="3689491"/>
            <a:ext cx="33866" cy="6091"/>
          </a:xfrm>
          <a:custGeom>
            <a:avLst/>
            <a:gdLst/>
            <a:ahLst/>
            <a:cxnLst/>
            <a:rect l="l" t="t" r="r" b="b"/>
            <a:pathLst>
              <a:path w="39604" h="8949">
                <a:moveTo>
                  <a:pt x="0" y="0"/>
                </a:moveTo>
                <a:lnTo>
                  <a:pt x="11676" y="5225"/>
                </a:lnTo>
                <a:lnTo>
                  <a:pt x="24122" y="8229"/>
                </a:lnTo>
                <a:lnTo>
                  <a:pt x="36072" y="8949"/>
                </a:lnTo>
                <a:lnTo>
                  <a:pt x="37853" y="8905"/>
                </a:lnTo>
                <a:lnTo>
                  <a:pt x="39604" y="877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57294" y="3760395"/>
            <a:ext cx="14807" cy="2843"/>
          </a:xfrm>
          <a:custGeom>
            <a:avLst/>
            <a:gdLst/>
            <a:ahLst/>
            <a:cxnLst/>
            <a:rect l="l" t="t" r="r" b="b"/>
            <a:pathLst>
              <a:path w="17316" h="4177">
                <a:moveTo>
                  <a:pt x="0" y="4177"/>
                </a:moveTo>
                <a:lnTo>
                  <a:pt x="5938" y="3518"/>
                </a:lnTo>
                <a:lnTo>
                  <a:pt x="11752" y="2111"/>
                </a:lnTo>
                <a:lnTo>
                  <a:pt x="1731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990567" y="3778970"/>
            <a:ext cx="8927" cy="13022"/>
          </a:xfrm>
          <a:custGeom>
            <a:avLst/>
            <a:gdLst/>
            <a:ahLst/>
            <a:cxnLst/>
            <a:rect l="l" t="t" r="r" b="b"/>
            <a:pathLst>
              <a:path w="10440" h="19131">
                <a:moveTo>
                  <a:pt x="0" y="0"/>
                </a:moveTo>
                <a:lnTo>
                  <a:pt x="2750" y="6707"/>
                </a:lnTo>
                <a:lnTo>
                  <a:pt x="6252" y="13128"/>
                </a:lnTo>
                <a:lnTo>
                  <a:pt x="10440" y="1913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60888" y="3759362"/>
            <a:ext cx="3555" cy="14279"/>
          </a:xfrm>
          <a:custGeom>
            <a:avLst/>
            <a:gdLst/>
            <a:ahLst/>
            <a:cxnLst/>
            <a:rect l="l" t="t" r="r" b="b"/>
            <a:pathLst>
              <a:path w="4157" h="20978">
                <a:moveTo>
                  <a:pt x="0" y="20978"/>
                </a:moveTo>
                <a:lnTo>
                  <a:pt x="2156" y="14140"/>
                </a:lnTo>
                <a:lnTo>
                  <a:pt x="3532" y="7102"/>
                </a:lnTo>
                <a:lnTo>
                  <a:pt x="4157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39159" y="3672486"/>
            <a:ext cx="40087" cy="52075"/>
          </a:xfrm>
          <a:custGeom>
            <a:avLst/>
            <a:gdLst/>
            <a:ahLst/>
            <a:cxnLst/>
            <a:rect l="l" t="t" r="r" b="b"/>
            <a:pathLst>
              <a:path w="46880" h="76505">
                <a:moveTo>
                  <a:pt x="46848" y="76505"/>
                </a:moveTo>
                <a:lnTo>
                  <a:pt x="46848" y="76262"/>
                </a:lnTo>
                <a:lnTo>
                  <a:pt x="46880" y="76043"/>
                </a:lnTo>
                <a:lnTo>
                  <a:pt x="46880" y="75801"/>
                </a:lnTo>
                <a:lnTo>
                  <a:pt x="37493" y="37436"/>
                </a:lnTo>
                <a:lnTo>
                  <a:pt x="11661" y="7302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18539" y="3621075"/>
            <a:ext cx="14568" cy="12989"/>
          </a:xfrm>
          <a:custGeom>
            <a:avLst/>
            <a:gdLst/>
            <a:ahLst/>
            <a:cxnLst/>
            <a:rect l="l" t="t" r="r" b="b"/>
            <a:pathLst>
              <a:path w="17036" h="19082">
                <a:moveTo>
                  <a:pt x="0" y="19082"/>
                </a:moveTo>
                <a:lnTo>
                  <a:pt x="9317" y="10171"/>
                </a:lnTo>
                <a:lnTo>
                  <a:pt x="17036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291355" y="3539958"/>
            <a:ext cx="1042" cy="9460"/>
          </a:xfrm>
          <a:custGeom>
            <a:avLst/>
            <a:gdLst/>
            <a:ahLst/>
            <a:cxnLst/>
            <a:rect l="l" t="t" r="r" b="b"/>
            <a:pathLst>
              <a:path w="1219" h="13898">
                <a:moveTo>
                  <a:pt x="1188" y="13898"/>
                </a:moveTo>
                <a:lnTo>
                  <a:pt x="1188" y="13546"/>
                </a:lnTo>
                <a:lnTo>
                  <a:pt x="1219" y="13216"/>
                </a:lnTo>
                <a:lnTo>
                  <a:pt x="1219" y="12864"/>
                </a:lnTo>
                <a:lnTo>
                  <a:pt x="1219" y="8554"/>
                </a:lnTo>
                <a:lnTo>
                  <a:pt x="813" y="424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168052" y="3516802"/>
            <a:ext cx="9889" cy="12064"/>
          </a:xfrm>
          <a:custGeom>
            <a:avLst/>
            <a:gdLst/>
            <a:ahLst/>
            <a:cxnLst/>
            <a:rect l="l" t="t" r="r" b="b"/>
            <a:pathLst>
              <a:path w="11565" h="17724">
                <a:moveTo>
                  <a:pt x="11565" y="0"/>
                </a:moveTo>
                <a:lnTo>
                  <a:pt x="6846" y="5343"/>
                </a:lnTo>
                <a:lnTo>
                  <a:pt x="2938" y="11302"/>
                </a:lnTo>
                <a:lnTo>
                  <a:pt x="0" y="17724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074659" y="3523988"/>
            <a:ext cx="4810" cy="10403"/>
          </a:xfrm>
          <a:custGeom>
            <a:avLst/>
            <a:gdLst/>
            <a:ahLst/>
            <a:cxnLst/>
            <a:rect l="l" t="t" r="r" b="b"/>
            <a:pathLst>
              <a:path w="5625" h="15283">
                <a:moveTo>
                  <a:pt x="5625" y="0"/>
                </a:moveTo>
                <a:lnTo>
                  <a:pt x="3094" y="4859"/>
                </a:lnTo>
                <a:lnTo>
                  <a:pt x="1218" y="9983"/>
                </a:lnTo>
                <a:lnTo>
                  <a:pt x="0" y="15283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966511" y="3538312"/>
            <a:ext cx="17375" cy="10088"/>
          </a:xfrm>
          <a:custGeom>
            <a:avLst/>
            <a:gdLst/>
            <a:ahLst/>
            <a:cxnLst/>
            <a:rect l="l" t="t" r="r" b="b"/>
            <a:pathLst>
              <a:path w="20319" h="14821">
                <a:moveTo>
                  <a:pt x="20319" y="14821"/>
                </a:moveTo>
                <a:lnTo>
                  <a:pt x="14192" y="9103"/>
                </a:lnTo>
                <a:lnTo>
                  <a:pt x="7377" y="4134"/>
                </a:lnTo>
                <a:lnTo>
                  <a:pt x="0" y="0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831446" y="3606926"/>
            <a:ext cx="3047" cy="10612"/>
          </a:xfrm>
          <a:custGeom>
            <a:avLst/>
            <a:gdLst/>
            <a:ahLst/>
            <a:cxnLst/>
            <a:rect l="l" t="t" r="r" b="b"/>
            <a:pathLst>
              <a:path w="3563" h="15591">
                <a:moveTo>
                  <a:pt x="0" y="0"/>
                </a:moveTo>
                <a:lnTo>
                  <a:pt x="749" y="5277"/>
                </a:lnTo>
                <a:lnTo>
                  <a:pt x="1938" y="10489"/>
                </a:lnTo>
                <a:lnTo>
                  <a:pt x="3563" y="15591"/>
                </a:lnTo>
              </a:path>
            </a:pathLst>
          </a:custGeom>
          <a:ln w="7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865621" y="3257294"/>
            <a:ext cx="0" cy="153183"/>
          </a:xfrm>
          <a:custGeom>
            <a:avLst/>
            <a:gdLst/>
            <a:ahLst/>
            <a:cxnLst/>
            <a:rect l="l" t="t" r="r" b="b"/>
            <a:pathLst>
              <a:path h="225046">
                <a:moveTo>
                  <a:pt x="0" y="0"/>
                </a:moveTo>
                <a:lnTo>
                  <a:pt x="0" y="225046"/>
                </a:lnTo>
              </a:path>
            </a:pathLst>
          </a:custGeom>
          <a:ln w="22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36592" y="3379664"/>
            <a:ext cx="58058" cy="46220"/>
          </a:xfrm>
          <a:custGeom>
            <a:avLst/>
            <a:gdLst/>
            <a:ahLst/>
            <a:cxnLst/>
            <a:rect l="l" t="t" r="r" b="b"/>
            <a:pathLst>
              <a:path w="67896" h="67904">
                <a:moveTo>
                  <a:pt x="67896" y="0"/>
                </a:moveTo>
                <a:lnTo>
                  <a:pt x="0" y="0"/>
                </a:lnTo>
                <a:lnTo>
                  <a:pt x="33948" y="67904"/>
                </a:lnTo>
                <a:lnTo>
                  <a:pt x="6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957655" y="2982255"/>
            <a:ext cx="200504" cy="185549"/>
          </a:xfrm>
          <a:custGeom>
            <a:avLst/>
            <a:gdLst/>
            <a:ahLst/>
            <a:cxnLst/>
            <a:rect l="l" t="t" r="r" b="b"/>
            <a:pathLst>
              <a:path w="234478" h="272596">
                <a:moveTo>
                  <a:pt x="0" y="272596"/>
                </a:moveTo>
                <a:lnTo>
                  <a:pt x="234478" y="0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945035" y="3129374"/>
            <a:ext cx="59869" cy="50110"/>
          </a:xfrm>
          <a:custGeom>
            <a:avLst/>
            <a:gdLst/>
            <a:ahLst/>
            <a:cxnLst/>
            <a:rect l="l" t="t" r="r" b="b"/>
            <a:pathLst>
              <a:path w="70013" h="73619">
                <a:moveTo>
                  <a:pt x="18543" y="0"/>
                </a:moveTo>
                <a:lnTo>
                  <a:pt x="0" y="73619"/>
                </a:lnTo>
                <a:lnTo>
                  <a:pt x="70013" y="44284"/>
                </a:lnTo>
                <a:lnTo>
                  <a:pt x="18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926923" y="2561322"/>
            <a:ext cx="440070" cy="300668"/>
          </a:xfrm>
          <a:custGeom>
            <a:avLst/>
            <a:gdLst/>
            <a:ahLst/>
            <a:cxnLst/>
            <a:rect l="l" t="t" r="r" b="b"/>
            <a:pathLst>
              <a:path w="514638" h="441722">
                <a:moveTo>
                  <a:pt x="0" y="0"/>
                </a:moveTo>
                <a:lnTo>
                  <a:pt x="514638" y="441722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18716" y="2824386"/>
            <a:ext cx="62963" cy="47638"/>
          </a:xfrm>
          <a:custGeom>
            <a:avLst/>
            <a:gdLst/>
            <a:ahLst/>
            <a:cxnLst/>
            <a:rect l="l" t="t" r="r" b="b"/>
            <a:pathLst>
              <a:path w="73632" h="69987">
                <a:moveTo>
                  <a:pt x="44217" y="0"/>
                </a:moveTo>
                <a:lnTo>
                  <a:pt x="0" y="51528"/>
                </a:lnTo>
                <a:lnTo>
                  <a:pt x="73632" y="69987"/>
                </a:lnTo>
                <a:lnTo>
                  <a:pt x="44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57900" y="2257645"/>
            <a:ext cx="239626" cy="214357"/>
          </a:xfrm>
          <a:custGeom>
            <a:avLst/>
            <a:gdLst/>
            <a:ahLst/>
            <a:cxnLst/>
            <a:rect l="l" t="t" r="r" b="b"/>
            <a:pathLst>
              <a:path w="280229" h="314919">
                <a:moveTo>
                  <a:pt x="280229" y="0"/>
                </a:moveTo>
                <a:lnTo>
                  <a:pt x="0" y="314919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45036" y="2433619"/>
            <a:ext cx="60282" cy="49892"/>
          </a:xfrm>
          <a:custGeom>
            <a:avLst/>
            <a:gdLst/>
            <a:ahLst/>
            <a:cxnLst/>
            <a:rect l="l" t="t" r="r" b="b"/>
            <a:pathLst>
              <a:path w="70497" h="73298">
                <a:moveTo>
                  <a:pt x="19777" y="0"/>
                </a:moveTo>
                <a:lnTo>
                  <a:pt x="0" y="73298"/>
                </a:lnTo>
                <a:lnTo>
                  <a:pt x="70497" y="45143"/>
                </a:lnTo>
                <a:lnTo>
                  <a:pt x="19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050587" y="2561322"/>
            <a:ext cx="501920" cy="0"/>
          </a:xfrm>
          <a:custGeom>
            <a:avLst/>
            <a:gdLst/>
            <a:ahLst/>
            <a:cxnLst/>
            <a:rect l="l" t="t" r="r" b="b"/>
            <a:pathLst>
              <a:path w="586968">
                <a:moveTo>
                  <a:pt x="586968" y="0"/>
                </a:moveTo>
                <a:lnTo>
                  <a:pt x="0" y="0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031236" y="2538211"/>
            <a:ext cx="58057" cy="46220"/>
          </a:xfrm>
          <a:custGeom>
            <a:avLst/>
            <a:gdLst/>
            <a:ahLst/>
            <a:cxnLst/>
            <a:rect l="l" t="t" r="r" b="b"/>
            <a:pathLst>
              <a:path w="67895" h="67904">
                <a:moveTo>
                  <a:pt x="67895" y="0"/>
                </a:moveTo>
                <a:lnTo>
                  <a:pt x="0" y="33952"/>
                </a:lnTo>
                <a:lnTo>
                  <a:pt x="67895" y="67904"/>
                </a:lnTo>
                <a:lnTo>
                  <a:pt x="6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56895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7057702" y="3444109"/>
            <a:ext cx="1087072" cy="255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711815" algn="l"/>
              </a:tabLst>
            </a:pP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D</a:t>
            </a:r>
            <a:r>
              <a:rPr sz="700" spc="-8" dirty="0">
                <a:solidFill>
                  <a:srgbClr val="0183B7"/>
                </a:solidFill>
                <a:latin typeface="Arial"/>
                <a:cs typeface="Arial"/>
              </a:rPr>
              <a:t>ODAG</a:t>
            </a:r>
            <a:r>
              <a:rPr sz="700" spc="-4" dirty="0">
                <a:solidFill>
                  <a:srgbClr val="0183B7"/>
                </a:solidFill>
                <a:latin typeface="Arial"/>
                <a:cs typeface="Arial"/>
              </a:rPr>
              <a:t> Roo</a:t>
            </a:r>
            <a:r>
              <a:rPr sz="700" dirty="0">
                <a:solidFill>
                  <a:srgbClr val="0183B7"/>
                </a:solidFill>
                <a:latin typeface="Arial"/>
                <a:cs typeface="Arial"/>
              </a:rPr>
              <a:t>t	</a:t>
            </a:r>
            <a:r>
              <a:rPr sz="1300" b="1" baseline="2525" dirty="0">
                <a:latin typeface="Arial"/>
                <a:cs typeface="Arial"/>
              </a:rPr>
              <a:t>0</a:t>
            </a:r>
            <a:endParaRPr sz="1300" baseline="2525">
              <a:latin typeface="Arial"/>
              <a:cs typeface="Arial"/>
            </a:endParaRPr>
          </a:p>
          <a:p>
            <a:pPr>
              <a:lnSpc>
                <a:spcPts val="431"/>
              </a:lnSpc>
              <a:spcBef>
                <a:spcPts val="23"/>
              </a:spcBef>
            </a:pPr>
            <a:endParaRPr sz="400"/>
          </a:p>
          <a:p>
            <a:pPr marR="9942" algn="r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8475593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7966614" y="2931137"/>
            <a:ext cx="325773" cy="154924"/>
          </a:xfrm>
          <a:custGeom>
            <a:avLst/>
            <a:gdLst/>
            <a:ahLst/>
            <a:cxnLst/>
            <a:rect l="l" t="t" r="r" b="b"/>
            <a:pathLst>
              <a:path w="380973" h="227605">
                <a:moveTo>
                  <a:pt x="285729" y="0"/>
                </a:moveTo>
                <a:lnTo>
                  <a:pt x="95244" y="0"/>
                </a:lnTo>
                <a:lnTo>
                  <a:pt x="0" y="113802"/>
                </a:lnTo>
                <a:lnTo>
                  <a:pt x="95244" y="227605"/>
                </a:lnTo>
                <a:lnTo>
                  <a:pt x="285729" y="227605"/>
                </a:lnTo>
                <a:lnTo>
                  <a:pt x="380973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8085311" y="2947062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031124" y="2183045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9" y="0"/>
                </a:lnTo>
                <a:lnTo>
                  <a:pt x="0" y="113803"/>
                </a:lnTo>
                <a:lnTo>
                  <a:pt x="94929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 txBox="1"/>
          <p:nvPr/>
        </p:nvSpPr>
        <p:spPr>
          <a:xfrm>
            <a:off x="8149642" y="2198970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6796845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6915542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7692450" y="3179360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8" y="0"/>
                </a:moveTo>
                <a:lnTo>
                  <a:pt x="95243" y="0"/>
                </a:lnTo>
                <a:lnTo>
                  <a:pt x="0" y="113802"/>
                </a:lnTo>
                <a:lnTo>
                  <a:pt x="95243" y="227605"/>
                </a:lnTo>
                <a:lnTo>
                  <a:pt x="285728" y="227605"/>
                </a:lnTo>
                <a:lnTo>
                  <a:pt x="380972" y="113802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 txBox="1"/>
          <p:nvPr/>
        </p:nvSpPr>
        <p:spPr>
          <a:xfrm>
            <a:off x="7811147" y="3195285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7706428" y="3425870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AFC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91411" y="2338156"/>
            <a:ext cx="174127" cy="134621"/>
          </a:xfrm>
          <a:custGeom>
            <a:avLst/>
            <a:gdLst/>
            <a:ahLst/>
            <a:cxnLst/>
            <a:rect l="l" t="t" r="r" b="b"/>
            <a:pathLst>
              <a:path w="203632" h="197776">
                <a:moveTo>
                  <a:pt x="0" y="0"/>
                </a:moveTo>
                <a:lnTo>
                  <a:pt x="203632" y="19777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717547" y="2434731"/>
            <a:ext cx="61875" cy="48780"/>
          </a:xfrm>
          <a:custGeom>
            <a:avLst/>
            <a:gdLst/>
            <a:ahLst/>
            <a:cxnLst/>
            <a:rect l="l" t="t" r="r" b="b"/>
            <a:pathLst>
              <a:path w="72359" h="71664">
                <a:moveTo>
                  <a:pt x="47302" y="0"/>
                </a:moveTo>
                <a:lnTo>
                  <a:pt x="0" y="48714"/>
                </a:lnTo>
                <a:lnTo>
                  <a:pt x="72359" y="71664"/>
                </a:lnTo>
                <a:lnTo>
                  <a:pt x="47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381731" y="2212146"/>
            <a:ext cx="324696" cy="154925"/>
          </a:xfrm>
          <a:custGeom>
            <a:avLst/>
            <a:gdLst/>
            <a:ahLst/>
            <a:cxnLst/>
            <a:rect l="l" t="t" r="r" b="b"/>
            <a:pathLst>
              <a:path w="379714" h="227606">
                <a:moveTo>
                  <a:pt x="284784" y="0"/>
                </a:moveTo>
                <a:lnTo>
                  <a:pt x="94928" y="0"/>
                </a:lnTo>
                <a:lnTo>
                  <a:pt x="0" y="113803"/>
                </a:lnTo>
                <a:lnTo>
                  <a:pt x="94928" y="227606"/>
                </a:lnTo>
                <a:lnTo>
                  <a:pt x="284784" y="227606"/>
                </a:lnTo>
                <a:lnTo>
                  <a:pt x="379714" y="113803"/>
                </a:lnTo>
                <a:lnTo>
                  <a:pt x="284784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7500247" y="222807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7553555" y="2561322"/>
            <a:ext cx="312066" cy="298853"/>
          </a:xfrm>
          <a:custGeom>
            <a:avLst/>
            <a:gdLst/>
            <a:ahLst/>
            <a:cxnLst/>
            <a:rect l="l" t="t" r="r" b="b"/>
            <a:pathLst>
              <a:path w="364944" h="439056">
                <a:moveTo>
                  <a:pt x="364944" y="0"/>
                </a:moveTo>
                <a:lnTo>
                  <a:pt x="0" y="439056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541184" y="2821707"/>
            <a:ext cx="59438" cy="50316"/>
          </a:xfrm>
          <a:custGeom>
            <a:avLst/>
            <a:gdLst/>
            <a:ahLst/>
            <a:cxnLst/>
            <a:rect l="l" t="t" r="r" b="b"/>
            <a:pathLst>
              <a:path w="69509" h="73921">
                <a:moveTo>
                  <a:pt x="17297" y="0"/>
                </a:moveTo>
                <a:lnTo>
                  <a:pt x="0" y="73921"/>
                </a:lnTo>
                <a:lnTo>
                  <a:pt x="69509" y="4340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06428" y="2483481"/>
            <a:ext cx="325772" cy="154924"/>
          </a:xfrm>
          <a:custGeom>
            <a:avLst/>
            <a:gdLst/>
            <a:ahLst/>
            <a:cxnLst/>
            <a:rect l="l" t="t" r="r" b="b"/>
            <a:pathLst>
              <a:path w="380972" h="227605">
                <a:moveTo>
                  <a:pt x="285729" y="0"/>
                </a:moveTo>
                <a:lnTo>
                  <a:pt x="95242" y="0"/>
                </a:lnTo>
                <a:lnTo>
                  <a:pt x="0" y="113802"/>
                </a:lnTo>
                <a:lnTo>
                  <a:pt x="95242" y="227605"/>
                </a:lnTo>
                <a:lnTo>
                  <a:pt x="285729" y="227605"/>
                </a:lnTo>
                <a:lnTo>
                  <a:pt x="380972" y="113802"/>
                </a:lnTo>
                <a:lnTo>
                  <a:pt x="285729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7825123" y="2499406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7499780" y="2999006"/>
            <a:ext cx="252091" cy="173116"/>
          </a:xfrm>
          <a:custGeom>
            <a:avLst/>
            <a:gdLst/>
            <a:ahLst/>
            <a:cxnLst/>
            <a:rect l="l" t="t" r="r" b="b"/>
            <a:pathLst>
              <a:path w="294807" h="254331">
                <a:moveTo>
                  <a:pt x="0" y="0"/>
                </a:moveTo>
                <a:lnTo>
                  <a:pt x="294807" y="254331"/>
                </a:lnTo>
              </a:path>
            </a:pathLst>
          </a:custGeom>
          <a:ln w="22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703601" y="3134497"/>
            <a:ext cx="62924" cy="47689"/>
          </a:xfrm>
          <a:custGeom>
            <a:avLst/>
            <a:gdLst/>
            <a:ahLst/>
            <a:cxnLst/>
            <a:rect l="l" t="t" r="r" b="b"/>
            <a:pathLst>
              <a:path w="73586" h="70062">
                <a:moveTo>
                  <a:pt x="44348" y="0"/>
                </a:moveTo>
                <a:lnTo>
                  <a:pt x="0" y="51418"/>
                </a:lnTo>
                <a:lnTo>
                  <a:pt x="73586" y="70062"/>
                </a:lnTo>
                <a:lnTo>
                  <a:pt x="4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296792" y="2872078"/>
            <a:ext cx="324698" cy="154924"/>
          </a:xfrm>
          <a:custGeom>
            <a:avLst/>
            <a:gdLst/>
            <a:ahLst/>
            <a:cxnLst/>
            <a:rect l="l" t="t" r="r" b="b"/>
            <a:pathLst>
              <a:path w="379716" h="227605">
                <a:moveTo>
                  <a:pt x="284786" y="0"/>
                </a:moveTo>
                <a:lnTo>
                  <a:pt x="94929" y="0"/>
                </a:lnTo>
                <a:lnTo>
                  <a:pt x="0" y="113802"/>
                </a:lnTo>
                <a:lnTo>
                  <a:pt x="94929" y="227605"/>
                </a:lnTo>
                <a:lnTo>
                  <a:pt x="284786" y="227605"/>
                </a:lnTo>
                <a:lnTo>
                  <a:pt x="379716" y="113802"/>
                </a:lnTo>
                <a:lnTo>
                  <a:pt x="284786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7415310" y="2888003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7256112" y="3257295"/>
            <a:ext cx="422507" cy="1033"/>
          </a:xfrm>
          <a:custGeom>
            <a:avLst/>
            <a:gdLst/>
            <a:ahLst/>
            <a:cxnLst/>
            <a:rect l="l" t="t" r="r" b="b"/>
            <a:pathLst>
              <a:path w="494098" h="1517">
                <a:moveTo>
                  <a:pt x="0" y="0"/>
                </a:moveTo>
                <a:lnTo>
                  <a:pt x="494098" y="1517"/>
                </a:lnTo>
              </a:path>
            </a:pathLst>
          </a:custGeom>
          <a:ln w="226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639824" y="3235123"/>
            <a:ext cx="58147" cy="46220"/>
          </a:xfrm>
          <a:custGeom>
            <a:avLst/>
            <a:gdLst/>
            <a:ahLst/>
            <a:cxnLst/>
            <a:rect l="l" t="t" r="r" b="b"/>
            <a:pathLst>
              <a:path w="68000" h="67904">
                <a:moveTo>
                  <a:pt x="209" y="0"/>
                </a:moveTo>
                <a:lnTo>
                  <a:pt x="0" y="67904"/>
                </a:lnTo>
                <a:lnTo>
                  <a:pt x="68000" y="34160"/>
                </a:lnTo>
                <a:lnTo>
                  <a:pt x="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91449" y="3182783"/>
            <a:ext cx="325772" cy="154925"/>
          </a:xfrm>
          <a:custGeom>
            <a:avLst/>
            <a:gdLst/>
            <a:ahLst/>
            <a:cxnLst/>
            <a:rect l="l" t="t" r="r" b="b"/>
            <a:pathLst>
              <a:path w="380972" h="227606">
                <a:moveTo>
                  <a:pt x="285728" y="0"/>
                </a:moveTo>
                <a:lnTo>
                  <a:pt x="95243" y="0"/>
                </a:lnTo>
                <a:lnTo>
                  <a:pt x="0" y="113803"/>
                </a:lnTo>
                <a:lnTo>
                  <a:pt x="95243" y="227606"/>
                </a:lnTo>
                <a:lnTo>
                  <a:pt x="285728" y="227606"/>
                </a:lnTo>
                <a:lnTo>
                  <a:pt x="380972" y="113803"/>
                </a:lnTo>
                <a:lnTo>
                  <a:pt x="285728" y="0"/>
                </a:lnTo>
                <a:close/>
              </a:path>
            </a:pathLst>
          </a:custGeom>
          <a:solidFill>
            <a:srgbClr val="F3C0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7110145" y="3198708"/>
            <a:ext cx="89050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7066226" y="2726718"/>
            <a:ext cx="125587" cy="97285"/>
          </a:xfrm>
          <a:custGeom>
            <a:avLst/>
            <a:gdLst/>
            <a:ahLst/>
            <a:cxnLst/>
            <a:rect l="l" t="t" r="r" b="b"/>
            <a:pathLst>
              <a:path w="146867" h="142925">
                <a:moveTo>
                  <a:pt x="79345" y="47129"/>
                </a:moveTo>
                <a:lnTo>
                  <a:pt x="16442" y="47129"/>
                </a:lnTo>
                <a:lnTo>
                  <a:pt x="116920" y="142925"/>
                </a:lnTo>
                <a:lnTo>
                  <a:pt x="146867" y="111506"/>
                </a:lnTo>
                <a:lnTo>
                  <a:pt x="79345" y="47129"/>
                </a:lnTo>
                <a:close/>
              </a:path>
              <a:path w="146867" h="142925">
                <a:moveTo>
                  <a:pt x="61363" y="0"/>
                </a:moveTo>
                <a:lnTo>
                  <a:pt x="0" y="1468"/>
                </a:lnTo>
                <a:lnTo>
                  <a:pt x="1466" y="62840"/>
                </a:lnTo>
                <a:lnTo>
                  <a:pt x="16442" y="47129"/>
                </a:lnTo>
                <a:lnTo>
                  <a:pt x="79345" y="47129"/>
                </a:lnTo>
                <a:lnTo>
                  <a:pt x="46390" y="15709"/>
                </a:lnTo>
                <a:lnTo>
                  <a:pt x="61363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66225" y="2726718"/>
            <a:ext cx="125588" cy="97284"/>
          </a:xfrm>
          <a:custGeom>
            <a:avLst/>
            <a:gdLst/>
            <a:ahLst/>
            <a:cxnLst/>
            <a:rect l="l" t="t" r="r" b="b"/>
            <a:pathLst>
              <a:path w="146868" h="142924">
                <a:moveTo>
                  <a:pt x="116920" y="142924"/>
                </a:moveTo>
                <a:lnTo>
                  <a:pt x="16442" y="47129"/>
                </a:lnTo>
                <a:lnTo>
                  <a:pt x="1467" y="62839"/>
                </a:lnTo>
                <a:lnTo>
                  <a:pt x="0" y="1467"/>
                </a:lnTo>
                <a:lnTo>
                  <a:pt x="61364" y="0"/>
                </a:lnTo>
                <a:lnTo>
                  <a:pt x="46390" y="15709"/>
                </a:lnTo>
                <a:lnTo>
                  <a:pt x="146868" y="111505"/>
                </a:lnTo>
                <a:lnTo>
                  <a:pt x="116920" y="142924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11792" y="2310793"/>
            <a:ext cx="120289" cy="102779"/>
          </a:xfrm>
          <a:custGeom>
            <a:avLst/>
            <a:gdLst/>
            <a:ahLst/>
            <a:cxnLst/>
            <a:rect l="l" t="t" r="r" b="b"/>
            <a:pathLst>
              <a:path w="140671" h="150997">
                <a:moveTo>
                  <a:pt x="0" y="89728"/>
                </a:moveTo>
                <a:lnTo>
                  <a:pt x="3820" y="150997"/>
                </a:lnTo>
                <a:lnTo>
                  <a:pt x="65082" y="147177"/>
                </a:lnTo>
                <a:lnTo>
                  <a:pt x="48811" y="132815"/>
                </a:lnTo>
                <a:lnTo>
                  <a:pt x="74162" y="104089"/>
                </a:lnTo>
                <a:lnTo>
                  <a:pt x="16271" y="104089"/>
                </a:lnTo>
                <a:lnTo>
                  <a:pt x="0" y="89728"/>
                </a:lnTo>
                <a:close/>
              </a:path>
              <a:path w="140671" h="150997">
                <a:moveTo>
                  <a:pt x="108131" y="0"/>
                </a:moveTo>
                <a:lnTo>
                  <a:pt x="16271" y="104089"/>
                </a:lnTo>
                <a:lnTo>
                  <a:pt x="74162" y="104089"/>
                </a:lnTo>
                <a:lnTo>
                  <a:pt x="140671" y="28724"/>
                </a:lnTo>
                <a:lnTo>
                  <a:pt x="10813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11792" y="2310792"/>
            <a:ext cx="120289" cy="102780"/>
          </a:xfrm>
          <a:custGeom>
            <a:avLst/>
            <a:gdLst/>
            <a:ahLst/>
            <a:cxnLst/>
            <a:rect l="l" t="t" r="r" b="b"/>
            <a:pathLst>
              <a:path w="140671" h="150998">
                <a:moveTo>
                  <a:pt x="140671" y="28725"/>
                </a:moveTo>
                <a:lnTo>
                  <a:pt x="48811" y="132814"/>
                </a:lnTo>
                <a:lnTo>
                  <a:pt x="65082" y="147177"/>
                </a:lnTo>
                <a:lnTo>
                  <a:pt x="3819" y="150998"/>
                </a:lnTo>
                <a:lnTo>
                  <a:pt x="0" y="89727"/>
                </a:lnTo>
                <a:lnTo>
                  <a:pt x="16270" y="104090"/>
                </a:lnTo>
                <a:lnTo>
                  <a:pt x="108130" y="0"/>
                </a:lnTo>
                <a:lnTo>
                  <a:pt x="140671" y="28725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521874" y="3077194"/>
            <a:ext cx="132322" cy="94157"/>
          </a:xfrm>
          <a:custGeom>
            <a:avLst/>
            <a:gdLst/>
            <a:ahLst/>
            <a:cxnLst/>
            <a:rect l="l" t="t" r="r" b="b"/>
            <a:pathLst>
              <a:path w="154743" h="138330">
                <a:moveTo>
                  <a:pt x="88351" y="50382"/>
                </a:moveTo>
                <a:lnTo>
                  <a:pt x="19836" y="50382"/>
                </a:lnTo>
                <a:lnTo>
                  <a:pt x="127247" y="138330"/>
                </a:lnTo>
                <a:lnTo>
                  <a:pt x="154743" y="104741"/>
                </a:lnTo>
                <a:lnTo>
                  <a:pt x="88351" y="50382"/>
                </a:lnTo>
                <a:close/>
              </a:path>
              <a:path w="154743" h="138330">
                <a:moveTo>
                  <a:pt x="61079" y="0"/>
                </a:moveTo>
                <a:lnTo>
                  <a:pt x="0" y="6089"/>
                </a:lnTo>
                <a:lnTo>
                  <a:pt x="6088" y="67176"/>
                </a:lnTo>
                <a:lnTo>
                  <a:pt x="19836" y="50382"/>
                </a:lnTo>
                <a:lnTo>
                  <a:pt x="88351" y="50382"/>
                </a:lnTo>
                <a:lnTo>
                  <a:pt x="47330" y="16794"/>
                </a:lnTo>
                <a:lnTo>
                  <a:pt x="61079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521874" y="3077193"/>
            <a:ext cx="132322" cy="94158"/>
          </a:xfrm>
          <a:custGeom>
            <a:avLst/>
            <a:gdLst/>
            <a:ahLst/>
            <a:cxnLst/>
            <a:rect l="l" t="t" r="r" b="b"/>
            <a:pathLst>
              <a:path w="154743" h="138331">
                <a:moveTo>
                  <a:pt x="154743" y="104742"/>
                </a:moveTo>
                <a:lnTo>
                  <a:pt x="47331" y="16794"/>
                </a:lnTo>
                <a:lnTo>
                  <a:pt x="61079" y="0"/>
                </a:lnTo>
                <a:lnTo>
                  <a:pt x="0" y="6089"/>
                </a:lnTo>
                <a:lnTo>
                  <a:pt x="6089" y="67176"/>
                </a:lnTo>
                <a:lnTo>
                  <a:pt x="19836" y="50382"/>
                </a:lnTo>
                <a:lnTo>
                  <a:pt x="127248" y="138331"/>
                </a:lnTo>
                <a:lnTo>
                  <a:pt x="154743" y="104742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981108" y="3319787"/>
            <a:ext cx="74229" cy="124048"/>
          </a:xfrm>
          <a:custGeom>
            <a:avLst/>
            <a:gdLst/>
            <a:ahLst/>
            <a:cxnLst/>
            <a:rect l="l" t="t" r="r" b="b"/>
            <a:pathLst>
              <a:path w="86807" h="182243">
                <a:moveTo>
                  <a:pt x="86807" y="138835"/>
                </a:moveTo>
                <a:lnTo>
                  <a:pt x="0" y="138835"/>
                </a:lnTo>
                <a:lnTo>
                  <a:pt x="43403" y="182243"/>
                </a:lnTo>
                <a:lnTo>
                  <a:pt x="86807" y="138835"/>
                </a:lnTo>
                <a:close/>
              </a:path>
              <a:path w="86807" h="182243">
                <a:moveTo>
                  <a:pt x="65104" y="0"/>
                </a:moveTo>
                <a:lnTo>
                  <a:pt x="21700" y="0"/>
                </a:lnTo>
                <a:lnTo>
                  <a:pt x="21700" y="138835"/>
                </a:lnTo>
                <a:lnTo>
                  <a:pt x="65104" y="138835"/>
                </a:lnTo>
                <a:lnTo>
                  <a:pt x="65104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981108" y="3319787"/>
            <a:ext cx="74229" cy="124048"/>
          </a:xfrm>
          <a:custGeom>
            <a:avLst/>
            <a:gdLst/>
            <a:ahLst/>
            <a:cxnLst/>
            <a:rect l="l" t="t" r="r" b="b"/>
            <a:pathLst>
              <a:path w="86807" h="182244">
                <a:moveTo>
                  <a:pt x="65104" y="0"/>
                </a:moveTo>
                <a:lnTo>
                  <a:pt x="65104" y="138835"/>
                </a:lnTo>
                <a:lnTo>
                  <a:pt x="86807" y="138835"/>
                </a:lnTo>
                <a:lnTo>
                  <a:pt x="43403" y="182244"/>
                </a:lnTo>
                <a:lnTo>
                  <a:pt x="0" y="138835"/>
                </a:lnTo>
                <a:lnTo>
                  <a:pt x="21701" y="138835"/>
                </a:lnTo>
                <a:lnTo>
                  <a:pt x="21701" y="0"/>
                </a:lnTo>
                <a:lnTo>
                  <a:pt x="65104" y="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688236" y="3316547"/>
            <a:ext cx="55672" cy="124049"/>
          </a:xfrm>
          <a:custGeom>
            <a:avLst/>
            <a:gdLst/>
            <a:ahLst/>
            <a:cxnLst/>
            <a:rect l="l" t="t" r="r" b="b"/>
            <a:pathLst>
              <a:path w="65105" h="182245">
                <a:moveTo>
                  <a:pt x="65105" y="43409"/>
                </a:moveTo>
                <a:lnTo>
                  <a:pt x="21701" y="43409"/>
                </a:lnTo>
                <a:lnTo>
                  <a:pt x="21701" y="182245"/>
                </a:lnTo>
                <a:lnTo>
                  <a:pt x="65105" y="182245"/>
                </a:lnTo>
                <a:lnTo>
                  <a:pt x="65105" y="43409"/>
                </a:lnTo>
                <a:close/>
              </a:path>
              <a:path w="65105" h="182245">
                <a:moveTo>
                  <a:pt x="43403" y="0"/>
                </a:moveTo>
                <a:lnTo>
                  <a:pt x="0" y="43409"/>
                </a:lnTo>
                <a:lnTo>
                  <a:pt x="86807" y="43409"/>
                </a:lnTo>
                <a:lnTo>
                  <a:pt x="43403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688236" y="3316547"/>
            <a:ext cx="74228" cy="124048"/>
          </a:xfrm>
          <a:custGeom>
            <a:avLst/>
            <a:gdLst/>
            <a:ahLst/>
            <a:cxnLst/>
            <a:rect l="l" t="t" r="r" b="b"/>
            <a:pathLst>
              <a:path w="86806" h="182244">
                <a:moveTo>
                  <a:pt x="21702" y="182244"/>
                </a:moveTo>
                <a:lnTo>
                  <a:pt x="21702" y="43409"/>
                </a:lnTo>
                <a:lnTo>
                  <a:pt x="0" y="43409"/>
                </a:lnTo>
                <a:lnTo>
                  <a:pt x="43402" y="0"/>
                </a:lnTo>
                <a:lnTo>
                  <a:pt x="86806" y="43409"/>
                </a:lnTo>
                <a:lnTo>
                  <a:pt x="65105" y="43409"/>
                </a:lnTo>
                <a:lnTo>
                  <a:pt x="65105" y="182244"/>
                </a:lnTo>
                <a:lnTo>
                  <a:pt x="21702" y="182244"/>
                </a:lnTo>
                <a:close/>
              </a:path>
            </a:pathLst>
          </a:custGeom>
          <a:ln w="7544">
            <a:solidFill>
              <a:srgbClr val="CE1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78940" y="2811505"/>
            <a:ext cx="143893" cy="186961"/>
          </a:xfrm>
          <a:custGeom>
            <a:avLst/>
            <a:gdLst/>
            <a:ahLst/>
            <a:cxnLst/>
            <a:rect l="l" t="t" r="r" b="b"/>
            <a:pathLst>
              <a:path w="168275" h="274671">
                <a:moveTo>
                  <a:pt x="168275" y="0"/>
                </a:moveTo>
                <a:lnTo>
                  <a:pt x="161925" y="105581"/>
                </a:lnTo>
                <a:lnTo>
                  <a:pt x="154781" y="152419"/>
                </a:lnTo>
                <a:lnTo>
                  <a:pt x="144463" y="192905"/>
                </a:lnTo>
                <a:lnTo>
                  <a:pt x="117475" y="252444"/>
                </a:lnTo>
                <a:lnTo>
                  <a:pt x="84931" y="274671"/>
                </a:lnTo>
                <a:lnTo>
                  <a:pt x="68262" y="269908"/>
                </a:lnTo>
                <a:lnTo>
                  <a:pt x="38100" y="231010"/>
                </a:lnTo>
                <a:lnTo>
                  <a:pt x="15081" y="158769"/>
                </a:lnTo>
                <a:lnTo>
                  <a:pt x="7144" y="113520"/>
                </a:lnTo>
                <a:lnTo>
                  <a:pt x="1587" y="62713"/>
                </a:lnTo>
                <a:lnTo>
                  <a:pt x="0" y="7938"/>
                </a:lnTo>
                <a:lnTo>
                  <a:pt x="0" y="6624"/>
                </a:lnTo>
              </a:path>
            </a:pathLst>
          </a:custGeom>
          <a:ln w="8313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61736" y="2802320"/>
            <a:ext cx="34404" cy="27389"/>
          </a:xfrm>
          <a:custGeom>
            <a:avLst/>
            <a:gdLst/>
            <a:ahLst/>
            <a:cxnLst/>
            <a:rect l="l" t="t" r="r" b="b"/>
            <a:pathLst>
              <a:path w="40234" h="40238">
                <a:moveTo>
                  <a:pt x="20118" y="0"/>
                </a:moveTo>
                <a:lnTo>
                  <a:pt x="0" y="40238"/>
                </a:lnTo>
                <a:lnTo>
                  <a:pt x="40234" y="40238"/>
                </a:lnTo>
                <a:lnTo>
                  <a:pt x="20118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762453" y="3194074"/>
            <a:ext cx="204300" cy="361494"/>
          </a:xfrm>
          <a:custGeom>
            <a:avLst/>
            <a:gdLst/>
            <a:ahLst/>
            <a:cxnLst/>
            <a:rect l="l" t="t" r="r" b="b"/>
            <a:pathLst>
              <a:path w="238918" h="531084">
                <a:moveTo>
                  <a:pt x="238918" y="0"/>
                </a:moveTo>
                <a:lnTo>
                  <a:pt x="237331" y="104788"/>
                </a:lnTo>
                <a:lnTo>
                  <a:pt x="230981" y="202432"/>
                </a:lnTo>
                <a:lnTo>
                  <a:pt x="220662" y="291342"/>
                </a:lnTo>
                <a:lnTo>
                  <a:pt x="206375" y="369934"/>
                </a:lnTo>
                <a:lnTo>
                  <a:pt x="188913" y="435029"/>
                </a:lnTo>
                <a:lnTo>
                  <a:pt x="169068" y="485041"/>
                </a:lnTo>
                <a:lnTo>
                  <a:pt x="146844" y="517590"/>
                </a:lnTo>
                <a:lnTo>
                  <a:pt x="122237" y="531084"/>
                </a:lnTo>
                <a:lnTo>
                  <a:pt x="110331" y="529497"/>
                </a:lnTo>
                <a:lnTo>
                  <a:pt x="75406" y="496155"/>
                </a:lnTo>
                <a:lnTo>
                  <a:pt x="54768" y="450906"/>
                </a:lnTo>
                <a:lnTo>
                  <a:pt x="37305" y="389779"/>
                </a:lnTo>
                <a:lnTo>
                  <a:pt x="22224" y="315158"/>
                </a:lnTo>
                <a:lnTo>
                  <a:pt x="10319" y="228629"/>
                </a:lnTo>
                <a:lnTo>
                  <a:pt x="3175" y="132573"/>
                </a:lnTo>
                <a:lnTo>
                  <a:pt x="0" y="28578"/>
                </a:lnTo>
                <a:lnTo>
                  <a:pt x="0" y="9799"/>
                </a:lnTo>
              </a:path>
            </a:pathLst>
          </a:custGeom>
          <a:ln w="8312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45251" y="3187049"/>
            <a:ext cx="34404" cy="27390"/>
          </a:xfrm>
          <a:custGeom>
            <a:avLst/>
            <a:gdLst/>
            <a:ahLst/>
            <a:cxnLst/>
            <a:rect l="l" t="t" r="r" b="b"/>
            <a:pathLst>
              <a:path w="40234" h="40239">
                <a:moveTo>
                  <a:pt x="20118" y="0"/>
                </a:moveTo>
                <a:lnTo>
                  <a:pt x="0" y="40239"/>
                </a:lnTo>
                <a:lnTo>
                  <a:pt x="40234" y="40239"/>
                </a:lnTo>
                <a:lnTo>
                  <a:pt x="20118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6748959" y="1593906"/>
            <a:ext cx="1823370" cy="5523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8" dirty="0">
                <a:latin typeface="Arial"/>
                <a:cs typeface="Arial"/>
              </a:rPr>
              <a:t>Point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to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  <a:p>
            <a:pPr marL="293276" marR="9942">
              <a:lnSpc>
                <a:spcPct val="147900"/>
              </a:lnSpc>
            </a:pPr>
            <a:r>
              <a:rPr sz="1000" spc="4" dirty="0">
                <a:latin typeface="Arial"/>
                <a:cs typeface="Arial"/>
              </a:rPr>
              <a:t>Non-Storing Mode, DAO Source routed to root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5808655" y="2310794"/>
            <a:ext cx="120290" cy="102779"/>
          </a:xfrm>
          <a:custGeom>
            <a:avLst/>
            <a:gdLst/>
            <a:ahLst/>
            <a:cxnLst/>
            <a:rect l="l" t="t" r="r" b="b"/>
            <a:pathLst>
              <a:path w="140672" h="150997">
                <a:moveTo>
                  <a:pt x="0" y="89726"/>
                </a:moveTo>
                <a:lnTo>
                  <a:pt x="3820" y="150997"/>
                </a:lnTo>
                <a:lnTo>
                  <a:pt x="65083" y="147177"/>
                </a:lnTo>
                <a:lnTo>
                  <a:pt x="48812" y="132814"/>
                </a:lnTo>
                <a:lnTo>
                  <a:pt x="74162" y="104089"/>
                </a:lnTo>
                <a:lnTo>
                  <a:pt x="16271" y="104089"/>
                </a:lnTo>
                <a:lnTo>
                  <a:pt x="0" y="89726"/>
                </a:lnTo>
                <a:close/>
              </a:path>
              <a:path w="140672" h="150997">
                <a:moveTo>
                  <a:pt x="108131" y="0"/>
                </a:moveTo>
                <a:lnTo>
                  <a:pt x="16271" y="104089"/>
                </a:lnTo>
                <a:lnTo>
                  <a:pt x="74162" y="104089"/>
                </a:lnTo>
                <a:lnTo>
                  <a:pt x="140672" y="28724"/>
                </a:lnTo>
                <a:lnTo>
                  <a:pt x="108131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08656" y="2310793"/>
            <a:ext cx="120290" cy="102780"/>
          </a:xfrm>
          <a:custGeom>
            <a:avLst/>
            <a:gdLst/>
            <a:ahLst/>
            <a:cxnLst/>
            <a:rect l="l" t="t" r="r" b="b"/>
            <a:pathLst>
              <a:path w="140672" h="150998">
                <a:moveTo>
                  <a:pt x="140672" y="28725"/>
                </a:moveTo>
                <a:lnTo>
                  <a:pt x="48812" y="132815"/>
                </a:lnTo>
                <a:lnTo>
                  <a:pt x="65083" y="147178"/>
                </a:lnTo>
                <a:lnTo>
                  <a:pt x="3819" y="150998"/>
                </a:lnTo>
                <a:lnTo>
                  <a:pt x="0" y="89727"/>
                </a:lnTo>
                <a:lnTo>
                  <a:pt x="16270" y="104090"/>
                </a:lnTo>
                <a:lnTo>
                  <a:pt x="108130" y="0"/>
                </a:lnTo>
                <a:lnTo>
                  <a:pt x="140672" y="28725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505717" y="2065819"/>
            <a:ext cx="185646" cy="102388"/>
          </a:xfrm>
          <a:custGeom>
            <a:avLst/>
            <a:gdLst/>
            <a:ahLst/>
            <a:cxnLst/>
            <a:rect l="l" t="t" r="r" b="b"/>
            <a:pathLst>
              <a:path w="217103" h="150422">
                <a:moveTo>
                  <a:pt x="0" y="150422"/>
                </a:moveTo>
                <a:lnTo>
                  <a:pt x="23428" y="105582"/>
                </a:lnTo>
                <a:lnTo>
                  <a:pt x="72641" y="51600"/>
                </a:lnTo>
                <a:lnTo>
                  <a:pt x="132172" y="14289"/>
                </a:lnTo>
                <a:lnTo>
                  <a:pt x="194879" y="0"/>
                </a:lnTo>
                <a:lnTo>
                  <a:pt x="217103" y="794"/>
                </a:lnTo>
              </a:path>
            </a:pathLst>
          </a:custGeom>
          <a:ln w="22633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92951" y="2131056"/>
            <a:ext cx="53992" cy="51480"/>
          </a:xfrm>
          <a:custGeom>
            <a:avLst/>
            <a:gdLst/>
            <a:ahLst/>
            <a:cxnLst/>
            <a:rect l="l" t="t" r="r" b="b"/>
            <a:pathLst>
              <a:path w="63141" h="75631">
                <a:moveTo>
                  <a:pt x="0" y="0"/>
                </a:moveTo>
                <a:lnTo>
                  <a:pt x="6609" y="75631"/>
                </a:lnTo>
                <a:lnTo>
                  <a:pt x="63141" y="24965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621009" y="2133467"/>
            <a:ext cx="1269747" cy="996314"/>
          </a:xfrm>
          <a:custGeom>
            <a:avLst/>
            <a:gdLst/>
            <a:ahLst/>
            <a:cxnLst/>
            <a:rect l="l" t="t" r="r" b="b"/>
            <a:pathLst>
              <a:path w="1484898" h="1463721">
                <a:moveTo>
                  <a:pt x="0" y="731860"/>
                </a:moveTo>
                <a:lnTo>
                  <a:pt x="2461" y="671836"/>
                </a:lnTo>
                <a:lnTo>
                  <a:pt x="9717" y="613148"/>
                </a:lnTo>
                <a:lnTo>
                  <a:pt x="21577" y="555985"/>
                </a:lnTo>
                <a:lnTo>
                  <a:pt x="37850" y="500535"/>
                </a:lnTo>
                <a:lnTo>
                  <a:pt x="58345" y="446987"/>
                </a:lnTo>
                <a:lnTo>
                  <a:pt x="82870" y="395528"/>
                </a:lnTo>
                <a:lnTo>
                  <a:pt x="111235" y="346347"/>
                </a:lnTo>
                <a:lnTo>
                  <a:pt x="143249" y="299633"/>
                </a:lnTo>
                <a:lnTo>
                  <a:pt x="178720" y="255573"/>
                </a:lnTo>
                <a:lnTo>
                  <a:pt x="217458" y="214356"/>
                </a:lnTo>
                <a:lnTo>
                  <a:pt x="259270" y="176171"/>
                </a:lnTo>
                <a:lnTo>
                  <a:pt x="303968" y="141206"/>
                </a:lnTo>
                <a:lnTo>
                  <a:pt x="351358" y="109649"/>
                </a:lnTo>
                <a:lnTo>
                  <a:pt x="401250" y="81688"/>
                </a:lnTo>
                <a:lnTo>
                  <a:pt x="453454" y="57513"/>
                </a:lnTo>
                <a:lnTo>
                  <a:pt x="507777" y="37310"/>
                </a:lnTo>
                <a:lnTo>
                  <a:pt x="564029" y="21269"/>
                </a:lnTo>
                <a:lnTo>
                  <a:pt x="622019" y="9578"/>
                </a:lnTo>
                <a:lnTo>
                  <a:pt x="681556" y="2426"/>
                </a:lnTo>
                <a:lnTo>
                  <a:pt x="742449" y="0"/>
                </a:lnTo>
                <a:lnTo>
                  <a:pt x="803341" y="2426"/>
                </a:lnTo>
                <a:lnTo>
                  <a:pt x="862878" y="9578"/>
                </a:lnTo>
                <a:lnTo>
                  <a:pt x="920868" y="21269"/>
                </a:lnTo>
                <a:lnTo>
                  <a:pt x="977120" y="37310"/>
                </a:lnTo>
                <a:lnTo>
                  <a:pt x="1031443" y="57513"/>
                </a:lnTo>
                <a:lnTo>
                  <a:pt x="1083647" y="81688"/>
                </a:lnTo>
                <a:lnTo>
                  <a:pt x="1133539" y="109649"/>
                </a:lnTo>
                <a:lnTo>
                  <a:pt x="1180929" y="141206"/>
                </a:lnTo>
                <a:lnTo>
                  <a:pt x="1225627" y="176171"/>
                </a:lnTo>
                <a:lnTo>
                  <a:pt x="1267439" y="214356"/>
                </a:lnTo>
                <a:lnTo>
                  <a:pt x="1306177" y="255573"/>
                </a:lnTo>
                <a:lnTo>
                  <a:pt x="1341648" y="299633"/>
                </a:lnTo>
                <a:lnTo>
                  <a:pt x="1373662" y="346347"/>
                </a:lnTo>
                <a:lnTo>
                  <a:pt x="1402027" y="395528"/>
                </a:lnTo>
                <a:lnTo>
                  <a:pt x="1426552" y="446987"/>
                </a:lnTo>
                <a:lnTo>
                  <a:pt x="1447047" y="500535"/>
                </a:lnTo>
                <a:lnTo>
                  <a:pt x="1463320" y="555985"/>
                </a:lnTo>
                <a:lnTo>
                  <a:pt x="1475180" y="613148"/>
                </a:lnTo>
                <a:lnTo>
                  <a:pt x="1482437" y="671836"/>
                </a:lnTo>
                <a:lnTo>
                  <a:pt x="1484898" y="731860"/>
                </a:lnTo>
                <a:lnTo>
                  <a:pt x="1482437" y="791884"/>
                </a:lnTo>
                <a:lnTo>
                  <a:pt x="1475180" y="850572"/>
                </a:lnTo>
                <a:lnTo>
                  <a:pt x="1463320" y="907734"/>
                </a:lnTo>
                <a:lnTo>
                  <a:pt x="1447047" y="963184"/>
                </a:lnTo>
                <a:lnTo>
                  <a:pt x="1426552" y="1016733"/>
                </a:lnTo>
                <a:lnTo>
                  <a:pt x="1402027" y="1068192"/>
                </a:lnTo>
                <a:lnTo>
                  <a:pt x="1373662" y="1117373"/>
                </a:lnTo>
                <a:lnTo>
                  <a:pt x="1341648" y="1164087"/>
                </a:lnTo>
                <a:lnTo>
                  <a:pt x="1306177" y="1208147"/>
                </a:lnTo>
                <a:lnTo>
                  <a:pt x="1267439" y="1249363"/>
                </a:lnTo>
                <a:lnTo>
                  <a:pt x="1225627" y="1287549"/>
                </a:lnTo>
                <a:lnTo>
                  <a:pt x="1180929" y="1322514"/>
                </a:lnTo>
                <a:lnTo>
                  <a:pt x="1133539" y="1354071"/>
                </a:lnTo>
                <a:lnTo>
                  <a:pt x="1083647" y="1382032"/>
                </a:lnTo>
                <a:lnTo>
                  <a:pt x="1031443" y="1406207"/>
                </a:lnTo>
                <a:lnTo>
                  <a:pt x="977120" y="1426410"/>
                </a:lnTo>
                <a:lnTo>
                  <a:pt x="920868" y="1442451"/>
                </a:lnTo>
                <a:lnTo>
                  <a:pt x="862878" y="1454142"/>
                </a:lnTo>
                <a:lnTo>
                  <a:pt x="803341" y="1461295"/>
                </a:lnTo>
                <a:lnTo>
                  <a:pt x="742449" y="1463721"/>
                </a:lnTo>
                <a:lnTo>
                  <a:pt x="681556" y="1461295"/>
                </a:lnTo>
                <a:lnTo>
                  <a:pt x="622019" y="1454142"/>
                </a:lnTo>
                <a:lnTo>
                  <a:pt x="564029" y="1442451"/>
                </a:lnTo>
                <a:lnTo>
                  <a:pt x="507777" y="1426410"/>
                </a:lnTo>
                <a:lnTo>
                  <a:pt x="453454" y="1406207"/>
                </a:lnTo>
                <a:lnTo>
                  <a:pt x="401250" y="1382032"/>
                </a:lnTo>
                <a:lnTo>
                  <a:pt x="351358" y="1354071"/>
                </a:lnTo>
                <a:lnTo>
                  <a:pt x="303968" y="1322514"/>
                </a:lnTo>
                <a:lnTo>
                  <a:pt x="259270" y="1287549"/>
                </a:lnTo>
                <a:lnTo>
                  <a:pt x="217458" y="1249363"/>
                </a:lnTo>
                <a:lnTo>
                  <a:pt x="178720" y="1208147"/>
                </a:lnTo>
                <a:lnTo>
                  <a:pt x="143249" y="1164087"/>
                </a:lnTo>
                <a:lnTo>
                  <a:pt x="111235" y="1117373"/>
                </a:lnTo>
                <a:lnTo>
                  <a:pt x="82870" y="1068192"/>
                </a:lnTo>
                <a:lnTo>
                  <a:pt x="58345" y="1016733"/>
                </a:lnTo>
                <a:lnTo>
                  <a:pt x="37850" y="963184"/>
                </a:lnTo>
                <a:lnTo>
                  <a:pt x="21577" y="907734"/>
                </a:lnTo>
                <a:lnTo>
                  <a:pt x="9717" y="850572"/>
                </a:lnTo>
                <a:lnTo>
                  <a:pt x="2461" y="791884"/>
                </a:lnTo>
                <a:lnTo>
                  <a:pt x="0" y="73186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562871" y="2645451"/>
            <a:ext cx="120289" cy="102781"/>
          </a:xfrm>
          <a:custGeom>
            <a:avLst/>
            <a:gdLst/>
            <a:ahLst/>
            <a:cxnLst/>
            <a:rect l="l" t="t" r="r" b="b"/>
            <a:pathLst>
              <a:path w="140671" h="150999">
                <a:moveTo>
                  <a:pt x="0" y="89728"/>
                </a:moveTo>
                <a:lnTo>
                  <a:pt x="3818" y="150999"/>
                </a:lnTo>
                <a:lnTo>
                  <a:pt x="65082" y="147179"/>
                </a:lnTo>
                <a:lnTo>
                  <a:pt x="48811" y="132815"/>
                </a:lnTo>
                <a:lnTo>
                  <a:pt x="74161" y="104090"/>
                </a:lnTo>
                <a:lnTo>
                  <a:pt x="16271" y="104090"/>
                </a:lnTo>
                <a:lnTo>
                  <a:pt x="0" y="89728"/>
                </a:lnTo>
                <a:close/>
              </a:path>
              <a:path w="140671" h="150999">
                <a:moveTo>
                  <a:pt x="108130" y="0"/>
                </a:moveTo>
                <a:lnTo>
                  <a:pt x="16271" y="104090"/>
                </a:lnTo>
                <a:lnTo>
                  <a:pt x="74161" y="104090"/>
                </a:lnTo>
                <a:lnTo>
                  <a:pt x="140671" y="28724"/>
                </a:lnTo>
                <a:lnTo>
                  <a:pt x="108130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562871" y="2645451"/>
            <a:ext cx="120289" cy="102780"/>
          </a:xfrm>
          <a:custGeom>
            <a:avLst/>
            <a:gdLst/>
            <a:ahLst/>
            <a:cxnLst/>
            <a:rect l="l" t="t" r="r" b="b"/>
            <a:pathLst>
              <a:path w="140671" h="150998">
                <a:moveTo>
                  <a:pt x="140671" y="28724"/>
                </a:moveTo>
                <a:lnTo>
                  <a:pt x="48811" y="132815"/>
                </a:lnTo>
                <a:lnTo>
                  <a:pt x="65082" y="147178"/>
                </a:lnTo>
                <a:lnTo>
                  <a:pt x="3819" y="150998"/>
                </a:lnTo>
                <a:lnTo>
                  <a:pt x="0" y="89727"/>
                </a:lnTo>
                <a:lnTo>
                  <a:pt x="16270" y="104090"/>
                </a:lnTo>
                <a:lnTo>
                  <a:pt x="108130" y="0"/>
                </a:lnTo>
                <a:lnTo>
                  <a:pt x="140671" y="28724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621984" y="2975570"/>
            <a:ext cx="128570" cy="96009"/>
          </a:xfrm>
          <a:custGeom>
            <a:avLst/>
            <a:gdLst/>
            <a:ahLst/>
            <a:cxnLst/>
            <a:rect l="l" t="t" r="r" b="b"/>
            <a:pathLst>
              <a:path w="150356" h="141050">
                <a:moveTo>
                  <a:pt x="28914" y="0"/>
                </a:moveTo>
                <a:lnTo>
                  <a:pt x="0" y="32373"/>
                </a:lnTo>
                <a:lnTo>
                  <a:pt x="103529" y="124862"/>
                </a:lnTo>
                <a:lnTo>
                  <a:pt x="89072" y="141050"/>
                </a:lnTo>
                <a:lnTo>
                  <a:pt x="150356" y="137593"/>
                </a:lnTo>
                <a:lnTo>
                  <a:pt x="147813" y="92489"/>
                </a:lnTo>
                <a:lnTo>
                  <a:pt x="132443" y="92489"/>
                </a:lnTo>
                <a:lnTo>
                  <a:pt x="28914" y="0"/>
                </a:lnTo>
                <a:close/>
              </a:path>
              <a:path w="150356" h="141050">
                <a:moveTo>
                  <a:pt x="146900" y="76301"/>
                </a:moveTo>
                <a:lnTo>
                  <a:pt x="132443" y="92489"/>
                </a:lnTo>
                <a:lnTo>
                  <a:pt x="147813" y="92489"/>
                </a:lnTo>
                <a:lnTo>
                  <a:pt x="146900" y="76301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21984" y="2975571"/>
            <a:ext cx="128570" cy="96008"/>
          </a:xfrm>
          <a:custGeom>
            <a:avLst/>
            <a:gdLst/>
            <a:ahLst/>
            <a:cxnLst/>
            <a:rect l="l" t="t" r="r" b="b"/>
            <a:pathLst>
              <a:path w="150356" h="141049">
                <a:moveTo>
                  <a:pt x="28913" y="0"/>
                </a:moveTo>
                <a:lnTo>
                  <a:pt x="132443" y="92488"/>
                </a:lnTo>
                <a:lnTo>
                  <a:pt x="146901" y="76301"/>
                </a:lnTo>
                <a:lnTo>
                  <a:pt x="150356" y="137593"/>
                </a:lnTo>
                <a:lnTo>
                  <a:pt x="89072" y="141049"/>
                </a:lnTo>
                <a:lnTo>
                  <a:pt x="103529" y="124863"/>
                </a:lnTo>
                <a:lnTo>
                  <a:pt x="0" y="32373"/>
                </a:lnTo>
                <a:lnTo>
                  <a:pt x="28913" y="0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标题 2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RPL Supported Traffic Flows</a:t>
            </a:r>
            <a:endParaRPr lang="zh-CN" altLang="en-US" dirty="0"/>
          </a:p>
        </p:txBody>
      </p:sp>
      <p:sp>
        <p:nvSpPr>
          <p:cNvPr id="281" name="object 2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339"/>
            <a:fld id="{81D60167-4931-47E6-BA6A-407CBD079E47}" type="slidenum">
              <a:rPr sz="600" spc="-4" dirty="0">
                <a:solidFill>
                  <a:srgbClr val="8E8E95"/>
                </a:solidFill>
                <a:latin typeface="Arial"/>
                <a:cs typeface="Arial"/>
              </a:rPr>
              <a:pPr marL="27339"/>
              <a:t>35</a:t>
            </a:fld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527" y="1692019"/>
            <a:ext cx="2150419" cy="1266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 algn="l"/>
            <a:r>
              <a:rPr sz="20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DODAG</a:t>
            </a:r>
            <a:r>
              <a:rPr sz="2000" b="1" spc="12" dirty="0">
                <a:solidFill>
                  <a:srgbClr val="0183B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Neighbours</a:t>
            </a:r>
            <a:r>
              <a:rPr sz="2000" b="1" spc="4" dirty="0">
                <a:solidFill>
                  <a:srgbClr val="0183B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and Parent Selection (Upward Routes)</a:t>
            </a:r>
          </a:p>
        </p:txBody>
      </p:sp>
      <p:sp>
        <p:nvSpPr>
          <p:cNvPr id="4" name="object 4"/>
          <p:cNvSpPr/>
          <p:nvPr/>
        </p:nvSpPr>
        <p:spPr>
          <a:xfrm>
            <a:off x="1126661" y="2701811"/>
            <a:ext cx="515349" cy="291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2380" y="2764051"/>
            <a:ext cx="188369" cy="155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7280" y="2662667"/>
            <a:ext cx="509530" cy="371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2731" y="2718680"/>
            <a:ext cx="208509" cy="166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  <a:p>
            <a:pPr marL="9942">
              <a:lnSpc>
                <a:spcPts val="680"/>
              </a:lnSpc>
            </a:pPr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889" y="1506386"/>
            <a:ext cx="1330333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4" dirty="0">
                <a:solidFill>
                  <a:srgbClr val="0183B7"/>
                </a:solidFill>
                <a:latin typeface="Arial"/>
                <a:cs typeface="Arial"/>
              </a:rPr>
              <a:t>Geographic Layout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4136" y="2078090"/>
            <a:ext cx="213345" cy="254215"/>
          </a:xfrm>
          <a:custGeom>
            <a:avLst/>
            <a:gdLst/>
            <a:ahLst/>
            <a:cxnLst/>
            <a:rect l="l" t="t" r="r" b="b"/>
            <a:pathLst>
              <a:path w="249495" h="373476">
                <a:moveTo>
                  <a:pt x="124748" y="0"/>
                </a:moveTo>
                <a:lnTo>
                  <a:pt x="124748" y="93369"/>
                </a:lnTo>
                <a:lnTo>
                  <a:pt x="0" y="93369"/>
                </a:lnTo>
                <a:lnTo>
                  <a:pt x="0" y="280107"/>
                </a:lnTo>
                <a:lnTo>
                  <a:pt x="124748" y="280107"/>
                </a:lnTo>
                <a:lnTo>
                  <a:pt x="124748" y="373476"/>
                </a:lnTo>
                <a:lnTo>
                  <a:pt x="249495" y="186738"/>
                </a:lnTo>
                <a:lnTo>
                  <a:pt x="124748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4136" y="2078091"/>
            <a:ext cx="213345" cy="254214"/>
          </a:xfrm>
          <a:custGeom>
            <a:avLst/>
            <a:gdLst/>
            <a:ahLst/>
            <a:cxnLst/>
            <a:rect l="l" t="t" r="r" b="b"/>
            <a:pathLst>
              <a:path w="249495" h="373475">
                <a:moveTo>
                  <a:pt x="0" y="93368"/>
                </a:moveTo>
                <a:lnTo>
                  <a:pt x="124748" y="93368"/>
                </a:lnTo>
                <a:lnTo>
                  <a:pt x="124748" y="0"/>
                </a:lnTo>
                <a:lnTo>
                  <a:pt x="249495" y="186737"/>
                </a:lnTo>
                <a:lnTo>
                  <a:pt x="124748" y="373475"/>
                </a:lnTo>
                <a:lnTo>
                  <a:pt x="124748" y="280106"/>
                </a:lnTo>
                <a:lnTo>
                  <a:pt x="0" y="280106"/>
                </a:lnTo>
                <a:lnTo>
                  <a:pt x="0" y="93368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6812" y="1771665"/>
            <a:ext cx="849374" cy="677903"/>
          </a:xfrm>
          <a:custGeom>
            <a:avLst/>
            <a:gdLst/>
            <a:ahLst/>
            <a:cxnLst/>
            <a:rect l="l" t="t" r="r" b="b"/>
            <a:pathLst>
              <a:path w="993296" h="995932">
                <a:moveTo>
                  <a:pt x="496648" y="0"/>
                </a:moveTo>
                <a:lnTo>
                  <a:pt x="455915" y="1650"/>
                </a:lnTo>
                <a:lnTo>
                  <a:pt x="416089" y="6517"/>
                </a:lnTo>
                <a:lnTo>
                  <a:pt x="377298" y="14472"/>
                </a:lnTo>
                <a:lnTo>
                  <a:pt x="339669" y="25386"/>
                </a:lnTo>
                <a:lnTo>
                  <a:pt x="303330" y="39132"/>
                </a:lnTo>
                <a:lnTo>
                  <a:pt x="268409" y="55582"/>
                </a:lnTo>
                <a:lnTo>
                  <a:pt x="235035" y="74606"/>
                </a:lnTo>
                <a:lnTo>
                  <a:pt x="203334" y="96078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2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5"/>
                </a:lnTo>
                <a:lnTo>
                  <a:pt x="25319" y="340570"/>
                </a:lnTo>
                <a:lnTo>
                  <a:pt x="14433" y="378299"/>
                </a:lnTo>
                <a:lnTo>
                  <a:pt x="6500" y="417194"/>
                </a:lnTo>
                <a:lnTo>
                  <a:pt x="1646" y="457125"/>
                </a:lnTo>
                <a:lnTo>
                  <a:pt x="0" y="497967"/>
                </a:lnTo>
                <a:lnTo>
                  <a:pt x="1646" y="538807"/>
                </a:lnTo>
                <a:lnTo>
                  <a:pt x="6500" y="578739"/>
                </a:lnTo>
                <a:lnTo>
                  <a:pt x="14433" y="617633"/>
                </a:lnTo>
                <a:lnTo>
                  <a:pt x="25319" y="655362"/>
                </a:lnTo>
                <a:lnTo>
                  <a:pt x="39029" y="691797"/>
                </a:lnTo>
                <a:lnTo>
                  <a:pt x="55434" y="726810"/>
                </a:lnTo>
                <a:lnTo>
                  <a:pt x="74409" y="760273"/>
                </a:lnTo>
                <a:lnTo>
                  <a:pt x="95824" y="792058"/>
                </a:lnTo>
                <a:lnTo>
                  <a:pt x="119552" y="822037"/>
                </a:lnTo>
                <a:lnTo>
                  <a:pt x="145464" y="850081"/>
                </a:lnTo>
                <a:lnTo>
                  <a:pt x="173434" y="876063"/>
                </a:lnTo>
                <a:lnTo>
                  <a:pt x="203334" y="899854"/>
                </a:lnTo>
                <a:lnTo>
                  <a:pt x="235035" y="921325"/>
                </a:lnTo>
                <a:lnTo>
                  <a:pt x="268409" y="940350"/>
                </a:lnTo>
                <a:lnTo>
                  <a:pt x="303330" y="956800"/>
                </a:lnTo>
                <a:lnTo>
                  <a:pt x="339669" y="970546"/>
                </a:lnTo>
                <a:lnTo>
                  <a:pt x="377298" y="981460"/>
                </a:lnTo>
                <a:lnTo>
                  <a:pt x="416089" y="989415"/>
                </a:lnTo>
                <a:lnTo>
                  <a:pt x="455915" y="994281"/>
                </a:lnTo>
                <a:lnTo>
                  <a:pt x="496648" y="995932"/>
                </a:lnTo>
                <a:lnTo>
                  <a:pt x="537381" y="994281"/>
                </a:lnTo>
                <a:lnTo>
                  <a:pt x="577207" y="989415"/>
                </a:lnTo>
                <a:lnTo>
                  <a:pt x="615998" y="981460"/>
                </a:lnTo>
                <a:lnTo>
                  <a:pt x="653627" y="970546"/>
                </a:lnTo>
                <a:lnTo>
                  <a:pt x="689966" y="956800"/>
                </a:lnTo>
                <a:lnTo>
                  <a:pt x="724886" y="940350"/>
                </a:lnTo>
                <a:lnTo>
                  <a:pt x="758261" y="921325"/>
                </a:lnTo>
                <a:lnTo>
                  <a:pt x="789962" y="899854"/>
                </a:lnTo>
                <a:lnTo>
                  <a:pt x="819861" y="876063"/>
                </a:lnTo>
                <a:lnTo>
                  <a:pt x="847831" y="850081"/>
                </a:lnTo>
                <a:lnTo>
                  <a:pt x="873744" y="822037"/>
                </a:lnTo>
                <a:lnTo>
                  <a:pt x="897472" y="792058"/>
                </a:lnTo>
                <a:lnTo>
                  <a:pt x="918886" y="760273"/>
                </a:lnTo>
                <a:lnTo>
                  <a:pt x="937861" y="726810"/>
                </a:lnTo>
                <a:lnTo>
                  <a:pt x="954267" y="691797"/>
                </a:lnTo>
                <a:lnTo>
                  <a:pt x="967976" y="655362"/>
                </a:lnTo>
                <a:lnTo>
                  <a:pt x="978862" y="617633"/>
                </a:lnTo>
                <a:lnTo>
                  <a:pt x="986795" y="578739"/>
                </a:lnTo>
                <a:lnTo>
                  <a:pt x="991649" y="538807"/>
                </a:lnTo>
                <a:lnTo>
                  <a:pt x="993296" y="497967"/>
                </a:lnTo>
                <a:lnTo>
                  <a:pt x="991649" y="457125"/>
                </a:lnTo>
                <a:lnTo>
                  <a:pt x="986795" y="417194"/>
                </a:lnTo>
                <a:lnTo>
                  <a:pt x="978862" y="378299"/>
                </a:lnTo>
                <a:lnTo>
                  <a:pt x="967976" y="340570"/>
                </a:lnTo>
                <a:lnTo>
                  <a:pt x="954267" y="304135"/>
                </a:lnTo>
                <a:lnTo>
                  <a:pt x="937861" y="269122"/>
                </a:lnTo>
                <a:lnTo>
                  <a:pt x="918886" y="235659"/>
                </a:lnTo>
                <a:lnTo>
                  <a:pt x="897472" y="203874"/>
                </a:lnTo>
                <a:lnTo>
                  <a:pt x="873744" y="173895"/>
                </a:lnTo>
                <a:lnTo>
                  <a:pt x="847831" y="145851"/>
                </a:lnTo>
                <a:lnTo>
                  <a:pt x="819861" y="119869"/>
                </a:lnTo>
                <a:lnTo>
                  <a:pt x="789962" y="96078"/>
                </a:lnTo>
                <a:lnTo>
                  <a:pt x="758261" y="74606"/>
                </a:lnTo>
                <a:lnTo>
                  <a:pt x="724886" y="55582"/>
                </a:lnTo>
                <a:lnTo>
                  <a:pt x="689966" y="39132"/>
                </a:lnTo>
                <a:lnTo>
                  <a:pt x="653627" y="25386"/>
                </a:lnTo>
                <a:lnTo>
                  <a:pt x="615998" y="14472"/>
                </a:lnTo>
                <a:lnTo>
                  <a:pt x="577207" y="6517"/>
                </a:lnTo>
                <a:lnTo>
                  <a:pt x="537381" y="1650"/>
                </a:lnTo>
                <a:lnTo>
                  <a:pt x="4966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6478" y="1859826"/>
            <a:ext cx="628965" cy="501582"/>
          </a:xfrm>
          <a:custGeom>
            <a:avLst/>
            <a:gdLst/>
            <a:ahLst/>
            <a:cxnLst/>
            <a:rect l="l" t="t" r="r" b="b"/>
            <a:pathLst>
              <a:path w="735540" h="736892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200"/>
                </a:lnTo>
                <a:lnTo>
                  <a:pt x="174044" y="681690"/>
                </a:lnTo>
                <a:lnTo>
                  <a:pt x="224617" y="707937"/>
                </a:lnTo>
                <a:lnTo>
                  <a:pt x="279391" y="726184"/>
                </a:lnTo>
                <a:lnTo>
                  <a:pt x="337607" y="735670"/>
                </a:lnTo>
                <a:lnTo>
                  <a:pt x="367770" y="736892"/>
                </a:lnTo>
                <a:lnTo>
                  <a:pt x="397933" y="735670"/>
                </a:lnTo>
                <a:lnTo>
                  <a:pt x="456150" y="726184"/>
                </a:lnTo>
                <a:lnTo>
                  <a:pt x="510923" y="707937"/>
                </a:lnTo>
                <a:lnTo>
                  <a:pt x="561496" y="681690"/>
                </a:lnTo>
                <a:lnTo>
                  <a:pt x="607111" y="648200"/>
                </a:lnTo>
                <a:lnTo>
                  <a:pt x="647012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2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50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3994" y="1944565"/>
            <a:ext cx="415010" cy="331250"/>
          </a:xfrm>
          <a:custGeom>
            <a:avLst/>
            <a:gdLst/>
            <a:ahLst/>
            <a:cxnLst/>
            <a:rect l="l" t="t" r="r" b="b"/>
            <a:pathLst>
              <a:path w="485331" h="486651">
                <a:moveTo>
                  <a:pt x="242666" y="0"/>
                </a:moveTo>
                <a:lnTo>
                  <a:pt x="203304" y="3184"/>
                </a:lnTo>
                <a:lnTo>
                  <a:pt x="165964" y="12404"/>
                </a:lnTo>
                <a:lnTo>
                  <a:pt x="114839" y="36455"/>
                </a:lnTo>
                <a:lnTo>
                  <a:pt x="71075" y="71268"/>
                </a:lnTo>
                <a:lnTo>
                  <a:pt x="36356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69" y="338038"/>
                </a:lnTo>
                <a:lnTo>
                  <a:pt x="46820" y="387030"/>
                </a:lnTo>
                <a:lnTo>
                  <a:pt x="84741" y="428078"/>
                </a:lnTo>
                <a:lnTo>
                  <a:pt x="131146" y="459491"/>
                </a:lnTo>
                <a:lnTo>
                  <a:pt x="184350" y="479579"/>
                </a:lnTo>
                <a:lnTo>
                  <a:pt x="222763" y="485844"/>
                </a:lnTo>
                <a:lnTo>
                  <a:pt x="242666" y="486651"/>
                </a:lnTo>
                <a:lnTo>
                  <a:pt x="262568" y="485844"/>
                </a:lnTo>
                <a:lnTo>
                  <a:pt x="300981" y="479579"/>
                </a:lnTo>
                <a:lnTo>
                  <a:pt x="354185" y="459491"/>
                </a:lnTo>
                <a:lnTo>
                  <a:pt x="400590" y="428078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5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0373" y="1696341"/>
            <a:ext cx="849374" cy="677905"/>
          </a:xfrm>
          <a:custGeom>
            <a:avLst/>
            <a:gdLst/>
            <a:ahLst/>
            <a:cxnLst/>
            <a:rect l="l" t="t" r="r" b="b"/>
            <a:pathLst>
              <a:path w="993296" h="995934">
                <a:moveTo>
                  <a:pt x="496648" y="0"/>
                </a:moveTo>
                <a:lnTo>
                  <a:pt x="455915" y="1650"/>
                </a:lnTo>
                <a:lnTo>
                  <a:pt x="416089" y="6517"/>
                </a:lnTo>
                <a:lnTo>
                  <a:pt x="377297" y="14472"/>
                </a:lnTo>
                <a:lnTo>
                  <a:pt x="339668" y="25386"/>
                </a:lnTo>
                <a:lnTo>
                  <a:pt x="303330" y="39132"/>
                </a:lnTo>
                <a:lnTo>
                  <a:pt x="268409" y="55582"/>
                </a:lnTo>
                <a:lnTo>
                  <a:pt x="235034" y="74607"/>
                </a:lnTo>
                <a:lnTo>
                  <a:pt x="203333" y="96079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3" y="203874"/>
                </a:lnTo>
                <a:lnTo>
                  <a:pt x="74408" y="235659"/>
                </a:lnTo>
                <a:lnTo>
                  <a:pt x="55434" y="269122"/>
                </a:lnTo>
                <a:lnTo>
                  <a:pt x="39028" y="304136"/>
                </a:lnTo>
                <a:lnTo>
                  <a:pt x="25319" y="340571"/>
                </a:lnTo>
                <a:lnTo>
                  <a:pt x="14433" y="378300"/>
                </a:lnTo>
                <a:lnTo>
                  <a:pt x="6500" y="417194"/>
                </a:lnTo>
                <a:lnTo>
                  <a:pt x="1646" y="457126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2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4" y="899855"/>
                </a:lnTo>
                <a:lnTo>
                  <a:pt x="235035" y="921327"/>
                </a:lnTo>
                <a:lnTo>
                  <a:pt x="268409" y="940351"/>
                </a:lnTo>
                <a:lnTo>
                  <a:pt x="303330" y="956801"/>
                </a:lnTo>
                <a:lnTo>
                  <a:pt x="339669" y="970547"/>
                </a:lnTo>
                <a:lnTo>
                  <a:pt x="377298" y="981461"/>
                </a:lnTo>
                <a:lnTo>
                  <a:pt x="416089" y="989416"/>
                </a:lnTo>
                <a:lnTo>
                  <a:pt x="455915" y="994283"/>
                </a:lnTo>
                <a:lnTo>
                  <a:pt x="496648" y="995934"/>
                </a:lnTo>
                <a:lnTo>
                  <a:pt x="537381" y="994283"/>
                </a:lnTo>
                <a:lnTo>
                  <a:pt x="577207" y="989416"/>
                </a:lnTo>
                <a:lnTo>
                  <a:pt x="615998" y="981461"/>
                </a:lnTo>
                <a:lnTo>
                  <a:pt x="653627" y="970547"/>
                </a:lnTo>
                <a:lnTo>
                  <a:pt x="689966" y="956801"/>
                </a:lnTo>
                <a:lnTo>
                  <a:pt x="724886" y="940351"/>
                </a:lnTo>
                <a:lnTo>
                  <a:pt x="758261" y="921327"/>
                </a:lnTo>
                <a:lnTo>
                  <a:pt x="789962" y="899855"/>
                </a:lnTo>
                <a:lnTo>
                  <a:pt x="819861" y="876064"/>
                </a:lnTo>
                <a:lnTo>
                  <a:pt x="847831" y="850082"/>
                </a:lnTo>
                <a:lnTo>
                  <a:pt x="873744" y="822038"/>
                </a:lnTo>
                <a:lnTo>
                  <a:pt x="897472" y="792059"/>
                </a:lnTo>
                <a:lnTo>
                  <a:pt x="918886" y="760274"/>
                </a:lnTo>
                <a:lnTo>
                  <a:pt x="937861" y="726811"/>
                </a:lnTo>
                <a:lnTo>
                  <a:pt x="954267" y="691798"/>
                </a:lnTo>
                <a:lnTo>
                  <a:pt x="967976" y="655363"/>
                </a:lnTo>
                <a:lnTo>
                  <a:pt x="978862" y="617634"/>
                </a:lnTo>
                <a:lnTo>
                  <a:pt x="986795" y="578739"/>
                </a:lnTo>
                <a:lnTo>
                  <a:pt x="991649" y="538808"/>
                </a:lnTo>
                <a:lnTo>
                  <a:pt x="993296" y="497966"/>
                </a:lnTo>
                <a:lnTo>
                  <a:pt x="991649" y="457125"/>
                </a:lnTo>
                <a:lnTo>
                  <a:pt x="986795" y="417194"/>
                </a:lnTo>
                <a:lnTo>
                  <a:pt x="978862" y="378299"/>
                </a:lnTo>
                <a:lnTo>
                  <a:pt x="967976" y="340570"/>
                </a:lnTo>
                <a:lnTo>
                  <a:pt x="954266" y="304135"/>
                </a:lnTo>
                <a:lnTo>
                  <a:pt x="937860" y="269122"/>
                </a:lnTo>
                <a:lnTo>
                  <a:pt x="918886" y="235659"/>
                </a:lnTo>
                <a:lnTo>
                  <a:pt x="897471" y="203874"/>
                </a:lnTo>
                <a:lnTo>
                  <a:pt x="873743" y="173895"/>
                </a:lnTo>
                <a:lnTo>
                  <a:pt x="847831" y="145851"/>
                </a:lnTo>
                <a:lnTo>
                  <a:pt x="819861" y="119869"/>
                </a:lnTo>
                <a:lnTo>
                  <a:pt x="789961" y="96078"/>
                </a:lnTo>
                <a:lnTo>
                  <a:pt x="758260" y="74606"/>
                </a:lnTo>
                <a:lnTo>
                  <a:pt x="724886" y="55582"/>
                </a:lnTo>
                <a:lnTo>
                  <a:pt x="689965" y="39132"/>
                </a:lnTo>
                <a:lnTo>
                  <a:pt x="653627" y="25386"/>
                </a:lnTo>
                <a:lnTo>
                  <a:pt x="615998" y="14472"/>
                </a:lnTo>
                <a:lnTo>
                  <a:pt x="577207" y="6517"/>
                </a:lnTo>
                <a:lnTo>
                  <a:pt x="537381" y="1650"/>
                </a:lnTo>
                <a:lnTo>
                  <a:pt x="4966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0039" y="1784503"/>
            <a:ext cx="628965" cy="501581"/>
          </a:xfrm>
          <a:custGeom>
            <a:avLst/>
            <a:gdLst/>
            <a:ahLst/>
            <a:cxnLst/>
            <a:rect l="l" t="t" r="r" b="b"/>
            <a:pathLst>
              <a:path w="735540" h="736890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199"/>
                </a:lnTo>
                <a:lnTo>
                  <a:pt x="174044" y="681689"/>
                </a:lnTo>
                <a:lnTo>
                  <a:pt x="224617" y="707936"/>
                </a:lnTo>
                <a:lnTo>
                  <a:pt x="279391" y="726182"/>
                </a:lnTo>
                <a:lnTo>
                  <a:pt x="337607" y="735669"/>
                </a:lnTo>
                <a:lnTo>
                  <a:pt x="367770" y="736890"/>
                </a:lnTo>
                <a:lnTo>
                  <a:pt x="397933" y="735669"/>
                </a:lnTo>
                <a:lnTo>
                  <a:pt x="456149" y="726182"/>
                </a:lnTo>
                <a:lnTo>
                  <a:pt x="510923" y="707936"/>
                </a:lnTo>
                <a:lnTo>
                  <a:pt x="561496" y="681689"/>
                </a:lnTo>
                <a:lnTo>
                  <a:pt x="607111" y="648199"/>
                </a:lnTo>
                <a:lnTo>
                  <a:pt x="647011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1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49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7555" y="1869242"/>
            <a:ext cx="415010" cy="331249"/>
          </a:xfrm>
          <a:custGeom>
            <a:avLst/>
            <a:gdLst/>
            <a:ahLst/>
            <a:cxnLst/>
            <a:rect l="l" t="t" r="r" b="b"/>
            <a:pathLst>
              <a:path w="485331" h="486650">
                <a:moveTo>
                  <a:pt x="242666" y="0"/>
                </a:moveTo>
                <a:lnTo>
                  <a:pt x="203304" y="3184"/>
                </a:lnTo>
                <a:lnTo>
                  <a:pt x="165964" y="12404"/>
                </a:lnTo>
                <a:lnTo>
                  <a:pt x="114839" y="36455"/>
                </a:lnTo>
                <a:lnTo>
                  <a:pt x="71075" y="71268"/>
                </a:lnTo>
                <a:lnTo>
                  <a:pt x="36356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69" y="338038"/>
                </a:lnTo>
                <a:lnTo>
                  <a:pt x="46820" y="387030"/>
                </a:lnTo>
                <a:lnTo>
                  <a:pt x="84741" y="428077"/>
                </a:lnTo>
                <a:lnTo>
                  <a:pt x="131146" y="459490"/>
                </a:lnTo>
                <a:lnTo>
                  <a:pt x="184350" y="479578"/>
                </a:lnTo>
                <a:lnTo>
                  <a:pt x="222763" y="485843"/>
                </a:lnTo>
                <a:lnTo>
                  <a:pt x="242666" y="486650"/>
                </a:lnTo>
                <a:lnTo>
                  <a:pt x="262568" y="485843"/>
                </a:lnTo>
                <a:lnTo>
                  <a:pt x="300981" y="479578"/>
                </a:lnTo>
                <a:lnTo>
                  <a:pt x="354184" y="459490"/>
                </a:lnTo>
                <a:lnTo>
                  <a:pt x="400590" y="428077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4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4195" y="1962706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4195" y="1984764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0515" y="1960654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8">
                <a:moveTo>
                  <a:pt x="0" y="6594"/>
                </a:moveTo>
                <a:lnTo>
                  <a:pt x="774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0515" y="1960654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8">
                <a:moveTo>
                  <a:pt x="-1721" y="6594"/>
                </a:moveTo>
                <a:lnTo>
                  <a:pt x="946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5925" y="1962706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5925" y="1984764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2612" y="1960654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62612" y="1960654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4561" y="2052353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1" y="0"/>
                </a:moveTo>
                <a:lnTo>
                  <a:pt x="73123" y="5060"/>
                </a:lnTo>
                <a:lnTo>
                  <a:pt x="30735" y="16114"/>
                </a:lnTo>
                <a:lnTo>
                  <a:pt x="0" y="44628"/>
                </a:lnTo>
                <a:lnTo>
                  <a:pt x="2307" y="50058"/>
                </a:lnTo>
                <a:lnTo>
                  <a:pt x="45661" y="72713"/>
                </a:lnTo>
                <a:lnTo>
                  <a:pt x="92897" y="81085"/>
                </a:lnTo>
                <a:lnTo>
                  <a:pt x="131357" y="83755"/>
                </a:lnTo>
                <a:lnTo>
                  <a:pt x="152324" y="84081"/>
                </a:lnTo>
                <a:lnTo>
                  <a:pt x="171688" y="83211"/>
                </a:lnTo>
                <a:lnTo>
                  <a:pt x="223245" y="76280"/>
                </a:lnTo>
                <a:lnTo>
                  <a:pt x="261112" y="64030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0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24561" y="2052352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6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3964" y="2040681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3964" y="2040681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24561" y="2011314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1" y="0"/>
                </a:moveTo>
                <a:lnTo>
                  <a:pt x="73123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2" y="72714"/>
                </a:lnTo>
                <a:lnTo>
                  <a:pt x="92897" y="81084"/>
                </a:lnTo>
                <a:lnTo>
                  <a:pt x="131356" y="83755"/>
                </a:lnTo>
                <a:lnTo>
                  <a:pt x="152324" y="84081"/>
                </a:lnTo>
                <a:lnTo>
                  <a:pt x="171688" y="83211"/>
                </a:lnTo>
                <a:lnTo>
                  <a:pt x="223244" y="76280"/>
                </a:lnTo>
                <a:lnTo>
                  <a:pt x="261112" y="64030"/>
                </a:lnTo>
                <a:lnTo>
                  <a:pt x="281670" y="42013"/>
                </a:lnTo>
                <a:lnTo>
                  <a:pt x="281250" y="38720"/>
                </a:lnTo>
                <a:lnTo>
                  <a:pt x="247453" y="14820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4561" y="2011313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5"/>
                </a:lnTo>
                <a:lnTo>
                  <a:pt x="152325" y="84082"/>
                </a:lnTo>
                <a:lnTo>
                  <a:pt x="131357" y="83756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8"/>
                </a:lnTo>
                <a:lnTo>
                  <a:pt x="0" y="44630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1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48005" y="201887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0" y="27508"/>
                </a:moveTo>
                <a:lnTo>
                  <a:pt x="0" y="21478"/>
                </a:lnTo>
                <a:lnTo>
                  <a:pt x="46486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0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8005" y="201887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0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6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1507" y="2041193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4"/>
                </a:moveTo>
                <a:lnTo>
                  <a:pt x="22812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2" y="17334"/>
                </a:lnTo>
                <a:lnTo>
                  <a:pt x="60411" y="17334"/>
                </a:lnTo>
                <a:lnTo>
                  <a:pt x="46486" y="22233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1507" y="2041193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2" y="17334"/>
                </a:lnTo>
                <a:lnTo>
                  <a:pt x="0" y="12435"/>
                </a:lnTo>
                <a:lnTo>
                  <a:pt x="12051" y="27508"/>
                </a:lnTo>
                <a:lnTo>
                  <a:pt x="71022" y="27508"/>
                </a:lnTo>
                <a:lnTo>
                  <a:pt x="46486" y="22233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65556" y="2018365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7" y="17333"/>
                </a:moveTo>
                <a:lnTo>
                  <a:pt x="70161" y="17333"/>
                </a:lnTo>
                <a:lnTo>
                  <a:pt x="92975" y="12434"/>
                </a:lnTo>
                <a:lnTo>
                  <a:pt x="89057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65556" y="2018365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4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5428" y="2042476"/>
            <a:ext cx="79504" cy="18723"/>
          </a:xfrm>
          <a:custGeom>
            <a:avLst/>
            <a:gdLst/>
            <a:ahLst/>
            <a:cxnLst/>
            <a:rect l="l" t="t" r="r" b="b"/>
            <a:pathLst>
              <a:path w="92975" h="27507">
                <a:moveTo>
                  <a:pt x="0" y="15449"/>
                </a:move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61622" y="10550"/>
                </a:lnTo>
                <a:lnTo>
                  <a:pt x="22813" y="10550"/>
                </a:lnTo>
                <a:lnTo>
                  <a:pt x="0" y="15449"/>
                </a:lnTo>
                <a:close/>
              </a:path>
              <a:path w="92975" h="27507">
                <a:moveTo>
                  <a:pt x="71883" y="27507"/>
                </a:moveTo>
                <a:lnTo>
                  <a:pt x="22813" y="10550"/>
                </a:lnTo>
                <a:lnTo>
                  <a:pt x="61622" y="10550"/>
                </a:lnTo>
                <a:lnTo>
                  <a:pt x="92975" y="21478"/>
                </a:lnTo>
                <a:lnTo>
                  <a:pt x="71883" y="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5428" y="2042476"/>
            <a:ext cx="79504" cy="18723"/>
          </a:xfrm>
          <a:custGeom>
            <a:avLst/>
            <a:gdLst/>
            <a:ahLst/>
            <a:cxnLst/>
            <a:rect l="l" t="t" r="r" b="b"/>
            <a:pathLst>
              <a:path w="92975" h="27507">
                <a:moveTo>
                  <a:pt x="92975" y="21478"/>
                </a:moveTo>
                <a:lnTo>
                  <a:pt x="71883" y="27507"/>
                </a:lnTo>
                <a:lnTo>
                  <a:pt x="22813" y="10550"/>
                </a:lnTo>
                <a:lnTo>
                  <a:pt x="0" y="15449"/>
                </a:ln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92975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9476" y="2019904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49476" y="2019904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62980" y="2042219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0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0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0" y="17334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2980" y="2042219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67029" y="2019392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80922" y="27507"/>
                </a:moveTo>
                <a:lnTo>
                  <a:pt x="21952" y="27507"/>
                </a:lnTo>
                <a:lnTo>
                  <a:pt x="46486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7"/>
                </a:lnTo>
                <a:close/>
              </a:path>
              <a:path w="92974" h="27507">
                <a:moveTo>
                  <a:pt x="89057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7029" y="2019392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7"/>
                </a:lnTo>
                <a:lnTo>
                  <a:pt x="21952" y="27507"/>
                </a:lnTo>
                <a:lnTo>
                  <a:pt x="46486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46900" y="2043502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2" y="10550"/>
                </a:lnTo>
                <a:lnTo>
                  <a:pt x="22813" y="10550"/>
                </a:lnTo>
                <a:lnTo>
                  <a:pt x="0" y="15449"/>
                </a:lnTo>
                <a:close/>
              </a:path>
              <a:path w="92974" h="27507">
                <a:moveTo>
                  <a:pt x="71883" y="27507"/>
                </a:moveTo>
                <a:lnTo>
                  <a:pt x="22813" y="10550"/>
                </a:lnTo>
                <a:lnTo>
                  <a:pt x="61622" y="10550"/>
                </a:lnTo>
                <a:lnTo>
                  <a:pt x="92974" y="21478"/>
                </a:lnTo>
                <a:lnTo>
                  <a:pt x="71883" y="27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46900" y="2043502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92974" y="21478"/>
                </a:moveTo>
                <a:lnTo>
                  <a:pt x="71883" y="27507"/>
                </a:lnTo>
                <a:lnTo>
                  <a:pt x="22813" y="10550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24332" y="2040423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65419" y="2040423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2564" y="2158550"/>
            <a:ext cx="849374" cy="677904"/>
          </a:xfrm>
          <a:custGeom>
            <a:avLst/>
            <a:gdLst/>
            <a:ahLst/>
            <a:cxnLst/>
            <a:rect l="l" t="t" r="r" b="b"/>
            <a:pathLst>
              <a:path w="993296" h="995933">
                <a:moveTo>
                  <a:pt x="496647" y="0"/>
                </a:moveTo>
                <a:lnTo>
                  <a:pt x="455914" y="1650"/>
                </a:lnTo>
                <a:lnTo>
                  <a:pt x="416088" y="6517"/>
                </a:lnTo>
                <a:lnTo>
                  <a:pt x="377297" y="14472"/>
                </a:lnTo>
                <a:lnTo>
                  <a:pt x="339668" y="25386"/>
                </a:lnTo>
                <a:lnTo>
                  <a:pt x="303329" y="39132"/>
                </a:lnTo>
                <a:lnTo>
                  <a:pt x="268409" y="55582"/>
                </a:lnTo>
                <a:lnTo>
                  <a:pt x="235034" y="74606"/>
                </a:lnTo>
                <a:lnTo>
                  <a:pt x="203333" y="96078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5"/>
                </a:lnTo>
                <a:lnTo>
                  <a:pt x="25319" y="340570"/>
                </a:lnTo>
                <a:lnTo>
                  <a:pt x="14433" y="378299"/>
                </a:lnTo>
                <a:lnTo>
                  <a:pt x="6500" y="417194"/>
                </a:lnTo>
                <a:lnTo>
                  <a:pt x="1646" y="457125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9" y="940351"/>
                </a:lnTo>
                <a:lnTo>
                  <a:pt x="303329" y="956801"/>
                </a:lnTo>
                <a:lnTo>
                  <a:pt x="339668" y="970547"/>
                </a:lnTo>
                <a:lnTo>
                  <a:pt x="377297" y="981461"/>
                </a:lnTo>
                <a:lnTo>
                  <a:pt x="416088" y="989416"/>
                </a:lnTo>
                <a:lnTo>
                  <a:pt x="455914" y="994283"/>
                </a:lnTo>
                <a:lnTo>
                  <a:pt x="496647" y="995933"/>
                </a:lnTo>
                <a:lnTo>
                  <a:pt x="537380" y="994283"/>
                </a:lnTo>
                <a:lnTo>
                  <a:pt x="577206" y="989416"/>
                </a:lnTo>
                <a:lnTo>
                  <a:pt x="615998" y="981461"/>
                </a:lnTo>
                <a:lnTo>
                  <a:pt x="653627" y="970547"/>
                </a:lnTo>
                <a:lnTo>
                  <a:pt x="689965" y="956801"/>
                </a:lnTo>
                <a:lnTo>
                  <a:pt x="724886" y="940351"/>
                </a:lnTo>
                <a:lnTo>
                  <a:pt x="758261" y="921327"/>
                </a:lnTo>
                <a:lnTo>
                  <a:pt x="789961" y="899855"/>
                </a:lnTo>
                <a:lnTo>
                  <a:pt x="819861" y="876064"/>
                </a:lnTo>
                <a:lnTo>
                  <a:pt x="847831" y="850082"/>
                </a:lnTo>
                <a:lnTo>
                  <a:pt x="873744" y="822038"/>
                </a:lnTo>
                <a:lnTo>
                  <a:pt x="897471" y="792059"/>
                </a:lnTo>
                <a:lnTo>
                  <a:pt x="918886" y="760274"/>
                </a:lnTo>
                <a:lnTo>
                  <a:pt x="937861" y="726811"/>
                </a:lnTo>
                <a:lnTo>
                  <a:pt x="954267" y="691798"/>
                </a:lnTo>
                <a:lnTo>
                  <a:pt x="967976" y="655363"/>
                </a:lnTo>
                <a:lnTo>
                  <a:pt x="978862" y="617634"/>
                </a:lnTo>
                <a:lnTo>
                  <a:pt x="986795" y="578739"/>
                </a:lnTo>
                <a:lnTo>
                  <a:pt x="991649" y="538808"/>
                </a:lnTo>
                <a:lnTo>
                  <a:pt x="993296" y="497966"/>
                </a:lnTo>
                <a:lnTo>
                  <a:pt x="991649" y="457125"/>
                </a:lnTo>
                <a:lnTo>
                  <a:pt x="986795" y="417194"/>
                </a:lnTo>
                <a:lnTo>
                  <a:pt x="978862" y="378299"/>
                </a:lnTo>
                <a:lnTo>
                  <a:pt x="967976" y="340570"/>
                </a:lnTo>
                <a:lnTo>
                  <a:pt x="954267" y="304135"/>
                </a:lnTo>
                <a:lnTo>
                  <a:pt x="937861" y="269122"/>
                </a:lnTo>
                <a:lnTo>
                  <a:pt x="918886" y="235659"/>
                </a:lnTo>
                <a:lnTo>
                  <a:pt x="897471" y="203874"/>
                </a:lnTo>
                <a:lnTo>
                  <a:pt x="873744" y="173895"/>
                </a:lnTo>
                <a:lnTo>
                  <a:pt x="847831" y="145851"/>
                </a:lnTo>
                <a:lnTo>
                  <a:pt x="819861" y="119869"/>
                </a:lnTo>
                <a:lnTo>
                  <a:pt x="789961" y="96078"/>
                </a:lnTo>
                <a:lnTo>
                  <a:pt x="758261" y="74606"/>
                </a:lnTo>
                <a:lnTo>
                  <a:pt x="724886" y="55582"/>
                </a:lnTo>
                <a:lnTo>
                  <a:pt x="689965" y="39132"/>
                </a:lnTo>
                <a:lnTo>
                  <a:pt x="653627" y="25386"/>
                </a:lnTo>
                <a:lnTo>
                  <a:pt x="615998" y="14472"/>
                </a:lnTo>
                <a:lnTo>
                  <a:pt x="577206" y="6517"/>
                </a:lnTo>
                <a:lnTo>
                  <a:pt x="537380" y="1650"/>
                </a:lnTo>
                <a:lnTo>
                  <a:pt x="49664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62230" y="2246711"/>
            <a:ext cx="628965" cy="501581"/>
          </a:xfrm>
          <a:custGeom>
            <a:avLst/>
            <a:gdLst/>
            <a:ahLst/>
            <a:cxnLst/>
            <a:rect l="l" t="t" r="r" b="b"/>
            <a:pathLst>
              <a:path w="735540" h="736890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199"/>
                </a:lnTo>
                <a:lnTo>
                  <a:pt x="174044" y="681689"/>
                </a:lnTo>
                <a:lnTo>
                  <a:pt x="224617" y="707936"/>
                </a:lnTo>
                <a:lnTo>
                  <a:pt x="279391" y="726182"/>
                </a:lnTo>
                <a:lnTo>
                  <a:pt x="337607" y="735669"/>
                </a:lnTo>
                <a:lnTo>
                  <a:pt x="367770" y="736890"/>
                </a:lnTo>
                <a:lnTo>
                  <a:pt x="397933" y="735669"/>
                </a:lnTo>
                <a:lnTo>
                  <a:pt x="456150" y="726182"/>
                </a:lnTo>
                <a:lnTo>
                  <a:pt x="510923" y="707936"/>
                </a:lnTo>
                <a:lnTo>
                  <a:pt x="561496" y="681689"/>
                </a:lnTo>
                <a:lnTo>
                  <a:pt x="607111" y="648199"/>
                </a:lnTo>
                <a:lnTo>
                  <a:pt x="647012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2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50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9746" y="2331450"/>
            <a:ext cx="415010" cy="331249"/>
          </a:xfrm>
          <a:custGeom>
            <a:avLst/>
            <a:gdLst/>
            <a:ahLst/>
            <a:cxnLst/>
            <a:rect l="l" t="t" r="r" b="b"/>
            <a:pathLst>
              <a:path w="485331" h="486650">
                <a:moveTo>
                  <a:pt x="242665" y="0"/>
                </a:moveTo>
                <a:lnTo>
                  <a:pt x="203303" y="3184"/>
                </a:lnTo>
                <a:lnTo>
                  <a:pt x="165964" y="12404"/>
                </a:lnTo>
                <a:lnTo>
                  <a:pt x="114839" y="36455"/>
                </a:lnTo>
                <a:lnTo>
                  <a:pt x="71074" y="71268"/>
                </a:lnTo>
                <a:lnTo>
                  <a:pt x="36356" y="115151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4"/>
                </a:lnTo>
                <a:lnTo>
                  <a:pt x="804" y="263280"/>
                </a:lnTo>
                <a:lnTo>
                  <a:pt x="7052" y="301798"/>
                </a:lnTo>
                <a:lnTo>
                  <a:pt x="19069" y="338037"/>
                </a:lnTo>
                <a:lnTo>
                  <a:pt x="46820" y="387029"/>
                </a:lnTo>
                <a:lnTo>
                  <a:pt x="84741" y="428077"/>
                </a:lnTo>
                <a:lnTo>
                  <a:pt x="131146" y="459490"/>
                </a:lnTo>
                <a:lnTo>
                  <a:pt x="184349" y="479578"/>
                </a:lnTo>
                <a:lnTo>
                  <a:pt x="222762" y="485843"/>
                </a:lnTo>
                <a:lnTo>
                  <a:pt x="242665" y="486650"/>
                </a:lnTo>
                <a:lnTo>
                  <a:pt x="262567" y="485843"/>
                </a:lnTo>
                <a:lnTo>
                  <a:pt x="300981" y="479578"/>
                </a:lnTo>
                <a:lnTo>
                  <a:pt x="354184" y="459490"/>
                </a:lnTo>
                <a:lnTo>
                  <a:pt x="400590" y="428077"/>
                </a:lnTo>
                <a:lnTo>
                  <a:pt x="438511" y="387029"/>
                </a:lnTo>
                <a:lnTo>
                  <a:pt x="466261" y="338037"/>
                </a:lnTo>
                <a:lnTo>
                  <a:pt x="478279" y="301798"/>
                </a:lnTo>
                <a:lnTo>
                  <a:pt x="484527" y="263280"/>
                </a:lnTo>
                <a:lnTo>
                  <a:pt x="485331" y="243324"/>
                </a:lnTo>
                <a:lnTo>
                  <a:pt x="484527" y="223368"/>
                </a:lnTo>
                <a:lnTo>
                  <a:pt x="478279" y="184850"/>
                </a:lnTo>
                <a:lnTo>
                  <a:pt x="466261" y="148611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4" y="27159"/>
                </a:lnTo>
                <a:lnTo>
                  <a:pt x="300981" y="7071"/>
                </a:lnTo>
                <a:lnTo>
                  <a:pt x="262567" y="806"/>
                </a:lnTo>
                <a:lnTo>
                  <a:pt x="24266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99819" y="2111472"/>
            <a:ext cx="849373" cy="677904"/>
          </a:xfrm>
          <a:custGeom>
            <a:avLst/>
            <a:gdLst/>
            <a:ahLst/>
            <a:cxnLst/>
            <a:rect l="l" t="t" r="r" b="b"/>
            <a:pathLst>
              <a:path w="993294" h="995933">
                <a:moveTo>
                  <a:pt x="496647" y="0"/>
                </a:moveTo>
                <a:lnTo>
                  <a:pt x="455914" y="1650"/>
                </a:lnTo>
                <a:lnTo>
                  <a:pt x="416088" y="6517"/>
                </a:lnTo>
                <a:lnTo>
                  <a:pt x="377297" y="14472"/>
                </a:lnTo>
                <a:lnTo>
                  <a:pt x="339668" y="25386"/>
                </a:lnTo>
                <a:lnTo>
                  <a:pt x="303329" y="39132"/>
                </a:lnTo>
                <a:lnTo>
                  <a:pt x="268409" y="55582"/>
                </a:lnTo>
                <a:lnTo>
                  <a:pt x="235034" y="74607"/>
                </a:lnTo>
                <a:lnTo>
                  <a:pt x="203333" y="96079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6"/>
                </a:lnTo>
                <a:lnTo>
                  <a:pt x="25319" y="340571"/>
                </a:lnTo>
                <a:lnTo>
                  <a:pt x="14433" y="378300"/>
                </a:lnTo>
                <a:lnTo>
                  <a:pt x="6500" y="417194"/>
                </a:lnTo>
                <a:lnTo>
                  <a:pt x="1646" y="457126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9" y="940351"/>
                </a:lnTo>
                <a:lnTo>
                  <a:pt x="303329" y="956801"/>
                </a:lnTo>
                <a:lnTo>
                  <a:pt x="339668" y="970547"/>
                </a:lnTo>
                <a:lnTo>
                  <a:pt x="377297" y="981461"/>
                </a:lnTo>
                <a:lnTo>
                  <a:pt x="416088" y="989416"/>
                </a:lnTo>
                <a:lnTo>
                  <a:pt x="455914" y="994283"/>
                </a:lnTo>
                <a:lnTo>
                  <a:pt x="496647" y="995933"/>
                </a:lnTo>
                <a:lnTo>
                  <a:pt x="537380" y="994283"/>
                </a:lnTo>
                <a:lnTo>
                  <a:pt x="577206" y="989416"/>
                </a:lnTo>
                <a:lnTo>
                  <a:pt x="615997" y="981461"/>
                </a:lnTo>
                <a:lnTo>
                  <a:pt x="653626" y="970547"/>
                </a:lnTo>
                <a:lnTo>
                  <a:pt x="689965" y="956801"/>
                </a:lnTo>
                <a:lnTo>
                  <a:pt x="724885" y="940351"/>
                </a:lnTo>
                <a:lnTo>
                  <a:pt x="758260" y="921327"/>
                </a:lnTo>
                <a:lnTo>
                  <a:pt x="789961" y="899855"/>
                </a:lnTo>
                <a:lnTo>
                  <a:pt x="819860" y="876064"/>
                </a:lnTo>
                <a:lnTo>
                  <a:pt x="847830" y="850082"/>
                </a:lnTo>
                <a:lnTo>
                  <a:pt x="873743" y="822038"/>
                </a:lnTo>
                <a:lnTo>
                  <a:pt x="897470" y="792059"/>
                </a:lnTo>
                <a:lnTo>
                  <a:pt x="918885" y="760274"/>
                </a:lnTo>
                <a:lnTo>
                  <a:pt x="937860" y="726811"/>
                </a:lnTo>
                <a:lnTo>
                  <a:pt x="954265" y="691798"/>
                </a:lnTo>
                <a:lnTo>
                  <a:pt x="967975" y="655363"/>
                </a:lnTo>
                <a:lnTo>
                  <a:pt x="978861" y="617634"/>
                </a:lnTo>
                <a:lnTo>
                  <a:pt x="986794" y="578739"/>
                </a:lnTo>
                <a:lnTo>
                  <a:pt x="991648" y="538808"/>
                </a:lnTo>
                <a:lnTo>
                  <a:pt x="993294" y="497966"/>
                </a:lnTo>
                <a:lnTo>
                  <a:pt x="991648" y="457126"/>
                </a:lnTo>
                <a:lnTo>
                  <a:pt x="986794" y="417194"/>
                </a:lnTo>
                <a:lnTo>
                  <a:pt x="978861" y="378300"/>
                </a:lnTo>
                <a:lnTo>
                  <a:pt x="967975" y="340571"/>
                </a:lnTo>
                <a:lnTo>
                  <a:pt x="954265" y="304136"/>
                </a:lnTo>
                <a:lnTo>
                  <a:pt x="937860" y="269122"/>
                </a:lnTo>
                <a:lnTo>
                  <a:pt x="918885" y="235659"/>
                </a:lnTo>
                <a:lnTo>
                  <a:pt x="897470" y="203874"/>
                </a:lnTo>
                <a:lnTo>
                  <a:pt x="873743" y="173895"/>
                </a:lnTo>
                <a:lnTo>
                  <a:pt x="847830" y="145851"/>
                </a:lnTo>
                <a:lnTo>
                  <a:pt x="819860" y="119869"/>
                </a:lnTo>
                <a:lnTo>
                  <a:pt x="789961" y="96079"/>
                </a:lnTo>
                <a:lnTo>
                  <a:pt x="758260" y="74607"/>
                </a:lnTo>
                <a:lnTo>
                  <a:pt x="724885" y="55582"/>
                </a:lnTo>
                <a:lnTo>
                  <a:pt x="689965" y="39132"/>
                </a:lnTo>
                <a:lnTo>
                  <a:pt x="653626" y="25386"/>
                </a:lnTo>
                <a:lnTo>
                  <a:pt x="615997" y="14472"/>
                </a:lnTo>
                <a:lnTo>
                  <a:pt x="577206" y="6517"/>
                </a:lnTo>
                <a:lnTo>
                  <a:pt x="537380" y="1650"/>
                </a:lnTo>
                <a:lnTo>
                  <a:pt x="49664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484" y="2199635"/>
            <a:ext cx="628967" cy="501582"/>
          </a:xfrm>
          <a:custGeom>
            <a:avLst/>
            <a:gdLst/>
            <a:ahLst/>
            <a:cxnLst/>
            <a:rect l="l" t="t" r="r" b="b"/>
            <a:pathLst>
              <a:path w="735542" h="736892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200"/>
                </a:lnTo>
                <a:lnTo>
                  <a:pt x="174044" y="681690"/>
                </a:lnTo>
                <a:lnTo>
                  <a:pt x="224617" y="707937"/>
                </a:lnTo>
                <a:lnTo>
                  <a:pt x="279391" y="726184"/>
                </a:lnTo>
                <a:lnTo>
                  <a:pt x="337607" y="735670"/>
                </a:lnTo>
                <a:lnTo>
                  <a:pt x="367770" y="736892"/>
                </a:lnTo>
                <a:lnTo>
                  <a:pt x="397933" y="735670"/>
                </a:lnTo>
                <a:lnTo>
                  <a:pt x="456150" y="726184"/>
                </a:lnTo>
                <a:lnTo>
                  <a:pt x="510923" y="707937"/>
                </a:lnTo>
                <a:lnTo>
                  <a:pt x="561496" y="681690"/>
                </a:lnTo>
                <a:lnTo>
                  <a:pt x="607112" y="648200"/>
                </a:lnTo>
                <a:lnTo>
                  <a:pt x="647012" y="608226"/>
                </a:lnTo>
                <a:lnTo>
                  <a:pt x="680441" y="562527"/>
                </a:lnTo>
                <a:lnTo>
                  <a:pt x="706640" y="511861"/>
                </a:lnTo>
                <a:lnTo>
                  <a:pt x="724853" y="456987"/>
                </a:lnTo>
                <a:lnTo>
                  <a:pt x="734322" y="398664"/>
                </a:lnTo>
                <a:lnTo>
                  <a:pt x="735542" y="368446"/>
                </a:lnTo>
                <a:lnTo>
                  <a:pt x="734322" y="338227"/>
                </a:lnTo>
                <a:lnTo>
                  <a:pt x="724853" y="279904"/>
                </a:lnTo>
                <a:lnTo>
                  <a:pt x="706640" y="225030"/>
                </a:lnTo>
                <a:lnTo>
                  <a:pt x="680441" y="174364"/>
                </a:lnTo>
                <a:lnTo>
                  <a:pt x="647012" y="128665"/>
                </a:lnTo>
                <a:lnTo>
                  <a:pt x="607112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50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7000" y="2284372"/>
            <a:ext cx="415010" cy="331250"/>
          </a:xfrm>
          <a:custGeom>
            <a:avLst/>
            <a:gdLst/>
            <a:ahLst/>
            <a:cxnLst/>
            <a:rect l="l" t="t" r="r" b="b"/>
            <a:pathLst>
              <a:path w="485331" h="486651">
                <a:moveTo>
                  <a:pt x="242666" y="0"/>
                </a:moveTo>
                <a:lnTo>
                  <a:pt x="203304" y="3184"/>
                </a:lnTo>
                <a:lnTo>
                  <a:pt x="165964" y="12404"/>
                </a:lnTo>
                <a:lnTo>
                  <a:pt x="114839" y="36455"/>
                </a:lnTo>
                <a:lnTo>
                  <a:pt x="71075" y="71268"/>
                </a:lnTo>
                <a:lnTo>
                  <a:pt x="36356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69" y="338038"/>
                </a:lnTo>
                <a:lnTo>
                  <a:pt x="46820" y="387030"/>
                </a:lnTo>
                <a:lnTo>
                  <a:pt x="84741" y="428078"/>
                </a:lnTo>
                <a:lnTo>
                  <a:pt x="131146" y="459491"/>
                </a:lnTo>
                <a:lnTo>
                  <a:pt x="184350" y="479579"/>
                </a:lnTo>
                <a:lnTo>
                  <a:pt x="222763" y="485844"/>
                </a:lnTo>
                <a:lnTo>
                  <a:pt x="242666" y="486651"/>
                </a:lnTo>
                <a:lnTo>
                  <a:pt x="262568" y="485844"/>
                </a:lnTo>
                <a:lnTo>
                  <a:pt x="300981" y="479579"/>
                </a:lnTo>
                <a:lnTo>
                  <a:pt x="354185" y="459491"/>
                </a:lnTo>
                <a:lnTo>
                  <a:pt x="400590" y="428078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5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7628" y="1730579"/>
            <a:ext cx="849373" cy="677905"/>
          </a:xfrm>
          <a:custGeom>
            <a:avLst/>
            <a:gdLst/>
            <a:ahLst/>
            <a:cxnLst/>
            <a:rect l="l" t="t" r="r" b="b"/>
            <a:pathLst>
              <a:path w="993294" h="995934">
                <a:moveTo>
                  <a:pt x="496647" y="0"/>
                </a:moveTo>
                <a:lnTo>
                  <a:pt x="455914" y="1650"/>
                </a:lnTo>
                <a:lnTo>
                  <a:pt x="416088" y="6517"/>
                </a:lnTo>
                <a:lnTo>
                  <a:pt x="377297" y="14472"/>
                </a:lnTo>
                <a:lnTo>
                  <a:pt x="339668" y="25386"/>
                </a:lnTo>
                <a:lnTo>
                  <a:pt x="303329" y="39132"/>
                </a:lnTo>
                <a:lnTo>
                  <a:pt x="268409" y="55582"/>
                </a:lnTo>
                <a:lnTo>
                  <a:pt x="235034" y="74607"/>
                </a:lnTo>
                <a:lnTo>
                  <a:pt x="203333" y="96079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6"/>
                </a:lnTo>
                <a:lnTo>
                  <a:pt x="25319" y="340571"/>
                </a:lnTo>
                <a:lnTo>
                  <a:pt x="14433" y="378300"/>
                </a:lnTo>
                <a:lnTo>
                  <a:pt x="6500" y="417194"/>
                </a:lnTo>
                <a:lnTo>
                  <a:pt x="1646" y="457126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9" y="940351"/>
                </a:lnTo>
                <a:lnTo>
                  <a:pt x="303329" y="956801"/>
                </a:lnTo>
                <a:lnTo>
                  <a:pt x="339668" y="970547"/>
                </a:lnTo>
                <a:lnTo>
                  <a:pt x="377297" y="981461"/>
                </a:lnTo>
                <a:lnTo>
                  <a:pt x="416088" y="989416"/>
                </a:lnTo>
                <a:lnTo>
                  <a:pt x="455914" y="994283"/>
                </a:lnTo>
                <a:lnTo>
                  <a:pt x="496647" y="995934"/>
                </a:lnTo>
                <a:lnTo>
                  <a:pt x="537380" y="994283"/>
                </a:lnTo>
                <a:lnTo>
                  <a:pt x="577206" y="989416"/>
                </a:lnTo>
                <a:lnTo>
                  <a:pt x="615997" y="981461"/>
                </a:lnTo>
                <a:lnTo>
                  <a:pt x="653626" y="970547"/>
                </a:lnTo>
                <a:lnTo>
                  <a:pt x="689965" y="956801"/>
                </a:lnTo>
                <a:lnTo>
                  <a:pt x="724885" y="940351"/>
                </a:lnTo>
                <a:lnTo>
                  <a:pt x="758260" y="921327"/>
                </a:lnTo>
                <a:lnTo>
                  <a:pt x="789961" y="899855"/>
                </a:lnTo>
                <a:lnTo>
                  <a:pt x="819860" y="876064"/>
                </a:lnTo>
                <a:lnTo>
                  <a:pt x="847830" y="850082"/>
                </a:lnTo>
                <a:lnTo>
                  <a:pt x="873743" y="822038"/>
                </a:lnTo>
                <a:lnTo>
                  <a:pt x="897470" y="792059"/>
                </a:lnTo>
                <a:lnTo>
                  <a:pt x="918885" y="760274"/>
                </a:lnTo>
                <a:lnTo>
                  <a:pt x="937860" y="726811"/>
                </a:lnTo>
                <a:lnTo>
                  <a:pt x="954265" y="691798"/>
                </a:lnTo>
                <a:lnTo>
                  <a:pt x="967975" y="655363"/>
                </a:lnTo>
                <a:lnTo>
                  <a:pt x="978861" y="617634"/>
                </a:lnTo>
                <a:lnTo>
                  <a:pt x="986794" y="578739"/>
                </a:lnTo>
                <a:lnTo>
                  <a:pt x="991648" y="538808"/>
                </a:lnTo>
                <a:lnTo>
                  <a:pt x="993294" y="497966"/>
                </a:lnTo>
                <a:lnTo>
                  <a:pt x="991648" y="457126"/>
                </a:lnTo>
                <a:lnTo>
                  <a:pt x="986794" y="417194"/>
                </a:lnTo>
                <a:lnTo>
                  <a:pt x="978861" y="378300"/>
                </a:lnTo>
                <a:lnTo>
                  <a:pt x="967975" y="340571"/>
                </a:lnTo>
                <a:lnTo>
                  <a:pt x="954265" y="304136"/>
                </a:lnTo>
                <a:lnTo>
                  <a:pt x="937860" y="269122"/>
                </a:lnTo>
                <a:lnTo>
                  <a:pt x="918885" y="235659"/>
                </a:lnTo>
                <a:lnTo>
                  <a:pt x="897470" y="203874"/>
                </a:lnTo>
                <a:lnTo>
                  <a:pt x="873743" y="173895"/>
                </a:lnTo>
                <a:lnTo>
                  <a:pt x="847830" y="145851"/>
                </a:lnTo>
                <a:lnTo>
                  <a:pt x="819860" y="119869"/>
                </a:lnTo>
                <a:lnTo>
                  <a:pt x="789961" y="96079"/>
                </a:lnTo>
                <a:lnTo>
                  <a:pt x="758260" y="74607"/>
                </a:lnTo>
                <a:lnTo>
                  <a:pt x="724885" y="55582"/>
                </a:lnTo>
                <a:lnTo>
                  <a:pt x="689965" y="39132"/>
                </a:lnTo>
                <a:lnTo>
                  <a:pt x="653626" y="25386"/>
                </a:lnTo>
                <a:lnTo>
                  <a:pt x="615997" y="14472"/>
                </a:lnTo>
                <a:lnTo>
                  <a:pt x="577206" y="6517"/>
                </a:lnTo>
                <a:lnTo>
                  <a:pt x="537380" y="1650"/>
                </a:lnTo>
                <a:lnTo>
                  <a:pt x="496647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77293" y="1818741"/>
            <a:ext cx="628967" cy="501581"/>
          </a:xfrm>
          <a:custGeom>
            <a:avLst/>
            <a:gdLst/>
            <a:ahLst/>
            <a:cxnLst/>
            <a:rect l="l" t="t" r="r" b="b"/>
            <a:pathLst>
              <a:path w="735542" h="736890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199"/>
                </a:lnTo>
                <a:lnTo>
                  <a:pt x="174044" y="681689"/>
                </a:lnTo>
                <a:lnTo>
                  <a:pt x="224617" y="707936"/>
                </a:lnTo>
                <a:lnTo>
                  <a:pt x="279391" y="726182"/>
                </a:lnTo>
                <a:lnTo>
                  <a:pt x="337607" y="735669"/>
                </a:lnTo>
                <a:lnTo>
                  <a:pt x="367770" y="736890"/>
                </a:lnTo>
                <a:lnTo>
                  <a:pt x="397933" y="735669"/>
                </a:lnTo>
                <a:lnTo>
                  <a:pt x="456150" y="726182"/>
                </a:lnTo>
                <a:lnTo>
                  <a:pt x="510923" y="707936"/>
                </a:lnTo>
                <a:lnTo>
                  <a:pt x="561496" y="681689"/>
                </a:lnTo>
                <a:lnTo>
                  <a:pt x="607112" y="648199"/>
                </a:lnTo>
                <a:lnTo>
                  <a:pt x="647012" y="608226"/>
                </a:lnTo>
                <a:lnTo>
                  <a:pt x="680441" y="562527"/>
                </a:lnTo>
                <a:lnTo>
                  <a:pt x="706640" y="511861"/>
                </a:lnTo>
                <a:lnTo>
                  <a:pt x="724853" y="456987"/>
                </a:lnTo>
                <a:lnTo>
                  <a:pt x="734322" y="398664"/>
                </a:lnTo>
                <a:lnTo>
                  <a:pt x="735542" y="368446"/>
                </a:lnTo>
                <a:lnTo>
                  <a:pt x="734322" y="338227"/>
                </a:lnTo>
                <a:lnTo>
                  <a:pt x="724853" y="279904"/>
                </a:lnTo>
                <a:lnTo>
                  <a:pt x="706640" y="225030"/>
                </a:lnTo>
                <a:lnTo>
                  <a:pt x="680441" y="174364"/>
                </a:lnTo>
                <a:lnTo>
                  <a:pt x="647012" y="128665"/>
                </a:lnTo>
                <a:lnTo>
                  <a:pt x="607112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50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4809" y="1903480"/>
            <a:ext cx="415010" cy="331250"/>
          </a:xfrm>
          <a:custGeom>
            <a:avLst/>
            <a:gdLst/>
            <a:ahLst/>
            <a:cxnLst/>
            <a:rect l="l" t="t" r="r" b="b"/>
            <a:pathLst>
              <a:path w="485331" h="486651">
                <a:moveTo>
                  <a:pt x="242666" y="0"/>
                </a:moveTo>
                <a:lnTo>
                  <a:pt x="203304" y="3184"/>
                </a:lnTo>
                <a:lnTo>
                  <a:pt x="165965" y="12404"/>
                </a:lnTo>
                <a:lnTo>
                  <a:pt x="114840" y="36455"/>
                </a:lnTo>
                <a:lnTo>
                  <a:pt x="71075" y="71268"/>
                </a:lnTo>
                <a:lnTo>
                  <a:pt x="36357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70" y="338038"/>
                </a:lnTo>
                <a:lnTo>
                  <a:pt x="46820" y="387030"/>
                </a:lnTo>
                <a:lnTo>
                  <a:pt x="84741" y="428078"/>
                </a:lnTo>
                <a:lnTo>
                  <a:pt x="131147" y="459491"/>
                </a:lnTo>
                <a:lnTo>
                  <a:pt x="184351" y="479579"/>
                </a:lnTo>
                <a:lnTo>
                  <a:pt x="222764" y="485844"/>
                </a:lnTo>
                <a:lnTo>
                  <a:pt x="242666" y="486651"/>
                </a:lnTo>
                <a:lnTo>
                  <a:pt x="262568" y="485844"/>
                </a:lnTo>
                <a:lnTo>
                  <a:pt x="300981" y="479579"/>
                </a:lnTo>
                <a:lnTo>
                  <a:pt x="354185" y="459491"/>
                </a:lnTo>
                <a:lnTo>
                  <a:pt x="400590" y="428078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5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1449" y="199694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71449" y="2019002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67768" y="1994892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8">
                <a:moveTo>
                  <a:pt x="0" y="6594"/>
                </a:moveTo>
                <a:lnTo>
                  <a:pt x="774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7768" y="1994892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8">
                <a:moveTo>
                  <a:pt x="-1721" y="6594"/>
                </a:moveTo>
                <a:lnTo>
                  <a:pt x="946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13178" y="199694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3178" y="2019002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09865" y="1994892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09865" y="1994892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1815" y="208659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5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30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0"/>
                </a:lnTo>
                <a:lnTo>
                  <a:pt x="204749" y="5109"/>
                </a:lnTo>
                <a:lnTo>
                  <a:pt x="148616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1814" y="208659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4"/>
                </a:lnTo>
                <a:lnTo>
                  <a:pt x="152324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1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71218" y="2074918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71218" y="2074918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71815" y="2045551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127401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30"/>
                </a:lnTo>
                <a:lnTo>
                  <a:pt x="2307" y="50059"/>
                </a:lnTo>
                <a:lnTo>
                  <a:pt x="45661" y="72714"/>
                </a:lnTo>
                <a:lnTo>
                  <a:pt x="92898" y="81086"/>
                </a:lnTo>
                <a:lnTo>
                  <a:pt x="131357" y="83756"/>
                </a:lnTo>
                <a:lnTo>
                  <a:pt x="152325" y="84082"/>
                </a:lnTo>
                <a:lnTo>
                  <a:pt x="171689" y="83212"/>
                </a:lnTo>
                <a:lnTo>
                  <a:pt x="223245" y="76280"/>
                </a:lnTo>
                <a:lnTo>
                  <a:pt x="261112" y="64030"/>
                </a:lnTo>
                <a:lnTo>
                  <a:pt x="281670" y="42013"/>
                </a:lnTo>
                <a:lnTo>
                  <a:pt x="281250" y="38720"/>
                </a:lnTo>
                <a:lnTo>
                  <a:pt x="247453" y="14821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71814" y="2045551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95258" y="2053116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95258" y="2053116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8761" y="2075430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0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0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0" y="17334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08761" y="2075430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2809" y="205260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7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12809" y="205260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2681" y="207671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50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2" y="10551"/>
                </a:lnTo>
                <a:lnTo>
                  <a:pt x="22813" y="10551"/>
                </a:lnTo>
                <a:lnTo>
                  <a:pt x="0" y="15450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2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92681" y="207671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50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96730" y="205414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96730" y="205414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0233" y="207645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0233" y="207645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14282" y="205362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7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14282" y="205362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94153" y="2077739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2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2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94153" y="2077739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1585" y="207466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2672" y="207466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20852" y="237972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20852" y="240178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17171" y="237767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0" y="6594"/>
                </a:moveTo>
                <a:lnTo>
                  <a:pt x="7748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17171" y="237767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-1721" y="6594"/>
                </a:moveTo>
                <a:lnTo>
                  <a:pt x="9470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62581" y="237972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62581" y="240178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59269" y="237767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59269" y="237767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21217" y="246937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5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30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0"/>
                </a:lnTo>
                <a:lnTo>
                  <a:pt x="204749" y="5109"/>
                </a:lnTo>
                <a:lnTo>
                  <a:pt x="148616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21217" y="246937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8"/>
                </a:lnTo>
                <a:lnTo>
                  <a:pt x="237635" y="72713"/>
                </a:lnTo>
                <a:lnTo>
                  <a:pt x="190086" y="81584"/>
                </a:lnTo>
                <a:lnTo>
                  <a:pt x="152324" y="84081"/>
                </a:lnTo>
                <a:lnTo>
                  <a:pt x="131357" y="83755"/>
                </a:lnTo>
                <a:lnTo>
                  <a:pt x="92897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2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2" y="0"/>
                </a:lnTo>
                <a:lnTo>
                  <a:pt x="148616" y="307"/>
                </a:lnTo>
                <a:lnTo>
                  <a:pt x="187393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20621" y="2457698"/>
            <a:ext cx="241454" cy="41038"/>
          </a:xfrm>
          <a:custGeom>
            <a:avLst/>
            <a:gdLst/>
            <a:ahLst/>
            <a:cxnLst/>
            <a:rect l="l" t="t" r="r" b="b"/>
            <a:pathLst>
              <a:path w="282367" h="60291">
                <a:moveTo>
                  <a:pt x="0" y="0"/>
                </a:moveTo>
                <a:lnTo>
                  <a:pt x="0" y="60291"/>
                </a:lnTo>
                <a:lnTo>
                  <a:pt x="282367" y="60291"/>
                </a:lnTo>
                <a:lnTo>
                  <a:pt x="2823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20621" y="2457698"/>
            <a:ext cx="241454" cy="41038"/>
          </a:xfrm>
          <a:custGeom>
            <a:avLst/>
            <a:gdLst/>
            <a:ahLst/>
            <a:cxnLst/>
            <a:rect l="l" t="t" r="r" b="b"/>
            <a:pathLst>
              <a:path w="282367" h="60291">
                <a:moveTo>
                  <a:pt x="0" y="0"/>
                </a:moveTo>
                <a:lnTo>
                  <a:pt x="0" y="60291"/>
                </a:lnTo>
                <a:lnTo>
                  <a:pt x="282367" y="60291"/>
                </a:lnTo>
                <a:lnTo>
                  <a:pt x="2823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21217" y="242833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6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21217" y="242833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5"/>
                </a:lnTo>
                <a:lnTo>
                  <a:pt x="152325" y="84082"/>
                </a:lnTo>
                <a:lnTo>
                  <a:pt x="131357" y="83756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4661" y="243589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0" y="27508"/>
                </a:moveTo>
                <a:lnTo>
                  <a:pt x="0" y="21478"/>
                </a:lnTo>
                <a:lnTo>
                  <a:pt x="46486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0" y="10551"/>
                </a:lnTo>
                <a:lnTo>
                  <a:pt x="20660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0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44661" y="243589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0" y="27508"/>
                </a:lnTo>
                <a:lnTo>
                  <a:pt x="69730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6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58164" y="2458210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0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0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0" y="17334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58164" y="2458210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562212" y="2435383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80922" y="27507"/>
                </a:move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7"/>
                </a:lnTo>
                <a:close/>
              </a:path>
              <a:path w="92974" h="27507">
                <a:moveTo>
                  <a:pt x="89057" y="17333"/>
                </a:moveTo>
                <a:lnTo>
                  <a:pt x="70161" y="17333"/>
                </a:lnTo>
                <a:lnTo>
                  <a:pt x="92974" y="12434"/>
                </a:lnTo>
                <a:lnTo>
                  <a:pt x="89057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62212" y="2435383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4"/>
                </a:lnTo>
                <a:lnTo>
                  <a:pt x="80922" y="27507"/>
                </a:ln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2084" y="2459493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2" y="10550"/>
                </a:lnTo>
                <a:lnTo>
                  <a:pt x="22813" y="10550"/>
                </a:lnTo>
                <a:lnTo>
                  <a:pt x="0" y="15449"/>
                </a:lnTo>
                <a:close/>
              </a:path>
              <a:path w="92974" h="27507">
                <a:moveTo>
                  <a:pt x="71883" y="27507"/>
                </a:moveTo>
                <a:lnTo>
                  <a:pt x="22813" y="10550"/>
                </a:lnTo>
                <a:lnTo>
                  <a:pt x="61622" y="10550"/>
                </a:lnTo>
                <a:lnTo>
                  <a:pt x="92974" y="21478"/>
                </a:lnTo>
                <a:lnTo>
                  <a:pt x="71883" y="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2084" y="2459493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92974" y="21478"/>
                </a:moveTo>
                <a:lnTo>
                  <a:pt x="71883" y="27507"/>
                </a:lnTo>
                <a:lnTo>
                  <a:pt x="22813" y="10550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6134" y="2436921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5" h="27508">
                <a:moveTo>
                  <a:pt x="92975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5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46134" y="2436921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5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59636" y="2459236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0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0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0" y="17334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59636" y="2459236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63685" y="2436408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80922" y="27507"/>
                </a:move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7"/>
                </a:lnTo>
                <a:close/>
              </a:path>
              <a:path w="92974" h="27507">
                <a:moveTo>
                  <a:pt x="89057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63685" y="2436408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7"/>
                </a:ln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43557" y="2460519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0"/>
                </a:lnTo>
                <a:lnTo>
                  <a:pt x="22813" y="10550"/>
                </a:lnTo>
                <a:lnTo>
                  <a:pt x="0" y="15449"/>
                </a:lnTo>
                <a:close/>
              </a:path>
              <a:path w="92974" h="27507">
                <a:moveTo>
                  <a:pt x="71883" y="27507"/>
                </a:moveTo>
                <a:lnTo>
                  <a:pt x="22813" y="10550"/>
                </a:lnTo>
                <a:lnTo>
                  <a:pt x="61623" y="10550"/>
                </a:lnTo>
                <a:lnTo>
                  <a:pt x="92974" y="21478"/>
                </a:lnTo>
                <a:lnTo>
                  <a:pt x="71883" y="27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43557" y="2460519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92974" y="21478"/>
                </a:moveTo>
                <a:lnTo>
                  <a:pt x="71883" y="27507"/>
                </a:lnTo>
                <a:lnTo>
                  <a:pt x="22813" y="10550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20989" y="245744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62076" y="245744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56386" y="2424912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56386" y="244697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52706" y="242286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9">
                <a:moveTo>
                  <a:pt x="0" y="6594"/>
                </a:moveTo>
                <a:lnTo>
                  <a:pt x="7747" y="6594"/>
                </a:lnTo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52706" y="242286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9">
                <a:moveTo>
                  <a:pt x="-1721" y="6594"/>
                </a:moveTo>
                <a:lnTo>
                  <a:pt x="946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98116" y="2424912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98116" y="244697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94803" y="242286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9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994803" y="242286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9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56751" y="2514561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6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56752" y="2514559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5"/>
                </a:lnTo>
                <a:lnTo>
                  <a:pt x="152325" y="84082"/>
                </a:lnTo>
                <a:lnTo>
                  <a:pt x="131357" y="83756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8"/>
                </a:lnTo>
                <a:lnTo>
                  <a:pt x="0" y="44630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1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56155" y="2502886"/>
            <a:ext cx="241455" cy="41039"/>
          </a:xfrm>
          <a:custGeom>
            <a:avLst/>
            <a:gdLst/>
            <a:ahLst/>
            <a:cxnLst/>
            <a:rect l="l" t="t" r="r" b="b"/>
            <a:pathLst>
              <a:path w="282368" h="60292">
                <a:moveTo>
                  <a:pt x="0" y="0"/>
                </a:moveTo>
                <a:lnTo>
                  <a:pt x="0" y="60292"/>
                </a:lnTo>
                <a:lnTo>
                  <a:pt x="282368" y="60292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56155" y="2502886"/>
            <a:ext cx="241455" cy="41039"/>
          </a:xfrm>
          <a:custGeom>
            <a:avLst/>
            <a:gdLst/>
            <a:ahLst/>
            <a:cxnLst/>
            <a:rect l="l" t="t" r="r" b="b"/>
            <a:pathLst>
              <a:path w="282368" h="60292">
                <a:moveTo>
                  <a:pt x="0" y="0"/>
                </a:moveTo>
                <a:lnTo>
                  <a:pt x="0" y="60292"/>
                </a:lnTo>
                <a:lnTo>
                  <a:pt x="282368" y="60292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56751" y="2473522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6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56752" y="247352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80195" y="248108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80195" y="248108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93699" y="2503400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93699" y="2503400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97748" y="248057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8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97748" y="248057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77619" y="250468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77619" y="250468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1668" y="2482111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81668" y="2482111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95171" y="2504427"/>
            <a:ext cx="79135" cy="18723"/>
          </a:xfrm>
          <a:custGeom>
            <a:avLst/>
            <a:gdLst/>
            <a:ahLst/>
            <a:cxnLst/>
            <a:rect l="l" t="t" r="r" b="b"/>
            <a:pathLst>
              <a:path w="92544" h="27507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7">
                <a:moveTo>
                  <a:pt x="71022" y="27507"/>
                </a:moveTo>
                <a:lnTo>
                  <a:pt x="12052" y="27507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95171" y="2504427"/>
            <a:ext cx="79135" cy="18723"/>
          </a:xfrm>
          <a:custGeom>
            <a:avLst/>
            <a:gdLst/>
            <a:ahLst/>
            <a:cxnLst/>
            <a:rect l="l" t="t" r="r" b="b"/>
            <a:pathLst>
              <a:path w="92544" h="27507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2" y="27507"/>
                </a:lnTo>
                <a:lnTo>
                  <a:pt x="71022" y="27507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99220" y="248159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8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99220" y="248159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79091" y="250570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79091" y="250570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956524" y="2502630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197610" y="2502630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62784" y="2025189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62784" y="2047248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59103" y="2023138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8">
                <a:moveTo>
                  <a:pt x="0" y="6594"/>
                </a:moveTo>
                <a:lnTo>
                  <a:pt x="774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59103" y="2023138"/>
            <a:ext cx="6625" cy="8977"/>
          </a:xfrm>
          <a:custGeom>
            <a:avLst/>
            <a:gdLst/>
            <a:ahLst/>
            <a:cxnLst/>
            <a:rect l="l" t="t" r="r" b="b"/>
            <a:pathLst>
              <a:path w="7747" h="13188">
                <a:moveTo>
                  <a:pt x="-1721" y="6594"/>
                </a:moveTo>
                <a:lnTo>
                  <a:pt x="946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04513" y="2025189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04513" y="2047248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01200" y="2023138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01200" y="2023138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63149" y="2114837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127401" y="0"/>
                </a:moveTo>
                <a:lnTo>
                  <a:pt x="73124" y="5060"/>
                </a:lnTo>
                <a:lnTo>
                  <a:pt x="30735" y="16115"/>
                </a:lnTo>
                <a:lnTo>
                  <a:pt x="0" y="44629"/>
                </a:lnTo>
                <a:lnTo>
                  <a:pt x="2307" y="50059"/>
                </a:lnTo>
                <a:lnTo>
                  <a:pt x="45662" y="72714"/>
                </a:lnTo>
                <a:lnTo>
                  <a:pt x="92898" y="81086"/>
                </a:lnTo>
                <a:lnTo>
                  <a:pt x="131357" y="83756"/>
                </a:lnTo>
                <a:lnTo>
                  <a:pt x="152324" y="84082"/>
                </a:lnTo>
                <a:lnTo>
                  <a:pt x="171688" y="83212"/>
                </a:lnTo>
                <a:lnTo>
                  <a:pt x="223245" y="76280"/>
                </a:lnTo>
                <a:lnTo>
                  <a:pt x="261112" y="64031"/>
                </a:lnTo>
                <a:lnTo>
                  <a:pt x="281670" y="42013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8" y="5110"/>
                </a:lnTo>
                <a:lnTo>
                  <a:pt x="148616" y="307"/>
                </a:lnTo>
                <a:lnTo>
                  <a:pt x="127401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63149" y="2114837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8"/>
                </a:lnTo>
                <a:lnTo>
                  <a:pt x="237635" y="72713"/>
                </a:lnTo>
                <a:lnTo>
                  <a:pt x="190086" y="81584"/>
                </a:lnTo>
                <a:lnTo>
                  <a:pt x="152324" y="84081"/>
                </a:lnTo>
                <a:lnTo>
                  <a:pt x="131356" y="83755"/>
                </a:lnTo>
                <a:lnTo>
                  <a:pt x="92897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2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462553" y="2103164"/>
            <a:ext cx="241454" cy="41038"/>
          </a:xfrm>
          <a:custGeom>
            <a:avLst/>
            <a:gdLst/>
            <a:ahLst/>
            <a:cxnLst/>
            <a:rect l="l" t="t" r="r" b="b"/>
            <a:pathLst>
              <a:path w="282367" h="60291">
                <a:moveTo>
                  <a:pt x="0" y="0"/>
                </a:moveTo>
                <a:lnTo>
                  <a:pt x="0" y="60291"/>
                </a:lnTo>
                <a:lnTo>
                  <a:pt x="282367" y="60291"/>
                </a:lnTo>
                <a:lnTo>
                  <a:pt x="2823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462553" y="2103164"/>
            <a:ext cx="241454" cy="41038"/>
          </a:xfrm>
          <a:custGeom>
            <a:avLst/>
            <a:gdLst/>
            <a:ahLst/>
            <a:cxnLst/>
            <a:rect l="l" t="t" r="r" b="b"/>
            <a:pathLst>
              <a:path w="282367" h="60291">
                <a:moveTo>
                  <a:pt x="0" y="0"/>
                </a:moveTo>
                <a:lnTo>
                  <a:pt x="0" y="60291"/>
                </a:lnTo>
                <a:lnTo>
                  <a:pt x="282367" y="60291"/>
                </a:lnTo>
                <a:lnTo>
                  <a:pt x="2823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463149" y="2073798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127401" y="0"/>
                </a:moveTo>
                <a:lnTo>
                  <a:pt x="73124" y="5060"/>
                </a:lnTo>
                <a:lnTo>
                  <a:pt x="30735" y="16115"/>
                </a:lnTo>
                <a:lnTo>
                  <a:pt x="0" y="44629"/>
                </a:lnTo>
                <a:lnTo>
                  <a:pt x="2307" y="50059"/>
                </a:lnTo>
                <a:lnTo>
                  <a:pt x="45662" y="72714"/>
                </a:lnTo>
                <a:lnTo>
                  <a:pt x="92898" y="81086"/>
                </a:lnTo>
                <a:lnTo>
                  <a:pt x="131357" y="83756"/>
                </a:lnTo>
                <a:lnTo>
                  <a:pt x="152324" y="84082"/>
                </a:lnTo>
                <a:lnTo>
                  <a:pt x="171688" y="83212"/>
                </a:lnTo>
                <a:lnTo>
                  <a:pt x="223245" y="76280"/>
                </a:lnTo>
                <a:lnTo>
                  <a:pt x="261112" y="64031"/>
                </a:lnTo>
                <a:lnTo>
                  <a:pt x="281670" y="42013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8" y="5110"/>
                </a:lnTo>
                <a:lnTo>
                  <a:pt x="148616" y="307"/>
                </a:lnTo>
                <a:lnTo>
                  <a:pt x="127401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463149" y="2073798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281670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6" y="81584"/>
                </a:lnTo>
                <a:lnTo>
                  <a:pt x="152324" y="84081"/>
                </a:lnTo>
                <a:lnTo>
                  <a:pt x="131357" y="83755"/>
                </a:lnTo>
                <a:lnTo>
                  <a:pt x="92897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0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586593" y="208136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0" y="27508"/>
                </a:moveTo>
                <a:lnTo>
                  <a:pt x="0" y="21478"/>
                </a:lnTo>
                <a:lnTo>
                  <a:pt x="46486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0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86593" y="208136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0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6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00096" y="210367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0" y="17334"/>
                </a:moveTo>
                <a:lnTo>
                  <a:pt x="22812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0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2" y="17334"/>
                </a:lnTo>
                <a:lnTo>
                  <a:pt x="60410" y="17334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00096" y="210367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2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04145" y="2080850"/>
            <a:ext cx="79504" cy="18723"/>
          </a:xfrm>
          <a:custGeom>
            <a:avLst/>
            <a:gdLst/>
            <a:ahLst/>
            <a:cxnLst/>
            <a:rect l="l" t="t" r="r" b="b"/>
            <a:pathLst>
              <a:path w="92975" h="27507">
                <a:moveTo>
                  <a:pt x="80922" y="27507"/>
                </a:move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7"/>
                </a:lnTo>
                <a:close/>
              </a:path>
              <a:path w="92975" h="27507">
                <a:moveTo>
                  <a:pt x="89058" y="17333"/>
                </a:moveTo>
                <a:lnTo>
                  <a:pt x="70161" y="17333"/>
                </a:lnTo>
                <a:lnTo>
                  <a:pt x="92975" y="12434"/>
                </a:lnTo>
                <a:lnTo>
                  <a:pt x="89058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04145" y="2080850"/>
            <a:ext cx="79504" cy="18723"/>
          </a:xfrm>
          <a:custGeom>
            <a:avLst/>
            <a:gdLst/>
            <a:ahLst/>
            <a:cxnLst/>
            <a:rect l="l" t="t" r="r" b="b"/>
            <a:pathLst>
              <a:path w="92975" h="27507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4"/>
                </a:lnTo>
                <a:lnTo>
                  <a:pt x="80922" y="27507"/>
                </a:ln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84017" y="2104960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2" y="10550"/>
                </a:lnTo>
                <a:lnTo>
                  <a:pt x="22813" y="10550"/>
                </a:lnTo>
                <a:lnTo>
                  <a:pt x="0" y="15449"/>
                </a:lnTo>
                <a:close/>
              </a:path>
              <a:path w="92974" h="27507">
                <a:moveTo>
                  <a:pt x="71883" y="27507"/>
                </a:moveTo>
                <a:lnTo>
                  <a:pt x="22813" y="10550"/>
                </a:lnTo>
                <a:lnTo>
                  <a:pt x="61622" y="10550"/>
                </a:lnTo>
                <a:lnTo>
                  <a:pt x="92974" y="21478"/>
                </a:lnTo>
                <a:lnTo>
                  <a:pt x="71883" y="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84017" y="2104960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92974" y="21478"/>
                </a:moveTo>
                <a:lnTo>
                  <a:pt x="71883" y="27507"/>
                </a:lnTo>
                <a:lnTo>
                  <a:pt x="22813" y="10550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88065" y="2082387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4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5" h="27508">
                <a:moveTo>
                  <a:pt x="92975" y="15449"/>
                </a:moveTo>
                <a:lnTo>
                  <a:pt x="69731" y="10551"/>
                </a:lnTo>
                <a:lnTo>
                  <a:pt x="89154" y="10551"/>
                </a:lnTo>
                <a:lnTo>
                  <a:pt x="92975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88065" y="2082387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5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01568" y="2104703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1" y="17334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1568" y="2104703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05617" y="2081875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80922" y="27507"/>
                </a:move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7"/>
                </a:lnTo>
                <a:close/>
              </a:path>
              <a:path w="92974" h="27507">
                <a:moveTo>
                  <a:pt x="89057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05617" y="2081875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7"/>
                </a:lnTo>
                <a:lnTo>
                  <a:pt x="21952" y="27507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85489" y="2105985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2" y="10550"/>
                </a:lnTo>
                <a:lnTo>
                  <a:pt x="22813" y="10550"/>
                </a:lnTo>
                <a:lnTo>
                  <a:pt x="0" y="15449"/>
                </a:lnTo>
                <a:close/>
              </a:path>
              <a:path w="92974" h="27507">
                <a:moveTo>
                  <a:pt x="71882" y="27507"/>
                </a:moveTo>
                <a:lnTo>
                  <a:pt x="22813" y="10550"/>
                </a:lnTo>
                <a:lnTo>
                  <a:pt x="61622" y="10550"/>
                </a:lnTo>
                <a:lnTo>
                  <a:pt x="92974" y="21478"/>
                </a:lnTo>
                <a:lnTo>
                  <a:pt x="71882" y="27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585489" y="2105985"/>
            <a:ext cx="79503" cy="18723"/>
          </a:xfrm>
          <a:custGeom>
            <a:avLst/>
            <a:gdLst/>
            <a:ahLst/>
            <a:cxnLst/>
            <a:rect l="l" t="t" r="r" b="b"/>
            <a:pathLst>
              <a:path w="92974" h="27507">
                <a:moveTo>
                  <a:pt x="92974" y="21478"/>
                </a:moveTo>
                <a:lnTo>
                  <a:pt x="71882" y="27507"/>
                </a:lnTo>
                <a:lnTo>
                  <a:pt x="22813" y="10550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62921" y="2102908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04007" y="2102908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3262968" y="1411442"/>
            <a:ext cx="1562733" cy="266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511493">
              <a:lnSpc>
                <a:spcPts val="1182"/>
              </a:lnSpc>
            </a:pPr>
            <a:r>
              <a:rPr sz="1100" spc="4" dirty="0">
                <a:solidFill>
                  <a:srgbClr val="0183B7"/>
                </a:solidFill>
                <a:latin typeface="Arial"/>
                <a:cs typeface="Arial"/>
              </a:rPr>
              <a:t>Set of Candidate Neighbours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120433" y="2078090"/>
            <a:ext cx="213345" cy="254215"/>
          </a:xfrm>
          <a:custGeom>
            <a:avLst/>
            <a:gdLst/>
            <a:ahLst/>
            <a:cxnLst/>
            <a:rect l="l" t="t" r="r" b="b"/>
            <a:pathLst>
              <a:path w="249495" h="373476">
                <a:moveTo>
                  <a:pt x="124748" y="0"/>
                </a:moveTo>
                <a:lnTo>
                  <a:pt x="124748" y="93369"/>
                </a:lnTo>
                <a:lnTo>
                  <a:pt x="0" y="93369"/>
                </a:lnTo>
                <a:lnTo>
                  <a:pt x="0" y="280107"/>
                </a:lnTo>
                <a:lnTo>
                  <a:pt x="124748" y="280107"/>
                </a:lnTo>
                <a:lnTo>
                  <a:pt x="124748" y="373476"/>
                </a:lnTo>
                <a:lnTo>
                  <a:pt x="249495" y="186738"/>
                </a:lnTo>
                <a:lnTo>
                  <a:pt x="124748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120433" y="2078091"/>
            <a:ext cx="213345" cy="254214"/>
          </a:xfrm>
          <a:custGeom>
            <a:avLst/>
            <a:gdLst/>
            <a:ahLst/>
            <a:cxnLst/>
            <a:rect l="l" t="t" r="r" b="b"/>
            <a:pathLst>
              <a:path w="249495" h="373475">
                <a:moveTo>
                  <a:pt x="0" y="93368"/>
                </a:moveTo>
                <a:lnTo>
                  <a:pt x="124748" y="93368"/>
                </a:lnTo>
                <a:lnTo>
                  <a:pt x="124748" y="0"/>
                </a:lnTo>
                <a:lnTo>
                  <a:pt x="249495" y="186737"/>
                </a:lnTo>
                <a:lnTo>
                  <a:pt x="124748" y="373475"/>
                </a:lnTo>
                <a:lnTo>
                  <a:pt x="124748" y="280106"/>
                </a:lnTo>
                <a:lnTo>
                  <a:pt x="0" y="280106"/>
                </a:lnTo>
                <a:lnTo>
                  <a:pt x="0" y="93368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521615" y="2158550"/>
            <a:ext cx="849374" cy="677904"/>
          </a:xfrm>
          <a:custGeom>
            <a:avLst/>
            <a:gdLst/>
            <a:ahLst/>
            <a:cxnLst/>
            <a:rect l="l" t="t" r="r" b="b"/>
            <a:pathLst>
              <a:path w="993296" h="995933">
                <a:moveTo>
                  <a:pt x="496647" y="0"/>
                </a:moveTo>
                <a:lnTo>
                  <a:pt x="455914" y="1650"/>
                </a:lnTo>
                <a:lnTo>
                  <a:pt x="416088" y="6517"/>
                </a:lnTo>
                <a:lnTo>
                  <a:pt x="377297" y="14472"/>
                </a:lnTo>
                <a:lnTo>
                  <a:pt x="339668" y="25386"/>
                </a:lnTo>
                <a:lnTo>
                  <a:pt x="303329" y="39132"/>
                </a:lnTo>
                <a:lnTo>
                  <a:pt x="268409" y="55582"/>
                </a:lnTo>
                <a:lnTo>
                  <a:pt x="235034" y="74606"/>
                </a:lnTo>
                <a:lnTo>
                  <a:pt x="203333" y="96078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5"/>
                </a:lnTo>
                <a:lnTo>
                  <a:pt x="25319" y="340570"/>
                </a:lnTo>
                <a:lnTo>
                  <a:pt x="14433" y="378299"/>
                </a:lnTo>
                <a:lnTo>
                  <a:pt x="6500" y="417194"/>
                </a:lnTo>
                <a:lnTo>
                  <a:pt x="1646" y="457125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9" y="940351"/>
                </a:lnTo>
                <a:lnTo>
                  <a:pt x="303329" y="956801"/>
                </a:lnTo>
                <a:lnTo>
                  <a:pt x="339668" y="970547"/>
                </a:lnTo>
                <a:lnTo>
                  <a:pt x="377297" y="981461"/>
                </a:lnTo>
                <a:lnTo>
                  <a:pt x="416088" y="989416"/>
                </a:lnTo>
                <a:lnTo>
                  <a:pt x="455914" y="994283"/>
                </a:lnTo>
                <a:lnTo>
                  <a:pt x="496647" y="995933"/>
                </a:lnTo>
                <a:lnTo>
                  <a:pt x="537380" y="994283"/>
                </a:lnTo>
                <a:lnTo>
                  <a:pt x="577206" y="989416"/>
                </a:lnTo>
                <a:lnTo>
                  <a:pt x="615997" y="981461"/>
                </a:lnTo>
                <a:lnTo>
                  <a:pt x="653626" y="970547"/>
                </a:lnTo>
                <a:lnTo>
                  <a:pt x="689965" y="956801"/>
                </a:lnTo>
                <a:lnTo>
                  <a:pt x="724885" y="940351"/>
                </a:lnTo>
                <a:lnTo>
                  <a:pt x="758260" y="921327"/>
                </a:lnTo>
                <a:lnTo>
                  <a:pt x="789961" y="899855"/>
                </a:lnTo>
                <a:lnTo>
                  <a:pt x="819860" y="876064"/>
                </a:lnTo>
                <a:lnTo>
                  <a:pt x="847830" y="850082"/>
                </a:lnTo>
                <a:lnTo>
                  <a:pt x="873743" y="822038"/>
                </a:lnTo>
                <a:lnTo>
                  <a:pt x="897471" y="792059"/>
                </a:lnTo>
                <a:lnTo>
                  <a:pt x="918886" y="760274"/>
                </a:lnTo>
                <a:lnTo>
                  <a:pt x="937861" y="726811"/>
                </a:lnTo>
                <a:lnTo>
                  <a:pt x="954266" y="691798"/>
                </a:lnTo>
                <a:lnTo>
                  <a:pt x="967976" y="655363"/>
                </a:lnTo>
                <a:lnTo>
                  <a:pt x="978862" y="617634"/>
                </a:lnTo>
                <a:lnTo>
                  <a:pt x="986795" y="578739"/>
                </a:lnTo>
                <a:lnTo>
                  <a:pt x="991649" y="538808"/>
                </a:lnTo>
                <a:lnTo>
                  <a:pt x="993296" y="497966"/>
                </a:lnTo>
                <a:lnTo>
                  <a:pt x="991649" y="457125"/>
                </a:lnTo>
                <a:lnTo>
                  <a:pt x="986795" y="417194"/>
                </a:lnTo>
                <a:lnTo>
                  <a:pt x="978862" y="378299"/>
                </a:lnTo>
                <a:lnTo>
                  <a:pt x="967976" y="340570"/>
                </a:lnTo>
                <a:lnTo>
                  <a:pt x="954266" y="304135"/>
                </a:lnTo>
                <a:lnTo>
                  <a:pt x="937861" y="269122"/>
                </a:lnTo>
                <a:lnTo>
                  <a:pt x="918886" y="235659"/>
                </a:lnTo>
                <a:lnTo>
                  <a:pt x="897471" y="203874"/>
                </a:lnTo>
                <a:lnTo>
                  <a:pt x="873743" y="173895"/>
                </a:lnTo>
                <a:lnTo>
                  <a:pt x="847830" y="145851"/>
                </a:lnTo>
                <a:lnTo>
                  <a:pt x="819860" y="119869"/>
                </a:lnTo>
                <a:lnTo>
                  <a:pt x="789961" y="96078"/>
                </a:lnTo>
                <a:lnTo>
                  <a:pt x="758260" y="74606"/>
                </a:lnTo>
                <a:lnTo>
                  <a:pt x="724885" y="55582"/>
                </a:lnTo>
                <a:lnTo>
                  <a:pt x="689965" y="39132"/>
                </a:lnTo>
                <a:lnTo>
                  <a:pt x="653626" y="25386"/>
                </a:lnTo>
                <a:lnTo>
                  <a:pt x="615997" y="14472"/>
                </a:lnTo>
                <a:lnTo>
                  <a:pt x="577206" y="6517"/>
                </a:lnTo>
                <a:lnTo>
                  <a:pt x="537380" y="1650"/>
                </a:lnTo>
                <a:lnTo>
                  <a:pt x="49664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31281" y="2246711"/>
            <a:ext cx="628965" cy="501581"/>
          </a:xfrm>
          <a:custGeom>
            <a:avLst/>
            <a:gdLst/>
            <a:ahLst/>
            <a:cxnLst/>
            <a:rect l="l" t="t" r="r" b="b"/>
            <a:pathLst>
              <a:path w="735540" h="736890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199"/>
                </a:lnTo>
                <a:lnTo>
                  <a:pt x="174044" y="681689"/>
                </a:lnTo>
                <a:lnTo>
                  <a:pt x="224617" y="707936"/>
                </a:lnTo>
                <a:lnTo>
                  <a:pt x="279391" y="726182"/>
                </a:lnTo>
                <a:lnTo>
                  <a:pt x="337607" y="735669"/>
                </a:lnTo>
                <a:lnTo>
                  <a:pt x="367770" y="736890"/>
                </a:lnTo>
                <a:lnTo>
                  <a:pt x="397933" y="735669"/>
                </a:lnTo>
                <a:lnTo>
                  <a:pt x="456150" y="726182"/>
                </a:lnTo>
                <a:lnTo>
                  <a:pt x="510923" y="707936"/>
                </a:lnTo>
                <a:lnTo>
                  <a:pt x="561496" y="681689"/>
                </a:lnTo>
                <a:lnTo>
                  <a:pt x="607111" y="648199"/>
                </a:lnTo>
                <a:lnTo>
                  <a:pt x="647012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2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50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38797" y="2331450"/>
            <a:ext cx="415010" cy="331249"/>
          </a:xfrm>
          <a:custGeom>
            <a:avLst/>
            <a:gdLst/>
            <a:ahLst/>
            <a:cxnLst/>
            <a:rect l="l" t="t" r="r" b="b"/>
            <a:pathLst>
              <a:path w="485331" h="486650">
                <a:moveTo>
                  <a:pt x="242665" y="0"/>
                </a:moveTo>
                <a:lnTo>
                  <a:pt x="203303" y="3184"/>
                </a:lnTo>
                <a:lnTo>
                  <a:pt x="165964" y="12404"/>
                </a:lnTo>
                <a:lnTo>
                  <a:pt x="114839" y="36455"/>
                </a:lnTo>
                <a:lnTo>
                  <a:pt x="71074" y="71268"/>
                </a:lnTo>
                <a:lnTo>
                  <a:pt x="36356" y="115151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4"/>
                </a:lnTo>
                <a:lnTo>
                  <a:pt x="804" y="263280"/>
                </a:lnTo>
                <a:lnTo>
                  <a:pt x="7052" y="301798"/>
                </a:lnTo>
                <a:lnTo>
                  <a:pt x="19069" y="338037"/>
                </a:lnTo>
                <a:lnTo>
                  <a:pt x="46820" y="387029"/>
                </a:lnTo>
                <a:lnTo>
                  <a:pt x="84741" y="428077"/>
                </a:lnTo>
                <a:lnTo>
                  <a:pt x="131146" y="459490"/>
                </a:lnTo>
                <a:lnTo>
                  <a:pt x="184349" y="479578"/>
                </a:lnTo>
                <a:lnTo>
                  <a:pt x="222762" y="485843"/>
                </a:lnTo>
                <a:lnTo>
                  <a:pt x="242665" y="486650"/>
                </a:lnTo>
                <a:lnTo>
                  <a:pt x="262567" y="485843"/>
                </a:lnTo>
                <a:lnTo>
                  <a:pt x="300981" y="479578"/>
                </a:lnTo>
                <a:lnTo>
                  <a:pt x="354184" y="459490"/>
                </a:lnTo>
                <a:lnTo>
                  <a:pt x="400590" y="428077"/>
                </a:lnTo>
                <a:lnTo>
                  <a:pt x="438511" y="387029"/>
                </a:lnTo>
                <a:lnTo>
                  <a:pt x="466261" y="338037"/>
                </a:lnTo>
                <a:lnTo>
                  <a:pt x="478279" y="301798"/>
                </a:lnTo>
                <a:lnTo>
                  <a:pt x="484527" y="263280"/>
                </a:lnTo>
                <a:lnTo>
                  <a:pt x="485331" y="243324"/>
                </a:lnTo>
                <a:lnTo>
                  <a:pt x="484527" y="223368"/>
                </a:lnTo>
                <a:lnTo>
                  <a:pt x="478279" y="184850"/>
                </a:lnTo>
                <a:lnTo>
                  <a:pt x="466261" y="148611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4" y="27159"/>
                </a:lnTo>
                <a:lnTo>
                  <a:pt x="300981" y="7071"/>
                </a:lnTo>
                <a:lnTo>
                  <a:pt x="262567" y="806"/>
                </a:lnTo>
                <a:lnTo>
                  <a:pt x="24266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034838" y="2145710"/>
            <a:ext cx="849374" cy="677904"/>
          </a:xfrm>
          <a:custGeom>
            <a:avLst/>
            <a:gdLst/>
            <a:ahLst/>
            <a:cxnLst/>
            <a:rect l="l" t="t" r="r" b="b"/>
            <a:pathLst>
              <a:path w="993296" h="995933">
                <a:moveTo>
                  <a:pt x="496648" y="0"/>
                </a:moveTo>
                <a:lnTo>
                  <a:pt x="455915" y="1650"/>
                </a:lnTo>
                <a:lnTo>
                  <a:pt x="416089" y="6517"/>
                </a:lnTo>
                <a:lnTo>
                  <a:pt x="377298" y="14472"/>
                </a:lnTo>
                <a:lnTo>
                  <a:pt x="339669" y="25386"/>
                </a:lnTo>
                <a:lnTo>
                  <a:pt x="303330" y="39132"/>
                </a:lnTo>
                <a:lnTo>
                  <a:pt x="268410" y="55582"/>
                </a:lnTo>
                <a:lnTo>
                  <a:pt x="235035" y="74607"/>
                </a:lnTo>
                <a:lnTo>
                  <a:pt x="203334" y="96079"/>
                </a:lnTo>
                <a:lnTo>
                  <a:pt x="173435" y="119870"/>
                </a:lnTo>
                <a:lnTo>
                  <a:pt x="145465" y="145851"/>
                </a:lnTo>
                <a:lnTo>
                  <a:pt x="119552" y="173896"/>
                </a:lnTo>
                <a:lnTo>
                  <a:pt x="95824" y="203874"/>
                </a:lnTo>
                <a:lnTo>
                  <a:pt x="74409" y="235660"/>
                </a:lnTo>
                <a:lnTo>
                  <a:pt x="55435" y="269123"/>
                </a:lnTo>
                <a:lnTo>
                  <a:pt x="39029" y="304136"/>
                </a:lnTo>
                <a:lnTo>
                  <a:pt x="25319" y="340571"/>
                </a:lnTo>
                <a:lnTo>
                  <a:pt x="14433" y="378300"/>
                </a:lnTo>
                <a:lnTo>
                  <a:pt x="6500" y="417195"/>
                </a:lnTo>
                <a:lnTo>
                  <a:pt x="1646" y="457127"/>
                </a:lnTo>
                <a:lnTo>
                  <a:pt x="0" y="497968"/>
                </a:lnTo>
                <a:lnTo>
                  <a:pt x="1646" y="538809"/>
                </a:lnTo>
                <a:lnTo>
                  <a:pt x="6500" y="578740"/>
                </a:lnTo>
                <a:lnTo>
                  <a:pt x="14433" y="617635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5" y="726812"/>
                </a:lnTo>
                <a:lnTo>
                  <a:pt x="74409" y="760275"/>
                </a:lnTo>
                <a:lnTo>
                  <a:pt x="95824" y="792060"/>
                </a:lnTo>
                <a:lnTo>
                  <a:pt x="119552" y="822038"/>
                </a:lnTo>
                <a:lnTo>
                  <a:pt x="145465" y="850083"/>
                </a:lnTo>
                <a:lnTo>
                  <a:pt x="173435" y="876064"/>
                </a:lnTo>
                <a:lnTo>
                  <a:pt x="203334" y="899855"/>
                </a:lnTo>
                <a:lnTo>
                  <a:pt x="235035" y="921327"/>
                </a:lnTo>
                <a:lnTo>
                  <a:pt x="268410" y="940351"/>
                </a:lnTo>
                <a:lnTo>
                  <a:pt x="303330" y="956801"/>
                </a:lnTo>
                <a:lnTo>
                  <a:pt x="339669" y="970547"/>
                </a:lnTo>
                <a:lnTo>
                  <a:pt x="377298" y="981461"/>
                </a:lnTo>
                <a:lnTo>
                  <a:pt x="416089" y="989416"/>
                </a:lnTo>
                <a:lnTo>
                  <a:pt x="455915" y="994283"/>
                </a:lnTo>
                <a:lnTo>
                  <a:pt x="496648" y="995933"/>
                </a:lnTo>
                <a:lnTo>
                  <a:pt x="537381" y="994283"/>
                </a:lnTo>
                <a:lnTo>
                  <a:pt x="577207" y="989416"/>
                </a:lnTo>
                <a:lnTo>
                  <a:pt x="615998" y="981461"/>
                </a:lnTo>
                <a:lnTo>
                  <a:pt x="653627" y="970547"/>
                </a:lnTo>
                <a:lnTo>
                  <a:pt x="689965" y="956801"/>
                </a:lnTo>
                <a:lnTo>
                  <a:pt x="724886" y="940351"/>
                </a:lnTo>
                <a:lnTo>
                  <a:pt x="758260" y="921327"/>
                </a:lnTo>
                <a:lnTo>
                  <a:pt x="789961" y="899855"/>
                </a:lnTo>
                <a:lnTo>
                  <a:pt x="819861" y="876064"/>
                </a:lnTo>
                <a:lnTo>
                  <a:pt x="847831" y="850083"/>
                </a:lnTo>
                <a:lnTo>
                  <a:pt x="873743" y="822038"/>
                </a:lnTo>
                <a:lnTo>
                  <a:pt x="897471" y="792060"/>
                </a:lnTo>
                <a:lnTo>
                  <a:pt x="918886" y="760275"/>
                </a:lnTo>
                <a:lnTo>
                  <a:pt x="937861" y="726812"/>
                </a:lnTo>
                <a:lnTo>
                  <a:pt x="954267" y="691798"/>
                </a:lnTo>
                <a:lnTo>
                  <a:pt x="967976" y="655363"/>
                </a:lnTo>
                <a:lnTo>
                  <a:pt x="978862" y="617635"/>
                </a:lnTo>
                <a:lnTo>
                  <a:pt x="986795" y="578740"/>
                </a:lnTo>
                <a:lnTo>
                  <a:pt x="991649" y="538809"/>
                </a:lnTo>
                <a:lnTo>
                  <a:pt x="993296" y="497968"/>
                </a:lnTo>
                <a:lnTo>
                  <a:pt x="991649" y="457127"/>
                </a:lnTo>
                <a:lnTo>
                  <a:pt x="986795" y="417195"/>
                </a:lnTo>
                <a:lnTo>
                  <a:pt x="978862" y="378300"/>
                </a:lnTo>
                <a:lnTo>
                  <a:pt x="967976" y="340571"/>
                </a:lnTo>
                <a:lnTo>
                  <a:pt x="954267" y="304136"/>
                </a:lnTo>
                <a:lnTo>
                  <a:pt x="937861" y="269123"/>
                </a:lnTo>
                <a:lnTo>
                  <a:pt x="918886" y="235660"/>
                </a:lnTo>
                <a:lnTo>
                  <a:pt x="897471" y="203874"/>
                </a:lnTo>
                <a:lnTo>
                  <a:pt x="873743" y="173896"/>
                </a:lnTo>
                <a:lnTo>
                  <a:pt x="847831" y="145851"/>
                </a:lnTo>
                <a:lnTo>
                  <a:pt x="819861" y="119870"/>
                </a:lnTo>
                <a:lnTo>
                  <a:pt x="789961" y="96079"/>
                </a:lnTo>
                <a:lnTo>
                  <a:pt x="758260" y="74607"/>
                </a:lnTo>
                <a:lnTo>
                  <a:pt x="724886" y="55582"/>
                </a:lnTo>
                <a:lnTo>
                  <a:pt x="689965" y="39132"/>
                </a:lnTo>
                <a:lnTo>
                  <a:pt x="653627" y="25386"/>
                </a:lnTo>
                <a:lnTo>
                  <a:pt x="615998" y="14472"/>
                </a:lnTo>
                <a:lnTo>
                  <a:pt x="577207" y="6517"/>
                </a:lnTo>
                <a:lnTo>
                  <a:pt x="537381" y="1650"/>
                </a:lnTo>
                <a:lnTo>
                  <a:pt x="4966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44505" y="2233872"/>
            <a:ext cx="628965" cy="501582"/>
          </a:xfrm>
          <a:custGeom>
            <a:avLst/>
            <a:gdLst/>
            <a:ahLst/>
            <a:cxnLst/>
            <a:rect l="l" t="t" r="r" b="b"/>
            <a:pathLst>
              <a:path w="735540" h="736892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200"/>
                </a:lnTo>
                <a:lnTo>
                  <a:pt x="174044" y="681690"/>
                </a:lnTo>
                <a:lnTo>
                  <a:pt x="224617" y="707937"/>
                </a:lnTo>
                <a:lnTo>
                  <a:pt x="279391" y="726184"/>
                </a:lnTo>
                <a:lnTo>
                  <a:pt x="337607" y="735670"/>
                </a:lnTo>
                <a:lnTo>
                  <a:pt x="367770" y="736892"/>
                </a:lnTo>
                <a:lnTo>
                  <a:pt x="397933" y="735670"/>
                </a:lnTo>
                <a:lnTo>
                  <a:pt x="456149" y="726184"/>
                </a:lnTo>
                <a:lnTo>
                  <a:pt x="510923" y="707937"/>
                </a:lnTo>
                <a:lnTo>
                  <a:pt x="561496" y="681690"/>
                </a:lnTo>
                <a:lnTo>
                  <a:pt x="607111" y="648200"/>
                </a:lnTo>
                <a:lnTo>
                  <a:pt x="647011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1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49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52020" y="2318610"/>
            <a:ext cx="415010" cy="331250"/>
          </a:xfrm>
          <a:custGeom>
            <a:avLst/>
            <a:gdLst/>
            <a:ahLst/>
            <a:cxnLst/>
            <a:rect l="l" t="t" r="r" b="b"/>
            <a:pathLst>
              <a:path w="485331" h="486651">
                <a:moveTo>
                  <a:pt x="242666" y="0"/>
                </a:moveTo>
                <a:lnTo>
                  <a:pt x="203304" y="3184"/>
                </a:lnTo>
                <a:lnTo>
                  <a:pt x="165965" y="12404"/>
                </a:lnTo>
                <a:lnTo>
                  <a:pt x="114840" y="36455"/>
                </a:lnTo>
                <a:lnTo>
                  <a:pt x="71075" y="71268"/>
                </a:lnTo>
                <a:lnTo>
                  <a:pt x="36357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70" y="338038"/>
                </a:lnTo>
                <a:lnTo>
                  <a:pt x="46820" y="387030"/>
                </a:lnTo>
                <a:lnTo>
                  <a:pt x="84741" y="428078"/>
                </a:lnTo>
                <a:lnTo>
                  <a:pt x="131147" y="459491"/>
                </a:lnTo>
                <a:lnTo>
                  <a:pt x="184351" y="479579"/>
                </a:lnTo>
                <a:lnTo>
                  <a:pt x="222764" y="485844"/>
                </a:lnTo>
                <a:lnTo>
                  <a:pt x="242666" y="486651"/>
                </a:lnTo>
                <a:lnTo>
                  <a:pt x="262568" y="485844"/>
                </a:lnTo>
                <a:lnTo>
                  <a:pt x="300981" y="479579"/>
                </a:lnTo>
                <a:lnTo>
                  <a:pt x="354185" y="459491"/>
                </a:lnTo>
                <a:lnTo>
                  <a:pt x="400590" y="428078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5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36679" y="1730579"/>
            <a:ext cx="849372" cy="677905"/>
          </a:xfrm>
          <a:custGeom>
            <a:avLst/>
            <a:gdLst/>
            <a:ahLst/>
            <a:cxnLst/>
            <a:rect l="l" t="t" r="r" b="b"/>
            <a:pathLst>
              <a:path w="993293" h="995934">
                <a:moveTo>
                  <a:pt x="496647" y="0"/>
                </a:moveTo>
                <a:lnTo>
                  <a:pt x="455914" y="1650"/>
                </a:lnTo>
                <a:lnTo>
                  <a:pt x="416088" y="6517"/>
                </a:lnTo>
                <a:lnTo>
                  <a:pt x="377296" y="14472"/>
                </a:lnTo>
                <a:lnTo>
                  <a:pt x="339667" y="25386"/>
                </a:lnTo>
                <a:lnTo>
                  <a:pt x="303329" y="39132"/>
                </a:lnTo>
                <a:lnTo>
                  <a:pt x="268408" y="55582"/>
                </a:lnTo>
                <a:lnTo>
                  <a:pt x="235034" y="74607"/>
                </a:lnTo>
                <a:lnTo>
                  <a:pt x="203333" y="96079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3" y="203874"/>
                </a:lnTo>
                <a:lnTo>
                  <a:pt x="74408" y="235659"/>
                </a:lnTo>
                <a:lnTo>
                  <a:pt x="55434" y="269122"/>
                </a:lnTo>
                <a:lnTo>
                  <a:pt x="39028" y="304136"/>
                </a:lnTo>
                <a:lnTo>
                  <a:pt x="25319" y="340571"/>
                </a:lnTo>
                <a:lnTo>
                  <a:pt x="14433" y="378300"/>
                </a:lnTo>
                <a:lnTo>
                  <a:pt x="6500" y="417194"/>
                </a:lnTo>
                <a:lnTo>
                  <a:pt x="1646" y="457126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8" y="691798"/>
                </a:lnTo>
                <a:lnTo>
                  <a:pt x="55434" y="726811"/>
                </a:lnTo>
                <a:lnTo>
                  <a:pt x="74408" y="760274"/>
                </a:lnTo>
                <a:lnTo>
                  <a:pt x="95823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8" y="940351"/>
                </a:lnTo>
                <a:lnTo>
                  <a:pt x="303329" y="956801"/>
                </a:lnTo>
                <a:lnTo>
                  <a:pt x="339667" y="970547"/>
                </a:lnTo>
                <a:lnTo>
                  <a:pt x="377296" y="981461"/>
                </a:lnTo>
                <a:lnTo>
                  <a:pt x="416088" y="989416"/>
                </a:lnTo>
                <a:lnTo>
                  <a:pt x="455914" y="994283"/>
                </a:lnTo>
                <a:lnTo>
                  <a:pt x="496647" y="995934"/>
                </a:lnTo>
                <a:lnTo>
                  <a:pt x="537380" y="994283"/>
                </a:lnTo>
                <a:lnTo>
                  <a:pt x="577206" y="989416"/>
                </a:lnTo>
                <a:lnTo>
                  <a:pt x="615997" y="981461"/>
                </a:lnTo>
                <a:lnTo>
                  <a:pt x="653626" y="970547"/>
                </a:lnTo>
                <a:lnTo>
                  <a:pt x="689964" y="956801"/>
                </a:lnTo>
                <a:lnTo>
                  <a:pt x="724885" y="940351"/>
                </a:lnTo>
                <a:lnTo>
                  <a:pt x="758259" y="921327"/>
                </a:lnTo>
                <a:lnTo>
                  <a:pt x="789960" y="899855"/>
                </a:lnTo>
                <a:lnTo>
                  <a:pt x="819859" y="876064"/>
                </a:lnTo>
                <a:lnTo>
                  <a:pt x="847829" y="850082"/>
                </a:lnTo>
                <a:lnTo>
                  <a:pt x="873742" y="822038"/>
                </a:lnTo>
                <a:lnTo>
                  <a:pt x="897469" y="792059"/>
                </a:lnTo>
                <a:lnTo>
                  <a:pt x="918884" y="760274"/>
                </a:lnTo>
                <a:lnTo>
                  <a:pt x="937859" y="726811"/>
                </a:lnTo>
                <a:lnTo>
                  <a:pt x="954264" y="691798"/>
                </a:lnTo>
                <a:lnTo>
                  <a:pt x="967974" y="655363"/>
                </a:lnTo>
                <a:lnTo>
                  <a:pt x="978859" y="617634"/>
                </a:lnTo>
                <a:lnTo>
                  <a:pt x="986793" y="578739"/>
                </a:lnTo>
                <a:lnTo>
                  <a:pt x="991647" y="538808"/>
                </a:lnTo>
                <a:lnTo>
                  <a:pt x="993293" y="497966"/>
                </a:lnTo>
                <a:lnTo>
                  <a:pt x="991647" y="457126"/>
                </a:lnTo>
                <a:lnTo>
                  <a:pt x="986793" y="417194"/>
                </a:lnTo>
                <a:lnTo>
                  <a:pt x="978859" y="378300"/>
                </a:lnTo>
                <a:lnTo>
                  <a:pt x="967974" y="340571"/>
                </a:lnTo>
                <a:lnTo>
                  <a:pt x="954264" y="304136"/>
                </a:lnTo>
                <a:lnTo>
                  <a:pt x="937859" y="269122"/>
                </a:lnTo>
                <a:lnTo>
                  <a:pt x="918884" y="235659"/>
                </a:lnTo>
                <a:lnTo>
                  <a:pt x="897469" y="203874"/>
                </a:lnTo>
                <a:lnTo>
                  <a:pt x="873742" y="173895"/>
                </a:lnTo>
                <a:lnTo>
                  <a:pt x="847829" y="145851"/>
                </a:lnTo>
                <a:lnTo>
                  <a:pt x="819859" y="119869"/>
                </a:lnTo>
                <a:lnTo>
                  <a:pt x="789960" y="96079"/>
                </a:lnTo>
                <a:lnTo>
                  <a:pt x="758259" y="74607"/>
                </a:lnTo>
                <a:lnTo>
                  <a:pt x="724885" y="55582"/>
                </a:lnTo>
                <a:lnTo>
                  <a:pt x="689964" y="39132"/>
                </a:lnTo>
                <a:lnTo>
                  <a:pt x="653626" y="25386"/>
                </a:lnTo>
                <a:lnTo>
                  <a:pt x="615997" y="14472"/>
                </a:lnTo>
                <a:lnTo>
                  <a:pt x="577206" y="6517"/>
                </a:lnTo>
                <a:lnTo>
                  <a:pt x="537380" y="1650"/>
                </a:lnTo>
                <a:lnTo>
                  <a:pt x="496647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46344" y="1818741"/>
            <a:ext cx="628967" cy="501581"/>
          </a:xfrm>
          <a:custGeom>
            <a:avLst/>
            <a:gdLst/>
            <a:ahLst/>
            <a:cxnLst/>
            <a:rect l="l" t="t" r="r" b="b"/>
            <a:pathLst>
              <a:path w="735542" h="736890">
                <a:moveTo>
                  <a:pt x="367771" y="0"/>
                </a:moveTo>
                <a:lnTo>
                  <a:pt x="308117" y="4822"/>
                </a:lnTo>
                <a:lnTo>
                  <a:pt x="251527" y="18783"/>
                </a:lnTo>
                <a:lnTo>
                  <a:pt x="198759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199"/>
                </a:lnTo>
                <a:lnTo>
                  <a:pt x="174045" y="681689"/>
                </a:lnTo>
                <a:lnTo>
                  <a:pt x="224618" y="707936"/>
                </a:lnTo>
                <a:lnTo>
                  <a:pt x="279391" y="726182"/>
                </a:lnTo>
                <a:lnTo>
                  <a:pt x="337608" y="735669"/>
                </a:lnTo>
                <a:lnTo>
                  <a:pt x="367771" y="736890"/>
                </a:lnTo>
                <a:lnTo>
                  <a:pt x="397934" y="735669"/>
                </a:lnTo>
                <a:lnTo>
                  <a:pt x="456151" y="726182"/>
                </a:lnTo>
                <a:lnTo>
                  <a:pt x="510924" y="707936"/>
                </a:lnTo>
                <a:lnTo>
                  <a:pt x="561497" y="681689"/>
                </a:lnTo>
                <a:lnTo>
                  <a:pt x="607112" y="648199"/>
                </a:lnTo>
                <a:lnTo>
                  <a:pt x="647013" y="608226"/>
                </a:lnTo>
                <a:lnTo>
                  <a:pt x="680441" y="562527"/>
                </a:lnTo>
                <a:lnTo>
                  <a:pt x="706640" y="511861"/>
                </a:lnTo>
                <a:lnTo>
                  <a:pt x="724853" y="456987"/>
                </a:lnTo>
                <a:lnTo>
                  <a:pt x="734322" y="398664"/>
                </a:lnTo>
                <a:lnTo>
                  <a:pt x="735542" y="368446"/>
                </a:lnTo>
                <a:lnTo>
                  <a:pt x="734322" y="338227"/>
                </a:lnTo>
                <a:lnTo>
                  <a:pt x="724853" y="279904"/>
                </a:lnTo>
                <a:lnTo>
                  <a:pt x="706640" y="225030"/>
                </a:lnTo>
                <a:lnTo>
                  <a:pt x="680441" y="174364"/>
                </a:lnTo>
                <a:lnTo>
                  <a:pt x="647013" y="128665"/>
                </a:lnTo>
                <a:lnTo>
                  <a:pt x="607112" y="88691"/>
                </a:lnTo>
                <a:lnTo>
                  <a:pt x="561497" y="55201"/>
                </a:lnTo>
                <a:lnTo>
                  <a:pt x="510924" y="28954"/>
                </a:lnTo>
                <a:lnTo>
                  <a:pt x="456151" y="10708"/>
                </a:lnTo>
                <a:lnTo>
                  <a:pt x="397934" y="1221"/>
                </a:lnTo>
                <a:lnTo>
                  <a:pt x="367771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53860" y="1903480"/>
            <a:ext cx="415010" cy="331250"/>
          </a:xfrm>
          <a:custGeom>
            <a:avLst/>
            <a:gdLst/>
            <a:ahLst/>
            <a:cxnLst/>
            <a:rect l="l" t="t" r="r" b="b"/>
            <a:pathLst>
              <a:path w="485331" h="486651">
                <a:moveTo>
                  <a:pt x="242666" y="0"/>
                </a:moveTo>
                <a:lnTo>
                  <a:pt x="203304" y="3184"/>
                </a:lnTo>
                <a:lnTo>
                  <a:pt x="165965" y="12404"/>
                </a:lnTo>
                <a:lnTo>
                  <a:pt x="114840" y="36455"/>
                </a:lnTo>
                <a:lnTo>
                  <a:pt x="71075" y="71268"/>
                </a:lnTo>
                <a:lnTo>
                  <a:pt x="36357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70" y="338038"/>
                </a:lnTo>
                <a:lnTo>
                  <a:pt x="46820" y="387030"/>
                </a:lnTo>
                <a:lnTo>
                  <a:pt x="84741" y="428078"/>
                </a:lnTo>
                <a:lnTo>
                  <a:pt x="131147" y="459491"/>
                </a:lnTo>
                <a:lnTo>
                  <a:pt x="184351" y="479579"/>
                </a:lnTo>
                <a:lnTo>
                  <a:pt x="222764" y="485844"/>
                </a:lnTo>
                <a:lnTo>
                  <a:pt x="242666" y="486651"/>
                </a:lnTo>
                <a:lnTo>
                  <a:pt x="262568" y="485844"/>
                </a:lnTo>
                <a:lnTo>
                  <a:pt x="300981" y="479579"/>
                </a:lnTo>
                <a:lnTo>
                  <a:pt x="354185" y="459491"/>
                </a:lnTo>
                <a:lnTo>
                  <a:pt x="400590" y="428078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5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40499" y="199694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40499" y="2019002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936818" y="1994892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0" y="6594"/>
                </a:moveTo>
                <a:lnTo>
                  <a:pt x="7748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936818" y="1994892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-1721" y="6594"/>
                </a:moveTo>
                <a:lnTo>
                  <a:pt x="9470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82229" y="199694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782229" y="2019002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778916" y="1994892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778916" y="1994892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40864" y="2086590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8"/>
                </a:lnTo>
                <a:lnTo>
                  <a:pt x="2307" y="50058"/>
                </a:lnTo>
                <a:lnTo>
                  <a:pt x="45662" y="72713"/>
                </a:lnTo>
                <a:lnTo>
                  <a:pt x="92898" y="81085"/>
                </a:lnTo>
                <a:lnTo>
                  <a:pt x="131357" y="83755"/>
                </a:lnTo>
                <a:lnTo>
                  <a:pt x="152324" y="84081"/>
                </a:lnTo>
                <a:lnTo>
                  <a:pt x="171688" y="83211"/>
                </a:lnTo>
                <a:lnTo>
                  <a:pt x="223245" y="76280"/>
                </a:lnTo>
                <a:lnTo>
                  <a:pt x="261112" y="64030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0"/>
                </a:lnTo>
                <a:lnTo>
                  <a:pt x="204749" y="5109"/>
                </a:lnTo>
                <a:lnTo>
                  <a:pt x="148616" y="306"/>
                </a:lnTo>
                <a:lnTo>
                  <a:pt x="12740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740864" y="2086590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30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40268" y="2074918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40268" y="2074918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40864" y="2045551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2">
                <a:moveTo>
                  <a:pt x="127401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9"/>
                </a:lnTo>
                <a:lnTo>
                  <a:pt x="45662" y="72714"/>
                </a:lnTo>
                <a:lnTo>
                  <a:pt x="92898" y="81086"/>
                </a:lnTo>
                <a:lnTo>
                  <a:pt x="131357" y="83756"/>
                </a:lnTo>
                <a:lnTo>
                  <a:pt x="152324" y="84082"/>
                </a:lnTo>
                <a:lnTo>
                  <a:pt x="171688" y="83212"/>
                </a:lnTo>
                <a:lnTo>
                  <a:pt x="223245" y="76281"/>
                </a:lnTo>
                <a:lnTo>
                  <a:pt x="261112" y="64031"/>
                </a:lnTo>
                <a:lnTo>
                  <a:pt x="281670" y="42013"/>
                </a:lnTo>
                <a:lnTo>
                  <a:pt x="281250" y="38720"/>
                </a:lnTo>
                <a:lnTo>
                  <a:pt x="247454" y="14820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40864" y="2045551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6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64308" y="2053116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5" h="27508">
                <a:moveTo>
                  <a:pt x="92975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5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64308" y="2053116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5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777812" y="207543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60410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3" y="6029"/>
                </a:lnTo>
                <a:lnTo>
                  <a:pt x="60410" y="17334"/>
                </a:lnTo>
                <a:close/>
              </a:path>
              <a:path w="92543" h="27508">
                <a:moveTo>
                  <a:pt x="71021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0" y="17334"/>
                </a:lnTo>
                <a:lnTo>
                  <a:pt x="46486" y="22232"/>
                </a:lnTo>
                <a:lnTo>
                  <a:pt x="71021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777812" y="207543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92543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1" y="27508"/>
                </a:lnTo>
                <a:lnTo>
                  <a:pt x="71021" y="27508"/>
                </a:lnTo>
                <a:lnTo>
                  <a:pt x="46486" y="22232"/>
                </a:lnTo>
                <a:lnTo>
                  <a:pt x="92543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81860" y="205260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7" y="17333"/>
                </a:moveTo>
                <a:lnTo>
                  <a:pt x="70161" y="17333"/>
                </a:lnTo>
                <a:lnTo>
                  <a:pt x="92975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781860" y="205260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61731" y="207671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15450"/>
                </a:move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50"/>
                </a:lnTo>
                <a:close/>
              </a:path>
              <a:path w="92975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5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61731" y="207671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92975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50"/>
                </a:ln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92975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65780" y="205414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65780" y="205414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779284" y="207645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779284" y="207645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1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83333" y="2053628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8" y="17333"/>
                </a:moveTo>
                <a:lnTo>
                  <a:pt x="70161" y="17333"/>
                </a:lnTo>
                <a:lnTo>
                  <a:pt x="92975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783333" y="2053628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63204" y="2077739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63204" y="2077739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740636" y="207466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981723" y="207466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41345" y="2412075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41345" y="2434134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537663" y="2410023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0" y="6594"/>
                </a:moveTo>
                <a:lnTo>
                  <a:pt x="7748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537663" y="2410023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-1721" y="6594"/>
                </a:moveTo>
                <a:lnTo>
                  <a:pt x="9470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83074" y="2412075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83074" y="2434134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79762" y="2410023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79762" y="2410023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41710" y="2501722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5" y="5060"/>
                </a:lnTo>
                <a:lnTo>
                  <a:pt x="30736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7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41710" y="2501722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5" y="53649"/>
                </a:lnTo>
                <a:lnTo>
                  <a:pt x="237636" y="72713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4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41113" y="2490049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41113" y="2490049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41710" y="2460683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5" y="5060"/>
                </a:lnTo>
                <a:lnTo>
                  <a:pt x="30736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7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41710" y="2460683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6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8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4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465153" y="2468247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465153" y="2468247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78658" y="2490561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60411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3" y="6029"/>
                </a:lnTo>
                <a:lnTo>
                  <a:pt x="60411" y="17334"/>
                </a:lnTo>
                <a:close/>
              </a:path>
              <a:path w="92543" h="27508">
                <a:moveTo>
                  <a:pt x="71022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1" y="17334"/>
                </a:lnTo>
                <a:lnTo>
                  <a:pt x="46487" y="22233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378658" y="2490561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92543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1" y="27508"/>
                </a:lnTo>
                <a:lnTo>
                  <a:pt x="71022" y="27508"/>
                </a:lnTo>
                <a:lnTo>
                  <a:pt x="46487" y="22233"/>
                </a:lnTo>
                <a:lnTo>
                  <a:pt x="92543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82706" y="2467734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7" y="17333"/>
                </a:moveTo>
                <a:lnTo>
                  <a:pt x="70161" y="17333"/>
                </a:lnTo>
                <a:lnTo>
                  <a:pt x="92975" y="12434"/>
                </a:lnTo>
                <a:lnTo>
                  <a:pt x="89057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82706" y="2467734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4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62577" y="2491844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15449"/>
                </a:move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5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5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62577" y="2491844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92975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92975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66626" y="246927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50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66626" y="2469273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50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380130" y="2491588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4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2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1" y="17334"/>
                </a:lnTo>
                <a:lnTo>
                  <a:pt x="46487" y="22233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380130" y="2491588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2" y="27508"/>
                </a:lnTo>
                <a:lnTo>
                  <a:pt x="71022" y="27508"/>
                </a:lnTo>
                <a:lnTo>
                  <a:pt x="46487" y="22233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384177" y="2468760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7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384177" y="2468760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464050" y="2492870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464050" y="2492870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41481" y="2489792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582568" y="2489792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025437" y="2424912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025437" y="244697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021757" y="242286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9">
                <a:moveTo>
                  <a:pt x="0" y="6594"/>
                </a:moveTo>
                <a:lnTo>
                  <a:pt x="7748" y="6594"/>
                </a:lnTo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21757" y="242286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9">
                <a:moveTo>
                  <a:pt x="-1721" y="6594"/>
                </a:moveTo>
                <a:lnTo>
                  <a:pt x="9470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67166" y="2424912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867166" y="244697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63854" y="242286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9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63854" y="242286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9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25802" y="2514561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127401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9" y="81084"/>
                </a:lnTo>
                <a:lnTo>
                  <a:pt x="131358" y="83755"/>
                </a:lnTo>
                <a:lnTo>
                  <a:pt x="152326" y="84081"/>
                </a:lnTo>
                <a:lnTo>
                  <a:pt x="171690" y="83211"/>
                </a:lnTo>
                <a:lnTo>
                  <a:pt x="223246" y="76279"/>
                </a:lnTo>
                <a:lnTo>
                  <a:pt x="261113" y="64029"/>
                </a:lnTo>
                <a:lnTo>
                  <a:pt x="281671" y="42012"/>
                </a:lnTo>
                <a:lnTo>
                  <a:pt x="281251" y="38719"/>
                </a:lnTo>
                <a:lnTo>
                  <a:pt x="247454" y="14820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25803" y="2514559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2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6" y="72714"/>
                </a:lnTo>
                <a:lnTo>
                  <a:pt x="190087" y="81585"/>
                </a:lnTo>
                <a:lnTo>
                  <a:pt x="152325" y="84082"/>
                </a:lnTo>
                <a:lnTo>
                  <a:pt x="131357" y="83756"/>
                </a:lnTo>
                <a:lnTo>
                  <a:pt x="92898" y="81085"/>
                </a:lnTo>
                <a:lnTo>
                  <a:pt x="45628" y="72706"/>
                </a:lnTo>
                <a:lnTo>
                  <a:pt x="6887" y="55248"/>
                </a:lnTo>
                <a:lnTo>
                  <a:pt x="0" y="44630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1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25206" y="2502886"/>
            <a:ext cx="241455" cy="41039"/>
          </a:xfrm>
          <a:custGeom>
            <a:avLst/>
            <a:gdLst/>
            <a:ahLst/>
            <a:cxnLst/>
            <a:rect l="l" t="t" r="r" b="b"/>
            <a:pathLst>
              <a:path w="282368" h="60292">
                <a:moveTo>
                  <a:pt x="0" y="0"/>
                </a:moveTo>
                <a:lnTo>
                  <a:pt x="0" y="60292"/>
                </a:lnTo>
                <a:lnTo>
                  <a:pt x="282368" y="60292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25206" y="2502886"/>
            <a:ext cx="241455" cy="41039"/>
          </a:xfrm>
          <a:custGeom>
            <a:avLst/>
            <a:gdLst/>
            <a:ahLst/>
            <a:cxnLst/>
            <a:rect l="l" t="t" r="r" b="b"/>
            <a:pathLst>
              <a:path w="282368" h="60292">
                <a:moveTo>
                  <a:pt x="0" y="0"/>
                </a:moveTo>
                <a:lnTo>
                  <a:pt x="0" y="60292"/>
                </a:lnTo>
                <a:lnTo>
                  <a:pt x="282368" y="60292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25802" y="2473522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127401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9" y="81084"/>
                </a:lnTo>
                <a:lnTo>
                  <a:pt x="131358" y="83755"/>
                </a:lnTo>
                <a:lnTo>
                  <a:pt x="152326" y="84081"/>
                </a:lnTo>
                <a:lnTo>
                  <a:pt x="171690" y="83211"/>
                </a:lnTo>
                <a:lnTo>
                  <a:pt x="223246" y="76279"/>
                </a:lnTo>
                <a:lnTo>
                  <a:pt x="261113" y="64029"/>
                </a:lnTo>
                <a:lnTo>
                  <a:pt x="281671" y="42012"/>
                </a:lnTo>
                <a:lnTo>
                  <a:pt x="281251" y="38719"/>
                </a:lnTo>
                <a:lnTo>
                  <a:pt x="247454" y="14820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25803" y="2473520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5" y="53649"/>
                </a:lnTo>
                <a:lnTo>
                  <a:pt x="237636" y="72713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4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949246" y="248108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949246" y="248108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862750" y="250340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3" y="6029"/>
                </a:lnTo>
                <a:lnTo>
                  <a:pt x="60411" y="17333"/>
                </a:lnTo>
                <a:close/>
              </a:path>
              <a:path w="92543" h="27508">
                <a:moveTo>
                  <a:pt x="71022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62750" y="250340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92543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1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3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66799" y="2480572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8" y="17333"/>
                </a:moveTo>
                <a:lnTo>
                  <a:pt x="70161" y="17333"/>
                </a:lnTo>
                <a:lnTo>
                  <a:pt x="92975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866799" y="2480572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946670" y="250468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15449"/>
                </a:move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5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5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946670" y="250468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92975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92975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950719" y="2482111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950719" y="2482111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864222" y="2504427"/>
            <a:ext cx="79135" cy="18723"/>
          </a:xfrm>
          <a:custGeom>
            <a:avLst/>
            <a:gdLst/>
            <a:ahLst/>
            <a:cxnLst/>
            <a:rect l="l" t="t" r="r" b="b"/>
            <a:pathLst>
              <a:path w="92544" h="27507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7">
                <a:moveTo>
                  <a:pt x="71022" y="27507"/>
                </a:moveTo>
                <a:lnTo>
                  <a:pt x="12052" y="27507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64222" y="2504427"/>
            <a:ext cx="79135" cy="18723"/>
          </a:xfrm>
          <a:custGeom>
            <a:avLst/>
            <a:gdLst/>
            <a:ahLst/>
            <a:cxnLst/>
            <a:rect l="l" t="t" r="r" b="b"/>
            <a:pathLst>
              <a:path w="92544" h="27507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2" y="27507"/>
                </a:lnTo>
                <a:lnTo>
                  <a:pt x="71022" y="27507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68270" y="248159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8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868270" y="248159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948142" y="250570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948142" y="250570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25574" y="2502630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066662" y="2502630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918767" y="2078090"/>
            <a:ext cx="213345" cy="254215"/>
          </a:xfrm>
          <a:custGeom>
            <a:avLst/>
            <a:gdLst/>
            <a:ahLst/>
            <a:cxnLst/>
            <a:rect l="l" t="t" r="r" b="b"/>
            <a:pathLst>
              <a:path w="249495" h="373476">
                <a:moveTo>
                  <a:pt x="124748" y="0"/>
                </a:moveTo>
                <a:lnTo>
                  <a:pt x="124748" y="93369"/>
                </a:lnTo>
                <a:lnTo>
                  <a:pt x="0" y="93369"/>
                </a:lnTo>
                <a:lnTo>
                  <a:pt x="0" y="280107"/>
                </a:lnTo>
                <a:lnTo>
                  <a:pt x="124748" y="280107"/>
                </a:lnTo>
                <a:lnTo>
                  <a:pt x="124748" y="373476"/>
                </a:lnTo>
                <a:lnTo>
                  <a:pt x="249495" y="186738"/>
                </a:lnTo>
                <a:lnTo>
                  <a:pt x="124748" y="0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918767" y="2078091"/>
            <a:ext cx="213345" cy="254214"/>
          </a:xfrm>
          <a:custGeom>
            <a:avLst/>
            <a:gdLst/>
            <a:ahLst/>
            <a:cxnLst/>
            <a:rect l="l" t="t" r="r" b="b"/>
            <a:pathLst>
              <a:path w="249495" h="373475">
                <a:moveTo>
                  <a:pt x="0" y="93368"/>
                </a:moveTo>
                <a:lnTo>
                  <a:pt x="124748" y="93368"/>
                </a:lnTo>
                <a:lnTo>
                  <a:pt x="124748" y="0"/>
                </a:lnTo>
                <a:lnTo>
                  <a:pt x="249495" y="186737"/>
                </a:lnTo>
                <a:lnTo>
                  <a:pt x="124748" y="373475"/>
                </a:lnTo>
                <a:lnTo>
                  <a:pt x="124748" y="280106"/>
                </a:lnTo>
                <a:lnTo>
                  <a:pt x="0" y="280106"/>
                </a:lnTo>
                <a:lnTo>
                  <a:pt x="0" y="93368"/>
                </a:lnTo>
                <a:close/>
              </a:path>
            </a:pathLst>
          </a:custGeom>
          <a:ln w="7544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319950" y="2158550"/>
            <a:ext cx="849373" cy="677904"/>
          </a:xfrm>
          <a:custGeom>
            <a:avLst/>
            <a:gdLst/>
            <a:ahLst/>
            <a:cxnLst/>
            <a:rect l="l" t="t" r="r" b="b"/>
            <a:pathLst>
              <a:path w="993294" h="995933">
                <a:moveTo>
                  <a:pt x="496646" y="0"/>
                </a:moveTo>
                <a:lnTo>
                  <a:pt x="455913" y="1650"/>
                </a:lnTo>
                <a:lnTo>
                  <a:pt x="416087" y="6517"/>
                </a:lnTo>
                <a:lnTo>
                  <a:pt x="377296" y="14472"/>
                </a:lnTo>
                <a:lnTo>
                  <a:pt x="339667" y="25386"/>
                </a:lnTo>
                <a:lnTo>
                  <a:pt x="303329" y="39132"/>
                </a:lnTo>
                <a:lnTo>
                  <a:pt x="268408" y="55582"/>
                </a:lnTo>
                <a:lnTo>
                  <a:pt x="235034" y="74606"/>
                </a:lnTo>
                <a:lnTo>
                  <a:pt x="203333" y="96078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5"/>
                </a:lnTo>
                <a:lnTo>
                  <a:pt x="25319" y="340570"/>
                </a:lnTo>
                <a:lnTo>
                  <a:pt x="14433" y="378299"/>
                </a:lnTo>
                <a:lnTo>
                  <a:pt x="6500" y="417194"/>
                </a:lnTo>
                <a:lnTo>
                  <a:pt x="1646" y="457125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8" y="940351"/>
                </a:lnTo>
                <a:lnTo>
                  <a:pt x="303329" y="956801"/>
                </a:lnTo>
                <a:lnTo>
                  <a:pt x="339667" y="970547"/>
                </a:lnTo>
                <a:lnTo>
                  <a:pt x="377296" y="981461"/>
                </a:lnTo>
                <a:lnTo>
                  <a:pt x="416087" y="989416"/>
                </a:lnTo>
                <a:lnTo>
                  <a:pt x="455913" y="994283"/>
                </a:lnTo>
                <a:lnTo>
                  <a:pt x="496646" y="995933"/>
                </a:lnTo>
                <a:lnTo>
                  <a:pt x="537379" y="994283"/>
                </a:lnTo>
                <a:lnTo>
                  <a:pt x="577205" y="989416"/>
                </a:lnTo>
                <a:lnTo>
                  <a:pt x="615996" y="981461"/>
                </a:lnTo>
                <a:lnTo>
                  <a:pt x="653625" y="970547"/>
                </a:lnTo>
                <a:lnTo>
                  <a:pt x="689963" y="956801"/>
                </a:lnTo>
                <a:lnTo>
                  <a:pt x="724884" y="940351"/>
                </a:lnTo>
                <a:lnTo>
                  <a:pt x="758259" y="921327"/>
                </a:lnTo>
                <a:lnTo>
                  <a:pt x="789960" y="899855"/>
                </a:lnTo>
                <a:lnTo>
                  <a:pt x="819859" y="876064"/>
                </a:lnTo>
                <a:lnTo>
                  <a:pt x="847829" y="850082"/>
                </a:lnTo>
                <a:lnTo>
                  <a:pt x="873742" y="822038"/>
                </a:lnTo>
                <a:lnTo>
                  <a:pt x="897470" y="792059"/>
                </a:lnTo>
                <a:lnTo>
                  <a:pt x="918885" y="760274"/>
                </a:lnTo>
                <a:lnTo>
                  <a:pt x="937859" y="726811"/>
                </a:lnTo>
                <a:lnTo>
                  <a:pt x="954265" y="691798"/>
                </a:lnTo>
                <a:lnTo>
                  <a:pt x="967975" y="655363"/>
                </a:lnTo>
                <a:lnTo>
                  <a:pt x="978860" y="617634"/>
                </a:lnTo>
                <a:lnTo>
                  <a:pt x="986794" y="578739"/>
                </a:lnTo>
                <a:lnTo>
                  <a:pt x="991648" y="538808"/>
                </a:lnTo>
                <a:lnTo>
                  <a:pt x="993294" y="497966"/>
                </a:lnTo>
                <a:lnTo>
                  <a:pt x="991648" y="457125"/>
                </a:lnTo>
                <a:lnTo>
                  <a:pt x="986794" y="417194"/>
                </a:lnTo>
                <a:lnTo>
                  <a:pt x="978860" y="378299"/>
                </a:lnTo>
                <a:lnTo>
                  <a:pt x="967975" y="340570"/>
                </a:lnTo>
                <a:lnTo>
                  <a:pt x="954265" y="304135"/>
                </a:lnTo>
                <a:lnTo>
                  <a:pt x="937859" y="269122"/>
                </a:lnTo>
                <a:lnTo>
                  <a:pt x="918885" y="235659"/>
                </a:lnTo>
                <a:lnTo>
                  <a:pt x="897470" y="203874"/>
                </a:lnTo>
                <a:lnTo>
                  <a:pt x="873742" y="173895"/>
                </a:lnTo>
                <a:lnTo>
                  <a:pt x="847829" y="145851"/>
                </a:lnTo>
                <a:lnTo>
                  <a:pt x="819859" y="119869"/>
                </a:lnTo>
                <a:lnTo>
                  <a:pt x="789960" y="96078"/>
                </a:lnTo>
                <a:lnTo>
                  <a:pt x="758259" y="74606"/>
                </a:lnTo>
                <a:lnTo>
                  <a:pt x="724884" y="55582"/>
                </a:lnTo>
                <a:lnTo>
                  <a:pt x="689963" y="39132"/>
                </a:lnTo>
                <a:lnTo>
                  <a:pt x="653625" y="25386"/>
                </a:lnTo>
                <a:lnTo>
                  <a:pt x="615996" y="14472"/>
                </a:lnTo>
                <a:lnTo>
                  <a:pt x="577205" y="6517"/>
                </a:lnTo>
                <a:lnTo>
                  <a:pt x="537379" y="1650"/>
                </a:lnTo>
                <a:lnTo>
                  <a:pt x="49664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429615" y="2246711"/>
            <a:ext cx="628965" cy="501581"/>
          </a:xfrm>
          <a:custGeom>
            <a:avLst/>
            <a:gdLst/>
            <a:ahLst/>
            <a:cxnLst/>
            <a:rect l="l" t="t" r="r" b="b"/>
            <a:pathLst>
              <a:path w="735540" h="736890">
                <a:moveTo>
                  <a:pt x="367770" y="0"/>
                </a:moveTo>
                <a:lnTo>
                  <a:pt x="308116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70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9" y="608226"/>
                </a:lnTo>
                <a:lnTo>
                  <a:pt x="128429" y="648199"/>
                </a:lnTo>
                <a:lnTo>
                  <a:pt x="174044" y="681689"/>
                </a:lnTo>
                <a:lnTo>
                  <a:pt x="224617" y="707936"/>
                </a:lnTo>
                <a:lnTo>
                  <a:pt x="279391" y="726182"/>
                </a:lnTo>
                <a:lnTo>
                  <a:pt x="337607" y="735669"/>
                </a:lnTo>
                <a:lnTo>
                  <a:pt x="367770" y="736890"/>
                </a:lnTo>
                <a:lnTo>
                  <a:pt x="397933" y="735669"/>
                </a:lnTo>
                <a:lnTo>
                  <a:pt x="456150" y="726182"/>
                </a:lnTo>
                <a:lnTo>
                  <a:pt x="510923" y="707936"/>
                </a:lnTo>
                <a:lnTo>
                  <a:pt x="561496" y="681689"/>
                </a:lnTo>
                <a:lnTo>
                  <a:pt x="607111" y="648199"/>
                </a:lnTo>
                <a:lnTo>
                  <a:pt x="647012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2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50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537131" y="2331450"/>
            <a:ext cx="415010" cy="331249"/>
          </a:xfrm>
          <a:custGeom>
            <a:avLst/>
            <a:gdLst/>
            <a:ahLst/>
            <a:cxnLst/>
            <a:rect l="l" t="t" r="r" b="b"/>
            <a:pathLst>
              <a:path w="485331" h="486650">
                <a:moveTo>
                  <a:pt x="242665" y="0"/>
                </a:moveTo>
                <a:lnTo>
                  <a:pt x="203303" y="3184"/>
                </a:lnTo>
                <a:lnTo>
                  <a:pt x="165964" y="12404"/>
                </a:lnTo>
                <a:lnTo>
                  <a:pt x="114839" y="36455"/>
                </a:lnTo>
                <a:lnTo>
                  <a:pt x="71074" y="71268"/>
                </a:lnTo>
                <a:lnTo>
                  <a:pt x="36356" y="115151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4"/>
                </a:lnTo>
                <a:lnTo>
                  <a:pt x="804" y="263280"/>
                </a:lnTo>
                <a:lnTo>
                  <a:pt x="7052" y="301798"/>
                </a:lnTo>
                <a:lnTo>
                  <a:pt x="19069" y="338037"/>
                </a:lnTo>
                <a:lnTo>
                  <a:pt x="46820" y="387029"/>
                </a:lnTo>
                <a:lnTo>
                  <a:pt x="84741" y="428077"/>
                </a:lnTo>
                <a:lnTo>
                  <a:pt x="131146" y="459490"/>
                </a:lnTo>
                <a:lnTo>
                  <a:pt x="184349" y="479578"/>
                </a:lnTo>
                <a:lnTo>
                  <a:pt x="222762" y="485843"/>
                </a:lnTo>
                <a:lnTo>
                  <a:pt x="242665" y="486650"/>
                </a:lnTo>
                <a:lnTo>
                  <a:pt x="262567" y="485843"/>
                </a:lnTo>
                <a:lnTo>
                  <a:pt x="300980" y="479578"/>
                </a:lnTo>
                <a:lnTo>
                  <a:pt x="354184" y="459490"/>
                </a:lnTo>
                <a:lnTo>
                  <a:pt x="400589" y="428077"/>
                </a:lnTo>
                <a:lnTo>
                  <a:pt x="438511" y="387029"/>
                </a:lnTo>
                <a:lnTo>
                  <a:pt x="466261" y="338037"/>
                </a:lnTo>
                <a:lnTo>
                  <a:pt x="478279" y="301798"/>
                </a:lnTo>
                <a:lnTo>
                  <a:pt x="484527" y="263280"/>
                </a:lnTo>
                <a:lnTo>
                  <a:pt x="485331" y="243324"/>
                </a:lnTo>
                <a:lnTo>
                  <a:pt x="484527" y="223368"/>
                </a:lnTo>
                <a:lnTo>
                  <a:pt x="478279" y="184850"/>
                </a:lnTo>
                <a:lnTo>
                  <a:pt x="466261" y="148611"/>
                </a:lnTo>
                <a:lnTo>
                  <a:pt x="438511" y="99620"/>
                </a:lnTo>
                <a:lnTo>
                  <a:pt x="400589" y="58572"/>
                </a:lnTo>
                <a:lnTo>
                  <a:pt x="354184" y="27159"/>
                </a:lnTo>
                <a:lnTo>
                  <a:pt x="300980" y="7071"/>
                </a:lnTo>
                <a:lnTo>
                  <a:pt x="262567" y="806"/>
                </a:lnTo>
                <a:lnTo>
                  <a:pt x="24266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235013" y="1730579"/>
            <a:ext cx="849372" cy="677905"/>
          </a:xfrm>
          <a:custGeom>
            <a:avLst/>
            <a:gdLst/>
            <a:ahLst/>
            <a:cxnLst/>
            <a:rect l="l" t="t" r="r" b="b"/>
            <a:pathLst>
              <a:path w="993293" h="995934">
                <a:moveTo>
                  <a:pt x="496647" y="0"/>
                </a:moveTo>
                <a:lnTo>
                  <a:pt x="455914" y="1650"/>
                </a:lnTo>
                <a:lnTo>
                  <a:pt x="416088" y="6517"/>
                </a:lnTo>
                <a:lnTo>
                  <a:pt x="377297" y="14472"/>
                </a:lnTo>
                <a:lnTo>
                  <a:pt x="339668" y="25386"/>
                </a:lnTo>
                <a:lnTo>
                  <a:pt x="303329" y="39132"/>
                </a:lnTo>
                <a:lnTo>
                  <a:pt x="268409" y="55582"/>
                </a:lnTo>
                <a:lnTo>
                  <a:pt x="235034" y="74607"/>
                </a:lnTo>
                <a:lnTo>
                  <a:pt x="203333" y="96079"/>
                </a:lnTo>
                <a:lnTo>
                  <a:pt x="173434" y="119869"/>
                </a:lnTo>
                <a:lnTo>
                  <a:pt x="145464" y="145851"/>
                </a:lnTo>
                <a:lnTo>
                  <a:pt x="119551" y="173895"/>
                </a:lnTo>
                <a:lnTo>
                  <a:pt x="95824" y="203874"/>
                </a:lnTo>
                <a:lnTo>
                  <a:pt x="74409" y="235659"/>
                </a:lnTo>
                <a:lnTo>
                  <a:pt x="55434" y="269122"/>
                </a:lnTo>
                <a:lnTo>
                  <a:pt x="39029" y="304136"/>
                </a:lnTo>
                <a:lnTo>
                  <a:pt x="25319" y="340571"/>
                </a:lnTo>
                <a:lnTo>
                  <a:pt x="14433" y="378300"/>
                </a:lnTo>
                <a:lnTo>
                  <a:pt x="6500" y="417194"/>
                </a:lnTo>
                <a:lnTo>
                  <a:pt x="1646" y="457126"/>
                </a:lnTo>
                <a:lnTo>
                  <a:pt x="0" y="497966"/>
                </a:lnTo>
                <a:lnTo>
                  <a:pt x="1646" y="538808"/>
                </a:lnTo>
                <a:lnTo>
                  <a:pt x="6500" y="578739"/>
                </a:lnTo>
                <a:lnTo>
                  <a:pt x="14433" y="617634"/>
                </a:lnTo>
                <a:lnTo>
                  <a:pt x="25319" y="655363"/>
                </a:lnTo>
                <a:lnTo>
                  <a:pt x="39029" y="691798"/>
                </a:lnTo>
                <a:lnTo>
                  <a:pt x="55434" y="726811"/>
                </a:lnTo>
                <a:lnTo>
                  <a:pt x="74409" y="760274"/>
                </a:lnTo>
                <a:lnTo>
                  <a:pt x="95824" y="792059"/>
                </a:lnTo>
                <a:lnTo>
                  <a:pt x="119551" y="822038"/>
                </a:lnTo>
                <a:lnTo>
                  <a:pt x="145464" y="850082"/>
                </a:lnTo>
                <a:lnTo>
                  <a:pt x="173434" y="876064"/>
                </a:lnTo>
                <a:lnTo>
                  <a:pt x="203333" y="899855"/>
                </a:lnTo>
                <a:lnTo>
                  <a:pt x="235034" y="921327"/>
                </a:lnTo>
                <a:lnTo>
                  <a:pt x="268409" y="940351"/>
                </a:lnTo>
                <a:lnTo>
                  <a:pt x="303329" y="956801"/>
                </a:lnTo>
                <a:lnTo>
                  <a:pt x="339668" y="970547"/>
                </a:lnTo>
                <a:lnTo>
                  <a:pt x="377297" y="981461"/>
                </a:lnTo>
                <a:lnTo>
                  <a:pt x="416088" y="989416"/>
                </a:lnTo>
                <a:lnTo>
                  <a:pt x="455914" y="994283"/>
                </a:lnTo>
                <a:lnTo>
                  <a:pt x="496647" y="995934"/>
                </a:lnTo>
                <a:lnTo>
                  <a:pt x="537380" y="994283"/>
                </a:lnTo>
                <a:lnTo>
                  <a:pt x="577206" y="989416"/>
                </a:lnTo>
                <a:lnTo>
                  <a:pt x="615997" y="981461"/>
                </a:lnTo>
                <a:lnTo>
                  <a:pt x="653626" y="970547"/>
                </a:lnTo>
                <a:lnTo>
                  <a:pt x="689964" y="956801"/>
                </a:lnTo>
                <a:lnTo>
                  <a:pt x="724885" y="940351"/>
                </a:lnTo>
                <a:lnTo>
                  <a:pt x="758259" y="921327"/>
                </a:lnTo>
                <a:lnTo>
                  <a:pt x="789960" y="899855"/>
                </a:lnTo>
                <a:lnTo>
                  <a:pt x="819859" y="876064"/>
                </a:lnTo>
                <a:lnTo>
                  <a:pt x="847829" y="850082"/>
                </a:lnTo>
                <a:lnTo>
                  <a:pt x="873742" y="822038"/>
                </a:lnTo>
                <a:lnTo>
                  <a:pt x="897469" y="792059"/>
                </a:lnTo>
                <a:lnTo>
                  <a:pt x="918884" y="760274"/>
                </a:lnTo>
                <a:lnTo>
                  <a:pt x="937859" y="726811"/>
                </a:lnTo>
                <a:lnTo>
                  <a:pt x="954264" y="691798"/>
                </a:lnTo>
                <a:lnTo>
                  <a:pt x="967974" y="655363"/>
                </a:lnTo>
                <a:lnTo>
                  <a:pt x="978859" y="617634"/>
                </a:lnTo>
                <a:lnTo>
                  <a:pt x="986793" y="578739"/>
                </a:lnTo>
                <a:lnTo>
                  <a:pt x="991647" y="538808"/>
                </a:lnTo>
                <a:lnTo>
                  <a:pt x="993293" y="497966"/>
                </a:lnTo>
                <a:lnTo>
                  <a:pt x="991647" y="457126"/>
                </a:lnTo>
                <a:lnTo>
                  <a:pt x="986793" y="417194"/>
                </a:lnTo>
                <a:lnTo>
                  <a:pt x="978859" y="378300"/>
                </a:lnTo>
                <a:lnTo>
                  <a:pt x="967974" y="340571"/>
                </a:lnTo>
                <a:lnTo>
                  <a:pt x="954264" y="304136"/>
                </a:lnTo>
                <a:lnTo>
                  <a:pt x="937859" y="269122"/>
                </a:lnTo>
                <a:lnTo>
                  <a:pt x="918884" y="235659"/>
                </a:lnTo>
                <a:lnTo>
                  <a:pt x="897469" y="203874"/>
                </a:lnTo>
                <a:lnTo>
                  <a:pt x="873742" y="173895"/>
                </a:lnTo>
                <a:lnTo>
                  <a:pt x="847829" y="145851"/>
                </a:lnTo>
                <a:lnTo>
                  <a:pt x="819859" y="119869"/>
                </a:lnTo>
                <a:lnTo>
                  <a:pt x="789960" y="96079"/>
                </a:lnTo>
                <a:lnTo>
                  <a:pt x="758259" y="74607"/>
                </a:lnTo>
                <a:lnTo>
                  <a:pt x="724885" y="55582"/>
                </a:lnTo>
                <a:lnTo>
                  <a:pt x="689964" y="39132"/>
                </a:lnTo>
                <a:lnTo>
                  <a:pt x="653626" y="25386"/>
                </a:lnTo>
                <a:lnTo>
                  <a:pt x="615997" y="14472"/>
                </a:lnTo>
                <a:lnTo>
                  <a:pt x="577206" y="6517"/>
                </a:lnTo>
                <a:lnTo>
                  <a:pt x="537380" y="1650"/>
                </a:lnTo>
                <a:lnTo>
                  <a:pt x="496647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344679" y="1818741"/>
            <a:ext cx="628965" cy="501581"/>
          </a:xfrm>
          <a:custGeom>
            <a:avLst/>
            <a:gdLst/>
            <a:ahLst/>
            <a:cxnLst/>
            <a:rect l="l" t="t" r="r" b="b"/>
            <a:pathLst>
              <a:path w="735540" h="736890">
                <a:moveTo>
                  <a:pt x="367770" y="0"/>
                </a:moveTo>
                <a:lnTo>
                  <a:pt x="308115" y="4822"/>
                </a:lnTo>
                <a:lnTo>
                  <a:pt x="251526" y="18783"/>
                </a:lnTo>
                <a:lnTo>
                  <a:pt x="198758" y="41125"/>
                </a:lnTo>
                <a:lnTo>
                  <a:pt x="150569" y="71088"/>
                </a:lnTo>
                <a:lnTo>
                  <a:pt x="107717" y="107915"/>
                </a:lnTo>
                <a:lnTo>
                  <a:pt x="70958" y="150846"/>
                </a:lnTo>
                <a:lnTo>
                  <a:pt x="41049" y="199123"/>
                </a:lnTo>
                <a:lnTo>
                  <a:pt x="18749" y="251988"/>
                </a:lnTo>
                <a:lnTo>
                  <a:pt x="4813" y="308682"/>
                </a:lnTo>
                <a:lnTo>
                  <a:pt x="0" y="368446"/>
                </a:lnTo>
                <a:lnTo>
                  <a:pt x="1219" y="398664"/>
                </a:lnTo>
                <a:lnTo>
                  <a:pt x="10688" y="456987"/>
                </a:lnTo>
                <a:lnTo>
                  <a:pt x="28901" y="511861"/>
                </a:lnTo>
                <a:lnTo>
                  <a:pt x="55100" y="562527"/>
                </a:lnTo>
                <a:lnTo>
                  <a:pt x="88528" y="608226"/>
                </a:lnTo>
                <a:lnTo>
                  <a:pt x="128428" y="648199"/>
                </a:lnTo>
                <a:lnTo>
                  <a:pt x="174044" y="681689"/>
                </a:lnTo>
                <a:lnTo>
                  <a:pt x="224617" y="707936"/>
                </a:lnTo>
                <a:lnTo>
                  <a:pt x="279390" y="726182"/>
                </a:lnTo>
                <a:lnTo>
                  <a:pt x="337607" y="735669"/>
                </a:lnTo>
                <a:lnTo>
                  <a:pt x="367770" y="736890"/>
                </a:lnTo>
                <a:lnTo>
                  <a:pt x="397933" y="735669"/>
                </a:lnTo>
                <a:lnTo>
                  <a:pt x="456149" y="726182"/>
                </a:lnTo>
                <a:lnTo>
                  <a:pt x="510923" y="707936"/>
                </a:lnTo>
                <a:lnTo>
                  <a:pt x="561496" y="681689"/>
                </a:lnTo>
                <a:lnTo>
                  <a:pt x="607111" y="648199"/>
                </a:lnTo>
                <a:lnTo>
                  <a:pt x="647011" y="608226"/>
                </a:lnTo>
                <a:lnTo>
                  <a:pt x="680440" y="562527"/>
                </a:lnTo>
                <a:lnTo>
                  <a:pt x="706639" y="511861"/>
                </a:lnTo>
                <a:lnTo>
                  <a:pt x="724852" y="456987"/>
                </a:lnTo>
                <a:lnTo>
                  <a:pt x="734321" y="398664"/>
                </a:lnTo>
                <a:lnTo>
                  <a:pt x="735540" y="368446"/>
                </a:lnTo>
                <a:lnTo>
                  <a:pt x="734321" y="338227"/>
                </a:lnTo>
                <a:lnTo>
                  <a:pt x="724852" y="279904"/>
                </a:lnTo>
                <a:lnTo>
                  <a:pt x="706639" y="225030"/>
                </a:lnTo>
                <a:lnTo>
                  <a:pt x="680440" y="174364"/>
                </a:lnTo>
                <a:lnTo>
                  <a:pt x="647011" y="128665"/>
                </a:lnTo>
                <a:lnTo>
                  <a:pt x="607111" y="88691"/>
                </a:lnTo>
                <a:lnTo>
                  <a:pt x="561496" y="55201"/>
                </a:lnTo>
                <a:lnTo>
                  <a:pt x="510923" y="28954"/>
                </a:lnTo>
                <a:lnTo>
                  <a:pt x="456149" y="10708"/>
                </a:lnTo>
                <a:lnTo>
                  <a:pt x="397933" y="1221"/>
                </a:lnTo>
                <a:lnTo>
                  <a:pt x="36777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452194" y="1903480"/>
            <a:ext cx="415010" cy="331250"/>
          </a:xfrm>
          <a:custGeom>
            <a:avLst/>
            <a:gdLst/>
            <a:ahLst/>
            <a:cxnLst/>
            <a:rect l="l" t="t" r="r" b="b"/>
            <a:pathLst>
              <a:path w="485331" h="486651">
                <a:moveTo>
                  <a:pt x="242666" y="0"/>
                </a:moveTo>
                <a:lnTo>
                  <a:pt x="203304" y="3184"/>
                </a:lnTo>
                <a:lnTo>
                  <a:pt x="165965" y="12404"/>
                </a:lnTo>
                <a:lnTo>
                  <a:pt x="114840" y="36455"/>
                </a:lnTo>
                <a:lnTo>
                  <a:pt x="71075" y="71268"/>
                </a:lnTo>
                <a:lnTo>
                  <a:pt x="36357" y="115152"/>
                </a:lnTo>
                <a:lnTo>
                  <a:pt x="12371" y="166415"/>
                </a:lnTo>
                <a:lnTo>
                  <a:pt x="3176" y="203856"/>
                </a:lnTo>
                <a:lnTo>
                  <a:pt x="0" y="243325"/>
                </a:lnTo>
                <a:lnTo>
                  <a:pt x="804" y="263282"/>
                </a:lnTo>
                <a:lnTo>
                  <a:pt x="7052" y="301799"/>
                </a:lnTo>
                <a:lnTo>
                  <a:pt x="19070" y="338038"/>
                </a:lnTo>
                <a:lnTo>
                  <a:pt x="46820" y="387030"/>
                </a:lnTo>
                <a:lnTo>
                  <a:pt x="84741" y="428078"/>
                </a:lnTo>
                <a:lnTo>
                  <a:pt x="131147" y="459491"/>
                </a:lnTo>
                <a:lnTo>
                  <a:pt x="184351" y="479579"/>
                </a:lnTo>
                <a:lnTo>
                  <a:pt x="222764" y="485844"/>
                </a:lnTo>
                <a:lnTo>
                  <a:pt x="242666" y="486651"/>
                </a:lnTo>
                <a:lnTo>
                  <a:pt x="262568" y="485844"/>
                </a:lnTo>
                <a:lnTo>
                  <a:pt x="300981" y="479579"/>
                </a:lnTo>
                <a:lnTo>
                  <a:pt x="354185" y="459491"/>
                </a:lnTo>
                <a:lnTo>
                  <a:pt x="400590" y="428078"/>
                </a:lnTo>
                <a:lnTo>
                  <a:pt x="438511" y="387030"/>
                </a:lnTo>
                <a:lnTo>
                  <a:pt x="466261" y="338038"/>
                </a:lnTo>
                <a:lnTo>
                  <a:pt x="478279" y="301799"/>
                </a:lnTo>
                <a:lnTo>
                  <a:pt x="484527" y="263282"/>
                </a:lnTo>
                <a:lnTo>
                  <a:pt x="485331" y="243325"/>
                </a:lnTo>
                <a:lnTo>
                  <a:pt x="484527" y="223369"/>
                </a:lnTo>
                <a:lnTo>
                  <a:pt x="478279" y="184851"/>
                </a:lnTo>
                <a:lnTo>
                  <a:pt x="466261" y="148612"/>
                </a:lnTo>
                <a:lnTo>
                  <a:pt x="438511" y="99620"/>
                </a:lnTo>
                <a:lnTo>
                  <a:pt x="400590" y="58572"/>
                </a:lnTo>
                <a:lnTo>
                  <a:pt x="354185" y="27159"/>
                </a:lnTo>
                <a:lnTo>
                  <a:pt x="300981" y="7071"/>
                </a:lnTo>
                <a:lnTo>
                  <a:pt x="262568" y="806"/>
                </a:lnTo>
                <a:lnTo>
                  <a:pt x="242666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38833" y="199694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38833" y="2019002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35152" y="1994892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0" y="6594"/>
                </a:moveTo>
                <a:lnTo>
                  <a:pt x="7748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735152" y="1994892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8">
                <a:moveTo>
                  <a:pt x="-1721" y="6594"/>
                </a:moveTo>
                <a:lnTo>
                  <a:pt x="9470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580562" y="1996943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580562" y="2019002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577250" y="1994892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577250" y="1994892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8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539199" y="2086590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127401" y="0"/>
                </a:moveTo>
                <a:lnTo>
                  <a:pt x="73124" y="5060"/>
                </a:lnTo>
                <a:lnTo>
                  <a:pt x="30735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9" y="81085"/>
                </a:lnTo>
                <a:lnTo>
                  <a:pt x="131358" y="83755"/>
                </a:lnTo>
                <a:lnTo>
                  <a:pt x="152326" y="84081"/>
                </a:lnTo>
                <a:lnTo>
                  <a:pt x="171690" y="83211"/>
                </a:lnTo>
                <a:lnTo>
                  <a:pt x="223246" y="76279"/>
                </a:lnTo>
                <a:lnTo>
                  <a:pt x="261113" y="64030"/>
                </a:lnTo>
                <a:lnTo>
                  <a:pt x="281671" y="42012"/>
                </a:lnTo>
                <a:lnTo>
                  <a:pt x="281251" y="38719"/>
                </a:lnTo>
                <a:lnTo>
                  <a:pt x="247454" y="14820"/>
                </a:lnTo>
                <a:lnTo>
                  <a:pt x="204748" y="5109"/>
                </a:lnTo>
                <a:lnTo>
                  <a:pt x="148616" y="306"/>
                </a:lnTo>
                <a:lnTo>
                  <a:pt x="127401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539198" y="2086590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5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30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538602" y="2074918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538602" y="2074918"/>
            <a:ext cx="241455" cy="41038"/>
          </a:xfrm>
          <a:custGeom>
            <a:avLst/>
            <a:gdLst/>
            <a:ahLst/>
            <a:cxnLst/>
            <a:rect l="l" t="t" r="r" b="b"/>
            <a:pathLst>
              <a:path w="282368" h="60291">
                <a:moveTo>
                  <a:pt x="0" y="0"/>
                </a:moveTo>
                <a:lnTo>
                  <a:pt x="0" y="60291"/>
                </a:lnTo>
                <a:lnTo>
                  <a:pt x="282368" y="60291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539199" y="2045551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2">
                <a:moveTo>
                  <a:pt x="127400" y="0"/>
                </a:moveTo>
                <a:lnTo>
                  <a:pt x="73123" y="5060"/>
                </a:lnTo>
                <a:lnTo>
                  <a:pt x="30735" y="16114"/>
                </a:lnTo>
                <a:lnTo>
                  <a:pt x="0" y="44630"/>
                </a:lnTo>
                <a:lnTo>
                  <a:pt x="2307" y="50059"/>
                </a:lnTo>
                <a:lnTo>
                  <a:pt x="45661" y="72714"/>
                </a:lnTo>
                <a:lnTo>
                  <a:pt x="92899" y="81086"/>
                </a:lnTo>
                <a:lnTo>
                  <a:pt x="131358" y="83756"/>
                </a:lnTo>
                <a:lnTo>
                  <a:pt x="152326" y="84082"/>
                </a:lnTo>
                <a:lnTo>
                  <a:pt x="171690" y="83212"/>
                </a:lnTo>
                <a:lnTo>
                  <a:pt x="223246" y="76280"/>
                </a:lnTo>
                <a:lnTo>
                  <a:pt x="261113" y="64030"/>
                </a:lnTo>
                <a:lnTo>
                  <a:pt x="281671" y="42013"/>
                </a:lnTo>
                <a:lnTo>
                  <a:pt x="281251" y="38720"/>
                </a:lnTo>
                <a:lnTo>
                  <a:pt x="247453" y="14820"/>
                </a:lnTo>
                <a:lnTo>
                  <a:pt x="204748" y="5109"/>
                </a:lnTo>
                <a:lnTo>
                  <a:pt x="148615" y="306"/>
                </a:lnTo>
                <a:lnTo>
                  <a:pt x="12740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539198" y="2045551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6" y="72714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6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7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2642" y="2053116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5" h="27508">
                <a:moveTo>
                  <a:pt x="92975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5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662642" y="2053116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5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576146" y="207543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60410" y="17334"/>
                </a:moveTo>
                <a:lnTo>
                  <a:pt x="22813" y="17334"/>
                </a:lnTo>
                <a:lnTo>
                  <a:pt x="71883" y="0"/>
                </a:lnTo>
                <a:lnTo>
                  <a:pt x="92543" y="6029"/>
                </a:lnTo>
                <a:lnTo>
                  <a:pt x="60410" y="17334"/>
                </a:lnTo>
                <a:close/>
              </a:path>
              <a:path w="92543" h="27508">
                <a:moveTo>
                  <a:pt x="71021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4"/>
                </a:lnTo>
                <a:lnTo>
                  <a:pt x="60410" y="17334"/>
                </a:lnTo>
                <a:lnTo>
                  <a:pt x="46486" y="22232"/>
                </a:lnTo>
                <a:lnTo>
                  <a:pt x="71021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576146" y="207543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92543" y="6029"/>
                </a:moveTo>
                <a:lnTo>
                  <a:pt x="71883" y="0"/>
                </a:lnTo>
                <a:lnTo>
                  <a:pt x="22813" y="17334"/>
                </a:lnTo>
                <a:lnTo>
                  <a:pt x="0" y="12435"/>
                </a:lnTo>
                <a:lnTo>
                  <a:pt x="12051" y="27508"/>
                </a:lnTo>
                <a:lnTo>
                  <a:pt x="71021" y="27508"/>
                </a:lnTo>
                <a:lnTo>
                  <a:pt x="46486" y="22232"/>
                </a:lnTo>
                <a:lnTo>
                  <a:pt x="92543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580194" y="205260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7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7" y="17333"/>
                </a:moveTo>
                <a:lnTo>
                  <a:pt x="70161" y="17333"/>
                </a:lnTo>
                <a:lnTo>
                  <a:pt x="92975" y="12435"/>
                </a:lnTo>
                <a:lnTo>
                  <a:pt x="89057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580194" y="205260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660066" y="207671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15450"/>
                </a:move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50"/>
                </a:lnTo>
                <a:close/>
              </a:path>
              <a:path w="92975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5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660066" y="207671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92975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50"/>
                </a:ln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92975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664114" y="205414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664114" y="2054142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577618" y="207645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8">
                <a:moveTo>
                  <a:pt x="71022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77618" y="2076457"/>
            <a:ext cx="79135" cy="18724"/>
          </a:xfrm>
          <a:custGeom>
            <a:avLst/>
            <a:gdLst/>
            <a:ahLst/>
            <a:cxnLst/>
            <a:rect l="l" t="t" r="r" b="b"/>
            <a:pathLst>
              <a:path w="92544" h="27508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1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581666" y="2053628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8" y="17333"/>
                </a:moveTo>
                <a:lnTo>
                  <a:pt x="70161" y="17333"/>
                </a:lnTo>
                <a:lnTo>
                  <a:pt x="92975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581666" y="2053628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661538" y="2077739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661538" y="2077739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538970" y="207466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80057" y="2074661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823771" y="2424912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23771" y="244697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820090" y="242286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9">
                <a:moveTo>
                  <a:pt x="0" y="6594"/>
                </a:moveTo>
                <a:lnTo>
                  <a:pt x="7748" y="6594"/>
                </a:lnTo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820090" y="2422861"/>
            <a:ext cx="6625" cy="8977"/>
          </a:xfrm>
          <a:custGeom>
            <a:avLst/>
            <a:gdLst/>
            <a:ahLst/>
            <a:cxnLst/>
            <a:rect l="l" t="t" r="r" b="b"/>
            <a:pathLst>
              <a:path w="7748" h="13189">
                <a:moveTo>
                  <a:pt x="-1721" y="6594"/>
                </a:moveTo>
                <a:lnTo>
                  <a:pt x="9470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665500" y="2424912"/>
            <a:ext cx="0" cy="74127"/>
          </a:xfrm>
          <a:custGeom>
            <a:avLst/>
            <a:gdLst/>
            <a:ahLst/>
            <a:cxnLst/>
            <a:rect l="l" t="t" r="r" b="b"/>
            <a:pathLst>
              <a:path h="108902">
                <a:moveTo>
                  <a:pt x="0" y="108902"/>
                </a:moveTo>
                <a:lnTo>
                  <a:pt x="0" y="0"/>
                </a:lnTo>
              </a:path>
            </a:pathLst>
          </a:custGeom>
          <a:ln w="5165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665500" y="2446971"/>
            <a:ext cx="0" cy="51042"/>
          </a:xfrm>
          <a:custGeom>
            <a:avLst/>
            <a:gdLst/>
            <a:ahLst/>
            <a:cxnLst/>
            <a:rect l="l" t="t" r="r" b="b"/>
            <a:pathLst>
              <a:path h="74988">
                <a:moveTo>
                  <a:pt x="0" y="74988"/>
                </a:moveTo>
                <a:lnTo>
                  <a:pt x="0" y="0"/>
                </a:lnTo>
              </a:path>
            </a:pathLst>
          </a:custGeom>
          <a:ln w="12052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662188" y="242286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9">
                <a:moveTo>
                  <a:pt x="0" y="6594"/>
                </a:moveTo>
                <a:lnTo>
                  <a:pt x="7317" y="6594"/>
                </a:lnTo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62188" y="2422861"/>
            <a:ext cx="6257" cy="8977"/>
          </a:xfrm>
          <a:custGeom>
            <a:avLst/>
            <a:gdLst/>
            <a:ahLst/>
            <a:cxnLst/>
            <a:rect l="l" t="t" r="r" b="b"/>
            <a:pathLst>
              <a:path w="7317" h="13189">
                <a:moveTo>
                  <a:pt x="-1721" y="6594"/>
                </a:moveTo>
                <a:lnTo>
                  <a:pt x="9039" y="6594"/>
                </a:lnTo>
              </a:path>
            </a:pathLst>
          </a:custGeom>
          <a:ln w="17473">
            <a:solidFill>
              <a:srgbClr val="0096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624136" y="2514561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5" y="5060"/>
                </a:lnTo>
                <a:lnTo>
                  <a:pt x="30736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7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624136" y="2514559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2">
                <a:moveTo>
                  <a:pt x="281671" y="42013"/>
                </a:moveTo>
                <a:lnTo>
                  <a:pt x="280293" y="47960"/>
                </a:lnTo>
                <a:lnTo>
                  <a:pt x="276284" y="53649"/>
                </a:lnTo>
                <a:lnTo>
                  <a:pt x="237636" y="72714"/>
                </a:lnTo>
                <a:lnTo>
                  <a:pt x="190087" y="81585"/>
                </a:lnTo>
                <a:lnTo>
                  <a:pt x="152325" y="84082"/>
                </a:lnTo>
                <a:lnTo>
                  <a:pt x="131357" y="83756"/>
                </a:lnTo>
                <a:lnTo>
                  <a:pt x="92898" y="81085"/>
                </a:lnTo>
                <a:lnTo>
                  <a:pt x="45628" y="72706"/>
                </a:lnTo>
                <a:lnTo>
                  <a:pt x="6887" y="55248"/>
                </a:lnTo>
                <a:lnTo>
                  <a:pt x="0" y="44630"/>
                </a:lnTo>
                <a:lnTo>
                  <a:pt x="1297" y="38123"/>
                </a:lnTo>
                <a:lnTo>
                  <a:pt x="43237" y="11837"/>
                </a:lnTo>
                <a:lnTo>
                  <a:pt x="90140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1" y="11111"/>
                </a:lnTo>
                <a:lnTo>
                  <a:pt x="273955" y="28265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23539" y="2502886"/>
            <a:ext cx="241455" cy="41039"/>
          </a:xfrm>
          <a:custGeom>
            <a:avLst/>
            <a:gdLst/>
            <a:ahLst/>
            <a:cxnLst/>
            <a:rect l="l" t="t" r="r" b="b"/>
            <a:pathLst>
              <a:path w="282368" h="60292">
                <a:moveTo>
                  <a:pt x="0" y="0"/>
                </a:moveTo>
                <a:lnTo>
                  <a:pt x="0" y="60292"/>
                </a:lnTo>
                <a:lnTo>
                  <a:pt x="282368" y="60292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623539" y="2502886"/>
            <a:ext cx="241455" cy="41039"/>
          </a:xfrm>
          <a:custGeom>
            <a:avLst/>
            <a:gdLst/>
            <a:ahLst/>
            <a:cxnLst/>
            <a:rect l="l" t="t" r="r" b="b"/>
            <a:pathLst>
              <a:path w="282368" h="60292">
                <a:moveTo>
                  <a:pt x="0" y="0"/>
                </a:moveTo>
                <a:lnTo>
                  <a:pt x="0" y="60292"/>
                </a:lnTo>
                <a:lnTo>
                  <a:pt x="282368" y="60292"/>
                </a:lnTo>
                <a:lnTo>
                  <a:pt x="28236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624136" y="2473522"/>
            <a:ext cx="240858" cy="57232"/>
          </a:xfrm>
          <a:custGeom>
            <a:avLst/>
            <a:gdLst/>
            <a:ahLst/>
            <a:cxnLst/>
            <a:rect l="l" t="t" r="r" b="b"/>
            <a:pathLst>
              <a:path w="281670" h="84081">
                <a:moveTo>
                  <a:pt x="127402" y="0"/>
                </a:moveTo>
                <a:lnTo>
                  <a:pt x="73125" y="5060"/>
                </a:lnTo>
                <a:lnTo>
                  <a:pt x="30736" y="16114"/>
                </a:lnTo>
                <a:lnTo>
                  <a:pt x="0" y="44629"/>
                </a:lnTo>
                <a:lnTo>
                  <a:pt x="2307" y="50058"/>
                </a:lnTo>
                <a:lnTo>
                  <a:pt x="45661" y="72713"/>
                </a:lnTo>
                <a:lnTo>
                  <a:pt x="92898" y="81084"/>
                </a:lnTo>
                <a:lnTo>
                  <a:pt x="131357" y="83755"/>
                </a:lnTo>
                <a:lnTo>
                  <a:pt x="152325" y="84081"/>
                </a:lnTo>
                <a:lnTo>
                  <a:pt x="171689" y="83211"/>
                </a:lnTo>
                <a:lnTo>
                  <a:pt x="223245" y="76279"/>
                </a:lnTo>
                <a:lnTo>
                  <a:pt x="261112" y="64029"/>
                </a:lnTo>
                <a:lnTo>
                  <a:pt x="281670" y="42012"/>
                </a:lnTo>
                <a:lnTo>
                  <a:pt x="281250" y="38720"/>
                </a:lnTo>
                <a:lnTo>
                  <a:pt x="247454" y="14821"/>
                </a:lnTo>
                <a:lnTo>
                  <a:pt x="204749" y="5109"/>
                </a:lnTo>
                <a:lnTo>
                  <a:pt x="148617" y="307"/>
                </a:lnTo>
                <a:lnTo>
                  <a:pt x="127402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624136" y="2473520"/>
            <a:ext cx="240859" cy="57232"/>
          </a:xfrm>
          <a:custGeom>
            <a:avLst/>
            <a:gdLst/>
            <a:ahLst/>
            <a:cxnLst/>
            <a:rect l="l" t="t" r="r" b="b"/>
            <a:pathLst>
              <a:path w="281671" h="84081">
                <a:moveTo>
                  <a:pt x="281671" y="42013"/>
                </a:moveTo>
                <a:lnTo>
                  <a:pt x="280293" y="47960"/>
                </a:lnTo>
                <a:lnTo>
                  <a:pt x="276285" y="53649"/>
                </a:lnTo>
                <a:lnTo>
                  <a:pt x="237636" y="72713"/>
                </a:lnTo>
                <a:lnTo>
                  <a:pt x="190087" y="81584"/>
                </a:lnTo>
                <a:lnTo>
                  <a:pt x="152325" y="84081"/>
                </a:lnTo>
                <a:lnTo>
                  <a:pt x="131357" y="83755"/>
                </a:lnTo>
                <a:lnTo>
                  <a:pt x="92898" y="81085"/>
                </a:lnTo>
                <a:lnTo>
                  <a:pt x="45627" y="72705"/>
                </a:lnTo>
                <a:lnTo>
                  <a:pt x="6887" y="55247"/>
                </a:lnTo>
                <a:lnTo>
                  <a:pt x="0" y="44629"/>
                </a:lnTo>
                <a:lnTo>
                  <a:pt x="1297" y="38123"/>
                </a:lnTo>
                <a:lnTo>
                  <a:pt x="43237" y="11837"/>
                </a:lnTo>
                <a:lnTo>
                  <a:pt x="90141" y="2649"/>
                </a:lnTo>
                <a:lnTo>
                  <a:pt x="127401" y="0"/>
                </a:lnTo>
                <a:lnTo>
                  <a:pt x="148616" y="306"/>
                </a:lnTo>
                <a:lnTo>
                  <a:pt x="187392" y="2905"/>
                </a:lnTo>
                <a:lnTo>
                  <a:pt x="234882" y="11111"/>
                </a:lnTo>
                <a:lnTo>
                  <a:pt x="273955" y="28264"/>
                </a:lnTo>
                <a:lnTo>
                  <a:pt x="281250" y="38720"/>
                </a:lnTo>
                <a:lnTo>
                  <a:pt x="281671" y="42013"/>
                </a:lnTo>
                <a:close/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747580" y="248108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747580" y="2481085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661084" y="250340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3" y="6029"/>
                </a:lnTo>
                <a:lnTo>
                  <a:pt x="60411" y="17333"/>
                </a:lnTo>
                <a:close/>
              </a:path>
              <a:path w="92543" h="27508">
                <a:moveTo>
                  <a:pt x="71022" y="27508"/>
                </a:moveTo>
                <a:lnTo>
                  <a:pt x="12051" y="27508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661084" y="2503400"/>
            <a:ext cx="79134" cy="18724"/>
          </a:xfrm>
          <a:custGeom>
            <a:avLst/>
            <a:gdLst/>
            <a:ahLst/>
            <a:cxnLst/>
            <a:rect l="l" t="t" r="r" b="b"/>
            <a:pathLst>
              <a:path w="92543" h="27508">
                <a:moveTo>
                  <a:pt x="92543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1" y="27508"/>
                </a:lnTo>
                <a:lnTo>
                  <a:pt x="71022" y="27508"/>
                </a:lnTo>
                <a:lnTo>
                  <a:pt x="46487" y="22232"/>
                </a:lnTo>
                <a:lnTo>
                  <a:pt x="92543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65132" y="2480572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8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5" h="27508">
                <a:moveTo>
                  <a:pt x="89058" y="17333"/>
                </a:moveTo>
                <a:lnTo>
                  <a:pt x="70161" y="17333"/>
                </a:lnTo>
                <a:lnTo>
                  <a:pt x="92975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65132" y="2480572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6028"/>
                </a:moveTo>
                <a:lnTo>
                  <a:pt x="21091" y="0"/>
                </a:lnTo>
                <a:lnTo>
                  <a:pt x="70161" y="17333"/>
                </a:lnTo>
                <a:lnTo>
                  <a:pt x="92975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745003" y="250468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0" y="15449"/>
                </a:move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5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5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745003" y="2504683"/>
            <a:ext cx="79504" cy="18724"/>
          </a:xfrm>
          <a:custGeom>
            <a:avLst/>
            <a:gdLst/>
            <a:ahLst/>
            <a:cxnLst/>
            <a:rect l="l" t="t" r="r" b="b"/>
            <a:pathLst>
              <a:path w="92975" h="27508">
                <a:moveTo>
                  <a:pt x="92975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3" y="0"/>
                </a:lnTo>
                <a:lnTo>
                  <a:pt x="46487" y="5275"/>
                </a:lnTo>
                <a:lnTo>
                  <a:pt x="92975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749053" y="2482111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20661" y="27508"/>
                </a:moveTo>
                <a:lnTo>
                  <a:pt x="0" y="21478"/>
                </a:lnTo>
                <a:lnTo>
                  <a:pt x="46487" y="5275"/>
                </a:lnTo>
                <a:lnTo>
                  <a:pt x="21521" y="0"/>
                </a:lnTo>
                <a:lnTo>
                  <a:pt x="80922" y="0"/>
                </a:lnTo>
                <a:lnTo>
                  <a:pt x="89153" y="10551"/>
                </a:lnTo>
                <a:lnTo>
                  <a:pt x="69731" y="10551"/>
                </a:lnTo>
                <a:lnTo>
                  <a:pt x="20661" y="27508"/>
                </a:lnTo>
                <a:close/>
              </a:path>
              <a:path w="92974" h="27508">
                <a:moveTo>
                  <a:pt x="92974" y="15449"/>
                </a:moveTo>
                <a:lnTo>
                  <a:pt x="69731" y="10551"/>
                </a:lnTo>
                <a:lnTo>
                  <a:pt x="89153" y="10551"/>
                </a:lnTo>
                <a:lnTo>
                  <a:pt x="92974" y="15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749053" y="2482111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21478"/>
                </a:moveTo>
                <a:lnTo>
                  <a:pt x="20661" y="27508"/>
                </a:lnTo>
                <a:lnTo>
                  <a:pt x="69731" y="10551"/>
                </a:lnTo>
                <a:lnTo>
                  <a:pt x="92974" y="15449"/>
                </a:lnTo>
                <a:lnTo>
                  <a:pt x="80922" y="0"/>
                </a:lnTo>
                <a:lnTo>
                  <a:pt x="21521" y="0"/>
                </a:lnTo>
                <a:lnTo>
                  <a:pt x="46487" y="5275"/>
                </a:lnTo>
                <a:lnTo>
                  <a:pt x="0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662556" y="2504427"/>
            <a:ext cx="79135" cy="18723"/>
          </a:xfrm>
          <a:custGeom>
            <a:avLst/>
            <a:gdLst/>
            <a:ahLst/>
            <a:cxnLst/>
            <a:rect l="l" t="t" r="r" b="b"/>
            <a:pathLst>
              <a:path w="92544" h="27507">
                <a:moveTo>
                  <a:pt x="60411" y="17333"/>
                </a:moveTo>
                <a:lnTo>
                  <a:pt x="22813" y="17333"/>
                </a:lnTo>
                <a:lnTo>
                  <a:pt x="71883" y="0"/>
                </a:lnTo>
                <a:lnTo>
                  <a:pt x="92544" y="6029"/>
                </a:lnTo>
                <a:lnTo>
                  <a:pt x="60411" y="17333"/>
                </a:lnTo>
                <a:close/>
              </a:path>
              <a:path w="92544" h="27507">
                <a:moveTo>
                  <a:pt x="71022" y="27507"/>
                </a:moveTo>
                <a:lnTo>
                  <a:pt x="12052" y="27507"/>
                </a:lnTo>
                <a:lnTo>
                  <a:pt x="0" y="12435"/>
                </a:lnTo>
                <a:lnTo>
                  <a:pt x="22813" y="17333"/>
                </a:lnTo>
                <a:lnTo>
                  <a:pt x="60411" y="17333"/>
                </a:lnTo>
                <a:lnTo>
                  <a:pt x="46487" y="22232"/>
                </a:lnTo>
                <a:lnTo>
                  <a:pt x="71022" y="27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2556" y="2504427"/>
            <a:ext cx="79135" cy="18723"/>
          </a:xfrm>
          <a:custGeom>
            <a:avLst/>
            <a:gdLst/>
            <a:ahLst/>
            <a:cxnLst/>
            <a:rect l="l" t="t" r="r" b="b"/>
            <a:pathLst>
              <a:path w="92544" h="27507">
                <a:moveTo>
                  <a:pt x="92544" y="6029"/>
                </a:moveTo>
                <a:lnTo>
                  <a:pt x="71883" y="0"/>
                </a:lnTo>
                <a:lnTo>
                  <a:pt x="22813" y="17333"/>
                </a:lnTo>
                <a:lnTo>
                  <a:pt x="0" y="12435"/>
                </a:lnTo>
                <a:lnTo>
                  <a:pt x="12052" y="27507"/>
                </a:lnTo>
                <a:lnTo>
                  <a:pt x="71022" y="27507"/>
                </a:lnTo>
                <a:lnTo>
                  <a:pt x="46487" y="22232"/>
                </a:lnTo>
                <a:lnTo>
                  <a:pt x="92544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66604" y="248159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80922" y="27508"/>
                </a:move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lnTo>
                  <a:pt x="21091" y="0"/>
                </a:lnTo>
                <a:lnTo>
                  <a:pt x="70161" y="17333"/>
                </a:lnTo>
                <a:lnTo>
                  <a:pt x="89058" y="17333"/>
                </a:lnTo>
                <a:lnTo>
                  <a:pt x="80922" y="27508"/>
                </a:lnTo>
                <a:close/>
              </a:path>
              <a:path w="92974" h="27508">
                <a:moveTo>
                  <a:pt x="89058" y="17333"/>
                </a:moveTo>
                <a:lnTo>
                  <a:pt x="70161" y="17333"/>
                </a:lnTo>
                <a:lnTo>
                  <a:pt x="92974" y="12435"/>
                </a:lnTo>
                <a:lnTo>
                  <a:pt x="89058" y="17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66604" y="248159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6029"/>
                </a:moveTo>
                <a:lnTo>
                  <a:pt x="21091" y="0"/>
                </a:lnTo>
                <a:lnTo>
                  <a:pt x="70161" y="17333"/>
                </a:lnTo>
                <a:lnTo>
                  <a:pt x="92974" y="12435"/>
                </a:lnTo>
                <a:lnTo>
                  <a:pt x="80922" y="27508"/>
                </a:lnTo>
                <a:lnTo>
                  <a:pt x="21952" y="27508"/>
                </a:lnTo>
                <a:lnTo>
                  <a:pt x="46487" y="22232"/>
                </a:lnTo>
                <a:lnTo>
                  <a:pt x="0" y="6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746476" y="250570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0" y="15449"/>
                </a:move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61623" y="10551"/>
                </a:lnTo>
                <a:lnTo>
                  <a:pt x="22813" y="10551"/>
                </a:lnTo>
                <a:lnTo>
                  <a:pt x="0" y="15449"/>
                </a:lnTo>
                <a:close/>
              </a:path>
              <a:path w="92974" h="27508">
                <a:moveTo>
                  <a:pt x="71883" y="27508"/>
                </a:moveTo>
                <a:lnTo>
                  <a:pt x="22813" y="10551"/>
                </a:lnTo>
                <a:lnTo>
                  <a:pt x="61623" y="10551"/>
                </a:lnTo>
                <a:lnTo>
                  <a:pt x="92974" y="21478"/>
                </a:lnTo>
                <a:lnTo>
                  <a:pt x="71883" y="2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746476" y="2505708"/>
            <a:ext cx="79503" cy="18724"/>
          </a:xfrm>
          <a:custGeom>
            <a:avLst/>
            <a:gdLst/>
            <a:ahLst/>
            <a:cxnLst/>
            <a:rect l="l" t="t" r="r" b="b"/>
            <a:pathLst>
              <a:path w="92974" h="27508">
                <a:moveTo>
                  <a:pt x="92974" y="21478"/>
                </a:moveTo>
                <a:lnTo>
                  <a:pt x="71883" y="27508"/>
                </a:lnTo>
                <a:lnTo>
                  <a:pt x="22813" y="10551"/>
                </a:lnTo>
                <a:lnTo>
                  <a:pt x="0" y="15449"/>
                </a:lnTo>
                <a:lnTo>
                  <a:pt x="12052" y="0"/>
                </a:lnTo>
                <a:lnTo>
                  <a:pt x="71452" y="0"/>
                </a:lnTo>
                <a:lnTo>
                  <a:pt x="46487" y="5275"/>
                </a:lnTo>
                <a:lnTo>
                  <a:pt x="92974" y="21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23908" y="2502630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64995" y="2502630"/>
            <a:ext cx="0" cy="41295"/>
          </a:xfrm>
          <a:custGeom>
            <a:avLst/>
            <a:gdLst/>
            <a:ahLst/>
            <a:cxnLst/>
            <a:rect l="l" t="t" r="r" b="b"/>
            <a:pathLst>
              <a:path h="60668">
                <a:moveTo>
                  <a:pt x="0" y="0"/>
                </a:moveTo>
                <a:lnTo>
                  <a:pt x="0" y="6066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 txBox="1"/>
          <p:nvPr/>
        </p:nvSpPr>
        <p:spPr>
          <a:xfrm>
            <a:off x="5859246" y="1395200"/>
            <a:ext cx="2547180" cy="283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620"/>
            <a:r>
              <a:rPr sz="1100" spc="4" dirty="0">
                <a:solidFill>
                  <a:srgbClr val="0183B7"/>
                </a:solidFill>
                <a:latin typeface="Arial"/>
                <a:cs typeface="Arial"/>
              </a:rPr>
              <a:t>Set of</a:t>
            </a:r>
            <a:endParaRPr sz="1100">
              <a:latin typeface="Arial"/>
              <a:cs typeface="Arial"/>
            </a:endParaRPr>
          </a:p>
          <a:p>
            <a:pPr marL="9942">
              <a:lnSpc>
                <a:spcPts val="1178"/>
              </a:lnSpc>
              <a:tabLst>
                <a:tab pos="1273514" algn="l"/>
              </a:tabLst>
            </a:pPr>
            <a:r>
              <a:rPr sz="1100" spc="4" dirty="0">
                <a:solidFill>
                  <a:srgbClr val="0183B7"/>
                </a:solidFill>
                <a:latin typeface="Arial"/>
                <a:cs typeface="Arial"/>
              </a:rPr>
              <a:t>Parents	</a:t>
            </a:r>
            <a:r>
              <a:rPr sz="1600" spc="5" baseline="1984" dirty="0">
                <a:solidFill>
                  <a:srgbClr val="0183B7"/>
                </a:solidFill>
                <a:latin typeface="Arial"/>
                <a:cs typeface="Arial"/>
              </a:rPr>
              <a:t>Preferred Parent</a:t>
            </a:r>
            <a:endParaRPr sz="1600" baseline="1984">
              <a:latin typeface="Arial"/>
              <a:cs typeface="Arial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562677" y="3413607"/>
            <a:ext cx="2051427" cy="8017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12" dirty="0">
                <a:latin typeface="Arial"/>
                <a:cs typeface="Arial"/>
              </a:rPr>
              <a:t>Upward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route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discovery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"/>
              </a:spcBef>
            </a:pPr>
            <a:endParaRPr sz="600"/>
          </a:p>
          <a:p>
            <a:pPr marL="285323" marR="9942">
              <a:lnSpc>
                <a:spcPts val="1143"/>
              </a:lnSpc>
            </a:pPr>
            <a:r>
              <a:rPr sz="1000" spc="4" dirty="0">
                <a:latin typeface="Arial"/>
                <a:cs typeface="Arial"/>
              </a:rPr>
              <a:t>Comprises three logical sets</a:t>
            </a:r>
            <a:r>
              <a:rPr sz="1000" dirty="0">
                <a:latin typeface="Arial"/>
                <a:cs typeface="Arial"/>
              </a:rPr>
              <a:t> of link-local </a:t>
            </a:r>
            <a:r>
              <a:rPr sz="1000" spc="4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548"/>
              </a:lnSpc>
              <a:spcBef>
                <a:spcPts val="20"/>
              </a:spcBef>
            </a:pPr>
            <a:endParaRPr sz="500"/>
          </a:p>
          <a:p>
            <a:pPr marL="285323" marR="93451">
              <a:lnSpc>
                <a:spcPts val="1143"/>
              </a:lnSpc>
            </a:pPr>
            <a:r>
              <a:rPr sz="1000" spc="4" dirty="0">
                <a:latin typeface="Arial"/>
                <a:cs typeface="Arial"/>
              </a:rPr>
              <a:t>Neighbours are learnt from DIO advertisements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2818215" y="3389313"/>
            <a:ext cx="2174686" cy="9249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12" dirty="0">
                <a:latin typeface="Arial"/>
                <a:cs typeface="Arial"/>
              </a:rPr>
              <a:t>Candidate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Neighbour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"/>
              </a:spcBef>
            </a:pPr>
            <a:endParaRPr sz="600"/>
          </a:p>
          <a:p>
            <a:pPr marL="285323" marR="9942">
              <a:lnSpc>
                <a:spcPts val="1143"/>
              </a:lnSpc>
            </a:pPr>
            <a:r>
              <a:rPr sz="1000" spc="4" dirty="0">
                <a:latin typeface="Arial"/>
                <a:cs typeface="Arial"/>
              </a:rPr>
              <a:t>Subset of nodes reachable via</a:t>
            </a:r>
            <a:r>
              <a:rPr sz="1000" dirty="0">
                <a:latin typeface="Arial"/>
                <a:cs typeface="Arial"/>
              </a:rPr>
              <a:t> link-local </a:t>
            </a:r>
            <a:r>
              <a:rPr sz="1000" spc="4" dirty="0">
                <a:latin typeface="Arial"/>
                <a:cs typeface="Arial"/>
              </a:rPr>
              <a:t>multicast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548"/>
              </a:lnSpc>
              <a:spcBef>
                <a:spcPts val="2"/>
              </a:spcBef>
            </a:pPr>
            <a:endParaRPr sz="500"/>
          </a:p>
          <a:p>
            <a:pPr marL="285323" marR="199328">
              <a:lnSpc>
                <a:spcPct val="96100"/>
              </a:lnSpc>
            </a:pPr>
            <a:r>
              <a:rPr sz="1000" spc="4" dirty="0">
                <a:latin typeface="Arial"/>
                <a:cs typeface="Arial"/>
              </a:rPr>
              <a:t>Elements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4" dirty="0">
                <a:latin typeface="Arial"/>
                <a:cs typeface="Arial"/>
              </a:rPr>
              <a:t>the set may belong to different DODAG versions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5195672" y="3389313"/>
            <a:ext cx="1700111" cy="9249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12" dirty="0">
                <a:latin typeface="Arial"/>
                <a:cs typeface="Arial"/>
              </a:rPr>
              <a:t>Parent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"/>
              </a:spcBef>
            </a:pPr>
            <a:endParaRPr sz="600"/>
          </a:p>
          <a:p>
            <a:pPr marL="285323" marR="9942">
              <a:lnSpc>
                <a:spcPts val="1143"/>
              </a:lnSpc>
            </a:pPr>
            <a:r>
              <a:rPr sz="1000" spc="4" dirty="0">
                <a:latin typeface="Arial"/>
                <a:cs typeface="Arial"/>
              </a:rPr>
              <a:t>Consists of nodes with a higher rank (lower #)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548"/>
              </a:lnSpc>
              <a:spcBef>
                <a:spcPts val="2"/>
              </a:spcBef>
            </a:pPr>
            <a:endParaRPr sz="500"/>
          </a:p>
          <a:p>
            <a:pPr marL="285323" marR="51696">
              <a:lnSpc>
                <a:spcPct val="96100"/>
              </a:lnSpc>
            </a:pPr>
            <a:r>
              <a:rPr sz="1000" spc="4" dirty="0">
                <a:latin typeface="Arial"/>
                <a:cs typeface="Arial"/>
              </a:rPr>
              <a:t>Elements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4" dirty="0">
                <a:latin typeface="Arial"/>
                <a:cs typeface="Arial"/>
              </a:rPr>
              <a:t>the set must belong to SAME DODAG version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7024487" y="3389313"/>
            <a:ext cx="1623549" cy="9249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200" spc="8" dirty="0">
                <a:latin typeface="Arial"/>
                <a:cs typeface="Arial"/>
              </a:rPr>
              <a:t>Preferred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Parent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"/>
              </a:spcBef>
            </a:pPr>
            <a:endParaRPr sz="600"/>
          </a:p>
          <a:p>
            <a:pPr marL="285323" marR="9942">
              <a:lnSpc>
                <a:spcPts val="1143"/>
              </a:lnSpc>
            </a:pPr>
            <a:r>
              <a:rPr sz="1000" spc="4" dirty="0">
                <a:latin typeface="Arial"/>
                <a:cs typeface="Arial"/>
              </a:rPr>
              <a:t>Preferred next-hop to</a:t>
            </a:r>
            <a:r>
              <a:rPr sz="1000" dirty="0">
                <a:latin typeface="Arial"/>
                <a:cs typeface="Arial"/>
              </a:rPr>
              <a:t> th</a:t>
            </a:r>
            <a:r>
              <a:rPr sz="1000" spc="4" dirty="0">
                <a:latin typeface="Arial"/>
                <a:cs typeface="Arial"/>
              </a:rPr>
              <a:t>e DODAG </a:t>
            </a:r>
            <a:r>
              <a:rPr sz="1000" dirty="0">
                <a:latin typeface="Arial"/>
                <a:cs typeface="Arial"/>
              </a:rPr>
              <a:t>Root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548"/>
              </a:lnSpc>
              <a:spcBef>
                <a:spcPts val="2"/>
              </a:spcBef>
            </a:pPr>
            <a:endParaRPr sz="500"/>
          </a:p>
          <a:p>
            <a:pPr marL="285323" marR="184913" algn="just">
              <a:lnSpc>
                <a:spcPct val="96100"/>
              </a:lnSpc>
            </a:pPr>
            <a:r>
              <a:rPr sz="1000" spc="4" dirty="0">
                <a:latin typeface="Arial"/>
                <a:cs typeface="Arial"/>
              </a:rPr>
              <a:t>Multiple preferred parents possible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4" dirty="0">
                <a:latin typeface="Arial"/>
                <a:cs typeface="Arial"/>
              </a:rPr>
              <a:t> ranks are equal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3130039" y="2958515"/>
            <a:ext cx="5039283" cy="260205"/>
          </a:xfrm>
          <a:custGeom>
            <a:avLst/>
            <a:gdLst/>
            <a:ahLst/>
            <a:cxnLst/>
            <a:rect l="l" t="t" r="r" b="b"/>
            <a:pathLst>
              <a:path w="5893162" h="382277">
                <a:moveTo>
                  <a:pt x="5893162" y="0"/>
                </a:moveTo>
                <a:lnTo>
                  <a:pt x="5892981" y="20479"/>
                </a:lnTo>
                <a:lnTo>
                  <a:pt x="5892452" y="40333"/>
                </a:lnTo>
                <a:lnTo>
                  <a:pt x="5888952" y="95032"/>
                </a:lnTo>
                <a:lnTo>
                  <a:pt x="5882976" y="140108"/>
                </a:lnTo>
                <a:lnTo>
                  <a:pt x="5872017" y="180073"/>
                </a:lnTo>
                <a:lnTo>
                  <a:pt x="5861311" y="191138"/>
                </a:lnTo>
                <a:lnTo>
                  <a:pt x="2978432" y="191138"/>
                </a:lnTo>
                <a:lnTo>
                  <a:pt x="2975019" y="192223"/>
                </a:lnTo>
                <a:lnTo>
                  <a:pt x="2971711" y="195402"/>
                </a:lnTo>
                <a:lnTo>
                  <a:pt x="2957379" y="238841"/>
                </a:lnTo>
                <a:lnTo>
                  <a:pt x="2951214" y="282951"/>
                </a:lnTo>
                <a:lnTo>
                  <a:pt x="2947482" y="336940"/>
                </a:lnTo>
                <a:lnTo>
                  <a:pt x="2946593" y="376943"/>
                </a:lnTo>
                <a:lnTo>
                  <a:pt x="2946581" y="382277"/>
                </a:lnTo>
                <a:lnTo>
                  <a:pt x="2946400" y="361797"/>
                </a:lnTo>
                <a:lnTo>
                  <a:pt x="2945871" y="341944"/>
                </a:lnTo>
                <a:lnTo>
                  <a:pt x="2942371" y="287245"/>
                </a:lnTo>
                <a:lnTo>
                  <a:pt x="2936395" y="242169"/>
                </a:lnTo>
                <a:lnTo>
                  <a:pt x="2925436" y="202204"/>
                </a:lnTo>
                <a:lnTo>
                  <a:pt x="31851" y="191138"/>
                </a:lnTo>
                <a:lnTo>
                  <a:pt x="13308" y="155427"/>
                </a:lnTo>
                <a:lnTo>
                  <a:pt x="6442" y="115275"/>
                </a:lnTo>
                <a:lnTo>
                  <a:pt x="1844" y="64247"/>
                </a:lnTo>
                <a:lnTo>
                  <a:pt x="284" y="25663"/>
                </a:lnTo>
                <a:lnTo>
                  <a:pt x="0" y="0"/>
                </a:lnTo>
              </a:path>
            </a:pathLst>
          </a:custGeom>
          <a:ln w="15089">
            <a:solidFill>
              <a:srgbClr val="0096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4747072" y="3243800"/>
            <a:ext cx="1888529" cy="137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000" spc="4" dirty="0">
                <a:solidFill>
                  <a:srgbClr val="0183B7"/>
                </a:solidFill>
                <a:latin typeface="Arial"/>
                <a:cs typeface="Arial"/>
              </a:rPr>
              <a:t>Logical sets of </a:t>
            </a:r>
            <a:r>
              <a:rPr sz="1000" dirty="0">
                <a:solidFill>
                  <a:srgbClr val="0183B7"/>
                </a:solidFill>
                <a:latin typeface="Arial"/>
                <a:cs typeface="Arial"/>
              </a:rPr>
              <a:t>link-local </a:t>
            </a:r>
            <a:r>
              <a:rPr sz="1000" spc="4" dirty="0">
                <a:solidFill>
                  <a:srgbClr val="0183B7"/>
                </a:solidFill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4165445" y="2701811"/>
            <a:ext cx="515349" cy="29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311166" y="2764051"/>
            <a:ext cx="188369" cy="155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115915" y="2662667"/>
            <a:ext cx="509530" cy="371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 txBox="1"/>
          <p:nvPr/>
        </p:nvSpPr>
        <p:spPr>
          <a:xfrm>
            <a:off x="4251366" y="2718680"/>
            <a:ext cx="208509" cy="166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  <a:p>
            <a:pPr marL="9942">
              <a:lnSpc>
                <a:spcPts val="680"/>
              </a:lnSpc>
            </a:pPr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6081125" y="2701811"/>
            <a:ext cx="511795" cy="291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223290" y="2764051"/>
            <a:ext cx="188369" cy="155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029422" y="2662667"/>
            <a:ext cx="509531" cy="371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 txBox="1"/>
          <p:nvPr/>
        </p:nvSpPr>
        <p:spPr>
          <a:xfrm>
            <a:off x="6164874" y="2718680"/>
            <a:ext cx="208509" cy="166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  <a:p>
            <a:pPr marL="9942">
              <a:lnSpc>
                <a:spcPts val="680"/>
              </a:lnSpc>
            </a:pPr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7712473" y="2701811"/>
            <a:ext cx="515349" cy="291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858192" y="2764051"/>
            <a:ext cx="188369" cy="155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662883" y="2662667"/>
            <a:ext cx="509530" cy="371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 txBox="1"/>
          <p:nvPr/>
        </p:nvSpPr>
        <p:spPr>
          <a:xfrm>
            <a:off x="7798333" y="2718680"/>
            <a:ext cx="208509" cy="166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600">
              <a:latin typeface="Arial"/>
              <a:cs typeface="Arial"/>
            </a:endParaRPr>
          </a:p>
          <a:p>
            <a:pPr marL="9942">
              <a:lnSpc>
                <a:spcPts val="680"/>
              </a:lnSpc>
            </a:pPr>
            <a:r>
              <a:rPr sz="600" spc="-4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37952" y="38240"/>
            <a:ext cx="4948018" cy="48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3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2028" y="2499742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Building a DAG – Upward routing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Network formation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9" t="26649" r="13467" b="6066"/>
          <a:stretch/>
        </p:blipFill>
        <p:spPr bwMode="auto">
          <a:xfrm>
            <a:off x="1577787" y="1541928"/>
            <a:ext cx="5934637" cy="296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2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ROLL?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627534"/>
            <a:ext cx="9587408" cy="35858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outing 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power and </a:t>
            </a:r>
            <a:r>
              <a:rPr lang="en-US" altLang="zh-CN" sz="1800" dirty="0" err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ossy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(2008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www.ietf.org/html.charters/roll-charter.html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ROLL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Co-chairs: JP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Vasseur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(Cisco), David Culler (Arch Rock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To define routing solutions for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LLNs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specific LLN routing requirements developed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(RFC5673)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(RFC5548),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(RFC5826)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(RFC5867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the routing protocol for smart object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 for LLNs (RPL) adopted as WG document</a:t>
            </a:r>
          </a:p>
          <a:p>
            <a:endParaRPr lang="en-US" altLang="zh-CN" sz="400" dirty="0" smtClean="0"/>
          </a:p>
          <a:p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5844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dirty="0"/>
              <a:t>Network formation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8" b="7378"/>
          <a:stretch/>
        </p:blipFill>
        <p:spPr bwMode="auto">
          <a:xfrm>
            <a:off x="1109663" y="941294"/>
            <a:ext cx="6924675" cy="351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9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14363"/>
            <a:ext cx="7181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Network formation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595313"/>
            <a:ext cx="69437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Network formation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6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Network formation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42938"/>
            <a:ext cx="72961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5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08176" y="1233488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9964" y="1378744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7939" y="1306117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26639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26640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26641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640" idx="6"/>
            <a:endCxn id="26641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642" idx="4"/>
            <a:endCxn id="26647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6641" idx="4"/>
            <a:endCxn id="26642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26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063229"/>
            <a:ext cx="4186237" cy="353139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LLN links are depicted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Links are annotated w/ ETX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It is expected that ETX variations will be averaged/filtered as per [ROLL-METRICS] to be stable enough for route computation</a:t>
            </a:r>
          </a:p>
          <a:p>
            <a:pPr lvl="1" eaLnBrk="1" hangingPunct="1"/>
            <a:r>
              <a:rPr lang="en-US" altLang="zh-CN" sz="2000" smtClean="0">
                <a:ea typeface="ＭＳ Ｐゴシック" pitchFamily="-108" charset="-128"/>
              </a:rPr>
              <a:t>Nodes are also to observe the metric and gain confidence before use</a:t>
            </a:r>
            <a:endParaRPr lang="en-US" altLang="zh-CN" sz="1600" smtClean="0">
              <a:ea typeface="ＭＳ Ｐゴシック" pitchFamily="-108" charset="-128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26639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26640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26641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26642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26643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26644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26645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26646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26647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26648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26640" idx="5"/>
            <a:endCxn id="26642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0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26651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26652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6653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6654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26639" idx="6"/>
            <a:endCxn id="26640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6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26644" idx="3"/>
            <a:endCxn id="26645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8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26644" idx="5"/>
            <a:endCxn id="26646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26647" idx="0"/>
            <a:endCxn id="26640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6643" idx="5"/>
            <a:endCxn id="26647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6640" idx="3"/>
            <a:endCxn id="26643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6643" idx="2"/>
            <a:endCxn id="26644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4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26665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6666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6667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6668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6669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26645" idx="6"/>
            <a:endCxn id="26646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71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</p:spTree>
    <p:extLst>
      <p:ext uri="{BB962C8B-B14F-4D97-AF65-F5344CB8AC3E}">
        <p14:creationId xmlns:p14="http://schemas.microsoft.com/office/powerpoint/2010/main" val="41278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08176" y="1233488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9964" y="1378744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7939" y="1306117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28687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28688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28689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8688" idx="6"/>
            <a:endCxn id="28689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690" idx="4"/>
            <a:endCxn id="28695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8689" idx="4"/>
            <a:endCxn id="28690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28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063229"/>
            <a:ext cx="4186237" cy="3531394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Objective Code Point for example</a:t>
            </a:r>
          </a:p>
          <a:p>
            <a:pPr lvl="1" eaLnBrk="1" hangingPunct="1"/>
            <a:r>
              <a:rPr lang="en-US" altLang="zh-CN" sz="2000" smtClean="0">
                <a:ea typeface="ＭＳ Ｐゴシック" pitchFamily="-108" charset="-128"/>
              </a:rPr>
              <a:t>Metric: ETX</a:t>
            </a:r>
          </a:p>
          <a:p>
            <a:pPr lvl="1" eaLnBrk="1" hangingPunct="1"/>
            <a:r>
              <a:rPr lang="en-US" altLang="zh-CN" sz="2000" smtClean="0">
                <a:ea typeface="ＭＳ Ｐゴシック" pitchFamily="-108" charset="-128"/>
              </a:rPr>
              <a:t>Objective: Minimize ETX</a:t>
            </a:r>
          </a:p>
          <a:p>
            <a:pPr lvl="1" eaLnBrk="1" hangingPunct="1"/>
            <a:r>
              <a:rPr lang="en-US" altLang="zh-CN" sz="2000" smtClean="0">
                <a:ea typeface="ＭＳ Ｐゴシック" pitchFamily="-108" charset="-128"/>
              </a:rPr>
              <a:t>Depth computation: Depth ~ ETX</a:t>
            </a:r>
          </a:p>
          <a:p>
            <a:pPr lvl="2" eaLnBrk="1" hangingPunct="1"/>
            <a:r>
              <a:rPr lang="en-US" altLang="zh-CN" sz="1600" smtClean="0">
                <a:ea typeface="ＭＳ Ｐゴシック" pitchFamily="-108" charset="-128"/>
              </a:rPr>
              <a:t>Note that a practical computation may be more coarse </a:t>
            </a:r>
          </a:p>
        </p:txBody>
      </p:sp>
      <p:sp>
        <p:nvSpPr>
          <p:cNvPr id="28687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28688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28689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28690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28691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28692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28693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28694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28695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28696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28688" idx="5"/>
            <a:endCxn id="28690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8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28699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28700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8701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8702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28687" idx="6"/>
            <a:endCxn id="28688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4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28692" idx="3"/>
            <a:endCxn id="28693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6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28692" idx="5"/>
            <a:endCxn id="28694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28695" idx="0"/>
            <a:endCxn id="28688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8691" idx="5"/>
            <a:endCxn id="28695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8688" idx="3"/>
            <a:endCxn id="28691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8691" idx="2"/>
            <a:endCxn id="28692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2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28713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8714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8715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8716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28717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28693" idx="6"/>
            <a:endCxn id="28694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9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</p:spTree>
    <p:extLst>
      <p:ext uri="{BB962C8B-B14F-4D97-AF65-F5344CB8AC3E}">
        <p14:creationId xmlns:p14="http://schemas.microsoft.com/office/powerpoint/2010/main" val="15136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08176" y="1233488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9964" y="1378744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7939" y="1306117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4115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4116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4117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116" idx="6"/>
            <a:endCxn id="4117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738" idx="4"/>
            <a:endCxn id="30743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4117" idx="4"/>
            <a:endCxn id="30738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4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858441"/>
            <a:ext cx="4338637" cy="353139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LBR-1 multicasts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A, B, C receive and process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A, B, C consider link metrics to LBR-1 and the optimization objective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The optimization objective can be satisfied by joining the DAG rooted at LBR-1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A, B, C add LBR-1 as a DAG parent and join the DAG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4115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4116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4117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30738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30739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30740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30741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30742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30743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30744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4116" idx="5"/>
            <a:endCxn id="30738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30747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30748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0749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0750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4115" idx="6"/>
            <a:endCxn id="4116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2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30740" idx="3"/>
            <a:endCxn id="30741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4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30740" idx="5"/>
            <a:endCxn id="30742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0743" idx="0"/>
            <a:endCxn id="4116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0739" idx="5"/>
            <a:endCxn id="30743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116" idx="3"/>
            <a:endCxn id="30739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0739" idx="2"/>
            <a:endCxn id="30740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0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30761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0762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0763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0764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0765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30741" idx="6"/>
            <a:endCxn id="30742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1" name="Straight Connector 50"/>
          <p:cNvCxnSpPr>
            <a:stCxn id="17" idx="1"/>
            <a:endCxn id="4115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4116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7" idx="3"/>
            <a:endCxn id="4117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</p:spTree>
    <p:extLst>
      <p:ext uri="{BB962C8B-B14F-4D97-AF65-F5344CB8AC3E}">
        <p14:creationId xmlns:p14="http://schemas.microsoft.com/office/powerpoint/2010/main" val="12702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1092 0.1527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76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1.66667E-6 0.1148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11493 0.1386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17" idx="1"/>
            <a:endCxn id="3278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3278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3278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2781" idx="6"/>
            <a:endCxn id="3278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783" idx="4"/>
            <a:endCxn id="3278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2782" idx="4"/>
            <a:endCxn id="3278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32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A is at Depth 1 in the DAG, as calculated by the routine indicated by the example OCP (Depth ~ ETX)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B is at Depth 3, Node C is at Depth 2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A, B, C have installed default routes (::/0) with LBR-1 as successor</a:t>
            </a:r>
          </a:p>
          <a:p>
            <a:pPr eaLnBrk="1" hangingPunct="1">
              <a:buFontTx/>
              <a:buChar char="-"/>
            </a:pPr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3278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3278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3278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3278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3278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3278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3278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3278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3278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32789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32781" idx="5"/>
            <a:endCxn id="3278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1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32792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32793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2794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32796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32780" idx="6"/>
            <a:endCxn id="3278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32785" idx="3"/>
            <a:endCxn id="3278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32785" idx="5"/>
            <a:endCxn id="3278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2788" idx="0"/>
            <a:endCxn id="3278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2784" idx="5"/>
            <a:endCxn id="3278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2781" idx="3"/>
            <a:endCxn id="3278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2784" idx="2"/>
            <a:endCxn id="32785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6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32807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2808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2809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2810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2811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32786" idx="6"/>
            <a:endCxn id="3278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3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4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24289" y="2143126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4289" y="2143126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4289" y="2151460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cxnSp>
        <p:nvCxnSpPr>
          <p:cNvPr id="19" name="Straight Connector 18"/>
          <p:cNvCxnSpPr>
            <a:stCxn id="17" idx="1"/>
            <a:endCxn id="34832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34833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34821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4833" idx="6"/>
            <a:endCxn id="34821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118" idx="4"/>
            <a:endCxn id="34839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4821" idx="4"/>
            <a:endCxn id="4118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4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The RA timer on Node C expires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C multicasts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LBR-1 ignores RA-DIO from deeper node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B can add Node C as </a:t>
            </a:r>
            <a:r>
              <a:rPr lang="en-US" altLang="zh-CN" sz="2400" i="1" smtClean="0">
                <a:ea typeface="ＭＳ Ｐゴシック" pitchFamily="-108" charset="-128"/>
              </a:rPr>
              <a:t>alternate </a:t>
            </a:r>
            <a:r>
              <a:rPr lang="en-US" altLang="zh-CN" sz="2400" smtClean="0">
                <a:ea typeface="ＭＳ Ｐゴシック" pitchFamily="-108" charset="-128"/>
              </a:rPr>
              <a:t>DAG Parent, remaining at Depth 3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E joins the DAG at Depth 3 by adding Node C as DAG Parent</a:t>
            </a:r>
          </a:p>
          <a:p>
            <a:pPr eaLnBrk="1" hangingPunct="1">
              <a:buFontTx/>
              <a:buChar char="-"/>
            </a:pPr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34832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34833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4118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34835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34836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34837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34838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34839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34840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34833" idx="5"/>
            <a:endCxn id="4118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2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34843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34844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4845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34847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34832" idx="6"/>
            <a:endCxn id="34833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9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34836" idx="3"/>
            <a:endCxn id="34837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1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34836" idx="5"/>
            <a:endCxn id="34838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4839" idx="0"/>
            <a:endCxn id="34833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4835" idx="5"/>
            <a:endCxn id="34839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4833" idx="3"/>
            <a:endCxn id="34835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4835" idx="2"/>
            <a:endCxn id="34836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7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34858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4859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4860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4861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4862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34837" idx="6"/>
            <a:endCxn id="34838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4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2" name="Straight Connector 51"/>
          <p:cNvCxnSpPr>
            <a:stCxn id="34821" idx="2"/>
            <a:endCxn id="34833" idx="6"/>
          </p:cNvCxnSpPr>
          <p:nvPr/>
        </p:nvCxnSpPr>
        <p:spPr>
          <a:xfrm rot="10800000">
            <a:off x="2563814" y="2215754"/>
            <a:ext cx="1093787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4821" idx="4"/>
            <a:endCxn id="4118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14375 -0.170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85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16389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5.55556E-7 0.15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17" idx="1"/>
            <a:endCxn id="36876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36877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36878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878" idx="2"/>
            <a:endCxn id="36877" idx="6"/>
          </p:cNvCxnSpPr>
          <p:nvPr/>
        </p:nvCxnSpPr>
        <p:spPr>
          <a:xfrm rot="10800000">
            <a:off x="2563814" y="2215754"/>
            <a:ext cx="1093787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879" idx="4"/>
            <a:endCxn id="36884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6878" idx="4"/>
            <a:endCxn id="36879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36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A is at Depth 1, and can reach ::/0 via LBR-1 with ETX 1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B is at Depth 3, with DAG Parents LBR-1, and can reach ::/0 via LBR-1 or C with ETX 3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C is at Depth 2, ::/0 via LBR-1 with ETX 2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E is at Depth 3, ::/0 via C with ETX 3</a:t>
            </a:r>
          </a:p>
          <a:p>
            <a:pPr eaLnBrk="1" hangingPunct="1">
              <a:buFontTx/>
              <a:buChar char="-"/>
            </a:pPr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36876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36878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36879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36880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36881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36882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36883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36884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36885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36877" idx="5"/>
            <a:endCxn id="36879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7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36888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36889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6890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36892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36876" idx="6"/>
            <a:endCxn id="36877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4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36881" idx="3"/>
            <a:endCxn id="36882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6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36881" idx="5"/>
            <a:endCxn id="36883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6884" idx="0"/>
            <a:endCxn id="36877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6880" idx="5"/>
            <a:endCxn id="36884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877" idx="3"/>
            <a:endCxn id="36880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6880" idx="2"/>
            <a:endCxn id="36881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2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36903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6904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6905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6906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6907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36882" idx="6"/>
            <a:endCxn id="36883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9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74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</a:t>
            </a:r>
            <a:r>
              <a:rPr lang="en-US" altLang="zh-CN" dirty="0"/>
              <a:t>Should Routing Take Place 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771550"/>
            <a:ext cx="8686800" cy="358584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a number of interesting research initiatives on </a:t>
            </a:r>
            <a:r>
              <a:rPr lang="en-US" altLang="zh-C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WSN</a:t>
            </a:r>
            <a:endParaRPr lang="en-US" altLang="zh-C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Wireless Sensors Network </a:t>
            </a:r>
            <a:r>
              <a:rPr lang="en-US" altLang="zh-CN" sz="9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focussed</a:t>
            </a:r>
            <a:r>
              <a:rPr lang="en-US" altLang="zh-CN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algorithms … not </a:t>
            </a:r>
            <a:r>
              <a:rPr lang="en-US" altLang="zh-CN" sz="9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C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work assumed the use of MAC </a:t>
            </a:r>
            <a:r>
              <a:rPr lang="en-US" altLang="zh-C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lang="en-US" altLang="zh-C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 “routing” (mesh-under</a:t>
            </a:r>
            <a:r>
              <a:rPr lang="en-US" altLang="zh-CN" sz="9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multiple PHY/MAC is a </a:t>
            </a:r>
            <a:r>
              <a:rPr lang="en-US" altLang="zh-CN" sz="9600" b="1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</a:p>
          <a:p>
            <a:pPr lvl="1">
              <a:lnSpc>
                <a:spcPct val="120000"/>
              </a:lnSpc>
            </a:pPr>
            <a:r>
              <a:rPr lang="en-US" altLang="zh-C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802.15.4, Low Power </a:t>
            </a:r>
            <a:r>
              <a:rPr lang="en-US" altLang="zh-C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Power Line Communications (PLC</a:t>
            </a:r>
            <a:r>
              <a:rPr lang="en-US" altLang="zh-C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IP to </a:t>
            </a:r>
            <a:r>
              <a:rPr lang="en-US" altLang="zh-C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en-US" altLang="zh-C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</a:t>
            </a:r>
            <a:r>
              <a:rPr lang="en-US" altLang="zh-CN" sz="9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PHY/MAC</a:t>
            </a:r>
            <a:endParaRPr lang="en-US" altLang="zh-CN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from mesh-under (L2) to router-over(L3)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7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38929" idx="6"/>
            <a:endCxn id="38919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38929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919" idx="2"/>
            <a:endCxn id="38929" idx="6"/>
          </p:cNvCxnSpPr>
          <p:nvPr/>
        </p:nvCxnSpPr>
        <p:spPr>
          <a:xfrm rot="10800000">
            <a:off x="2563814" y="2215754"/>
            <a:ext cx="1093787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919" idx="4"/>
            <a:endCxn id="38930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4226" y="2078832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4226" y="2151460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38928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38919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930" idx="4"/>
            <a:endCxn id="38935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The RA timer on Node A expires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Node A multicasts RA-DIO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LBR-1 ignores RA-DIO from deeper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Node B adds Node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Node B can improve to a more optimum position in the DAG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Node B </a:t>
            </a:r>
            <a:r>
              <a:rPr lang="en-US" altLang="zh-CN" sz="2400" i="1" smtClean="0">
                <a:ea typeface="ＭＳ Ｐゴシック" pitchFamily="-108" charset="-128"/>
              </a:rPr>
              <a:t>removes</a:t>
            </a:r>
            <a:r>
              <a:rPr lang="en-US" altLang="zh-CN" sz="2400" smtClean="0">
                <a:ea typeface="ＭＳ Ｐゴシック" pitchFamily="-108" charset="-128"/>
              </a:rPr>
              <a:t> LBR-1, Node C as DAG Parents</a:t>
            </a:r>
          </a:p>
        </p:txBody>
      </p:sp>
      <p:sp>
        <p:nvSpPr>
          <p:cNvPr id="38928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38929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38930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38931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38932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38933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38934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38935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38936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38929" idx="5"/>
            <a:endCxn id="38930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8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38939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38940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8941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38943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38928" idx="6"/>
            <a:endCxn id="38929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5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38932" idx="3"/>
            <a:endCxn id="38933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7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38932" idx="5"/>
            <a:endCxn id="38934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8935" idx="0"/>
            <a:endCxn id="38929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8931" idx="5"/>
            <a:endCxn id="38935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8929" idx="3"/>
            <a:endCxn id="38931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8931" idx="2"/>
            <a:endCxn id="38932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53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38954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8955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8956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8957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38958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38933" idx="6"/>
            <a:endCxn id="38934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60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62" name="Straight Connector 61"/>
          <p:cNvCxnSpPr>
            <a:stCxn id="17" idx="2"/>
            <a:endCxn id="38929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928" idx="6"/>
            <a:endCxn id="38929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25069E-8 L 0.12362 -0.15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75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15365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  <p:bldP spid="50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17" idx="1"/>
            <a:endCxn id="4302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4302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4302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3022" idx="2"/>
            <a:endCxn id="43021" idx="6"/>
          </p:cNvCxnSpPr>
          <p:nvPr/>
        </p:nvCxnSpPr>
        <p:spPr>
          <a:xfrm rot="10800000"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3023" idx="4"/>
            <a:endCxn id="4123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43022" idx="4"/>
            <a:endCxn id="4302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-108" charset="-128"/>
              </a:rPr>
              <a:t>DAG Construction</a:t>
            </a:r>
          </a:p>
        </p:txBody>
      </p:sp>
      <p:sp>
        <p:nvSpPr>
          <p:cNvPr id="43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DAG Construction continues…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And is continuously maintained</a:t>
            </a:r>
          </a:p>
          <a:p>
            <a:pPr eaLnBrk="1" hangingPunct="1">
              <a:buFontTx/>
              <a:buChar char="-"/>
            </a:pPr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4302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A</a:t>
            </a:r>
          </a:p>
        </p:txBody>
      </p:sp>
      <p:sp>
        <p:nvSpPr>
          <p:cNvPr id="4302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B</a:t>
            </a:r>
          </a:p>
        </p:txBody>
      </p:sp>
      <p:sp>
        <p:nvSpPr>
          <p:cNvPr id="4302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C</a:t>
            </a:r>
          </a:p>
        </p:txBody>
      </p:sp>
      <p:sp>
        <p:nvSpPr>
          <p:cNvPr id="4302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E</a:t>
            </a:r>
          </a:p>
        </p:txBody>
      </p:sp>
      <p:sp>
        <p:nvSpPr>
          <p:cNvPr id="4119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D</a:t>
            </a:r>
          </a:p>
        </p:txBody>
      </p:sp>
      <p:sp>
        <p:nvSpPr>
          <p:cNvPr id="4120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F</a:t>
            </a:r>
          </a:p>
        </p:txBody>
      </p:sp>
      <p:sp>
        <p:nvSpPr>
          <p:cNvPr id="4121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G</a:t>
            </a:r>
          </a:p>
        </p:txBody>
      </p:sp>
      <p:sp>
        <p:nvSpPr>
          <p:cNvPr id="4122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H</a:t>
            </a:r>
          </a:p>
        </p:txBody>
      </p:sp>
      <p:sp>
        <p:nvSpPr>
          <p:cNvPr id="4123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chemeClr val="bg1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r>
              <a:rPr lang="en-US" altLang="zh-CN" sz="1800"/>
              <a:t>I</a:t>
            </a:r>
          </a:p>
        </p:txBody>
      </p:sp>
      <p:sp>
        <p:nvSpPr>
          <p:cNvPr id="43029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43021" idx="5"/>
            <a:endCxn id="4302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1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43032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43033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43034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43036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43020" idx="6"/>
            <a:endCxn id="4302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8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4120" idx="3"/>
            <a:endCxn id="4121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40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4120" idx="5"/>
            <a:endCxn id="4122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4123" idx="0"/>
            <a:endCxn id="4302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119" idx="5"/>
            <a:endCxn id="4123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3021" idx="3"/>
            <a:endCxn id="4119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119" idx="2"/>
            <a:endCxn id="4120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46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43047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43048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43049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43050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43051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4121" idx="6"/>
            <a:endCxn id="4122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53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1" name="Straight Connector 50"/>
          <p:cNvCxnSpPr>
            <a:stCxn id="43023" idx="4"/>
            <a:endCxn id="4123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20" idx="3"/>
            <a:endCxn id="4121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120" idx="5"/>
            <a:endCxn id="4122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19" idx="5"/>
            <a:endCxn id="4123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3021" idx="3"/>
            <a:endCxn id="4119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19" idx="2"/>
            <a:endCxn id="4120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8972" y="1360808"/>
            <a:ext cx="664623" cy="49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3252" y="1380886"/>
            <a:ext cx="576930" cy="427905"/>
          </a:xfrm>
          <a:custGeom>
            <a:avLst/>
            <a:gdLst/>
            <a:ahLst/>
            <a:cxnLst/>
            <a:rect l="l" t="t" r="r" b="b"/>
            <a:pathLst>
              <a:path w="674687" h="628650">
                <a:moveTo>
                  <a:pt x="337343" y="0"/>
                </a:moveTo>
                <a:lnTo>
                  <a:pt x="282624" y="4113"/>
                </a:lnTo>
                <a:lnTo>
                  <a:pt x="230716" y="16024"/>
                </a:lnTo>
                <a:lnTo>
                  <a:pt x="182314" y="35084"/>
                </a:lnTo>
                <a:lnTo>
                  <a:pt x="138112" y="60646"/>
                </a:lnTo>
                <a:lnTo>
                  <a:pt x="98805" y="92063"/>
                </a:lnTo>
                <a:lnTo>
                  <a:pt x="65087" y="128688"/>
                </a:lnTo>
                <a:lnTo>
                  <a:pt x="37653" y="169874"/>
                </a:lnTo>
                <a:lnTo>
                  <a:pt x="17197" y="214973"/>
                </a:lnTo>
                <a:lnTo>
                  <a:pt x="4415" y="263339"/>
                </a:lnTo>
                <a:lnTo>
                  <a:pt x="0" y="314325"/>
                </a:lnTo>
                <a:lnTo>
                  <a:pt x="1118" y="340104"/>
                </a:lnTo>
                <a:lnTo>
                  <a:pt x="9804" y="389860"/>
                </a:lnTo>
                <a:lnTo>
                  <a:pt x="26510" y="436674"/>
                </a:lnTo>
                <a:lnTo>
                  <a:pt x="50541" y="479897"/>
                </a:lnTo>
                <a:lnTo>
                  <a:pt x="81204" y="518884"/>
                </a:lnTo>
                <a:lnTo>
                  <a:pt x="117803" y="552986"/>
                </a:lnTo>
                <a:lnTo>
                  <a:pt x="159645" y="581556"/>
                </a:lnTo>
                <a:lnTo>
                  <a:pt x="206034" y="603948"/>
                </a:lnTo>
                <a:lnTo>
                  <a:pt x="256275" y="619514"/>
                </a:lnTo>
                <a:lnTo>
                  <a:pt x="309676" y="627608"/>
                </a:lnTo>
                <a:lnTo>
                  <a:pt x="337343" y="628650"/>
                </a:lnTo>
                <a:lnTo>
                  <a:pt x="365011" y="627608"/>
                </a:lnTo>
                <a:lnTo>
                  <a:pt x="418411" y="619514"/>
                </a:lnTo>
                <a:lnTo>
                  <a:pt x="468653" y="603948"/>
                </a:lnTo>
                <a:lnTo>
                  <a:pt x="515042" y="581556"/>
                </a:lnTo>
                <a:lnTo>
                  <a:pt x="556883" y="552986"/>
                </a:lnTo>
                <a:lnTo>
                  <a:pt x="593482" y="518884"/>
                </a:lnTo>
                <a:lnTo>
                  <a:pt x="624145" y="479897"/>
                </a:lnTo>
                <a:lnTo>
                  <a:pt x="648177" y="436674"/>
                </a:lnTo>
                <a:lnTo>
                  <a:pt x="664883" y="389860"/>
                </a:lnTo>
                <a:lnTo>
                  <a:pt x="673569" y="340104"/>
                </a:lnTo>
                <a:lnTo>
                  <a:pt x="674687" y="314325"/>
                </a:lnTo>
                <a:lnTo>
                  <a:pt x="673569" y="288545"/>
                </a:lnTo>
                <a:lnTo>
                  <a:pt x="664883" y="238788"/>
                </a:lnTo>
                <a:lnTo>
                  <a:pt x="648177" y="191975"/>
                </a:lnTo>
                <a:lnTo>
                  <a:pt x="624145" y="148751"/>
                </a:lnTo>
                <a:lnTo>
                  <a:pt x="593482" y="109765"/>
                </a:lnTo>
                <a:lnTo>
                  <a:pt x="556883" y="75663"/>
                </a:lnTo>
                <a:lnTo>
                  <a:pt x="515042" y="47092"/>
                </a:lnTo>
                <a:lnTo>
                  <a:pt x="468653" y="24701"/>
                </a:lnTo>
                <a:lnTo>
                  <a:pt x="418411" y="9135"/>
                </a:lnTo>
                <a:lnTo>
                  <a:pt x="365011" y="1041"/>
                </a:lnTo>
                <a:lnTo>
                  <a:pt x="33734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3252" y="1380886"/>
            <a:ext cx="576930" cy="427904"/>
          </a:xfrm>
          <a:custGeom>
            <a:avLst/>
            <a:gdLst/>
            <a:ahLst/>
            <a:cxnLst/>
            <a:rect l="l" t="t" r="r" b="b"/>
            <a:pathLst>
              <a:path w="674687" h="628649">
                <a:moveTo>
                  <a:pt x="0" y="314324"/>
                </a:moveTo>
                <a:lnTo>
                  <a:pt x="1118" y="288545"/>
                </a:lnTo>
                <a:lnTo>
                  <a:pt x="4415" y="263339"/>
                </a:lnTo>
                <a:lnTo>
                  <a:pt x="17198" y="214973"/>
                </a:lnTo>
                <a:lnTo>
                  <a:pt x="37653" y="169874"/>
                </a:lnTo>
                <a:lnTo>
                  <a:pt x="65087" y="128688"/>
                </a:lnTo>
                <a:lnTo>
                  <a:pt x="98805" y="92063"/>
                </a:lnTo>
                <a:lnTo>
                  <a:pt x="138112" y="60646"/>
                </a:lnTo>
                <a:lnTo>
                  <a:pt x="182314" y="35084"/>
                </a:lnTo>
                <a:lnTo>
                  <a:pt x="230716" y="16024"/>
                </a:lnTo>
                <a:lnTo>
                  <a:pt x="282624" y="4113"/>
                </a:lnTo>
                <a:lnTo>
                  <a:pt x="337342" y="0"/>
                </a:lnTo>
                <a:lnTo>
                  <a:pt x="392062" y="4113"/>
                </a:lnTo>
                <a:lnTo>
                  <a:pt x="443970" y="16024"/>
                </a:lnTo>
                <a:lnTo>
                  <a:pt x="492372" y="35084"/>
                </a:lnTo>
                <a:lnTo>
                  <a:pt x="536574" y="60646"/>
                </a:lnTo>
                <a:lnTo>
                  <a:pt x="575882" y="92063"/>
                </a:lnTo>
                <a:lnTo>
                  <a:pt x="609600" y="128688"/>
                </a:lnTo>
                <a:lnTo>
                  <a:pt x="637034" y="169874"/>
                </a:lnTo>
                <a:lnTo>
                  <a:pt x="657489" y="214973"/>
                </a:lnTo>
                <a:lnTo>
                  <a:pt x="670272" y="263339"/>
                </a:lnTo>
                <a:lnTo>
                  <a:pt x="674687" y="314324"/>
                </a:lnTo>
                <a:lnTo>
                  <a:pt x="673569" y="340104"/>
                </a:lnTo>
                <a:lnTo>
                  <a:pt x="670272" y="365310"/>
                </a:lnTo>
                <a:lnTo>
                  <a:pt x="657489" y="413676"/>
                </a:lnTo>
                <a:lnTo>
                  <a:pt x="637034" y="458775"/>
                </a:lnTo>
                <a:lnTo>
                  <a:pt x="609600" y="499961"/>
                </a:lnTo>
                <a:lnTo>
                  <a:pt x="575882" y="536586"/>
                </a:lnTo>
                <a:lnTo>
                  <a:pt x="536574" y="568003"/>
                </a:lnTo>
                <a:lnTo>
                  <a:pt x="492372" y="593565"/>
                </a:lnTo>
                <a:lnTo>
                  <a:pt x="443970" y="612625"/>
                </a:lnTo>
                <a:lnTo>
                  <a:pt x="392062" y="624535"/>
                </a:lnTo>
                <a:lnTo>
                  <a:pt x="337342" y="628649"/>
                </a:lnTo>
                <a:lnTo>
                  <a:pt x="309675" y="627607"/>
                </a:lnTo>
                <a:lnTo>
                  <a:pt x="282624" y="624535"/>
                </a:lnTo>
                <a:lnTo>
                  <a:pt x="230716" y="612625"/>
                </a:lnTo>
                <a:lnTo>
                  <a:pt x="182314" y="593565"/>
                </a:lnTo>
                <a:lnTo>
                  <a:pt x="138112" y="568003"/>
                </a:lnTo>
                <a:lnTo>
                  <a:pt x="98805" y="536586"/>
                </a:lnTo>
                <a:lnTo>
                  <a:pt x="65087" y="499961"/>
                </a:lnTo>
                <a:lnTo>
                  <a:pt x="37653" y="458775"/>
                </a:lnTo>
                <a:lnTo>
                  <a:pt x="17198" y="413676"/>
                </a:lnTo>
                <a:lnTo>
                  <a:pt x="4415" y="365310"/>
                </a:lnTo>
                <a:lnTo>
                  <a:pt x="0" y="314324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67713" y="2956432"/>
            <a:ext cx="664622" cy="49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2026" y="2975803"/>
            <a:ext cx="576930" cy="427905"/>
          </a:xfrm>
          <a:custGeom>
            <a:avLst/>
            <a:gdLst/>
            <a:ahLst/>
            <a:cxnLst/>
            <a:rect l="l" t="t" r="r" b="b"/>
            <a:pathLst>
              <a:path w="674688" h="628650">
                <a:moveTo>
                  <a:pt x="337345" y="0"/>
                </a:moveTo>
                <a:lnTo>
                  <a:pt x="282625" y="4113"/>
                </a:lnTo>
                <a:lnTo>
                  <a:pt x="230717" y="16024"/>
                </a:lnTo>
                <a:lnTo>
                  <a:pt x="182315" y="35084"/>
                </a:lnTo>
                <a:lnTo>
                  <a:pt x="138113" y="60646"/>
                </a:lnTo>
                <a:lnTo>
                  <a:pt x="98806" y="92063"/>
                </a:lnTo>
                <a:lnTo>
                  <a:pt x="65088" y="128688"/>
                </a:lnTo>
                <a:lnTo>
                  <a:pt x="37653" y="169874"/>
                </a:lnTo>
                <a:lnTo>
                  <a:pt x="17198" y="214973"/>
                </a:lnTo>
                <a:lnTo>
                  <a:pt x="4415" y="263339"/>
                </a:lnTo>
                <a:lnTo>
                  <a:pt x="0" y="314325"/>
                </a:lnTo>
                <a:lnTo>
                  <a:pt x="1118" y="340104"/>
                </a:lnTo>
                <a:lnTo>
                  <a:pt x="9804" y="389860"/>
                </a:lnTo>
                <a:lnTo>
                  <a:pt x="26510" y="436674"/>
                </a:lnTo>
                <a:lnTo>
                  <a:pt x="50542" y="479897"/>
                </a:lnTo>
                <a:lnTo>
                  <a:pt x="81205" y="518884"/>
                </a:lnTo>
                <a:lnTo>
                  <a:pt x="117804" y="552986"/>
                </a:lnTo>
                <a:lnTo>
                  <a:pt x="159646" y="581556"/>
                </a:lnTo>
                <a:lnTo>
                  <a:pt x="206035" y="603948"/>
                </a:lnTo>
                <a:lnTo>
                  <a:pt x="256277" y="619514"/>
                </a:lnTo>
                <a:lnTo>
                  <a:pt x="309677" y="627608"/>
                </a:lnTo>
                <a:lnTo>
                  <a:pt x="337345" y="628650"/>
                </a:lnTo>
                <a:lnTo>
                  <a:pt x="365012" y="627608"/>
                </a:lnTo>
                <a:lnTo>
                  <a:pt x="418412" y="619514"/>
                </a:lnTo>
                <a:lnTo>
                  <a:pt x="468654" y="603948"/>
                </a:lnTo>
                <a:lnTo>
                  <a:pt x="515042" y="581556"/>
                </a:lnTo>
                <a:lnTo>
                  <a:pt x="556884" y="552986"/>
                </a:lnTo>
                <a:lnTo>
                  <a:pt x="593483" y="518884"/>
                </a:lnTo>
                <a:lnTo>
                  <a:pt x="624146" y="479897"/>
                </a:lnTo>
                <a:lnTo>
                  <a:pt x="648178" y="436674"/>
                </a:lnTo>
                <a:lnTo>
                  <a:pt x="664884" y="389860"/>
                </a:lnTo>
                <a:lnTo>
                  <a:pt x="673570" y="340104"/>
                </a:lnTo>
                <a:lnTo>
                  <a:pt x="674688" y="314325"/>
                </a:lnTo>
                <a:lnTo>
                  <a:pt x="673570" y="288545"/>
                </a:lnTo>
                <a:lnTo>
                  <a:pt x="664884" y="238788"/>
                </a:lnTo>
                <a:lnTo>
                  <a:pt x="648178" y="191975"/>
                </a:lnTo>
                <a:lnTo>
                  <a:pt x="624146" y="148751"/>
                </a:lnTo>
                <a:lnTo>
                  <a:pt x="593483" y="109765"/>
                </a:lnTo>
                <a:lnTo>
                  <a:pt x="556884" y="75663"/>
                </a:lnTo>
                <a:lnTo>
                  <a:pt x="515042" y="47092"/>
                </a:lnTo>
                <a:lnTo>
                  <a:pt x="468654" y="24701"/>
                </a:lnTo>
                <a:lnTo>
                  <a:pt x="418412" y="9135"/>
                </a:lnTo>
                <a:lnTo>
                  <a:pt x="365012" y="1041"/>
                </a:lnTo>
                <a:lnTo>
                  <a:pt x="337345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2027" y="2975803"/>
            <a:ext cx="576930" cy="427904"/>
          </a:xfrm>
          <a:custGeom>
            <a:avLst/>
            <a:gdLst/>
            <a:ahLst/>
            <a:cxnLst/>
            <a:rect l="l" t="t" r="r" b="b"/>
            <a:pathLst>
              <a:path w="674687" h="628649">
                <a:moveTo>
                  <a:pt x="0" y="314324"/>
                </a:moveTo>
                <a:lnTo>
                  <a:pt x="1118" y="288545"/>
                </a:lnTo>
                <a:lnTo>
                  <a:pt x="4415" y="263339"/>
                </a:lnTo>
                <a:lnTo>
                  <a:pt x="17198" y="214973"/>
                </a:lnTo>
                <a:lnTo>
                  <a:pt x="37653" y="169874"/>
                </a:lnTo>
                <a:lnTo>
                  <a:pt x="65087" y="128688"/>
                </a:lnTo>
                <a:lnTo>
                  <a:pt x="98805" y="92063"/>
                </a:lnTo>
                <a:lnTo>
                  <a:pt x="138112" y="60646"/>
                </a:lnTo>
                <a:lnTo>
                  <a:pt x="182314" y="35084"/>
                </a:lnTo>
                <a:lnTo>
                  <a:pt x="230717" y="16024"/>
                </a:lnTo>
                <a:lnTo>
                  <a:pt x="282625" y="4113"/>
                </a:lnTo>
                <a:lnTo>
                  <a:pt x="337343" y="0"/>
                </a:lnTo>
                <a:lnTo>
                  <a:pt x="392062" y="4113"/>
                </a:lnTo>
                <a:lnTo>
                  <a:pt x="443970" y="16024"/>
                </a:lnTo>
                <a:lnTo>
                  <a:pt x="492372" y="35084"/>
                </a:lnTo>
                <a:lnTo>
                  <a:pt x="536574" y="60646"/>
                </a:lnTo>
                <a:lnTo>
                  <a:pt x="575882" y="92063"/>
                </a:lnTo>
                <a:lnTo>
                  <a:pt x="609600" y="128688"/>
                </a:lnTo>
                <a:lnTo>
                  <a:pt x="637034" y="169874"/>
                </a:lnTo>
                <a:lnTo>
                  <a:pt x="657489" y="214973"/>
                </a:lnTo>
                <a:lnTo>
                  <a:pt x="670272" y="263339"/>
                </a:lnTo>
                <a:lnTo>
                  <a:pt x="674687" y="314324"/>
                </a:lnTo>
                <a:lnTo>
                  <a:pt x="673569" y="340104"/>
                </a:lnTo>
                <a:lnTo>
                  <a:pt x="670272" y="365310"/>
                </a:lnTo>
                <a:lnTo>
                  <a:pt x="657489" y="413676"/>
                </a:lnTo>
                <a:lnTo>
                  <a:pt x="637034" y="458775"/>
                </a:lnTo>
                <a:lnTo>
                  <a:pt x="609600" y="499961"/>
                </a:lnTo>
                <a:lnTo>
                  <a:pt x="575882" y="536586"/>
                </a:lnTo>
                <a:lnTo>
                  <a:pt x="536574" y="568003"/>
                </a:lnTo>
                <a:lnTo>
                  <a:pt x="492372" y="593565"/>
                </a:lnTo>
                <a:lnTo>
                  <a:pt x="443970" y="612625"/>
                </a:lnTo>
                <a:lnTo>
                  <a:pt x="392062" y="624535"/>
                </a:lnTo>
                <a:lnTo>
                  <a:pt x="337343" y="628649"/>
                </a:lnTo>
                <a:lnTo>
                  <a:pt x="309676" y="627607"/>
                </a:lnTo>
                <a:lnTo>
                  <a:pt x="282625" y="624535"/>
                </a:lnTo>
                <a:lnTo>
                  <a:pt x="230717" y="612625"/>
                </a:lnTo>
                <a:lnTo>
                  <a:pt x="182314" y="593565"/>
                </a:lnTo>
                <a:lnTo>
                  <a:pt x="138112" y="568003"/>
                </a:lnTo>
                <a:lnTo>
                  <a:pt x="98805" y="536586"/>
                </a:lnTo>
                <a:lnTo>
                  <a:pt x="65087" y="499961"/>
                </a:lnTo>
                <a:lnTo>
                  <a:pt x="37653" y="458775"/>
                </a:lnTo>
                <a:lnTo>
                  <a:pt x="17198" y="413676"/>
                </a:lnTo>
                <a:lnTo>
                  <a:pt x="4415" y="365310"/>
                </a:lnTo>
                <a:lnTo>
                  <a:pt x="0" y="314324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1710" y="3185591"/>
            <a:ext cx="394509" cy="540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6482" y="3288678"/>
            <a:ext cx="213990" cy="389493"/>
          </a:xfrm>
          <a:custGeom>
            <a:avLst/>
            <a:gdLst/>
            <a:ahLst/>
            <a:cxnLst/>
            <a:rect l="l" t="t" r="r" b="b"/>
            <a:pathLst>
              <a:path w="250249" h="572218">
                <a:moveTo>
                  <a:pt x="250249" y="0"/>
                </a:moveTo>
                <a:lnTo>
                  <a:pt x="0" y="5722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7233" y="3272960"/>
            <a:ext cx="93437" cy="84502"/>
          </a:xfrm>
          <a:custGeom>
            <a:avLst/>
            <a:gdLst/>
            <a:ahLst/>
            <a:cxnLst/>
            <a:rect l="l" t="t" r="r" b="b"/>
            <a:pathLst>
              <a:path w="109269" h="124145">
                <a:moveTo>
                  <a:pt x="101122" y="46186"/>
                </a:moveTo>
                <a:lnTo>
                  <a:pt x="75551" y="46186"/>
                </a:lnTo>
                <a:lnTo>
                  <a:pt x="84039" y="119153"/>
                </a:lnTo>
                <a:lnTo>
                  <a:pt x="90343" y="124145"/>
                </a:lnTo>
                <a:lnTo>
                  <a:pt x="104278" y="122523"/>
                </a:lnTo>
                <a:lnTo>
                  <a:pt x="109269" y="116218"/>
                </a:lnTo>
                <a:lnTo>
                  <a:pt x="101122" y="46186"/>
                </a:lnTo>
                <a:close/>
              </a:path>
              <a:path w="109269" h="124145">
                <a:moveTo>
                  <a:pt x="95750" y="0"/>
                </a:moveTo>
                <a:lnTo>
                  <a:pt x="1240" y="68974"/>
                </a:lnTo>
                <a:lnTo>
                  <a:pt x="0" y="76918"/>
                </a:lnTo>
                <a:lnTo>
                  <a:pt x="8268" y="88251"/>
                </a:lnTo>
                <a:lnTo>
                  <a:pt x="16214" y="89491"/>
                </a:lnTo>
                <a:lnTo>
                  <a:pt x="75551" y="46186"/>
                </a:lnTo>
                <a:lnTo>
                  <a:pt x="101122" y="46186"/>
                </a:lnTo>
                <a:lnTo>
                  <a:pt x="95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0511" y="3335633"/>
            <a:ext cx="241632" cy="167487"/>
          </a:xfrm>
          <a:custGeom>
            <a:avLst/>
            <a:gdLst/>
            <a:ahLst/>
            <a:cxnLst/>
            <a:rect l="l" t="t" r="r" b="b"/>
            <a:pathLst>
              <a:path w="282575" h="246061">
                <a:moveTo>
                  <a:pt x="0" y="246061"/>
                </a:moveTo>
                <a:lnTo>
                  <a:pt x="282575" y="246061"/>
                </a:lnTo>
                <a:lnTo>
                  <a:pt x="28257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5488" y="3358108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5862" y="1578649"/>
            <a:ext cx="380292" cy="546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8883" y="1680943"/>
            <a:ext cx="204931" cy="396908"/>
          </a:xfrm>
          <a:custGeom>
            <a:avLst/>
            <a:gdLst/>
            <a:ahLst/>
            <a:cxnLst/>
            <a:rect l="l" t="t" r="r" b="b"/>
            <a:pathLst>
              <a:path w="239655" h="583112">
                <a:moveTo>
                  <a:pt x="239655" y="0"/>
                </a:moveTo>
                <a:lnTo>
                  <a:pt x="0" y="58311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1618" y="1665076"/>
            <a:ext cx="94164" cy="84562"/>
          </a:xfrm>
          <a:custGeom>
            <a:avLst/>
            <a:gdLst/>
            <a:ahLst/>
            <a:cxnLst/>
            <a:rect l="l" t="t" r="r" b="b"/>
            <a:pathLst>
              <a:path w="110120" h="124233">
                <a:moveTo>
                  <a:pt x="100492" y="46625"/>
                </a:moveTo>
                <a:lnTo>
                  <a:pt x="74847" y="46625"/>
                </a:lnTo>
                <a:lnTo>
                  <a:pt x="84963" y="119385"/>
                </a:lnTo>
                <a:lnTo>
                  <a:pt x="91376" y="124233"/>
                </a:lnTo>
                <a:lnTo>
                  <a:pt x="105271" y="122302"/>
                </a:lnTo>
                <a:lnTo>
                  <a:pt x="110120" y="115887"/>
                </a:lnTo>
                <a:lnTo>
                  <a:pt x="100492" y="46625"/>
                </a:lnTo>
                <a:close/>
              </a:path>
              <a:path w="110120" h="124233">
                <a:moveTo>
                  <a:pt x="94010" y="0"/>
                </a:moveTo>
                <a:lnTo>
                  <a:pt x="1064" y="71066"/>
                </a:lnTo>
                <a:lnTo>
                  <a:pt x="0" y="79037"/>
                </a:lnTo>
                <a:lnTo>
                  <a:pt x="8520" y="90180"/>
                </a:lnTo>
                <a:lnTo>
                  <a:pt x="16492" y="91244"/>
                </a:lnTo>
                <a:lnTo>
                  <a:pt x="74847" y="46625"/>
                </a:lnTo>
                <a:lnTo>
                  <a:pt x="100492" y="46625"/>
                </a:lnTo>
                <a:lnTo>
                  <a:pt x="94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0863" y="2642399"/>
            <a:ext cx="1627793" cy="6308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2848" y="2662438"/>
            <a:ext cx="1543457" cy="559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2847" y="2662439"/>
            <a:ext cx="1543457" cy="559734"/>
          </a:xfrm>
          <a:custGeom>
            <a:avLst/>
            <a:gdLst/>
            <a:ahLst/>
            <a:cxnLst/>
            <a:rect l="l" t="t" r="r" b="b"/>
            <a:pathLst>
              <a:path w="1804987" h="822325">
                <a:moveTo>
                  <a:pt x="0" y="411162"/>
                </a:moveTo>
                <a:lnTo>
                  <a:pt x="2991" y="377441"/>
                </a:lnTo>
                <a:lnTo>
                  <a:pt x="11812" y="344470"/>
                </a:lnTo>
                <a:lnTo>
                  <a:pt x="46009" y="281203"/>
                </a:lnTo>
                <a:lnTo>
                  <a:pt x="70922" y="251119"/>
                </a:lnTo>
                <a:lnTo>
                  <a:pt x="100734" y="222209"/>
                </a:lnTo>
                <a:lnTo>
                  <a:pt x="135214" y="194579"/>
                </a:lnTo>
                <a:lnTo>
                  <a:pt x="174128" y="168335"/>
                </a:lnTo>
                <a:lnTo>
                  <a:pt x="217246" y="143582"/>
                </a:lnTo>
                <a:lnTo>
                  <a:pt x="264334" y="120426"/>
                </a:lnTo>
                <a:lnTo>
                  <a:pt x="315160" y="98974"/>
                </a:lnTo>
                <a:lnTo>
                  <a:pt x="369492" y="79330"/>
                </a:lnTo>
                <a:lnTo>
                  <a:pt x="427098" y="61601"/>
                </a:lnTo>
                <a:lnTo>
                  <a:pt x="487745" y="45893"/>
                </a:lnTo>
                <a:lnTo>
                  <a:pt x="551202" y="32311"/>
                </a:lnTo>
                <a:lnTo>
                  <a:pt x="617235" y="20961"/>
                </a:lnTo>
                <a:lnTo>
                  <a:pt x="685614" y="11949"/>
                </a:lnTo>
                <a:lnTo>
                  <a:pt x="756104" y="5381"/>
                </a:lnTo>
                <a:lnTo>
                  <a:pt x="828475" y="1362"/>
                </a:lnTo>
                <a:lnTo>
                  <a:pt x="902493" y="0"/>
                </a:lnTo>
                <a:lnTo>
                  <a:pt x="976512" y="1362"/>
                </a:lnTo>
                <a:lnTo>
                  <a:pt x="1048882" y="5381"/>
                </a:lnTo>
                <a:lnTo>
                  <a:pt x="1119373" y="11949"/>
                </a:lnTo>
                <a:lnTo>
                  <a:pt x="1187751" y="20961"/>
                </a:lnTo>
                <a:lnTo>
                  <a:pt x="1253785" y="32311"/>
                </a:lnTo>
                <a:lnTo>
                  <a:pt x="1317241" y="45893"/>
                </a:lnTo>
                <a:lnTo>
                  <a:pt x="1377888" y="61601"/>
                </a:lnTo>
                <a:lnTo>
                  <a:pt x="1435494" y="79330"/>
                </a:lnTo>
                <a:lnTo>
                  <a:pt x="1489827" y="98974"/>
                </a:lnTo>
                <a:lnTo>
                  <a:pt x="1540653" y="120426"/>
                </a:lnTo>
                <a:lnTo>
                  <a:pt x="1587741" y="143582"/>
                </a:lnTo>
                <a:lnTo>
                  <a:pt x="1630858" y="168335"/>
                </a:lnTo>
                <a:lnTo>
                  <a:pt x="1669773" y="194579"/>
                </a:lnTo>
                <a:lnTo>
                  <a:pt x="1704253" y="222209"/>
                </a:lnTo>
                <a:lnTo>
                  <a:pt x="1734065" y="251119"/>
                </a:lnTo>
                <a:lnTo>
                  <a:pt x="1758978" y="281203"/>
                </a:lnTo>
                <a:lnTo>
                  <a:pt x="1793175" y="344470"/>
                </a:lnTo>
                <a:lnTo>
                  <a:pt x="1804987" y="411162"/>
                </a:lnTo>
                <a:lnTo>
                  <a:pt x="1801996" y="444884"/>
                </a:lnTo>
                <a:lnTo>
                  <a:pt x="1793175" y="477855"/>
                </a:lnTo>
                <a:lnTo>
                  <a:pt x="1758978" y="541122"/>
                </a:lnTo>
                <a:lnTo>
                  <a:pt x="1734065" y="571206"/>
                </a:lnTo>
                <a:lnTo>
                  <a:pt x="1704253" y="600116"/>
                </a:lnTo>
                <a:lnTo>
                  <a:pt x="1669773" y="627746"/>
                </a:lnTo>
                <a:lnTo>
                  <a:pt x="1630858" y="653990"/>
                </a:lnTo>
                <a:lnTo>
                  <a:pt x="1587741" y="678743"/>
                </a:lnTo>
                <a:lnTo>
                  <a:pt x="1540653" y="701899"/>
                </a:lnTo>
                <a:lnTo>
                  <a:pt x="1489827" y="723351"/>
                </a:lnTo>
                <a:lnTo>
                  <a:pt x="1435494" y="742995"/>
                </a:lnTo>
                <a:lnTo>
                  <a:pt x="1377888" y="760724"/>
                </a:lnTo>
                <a:lnTo>
                  <a:pt x="1317241" y="776432"/>
                </a:lnTo>
                <a:lnTo>
                  <a:pt x="1253785" y="790014"/>
                </a:lnTo>
                <a:lnTo>
                  <a:pt x="1187751" y="801364"/>
                </a:lnTo>
                <a:lnTo>
                  <a:pt x="1119373" y="810376"/>
                </a:lnTo>
                <a:lnTo>
                  <a:pt x="1048882" y="816944"/>
                </a:lnTo>
                <a:lnTo>
                  <a:pt x="976512" y="820962"/>
                </a:lnTo>
                <a:lnTo>
                  <a:pt x="902493" y="822325"/>
                </a:lnTo>
                <a:lnTo>
                  <a:pt x="828475" y="820962"/>
                </a:lnTo>
                <a:lnTo>
                  <a:pt x="756104" y="816944"/>
                </a:lnTo>
                <a:lnTo>
                  <a:pt x="685614" y="810376"/>
                </a:lnTo>
                <a:lnTo>
                  <a:pt x="617235" y="801364"/>
                </a:lnTo>
                <a:lnTo>
                  <a:pt x="551202" y="790014"/>
                </a:lnTo>
                <a:lnTo>
                  <a:pt x="487745" y="776432"/>
                </a:lnTo>
                <a:lnTo>
                  <a:pt x="427098" y="760724"/>
                </a:lnTo>
                <a:lnTo>
                  <a:pt x="369492" y="742995"/>
                </a:lnTo>
                <a:lnTo>
                  <a:pt x="315160" y="723351"/>
                </a:lnTo>
                <a:lnTo>
                  <a:pt x="264334" y="701899"/>
                </a:lnTo>
                <a:lnTo>
                  <a:pt x="217246" y="678743"/>
                </a:lnTo>
                <a:lnTo>
                  <a:pt x="174128" y="653990"/>
                </a:lnTo>
                <a:lnTo>
                  <a:pt x="135214" y="627746"/>
                </a:lnTo>
                <a:lnTo>
                  <a:pt x="100734" y="600116"/>
                </a:lnTo>
                <a:lnTo>
                  <a:pt x="70922" y="571206"/>
                </a:lnTo>
                <a:lnTo>
                  <a:pt x="46009" y="541122"/>
                </a:lnTo>
                <a:lnTo>
                  <a:pt x="11812" y="477855"/>
                </a:lnTo>
                <a:lnTo>
                  <a:pt x="0" y="411162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3687" y="602602"/>
            <a:ext cx="85299" cy="4348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5870" y="619086"/>
            <a:ext cx="1355" cy="4286610"/>
          </a:xfrm>
          <a:custGeom>
            <a:avLst/>
            <a:gdLst/>
            <a:ahLst/>
            <a:cxnLst/>
            <a:rect l="l" t="t" r="r" b="b"/>
            <a:pathLst>
              <a:path w="1585" h="6297612">
                <a:moveTo>
                  <a:pt x="0" y="0"/>
                </a:moveTo>
                <a:lnTo>
                  <a:pt x="1585" y="62976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973" y="2475481"/>
            <a:ext cx="7897288" cy="70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069" y="2497112"/>
            <a:ext cx="7819097" cy="1080"/>
          </a:xfrm>
          <a:custGeom>
            <a:avLst/>
            <a:gdLst/>
            <a:ahLst/>
            <a:cxnLst/>
            <a:rect l="l" t="t" r="r" b="b"/>
            <a:pathLst>
              <a:path w="9143999" h="1586">
                <a:moveTo>
                  <a:pt x="0" y="0"/>
                </a:moveTo>
                <a:lnTo>
                  <a:pt x="9143999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2200" y="306170"/>
            <a:ext cx="278283" cy="167488"/>
          </a:xfrm>
          <a:custGeom>
            <a:avLst/>
            <a:gdLst/>
            <a:ahLst/>
            <a:cxnLst/>
            <a:rect l="l" t="t" r="r" b="b"/>
            <a:pathLst>
              <a:path w="325436" h="246062">
                <a:moveTo>
                  <a:pt x="0" y="246062"/>
                </a:moveTo>
                <a:lnTo>
                  <a:pt x="325436" y="246062"/>
                </a:lnTo>
                <a:lnTo>
                  <a:pt x="325436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41989" y="2741536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4657" y="3413649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7426" y="341364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6124" y="340068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6965" y="323730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5217" y="323730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46159" y="323730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90501" y="2720789"/>
            <a:ext cx="324438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0750" y="4110713"/>
            <a:ext cx="664622" cy="497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05423" y="4129849"/>
            <a:ext cx="576930" cy="427904"/>
          </a:xfrm>
          <a:custGeom>
            <a:avLst/>
            <a:gdLst/>
            <a:ahLst/>
            <a:cxnLst/>
            <a:rect l="l" t="t" r="r" b="b"/>
            <a:pathLst>
              <a:path w="674688" h="628649">
                <a:moveTo>
                  <a:pt x="337343" y="0"/>
                </a:moveTo>
                <a:lnTo>
                  <a:pt x="282625" y="4113"/>
                </a:lnTo>
                <a:lnTo>
                  <a:pt x="230717" y="16024"/>
                </a:lnTo>
                <a:lnTo>
                  <a:pt x="182315" y="35084"/>
                </a:lnTo>
                <a:lnTo>
                  <a:pt x="138113" y="60646"/>
                </a:lnTo>
                <a:lnTo>
                  <a:pt x="98805" y="92063"/>
                </a:lnTo>
                <a:lnTo>
                  <a:pt x="65088" y="128688"/>
                </a:lnTo>
                <a:lnTo>
                  <a:pt x="37653" y="169874"/>
                </a:lnTo>
                <a:lnTo>
                  <a:pt x="17198" y="214973"/>
                </a:lnTo>
                <a:lnTo>
                  <a:pt x="4415" y="263339"/>
                </a:lnTo>
                <a:lnTo>
                  <a:pt x="0" y="314324"/>
                </a:lnTo>
                <a:lnTo>
                  <a:pt x="1118" y="340104"/>
                </a:lnTo>
                <a:lnTo>
                  <a:pt x="9804" y="389860"/>
                </a:lnTo>
                <a:lnTo>
                  <a:pt x="26510" y="436674"/>
                </a:lnTo>
                <a:lnTo>
                  <a:pt x="50542" y="479897"/>
                </a:lnTo>
                <a:lnTo>
                  <a:pt x="81204" y="518883"/>
                </a:lnTo>
                <a:lnTo>
                  <a:pt x="117804" y="552985"/>
                </a:lnTo>
                <a:lnTo>
                  <a:pt x="159645" y="581556"/>
                </a:lnTo>
                <a:lnTo>
                  <a:pt x="206034" y="603948"/>
                </a:lnTo>
                <a:lnTo>
                  <a:pt x="256276" y="619514"/>
                </a:lnTo>
                <a:lnTo>
                  <a:pt x="309676" y="627607"/>
                </a:lnTo>
                <a:lnTo>
                  <a:pt x="337343" y="628649"/>
                </a:lnTo>
                <a:lnTo>
                  <a:pt x="365011" y="627607"/>
                </a:lnTo>
                <a:lnTo>
                  <a:pt x="418411" y="619514"/>
                </a:lnTo>
                <a:lnTo>
                  <a:pt x="468653" y="603948"/>
                </a:lnTo>
                <a:lnTo>
                  <a:pt x="515042" y="581556"/>
                </a:lnTo>
                <a:lnTo>
                  <a:pt x="556884" y="552985"/>
                </a:lnTo>
                <a:lnTo>
                  <a:pt x="593483" y="518883"/>
                </a:lnTo>
                <a:lnTo>
                  <a:pt x="624146" y="479897"/>
                </a:lnTo>
                <a:lnTo>
                  <a:pt x="648178" y="436674"/>
                </a:lnTo>
                <a:lnTo>
                  <a:pt x="664884" y="389860"/>
                </a:lnTo>
                <a:lnTo>
                  <a:pt x="673570" y="340104"/>
                </a:lnTo>
                <a:lnTo>
                  <a:pt x="674688" y="314324"/>
                </a:lnTo>
                <a:lnTo>
                  <a:pt x="673570" y="288545"/>
                </a:lnTo>
                <a:lnTo>
                  <a:pt x="664884" y="238788"/>
                </a:lnTo>
                <a:lnTo>
                  <a:pt x="648178" y="191975"/>
                </a:lnTo>
                <a:lnTo>
                  <a:pt x="624146" y="148751"/>
                </a:lnTo>
                <a:lnTo>
                  <a:pt x="593483" y="109765"/>
                </a:lnTo>
                <a:lnTo>
                  <a:pt x="556884" y="75663"/>
                </a:lnTo>
                <a:lnTo>
                  <a:pt x="515042" y="47092"/>
                </a:lnTo>
                <a:lnTo>
                  <a:pt x="468653" y="24701"/>
                </a:lnTo>
                <a:lnTo>
                  <a:pt x="418411" y="9135"/>
                </a:lnTo>
                <a:lnTo>
                  <a:pt x="365011" y="1041"/>
                </a:lnTo>
                <a:lnTo>
                  <a:pt x="33734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5423" y="4129849"/>
            <a:ext cx="576930" cy="427904"/>
          </a:xfrm>
          <a:custGeom>
            <a:avLst/>
            <a:gdLst/>
            <a:ahLst/>
            <a:cxnLst/>
            <a:rect l="l" t="t" r="r" b="b"/>
            <a:pathLst>
              <a:path w="674687" h="628649">
                <a:moveTo>
                  <a:pt x="0" y="314324"/>
                </a:moveTo>
                <a:lnTo>
                  <a:pt x="1118" y="288545"/>
                </a:lnTo>
                <a:lnTo>
                  <a:pt x="4415" y="263339"/>
                </a:lnTo>
                <a:lnTo>
                  <a:pt x="17198" y="214973"/>
                </a:lnTo>
                <a:lnTo>
                  <a:pt x="37653" y="169874"/>
                </a:lnTo>
                <a:lnTo>
                  <a:pt x="65087" y="128688"/>
                </a:lnTo>
                <a:lnTo>
                  <a:pt x="98805" y="92063"/>
                </a:lnTo>
                <a:lnTo>
                  <a:pt x="138112" y="60646"/>
                </a:lnTo>
                <a:lnTo>
                  <a:pt x="182314" y="35084"/>
                </a:lnTo>
                <a:lnTo>
                  <a:pt x="230717" y="16024"/>
                </a:lnTo>
                <a:lnTo>
                  <a:pt x="282624" y="4113"/>
                </a:lnTo>
                <a:lnTo>
                  <a:pt x="337343" y="0"/>
                </a:lnTo>
                <a:lnTo>
                  <a:pt x="392062" y="4113"/>
                </a:lnTo>
                <a:lnTo>
                  <a:pt x="443970" y="16024"/>
                </a:lnTo>
                <a:lnTo>
                  <a:pt x="492372" y="35084"/>
                </a:lnTo>
                <a:lnTo>
                  <a:pt x="536574" y="60646"/>
                </a:lnTo>
                <a:lnTo>
                  <a:pt x="575882" y="92063"/>
                </a:lnTo>
                <a:lnTo>
                  <a:pt x="609600" y="128688"/>
                </a:lnTo>
                <a:lnTo>
                  <a:pt x="637034" y="169874"/>
                </a:lnTo>
                <a:lnTo>
                  <a:pt x="657489" y="214973"/>
                </a:lnTo>
                <a:lnTo>
                  <a:pt x="670272" y="263339"/>
                </a:lnTo>
                <a:lnTo>
                  <a:pt x="674687" y="314324"/>
                </a:lnTo>
                <a:lnTo>
                  <a:pt x="673569" y="340104"/>
                </a:lnTo>
                <a:lnTo>
                  <a:pt x="670272" y="365310"/>
                </a:lnTo>
                <a:lnTo>
                  <a:pt x="657489" y="413676"/>
                </a:lnTo>
                <a:lnTo>
                  <a:pt x="637034" y="458775"/>
                </a:lnTo>
                <a:lnTo>
                  <a:pt x="609600" y="499961"/>
                </a:lnTo>
                <a:lnTo>
                  <a:pt x="575882" y="536586"/>
                </a:lnTo>
                <a:lnTo>
                  <a:pt x="536574" y="568003"/>
                </a:lnTo>
                <a:lnTo>
                  <a:pt x="492372" y="593565"/>
                </a:lnTo>
                <a:lnTo>
                  <a:pt x="443970" y="612625"/>
                </a:lnTo>
                <a:lnTo>
                  <a:pt x="392062" y="624535"/>
                </a:lnTo>
                <a:lnTo>
                  <a:pt x="337343" y="628649"/>
                </a:lnTo>
                <a:lnTo>
                  <a:pt x="309676" y="627607"/>
                </a:lnTo>
                <a:lnTo>
                  <a:pt x="282624" y="624535"/>
                </a:lnTo>
                <a:lnTo>
                  <a:pt x="230717" y="612625"/>
                </a:lnTo>
                <a:lnTo>
                  <a:pt x="182314" y="593565"/>
                </a:lnTo>
                <a:lnTo>
                  <a:pt x="138112" y="568003"/>
                </a:lnTo>
                <a:lnTo>
                  <a:pt x="98805" y="536586"/>
                </a:lnTo>
                <a:lnTo>
                  <a:pt x="65087" y="499961"/>
                </a:lnTo>
                <a:lnTo>
                  <a:pt x="37653" y="458775"/>
                </a:lnTo>
                <a:lnTo>
                  <a:pt x="17198" y="413676"/>
                </a:lnTo>
                <a:lnTo>
                  <a:pt x="4415" y="365310"/>
                </a:lnTo>
                <a:lnTo>
                  <a:pt x="0" y="314324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70124" y="3864580"/>
            <a:ext cx="252343" cy="497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6114" y="3968644"/>
            <a:ext cx="38818" cy="348142"/>
          </a:xfrm>
          <a:custGeom>
            <a:avLst/>
            <a:gdLst/>
            <a:ahLst/>
            <a:cxnLst/>
            <a:rect l="l" t="t" r="r" b="b"/>
            <a:pathLst>
              <a:path w="45396" h="511468">
                <a:moveTo>
                  <a:pt x="45396" y="0"/>
                </a:moveTo>
                <a:lnTo>
                  <a:pt x="0" y="5114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8984" y="3951556"/>
            <a:ext cx="100430" cy="81282"/>
          </a:xfrm>
          <a:custGeom>
            <a:avLst/>
            <a:gdLst/>
            <a:ahLst/>
            <a:cxnLst/>
            <a:rect l="l" t="t" r="r" b="b"/>
            <a:pathLst>
              <a:path w="117447" h="119415">
                <a:moveTo>
                  <a:pt x="91269" y="50211"/>
                </a:moveTo>
                <a:lnTo>
                  <a:pt x="63201" y="50211"/>
                </a:lnTo>
                <a:lnTo>
                  <a:pt x="94461" y="116688"/>
                </a:lnTo>
                <a:lnTo>
                  <a:pt x="102026" y="119415"/>
                </a:lnTo>
                <a:lnTo>
                  <a:pt x="114720" y="113445"/>
                </a:lnTo>
                <a:lnTo>
                  <a:pt x="117447" y="105881"/>
                </a:lnTo>
                <a:lnTo>
                  <a:pt x="91269" y="50211"/>
                </a:lnTo>
                <a:close/>
              </a:path>
              <a:path w="117447" h="119415">
                <a:moveTo>
                  <a:pt x="67657" y="0"/>
                </a:moveTo>
                <a:lnTo>
                  <a:pt x="0" y="95455"/>
                </a:lnTo>
                <a:lnTo>
                  <a:pt x="1351" y="103383"/>
                </a:lnTo>
                <a:lnTo>
                  <a:pt x="12795" y="111495"/>
                </a:lnTo>
                <a:lnTo>
                  <a:pt x="20722" y="110144"/>
                </a:lnTo>
                <a:lnTo>
                  <a:pt x="63201" y="50211"/>
                </a:lnTo>
                <a:lnTo>
                  <a:pt x="91269" y="50211"/>
                </a:lnTo>
                <a:lnTo>
                  <a:pt x="67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3614" y="3765560"/>
            <a:ext cx="760584" cy="5403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6039" y="3862284"/>
            <a:ext cx="575559" cy="396152"/>
          </a:xfrm>
          <a:custGeom>
            <a:avLst/>
            <a:gdLst/>
            <a:ahLst/>
            <a:cxnLst/>
            <a:rect l="l" t="t" r="r" b="b"/>
            <a:pathLst>
              <a:path w="673084" h="582001">
                <a:moveTo>
                  <a:pt x="0" y="0"/>
                </a:moveTo>
                <a:lnTo>
                  <a:pt x="673084" y="5820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9736" y="3851063"/>
            <a:ext cx="102230" cy="77757"/>
          </a:xfrm>
          <a:custGeom>
            <a:avLst/>
            <a:gdLst/>
            <a:ahLst/>
            <a:cxnLst/>
            <a:rect l="l" t="t" r="r" b="b"/>
            <a:pathLst>
              <a:path w="119552" h="114236">
                <a:moveTo>
                  <a:pt x="0" y="0"/>
                </a:moveTo>
                <a:lnTo>
                  <a:pt x="37887" y="110698"/>
                </a:lnTo>
                <a:lnTo>
                  <a:pt x="45109" y="114236"/>
                </a:lnTo>
                <a:lnTo>
                  <a:pt x="58381" y="109693"/>
                </a:lnTo>
                <a:lnTo>
                  <a:pt x="61920" y="102473"/>
                </a:lnTo>
                <a:lnTo>
                  <a:pt x="38131" y="32971"/>
                </a:lnTo>
                <a:lnTo>
                  <a:pt x="118649" y="32971"/>
                </a:lnTo>
                <a:lnTo>
                  <a:pt x="119552" y="28143"/>
                </a:lnTo>
                <a:lnTo>
                  <a:pt x="115008" y="21508"/>
                </a:lnTo>
                <a:lnTo>
                  <a:pt x="0" y="0"/>
                </a:lnTo>
                <a:close/>
              </a:path>
              <a:path w="119552" h="114236">
                <a:moveTo>
                  <a:pt x="118649" y="32971"/>
                </a:moveTo>
                <a:lnTo>
                  <a:pt x="38131" y="32971"/>
                </a:lnTo>
                <a:lnTo>
                  <a:pt x="110340" y="46475"/>
                </a:lnTo>
                <a:lnTo>
                  <a:pt x="116974" y="41931"/>
                </a:lnTo>
                <a:lnTo>
                  <a:pt x="118649" y="3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86787" y="3771317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4927" y="4402369"/>
            <a:ext cx="94480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735178" algn="l"/>
              </a:tabLst>
            </a:pPr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	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76395" y="438940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05985" y="3765560"/>
            <a:ext cx="852992" cy="5403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48412" y="3861314"/>
            <a:ext cx="669602" cy="397123"/>
          </a:xfrm>
          <a:custGeom>
            <a:avLst/>
            <a:gdLst/>
            <a:ahLst/>
            <a:cxnLst/>
            <a:rect l="l" t="t" r="r" b="b"/>
            <a:pathLst>
              <a:path w="783062" h="583427">
                <a:moveTo>
                  <a:pt x="783062" y="0"/>
                </a:moveTo>
                <a:lnTo>
                  <a:pt x="0" y="58342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31592" y="3851062"/>
            <a:ext cx="92745" cy="75325"/>
          </a:xfrm>
          <a:custGeom>
            <a:avLst/>
            <a:gdLst/>
            <a:ahLst/>
            <a:cxnLst/>
            <a:rect l="l" t="t" r="r" b="b"/>
            <a:pathLst>
              <a:path w="108460" h="110662">
                <a:moveTo>
                  <a:pt x="108460" y="30118"/>
                </a:moveTo>
                <a:lnTo>
                  <a:pt x="80855" y="30118"/>
                </a:lnTo>
                <a:lnTo>
                  <a:pt x="52087" y="97709"/>
                </a:lnTo>
                <a:lnTo>
                  <a:pt x="55092" y="105168"/>
                </a:lnTo>
                <a:lnTo>
                  <a:pt x="67999" y="110662"/>
                </a:lnTo>
                <a:lnTo>
                  <a:pt x="75458" y="107657"/>
                </a:lnTo>
                <a:lnTo>
                  <a:pt x="108460" y="30118"/>
                </a:lnTo>
                <a:close/>
              </a:path>
              <a:path w="108460" h="110662">
                <a:moveTo>
                  <a:pt x="121278" y="0"/>
                </a:moveTo>
                <a:lnTo>
                  <a:pt x="5012" y="13106"/>
                </a:lnTo>
                <a:lnTo>
                  <a:pt x="0" y="19394"/>
                </a:lnTo>
                <a:lnTo>
                  <a:pt x="1570" y="33333"/>
                </a:lnTo>
                <a:lnTo>
                  <a:pt x="7858" y="38347"/>
                </a:lnTo>
                <a:lnTo>
                  <a:pt x="80855" y="30118"/>
                </a:lnTo>
                <a:lnTo>
                  <a:pt x="108460" y="30118"/>
                </a:lnTo>
                <a:lnTo>
                  <a:pt x="121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07235" y="422602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5488" y="422602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86430" y="422602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35300" y="3750570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3719" y="2549038"/>
            <a:ext cx="575769" cy="2574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5464" y="2582988"/>
            <a:ext cx="401617" cy="1838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5233" y="2567348"/>
            <a:ext cx="490051" cy="189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5233" y="2567349"/>
            <a:ext cx="490051" cy="189100"/>
          </a:xfrm>
          <a:custGeom>
            <a:avLst/>
            <a:gdLst/>
            <a:ahLst/>
            <a:cxnLst/>
            <a:rect l="l" t="t" r="r" b="b"/>
            <a:pathLst>
              <a:path w="573087" h="277813">
                <a:moveTo>
                  <a:pt x="0" y="0"/>
                </a:moveTo>
                <a:lnTo>
                  <a:pt x="573087" y="0"/>
                </a:lnTo>
                <a:lnTo>
                  <a:pt x="573087" y="277813"/>
                </a:lnTo>
                <a:lnTo>
                  <a:pt x="0" y="277813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12564" y="2588096"/>
            <a:ext cx="351316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900" spc="-4" dirty="0">
                <a:solidFill>
                  <a:srgbClr val="FFFFFF"/>
                </a:solidFill>
                <a:latin typeface="Times New Roman"/>
                <a:cs typeface="Times New Roman"/>
              </a:rPr>
              <a:t>tep 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89996" y="2908336"/>
            <a:ext cx="316318" cy="3762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7114" y="2930419"/>
            <a:ext cx="135959" cy="226566"/>
          </a:xfrm>
          <a:custGeom>
            <a:avLst/>
            <a:gdLst/>
            <a:ahLst/>
            <a:cxnLst/>
            <a:rect l="l" t="t" r="r" b="b"/>
            <a:pathLst>
              <a:path w="158997" h="332856">
                <a:moveTo>
                  <a:pt x="0" y="0"/>
                </a:moveTo>
                <a:lnTo>
                  <a:pt x="158997" y="332856"/>
                </a:lnTo>
              </a:path>
            </a:pathLst>
          </a:custGeom>
          <a:ln w="22224">
            <a:solidFill>
              <a:srgbClr val="275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98338" y="3088135"/>
            <a:ext cx="92263" cy="84331"/>
          </a:xfrm>
          <a:custGeom>
            <a:avLst/>
            <a:gdLst/>
            <a:ahLst/>
            <a:cxnLst/>
            <a:rect l="l" t="t" r="r" b="b"/>
            <a:pathLst>
              <a:path w="107897" h="123894">
                <a:moveTo>
                  <a:pt x="15786" y="37106"/>
                </a:moveTo>
                <a:lnTo>
                  <a:pt x="7886" y="38611"/>
                </a:lnTo>
                <a:lnTo>
                  <a:pt x="0" y="50211"/>
                </a:lnTo>
                <a:lnTo>
                  <a:pt x="1504" y="58111"/>
                </a:lnTo>
                <a:lnTo>
                  <a:pt x="98262" y="123894"/>
                </a:lnTo>
                <a:lnTo>
                  <a:pt x="102021" y="78408"/>
                </a:lnTo>
                <a:lnTo>
                  <a:pt x="76535" y="78408"/>
                </a:lnTo>
                <a:lnTo>
                  <a:pt x="15786" y="37106"/>
                </a:lnTo>
                <a:close/>
              </a:path>
              <a:path w="107897" h="123894">
                <a:moveTo>
                  <a:pt x="88719" y="0"/>
                </a:moveTo>
                <a:lnTo>
                  <a:pt x="82584" y="5198"/>
                </a:lnTo>
                <a:lnTo>
                  <a:pt x="76535" y="78408"/>
                </a:lnTo>
                <a:lnTo>
                  <a:pt x="102021" y="78408"/>
                </a:lnTo>
                <a:lnTo>
                  <a:pt x="107897" y="7289"/>
                </a:lnTo>
                <a:lnTo>
                  <a:pt x="102699" y="1154"/>
                </a:lnTo>
                <a:lnTo>
                  <a:pt x="88719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963863" y="2673801"/>
            <a:ext cx="1701197" cy="2312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6609" marR="9942" indent="-227165">
              <a:lnSpc>
                <a:spcPts val="1018"/>
              </a:lnSpc>
            </a:pPr>
            <a:r>
              <a:rPr sz="900" dirty="0">
                <a:latin typeface="Times New Roman"/>
                <a:cs typeface="Times New Roman"/>
              </a:rPr>
              <a:t>DIO </a:t>
            </a:r>
            <a:r>
              <a:rPr sz="900" spc="-8" dirty="0">
                <a:latin typeface="Times New Roman"/>
                <a:cs typeface="Times New Roman"/>
              </a:rPr>
              <a:t>message </a:t>
            </a:r>
            <a:r>
              <a:rPr sz="900" spc="-4" dirty="0">
                <a:latin typeface="Times New Roman"/>
                <a:cs typeface="Times New Roman"/>
              </a:rPr>
              <a:t>multicasted to all- RP</a:t>
            </a:r>
            <a:r>
              <a:rPr sz="900" spc="-8" dirty="0">
                <a:latin typeface="Times New Roman"/>
                <a:cs typeface="Times New Roman"/>
              </a:rPr>
              <a:t>L-nodes by </a:t>
            </a:r>
            <a:r>
              <a:rPr sz="900" spc="-4" dirty="0">
                <a:latin typeface="Times New Roman"/>
                <a:cs typeface="Times New Roman"/>
              </a:rPr>
              <a:t>the root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0164" y="3765560"/>
            <a:ext cx="575769" cy="2574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1910" y="3799510"/>
            <a:ext cx="405171" cy="1838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3875" y="3785148"/>
            <a:ext cx="490050" cy="1890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3875" y="3785148"/>
            <a:ext cx="490050" cy="189099"/>
          </a:xfrm>
          <a:custGeom>
            <a:avLst/>
            <a:gdLst/>
            <a:ahLst/>
            <a:cxnLst/>
            <a:rect l="l" t="t" r="r" b="b"/>
            <a:pathLst>
              <a:path w="573086" h="277812">
                <a:moveTo>
                  <a:pt x="0" y="0"/>
                </a:moveTo>
                <a:lnTo>
                  <a:pt x="573086" y="0"/>
                </a:lnTo>
                <a:lnTo>
                  <a:pt x="573086" y="277812"/>
                </a:lnTo>
                <a:lnTo>
                  <a:pt x="0" y="27781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11207" y="3805895"/>
            <a:ext cx="351316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900" spc="-4" dirty="0">
                <a:solidFill>
                  <a:srgbClr val="FFFFFF"/>
                </a:solidFill>
                <a:latin typeface="Times New Roman"/>
                <a:cs typeface="Times New Roman"/>
              </a:rPr>
              <a:t>tep 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08087" y="2908336"/>
            <a:ext cx="387400" cy="37627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46307" y="2930420"/>
            <a:ext cx="200753" cy="227997"/>
          </a:xfrm>
          <a:custGeom>
            <a:avLst/>
            <a:gdLst/>
            <a:ahLst/>
            <a:cxnLst/>
            <a:rect l="l" t="t" r="r" b="b"/>
            <a:pathLst>
              <a:path w="234770" h="334959">
                <a:moveTo>
                  <a:pt x="234770" y="0"/>
                </a:moveTo>
                <a:lnTo>
                  <a:pt x="0" y="334959"/>
                </a:lnTo>
              </a:path>
            </a:pathLst>
          </a:custGeom>
          <a:ln w="22224">
            <a:solidFill>
              <a:srgbClr val="275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33937" y="3089567"/>
            <a:ext cx="93267" cy="82899"/>
          </a:xfrm>
          <a:custGeom>
            <a:avLst/>
            <a:gdLst/>
            <a:ahLst/>
            <a:cxnLst/>
            <a:rect l="l" t="t" r="r" b="b"/>
            <a:pathLst>
              <a:path w="109071" h="121790">
                <a:moveTo>
                  <a:pt x="15868" y="0"/>
                </a:moveTo>
                <a:lnTo>
                  <a:pt x="9729" y="5193"/>
                </a:lnTo>
                <a:lnTo>
                  <a:pt x="0" y="121790"/>
                </a:lnTo>
                <a:lnTo>
                  <a:pt x="89679" y="80510"/>
                </a:lnTo>
                <a:lnTo>
                  <a:pt x="28933" y="80510"/>
                </a:lnTo>
                <a:lnTo>
                  <a:pt x="35041" y="7305"/>
                </a:lnTo>
                <a:lnTo>
                  <a:pt x="29847" y="1167"/>
                </a:lnTo>
                <a:lnTo>
                  <a:pt x="15868" y="0"/>
                </a:lnTo>
                <a:close/>
              </a:path>
              <a:path w="109071" h="121790">
                <a:moveTo>
                  <a:pt x="95662" y="49794"/>
                </a:moveTo>
                <a:lnTo>
                  <a:pt x="28933" y="80510"/>
                </a:lnTo>
                <a:lnTo>
                  <a:pt x="89679" y="80510"/>
                </a:lnTo>
                <a:lnTo>
                  <a:pt x="106283" y="72867"/>
                </a:lnTo>
                <a:lnTo>
                  <a:pt x="109071" y="65324"/>
                </a:lnTo>
                <a:lnTo>
                  <a:pt x="103205" y="52581"/>
                </a:lnTo>
                <a:lnTo>
                  <a:pt x="95662" y="49794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609904" y="1640438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02675" y="164043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91372" y="162747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338310" y="1479631"/>
            <a:ext cx="1087564" cy="5856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81035" y="1573602"/>
            <a:ext cx="902038" cy="443738"/>
          </a:xfrm>
          <a:custGeom>
            <a:avLst/>
            <a:gdLst/>
            <a:ahLst/>
            <a:cxnLst/>
            <a:rect l="l" t="t" r="r" b="b"/>
            <a:pathLst>
              <a:path w="1054883" h="651912">
                <a:moveTo>
                  <a:pt x="1054883" y="0"/>
                </a:moveTo>
                <a:lnTo>
                  <a:pt x="0" y="6519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96653" y="1564583"/>
            <a:ext cx="92690" cy="71897"/>
          </a:xfrm>
          <a:custGeom>
            <a:avLst/>
            <a:gdLst/>
            <a:ahLst/>
            <a:cxnLst/>
            <a:rect l="l" t="t" r="r" b="b"/>
            <a:pathLst>
              <a:path w="108396" h="105627">
                <a:moveTo>
                  <a:pt x="108396" y="26501"/>
                </a:moveTo>
                <a:lnTo>
                  <a:pt x="79622" y="26501"/>
                </a:lnTo>
                <a:lnTo>
                  <a:pt x="45104" y="91344"/>
                </a:lnTo>
                <a:lnTo>
                  <a:pt x="47451" y="99035"/>
                </a:lnTo>
                <a:lnTo>
                  <a:pt x="59833" y="105627"/>
                </a:lnTo>
                <a:lnTo>
                  <a:pt x="67524" y="103280"/>
                </a:lnTo>
                <a:lnTo>
                  <a:pt x="108396" y="26501"/>
                </a:lnTo>
                <a:close/>
              </a:path>
              <a:path w="108396" h="105627">
                <a:moveTo>
                  <a:pt x="122504" y="0"/>
                </a:moveTo>
                <a:lnTo>
                  <a:pt x="5539" y="2979"/>
                </a:lnTo>
                <a:lnTo>
                  <a:pt x="0" y="8808"/>
                </a:lnTo>
                <a:lnTo>
                  <a:pt x="358" y="22832"/>
                </a:lnTo>
                <a:lnTo>
                  <a:pt x="6187" y="28371"/>
                </a:lnTo>
                <a:lnTo>
                  <a:pt x="79622" y="26501"/>
                </a:lnTo>
                <a:lnTo>
                  <a:pt x="108396" y="26501"/>
                </a:lnTo>
                <a:lnTo>
                  <a:pt x="122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02449" y="1578650"/>
            <a:ext cx="398063" cy="5573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48012" y="1680879"/>
            <a:ext cx="216954" cy="408858"/>
          </a:xfrm>
          <a:custGeom>
            <a:avLst/>
            <a:gdLst/>
            <a:ahLst/>
            <a:cxnLst/>
            <a:rect l="l" t="t" r="r" b="b"/>
            <a:pathLst>
              <a:path w="253716" h="600668">
                <a:moveTo>
                  <a:pt x="253716" y="0"/>
                </a:moveTo>
                <a:lnTo>
                  <a:pt x="0" y="6006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92312" y="1665076"/>
            <a:ext cx="93854" cy="84542"/>
          </a:xfrm>
          <a:custGeom>
            <a:avLst/>
            <a:gdLst/>
            <a:ahLst/>
            <a:cxnLst/>
            <a:rect l="l" t="t" r="r" b="b"/>
            <a:pathLst>
              <a:path w="109757" h="124203">
                <a:moveTo>
                  <a:pt x="100769" y="46437"/>
                </a:moveTo>
                <a:lnTo>
                  <a:pt x="75158" y="46437"/>
                </a:lnTo>
                <a:lnTo>
                  <a:pt x="84566" y="119292"/>
                </a:lnTo>
                <a:lnTo>
                  <a:pt x="90933" y="124203"/>
                </a:lnTo>
                <a:lnTo>
                  <a:pt x="104846" y="122406"/>
                </a:lnTo>
                <a:lnTo>
                  <a:pt x="109757" y="116039"/>
                </a:lnTo>
                <a:lnTo>
                  <a:pt x="100769" y="46437"/>
                </a:lnTo>
                <a:close/>
              </a:path>
              <a:path w="109757" h="124203">
                <a:moveTo>
                  <a:pt x="94773" y="0"/>
                </a:moveTo>
                <a:lnTo>
                  <a:pt x="1141" y="70161"/>
                </a:lnTo>
                <a:lnTo>
                  <a:pt x="0" y="78120"/>
                </a:lnTo>
                <a:lnTo>
                  <a:pt x="8412" y="89347"/>
                </a:lnTo>
                <a:lnTo>
                  <a:pt x="16371" y="90487"/>
                </a:lnTo>
                <a:lnTo>
                  <a:pt x="75158" y="46437"/>
                </a:lnTo>
                <a:lnTo>
                  <a:pt x="100769" y="46437"/>
                </a:lnTo>
                <a:lnTo>
                  <a:pt x="94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8283" y="1578650"/>
            <a:ext cx="639744" cy="48660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57885" y="1676787"/>
            <a:ext cx="458011" cy="340553"/>
          </a:xfrm>
          <a:custGeom>
            <a:avLst/>
            <a:gdLst/>
            <a:ahLst/>
            <a:cxnLst/>
            <a:rect l="l" t="t" r="r" b="b"/>
            <a:pathLst>
              <a:path w="535618" h="500319">
                <a:moveTo>
                  <a:pt x="535618" y="50031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42135" y="1665076"/>
            <a:ext cx="101231" cy="78878"/>
          </a:xfrm>
          <a:custGeom>
            <a:avLst/>
            <a:gdLst/>
            <a:ahLst/>
            <a:cxnLst/>
            <a:rect l="l" t="t" r="r" b="b"/>
            <a:pathLst>
              <a:path w="118384" h="115883">
                <a:moveTo>
                  <a:pt x="0" y="0"/>
                </a:moveTo>
                <a:lnTo>
                  <a:pt x="33611" y="112069"/>
                </a:lnTo>
                <a:lnTo>
                  <a:pt x="40692" y="115883"/>
                </a:lnTo>
                <a:lnTo>
                  <a:pt x="54128" y="111852"/>
                </a:lnTo>
                <a:lnTo>
                  <a:pt x="57942" y="104773"/>
                </a:lnTo>
                <a:lnTo>
                  <a:pt x="36838" y="34410"/>
                </a:lnTo>
                <a:lnTo>
                  <a:pt x="117998" y="34410"/>
                </a:lnTo>
                <a:lnTo>
                  <a:pt x="118384" y="32710"/>
                </a:lnTo>
                <a:lnTo>
                  <a:pt x="114099" y="25905"/>
                </a:lnTo>
                <a:lnTo>
                  <a:pt x="0" y="0"/>
                </a:lnTo>
                <a:close/>
              </a:path>
              <a:path w="118384" h="115883">
                <a:moveTo>
                  <a:pt x="117998" y="34410"/>
                </a:moveTo>
                <a:lnTo>
                  <a:pt x="36838" y="34410"/>
                </a:lnTo>
                <a:lnTo>
                  <a:pt x="108475" y="50675"/>
                </a:lnTo>
                <a:lnTo>
                  <a:pt x="115279" y="46389"/>
                </a:lnTo>
                <a:lnTo>
                  <a:pt x="117998" y="34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68206" y="1539042"/>
            <a:ext cx="572215" cy="4894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08699" y="1638855"/>
            <a:ext cx="390012" cy="340664"/>
          </a:xfrm>
          <a:custGeom>
            <a:avLst/>
            <a:gdLst/>
            <a:ahLst/>
            <a:cxnLst/>
            <a:rect l="l" t="t" r="r" b="b"/>
            <a:pathLst>
              <a:path w="456097" h="500482">
                <a:moveTo>
                  <a:pt x="456097" y="500482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94180" y="1626175"/>
            <a:ext cx="98657" cy="80849"/>
          </a:xfrm>
          <a:custGeom>
            <a:avLst/>
            <a:gdLst/>
            <a:ahLst/>
            <a:cxnLst/>
            <a:rect l="l" t="t" r="r" b="b"/>
            <a:pathLst>
              <a:path w="115374" h="118778">
                <a:moveTo>
                  <a:pt x="0" y="0"/>
                </a:moveTo>
                <a:lnTo>
                  <a:pt x="24500" y="114409"/>
                </a:lnTo>
                <a:lnTo>
                  <a:pt x="31250" y="118778"/>
                </a:lnTo>
                <a:lnTo>
                  <a:pt x="44968" y="115840"/>
                </a:lnTo>
                <a:lnTo>
                  <a:pt x="49336" y="109090"/>
                </a:lnTo>
                <a:lnTo>
                  <a:pt x="33954" y="37259"/>
                </a:lnTo>
                <a:lnTo>
                  <a:pt x="112835" y="37259"/>
                </a:lnTo>
                <a:lnTo>
                  <a:pt x="111648" y="34988"/>
                </a:lnTo>
                <a:lnTo>
                  <a:pt x="0" y="0"/>
                </a:lnTo>
                <a:close/>
              </a:path>
              <a:path w="115374" h="118778">
                <a:moveTo>
                  <a:pt x="112835" y="37259"/>
                </a:moveTo>
                <a:lnTo>
                  <a:pt x="33954" y="37259"/>
                </a:lnTo>
                <a:lnTo>
                  <a:pt x="104053" y="59226"/>
                </a:lnTo>
                <a:lnTo>
                  <a:pt x="111179" y="55501"/>
                </a:lnTo>
                <a:lnTo>
                  <a:pt x="115374" y="42114"/>
                </a:lnTo>
                <a:lnTo>
                  <a:pt x="112835" y="37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20855" y="1464090"/>
            <a:ext cx="325795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37141" y="1917928"/>
            <a:ext cx="324437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48915" y="1917928"/>
            <a:ext cx="324437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5984" y="1917928"/>
            <a:ext cx="324437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9109" y="1464090"/>
            <a:ext cx="324439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1407" y="1464090"/>
            <a:ext cx="324437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8919" y="988640"/>
            <a:ext cx="324439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84682" y="1917928"/>
            <a:ext cx="324439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47840" y="571482"/>
            <a:ext cx="575769" cy="2489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29585" y="605432"/>
            <a:ext cx="401617" cy="1838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89625" y="591187"/>
            <a:ext cx="490050" cy="17829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89626" y="591187"/>
            <a:ext cx="490050" cy="178293"/>
          </a:xfrm>
          <a:custGeom>
            <a:avLst/>
            <a:gdLst/>
            <a:ahLst/>
            <a:cxnLst/>
            <a:rect l="l" t="t" r="r" b="b"/>
            <a:pathLst>
              <a:path w="573086" h="261936">
                <a:moveTo>
                  <a:pt x="0" y="0"/>
                </a:moveTo>
                <a:lnTo>
                  <a:pt x="573086" y="0"/>
                </a:lnTo>
                <a:lnTo>
                  <a:pt x="573086" y="261936"/>
                </a:lnTo>
                <a:lnTo>
                  <a:pt x="0" y="26193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09073" y="2710298"/>
            <a:ext cx="252343" cy="4979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08195" y="2814636"/>
            <a:ext cx="25876" cy="348105"/>
          </a:xfrm>
          <a:custGeom>
            <a:avLst/>
            <a:gdLst/>
            <a:ahLst/>
            <a:cxnLst/>
            <a:rect l="l" t="t" r="r" b="b"/>
            <a:pathLst>
              <a:path w="30261" h="511414">
                <a:moveTo>
                  <a:pt x="30261" y="0"/>
                </a:moveTo>
                <a:lnTo>
                  <a:pt x="0" y="51141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79915" y="2797510"/>
            <a:ext cx="100648" cy="80559"/>
          </a:xfrm>
          <a:custGeom>
            <a:avLst/>
            <a:gdLst/>
            <a:ahLst/>
            <a:cxnLst/>
            <a:rect l="l" t="t" r="r" b="b"/>
            <a:pathLst>
              <a:path w="117702" h="118352">
                <a:moveTo>
                  <a:pt x="90317" y="50321"/>
                </a:moveTo>
                <a:lnTo>
                  <a:pt x="61842" y="50321"/>
                </a:lnTo>
                <a:lnTo>
                  <a:pt x="95045" y="115850"/>
                </a:lnTo>
                <a:lnTo>
                  <a:pt x="102687" y="118352"/>
                </a:lnTo>
                <a:lnTo>
                  <a:pt x="115200" y="112012"/>
                </a:lnTo>
                <a:lnTo>
                  <a:pt x="117702" y="104369"/>
                </a:lnTo>
                <a:lnTo>
                  <a:pt x="90317" y="50321"/>
                </a:lnTo>
                <a:close/>
              </a:path>
              <a:path w="117702" h="118352">
                <a:moveTo>
                  <a:pt x="64820" y="0"/>
                </a:moveTo>
                <a:lnTo>
                  <a:pt x="0" y="97405"/>
                </a:lnTo>
                <a:lnTo>
                  <a:pt x="1583" y="105289"/>
                </a:lnTo>
                <a:lnTo>
                  <a:pt x="13262" y="113060"/>
                </a:lnTo>
                <a:lnTo>
                  <a:pt x="21145" y="111476"/>
                </a:lnTo>
                <a:lnTo>
                  <a:pt x="61842" y="50321"/>
                </a:lnTo>
                <a:lnTo>
                  <a:pt x="90317" y="50321"/>
                </a:lnTo>
                <a:lnTo>
                  <a:pt x="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86781" y="2611279"/>
            <a:ext cx="760584" cy="5403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28120" y="2708239"/>
            <a:ext cx="575559" cy="396152"/>
          </a:xfrm>
          <a:custGeom>
            <a:avLst/>
            <a:gdLst/>
            <a:ahLst/>
            <a:cxnLst/>
            <a:rect l="l" t="t" r="r" b="b"/>
            <a:pathLst>
              <a:path w="673084" h="582001">
                <a:moveTo>
                  <a:pt x="0" y="0"/>
                </a:moveTo>
                <a:lnTo>
                  <a:pt x="673084" y="5820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11817" y="2697017"/>
            <a:ext cx="102230" cy="77757"/>
          </a:xfrm>
          <a:custGeom>
            <a:avLst/>
            <a:gdLst/>
            <a:ahLst/>
            <a:cxnLst/>
            <a:rect l="l" t="t" r="r" b="b"/>
            <a:pathLst>
              <a:path w="119552" h="114236">
                <a:moveTo>
                  <a:pt x="0" y="0"/>
                </a:moveTo>
                <a:lnTo>
                  <a:pt x="37887" y="110698"/>
                </a:lnTo>
                <a:lnTo>
                  <a:pt x="45109" y="114236"/>
                </a:lnTo>
                <a:lnTo>
                  <a:pt x="58381" y="109693"/>
                </a:lnTo>
                <a:lnTo>
                  <a:pt x="61920" y="102473"/>
                </a:lnTo>
                <a:lnTo>
                  <a:pt x="38131" y="32971"/>
                </a:lnTo>
                <a:lnTo>
                  <a:pt x="118649" y="32971"/>
                </a:lnTo>
                <a:lnTo>
                  <a:pt x="119552" y="28143"/>
                </a:lnTo>
                <a:lnTo>
                  <a:pt x="115008" y="21508"/>
                </a:lnTo>
                <a:lnTo>
                  <a:pt x="0" y="0"/>
                </a:lnTo>
                <a:close/>
              </a:path>
              <a:path w="119552" h="114236">
                <a:moveTo>
                  <a:pt x="118649" y="32971"/>
                </a:moveTo>
                <a:lnTo>
                  <a:pt x="38131" y="32971"/>
                </a:lnTo>
                <a:lnTo>
                  <a:pt x="110340" y="46475"/>
                </a:lnTo>
                <a:lnTo>
                  <a:pt x="116974" y="41931"/>
                </a:lnTo>
                <a:lnTo>
                  <a:pt x="118649" y="3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183656" y="420138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175082" y="420786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556070" y="420894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931629" y="420894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897229" y="464549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428932" y="464549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744761" y="465197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25749" y="465306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501307" y="465306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111747" y="464549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459152" y="2611279"/>
            <a:ext cx="852992" cy="5403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00493" y="2707268"/>
            <a:ext cx="669602" cy="397123"/>
          </a:xfrm>
          <a:custGeom>
            <a:avLst/>
            <a:gdLst/>
            <a:ahLst/>
            <a:cxnLst/>
            <a:rect l="l" t="t" r="r" b="b"/>
            <a:pathLst>
              <a:path w="783062" h="583427">
                <a:moveTo>
                  <a:pt x="783062" y="0"/>
                </a:moveTo>
                <a:lnTo>
                  <a:pt x="0" y="58342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83672" y="2697017"/>
            <a:ext cx="92745" cy="75325"/>
          </a:xfrm>
          <a:custGeom>
            <a:avLst/>
            <a:gdLst/>
            <a:ahLst/>
            <a:cxnLst/>
            <a:rect l="l" t="t" r="r" b="b"/>
            <a:pathLst>
              <a:path w="108460" h="110662">
                <a:moveTo>
                  <a:pt x="108460" y="30118"/>
                </a:moveTo>
                <a:lnTo>
                  <a:pt x="80855" y="30118"/>
                </a:lnTo>
                <a:lnTo>
                  <a:pt x="52087" y="97709"/>
                </a:lnTo>
                <a:lnTo>
                  <a:pt x="55092" y="105168"/>
                </a:lnTo>
                <a:lnTo>
                  <a:pt x="68000" y="110662"/>
                </a:lnTo>
                <a:lnTo>
                  <a:pt x="75458" y="107657"/>
                </a:lnTo>
                <a:lnTo>
                  <a:pt x="108460" y="30118"/>
                </a:lnTo>
                <a:close/>
              </a:path>
              <a:path w="108460" h="110662">
                <a:moveTo>
                  <a:pt x="121278" y="0"/>
                </a:moveTo>
                <a:lnTo>
                  <a:pt x="5012" y="13106"/>
                </a:lnTo>
                <a:lnTo>
                  <a:pt x="0" y="19394"/>
                </a:lnTo>
                <a:lnTo>
                  <a:pt x="1570" y="33333"/>
                </a:lnTo>
                <a:lnTo>
                  <a:pt x="7858" y="38347"/>
                </a:lnTo>
                <a:lnTo>
                  <a:pt x="80855" y="30118"/>
                </a:lnTo>
                <a:lnTo>
                  <a:pt x="108460" y="30118"/>
                </a:lnTo>
                <a:lnTo>
                  <a:pt x="121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48489" y="3134667"/>
            <a:ext cx="909858" cy="7072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86919" y="3157338"/>
            <a:ext cx="830778" cy="0"/>
          </a:xfrm>
          <a:custGeom>
            <a:avLst/>
            <a:gdLst/>
            <a:ahLst/>
            <a:cxnLst/>
            <a:rect l="l" t="t" r="r" b="b"/>
            <a:pathLst>
              <a:path w="971549">
                <a:moveTo>
                  <a:pt x="97154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78375" y="3134667"/>
            <a:ext cx="1165756" cy="53753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18137" y="3229929"/>
            <a:ext cx="979882" cy="395295"/>
          </a:xfrm>
          <a:custGeom>
            <a:avLst/>
            <a:gdLst/>
            <a:ahLst/>
            <a:cxnLst/>
            <a:rect l="l" t="t" r="r" b="b"/>
            <a:pathLst>
              <a:path w="1145917" h="580742">
                <a:moveTo>
                  <a:pt x="1145917" y="0"/>
                </a:moveTo>
                <a:lnTo>
                  <a:pt x="0" y="5807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11520" y="3217476"/>
            <a:ext cx="105723" cy="72738"/>
          </a:xfrm>
          <a:custGeom>
            <a:avLst/>
            <a:gdLst/>
            <a:ahLst/>
            <a:cxnLst/>
            <a:rect l="l" t="t" r="r" b="b"/>
            <a:pathLst>
              <a:path w="123637" h="106862">
                <a:moveTo>
                  <a:pt x="6838" y="0"/>
                </a:moveTo>
                <a:lnTo>
                  <a:pt x="826" y="5340"/>
                </a:lnTo>
                <a:lnTo>
                  <a:pt x="0" y="19344"/>
                </a:lnTo>
                <a:lnTo>
                  <a:pt x="5340" y="25355"/>
                </a:lnTo>
                <a:lnTo>
                  <a:pt x="78672" y="29687"/>
                </a:lnTo>
                <a:lnTo>
                  <a:pt x="38806" y="91387"/>
                </a:lnTo>
                <a:lnTo>
                  <a:pt x="40496" y="99250"/>
                </a:lnTo>
                <a:lnTo>
                  <a:pt x="52278" y="106862"/>
                </a:lnTo>
                <a:lnTo>
                  <a:pt x="60139" y="105173"/>
                </a:lnTo>
                <a:lnTo>
                  <a:pt x="123637" y="6899"/>
                </a:lnTo>
                <a:lnTo>
                  <a:pt x="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42514" y="3185590"/>
            <a:ext cx="483362" cy="56016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86471" y="3287733"/>
            <a:ext cx="303979" cy="409889"/>
          </a:xfrm>
          <a:custGeom>
            <a:avLst/>
            <a:gdLst/>
            <a:ahLst/>
            <a:cxnLst/>
            <a:rect l="l" t="t" r="r" b="b"/>
            <a:pathLst>
              <a:path w="355486" h="602182">
                <a:moveTo>
                  <a:pt x="355486" y="0"/>
                </a:moveTo>
                <a:lnTo>
                  <a:pt x="0" y="6021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12190" y="3272960"/>
            <a:ext cx="89024" cy="83489"/>
          </a:xfrm>
          <a:custGeom>
            <a:avLst/>
            <a:gdLst/>
            <a:ahLst/>
            <a:cxnLst/>
            <a:rect l="l" t="t" r="r" b="b"/>
            <a:pathLst>
              <a:path w="104109" h="122657">
                <a:moveTo>
                  <a:pt x="104109" y="43409"/>
                </a:moveTo>
                <a:lnTo>
                  <a:pt x="78709" y="43409"/>
                </a:lnTo>
                <a:lnTo>
                  <a:pt x="78327" y="116869"/>
                </a:lnTo>
                <a:lnTo>
                  <a:pt x="83983" y="122584"/>
                </a:lnTo>
                <a:lnTo>
                  <a:pt x="98012" y="122657"/>
                </a:lnTo>
                <a:lnTo>
                  <a:pt x="103727" y="117001"/>
                </a:lnTo>
                <a:lnTo>
                  <a:pt x="104109" y="43409"/>
                </a:lnTo>
                <a:close/>
              </a:path>
              <a:path w="104109" h="122657">
                <a:moveTo>
                  <a:pt x="104335" y="0"/>
                </a:moveTo>
                <a:lnTo>
                  <a:pt x="2190" y="57061"/>
                </a:lnTo>
                <a:lnTo>
                  <a:pt x="0" y="64797"/>
                </a:lnTo>
                <a:lnTo>
                  <a:pt x="6841" y="77044"/>
                </a:lnTo>
                <a:lnTo>
                  <a:pt x="14578" y="79235"/>
                </a:lnTo>
                <a:lnTo>
                  <a:pt x="78709" y="43409"/>
                </a:lnTo>
                <a:lnTo>
                  <a:pt x="104109" y="43409"/>
                </a:lnTo>
                <a:lnTo>
                  <a:pt x="10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37022" y="3086571"/>
            <a:ext cx="657515" cy="5856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77017" y="3185465"/>
            <a:ext cx="475982" cy="439759"/>
          </a:xfrm>
          <a:custGeom>
            <a:avLst/>
            <a:gdLst/>
            <a:ahLst/>
            <a:cxnLst/>
            <a:rect l="l" t="t" r="r" b="b"/>
            <a:pathLst>
              <a:path w="556635" h="646066">
                <a:moveTo>
                  <a:pt x="556635" y="646066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62947" y="3172466"/>
            <a:ext cx="97616" cy="81410"/>
          </a:xfrm>
          <a:custGeom>
            <a:avLst/>
            <a:gdLst/>
            <a:ahLst/>
            <a:cxnLst/>
            <a:rect l="l" t="t" r="r" b="b"/>
            <a:pathLst>
              <a:path w="114156" h="119602">
                <a:moveTo>
                  <a:pt x="0" y="0"/>
                </a:moveTo>
                <a:lnTo>
                  <a:pt x="21304" y="115046"/>
                </a:lnTo>
                <a:lnTo>
                  <a:pt x="27931" y="119602"/>
                </a:lnTo>
                <a:lnTo>
                  <a:pt x="41724" y="117048"/>
                </a:lnTo>
                <a:lnTo>
                  <a:pt x="46280" y="110421"/>
                </a:lnTo>
                <a:lnTo>
                  <a:pt x="32904" y="38190"/>
                </a:lnTo>
                <a:lnTo>
                  <a:pt x="110682" y="38190"/>
                </a:lnTo>
                <a:lnTo>
                  <a:pt x="0" y="0"/>
                </a:lnTo>
                <a:close/>
              </a:path>
              <a:path w="114156" h="119602">
                <a:moveTo>
                  <a:pt x="110682" y="38190"/>
                </a:moveTo>
                <a:lnTo>
                  <a:pt x="32904" y="38190"/>
                </a:lnTo>
                <a:lnTo>
                  <a:pt x="102363" y="62101"/>
                </a:lnTo>
                <a:lnTo>
                  <a:pt x="109589" y="58576"/>
                </a:lnTo>
                <a:lnTo>
                  <a:pt x="114156" y="45312"/>
                </a:lnTo>
                <a:lnTo>
                  <a:pt x="110682" y="38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5379" y="3165787"/>
            <a:ext cx="611311" cy="5064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56923" y="3263835"/>
            <a:ext cx="427759" cy="361389"/>
          </a:xfrm>
          <a:custGeom>
            <a:avLst/>
            <a:gdLst/>
            <a:ahLst/>
            <a:cxnLst/>
            <a:rect l="l" t="t" r="r" b="b"/>
            <a:pathLst>
              <a:path w="500240" h="530929">
                <a:moveTo>
                  <a:pt x="500240" y="53092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42143" y="3251348"/>
            <a:ext cx="99241" cy="80485"/>
          </a:xfrm>
          <a:custGeom>
            <a:avLst/>
            <a:gdLst/>
            <a:ahLst/>
            <a:cxnLst/>
            <a:rect l="l" t="t" r="r" b="b"/>
            <a:pathLst>
              <a:path w="116057" h="118243">
                <a:moveTo>
                  <a:pt x="0" y="0"/>
                </a:moveTo>
                <a:lnTo>
                  <a:pt x="26396" y="113986"/>
                </a:lnTo>
                <a:lnTo>
                  <a:pt x="33219" y="118243"/>
                </a:lnTo>
                <a:lnTo>
                  <a:pt x="46885" y="115078"/>
                </a:lnTo>
                <a:lnTo>
                  <a:pt x="51142" y="108256"/>
                </a:lnTo>
                <a:lnTo>
                  <a:pt x="34569" y="36690"/>
                </a:lnTo>
                <a:lnTo>
                  <a:pt x="114152" y="36690"/>
                </a:lnTo>
                <a:lnTo>
                  <a:pt x="112214" y="33129"/>
                </a:lnTo>
                <a:lnTo>
                  <a:pt x="0" y="0"/>
                </a:lnTo>
                <a:close/>
              </a:path>
              <a:path w="116057" h="118243">
                <a:moveTo>
                  <a:pt x="114152" y="36690"/>
                </a:moveTo>
                <a:lnTo>
                  <a:pt x="34569" y="36690"/>
                </a:lnTo>
                <a:lnTo>
                  <a:pt x="105022" y="57490"/>
                </a:lnTo>
                <a:lnTo>
                  <a:pt x="112086" y="53647"/>
                </a:lnTo>
                <a:lnTo>
                  <a:pt x="116057" y="40192"/>
                </a:lnTo>
                <a:lnTo>
                  <a:pt x="114152" y="3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35570" y="3641079"/>
            <a:ext cx="387400" cy="43002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77430" y="3741604"/>
            <a:ext cx="207665" cy="282349"/>
          </a:xfrm>
          <a:custGeom>
            <a:avLst/>
            <a:gdLst/>
            <a:ahLst/>
            <a:cxnLst/>
            <a:rect l="l" t="t" r="r" b="b"/>
            <a:pathLst>
              <a:path w="242853" h="414809">
                <a:moveTo>
                  <a:pt x="242853" y="0"/>
                </a:moveTo>
                <a:lnTo>
                  <a:pt x="0" y="41480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06967" y="3726798"/>
            <a:ext cx="88958" cy="83504"/>
          </a:xfrm>
          <a:custGeom>
            <a:avLst/>
            <a:gdLst/>
            <a:ahLst/>
            <a:cxnLst/>
            <a:rect l="l" t="t" r="r" b="b"/>
            <a:pathLst>
              <a:path w="104032" h="122679">
                <a:moveTo>
                  <a:pt x="104032" y="43502"/>
                </a:moveTo>
                <a:lnTo>
                  <a:pt x="78632" y="43502"/>
                </a:lnTo>
                <a:lnTo>
                  <a:pt x="78556" y="117002"/>
                </a:lnTo>
                <a:lnTo>
                  <a:pt x="84193" y="122657"/>
                </a:lnTo>
                <a:lnTo>
                  <a:pt x="98220" y="122679"/>
                </a:lnTo>
                <a:lnTo>
                  <a:pt x="103916" y="117002"/>
                </a:lnTo>
                <a:lnTo>
                  <a:pt x="104032" y="43502"/>
                </a:lnTo>
                <a:close/>
              </a:path>
              <a:path w="104032" h="122679">
                <a:moveTo>
                  <a:pt x="104100" y="0"/>
                </a:moveTo>
                <a:lnTo>
                  <a:pt x="2162" y="57430"/>
                </a:lnTo>
                <a:lnTo>
                  <a:pt x="0" y="65176"/>
                </a:lnTo>
                <a:lnTo>
                  <a:pt x="6885" y="77397"/>
                </a:lnTo>
                <a:lnTo>
                  <a:pt x="14630" y="79560"/>
                </a:lnTo>
                <a:lnTo>
                  <a:pt x="78632" y="43502"/>
                </a:lnTo>
                <a:lnTo>
                  <a:pt x="104032" y="43502"/>
                </a:lnTo>
                <a:lnTo>
                  <a:pt x="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175798" y="3641079"/>
            <a:ext cx="554444" cy="51772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17708" y="3740190"/>
            <a:ext cx="373411" cy="371288"/>
          </a:xfrm>
          <a:custGeom>
            <a:avLst/>
            <a:gdLst/>
            <a:ahLst/>
            <a:cxnLst/>
            <a:rect l="l" t="t" r="r" b="b"/>
            <a:pathLst>
              <a:path w="436684" h="545473">
                <a:moveTo>
                  <a:pt x="436684" y="0"/>
                </a:moveTo>
                <a:lnTo>
                  <a:pt x="0" y="54547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08436" y="3726798"/>
            <a:ext cx="91171" cy="82042"/>
          </a:xfrm>
          <a:custGeom>
            <a:avLst/>
            <a:gdLst/>
            <a:ahLst/>
            <a:cxnLst/>
            <a:rect l="l" t="t" r="r" b="b"/>
            <a:pathLst>
              <a:path w="106619" h="120531">
                <a:moveTo>
                  <a:pt x="106619" y="39353"/>
                </a:moveTo>
                <a:lnTo>
                  <a:pt x="80943" y="39353"/>
                </a:lnTo>
                <a:lnTo>
                  <a:pt x="70182" y="112020"/>
                </a:lnTo>
                <a:lnTo>
                  <a:pt x="74974" y="118478"/>
                </a:lnTo>
                <a:lnTo>
                  <a:pt x="88851" y="120531"/>
                </a:lnTo>
                <a:lnTo>
                  <a:pt x="95308" y="115740"/>
                </a:lnTo>
                <a:lnTo>
                  <a:pt x="106619" y="39353"/>
                </a:lnTo>
                <a:close/>
              </a:path>
              <a:path w="106619" h="120531">
                <a:moveTo>
                  <a:pt x="112447" y="0"/>
                </a:moveTo>
                <a:lnTo>
                  <a:pt x="3262" y="42052"/>
                </a:lnTo>
                <a:lnTo>
                  <a:pt x="0" y="49401"/>
                </a:lnTo>
                <a:lnTo>
                  <a:pt x="5041" y="62492"/>
                </a:lnTo>
                <a:lnTo>
                  <a:pt x="12391" y="65755"/>
                </a:lnTo>
                <a:lnTo>
                  <a:pt x="80943" y="39353"/>
                </a:lnTo>
                <a:lnTo>
                  <a:pt x="106619" y="39353"/>
                </a:lnTo>
                <a:lnTo>
                  <a:pt x="112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73377" y="3641079"/>
            <a:ext cx="252343" cy="5149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01480" y="3743812"/>
            <a:ext cx="59674" cy="366586"/>
          </a:xfrm>
          <a:custGeom>
            <a:avLst/>
            <a:gdLst/>
            <a:ahLst/>
            <a:cxnLst/>
            <a:rect l="l" t="t" r="r" b="b"/>
            <a:pathLst>
              <a:path w="69786" h="538565">
                <a:moveTo>
                  <a:pt x="0" y="0"/>
                </a:moveTo>
                <a:lnTo>
                  <a:pt x="69786" y="5385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59821" y="3726798"/>
            <a:ext cx="99989" cy="82160"/>
          </a:xfrm>
          <a:custGeom>
            <a:avLst/>
            <a:gdLst/>
            <a:ahLst/>
            <a:cxnLst/>
            <a:rect l="l" t="t" r="r" b="b"/>
            <a:pathLst>
              <a:path w="116931" h="120704">
                <a:moveTo>
                  <a:pt x="45478" y="0"/>
                </a:moveTo>
                <a:lnTo>
                  <a:pt x="0" y="107802"/>
                </a:lnTo>
                <a:lnTo>
                  <a:pt x="3028" y="115251"/>
                </a:lnTo>
                <a:lnTo>
                  <a:pt x="15955" y="120704"/>
                </a:lnTo>
                <a:lnTo>
                  <a:pt x="23403" y="117675"/>
                </a:lnTo>
                <a:lnTo>
                  <a:pt x="51956" y="49992"/>
                </a:lnTo>
                <a:lnTo>
                  <a:pt x="84033" y="49992"/>
                </a:lnTo>
                <a:lnTo>
                  <a:pt x="45478" y="0"/>
                </a:lnTo>
                <a:close/>
              </a:path>
              <a:path w="116931" h="120704">
                <a:moveTo>
                  <a:pt x="84033" y="49992"/>
                </a:moveTo>
                <a:lnTo>
                  <a:pt x="51956" y="49992"/>
                </a:lnTo>
                <a:lnTo>
                  <a:pt x="96818" y="108162"/>
                </a:lnTo>
                <a:lnTo>
                  <a:pt x="104792" y="109192"/>
                </a:lnTo>
                <a:lnTo>
                  <a:pt x="115901" y="100625"/>
                </a:lnTo>
                <a:lnTo>
                  <a:pt x="116931" y="92650"/>
                </a:lnTo>
                <a:lnTo>
                  <a:pt x="84033" y="49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74821" y="3612788"/>
            <a:ext cx="867208" cy="59977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18137" y="3708649"/>
            <a:ext cx="682590" cy="455779"/>
          </a:xfrm>
          <a:custGeom>
            <a:avLst/>
            <a:gdLst/>
            <a:ahLst/>
            <a:cxnLst/>
            <a:rect l="l" t="t" r="r" b="b"/>
            <a:pathLst>
              <a:path w="798251" h="669601">
                <a:moveTo>
                  <a:pt x="798251" y="0"/>
                </a:moveTo>
                <a:lnTo>
                  <a:pt x="0" y="66960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14663" y="3697622"/>
            <a:ext cx="92629" cy="77289"/>
          </a:xfrm>
          <a:custGeom>
            <a:avLst/>
            <a:gdLst/>
            <a:ahLst/>
            <a:cxnLst/>
            <a:rect l="l" t="t" r="r" b="b"/>
            <a:pathLst>
              <a:path w="108325" h="113548">
                <a:moveTo>
                  <a:pt x="108325" y="32397"/>
                </a:moveTo>
                <a:lnTo>
                  <a:pt x="81338" y="32397"/>
                </a:lnTo>
                <a:lnTo>
                  <a:pt x="56512" y="101533"/>
                </a:lnTo>
                <a:lnTo>
                  <a:pt x="59942" y="108807"/>
                </a:lnTo>
                <a:lnTo>
                  <a:pt x="73144" y="113548"/>
                </a:lnTo>
                <a:lnTo>
                  <a:pt x="80417" y="110119"/>
                </a:lnTo>
                <a:lnTo>
                  <a:pt x="108325" y="32397"/>
                </a:lnTo>
                <a:close/>
              </a:path>
              <a:path w="108325" h="113548">
                <a:moveTo>
                  <a:pt x="119959" y="0"/>
                </a:moveTo>
                <a:lnTo>
                  <a:pt x="4641" y="19784"/>
                </a:lnTo>
                <a:lnTo>
                  <a:pt x="0" y="26348"/>
                </a:lnTo>
                <a:lnTo>
                  <a:pt x="2371" y="40175"/>
                </a:lnTo>
                <a:lnTo>
                  <a:pt x="8936" y="44818"/>
                </a:lnTo>
                <a:lnTo>
                  <a:pt x="81338" y="32397"/>
                </a:lnTo>
                <a:lnTo>
                  <a:pt x="108325" y="32397"/>
                </a:lnTo>
                <a:lnTo>
                  <a:pt x="119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86936" y="4144662"/>
            <a:ext cx="490470" cy="46963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30351" y="4244010"/>
            <a:ext cx="307337" cy="322389"/>
          </a:xfrm>
          <a:custGeom>
            <a:avLst/>
            <a:gdLst/>
            <a:ahLst/>
            <a:cxnLst/>
            <a:rect l="l" t="t" r="r" b="b"/>
            <a:pathLst>
              <a:path w="359413" h="473633">
                <a:moveTo>
                  <a:pt x="359413" y="0"/>
                </a:moveTo>
                <a:lnTo>
                  <a:pt x="0" y="47363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55691" y="4230342"/>
            <a:ext cx="90847" cy="82432"/>
          </a:xfrm>
          <a:custGeom>
            <a:avLst/>
            <a:gdLst/>
            <a:ahLst/>
            <a:cxnLst/>
            <a:rect l="l" t="t" r="r" b="b"/>
            <a:pathLst>
              <a:path w="106240" h="121104">
                <a:moveTo>
                  <a:pt x="106240" y="40157"/>
                </a:moveTo>
                <a:lnTo>
                  <a:pt x="80653" y="40157"/>
                </a:lnTo>
                <a:lnTo>
                  <a:pt x="71781" y="113078"/>
                </a:lnTo>
                <a:lnTo>
                  <a:pt x="76739" y="119409"/>
                </a:lnTo>
                <a:lnTo>
                  <a:pt x="90665" y="121104"/>
                </a:lnTo>
                <a:lnTo>
                  <a:pt x="96996" y="116146"/>
                </a:lnTo>
                <a:lnTo>
                  <a:pt x="106240" y="40157"/>
                </a:lnTo>
                <a:close/>
              </a:path>
              <a:path w="106240" h="121104">
                <a:moveTo>
                  <a:pt x="111126" y="0"/>
                </a:moveTo>
                <a:lnTo>
                  <a:pt x="3069" y="44870"/>
                </a:lnTo>
                <a:lnTo>
                  <a:pt x="0" y="52302"/>
                </a:lnTo>
                <a:lnTo>
                  <a:pt x="5378" y="65257"/>
                </a:lnTo>
                <a:lnTo>
                  <a:pt x="12810" y="68328"/>
                </a:lnTo>
                <a:lnTo>
                  <a:pt x="80653" y="40157"/>
                </a:lnTo>
                <a:lnTo>
                  <a:pt x="106240" y="40157"/>
                </a:lnTo>
                <a:lnTo>
                  <a:pt x="111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21189" y="3641079"/>
            <a:ext cx="252343" cy="5149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23124" y="3743930"/>
            <a:ext cx="23993" cy="367548"/>
          </a:xfrm>
          <a:custGeom>
            <a:avLst/>
            <a:gdLst/>
            <a:ahLst/>
            <a:cxnLst/>
            <a:rect l="l" t="t" r="r" b="b"/>
            <a:pathLst>
              <a:path w="28059" h="539978">
                <a:moveTo>
                  <a:pt x="0" y="539978"/>
                </a:moveTo>
                <a:lnTo>
                  <a:pt x="2805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93408" y="3726798"/>
            <a:ext cx="100688" cy="80371"/>
          </a:xfrm>
          <a:custGeom>
            <a:avLst/>
            <a:gdLst/>
            <a:ahLst/>
            <a:cxnLst/>
            <a:rect l="l" t="t" r="r" b="b"/>
            <a:pathLst>
              <a:path w="117749" h="118076">
                <a:moveTo>
                  <a:pt x="90082" y="50341"/>
                </a:moveTo>
                <a:lnTo>
                  <a:pt x="61503" y="50341"/>
                </a:lnTo>
                <a:lnTo>
                  <a:pt x="95175" y="115630"/>
                </a:lnTo>
                <a:lnTo>
                  <a:pt x="102834" y="118076"/>
                </a:lnTo>
                <a:lnTo>
                  <a:pt x="115302" y="111648"/>
                </a:lnTo>
                <a:lnTo>
                  <a:pt x="117749" y="103987"/>
                </a:lnTo>
                <a:lnTo>
                  <a:pt x="90082" y="50341"/>
                </a:lnTo>
                <a:close/>
              </a:path>
              <a:path w="117749" h="118076">
                <a:moveTo>
                  <a:pt x="64119" y="0"/>
                </a:moveTo>
                <a:lnTo>
                  <a:pt x="0" y="97868"/>
                </a:lnTo>
                <a:lnTo>
                  <a:pt x="1640" y="105741"/>
                </a:lnTo>
                <a:lnTo>
                  <a:pt x="13374" y="113428"/>
                </a:lnTo>
                <a:lnTo>
                  <a:pt x="21247" y="111789"/>
                </a:lnTo>
                <a:lnTo>
                  <a:pt x="61503" y="50341"/>
                </a:lnTo>
                <a:lnTo>
                  <a:pt x="90082" y="50341"/>
                </a:lnTo>
                <a:lnTo>
                  <a:pt x="64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0869" y="4127688"/>
            <a:ext cx="483362" cy="59694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64309" y="4228146"/>
            <a:ext cx="306044" cy="450632"/>
          </a:xfrm>
          <a:custGeom>
            <a:avLst/>
            <a:gdLst/>
            <a:ahLst/>
            <a:cxnLst/>
            <a:rect l="l" t="t" r="r" b="b"/>
            <a:pathLst>
              <a:path w="357901" h="662039">
                <a:moveTo>
                  <a:pt x="357901" y="0"/>
                </a:moveTo>
                <a:lnTo>
                  <a:pt x="0" y="6620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993534" y="4213053"/>
            <a:ext cx="90316" cy="83902"/>
          </a:xfrm>
          <a:custGeom>
            <a:avLst/>
            <a:gdLst/>
            <a:ahLst/>
            <a:cxnLst/>
            <a:rect l="l" t="t" r="r" b="b"/>
            <a:pathLst>
              <a:path w="105619" h="123264">
                <a:moveTo>
                  <a:pt x="103261" y="44344"/>
                </a:moveTo>
                <a:lnTo>
                  <a:pt x="77848" y="44344"/>
                </a:lnTo>
                <a:lnTo>
                  <a:pt x="80233" y="117765"/>
                </a:lnTo>
                <a:lnTo>
                  <a:pt x="86100" y="123264"/>
                </a:lnTo>
                <a:lnTo>
                  <a:pt x="100121" y="122808"/>
                </a:lnTo>
                <a:lnTo>
                  <a:pt x="105619" y="116941"/>
                </a:lnTo>
                <a:lnTo>
                  <a:pt x="103261" y="44344"/>
                </a:lnTo>
                <a:close/>
              </a:path>
              <a:path w="105619" h="123264">
                <a:moveTo>
                  <a:pt x="101820" y="0"/>
                </a:moveTo>
                <a:lnTo>
                  <a:pt x="1898" y="60868"/>
                </a:lnTo>
                <a:lnTo>
                  <a:pt x="0" y="68682"/>
                </a:lnTo>
                <a:lnTo>
                  <a:pt x="7297" y="80662"/>
                </a:lnTo>
                <a:lnTo>
                  <a:pt x="15111" y="82561"/>
                </a:lnTo>
                <a:lnTo>
                  <a:pt x="77848" y="44344"/>
                </a:lnTo>
                <a:lnTo>
                  <a:pt x="103261" y="44344"/>
                </a:lnTo>
                <a:lnTo>
                  <a:pt x="101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95342" y="4144662"/>
            <a:ext cx="646852" cy="56865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8510" y="4243277"/>
            <a:ext cx="463675" cy="423614"/>
          </a:xfrm>
          <a:custGeom>
            <a:avLst/>
            <a:gdLst/>
            <a:ahLst/>
            <a:cxnLst/>
            <a:rect l="l" t="t" r="r" b="b"/>
            <a:pathLst>
              <a:path w="542242" h="622346">
                <a:moveTo>
                  <a:pt x="542242" y="0"/>
                </a:moveTo>
                <a:lnTo>
                  <a:pt x="0" y="6223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18514" y="4230342"/>
            <a:ext cx="91624" cy="81303"/>
          </a:xfrm>
          <a:custGeom>
            <a:avLst/>
            <a:gdLst/>
            <a:ahLst/>
            <a:cxnLst/>
            <a:rect l="l" t="t" r="r" b="b"/>
            <a:pathLst>
              <a:path w="107149" h="119445">
                <a:moveTo>
                  <a:pt x="107149" y="38007"/>
                </a:moveTo>
                <a:lnTo>
                  <a:pt x="81290" y="38007"/>
                </a:lnTo>
                <a:lnTo>
                  <a:pt x="67514" y="110163"/>
                </a:lnTo>
                <a:lnTo>
                  <a:pt x="72033" y="116814"/>
                </a:lnTo>
                <a:lnTo>
                  <a:pt x="85812" y="119445"/>
                </a:lnTo>
                <a:lnTo>
                  <a:pt x="92463" y="114926"/>
                </a:lnTo>
                <a:lnTo>
                  <a:pt x="107149" y="38007"/>
                </a:lnTo>
                <a:close/>
              </a:path>
              <a:path w="107149" h="119445">
                <a:moveTo>
                  <a:pt x="114405" y="0"/>
                </a:moveTo>
                <a:lnTo>
                  <a:pt x="3564" y="37471"/>
                </a:lnTo>
                <a:lnTo>
                  <a:pt x="0" y="44678"/>
                </a:lnTo>
                <a:lnTo>
                  <a:pt x="4491" y="57967"/>
                </a:lnTo>
                <a:lnTo>
                  <a:pt x="11699" y="61532"/>
                </a:lnTo>
                <a:lnTo>
                  <a:pt x="81290" y="38007"/>
                </a:lnTo>
                <a:lnTo>
                  <a:pt x="107149" y="38007"/>
                </a:lnTo>
                <a:lnTo>
                  <a:pt x="11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63684" y="4093739"/>
            <a:ext cx="462037" cy="61391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06853" y="4196084"/>
            <a:ext cx="282480" cy="465404"/>
          </a:xfrm>
          <a:custGeom>
            <a:avLst/>
            <a:gdLst/>
            <a:ahLst/>
            <a:cxnLst/>
            <a:rect l="l" t="t" r="r" b="b"/>
            <a:pathLst>
              <a:path w="330345" h="683742">
                <a:moveTo>
                  <a:pt x="330345" y="0"/>
                </a:moveTo>
                <a:lnTo>
                  <a:pt x="0" y="6837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14405" y="4180636"/>
            <a:ext cx="92101" cy="84302"/>
          </a:xfrm>
          <a:custGeom>
            <a:avLst/>
            <a:gdLst/>
            <a:ahLst/>
            <a:cxnLst/>
            <a:rect l="l" t="t" r="r" b="b"/>
            <a:pathLst>
              <a:path w="107707" h="123851">
                <a:moveTo>
                  <a:pt x="102137" y="45389"/>
                </a:moveTo>
                <a:lnTo>
                  <a:pt x="76659" y="45389"/>
                </a:lnTo>
                <a:lnTo>
                  <a:pt x="82384" y="118625"/>
                </a:lnTo>
                <a:lnTo>
                  <a:pt x="88496" y="123851"/>
                </a:lnTo>
                <a:lnTo>
                  <a:pt x="102481" y="122758"/>
                </a:lnTo>
                <a:lnTo>
                  <a:pt x="107707" y="116646"/>
                </a:lnTo>
                <a:lnTo>
                  <a:pt x="102137" y="45389"/>
                </a:lnTo>
                <a:close/>
              </a:path>
              <a:path w="107707" h="123851">
                <a:moveTo>
                  <a:pt x="98590" y="0"/>
                </a:moveTo>
                <a:lnTo>
                  <a:pt x="1540" y="65352"/>
                </a:lnTo>
                <a:lnTo>
                  <a:pt x="0" y="73245"/>
                </a:lnTo>
                <a:lnTo>
                  <a:pt x="7835" y="84881"/>
                </a:lnTo>
                <a:lnTo>
                  <a:pt x="15727" y="86420"/>
                </a:lnTo>
                <a:lnTo>
                  <a:pt x="76659" y="45389"/>
                </a:lnTo>
                <a:lnTo>
                  <a:pt x="102137" y="45389"/>
                </a:lnTo>
                <a:lnTo>
                  <a:pt x="9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25062" y="4144662"/>
            <a:ext cx="458483" cy="56865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60768" y="4245518"/>
            <a:ext cx="279091" cy="421372"/>
          </a:xfrm>
          <a:custGeom>
            <a:avLst/>
            <a:gdLst/>
            <a:ahLst/>
            <a:cxnLst/>
            <a:rect l="l" t="t" r="r" b="b"/>
            <a:pathLst>
              <a:path w="326382" h="619053">
                <a:moveTo>
                  <a:pt x="326382" y="6190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46427" y="4230343"/>
            <a:ext cx="90741" cy="84009"/>
          </a:xfrm>
          <a:custGeom>
            <a:avLst/>
            <a:gdLst/>
            <a:ahLst/>
            <a:cxnLst/>
            <a:rect l="l" t="t" r="r" b="b"/>
            <a:pathLst>
              <a:path w="106116" h="123421">
                <a:moveTo>
                  <a:pt x="5015" y="0"/>
                </a:moveTo>
                <a:lnTo>
                  <a:pt x="0" y="116895"/>
                </a:lnTo>
                <a:lnTo>
                  <a:pt x="5436" y="122819"/>
                </a:lnTo>
                <a:lnTo>
                  <a:pt x="19451" y="123421"/>
                </a:lnTo>
                <a:lnTo>
                  <a:pt x="25375" y="117984"/>
                </a:lnTo>
                <a:lnTo>
                  <a:pt x="28525" y="44592"/>
                </a:lnTo>
                <a:lnTo>
                  <a:pt x="76533" y="44592"/>
                </a:lnTo>
                <a:lnTo>
                  <a:pt x="5015" y="0"/>
                </a:lnTo>
                <a:close/>
              </a:path>
              <a:path w="106116" h="123421">
                <a:moveTo>
                  <a:pt x="76533" y="44592"/>
                </a:moveTo>
                <a:lnTo>
                  <a:pt x="28525" y="44592"/>
                </a:lnTo>
                <a:lnTo>
                  <a:pt x="90860" y="83458"/>
                </a:lnTo>
                <a:lnTo>
                  <a:pt x="98694" y="81642"/>
                </a:lnTo>
                <a:lnTo>
                  <a:pt x="106116" y="69738"/>
                </a:lnTo>
                <a:lnTo>
                  <a:pt x="104300" y="61904"/>
                </a:lnTo>
                <a:lnTo>
                  <a:pt x="76533" y="4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75963" y="4139004"/>
            <a:ext cx="319872" cy="46680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08278" y="4241081"/>
            <a:ext cx="144735" cy="319914"/>
          </a:xfrm>
          <a:custGeom>
            <a:avLst/>
            <a:gdLst/>
            <a:ahLst/>
            <a:cxnLst/>
            <a:rect l="l" t="t" r="r" b="b"/>
            <a:pathLst>
              <a:path w="169259" h="469997">
                <a:moveTo>
                  <a:pt x="169259" y="46999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82825" y="4224939"/>
            <a:ext cx="95468" cy="84559"/>
          </a:xfrm>
          <a:custGeom>
            <a:avLst/>
            <a:gdLst/>
            <a:ahLst/>
            <a:cxnLst/>
            <a:rect l="l" t="t" r="r" b="b"/>
            <a:pathLst>
              <a:path w="111644" h="124229">
                <a:moveTo>
                  <a:pt x="21224" y="0"/>
                </a:moveTo>
                <a:lnTo>
                  <a:pt x="0" y="115061"/>
                </a:lnTo>
                <a:lnTo>
                  <a:pt x="4561" y="121684"/>
                </a:lnTo>
                <a:lnTo>
                  <a:pt x="18356" y="124229"/>
                </a:lnTo>
                <a:lnTo>
                  <a:pt x="24979" y="119669"/>
                </a:lnTo>
                <a:lnTo>
                  <a:pt x="38304" y="47428"/>
                </a:lnTo>
                <a:lnTo>
                  <a:pt x="77870" y="47428"/>
                </a:lnTo>
                <a:lnTo>
                  <a:pt x="21224" y="0"/>
                </a:lnTo>
                <a:close/>
              </a:path>
              <a:path w="111644" h="124229">
                <a:moveTo>
                  <a:pt x="77870" y="47428"/>
                </a:moveTo>
                <a:lnTo>
                  <a:pt x="38304" y="47428"/>
                </a:lnTo>
                <a:lnTo>
                  <a:pt x="94628" y="94586"/>
                </a:lnTo>
                <a:lnTo>
                  <a:pt x="102638" y="93876"/>
                </a:lnTo>
                <a:lnTo>
                  <a:pt x="111644" y="83120"/>
                </a:lnTo>
                <a:lnTo>
                  <a:pt x="110934" y="75111"/>
                </a:lnTo>
                <a:lnTo>
                  <a:pt x="77870" y="47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359314" y="3071974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75601" y="3525812"/>
            <a:ext cx="324438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86018" y="3525812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34444" y="3525812"/>
            <a:ext cx="324439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47569" y="3071974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38509" y="3071974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87379" y="2596525"/>
            <a:ext cx="324437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84682" y="4023953"/>
            <a:ext cx="324439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72457" y="4029356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53445" y="4029356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35791" y="4029356"/>
            <a:ext cx="324439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89175" y="4029356"/>
            <a:ext cx="324438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326306" y="4468067"/>
            <a:ext cx="324439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42135" y="4473469"/>
            <a:ext cx="324439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023123" y="4473469"/>
            <a:ext cx="324439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06826" y="4473469"/>
            <a:ext cx="324438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01389" y="4473469"/>
            <a:ext cx="324438" cy="2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09120" y="4468067"/>
            <a:ext cx="324437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92815" y="2726193"/>
            <a:ext cx="328511" cy="167487"/>
          </a:xfrm>
          <a:custGeom>
            <a:avLst/>
            <a:gdLst/>
            <a:ahLst/>
            <a:cxnLst/>
            <a:rect l="l" t="t" r="r" b="b"/>
            <a:pathLst>
              <a:path w="384175" h="246061">
                <a:moveTo>
                  <a:pt x="0" y="246061"/>
                </a:moveTo>
                <a:lnTo>
                  <a:pt x="384175" y="246061"/>
                </a:lnTo>
                <a:lnTo>
                  <a:pt x="38417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57060" y="2829927"/>
            <a:ext cx="290501" cy="167487"/>
          </a:xfrm>
          <a:custGeom>
            <a:avLst/>
            <a:gdLst/>
            <a:ahLst/>
            <a:cxnLst/>
            <a:rect l="l" t="t" r="r" b="b"/>
            <a:pathLst>
              <a:path w="339725" h="246061">
                <a:moveTo>
                  <a:pt x="0" y="246061"/>
                </a:moveTo>
                <a:lnTo>
                  <a:pt x="339725" y="246061"/>
                </a:lnTo>
                <a:lnTo>
                  <a:pt x="33972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51177" y="3332931"/>
            <a:ext cx="312221" cy="167488"/>
          </a:xfrm>
          <a:custGeom>
            <a:avLst/>
            <a:gdLst/>
            <a:ahLst/>
            <a:cxnLst/>
            <a:rect l="l" t="t" r="r" b="b"/>
            <a:pathLst>
              <a:path w="365125" h="246062">
                <a:moveTo>
                  <a:pt x="0" y="246062"/>
                </a:moveTo>
                <a:lnTo>
                  <a:pt x="365125" y="246062"/>
                </a:lnTo>
                <a:lnTo>
                  <a:pt x="3651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43946" y="4129849"/>
            <a:ext cx="336656" cy="167488"/>
          </a:xfrm>
          <a:custGeom>
            <a:avLst/>
            <a:gdLst/>
            <a:ahLst/>
            <a:cxnLst/>
            <a:rect l="l" t="t" r="r" b="b"/>
            <a:pathLst>
              <a:path w="393700" h="246063">
                <a:moveTo>
                  <a:pt x="0" y="246063"/>
                </a:moveTo>
                <a:lnTo>
                  <a:pt x="393700" y="246063"/>
                </a:lnTo>
                <a:lnTo>
                  <a:pt x="39370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6835712" y="4152325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164766" y="3778665"/>
            <a:ext cx="357017" cy="168568"/>
          </a:xfrm>
          <a:custGeom>
            <a:avLst/>
            <a:gdLst/>
            <a:ahLst/>
            <a:cxnLst/>
            <a:rect l="l" t="t" r="r" b="b"/>
            <a:pathLst>
              <a:path w="417511" h="247650">
                <a:moveTo>
                  <a:pt x="0" y="247650"/>
                </a:moveTo>
                <a:lnTo>
                  <a:pt x="417511" y="247650"/>
                </a:lnTo>
                <a:lnTo>
                  <a:pt x="41751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861154" y="3762456"/>
            <a:ext cx="309506" cy="167488"/>
          </a:xfrm>
          <a:custGeom>
            <a:avLst/>
            <a:gdLst/>
            <a:ahLst/>
            <a:cxnLst/>
            <a:rect l="l" t="t" r="r" b="b"/>
            <a:pathLst>
              <a:path w="361950" h="246062">
                <a:moveTo>
                  <a:pt x="0" y="246062"/>
                </a:moveTo>
                <a:lnTo>
                  <a:pt x="361950" y="246062"/>
                </a:lnTo>
                <a:lnTo>
                  <a:pt x="3619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548469" y="3251348"/>
            <a:ext cx="363805" cy="167487"/>
          </a:xfrm>
          <a:custGeom>
            <a:avLst/>
            <a:gdLst/>
            <a:ahLst/>
            <a:cxnLst/>
            <a:rect l="l" t="t" r="r" b="b"/>
            <a:pathLst>
              <a:path w="425450" h="246061">
                <a:moveTo>
                  <a:pt x="0" y="246061"/>
                </a:moveTo>
                <a:lnTo>
                  <a:pt x="425450" y="246061"/>
                </a:lnTo>
                <a:lnTo>
                  <a:pt x="425450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19950" y="2782382"/>
            <a:ext cx="278283" cy="167487"/>
          </a:xfrm>
          <a:custGeom>
            <a:avLst/>
            <a:gdLst/>
            <a:ahLst/>
            <a:cxnLst/>
            <a:rect l="l" t="t" r="r" b="b"/>
            <a:pathLst>
              <a:path w="325436" h="246061">
                <a:moveTo>
                  <a:pt x="0" y="246061"/>
                </a:moveTo>
                <a:lnTo>
                  <a:pt x="325436" y="246061"/>
                </a:lnTo>
                <a:lnTo>
                  <a:pt x="325436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43050" y="3251348"/>
            <a:ext cx="389598" cy="167487"/>
          </a:xfrm>
          <a:custGeom>
            <a:avLst/>
            <a:gdLst/>
            <a:ahLst/>
            <a:cxnLst/>
            <a:rect l="l" t="t" r="r" b="b"/>
            <a:pathLst>
              <a:path w="455613" h="246061">
                <a:moveTo>
                  <a:pt x="0" y="246061"/>
                </a:moveTo>
                <a:lnTo>
                  <a:pt x="455613" y="246061"/>
                </a:lnTo>
                <a:lnTo>
                  <a:pt x="455613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33986" y="3457736"/>
            <a:ext cx="343442" cy="167488"/>
          </a:xfrm>
          <a:custGeom>
            <a:avLst/>
            <a:gdLst/>
            <a:ahLst/>
            <a:cxnLst/>
            <a:rect l="l" t="t" r="r" b="b"/>
            <a:pathLst>
              <a:path w="401636" h="246063">
                <a:moveTo>
                  <a:pt x="0" y="246063"/>
                </a:moveTo>
                <a:lnTo>
                  <a:pt x="401636" y="246063"/>
                </a:lnTo>
                <a:lnTo>
                  <a:pt x="401636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64305" y="3778665"/>
            <a:ext cx="340727" cy="168568"/>
          </a:xfrm>
          <a:custGeom>
            <a:avLst/>
            <a:gdLst/>
            <a:ahLst/>
            <a:cxnLst/>
            <a:rect l="l" t="t" r="r" b="b"/>
            <a:pathLst>
              <a:path w="398461" h="247650">
                <a:moveTo>
                  <a:pt x="0" y="247650"/>
                </a:moveTo>
                <a:lnTo>
                  <a:pt x="398461" y="247650"/>
                </a:lnTo>
                <a:lnTo>
                  <a:pt x="39846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421330" y="4125527"/>
            <a:ext cx="298646" cy="167488"/>
          </a:xfrm>
          <a:custGeom>
            <a:avLst/>
            <a:gdLst/>
            <a:ahLst/>
            <a:cxnLst/>
            <a:rect l="l" t="t" r="r" b="b"/>
            <a:pathLst>
              <a:path w="349250" h="246063">
                <a:moveTo>
                  <a:pt x="0" y="246063"/>
                </a:moveTo>
                <a:lnTo>
                  <a:pt x="349250" y="246063"/>
                </a:lnTo>
                <a:lnTo>
                  <a:pt x="34925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7494091" y="414800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7521783" y="3525812"/>
            <a:ext cx="325796" cy="200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63616" y="3416674"/>
            <a:ext cx="225342" cy="167487"/>
          </a:xfrm>
          <a:custGeom>
            <a:avLst/>
            <a:gdLst/>
            <a:ahLst/>
            <a:cxnLst/>
            <a:rect l="l" t="t" r="r" b="b"/>
            <a:pathLst>
              <a:path w="263525" h="246061">
                <a:moveTo>
                  <a:pt x="0" y="246061"/>
                </a:moveTo>
                <a:lnTo>
                  <a:pt x="263525" y="246061"/>
                </a:lnTo>
                <a:lnTo>
                  <a:pt x="26352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76286" y="3795954"/>
            <a:ext cx="297288" cy="158867"/>
          </a:xfrm>
          <a:custGeom>
            <a:avLst/>
            <a:gdLst/>
            <a:ahLst/>
            <a:cxnLst/>
            <a:rect l="l" t="t" r="r" b="b"/>
            <a:pathLst>
              <a:path w="347662" h="233397">
                <a:moveTo>
                  <a:pt x="0" y="233397"/>
                </a:moveTo>
                <a:lnTo>
                  <a:pt x="347662" y="233397"/>
                </a:lnTo>
                <a:lnTo>
                  <a:pt x="347662" y="0"/>
                </a:lnTo>
                <a:lnTo>
                  <a:pt x="0" y="0"/>
                </a:lnTo>
                <a:lnTo>
                  <a:pt x="0" y="233397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42339" y="843078"/>
            <a:ext cx="348305" cy="51207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085863" y="863747"/>
            <a:ext cx="259854" cy="443978"/>
          </a:xfrm>
          <a:custGeom>
            <a:avLst/>
            <a:gdLst/>
            <a:ahLst/>
            <a:cxnLst/>
            <a:rect l="l" t="t" r="r" b="b"/>
            <a:pathLst>
              <a:path w="303885" h="652264">
                <a:moveTo>
                  <a:pt x="303885" y="0"/>
                </a:moveTo>
                <a:lnTo>
                  <a:pt x="0" y="6522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342175" y="1626745"/>
            <a:ext cx="2118264" cy="20086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87091" y="1694644"/>
            <a:ext cx="78190" cy="622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386084" y="1647997"/>
            <a:ext cx="2029795" cy="136121"/>
          </a:xfrm>
          <a:custGeom>
            <a:avLst/>
            <a:gdLst/>
            <a:ahLst/>
            <a:cxnLst/>
            <a:rect l="l" t="t" r="r" b="b"/>
            <a:pathLst>
              <a:path w="2373733" h="199980">
                <a:moveTo>
                  <a:pt x="282091" y="177479"/>
                </a:moveTo>
                <a:lnTo>
                  <a:pt x="215800" y="160258"/>
                </a:lnTo>
                <a:lnTo>
                  <a:pt x="152838" y="143216"/>
                </a:lnTo>
                <a:lnTo>
                  <a:pt x="96537" y="126534"/>
                </a:lnTo>
                <a:lnTo>
                  <a:pt x="50224" y="110393"/>
                </a:lnTo>
                <a:lnTo>
                  <a:pt x="6770" y="87587"/>
                </a:lnTo>
                <a:lnTo>
                  <a:pt x="0" y="73584"/>
                </a:lnTo>
                <a:lnTo>
                  <a:pt x="4523" y="67009"/>
                </a:lnTo>
                <a:lnTo>
                  <a:pt x="54720" y="49267"/>
                </a:lnTo>
                <a:lnTo>
                  <a:pt x="122871" y="39313"/>
                </a:lnTo>
                <a:lnTo>
                  <a:pt x="168600" y="34966"/>
                </a:lnTo>
                <a:lnTo>
                  <a:pt x="226594" y="30884"/>
                </a:lnTo>
                <a:lnTo>
                  <a:pt x="299794" y="26911"/>
                </a:lnTo>
                <a:lnTo>
                  <a:pt x="386496" y="23080"/>
                </a:lnTo>
                <a:lnTo>
                  <a:pt x="484995" y="19426"/>
                </a:lnTo>
                <a:lnTo>
                  <a:pt x="593589" y="15981"/>
                </a:lnTo>
                <a:lnTo>
                  <a:pt x="710573" y="12780"/>
                </a:lnTo>
                <a:lnTo>
                  <a:pt x="834242" y="9857"/>
                </a:lnTo>
                <a:lnTo>
                  <a:pt x="962893" y="7245"/>
                </a:lnTo>
                <a:lnTo>
                  <a:pt x="1094822" y="4978"/>
                </a:lnTo>
                <a:lnTo>
                  <a:pt x="1228324" y="3090"/>
                </a:lnTo>
                <a:lnTo>
                  <a:pt x="1361696" y="1614"/>
                </a:lnTo>
                <a:lnTo>
                  <a:pt x="1493233" y="585"/>
                </a:lnTo>
                <a:lnTo>
                  <a:pt x="1621231" y="35"/>
                </a:lnTo>
                <a:lnTo>
                  <a:pt x="1743987" y="0"/>
                </a:lnTo>
                <a:lnTo>
                  <a:pt x="1859796" y="511"/>
                </a:lnTo>
                <a:lnTo>
                  <a:pt x="1966954" y="1605"/>
                </a:lnTo>
                <a:lnTo>
                  <a:pt x="2063757" y="3313"/>
                </a:lnTo>
                <a:lnTo>
                  <a:pt x="2148501" y="5670"/>
                </a:lnTo>
                <a:lnTo>
                  <a:pt x="2219482" y="8709"/>
                </a:lnTo>
                <a:lnTo>
                  <a:pt x="2274996" y="12465"/>
                </a:lnTo>
                <a:lnTo>
                  <a:pt x="2316025" y="17548"/>
                </a:lnTo>
                <a:lnTo>
                  <a:pt x="2364091" y="32798"/>
                </a:lnTo>
                <a:lnTo>
                  <a:pt x="2373733" y="53367"/>
                </a:lnTo>
                <a:lnTo>
                  <a:pt x="2366733" y="65097"/>
                </a:lnTo>
                <a:lnTo>
                  <a:pt x="2334266" y="90351"/>
                </a:lnTo>
                <a:lnTo>
                  <a:pt x="2284075" y="116536"/>
                </a:lnTo>
                <a:lnTo>
                  <a:pt x="2224443" y="141896"/>
                </a:lnTo>
                <a:lnTo>
                  <a:pt x="2163648" y="164675"/>
                </a:lnTo>
                <a:lnTo>
                  <a:pt x="2109971" y="183119"/>
                </a:lnTo>
                <a:lnTo>
                  <a:pt x="2071693" y="195472"/>
                </a:lnTo>
                <a:lnTo>
                  <a:pt x="2060915" y="198817"/>
                </a:lnTo>
                <a:lnTo>
                  <a:pt x="2057093" y="19998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14545" y="1748396"/>
            <a:ext cx="877871" cy="7072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53607" y="1764965"/>
            <a:ext cx="1388069" cy="0"/>
          </a:xfrm>
          <a:custGeom>
            <a:avLst/>
            <a:gdLst/>
            <a:ahLst/>
            <a:cxnLst/>
            <a:rect l="l" t="t" r="r" b="b"/>
            <a:pathLst>
              <a:path w="1623269">
                <a:moveTo>
                  <a:pt x="0" y="0"/>
                </a:moveTo>
                <a:lnTo>
                  <a:pt x="1623269" y="0"/>
                </a:lnTo>
              </a:path>
            </a:pathLst>
          </a:custGeom>
          <a:ln w="314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473677" y="480950"/>
            <a:ext cx="113732" cy="45831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519144" y="498348"/>
            <a:ext cx="23503" cy="396830"/>
          </a:xfrm>
          <a:custGeom>
            <a:avLst/>
            <a:gdLst/>
            <a:ahLst/>
            <a:cxnLst/>
            <a:rect l="l" t="t" r="r" b="b"/>
            <a:pathLst>
              <a:path w="27485" h="582997">
                <a:moveTo>
                  <a:pt x="27485" y="0"/>
                </a:moveTo>
                <a:lnTo>
                  <a:pt x="0" y="5829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84339" y="424368"/>
            <a:ext cx="842330" cy="46680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526978" y="446291"/>
            <a:ext cx="758671" cy="396830"/>
          </a:xfrm>
          <a:custGeom>
            <a:avLst/>
            <a:gdLst/>
            <a:ahLst/>
            <a:cxnLst/>
            <a:rect l="l" t="t" r="r" b="b"/>
            <a:pathLst>
              <a:path w="887224" h="582997">
                <a:moveTo>
                  <a:pt x="0" y="0"/>
                </a:moveTo>
                <a:lnTo>
                  <a:pt x="887224" y="5829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98877" y="424368"/>
            <a:ext cx="881425" cy="46680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742191" y="446291"/>
            <a:ext cx="795233" cy="396830"/>
          </a:xfrm>
          <a:custGeom>
            <a:avLst/>
            <a:gdLst/>
            <a:ahLst/>
            <a:cxnLst/>
            <a:rect l="l" t="t" r="r" b="b"/>
            <a:pathLst>
              <a:path w="929981" h="582997">
                <a:moveTo>
                  <a:pt x="929981" y="0"/>
                </a:moveTo>
                <a:lnTo>
                  <a:pt x="0" y="5829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91768" y="868540"/>
            <a:ext cx="877871" cy="7072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729133" y="890268"/>
            <a:ext cx="800456" cy="0"/>
          </a:xfrm>
          <a:custGeom>
            <a:avLst/>
            <a:gdLst/>
            <a:ahLst/>
            <a:cxnLst/>
            <a:rect l="l" t="t" r="r" b="b"/>
            <a:pathLst>
              <a:path w="936089">
                <a:moveTo>
                  <a:pt x="93608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32316" y="882687"/>
            <a:ext cx="966724" cy="48095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71890" y="904019"/>
            <a:ext cx="885332" cy="412546"/>
          </a:xfrm>
          <a:custGeom>
            <a:avLst/>
            <a:gdLst/>
            <a:ahLst/>
            <a:cxnLst/>
            <a:rect l="l" t="t" r="r" b="b"/>
            <a:pathLst>
              <a:path w="1035347" h="606086">
                <a:moveTo>
                  <a:pt x="1035347" y="0"/>
                </a:moveTo>
                <a:lnTo>
                  <a:pt x="0" y="6060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791283" y="806300"/>
            <a:ext cx="518903" cy="55733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34903" y="825439"/>
            <a:ext cx="432220" cy="491126"/>
          </a:xfrm>
          <a:custGeom>
            <a:avLst/>
            <a:gdLst/>
            <a:ahLst/>
            <a:cxnLst/>
            <a:rect l="l" t="t" r="r" b="b"/>
            <a:pathLst>
              <a:path w="505457" h="721531">
                <a:moveTo>
                  <a:pt x="505457" y="721531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64468" y="792154"/>
            <a:ext cx="390955" cy="63655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209668" y="812670"/>
            <a:ext cx="302946" cy="568725"/>
          </a:xfrm>
          <a:custGeom>
            <a:avLst/>
            <a:gdLst/>
            <a:ahLst/>
            <a:cxnLst/>
            <a:rect l="l" t="t" r="r" b="b"/>
            <a:pathLst>
              <a:path w="354279" h="835534">
                <a:moveTo>
                  <a:pt x="354279" y="0"/>
                </a:moveTo>
                <a:lnTo>
                  <a:pt x="0" y="8355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210671" y="1295738"/>
            <a:ext cx="970279" cy="6789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248843" y="1316567"/>
            <a:ext cx="891862" cy="0"/>
          </a:xfrm>
          <a:custGeom>
            <a:avLst/>
            <a:gdLst/>
            <a:ahLst/>
            <a:cxnLst/>
            <a:rect l="l" t="t" r="r" b="b"/>
            <a:pathLst>
              <a:path w="1042983">
                <a:moveTo>
                  <a:pt x="104298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502111" y="806300"/>
            <a:ext cx="682393" cy="55733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45259" y="825439"/>
            <a:ext cx="595446" cy="491126"/>
          </a:xfrm>
          <a:custGeom>
            <a:avLst/>
            <a:gdLst/>
            <a:ahLst/>
            <a:cxnLst/>
            <a:rect l="l" t="t" r="r" b="b"/>
            <a:pathLst>
              <a:path w="696341" h="721531">
                <a:moveTo>
                  <a:pt x="696341" y="721531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66250" y="806300"/>
            <a:ext cx="621973" cy="55733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310460" y="825440"/>
            <a:ext cx="534073" cy="491127"/>
          </a:xfrm>
          <a:custGeom>
            <a:avLst/>
            <a:gdLst/>
            <a:ahLst/>
            <a:cxnLst/>
            <a:rect l="l" t="t" r="r" b="b"/>
            <a:pathLst>
              <a:path w="624569" h="721532">
                <a:moveTo>
                  <a:pt x="624569" y="721532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761563" y="1250471"/>
            <a:ext cx="433604" cy="55450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802503" y="1269419"/>
            <a:ext cx="351260" cy="488179"/>
          </a:xfrm>
          <a:custGeom>
            <a:avLst/>
            <a:gdLst/>
            <a:ahLst/>
            <a:cxnLst/>
            <a:rect l="l" t="t" r="r" b="b"/>
            <a:pathLst>
              <a:path w="410779" h="717201">
                <a:moveTo>
                  <a:pt x="410779" y="0"/>
                </a:moveTo>
                <a:lnTo>
                  <a:pt x="0" y="71720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355103" y="1737081"/>
            <a:ext cx="696610" cy="7072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395338" y="1757598"/>
            <a:ext cx="618949" cy="982"/>
          </a:xfrm>
          <a:custGeom>
            <a:avLst/>
            <a:gdLst/>
            <a:ahLst/>
            <a:cxnLst/>
            <a:rect l="l" t="t" r="r" b="b"/>
            <a:pathLst>
              <a:path w="723827" h="1443">
                <a:moveTo>
                  <a:pt x="723827" y="144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351549" y="1250471"/>
            <a:ext cx="550891" cy="55450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395338" y="1269418"/>
            <a:ext cx="462253" cy="489162"/>
          </a:xfrm>
          <a:custGeom>
            <a:avLst/>
            <a:gdLst/>
            <a:ahLst/>
            <a:cxnLst/>
            <a:rect l="l" t="t" r="r" b="b"/>
            <a:pathLst>
              <a:path w="540579" h="718646">
                <a:moveTo>
                  <a:pt x="540579" y="0"/>
                </a:moveTo>
                <a:lnTo>
                  <a:pt x="0" y="7186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31358" y="1250471"/>
            <a:ext cx="227464" cy="55167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77178" y="1269419"/>
            <a:ext cx="137109" cy="488179"/>
          </a:xfrm>
          <a:custGeom>
            <a:avLst/>
            <a:gdLst/>
            <a:ahLst/>
            <a:cxnLst/>
            <a:rect l="l" t="t" r="r" b="b"/>
            <a:pathLst>
              <a:path w="160341" h="717201">
                <a:moveTo>
                  <a:pt x="0" y="0"/>
                </a:moveTo>
                <a:lnTo>
                  <a:pt x="160341" y="7172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28762" y="1389098"/>
            <a:ext cx="103069" cy="46114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71889" y="1407916"/>
            <a:ext cx="18280" cy="397812"/>
          </a:xfrm>
          <a:custGeom>
            <a:avLst/>
            <a:gdLst/>
            <a:ahLst/>
            <a:cxnLst/>
            <a:rect l="l" t="t" r="r" b="b"/>
            <a:pathLst>
              <a:path w="21378" h="584440">
                <a:moveTo>
                  <a:pt x="21378" y="0"/>
                </a:moveTo>
                <a:lnTo>
                  <a:pt x="0" y="5844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33769" y="1739909"/>
            <a:ext cx="412280" cy="56865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76777" y="1757598"/>
            <a:ext cx="326450" cy="505860"/>
          </a:xfrm>
          <a:custGeom>
            <a:avLst/>
            <a:gdLst/>
            <a:ahLst/>
            <a:cxnLst/>
            <a:rect l="l" t="t" r="r" b="b"/>
            <a:pathLst>
              <a:path w="381765" h="743177">
                <a:moveTo>
                  <a:pt x="381765" y="0"/>
                </a:moveTo>
                <a:lnTo>
                  <a:pt x="0" y="74317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67857" y="1258959"/>
            <a:ext cx="821004" cy="54602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509757" y="1280223"/>
            <a:ext cx="736473" cy="478357"/>
          </a:xfrm>
          <a:custGeom>
            <a:avLst/>
            <a:gdLst/>
            <a:ahLst/>
            <a:cxnLst/>
            <a:rect l="l" t="t" r="r" b="b"/>
            <a:pathLst>
              <a:path w="861264" h="702771">
                <a:moveTo>
                  <a:pt x="861264" y="70277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05500" y="1802150"/>
            <a:ext cx="394509" cy="50641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849266" y="1820462"/>
            <a:ext cx="308169" cy="442996"/>
          </a:xfrm>
          <a:custGeom>
            <a:avLst/>
            <a:gdLst/>
            <a:ahLst/>
            <a:cxnLst/>
            <a:rect l="l" t="t" r="r" b="b"/>
            <a:pathLst>
              <a:path w="360387" h="650821">
                <a:moveTo>
                  <a:pt x="360387" y="0"/>
                </a:moveTo>
                <a:lnTo>
                  <a:pt x="0" y="6508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207118" y="1737081"/>
            <a:ext cx="675286" cy="7072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953486" y="1739909"/>
            <a:ext cx="483362" cy="56865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997067" y="1758581"/>
            <a:ext cx="398269" cy="504878"/>
          </a:xfrm>
          <a:custGeom>
            <a:avLst/>
            <a:gdLst/>
            <a:ahLst/>
            <a:cxnLst/>
            <a:rect l="l" t="t" r="r" b="b"/>
            <a:pathLst>
              <a:path w="465754" h="741734">
                <a:moveTo>
                  <a:pt x="465754" y="0"/>
                </a:moveTo>
                <a:lnTo>
                  <a:pt x="0" y="74173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775780" y="1737081"/>
            <a:ext cx="742813" cy="7072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815561" y="1757598"/>
            <a:ext cx="663347" cy="982"/>
          </a:xfrm>
          <a:custGeom>
            <a:avLst/>
            <a:gdLst/>
            <a:ahLst/>
            <a:cxnLst/>
            <a:rect l="l" t="t" r="r" b="b"/>
            <a:pathLst>
              <a:path w="775748" h="1443">
                <a:moveTo>
                  <a:pt x="775748" y="0"/>
                </a:moveTo>
                <a:lnTo>
                  <a:pt x="0" y="144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178685" y="1250472"/>
            <a:ext cx="145719" cy="47812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22725" y="1269419"/>
            <a:ext cx="57455" cy="414510"/>
          </a:xfrm>
          <a:custGeom>
            <a:avLst/>
            <a:gdLst/>
            <a:ahLst/>
            <a:cxnLst/>
            <a:rect l="l" t="t" r="r" b="b"/>
            <a:pathLst>
              <a:path w="67190" h="608972">
                <a:moveTo>
                  <a:pt x="0" y="608972"/>
                </a:moveTo>
                <a:lnTo>
                  <a:pt x="6719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3564" y="1739909"/>
            <a:ext cx="209694" cy="56865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46230" y="1758581"/>
            <a:ext cx="125356" cy="504877"/>
          </a:xfrm>
          <a:custGeom>
            <a:avLst/>
            <a:gdLst/>
            <a:ahLst/>
            <a:cxnLst/>
            <a:rect l="l" t="t" r="r" b="b"/>
            <a:pathLst>
              <a:path w="146597" h="741733">
                <a:moveTo>
                  <a:pt x="146597" y="74173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313742" y="1802150"/>
            <a:ext cx="483362" cy="50924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357223" y="1820463"/>
            <a:ext cx="396964" cy="442996"/>
          </a:xfrm>
          <a:custGeom>
            <a:avLst/>
            <a:gdLst/>
            <a:ahLst/>
            <a:cxnLst/>
            <a:rect l="l" t="t" r="r" b="b"/>
            <a:pathLst>
              <a:path w="464227" h="650821">
                <a:moveTo>
                  <a:pt x="464227" y="0"/>
                </a:moveTo>
                <a:lnTo>
                  <a:pt x="0" y="6508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789996" y="1762542"/>
            <a:ext cx="248789" cy="54602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832535" y="1782155"/>
            <a:ext cx="164530" cy="481303"/>
          </a:xfrm>
          <a:custGeom>
            <a:avLst/>
            <a:gdLst/>
            <a:ahLst/>
            <a:cxnLst/>
            <a:rect l="l" t="t" r="r" b="b"/>
            <a:pathLst>
              <a:path w="192409" h="707099">
                <a:moveTo>
                  <a:pt x="0" y="0"/>
                </a:moveTo>
                <a:lnTo>
                  <a:pt x="192409" y="7070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632326" y="1762543"/>
            <a:ext cx="422942" cy="543191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673472" y="1782156"/>
            <a:ext cx="340814" cy="476391"/>
          </a:xfrm>
          <a:custGeom>
            <a:avLst/>
            <a:gdLst/>
            <a:ahLst/>
            <a:cxnLst/>
            <a:rect l="l" t="t" r="r" b="b"/>
            <a:pathLst>
              <a:path w="398563" h="699883">
                <a:moveTo>
                  <a:pt x="398563" y="0"/>
                </a:moveTo>
                <a:lnTo>
                  <a:pt x="0" y="69988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352837" y="2147303"/>
            <a:ext cx="1386113" cy="73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392481" y="2167198"/>
            <a:ext cx="1308414" cy="4910"/>
          </a:xfrm>
          <a:custGeom>
            <a:avLst/>
            <a:gdLst/>
            <a:ahLst/>
            <a:cxnLst/>
            <a:rect l="l" t="t" r="r" b="b"/>
            <a:pathLst>
              <a:path w="1530117" h="7214">
                <a:moveTo>
                  <a:pt x="1530117" y="721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369319" y="1739910"/>
            <a:ext cx="348305" cy="56582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413618" y="1758581"/>
            <a:ext cx="259853" cy="499966"/>
          </a:xfrm>
          <a:custGeom>
            <a:avLst/>
            <a:gdLst/>
            <a:ahLst/>
            <a:cxnLst/>
            <a:rect l="l" t="t" r="r" b="b"/>
            <a:pathLst>
              <a:path w="303884" h="734518">
                <a:moveTo>
                  <a:pt x="303884" y="73451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55751" y="1739909"/>
            <a:ext cx="398063" cy="568653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999924" y="1757598"/>
            <a:ext cx="312086" cy="505860"/>
          </a:xfrm>
          <a:custGeom>
            <a:avLst/>
            <a:gdLst/>
            <a:ahLst/>
            <a:cxnLst/>
            <a:rect l="l" t="t" r="r" b="b"/>
            <a:pathLst>
              <a:path w="364967" h="743177">
                <a:moveTo>
                  <a:pt x="0" y="0"/>
                </a:moveTo>
                <a:lnTo>
                  <a:pt x="364967" y="74317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442978" y="1739909"/>
            <a:ext cx="380292" cy="5686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484946" y="1758581"/>
            <a:ext cx="296417" cy="504877"/>
          </a:xfrm>
          <a:custGeom>
            <a:avLst/>
            <a:gdLst/>
            <a:ahLst/>
            <a:cxnLst/>
            <a:rect l="l" t="t" r="r" b="b"/>
            <a:pathLst>
              <a:path w="346643" h="741733">
                <a:moveTo>
                  <a:pt x="346643" y="74173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42979" y="1250471"/>
            <a:ext cx="852992" cy="5545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84947" y="1269419"/>
            <a:ext cx="767812" cy="488179"/>
          </a:xfrm>
          <a:custGeom>
            <a:avLst/>
            <a:gdLst/>
            <a:ahLst/>
            <a:cxnLst/>
            <a:rect l="l" t="t" r="r" b="b"/>
            <a:pathLst>
              <a:path w="897913" h="717201">
                <a:moveTo>
                  <a:pt x="897913" y="0"/>
                </a:moveTo>
                <a:lnTo>
                  <a:pt x="0" y="71720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635880" y="2147303"/>
            <a:ext cx="696610" cy="7355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673473" y="2167198"/>
            <a:ext cx="620256" cy="4910"/>
          </a:xfrm>
          <a:custGeom>
            <a:avLst/>
            <a:gdLst/>
            <a:ahLst/>
            <a:cxnLst/>
            <a:rect l="l" t="t" r="r" b="b"/>
            <a:pathLst>
              <a:path w="725355" h="7214">
                <a:moveTo>
                  <a:pt x="725355" y="0"/>
                </a:moveTo>
                <a:lnTo>
                  <a:pt x="0" y="721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07693" y="812670"/>
            <a:ext cx="312088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333474" y="1225216"/>
            <a:ext cx="312088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114344" y="1225216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929164" y="1225216"/>
            <a:ext cx="313392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135483" y="812670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357223" y="812670"/>
            <a:ext cx="312088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402927" y="380478"/>
            <a:ext cx="312086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844532" y="1679018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255616" y="1683930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660169" y="1683930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66030" y="1683930"/>
            <a:ext cx="312086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46531" y="1683930"/>
            <a:ext cx="313392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99801" y="2082724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841677" y="2087634"/>
            <a:ext cx="312086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46231" y="2087634"/>
            <a:ext cx="312086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652090" y="2087634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71008" y="2087634"/>
            <a:ext cx="312086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56620" y="2082724"/>
            <a:ext cx="312087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86621" y="498349"/>
            <a:ext cx="314698" cy="149265"/>
          </a:xfrm>
          <a:custGeom>
            <a:avLst/>
            <a:gdLst/>
            <a:ahLst/>
            <a:cxnLst/>
            <a:rect l="l" t="t" r="r" b="b"/>
            <a:pathLst>
              <a:path w="368022" h="219290">
                <a:moveTo>
                  <a:pt x="0" y="219290"/>
                </a:moveTo>
                <a:lnTo>
                  <a:pt x="368022" y="219290"/>
                </a:lnTo>
                <a:lnTo>
                  <a:pt x="368022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278876" y="592646"/>
            <a:ext cx="279441" cy="149265"/>
          </a:xfrm>
          <a:custGeom>
            <a:avLst/>
            <a:gdLst/>
            <a:ahLst/>
            <a:cxnLst/>
            <a:rect l="l" t="t" r="r" b="b"/>
            <a:pathLst>
              <a:path w="326791" h="219291">
                <a:moveTo>
                  <a:pt x="0" y="219291"/>
                </a:moveTo>
                <a:lnTo>
                  <a:pt x="326791" y="219291"/>
                </a:lnTo>
                <a:lnTo>
                  <a:pt x="326791" y="0"/>
                </a:lnTo>
                <a:lnTo>
                  <a:pt x="0" y="0"/>
                </a:lnTo>
                <a:lnTo>
                  <a:pt x="0" y="21929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124790" y="995369"/>
            <a:ext cx="301640" cy="149265"/>
          </a:xfrm>
          <a:custGeom>
            <a:avLst/>
            <a:gdLst/>
            <a:ahLst/>
            <a:cxnLst/>
            <a:rect l="l" t="t" r="r" b="b"/>
            <a:pathLst>
              <a:path w="352751" h="219290">
                <a:moveTo>
                  <a:pt x="0" y="219290"/>
                </a:moveTo>
                <a:lnTo>
                  <a:pt x="352751" y="219290"/>
                </a:lnTo>
                <a:lnTo>
                  <a:pt x="352751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248843" y="1464888"/>
            <a:ext cx="266384" cy="149265"/>
          </a:xfrm>
          <a:custGeom>
            <a:avLst/>
            <a:gdLst/>
            <a:ahLst/>
            <a:cxnLst/>
            <a:rect l="l" t="t" r="r" b="b"/>
            <a:pathLst>
              <a:path w="311521" h="219290">
                <a:moveTo>
                  <a:pt x="0" y="219290"/>
                </a:moveTo>
                <a:lnTo>
                  <a:pt x="311521" y="219290"/>
                </a:lnTo>
                <a:lnTo>
                  <a:pt x="311521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370281" y="1764475"/>
            <a:ext cx="300335" cy="149265"/>
          </a:xfrm>
          <a:custGeom>
            <a:avLst/>
            <a:gdLst/>
            <a:ahLst/>
            <a:cxnLst/>
            <a:rect l="l" t="t" r="r" b="b"/>
            <a:pathLst>
              <a:path w="351225" h="219291">
                <a:moveTo>
                  <a:pt x="0" y="219291"/>
                </a:moveTo>
                <a:lnTo>
                  <a:pt x="351225" y="219291"/>
                </a:lnTo>
                <a:lnTo>
                  <a:pt x="351225" y="0"/>
                </a:lnTo>
                <a:lnTo>
                  <a:pt x="0" y="0"/>
                </a:lnTo>
                <a:lnTo>
                  <a:pt x="0" y="21929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978785" y="1764475"/>
            <a:ext cx="322533" cy="149265"/>
          </a:xfrm>
          <a:custGeom>
            <a:avLst/>
            <a:gdLst/>
            <a:ahLst/>
            <a:cxnLst/>
            <a:rect l="l" t="t" r="r" b="b"/>
            <a:pathLst>
              <a:path w="377184" h="219291">
                <a:moveTo>
                  <a:pt x="0" y="219291"/>
                </a:moveTo>
                <a:lnTo>
                  <a:pt x="377184" y="219291"/>
                </a:lnTo>
                <a:lnTo>
                  <a:pt x="377184" y="0"/>
                </a:lnTo>
                <a:lnTo>
                  <a:pt x="0" y="0"/>
                </a:lnTo>
                <a:lnTo>
                  <a:pt x="0" y="21929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344410" y="1456046"/>
            <a:ext cx="343426" cy="149265"/>
          </a:xfrm>
          <a:custGeom>
            <a:avLst/>
            <a:gdLst/>
            <a:ahLst/>
            <a:cxnLst/>
            <a:rect l="l" t="t" r="r" b="b"/>
            <a:pathLst>
              <a:path w="401618" h="219290">
                <a:moveTo>
                  <a:pt x="0" y="219290"/>
                </a:moveTo>
                <a:lnTo>
                  <a:pt x="401618" y="219290"/>
                </a:lnTo>
                <a:lnTo>
                  <a:pt x="401618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014289" y="1440331"/>
            <a:ext cx="297723" cy="149265"/>
          </a:xfrm>
          <a:custGeom>
            <a:avLst/>
            <a:gdLst/>
            <a:ahLst/>
            <a:cxnLst/>
            <a:rect l="l" t="t" r="r" b="b"/>
            <a:pathLst>
              <a:path w="348171" h="219290">
                <a:moveTo>
                  <a:pt x="0" y="219290"/>
                </a:moveTo>
                <a:lnTo>
                  <a:pt x="348171" y="219290"/>
                </a:lnTo>
                <a:lnTo>
                  <a:pt x="348171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50270" y="975725"/>
            <a:ext cx="351261" cy="149265"/>
          </a:xfrm>
          <a:custGeom>
            <a:avLst/>
            <a:gdLst/>
            <a:ahLst/>
            <a:cxnLst/>
            <a:rect l="l" t="t" r="r" b="b"/>
            <a:pathLst>
              <a:path w="410780" h="219290">
                <a:moveTo>
                  <a:pt x="0" y="219290"/>
                </a:moveTo>
                <a:lnTo>
                  <a:pt x="410780" y="219290"/>
                </a:lnTo>
                <a:lnTo>
                  <a:pt x="410780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858406" y="549427"/>
            <a:ext cx="266383" cy="149265"/>
          </a:xfrm>
          <a:custGeom>
            <a:avLst/>
            <a:gdLst/>
            <a:ahLst/>
            <a:cxnLst/>
            <a:rect l="l" t="t" r="r" b="b"/>
            <a:pathLst>
              <a:path w="311520" h="219291">
                <a:moveTo>
                  <a:pt x="0" y="219291"/>
                </a:moveTo>
                <a:lnTo>
                  <a:pt x="311520" y="219291"/>
                </a:lnTo>
                <a:lnTo>
                  <a:pt x="311520" y="0"/>
                </a:lnTo>
                <a:lnTo>
                  <a:pt x="0" y="0"/>
                </a:lnTo>
                <a:lnTo>
                  <a:pt x="0" y="21929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10793" y="975725"/>
            <a:ext cx="376072" cy="149265"/>
          </a:xfrm>
          <a:custGeom>
            <a:avLst/>
            <a:gdLst/>
            <a:ahLst/>
            <a:cxnLst/>
            <a:rect l="l" t="t" r="r" b="b"/>
            <a:pathLst>
              <a:path w="439795" h="219290">
                <a:moveTo>
                  <a:pt x="0" y="219290"/>
                </a:moveTo>
                <a:lnTo>
                  <a:pt x="439795" y="219290"/>
                </a:lnTo>
                <a:lnTo>
                  <a:pt x="439795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545259" y="1164318"/>
            <a:ext cx="330368" cy="149265"/>
          </a:xfrm>
          <a:custGeom>
            <a:avLst/>
            <a:gdLst/>
            <a:ahLst/>
            <a:cxnLst/>
            <a:rect l="l" t="t" r="r" b="b"/>
            <a:pathLst>
              <a:path w="386347" h="219290">
                <a:moveTo>
                  <a:pt x="0" y="219290"/>
                </a:moveTo>
                <a:lnTo>
                  <a:pt x="386347" y="219290"/>
                </a:lnTo>
                <a:lnTo>
                  <a:pt x="386347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670616" y="1456046"/>
            <a:ext cx="326451" cy="149265"/>
          </a:xfrm>
          <a:custGeom>
            <a:avLst/>
            <a:gdLst/>
            <a:ahLst/>
            <a:cxnLst/>
            <a:rect l="l" t="t" r="r" b="b"/>
            <a:pathLst>
              <a:path w="381766" h="219290">
                <a:moveTo>
                  <a:pt x="0" y="219290"/>
                </a:moveTo>
                <a:lnTo>
                  <a:pt x="381766" y="219290"/>
                </a:lnTo>
                <a:lnTo>
                  <a:pt x="381766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591208" y="1764475"/>
            <a:ext cx="287276" cy="149265"/>
          </a:xfrm>
          <a:custGeom>
            <a:avLst/>
            <a:gdLst/>
            <a:ahLst/>
            <a:cxnLst/>
            <a:rect l="l" t="t" r="r" b="b"/>
            <a:pathLst>
              <a:path w="335953" h="219291">
                <a:moveTo>
                  <a:pt x="0" y="219291"/>
                </a:moveTo>
                <a:lnTo>
                  <a:pt x="335953" y="219291"/>
                </a:lnTo>
                <a:lnTo>
                  <a:pt x="335953" y="0"/>
                </a:lnTo>
                <a:lnTo>
                  <a:pt x="0" y="0"/>
                </a:lnTo>
                <a:lnTo>
                  <a:pt x="0" y="21929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687839" y="1225216"/>
            <a:ext cx="312086" cy="182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194243" y="1078862"/>
            <a:ext cx="232433" cy="149265"/>
          </a:xfrm>
          <a:custGeom>
            <a:avLst/>
            <a:gdLst/>
            <a:ahLst/>
            <a:cxnLst/>
            <a:rect l="l" t="t" r="r" b="b"/>
            <a:pathLst>
              <a:path w="271817" h="219290">
                <a:moveTo>
                  <a:pt x="0" y="219290"/>
                </a:moveTo>
                <a:lnTo>
                  <a:pt x="271817" y="219290"/>
                </a:lnTo>
                <a:lnTo>
                  <a:pt x="271817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834902" y="1052340"/>
            <a:ext cx="322533" cy="149265"/>
          </a:xfrm>
          <a:custGeom>
            <a:avLst/>
            <a:gdLst/>
            <a:ahLst/>
            <a:cxnLst/>
            <a:rect l="l" t="t" r="r" b="b"/>
            <a:pathLst>
              <a:path w="377184" h="219290">
                <a:moveTo>
                  <a:pt x="0" y="219290"/>
                </a:moveTo>
                <a:lnTo>
                  <a:pt x="377184" y="219290"/>
                </a:lnTo>
                <a:lnTo>
                  <a:pt x="377184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599857" y="1500248"/>
            <a:ext cx="285972" cy="149265"/>
          </a:xfrm>
          <a:custGeom>
            <a:avLst/>
            <a:gdLst/>
            <a:ahLst/>
            <a:cxnLst/>
            <a:rect l="l" t="t" r="r" b="b"/>
            <a:pathLst>
              <a:path w="334428" h="219290">
                <a:moveTo>
                  <a:pt x="0" y="219290"/>
                </a:moveTo>
                <a:lnTo>
                  <a:pt x="334428" y="219290"/>
                </a:lnTo>
                <a:lnTo>
                  <a:pt x="334428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51209" y="1479621"/>
            <a:ext cx="287276" cy="149265"/>
          </a:xfrm>
          <a:custGeom>
            <a:avLst/>
            <a:gdLst/>
            <a:ahLst/>
            <a:cxnLst/>
            <a:rect l="l" t="t" r="r" b="b"/>
            <a:pathLst>
              <a:path w="335953" h="219290">
                <a:moveTo>
                  <a:pt x="0" y="219290"/>
                </a:moveTo>
                <a:lnTo>
                  <a:pt x="335953" y="219290"/>
                </a:lnTo>
                <a:lnTo>
                  <a:pt x="335953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909333" y="1500248"/>
            <a:ext cx="287277" cy="149265"/>
          </a:xfrm>
          <a:custGeom>
            <a:avLst/>
            <a:gdLst/>
            <a:ahLst/>
            <a:cxnLst/>
            <a:rect l="l" t="t" r="r" b="b"/>
            <a:pathLst>
              <a:path w="335954" h="219290">
                <a:moveTo>
                  <a:pt x="0" y="219290"/>
                </a:moveTo>
                <a:lnTo>
                  <a:pt x="335954" y="219290"/>
                </a:lnTo>
                <a:lnTo>
                  <a:pt x="335954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697793" y="1771351"/>
            <a:ext cx="301640" cy="149265"/>
          </a:xfrm>
          <a:custGeom>
            <a:avLst/>
            <a:gdLst/>
            <a:ahLst/>
            <a:cxnLst/>
            <a:rect l="l" t="t" r="r" b="b"/>
            <a:pathLst>
              <a:path w="352751" h="219290">
                <a:moveTo>
                  <a:pt x="0" y="219290"/>
                </a:moveTo>
                <a:lnTo>
                  <a:pt x="352751" y="219290"/>
                </a:lnTo>
                <a:lnTo>
                  <a:pt x="352751" y="0"/>
                </a:lnTo>
                <a:lnTo>
                  <a:pt x="0" y="0"/>
                </a:lnTo>
                <a:lnTo>
                  <a:pt x="0" y="21929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928105" y="2191756"/>
            <a:ext cx="228515" cy="149265"/>
          </a:xfrm>
          <a:custGeom>
            <a:avLst/>
            <a:gdLst/>
            <a:ahLst/>
            <a:cxnLst/>
            <a:rect l="l" t="t" r="r" b="b"/>
            <a:pathLst>
              <a:path w="267236" h="219291">
                <a:moveTo>
                  <a:pt x="0" y="219291"/>
                </a:moveTo>
                <a:lnTo>
                  <a:pt x="267236" y="219291"/>
                </a:lnTo>
                <a:lnTo>
                  <a:pt x="267236" y="0"/>
                </a:lnTo>
                <a:lnTo>
                  <a:pt x="0" y="0"/>
                </a:lnTo>
                <a:lnTo>
                  <a:pt x="0" y="21929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71731" y="362127"/>
            <a:ext cx="1204851" cy="21784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60100" y="396076"/>
            <a:ext cx="828113" cy="15843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13218" y="380479"/>
            <a:ext cx="1121684" cy="149265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13218" y="380479"/>
            <a:ext cx="1121684" cy="149265"/>
          </a:xfrm>
          <a:custGeom>
            <a:avLst/>
            <a:gdLst/>
            <a:ahLst/>
            <a:cxnLst/>
            <a:rect l="l" t="t" r="r" b="b"/>
            <a:pathLst>
              <a:path w="1311747" h="219291">
                <a:moveTo>
                  <a:pt x="0" y="0"/>
                </a:moveTo>
                <a:lnTo>
                  <a:pt x="1311747" y="0"/>
                </a:lnTo>
                <a:lnTo>
                  <a:pt x="1311747" y="219291"/>
                </a:lnTo>
                <a:lnTo>
                  <a:pt x="0" y="21929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345729" y="2933799"/>
            <a:ext cx="394509" cy="18389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505665" y="2996039"/>
            <a:ext cx="78190" cy="622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386430" y="2949869"/>
            <a:ext cx="313577" cy="122104"/>
          </a:xfrm>
          <a:custGeom>
            <a:avLst/>
            <a:gdLst/>
            <a:ahLst/>
            <a:cxnLst/>
            <a:rect l="l" t="t" r="r" b="b"/>
            <a:pathLst>
              <a:path w="366711" h="179388">
                <a:moveTo>
                  <a:pt x="0" y="179388"/>
                </a:moveTo>
                <a:lnTo>
                  <a:pt x="366711" y="179388"/>
                </a:lnTo>
                <a:lnTo>
                  <a:pt x="366711" y="0"/>
                </a:lnTo>
                <a:lnTo>
                  <a:pt x="0" y="0"/>
                </a:lnTo>
                <a:lnTo>
                  <a:pt x="0" y="179388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76119" y="1086382"/>
            <a:ext cx="248789" cy="49792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458875" y="1190502"/>
            <a:ext cx="40113" cy="348146"/>
          </a:xfrm>
          <a:custGeom>
            <a:avLst/>
            <a:gdLst/>
            <a:ahLst/>
            <a:cxnLst/>
            <a:rect l="l" t="t" r="r" b="b"/>
            <a:pathLst>
              <a:path w="46910" h="511474">
                <a:moveTo>
                  <a:pt x="46910" y="0"/>
                </a:moveTo>
                <a:lnTo>
                  <a:pt x="0" y="51147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442864" y="1173417"/>
            <a:ext cx="100402" cy="81351"/>
          </a:xfrm>
          <a:custGeom>
            <a:avLst/>
            <a:gdLst/>
            <a:ahLst/>
            <a:cxnLst/>
            <a:rect l="l" t="t" r="r" b="b"/>
            <a:pathLst>
              <a:path w="117415" h="119515">
                <a:moveTo>
                  <a:pt x="91363" y="50199"/>
                </a:moveTo>
                <a:lnTo>
                  <a:pt x="63333" y="50199"/>
                </a:lnTo>
                <a:lnTo>
                  <a:pt x="94397" y="116767"/>
                </a:lnTo>
                <a:lnTo>
                  <a:pt x="101955" y="119515"/>
                </a:lnTo>
                <a:lnTo>
                  <a:pt x="114667" y="113583"/>
                </a:lnTo>
                <a:lnTo>
                  <a:pt x="117415" y="106025"/>
                </a:lnTo>
                <a:lnTo>
                  <a:pt x="91363" y="50199"/>
                </a:lnTo>
                <a:close/>
              </a:path>
              <a:path w="117415" h="119515">
                <a:moveTo>
                  <a:pt x="67937" y="0"/>
                </a:moveTo>
                <a:lnTo>
                  <a:pt x="0" y="95257"/>
                </a:lnTo>
                <a:lnTo>
                  <a:pt x="1327" y="103188"/>
                </a:lnTo>
                <a:lnTo>
                  <a:pt x="12748" y="111334"/>
                </a:lnTo>
                <a:lnTo>
                  <a:pt x="20679" y="110006"/>
                </a:lnTo>
                <a:lnTo>
                  <a:pt x="63333" y="50199"/>
                </a:lnTo>
                <a:lnTo>
                  <a:pt x="91363" y="50199"/>
                </a:lnTo>
                <a:lnTo>
                  <a:pt x="67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536055" y="987363"/>
            <a:ext cx="760584" cy="543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678798" y="1084149"/>
            <a:ext cx="576919" cy="397230"/>
          </a:xfrm>
          <a:custGeom>
            <a:avLst/>
            <a:gdLst/>
            <a:ahLst/>
            <a:cxnLst/>
            <a:rect l="l" t="t" r="r" b="b"/>
            <a:pathLst>
              <a:path w="674675" h="583585">
                <a:moveTo>
                  <a:pt x="0" y="0"/>
                </a:moveTo>
                <a:lnTo>
                  <a:pt x="674675" y="58358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662498" y="1072924"/>
            <a:ext cx="102225" cy="77763"/>
          </a:xfrm>
          <a:custGeom>
            <a:avLst/>
            <a:gdLst/>
            <a:ahLst/>
            <a:cxnLst/>
            <a:rect l="l" t="t" r="r" b="b"/>
            <a:pathLst>
              <a:path w="119547" h="114244">
                <a:moveTo>
                  <a:pt x="0" y="0"/>
                </a:moveTo>
                <a:lnTo>
                  <a:pt x="37868" y="110704"/>
                </a:lnTo>
                <a:lnTo>
                  <a:pt x="45088" y="114244"/>
                </a:lnTo>
                <a:lnTo>
                  <a:pt x="58361" y="109703"/>
                </a:lnTo>
                <a:lnTo>
                  <a:pt x="61901" y="102483"/>
                </a:lnTo>
                <a:lnTo>
                  <a:pt x="38126" y="32978"/>
                </a:lnTo>
                <a:lnTo>
                  <a:pt x="118646" y="32978"/>
                </a:lnTo>
                <a:lnTo>
                  <a:pt x="119547" y="28164"/>
                </a:lnTo>
                <a:lnTo>
                  <a:pt x="115004" y="21529"/>
                </a:lnTo>
                <a:lnTo>
                  <a:pt x="0" y="0"/>
                </a:lnTo>
                <a:close/>
              </a:path>
              <a:path w="119547" h="114244">
                <a:moveTo>
                  <a:pt x="118646" y="32978"/>
                </a:moveTo>
                <a:lnTo>
                  <a:pt x="38126" y="32978"/>
                </a:lnTo>
                <a:lnTo>
                  <a:pt x="110331" y="46494"/>
                </a:lnTo>
                <a:lnTo>
                  <a:pt x="116965" y="41953"/>
                </a:lnTo>
                <a:lnTo>
                  <a:pt x="118646" y="32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08424" y="987363"/>
            <a:ext cx="856546" cy="54319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651173" y="1083192"/>
            <a:ext cx="669619" cy="398186"/>
          </a:xfrm>
          <a:custGeom>
            <a:avLst/>
            <a:gdLst/>
            <a:ahLst/>
            <a:cxnLst/>
            <a:rect l="l" t="t" r="r" b="b"/>
            <a:pathLst>
              <a:path w="783082" h="584990">
                <a:moveTo>
                  <a:pt x="783082" y="0"/>
                </a:moveTo>
                <a:lnTo>
                  <a:pt x="0" y="58499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234374" y="1072924"/>
            <a:ext cx="92744" cy="75371"/>
          </a:xfrm>
          <a:custGeom>
            <a:avLst/>
            <a:gdLst/>
            <a:ahLst/>
            <a:cxnLst/>
            <a:rect l="l" t="t" r="r" b="b"/>
            <a:pathLst>
              <a:path w="108459" h="110730">
                <a:moveTo>
                  <a:pt x="108459" y="30170"/>
                </a:moveTo>
                <a:lnTo>
                  <a:pt x="80869" y="30170"/>
                </a:lnTo>
                <a:lnTo>
                  <a:pt x="52188" y="97797"/>
                </a:lnTo>
                <a:lnTo>
                  <a:pt x="55203" y="105252"/>
                </a:lnTo>
                <a:lnTo>
                  <a:pt x="68116" y="110730"/>
                </a:lnTo>
                <a:lnTo>
                  <a:pt x="75571" y="107715"/>
                </a:lnTo>
                <a:lnTo>
                  <a:pt x="108459" y="30170"/>
                </a:lnTo>
                <a:close/>
              </a:path>
              <a:path w="108459" h="110730">
                <a:moveTo>
                  <a:pt x="121254" y="0"/>
                </a:moveTo>
                <a:lnTo>
                  <a:pt x="5005" y="13254"/>
                </a:lnTo>
                <a:lnTo>
                  <a:pt x="0" y="19547"/>
                </a:lnTo>
                <a:lnTo>
                  <a:pt x="1590" y="33486"/>
                </a:lnTo>
                <a:lnTo>
                  <a:pt x="7882" y="38491"/>
                </a:lnTo>
                <a:lnTo>
                  <a:pt x="80869" y="30170"/>
                </a:lnTo>
                <a:lnTo>
                  <a:pt x="108459" y="30170"/>
                </a:lnTo>
                <a:lnTo>
                  <a:pt x="12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21974" y="3604301"/>
            <a:ext cx="4133459" cy="7072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61069" y="3626305"/>
            <a:ext cx="4054799" cy="1080"/>
          </a:xfrm>
          <a:custGeom>
            <a:avLst/>
            <a:gdLst/>
            <a:ahLst/>
            <a:cxnLst/>
            <a:rect l="l" t="t" r="r" b="b"/>
            <a:pathLst>
              <a:path w="4741862" h="1587">
                <a:moveTo>
                  <a:pt x="0" y="0"/>
                </a:moveTo>
                <a:lnTo>
                  <a:pt x="4741862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744770" y="2560355"/>
            <a:ext cx="515349" cy="24613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26515" y="2594305"/>
            <a:ext cx="341196" cy="18389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89172" y="2578154"/>
            <a:ext cx="428964" cy="17829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89173" y="2578154"/>
            <a:ext cx="428964" cy="178294"/>
          </a:xfrm>
          <a:custGeom>
            <a:avLst/>
            <a:gdLst/>
            <a:ahLst/>
            <a:cxnLst/>
            <a:rect l="l" t="t" r="r" b="b"/>
            <a:pathLst>
              <a:path w="501649" h="261938">
                <a:moveTo>
                  <a:pt x="0" y="0"/>
                </a:moveTo>
                <a:lnTo>
                  <a:pt x="501649" y="0"/>
                </a:lnTo>
                <a:lnTo>
                  <a:pt x="501649" y="261938"/>
                </a:lnTo>
                <a:lnTo>
                  <a:pt x="0" y="26193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5235188" y="2091035"/>
            <a:ext cx="2739942" cy="2701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187" algn="ctr">
              <a:tabLst>
                <a:tab pos="797810" algn="l"/>
                <a:tab pos="1573252" algn="l"/>
                <a:tab pos="2286559" algn="l"/>
              </a:tabLst>
            </a:pPr>
            <a:r>
              <a:rPr sz="900" b="1" dirty="0">
                <a:latin typeface="Times New Roman"/>
                <a:cs typeface="Times New Roman"/>
              </a:rPr>
              <a:t>21	22	23	24</a:t>
            </a:r>
            <a:endParaRPr sz="900">
              <a:latin typeface="Times New Roman"/>
              <a:cs typeface="Times New Roman"/>
            </a:endParaRPr>
          </a:p>
          <a:p>
            <a:pPr algn="ctr">
              <a:spcBef>
                <a:spcPts val="114"/>
              </a:spcBef>
            </a:pPr>
            <a:r>
              <a:rPr sz="900" spc="-8" dirty="0">
                <a:latin typeface="Times New Roman"/>
                <a:cs typeface="Times New Roman"/>
              </a:rPr>
              <a:t>The DAG (D</a:t>
            </a:r>
            <a:r>
              <a:rPr sz="900" spc="-4" dirty="0">
                <a:latin typeface="Times New Roman"/>
                <a:cs typeface="Times New Roman"/>
              </a:rPr>
              <a:t>irect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4" dirty="0">
                <a:latin typeface="Times New Roman"/>
                <a:cs typeface="Times New Roman"/>
              </a:rPr>
              <a:t>cyclic Graph) continues to build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5738866" y="2617271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5447008" y="3248322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6239777" y="324832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7028474" y="323535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7610834" y="369891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6831638" y="369891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5984571" y="369891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5170081" y="369783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7787307" y="4082305"/>
            <a:ext cx="191133" cy="251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00">
              <a:lnSpc>
                <a:spcPts val="1381"/>
              </a:lnSpc>
            </a:pPr>
            <a:r>
              <a:rPr sz="130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  <a:p>
            <a:pPr marL="9942">
              <a:lnSpc>
                <a:spcPts val="822"/>
              </a:lnSpc>
            </a:pPr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6880509" y="2748668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6125749" y="2852402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6030725" y="3355406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7266714" y="3801140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939345" y="3784932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653809" y="327382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5723255" y="2804858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7561286" y="327382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6429147" y="3480212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6558106" y="3801140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5640448" y="3439150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748369" y="381842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3790315" y="1388036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3040783" y="1388036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2225962" y="1388036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1442481" y="1386072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1455538" y="1843803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31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3960069" y="1739685"/>
            <a:ext cx="149866" cy="2061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018"/>
            <a:r>
              <a:rPr sz="700" dirty="0">
                <a:latin typeface="Times New Roman"/>
                <a:cs typeface="Times New Roman"/>
              </a:rPr>
              <a:t>*</a:t>
            </a:r>
            <a:endParaRPr sz="700">
              <a:latin typeface="Times New Roman"/>
              <a:cs typeface="Times New Roman"/>
            </a:endParaRPr>
          </a:p>
          <a:p>
            <a:pPr marL="9942">
              <a:spcBef>
                <a:spcPts val="98"/>
              </a:spcBef>
            </a:pPr>
            <a:r>
              <a:rPr sz="700" b="1" dirty="0">
                <a:latin typeface="Times New Roman"/>
                <a:cs typeface="Times New Roman"/>
              </a:rPr>
              <a:t>35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371151" y="1849695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34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2775705" y="1851660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33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2175036" y="1851660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32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1179387" y="2247509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3614709" y="2247509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2957213" y="2253404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2361765" y="2255368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1761097" y="2255368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4272155" y="2247509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2349432" y="1488228"/>
            <a:ext cx="70589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2451187" y="1787815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2.2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3070552" y="1787815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2.4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3446357" y="1479387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4093838" y="1463671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2641098" y="1187658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2764418" y="1479387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2.5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3665327" y="1787815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2.7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1673298" y="1523589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2.9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325327" y="1502961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1983452" y="1523589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1779378" y="1794691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2.1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4009689" y="2215095"/>
            <a:ext cx="70589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4856504" y="2598902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900" spc="-4" dirty="0">
                <a:solidFill>
                  <a:srgbClr val="FFFFFF"/>
                </a:solidFill>
                <a:latin typeface="Times New Roman"/>
                <a:cs typeface="Times New Roman"/>
              </a:rPr>
              <a:t>inal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858710" y="4608112"/>
            <a:ext cx="3684207" cy="2312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8568" marR="9942" indent="-149123">
              <a:lnSpc>
                <a:spcPts val="1018"/>
              </a:lnSpc>
            </a:pPr>
            <a:r>
              <a:rPr sz="900" spc="-8" dirty="0">
                <a:latin typeface="Times New Roman"/>
                <a:cs typeface="Times New Roman"/>
              </a:rPr>
              <a:t>Router runs an algorithm </a:t>
            </a:r>
            <a:r>
              <a:rPr sz="900" spc="-4" dirty="0">
                <a:latin typeface="Times New Roman"/>
                <a:cs typeface="Times New Roman"/>
              </a:rPr>
              <a:t>to </a:t>
            </a:r>
            <a:r>
              <a:rPr sz="900" spc="-8" dirty="0">
                <a:latin typeface="Times New Roman"/>
                <a:cs typeface="Times New Roman"/>
              </a:rPr>
              <a:t>choose a </a:t>
            </a:r>
            <a:r>
              <a:rPr sz="900" spc="-4" dirty="0">
                <a:latin typeface="Times New Roman"/>
                <a:cs typeface="Times New Roman"/>
              </a:rPr>
              <a:t>parent </a:t>
            </a:r>
            <a:r>
              <a:rPr sz="900" spc="-8" dirty="0">
                <a:latin typeface="Times New Roman"/>
                <a:cs typeface="Times New Roman"/>
              </a:rPr>
              <a:t>based on an </a:t>
            </a:r>
            <a:r>
              <a:rPr sz="900" spc="-4" dirty="0">
                <a:latin typeface="Times New Roman"/>
                <a:cs typeface="Times New Roman"/>
              </a:rPr>
              <a:t>objective </a:t>
            </a:r>
            <a:r>
              <a:rPr sz="900" spc="-8" dirty="0">
                <a:latin typeface="Times New Roman"/>
                <a:cs typeface="Times New Roman"/>
              </a:rPr>
              <a:t>and </a:t>
            </a:r>
            <a:r>
              <a:rPr sz="900" spc="-4" dirty="0">
                <a:latin typeface="Times New Roman"/>
                <a:cs typeface="Times New Roman"/>
              </a:rPr>
              <a:t>metrics/constraint (best quality path, </a:t>
            </a:r>
            <a:r>
              <a:rPr sz="900" spc="-8" dirty="0">
                <a:latin typeface="Times New Roman"/>
                <a:cs typeface="Times New Roman"/>
              </a:rPr>
              <a:t>highes</a:t>
            </a:r>
            <a:r>
              <a:rPr sz="900" spc="-4" dirty="0">
                <a:latin typeface="Times New Roman"/>
                <a:cs typeface="Times New Roman"/>
              </a:rPr>
              <a:t>t </a:t>
            </a:r>
            <a:r>
              <a:rPr sz="900" spc="-8" dirty="0">
                <a:latin typeface="Times New Roman"/>
                <a:cs typeface="Times New Roman"/>
              </a:rPr>
              <a:t>bandw</a:t>
            </a:r>
            <a:r>
              <a:rPr sz="900" spc="-4" dirty="0">
                <a:latin typeface="Times New Roman"/>
                <a:cs typeface="Times New Roman"/>
              </a:rPr>
              <a:t>idth link,….)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6198411" y="630894"/>
            <a:ext cx="476253" cy="30271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243036" y="650866"/>
            <a:ext cx="389596" cy="232793"/>
          </a:xfrm>
          <a:custGeom>
            <a:avLst/>
            <a:gdLst/>
            <a:ahLst/>
            <a:cxnLst/>
            <a:rect l="l" t="t" r="r" b="b"/>
            <a:pathLst>
              <a:path w="455611" h="342005">
                <a:moveTo>
                  <a:pt x="227806" y="0"/>
                </a:moveTo>
                <a:lnTo>
                  <a:pt x="173061" y="4969"/>
                </a:lnTo>
                <a:lnTo>
                  <a:pt x="123116" y="19087"/>
                </a:lnTo>
                <a:lnTo>
                  <a:pt x="79552" y="41163"/>
                </a:lnTo>
                <a:lnTo>
                  <a:pt x="43953" y="70010"/>
                </a:lnTo>
                <a:lnTo>
                  <a:pt x="17902" y="104440"/>
                </a:lnTo>
                <a:lnTo>
                  <a:pt x="2981" y="143265"/>
                </a:lnTo>
                <a:lnTo>
                  <a:pt x="0" y="171002"/>
                </a:lnTo>
                <a:lnTo>
                  <a:pt x="755" y="185028"/>
                </a:lnTo>
                <a:lnTo>
                  <a:pt x="11613" y="225053"/>
                </a:lnTo>
                <a:lnTo>
                  <a:pt x="34130" y="261080"/>
                </a:lnTo>
                <a:lnTo>
                  <a:pt x="66722" y="291920"/>
                </a:lnTo>
                <a:lnTo>
                  <a:pt x="107807" y="316386"/>
                </a:lnTo>
                <a:lnTo>
                  <a:pt x="155801" y="333288"/>
                </a:lnTo>
                <a:lnTo>
                  <a:pt x="209122" y="341439"/>
                </a:lnTo>
                <a:lnTo>
                  <a:pt x="227806" y="342005"/>
                </a:lnTo>
                <a:lnTo>
                  <a:pt x="246489" y="341439"/>
                </a:lnTo>
                <a:lnTo>
                  <a:pt x="299810" y="333288"/>
                </a:lnTo>
                <a:lnTo>
                  <a:pt x="347804" y="316386"/>
                </a:lnTo>
                <a:lnTo>
                  <a:pt x="388888" y="291920"/>
                </a:lnTo>
                <a:lnTo>
                  <a:pt x="421480" y="261080"/>
                </a:lnTo>
                <a:lnTo>
                  <a:pt x="443997" y="225053"/>
                </a:lnTo>
                <a:lnTo>
                  <a:pt x="454856" y="185028"/>
                </a:lnTo>
                <a:lnTo>
                  <a:pt x="455611" y="171002"/>
                </a:lnTo>
                <a:lnTo>
                  <a:pt x="454856" y="156978"/>
                </a:lnTo>
                <a:lnTo>
                  <a:pt x="443997" y="116952"/>
                </a:lnTo>
                <a:lnTo>
                  <a:pt x="421480" y="80925"/>
                </a:lnTo>
                <a:lnTo>
                  <a:pt x="388888" y="50085"/>
                </a:lnTo>
                <a:lnTo>
                  <a:pt x="347804" y="25620"/>
                </a:lnTo>
                <a:lnTo>
                  <a:pt x="299810" y="8717"/>
                </a:lnTo>
                <a:lnTo>
                  <a:pt x="246489" y="566"/>
                </a:lnTo>
                <a:lnTo>
                  <a:pt x="22780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43036" y="650867"/>
            <a:ext cx="389596" cy="232793"/>
          </a:xfrm>
          <a:custGeom>
            <a:avLst/>
            <a:gdLst/>
            <a:ahLst/>
            <a:cxnLst/>
            <a:rect l="l" t="t" r="r" b="b"/>
            <a:pathLst>
              <a:path w="455611" h="342005">
                <a:moveTo>
                  <a:pt x="0" y="171003"/>
                </a:moveTo>
                <a:lnTo>
                  <a:pt x="755" y="156978"/>
                </a:lnTo>
                <a:lnTo>
                  <a:pt x="2981" y="143265"/>
                </a:lnTo>
                <a:lnTo>
                  <a:pt x="17902" y="104440"/>
                </a:lnTo>
                <a:lnTo>
                  <a:pt x="43953" y="70010"/>
                </a:lnTo>
                <a:lnTo>
                  <a:pt x="79552" y="41163"/>
                </a:lnTo>
                <a:lnTo>
                  <a:pt x="123115" y="19087"/>
                </a:lnTo>
                <a:lnTo>
                  <a:pt x="173061" y="4969"/>
                </a:lnTo>
                <a:lnTo>
                  <a:pt x="227805" y="0"/>
                </a:lnTo>
                <a:lnTo>
                  <a:pt x="282550" y="4969"/>
                </a:lnTo>
                <a:lnTo>
                  <a:pt x="332496" y="19087"/>
                </a:lnTo>
                <a:lnTo>
                  <a:pt x="376059" y="41163"/>
                </a:lnTo>
                <a:lnTo>
                  <a:pt x="411658" y="70010"/>
                </a:lnTo>
                <a:lnTo>
                  <a:pt x="437709" y="104440"/>
                </a:lnTo>
                <a:lnTo>
                  <a:pt x="452630" y="143265"/>
                </a:lnTo>
                <a:lnTo>
                  <a:pt x="455611" y="171003"/>
                </a:lnTo>
                <a:lnTo>
                  <a:pt x="454856" y="185028"/>
                </a:lnTo>
                <a:lnTo>
                  <a:pt x="452630" y="198740"/>
                </a:lnTo>
                <a:lnTo>
                  <a:pt x="437709" y="237565"/>
                </a:lnTo>
                <a:lnTo>
                  <a:pt x="411658" y="271995"/>
                </a:lnTo>
                <a:lnTo>
                  <a:pt x="376059" y="300842"/>
                </a:lnTo>
                <a:lnTo>
                  <a:pt x="332496" y="322918"/>
                </a:lnTo>
                <a:lnTo>
                  <a:pt x="282550" y="337036"/>
                </a:lnTo>
                <a:lnTo>
                  <a:pt x="227805" y="342005"/>
                </a:lnTo>
                <a:lnTo>
                  <a:pt x="209122" y="341439"/>
                </a:lnTo>
                <a:lnTo>
                  <a:pt x="190854" y="339767"/>
                </a:lnTo>
                <a:lnTo>
                  <a:pt x="139133" y="328567"/>
                </a:lnTo>
                <a:lnTo>
                  <a:pt x="93266" y="309012"/>
                </a:lnTo>
                <a:lnTo>
                  <a:pt x="54836" y="282289"/>
                </a:lnTo>
                <a:lnTo>
                  <a:pt x="25427" y="249588"/>
                </a:lnTo>
                <a:lnTo>
                  <a:pt x="6620" y="212097"/>
                </a:lnTo>
                <a:lnTo>
                  <a:pt x="0" y="171003"/>
                </a:lnTo>
                <a:close/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 txBox="1"/>
          <p:nvPr/>
        </p:nvSpPr>
        <p:spPr>
          <a:xfrm>
            <a:off x="6347851" y="316111"/>
            <a:ext cx="2012332" cy="568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6872" algn="ctr">
              <a:tabLst>
                <a:tab pos="235118" algn="l"/>
              </a:tabLst>
            </a:pPr>
            <a:r>
              <a:rPr sz="1200" b="1" baseline="2777" dirty="0">
                <a:latin typeface="Times New Roman"/>
                <a:cs typeface="Times New Roman"/>
              </a:rPr>
              <a:t>X	</a:t>
            </a:r>
            <a:r>
              <a:rPr sz="900" b="1" dirty="0">
                <a:latin typeface="Times New Roman"/>
                <a:cs typeface="Times New Roman"/>
              </a:rPr>
              <a:t>ETX </a:t>
            </a:r>
            <a:r>
              <a:rPr sz="900" b="1" spc="-8" dirty="0">
                <a:latin typeface="Times New Roman"/>
                <a:cs typeface="Times New Roman"/>
              </a:rPr>
              <a:t>(=1 when not </a:t>
            </a:r>
            <a:r>
              <a:rPr sz="900" b="1" spc="-4" dirty="0">
                <a:latin typeface="Times New Roman"/>
                <a:cs typeface="Times New Roman"/>
              </a:rPr>
              <a:t>indicated)</a:t>
            </a:r>
            <a:endParaRPr sz="900" dirty="0">
              <a:latin typeface="Times New Roman"/>
              <a:cs typeface="Times New Roman"/>
            </a:endParaRPr>
          </a:p>
          <a:p>
            <a:pPr marR="57661" algn="ctr">
              <a:lnSpc>
                <a:spcPts val="1018"/>
              </a:lnSpc>
            </a:pPr>
            <a:r>
              <a:rPr sz="900" b="1" spc="-8" dirty="0">
                <a:latin typeface="Times New Roman"/>
                <a:cs typeface="Times New Roman"/>
              </a:rPr>
              <a:t>=&gt; </a:t>
            </a:r>
            <a:r>
              <a:rPr sz="900" b="1" spc="-27" dirty="0">
                <a:latin typeface="Times New Roman"/>
                <a:cs typeface="Times New Roman"/>
              </a:rPr>
              <a:t>r</a:t>
            </a:r>
            <a:r>
              <a:rPr sz="900" b="1" spc="-4" dirty="0">
                <a:latin typeface="Times New Roman"/>
                <a:cs typeface="Times New Roman"/>
              </a:rPr>
              <a:t>eflect th</a:t>
            </a:r>
            <a:r>
              <a:rPr sz="900" b="1" spc="-8" dirty="0">
                <a:latin typeface="Times New Roman"/>
                <a:cs typeface="Times New Roman"/>
              </a:rPr>
              <a:t>e </a:t>
            </a:r>
            <a:r>
              <a:rPr sz="900" b="1" spc="-4" dirty="0">
                <a:latin typeface="Times New Roman"/>
                <a:cs typeface="Times New Roman"/>
              </a:rPr>
              <a:t>link quality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ts val="861"/>
              </a:lnSpc>
              <a:spcBef>
                <a:spcPts val="50"/>
              </a:spcBef>
            </a:pPr>
            <a:endParaRPr sz="900" dirty="0"/>
          </a:p>
          <a:p>
            <a:pPr marL="340498" marR="9942">
              <a:lnSpc>
                <a:spcPts val="1018"/>
              </a:lnSpc>
            </a:pPr>
            <a:r>
              <a:rPr sz="900" b="1" spc="-8" dirty="0">
                <a:latin typeface="Times New Roman"/>
                <a:cs typeface="Times New Roman"/>
              </a:rPr>
              <a:t>Battery operated node used a (hard) cons</a:t>
            </a:r>
            <a:r>
              <a:rPr sz="900" b="1" spc="-4" dirty="0">
                <a:latin typeface="Times New Roman"/>
                <a:cs typeface="Times New Roman"/>
              </a:rPr>
              <a:t>traint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5901766" y="1009387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4956959" y="611934"/>
            <a:ext cx="351316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900" spc="-4" dirty="0">
                <a:solidFill>
                  <a:srgbClr val="FFFFFF"/>
                </a:solidFill>
                <a:latin typeface="Times New Roman"/>
                <a:cs typeface="Times New Roman"/>
              </a:rPr>
              <a:t>tep 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005194" y="403819"/>
            <a:ext cx="223170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LBR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1708167" y="978438"/>
            <a:ext cx="109142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spc="-39" dirty="0">
                <a:latin typeface="Times New Roman"/>
                <a:cs typeface="Times New Roman"/>
              </a:rPr>
              <a:t>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2471453" y="978438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3230124" y="966650"/>
            <a:ext cx="119458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3074315" y="521689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2348922" y="615986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2206375" y="1018710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2856289" y="999065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1958996" y="572766"/>
            <a:ext cx="70589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3729030" y="999065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3277864" y="1102202"/>
            <a:ext cx="70589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1926668" y="1075680"/>
            <a:ext cx="143893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dirty="0">
                <a:latin typeface="Times New Roman"/>
                <a:cs typeface="Times New Roman"/>
              </a:rPr>
              <a:t>1.3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898016" y="403819"/>
            <a:ext cx="757475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7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Phys</a:t>
            </a:r>
            <a:r>
              <a:rPr sz="7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ical Network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9" name="object 399"/>
          <p:cNvSpPr/>
          <p:nvPr/>
        </p:nvSpPr>
        <p:spPr>
          <a:xfrm>
            <a:off x="1574654" y="1112735"/>
            <a:ext cx="225342" cy="167487"/>
          </a:xfrm>
          <a:custGeom>
            <a:avLst/>
            <a:gdLst/>
            <a:ahLst/>
            <a:cxnLst/>
            <a:rect l="l" t="t" r="r" b="b"/>
            <a:pathLst>
              <a:path w="263525" h="246061">
                <a:moveTo>
                  <a:pt x="0" y="246061"/>
                </a:moveTo>
                <a:lnTo>
                  <a:pt x="263525" y="246061"/>
                </a:lnTo>
                <a:lnTo>
                  <a:pt x="26352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 txBox="1"/>
          <p:nvPr/>
        </p:nvSpPr>
        <p:spPr>
          <a:xfrm>
            <a:off x="1651488" y="1135211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7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347" y="1496209"/>
            <a:ext cx="4813933" cy="265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ject 4"/>
          <p:cNvSpPr txBox="1"/>
          <p:nvPr/>
        </p:nvSpPr>
        <p:spPr>
          <a:xfrm>
            <a:off x="784942" y="123478"/>
            <a:ext cx="3710270" cy="338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PL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Messa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</a:t>
            </a:r>
            <a:endParaRPr sz="25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088" y="1635646"/>
            <a:ext cx="1513600" cy="246556"/>
          </a:xfrm>
          <a:custGeom>
            <a:avLst/>
            <a:gdLst/>
            <a:ahLst/>
            <a:cxnLst/>
            <a:rect l="l" t="t" r="r" b="b"/>
            <a:pathLst>
              <a:path w="1770071" h="362224">
                <a:moveTo>
                  <a:pt x="0" y="362224"/>
                </a:moveTo>
                <a:lnTo>
                  <a:pt x="1770071" y="362224"/>
                </a:lnTo>
                <a:lnTo>
                  <a:pt x="1770071" y="0"/>
                </a:lnTo>
                <a:lnTo>
                  <a:pt x="0" y="0"/>
                </a:lnTo>
                <a:lnTo>
                  <a:pt x="0" y="362224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088" y="1635646"/>
            <a:ext cx="1513600" cy="246555"/>
          </a:xfrm>
          <a:custGeom>
            <a:avLst/>
            <a:gdLst/>
            <a:ahLst/>
            <a:cxnLst/>
            <a:rect l="l" t="t" r="r" b="b"/>
            <a:pathLst>
              <a:path w="1770071" h="362223">
                <a:moveTo>
                  <a:pt x="0" y="0"/>
                </a:moveTo>
                <a:lnTo>
                  <a:pt x="1770071" y="0"/>
                </a:lnTo>
                <a:lnTo>
                  <a:pt x="1770071" y="362223"/>
                </a:lnTo>
                <a:lnTo>
                  <a:pt x="0" y="36222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453" y="1654950"/>
            <a:ext cx="1277662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2" dirty="0">
                <a:latin typeface="Arial"/>
                <a:cs typeface="Arial"/>
              </a:rPr>
              <a:t>G: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16" dirty="0">
                <a:latin typeface="Arial"/>
                <a:cs typeface="Arial"/>
              </a:rPr>
              <a:t>Grounded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2924" y="1632207"/>
            <a:ext cx="5873388" cy="1881404"/>
          </a:xfrm>
          <a:custGeom>
            <a:avLst/>
            <a:gdLst/>
            <a:ahLst/>
            <a:cxnLst/>
            <a:rect l="l" t="t" r="r" b="b"/>
            <a:pathLst>
              <a:path w="6868601" h="2764038">
                <a:moveTo>
                  <a:pt x="0" y="0"/>
                </a:moveTo>
                <a:lnTo>
                  <a:pt x="6868601" y="0"/>
                </a:lnTo>
                <a:lnTo>
                  <a:pt x="6868601" y="2764038"/>
                </a:lnTo>
                <a:lnTo>
                  <a:pt x="0" y="276403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2924" y="1940595"/>
            <a:ext cx="5873388" cy="8559"/>
          </a:xfrm>
          <a:custGeom>
            <a:avLst/>
            <a:gdLst/>
            <a:ahLst/>
            <a:cxnLst/>
            <a:rect l="l" t="t" r="r" b="b"/>
            <a:pathLst>
              <a:path w="6868601" h="12574">
                <a:moveTo>
                  <a:pt x="0" y="0"/>
                </a:moveTo>
                <a:lnTo>
                  <a:pt x="6868601" y="1257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2924" y="2214496"/>
            <a:ext cx="5873388" cy="8559"/>
          </a:xfrm>
          <a:custGeom>
            <a:avLst/>
            <a:gdLst/>
            <a:ahLst/>
            <a:cxnLst/>
            <a:rect l="l" t="t" r="r" b="b"/>
            <a:pathLst>
              <a:path w="6868601" h="12574">
                <a:moveTo>
                  <a:pt x="0" y="0"/>
                </a:moveTo>
                <a:lnTo>
                  <a:pt x="6868601" y="1257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09695" y="1646038"/>
            <a:ext cx="1400378" cy="539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018"/>
              </a:lnSpc>
              <a:spcBef>
                <a:spcPts val="51"/>
              </a:spcBef>
            </a:pPr>
            <a:endParaRPr sz="1000"/>
          </a:p>
          <a:p>
            <a:pPr marL="420528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Reserved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49886" y="3246879"/>
            <a:ext cx="770507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6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07768" y="2134547"/>
            <a:ext cx="251316" cy="195618"/>
          </a:xfrm>
          <a:custGeom>
            <a:avLst/>
            <a:gdLst/>
            <a:ahLst/>
            <a:cxnLst/>
            <a:rect l="l" t="t" r="r" b="b"/>
            <a:pathLst>
              <a:path w="321037" h="389823">
                <a:moveTo>
                  <a:pt x="0" y="194911"/>
                </a:moveTo>
                <a:lnTo>
                  <a:pt x="538" y="178832"/>
                </a:lnTo>
                <a:lnTo>
                  <a:pt x="2125" y="163113"/>
                </a:lnTo>
                <a:lnTo>
                  <a:pt x="12759" y="118628"/>
                </a:lnTo>
                <a:lnTo>
                  <a:pt x="31318" y="79225"/>
                </a:lnTo>
                <a:lnTo>
                  <a:pt x="56667" y="46284"/>
                </a:lnTo>
                <a:lnTo>
                  <a:pt x="87670" y="21181"/>
                </a:lnTo>
                <a:lnTo>
                  <a:pt x="123192" y="5297"/>
                </a:lnTo>
                <a:lnTo>
                  <a:pt x="160518" y="0"/>
                </a:lnTo>
                <a:lnTo>
                  <a:pt x="173761" y="653"/>
                </a:lnTo>
                <a:lnTo>
                  <a:pt x="211539" y="10051"/>
                </a:lnTo>
                <a:lnTo>
                  <a:pt x="245510" y="29532"/>
                </a:lnTo>
                <a:lnTo>
                  <a:pt x="274538" y="57717"/>
                </a:lnTo>
                <a:lnTo>
                  <a:pt x="297490" y="93228"/>
                </a:lnTo>
                <a:lnTo>
                  <a:pt x="313228" y="134685"/>
                </a:lnTo>
                <a:lnTo>
                  <a:pt x="320618" y="180711"/>
                </a:lnTo>
                <a:lnTo>
                  <a:pt x="321037" y="194911"/>
                </a:lnTo>
                <a:lnTo>
                  <a:pt x="320499" y="210991"/>
                </a:lnTo>
                <a:lnTo>
                  <a:pt x="318912" y="226710"/>
                </a:lnTo>
                <a:lnTo>
                  <a:pt x="308278" y="271195"/>
                </a:lnTo>
                <a:lnTo>
                  <a:pt x="289719" y="310597"/>
                </a:lnTo>
                <a:lnTo>
                  <a:pt x="264370" y="343539"/>
                </a:lnTo>
                <a:lnTo>
                  <a:pt x="233367" y="368642"/>
                </a:lnTo>
                <a:lnTo>
                  <a:pt x="197844" y="384526"/>
                </a:lnTo>
                <a:lnTo>
                  <a:pt x="160518" y="389823"/>
                </a:lnTo>
                <a:lnTo>
                  <a:pt x="147276" y="389170"/>
                </a:lnTo>
                <a:lnTo>
                  <a:pt x="134331" y="387242"/>
                </a:lnTo>
                <a:lnTo>
                  <a:pt x="97696" y="374330"/>
                </a:lnTo>
                <a:lnTo>
                  <a:pt x="65246" y="351795"/>
                </a:lnTo>
                <a:lnTo>
                  <a:pt x="38117" y="321015"/>
                </a:lnTo>
                <a:lnTo>
                  <a:pt x="17444" y="283369"/>
                </a:lnTo>
                <a:lnTo>
                  <a:pt x="4362" y="240235"/>
                </a:lnTo>
                <a:lnTo>
                  <a:pt x="0" y="194911"/>
                </a:lnTo>
                <a:close/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5949" y="2073265"/>
            <a:ext cx="553503" cy="265342"/>
          </a:xfrm>
          <a:custGeom>
            <a:avLst/>
            <a:gdLst/>
            <a:ahLst/>
            <a:cxnLst/>
            <a:rect l="l" t="t" r="r" b="b"/>
            <a:pathLst>
              <a:path w="647291" h="389823">
                <a:moveTo>
                  <a:pt x="0" y="194911"/>
                </a:moveTo>
                <a:lnTo>
                  <a:pt x="1072" y="178926"/>
                </a:lnTo>
                <a:lnTo>
                  <a:pt x="4235" y="163296"/>
                </a:lnTo>
                <a:lnTo>
                  <a:pt x="25433" y="119043"/>
                </a:lnTo>
                <a:lnTo>
                  <a:pt x="62444" y="79799"/>
                </a:lnTo>
                <a:lnTo>
                  <a:pt x="94793" y="57088"/>
                </a:lnTo>
                <a:lnTo>
                  <a:pt x="132504" y="37606"/>
                </a:lnTo>
                <a:lnTo>
                  <a:pt x="174911" y="21755"/>
                </a:lnTo>
                <a:lnTo>
                  <a:pt x="221348" y="9936"/>
                </a:lnTo>
                <a:lnTo>
                  <a:pt x="271148" y="2551"/>
                </a:lnTo>
                <a:lnTo>
                  <a:pt x="323645" y="0"/>
                </a:lnTo>
                <a:lnTo>
                  <a:pt x="376143" y="2551"/>
                </a:lnTo>
                <a:lnTo>
                  <a:pt x="425943" y="9936"/>
                </a:lnTo>
                <a:lnTo>
                  <a:pt x="472380" y="21755"/>
                </a:lnTo>
                <a:lnTo>
                  <a:pt x="514787" y="37606"/>
                </a:lnTo>
                <a:lnTo>
                  <a:pt x="552498" y="57088"/>
                </a:lnTo>
                <a:lnTo>
                  <a:pt x="584847" y="79799"/>
                </a:lnTo>
                <a:lnTo>
                  <a:pt x="621858" y="119043"/>
                </a:lnTo>
                <a:lnTo>
                  <a:pt x="643055" y="163296"/>
                </a:lnTo>
                <a:lnTo>
                  <a:pt x="647291" y="194911"/>
                </a:lnTo>
                <a:lnTo>
                  <a:pt x="646219" y="210897"/>
                </a:lnTo>
                <a:lnTo>
                  <a:pt x="643055" y="226527"/>
                </a:lnTo>
                <a:lnTo>
                  <a:pt x="621858" y="270780"/>
                </a:lnTo>
                <a:lnTo>
                  <a:pt x="584847" y="310024"/>
                </a:lnTo>
                <a:lnTo>
                  <a:pt x="552498" y="332735"/>
                </a:lnTo>
                <a:lnTo>
                  <a:pt x="514787" y="352217"/>
                </a:lnTo>
                <a:lnTo>
                  <a:pt x="472380" y="368068"/>
                </a:lnTo>
                <a:lnTo>
                  <a:pt x="425943" y="379887"/>
                </a:lnTo>
                <a:lnTo>
                  <a:pt x="376143" y="387272"/>
                </a:lnTo>
                <a:lnTo>
                  <a:pt x="323645" y="389823"/>
                </a:lnTo>
                <a:lnTo>
                  <a:pt x="297101" y="389177"/>
                </a:lnTo>
                <a:lnTo>
                  <a:pt x="271148" y="387272"/>
                </a:lnTo>
                <a:lnTo>
                  <a:pt x="221348" y="379887"/>
                </a:lnTo>
                <a:lnTo>
                  <a:pt x="174911" y="368068"/>
                </a:lnTo>
                <a:lnTo>
                  <a:pt x="132504" y="352217"/>
                </a:lnTo>
                <a:lnTo>
                  <a:pt x="94793" y="332735"/>
                </a:lnTo>
                <a:lnTo>
                  <a:pt x="62444" y="310024"/>
                </a:lnTo>
                <a:lnTo>
                  <a:pt x="25433" y="270780"/>
                </a:lnTo>
                <a:lnTo>
                  <a:pt x="4235" y="226527"/>
                </a:lnTo>
                <a:lnTo>
                  <a:pt x="0" y="194911"/>
                </a:lnTo>
                <a:close/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3358" y="2086104"/>
            <a:ext cx="794811" cy="265342"/>
          </a:xfrm>
          <a:custGeom>
            <a:avLst/>
            <a:gdLst/>
            <a:ahLst/>
            <a:cxnLst/>
            <a:rect l="l" t="t" r="r" b="b"/>
            <a:pathLst>
              <a:path w="929487" h="389823">
                <a:moveTo>
                  <a:pt x="0" y="194911"/>
                </a:moveTo>
                <a:lnTo>
                  <a:pt x="1540" y="178926"/>
                </a:lnTo>
                <a:lnTo>
                  <a:pt x="6082" y="163296"/>
                </a:lnTo>
                <a:lnTo>
                  <a:pt x="36521" y="119043"/>
                </a:lnTo>
                <a:lnTo>
                  <a:pt x="69629" y="92240"/>
                </a:lnTo>
                <a:lnTo>
                  <a:pt x="111872" y="68065"/>
                </a:lnTo>
                <a:lnTo>
                  <a:pt x="162293" y="46918"/>
                </a:lnTo>
                <a:lnTo>
                  <a:pt x="219936" y="29202"/>
                </a:lnTo>
                <a:lnTo>
                  <a:pt x="283844" y="15317"/>
                </a:lnTo>
                <a:lnTo>
                  <a:pt x="353060" y="5664"/>
                </a:lnTo>
                <a:lnTo>
                  <a:pt x="426627" y="646"/>
                </a:lnTo>
                <a:lnTo>
                  <a:pt x="464743" y="0"/>
                </a:lnTo>
                <a:lnTo>
                  <a:pt x="502860" y="646"/>
                </a:lnTo>
                <a:lnTo>
                  <a:pt x="576427" y="5664"/>
                </a:lnTo>
                <a:lnTo>
                  <a:pt x="645643" y="15317"/>
                </a:lnTo>
                <a:lnTo>
                  <a:pt x="709551" y="29202"/>
                </a:lnTo>
                <a:lnTo>
                  <a:pt x="767194" y="46918"/>
                </a:lnTo>
                <a:lnTo>
                  <a:pt x="817615" y="68065"/>
                </a:lnTo>
                <a:lnTo>
                  <a:pt x="859858" y="92240"/>
                </a:lnTo>
                <a:lnTo>
                  <a:pt x="892966" y="119043"/>
                </a:lnTo>
                <a:lnTo>
                  <a:pt x="923405" y="163296"/>
                </a:lnTo>
                <a:lnTo>
                  <a:pt x="929487" y="194911"/>
                </a:lnTo>
                <a:lnTo>
                  <a:pt x="927947" y="210897"/>
                </a:lnTo>
                <a:lnTo>
                  <a:pt x="923405" y="226527"/>
                </a:lnTo>
                <a:lnTo>
                  <a:pt x="892966" y="270780"/>
                </a:lnTo>
                <a:lnTo>
                  <a:pt x="859858" y="297583"/>
                </a:lnTo>
                <a:lnTo>
                  <a:pt x="817615" y="321758"/>
                </a:lnTo>
                <a:lnTo>
                  <a:pt x="767194" y="342905"/>
                </a:lnTo>
                <a:lnTo>
                  <a:pt x="709551" y="360621"/>
                </a:lnTo>
                <a:lnTo>
                  <a:pt x="645643" y="374506"/>
                </a:lnTo>
                <a:lnTo>
                  <a:pt x="576427" y="384159"/>
                </a:lnTo>
                <a:lnTo>
                  <a:pt x="502860" y="389177"/>
                </a:lnTo>
                <a:lnTo>
                  <a:pt x="464743" y="389823"/>
                </a:lnTo>
                <a:lnTo>
                  <a:pt x="426627" y="389177"/>
                </a:lnTo>
                <a:lnTo>
                  <a:pt x="389360" y="387272"/>
                </a:lnTo>
                <a:lnTo>
                  <a:pt x="317848" y="379887"/>
                </a:lnTo>
                <a:lnTo>
                  <a:pt x="251167" y="368068"/>
                </a:lnTo>
                <a:lnTo>
                  <a:pt x="190272" y="352217"/>
                </a:lnTo>
                <a:lnTo>
                  <a:pt x="136120" y="332735"/>
                </a:lnTo>
                <a:lnTo>
                  <a:pt x="89668" y="310024"/>
                </a:lnTo>
                <a:lnTo>
                  <a:pt x="51873" y="284485"/>
                </a:lnTo>
                <a:lnTo>
                  <a:pt x="23692" y="256519"/>
                </a:lnTo>
                <a:lnTo>
                  <a:pt x="1540" y="210897"/>
                </a:lnTo>
                <a:lnTo>
                  <a:pt x="0" y="194911"/>
                </a:lnTo>
                <a:close/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4048" y="3648809"/>
            <a:ext cx="2292393" cy="1227197"/>
          </a:xfrm>
          <a:custGeom>
            <a:avLst/>
            <a:gdLst/>
            <a:ahLst/>
            <a:cxnLst/>
            <a:rect l="l" t="t" r="r" b="b"/>
            <a:pathLst>
              <a:path w="2680826" h="1802919">
                <a:moveTo>
                  <a:pt x="0" y="1802919"/>
                </a:moveTo>
                <a:lnTo>
                  <a:pt x="2680826" y="1802919"/>
                </a:lnTo>
                <a:lnTo>
                  <a:pt x="2680826" y="0"/>
                </a:lnTo>
                <a:lnTo>
                  <a:pt x="0" y="0"/>
                </a:lnTo>
                <a:lnTo>
                  <a:pt x="0" y="1802919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4049" y="3648809"/>
            <a:ext cx="2292392" cy="1227197"/>
          </a:xfrm>
          <a:custGeom>
            <a:avLst/>
            <a:gdLst/>
            <a:ahLst/>
            <a:cxnLst/>
            <a:rect l="l" t="t" r="r" b="b"/>
            <a:pathLst>
              <a:path w="2680825" h="1802919">
                <a:moveTo>
                  <a:pt x="0" y="0"/>
                </a:moveTo>
                <a:lnTo>
                  <a:pt x="2680825" y="0"/>
                </a:lnTo>
                <a:lnTo>
                  <a:pt x="2680825" y="1802919"/>
                </a:lnTo>
                <a:lnTo>
                  <a:pt x="0" y="18029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08723" y="3649991"/>
            <a:ext cx="2187717" cy="4568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2" dirty="0">
                <a:latin typeface="Arial"/>
                <a:cs typeface="Arial"/>
              </a:rPr>
              <a:t>MOP: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65"/>
              </a:lnSpc>
              <a:spcBef>
                <a:spcPts val="23"/>
              </a:spcBef>
            </a:pPr>
            <a:endParaRPr sz="700" dirty="0"/>
          </a:p>
          <a:p>
            <a:pPr marL="9942"/>
            <a:r>
              <a:rPr sz="1300" dirty="0">
                <a:latin typeface="Arial"/>
                <a:cs typeface="Arial"/>
              </a:rPr>
              <a:t>0</a:t>
            </a:r>
            <a:r>
              <a:rPr sz="1300" spc="-4" dirty="0">
                <a:latin typeface="Arial"/>
                <a:cs typeface="Arial"/>
              </a:rPr>
              <a:t>: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Downward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 smtClean="0">
                <a:latin typeface="Arial"/>
                <a:cs typeface="Arial"/>
              </a:rPr>
              <a:t>rou</a:t>
            </a:r>
            <a:r>
              <a:rPr sz="1300" spc="-4" dirty="0" smtClean="0">
                <a:latin typeface="Arial"/>
                <a:cs typeface="Arial"/>
              </a:rPr>
              <a:t>te</a:t>
            </a:r>
            <a:endParaRPr lang="en-US" sz="1300" spc="-4" dirty="0" smtClean="0">
              <a:latin typeface="Arial"/>
              <a:cs typeface="Arial"/>
            </a:endParaRPr>
          </a:p>
          <a:p>
            <a:pPr marL="9942"/>
            <a:r>
              <a:rPr lang="en-US" altLang="zh-CN" sz="1300" dirty="0">
                <a:latin typeface="Arial"/>
                <a:cs typeface="Arial"/>
              </a:rPr>
              <a:t>1</a:t>
            </a:r>
            <a:r>
              <a:rPr lang="en-US" altLang="zh-CN" sz="1300" spc="-4" dirty="0">
                <a:latin typeface="Arial"/>
                <a:cs typeface="Arial"/>
              </a:rPr>
              <a:t>: </a:t>
            </a:r>
            <a:r>
              <a:rPr lang="en-US" altLang="zh-CN" sz="1300" dirty="0">
                <a:latin typeface="Arial"/>
                <a:cs typeface="Arial"/>
              </a:rPr>
              <a:t>Non</a:t>
            </a:r>
            <a:r>
              <a:rPr lang="en-US" altLang="zh-CN" sz="1300" spc="-4" dirty="0">
                <a:latin typeface="Arial"/>
                <a:cs typeface="Arial"/>
              </a:rPr>
              <a:t> </a:t>
            </a:r>
            <a:r>
              <a:rPr lang="en-US" altLang="zh-CN" sz="1300" spc="-8" dirty="0">
                <a:latin typeface="Arial"/>
                <a:cs typeface="Arial"/>
              </a:rPr>
              <a:t>Storing</a:t>
            </a:r>
            <a:r>
              <a:rPr lang="en-US" altLang="zh-CN" sz="1300" spc="-4" dirty="0">
                <a:latin typeface="Arial"/>
                <a:cs typeface="Arial"/>
              </a:rPr>
              <a:t> </a:t>
            </a:r>
            <a:r>
              <a:rPr lang="en-US" altLang="zh-CN" sz="1300" dirty="0">
                <a:latin typeface="Arial"/>
                <a:cs typeface="Arial"/>
              </a:rPr>
              <a:t>Mode</a:t>
            </a:r>
          </a:p>
          <a:p>
            <a:pPr marL="9942" marR="9942">
              <a:lnSpc>
                <a:spcPts val="2192"/>
              </a:lnSpc>
              <a:spcBef>
                <a:spcPts val="110"/>
              </a:spcBef>
            </a:pPr>
            <a:r>
              <a:rPr lang="en-US" altLang="zh-CN" sz="1300" dirty="0">
                <a:latin typeface="Arial"/>
                <a:cs typeface="Arial"/>
              </a:rPr>
              <a:t>2</a:t>
            </a:r>
            <a:r>
              <a:rPr lang="en-US" altLang="zh-CN" sz="1300" spc="-4" dirty="0">
                <a:latin typeface="Arial"/>
                <a:cs typeface="Arial"/>
              </a:rPr>
              <a:t>: </a:t>
            </a:r>
            <a:r>
              <a:rPr lang="en-US" altLang="zh-CN" sz="1300" spc="-8" dirty="0">
                <a:latin typeface="Arial"/>
                <a:cs typeface="Arial"/>
              </a:rPr>
              <a:t>Storing</a:t>
            </a:r>
            <a:r>
              <a:rPr lang="en-US" altLang="zh-CN" sz="1300" spc="-4" dirty="0">
                <a:latin typeface="Arial"/>
                <a:cs typeface="Arial"/>
              </a:rPr>
              <a:t> </a:t>
            </a:r>
            <a:r>
              <a:rPr lang="en-US" altLang="zh-CN" sz="1300" dirty="0">
                <a:latin typeface="Arial"/>
                <a:cs typeface="Arial"/>
              </a:rPr>
              <a:t>wi</a:t>
            </a:r>
            <a:r>
              <a:rPr lang="en-US" altLang="zh-CN" sz="1300" spc="-4" dirty="0">
                <a:latin typeface="Arial"/>
                <a:cs typeface="Arial"/>
              </a:rPr>
              <a:t>thout </a:t>
            </a:r>
            <a:r>
              <a:rPr lang="en-US" altLang="zh-CN" sz="1300" dirty="0" smtClean="0">
                <a:latin typeface="Arial"/>
                <a:cs typeface="Arial"/>
              </a:rPr>
              <a:t>Mul</a:t>
            </a:r>
            <a:r>
              <a:rPr lang="en-US" altLang="zh-CN" sz="1300" spc="-4" dirty="0" smtClean="0">
                <a:latin typeface="Arial"/>
                <a:cs typeface="Arial"/>
              </a:rPr>
              <a:t>tica</a:t>
            </a:r>
            <a:r>
              <a:rPr lang="en-US" altLang="zh-CN" sz="1300" spc="-8" dirty="0" smtClean="0">
                <a:latin typeface="Arial"/>
                <a:cs typeface="Arial"/>
              </a:rPr>
              <a:t>st</a:t>
            </a:r>
          </a:p>
          <a:p>
            <a:pPr marL="9942" marR="9942">
              <a:lnSpc>
                <a:spcPts val="2192"/>
              </a:lnSpc>
              <a:spcBef>
                <a:spcPts val="110"/>
              </a:spcBef>
            </a:pPr>
            <a:r>
              <a:rPr lang="en-US" altLang="zh-CN" sz="1300" spc="-4" dirty="0" smtClean="0">
                <a:latin typeface="Arial"/>
                <a:cs typeface="Arial"/>
              </a:rPr>
              <a:t> </a:t>
            </a:r>
            <a:r>
              <a:rPr lang="en-US" altLang="zh-CN" sz="1300" spc="-4" dirty="0">
                <a:latin typeface="Arial"/>
                <a:cs typeface="Arial"/>
              </a:rPr>
              <a:t>3: </a:t>
            </a:r>
            <a:r>
              <a:rPr lang="en-US" altLang="zh-CN" sz="1300" spc="-8" dirty="0">
                <a:latin typeface="Arial"/>
                <a:cs typeface="Arial"/>
              </a:rPr>
              <a:t>Storing</a:t>
            </a:r>
            <a:r>
              <a:rPr lang="en-US" altLang="zh-CN" sz="1300" spc="-4" dirty="0">
                <a:latin typeface="Arial"/>
                <a:cs typeface="Arial"/>
              </a:rPr>
              <a:t> </a:t>
            </a:r>
            <a:r>
              <a:rPr lang="en-US" altLang="zh-CN" sz="1300" dirty="0">
                <a:latin typeface="Arial"/>
                <a:cs typeface="Arial"/>
              </a:rPr>
              <a:t>wi</a:t>
            </a:r>
            <a:r>
              <a:rPr lang="en-US" altLang="zh-CN" sz="1300" spc="-4" dirty="0">
                <a:latin typeface="Arial"/>
                <a:cs typeface="Arial"/>
              </a:rPr>
              <a:t>th </a:t>
            </a:r>
            <a:r>
              <a:rPr lang="en-US" altLang="zh-CN" sz="1300" dirty="0">
                <a:latin typeface="Arial"/>
                <a:cs typeface="Arial"/>
              </a:rPr>
              <a:t>Mul</a:t>
            </a:r>
            <a:r>
              <a:rPr lang="en-US" altLang="zh-CN" sz="1300" spc="-4" dirty="0">
                <a:latin typeface="Arial"/>
                <a:cs typeface="Arial"/>
              </a:rPr>
              <a:t>tica</a:t>
            </a:r>
            <a:r>
              <a:rPr lang="en-US" altLang="zh-CN" sz="1300" spc="-8" dirty="0">
                <a:latin typeface="Arial"/>
                <a:cs typeface="Arial"/>
              </a:rPr>
              <a:t>st</a:t>
            </a:r>
            <a:endParaRPr lang="en-US" altLang="zh-CN" sz="1300" dirty="0">
              <a:latin typeface="Arial"/>
              <a:cs typeface="Arial"/>
            </a:endParaRPr>
          </a:p>
          <a:p>
            <a:pPr marL="9942"/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3413" y="4193700"/>
            <a:ext cx="2098124" cy="6487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endParaRPr sz="13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15816" y="2338606"/>
            <a:ext cx="2147598" cy="1311385"/>
          </a:xfrm>
          <a:custGeom>
            <a:avLst/>
            <a:gdLst/>
            <a:ahLst/>
            <a:cxnLst/>
            <a:rect l="l" t="t" r="r" b="b"/>
            <a:pathLst>
              <a:path w="2109013" h="1309882">
                <a:moveTo>
                  <a:pt x="0" y="0"/>
                </a:moveTo>
                <a:lnTo>
                  <a:pt x="2109013" y="1309882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2280" y="1924308"/>
            <a:ext cx="2035561" cy="720890"/>
          </a:xfrm>
          <a:custGeom>
            <a:avLst/>
            <a:gdLst/>
            <a:ahLst/>
            <a:cxnLst/>
            <a:rect l="l" t="t" r="r" b="b"/>
            <a:pathLst>
              <a:path w="2380476" h="1059086">
                <a:moveTo>
                  <a:pt x="0" y="0"/>
                </a:moveTo>
                <a:lnTo>
                  <a:pt x="2380476" y="0"/>
                </a:lnTo>
                <a:lnTo>
                  <a:pt x="2380476" y="1059086"/>
                </a:lnTo>
                <a:lnTo>
                  <a:pt x="0" y="10590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30882" y="1398056"/>
            <a:ext cx="1521466" cy="174975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noAutofit/>
          </a:bodyPr>
          <a:lstStyle/>
          <a:p>
            <a:pPr marL="9942" marR="9942" indent="9942">
              <a:lnSpc>
                <a:spcPts val="1644"/>
              </a:lnSpc>
            </a:pPr>
            <a:r>
              <a:rPr lang="en-US" sz="1400" dirty="0">
                <a:latin typeface="Arial"/>
                <a:cs typeface="Arial"/>
              </a:rPr>
              <a:t>Destination Advertisement Trigger Sequence Number (</a:t>
            </a:r>
            <a:r>
              <a:rPr sz="1400" dirty="0" smtClean="0">
                <a:latin typeface="Arial"/>
                <a:cs typeface="Arial"/>
              </a:rPr>
              <a:t>D</a:t>
            </a:r>
            <a:r>
              <a:rPr sz="1400" spc="-12" dirty="0" smtClean="0">
                <a:latin typeface="Arial"/>
                <a:cs typeface="Arial"/>
              </a:rPr>
              <a:t>TSN</a:t>
            </a:r>
            <a:r>
              <a:rPr lang="en-US" sz="1400" spc="-12" dirty="0" smtClean="0">
                <a:latin typeface="Arial"/>
                <a:cs typeface="Arial"/>
              </a:rPr>
              <a:t>)</a:t>
            </a:r>
            <a:r>
              <a:rPr sz="1400" spc="-4" dirty="0" smtClean="0">
                <a:latin typeface="Arial"/>
                <a:cs typeface="Arial"/>
              </a:rPr>
              <a:t>: </a:t>
            </a:r>
            <a:r>
              <a:rPr sz="140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4" dirty="0">
                <a:latin typeface="Arial"/>
                <a:cs typeface="Arial"/>
              </a:rPr>
              <a:t> the node </a:t>
            </a:r>
            <a:r>
              <a:rPr sz="1400" dirty="0">
                <a:latin typeface="Arial"/>
                <a:cs typeface="Arial"/>
              </a:rPr>
              <a:t>issuing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the</a:t>
            </a:r>
            <a:r>
              <a:rPr lang="en-US" sz="1400" spc="-4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D</a:t>
            </a:r>
            <a:r>
              <a:rPr lang="en-US" altLang="zh-CN" sz="1400" spc="-8" dirty="0" smtClean="0">
                <a:latin typeface="Arial"/>
                <a:cs typeface="Arial"/>
              </a:rPr>
              <a:t>IO</a:t>
            </a:r>
            <a:r>
              <a:rPr lang="en-US" altLang="zh-CN" sz="1400" spc="-4" dirty="0" smtClean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used</a:t>
            </a:r>
            <a:r>
              <a:rPr lang="en-US" altLang="zh-CN" sz="1400" spc="-4" dirty="0">
                <a:latin typeface="Arial"/>
                <a:cs typeface="Arial"/>
              </a:rPr>
              <a:t> to maintain </a:t>
            </a:r>
            <a:r>
              <a:rPr lang="en-US" altLang="zh-CN" sz="1400" dirty="0" smtClean="0">
                <a:latin typeface="Arial"/>
                <a:cs typeface="Arial"/>
              </a:rPr>
              <a:t>D</a:t>
            </a:r>
            <a:r>
              <a:rPr lang="en-US" altLang="zh-CN" sz="1400" spc="-12" dirty="0" smtClean="0">
                <a:latin typeface="Arial"/>
                <a:cs typeface="Arial"/>
              </a:rPr>
              <a:t>AO routes</a:t>
            </a:r>
            <a:endParaRPr lang="en-US" altLang="zh-CN" sz="1400" dirty="0">
              <a:latin typeface="Arial"/>
              <a:cs typeface="Arial"/>
            </a:endParaRPr>
          </a:p>
          <a:p>
            <a:pPr marL="9942" marR="9942" indent="9942">
              <a:lnSpc>
                <a:spcPts val="1644"/>
              </a:lnSpc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57984" y="2309276"/>
            <a:ext cx="1238567" cy="3652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>
              <a:lnSpc>
                <a:spcPts val="1644"/>
              </a:lnSpc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40734" y="2338607"/>
            <a:ext cx="3155705" cy="335902"/>
          </a:xfrm>
          <a:custGeom>
            <a:avLst/>
            <a:gdLst/>
            <a:ahLst/>
            <a:cxnLst/>
            <a:rect l="l" t="t" r="r" b="b"/>
            <a:pathLst>
              <a:path w="3010881" h="1922391">
                <a:moveTo>
                  <a:pt x="0" y="0"/>
                </a:moveTo>
                <a:lnTo>
                  <a:pt x="3010881" y="1922391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3479" y="2212082"/>
            <a:ext cx="2028257" cy="273921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0000CC"/>
              </a:buClr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/>
              <a:t>DODAGPreference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Prf</a:t>
            </a:r>
            <a:r>
              <a:rPr lang="en-US" altLang="zh-CN" sz="1600" dirty="0" smtClean="0"/>
              <a:t>): </a:t>
            </a:r>
            <a:r>
              <a:rPr lang="en-US" altLang="zh-CN" sz="1400" dirty="0" smtClean="0"/>
              <a:t>A </a:t>
            </a:r>
            <a:r>
              <a:rPr lang="en-US" altLang="zh-CN" sz="1400" dirty="0"/>
              <a:t>3-bit unsigned integer that defines how preferable the root of this DODAG is compared to other DODAG roots within the instance. </a:t>
            </a:r>
            <a:r>
              <a:rPr lang="en-US" altLang="zh-CN" sz="1400" dirty="0" err="1" smtClean="0"/>
              <a:t>DAGPreference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ranges from 0x00 (least preferred) to 0x07 (most preferred). The default is 0 (least preferred). </a:t>
            </a:r>
          </a:p>
        </p:txBody>
      </p:sp>
      <p:sp>
        <p:nvSpPr>
          <p:cNvPr id="57" name="object 29"/>
          <p:cNvSpPr/>
          <p:nvPr/>
        </p:nvSpPr>
        <p:spPr>
          <a:xfrm>
            <a:off x="3068094" y="2116636"/>
            <a:ext cx="432049" cy="235722"/>
          </a:xfrm>
          <a:custGeom>
            <a:avLst/>
            <a:gdLst/>
            <a:ahLst/>
            <a:cxnLst/>
            <a:rect l="l" t="t" r="r" b="b"/>
            <a:pathLst>
              <a:path w="647291" h="389823">
                <a:moveTo>
                  <a:pt x="0" y="194911"/>
                </a:moveTo>
                <a:lnTo>
                  <a:pt x="1072" y="178926"/>
                </a:lnTo>
                <a:lnTo>
                  <a:pt x="4235" y="163296"/>
                </a:lnTo>
                <a:lnTo>
                  <a:pt x="25433" y="119043"/>
                </a:lnTo>
                <a:lnTo>
                  <a:pt x="62444" y="79799"/>
                </a:lnTo>
                <a:lnTo>
                  <a:pt x="94793" y="57088"/>
                </a:lnTo>
                <a:lnTo>
                  <a:pt x="132504" y="37606"/>
                </a:lnTo>
                <a:lnTo>
                  <a:pt x="174911" y="21755"/>
                </a:lnTo>
                <a:lnTo>
                  <a:pt x="221348" y="9936"/>
                </a:lnTo>
                <a:lnTo>
                  <a:pt x="271148" y="2551"/>
                </a:lnTo>
                <a:lnTo>
                  <a:pt x="323645" y="0"/>
                </a:lnTo>
                <a:lnTo>
                  <a:pt x="376143" y="2551"/>
                </a:lnTo>
                <a:lnTo>
                  <a:pt x="425943" y="9936"/>
                </a:lnTo>
                <a:lnTo>
                  <a:pt x="472380" y="21755"/>
                </a:lnTo>
                <a:lnTo>
                  <a:pt x="514787" y="37606"/>
                </a:lnTo>
                <a:lnTo>
                  <a:pt x="552498" y="57088"/>
                </a:lnTo>
                <a:lnTo>
                  <a:pt x="584847" y="79799"/>
                </a:lnTo>
                <a:lnTo>
                  <a:pt x="621858" y="119043"/>
                </a:lnTo>
                <a:lnTo>
                  <a:pt x="643055" y="163296"/>
                </a:lnTo>
                <a:lnTo>
                  <a:pt x="647291" y="194911"/>
                </a:lnTo>
                <a:lnTo>
                  <a:pt x="646219" y="210897"/>
                </a:lnTo>
                <a:lnTo>
                  <a:pt x="643055" y="226527"/>
                </a:lnTo>
                <a:lnTo>
                  <a:pt x="621858" y="270780"/>
                </a:lnTo>
                <a:lnTo>
                  <a:pt x="584847" y="310024"/>
                </a:lnTo>
                <a:lnTo>
                  <a:pt x="552498" y="332735"/>
                </a:lnTo>
                <a:lnTo>
                  <a:pt x="514787" y="352217"/>
                </a:lnTo>
                <a:lnTo>
                  <a:pt x="472380" y="368068"/>
                </a:lnTo>
                <a:lnTo>
                  <a:pt x="425943" y="379887"/>
                </a:lnTo>
                <a:lnTo>
                  <a:pt x="376143" y="387272"/>
                </a:lnTo>
                <a:lnTo>
                  <a:pt x="323645" y="389823"/>
                </a:lnTo>
                <a:lnTo>
                  <a:pt x="297101" y="389177"/>
                </a:lnTo>
                <a:lnTo>
                  <a:pt x="271148" y="387272"/>
                </a:lnTo>
                <a:lnTo>
                  <a:pt x="221348" y="379887"/>
                </a:lnTo>
                <a:lnTo>
                  <a:pt x="174911" y="368068"/>
                </a:lnTo>
                <a:lnTo>
                  <a:pt x="132504" y="352217"/>
                </a:lnTo>
                <a:lnTo>
                  <a:pt x="94793" y="332735"/>
                </a:lnTo>
                <a:lnTo>
                  <a:pt x="62444" y="310024"/>
                </a:lnTo>
                <a:lnTo>
                  <a:pt x="25433" y="270780"/>
                </a:lnTo>
                <a:lnTo>
                  <a:pt x="4235" y="226527"/>
                </a:lnTo>
                <a:lnTo>
                  <a:pt x="0" y="194911"/>
                </a:lnTo>
                <a:close/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36"/>
          <p:cNvSpPr/>
          <p:nvPr/>
        </p:nvSpPr>
        <p:spPr>
          <a:xfrm flipH="1">
            <a:off x="2032924" y="2330166"/>
            <a:ext cx="1251194" cy="2041784"/>
          </a:xfrm>
          <a:custGeom>
            <a:avLst/>
            <a:gdLst/>
            <a:ahLst/>
            <a:cxnLst/>
            <a:rect l="l" t="t" r="r" b="b"/>
            <a:pathLst>
              <a:path w="2109013" h="1309882">
                <a:moveTo>
                  <a:pt x="0" y="0"/>
                </a:moveTo>
                <a:lnTo>
                  <a:pt x="2109013" y="1309882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4293946" y="10632"/>
            <a:ext cx="48500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DODAGID: 128-bit IPv6 address set by a DODAG root which uniquely identifies a DODAG. </a:t>
            </a:r>
          </a:p>
          <a:p>
            <a:pPr lvl="1"/>
            <a:r>
              <a:rPr lang="en-US" altLang="zh-CN" sz="1400" dirty="0"/>
              <a:t>The DODAGID MUST be a routable IPv6 address belonging to the DODAG root. </a:t>
            </a:r>
          </a:p>
          <a:p>
            <a:pPr lvl="1"/>
            <a:r>
              <a:rPr lang="en-US" altLang="zh-CN" sz="1400" dirty="0"/>
              <a:t>Unassigned bits of the DIO Base are reserved. They MUST be set to zero on transmission and MUST be ignored on reception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66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The RPL Objective Function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An objective function defines how nodes perform parent selection and how to compute rank based on </a:t>
            </a:r>
            <a:r>
              <a:rPr lang="en-US" altLang="zh-CN" dirty="0" smtClean="0"/>
              <a:t>metrics</a:t>
            </a:r>
            <a:endParaRPr lang="en-US" altLang="zh-CN" dirty="0"/>
          </a:p>
          <a:p>
            <a:r>
              <a:rPr lang="en-US" altLang="zh-CN" dirty="0"/>
              <a:t>Defined by the </a:t>
            </a:r>
            <a:r>
              <a:rPr lang="en-US" altLang="zh-CN" dirty="0" smtClean="0"/>
              <a:t>OCP</a:t>
            </a:r>
            <a:endParaRPr lang="en-US" altLang="zh-CN" dirty="0"/>
          </a:p>
          <a:p>
            <a:r>
              <a:rPr lang="en-US" altLang="zh-CN" dirty="0"/>
              <a:t>Combined with </a:t>
            </a:r>
            <a:r>
              <a:rPr lang="en-US" altLang="zh-CN" dirty="0" smtClean="0"/>
              <a:t>metrics/constraints</a:t>
            </a:r>
            <a:endParaRPr lang="en-US" altLang="zh-CN" dirty="0"/>
          </a:p>
          <a:p>
            <a:pPr lvl="1"/>
            <a:r>
              <a:rPr lang="en-US" altLang="zh-CN" dirty="0"/>
              <a:t>“Use the LQL as a global recorded metric and favor paths with the minimum number of low and fair quality links, use the link color as a link constraint to </a:t>
            </a:r>
            <a:r>
              <a:rPr lang="en-US" altLang="zh-CN" dirty="0" smtClean="0"/>
              <a:t>avoid non </a:t>
            </a:r>
            <a:r>
              <a:rPr lang="en-US" altLang="zh-CN" dirty="0"/>
              <a:t>encrypted links</a:t>
            </a:r>
            <a:r>
              <a:rPr lang="en-US" altLang="zh-CN" dirty="0" smtClean="0"/>
              <a:t>”.</a:t>
            </a:r>
            <a:endParaRPr lang="en-US" altLang="zh-CN" dirty="0"/>
          </a:p>
          <a:p>
            <a:pPr lvl="1"/>
            <a:r>
              <a:rPr lang="en-US" altLang="zh-CN" dirty="0"/>
              <a:t>“Find the best path in term of latency (link latency is used as a global aggregated metric), while avoiding poor quality links and battery operated nodes</a:t>
            </a:r>
            <a:r>
              <a:rPr lang="en-US" altLang="zh-CN" dirty="0" smtClean="0"/>
              <a:t>”.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7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Mode of Operation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selection governed by OF, decoupled from metrics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leaving a DODAG should remember the DODAG parameters for some period of time to avoid rejoining a node in a former sub-DAG,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avoiding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DODAGVersion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DAGroot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implementation specific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with DODAG parent set =={} may set G bit (with lower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DODAG selection is also 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8781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Mode of Operation (</a:t>
            </a:r>
            <a:r>
              <a:rPr lang="en-US" altLang="zh-CN" sz="3600" dirty="0" err="1">
                <a:cs typeface="+mn-cs"/>
              </a:rPr>
              <a:t>Cont</a:t>
            </a:r>
            <a:r>
              <a:rPr lang="en-US" altLang="zh-CN" sz="3600" dirty="0">
                <a:cs typeface="+mn-cs"/>
              </a:rPr>
              <a:t>’)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within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may jump to a parent with a lower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DODAG a node cannot advertise a rank L&gt;L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DAGMaxRankIncrease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(RANK=INFINITY is an exception)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can select any parent advertising a higher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DODAGVersion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can at any time join a different DODAG within the same RPL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with no rank restriction (except if the node used to belong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DODAG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node needs to move down it MAY poison 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sub-DAG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Poisoning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sending DIO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Rank=INFINITY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cannot select a parent advertising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Rank=Infinity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a node may detach without poisoning by setting the G Flag</a:t>
            </a:r>
          </a:p>
        </p:txBody>
      </p:sp>
    </p:spTree>
    <p:extLst>
      <p:ext uri="{BB962C8B-B14F-4D97-AF65-F5344CB8AC3E}">
        <p14:creationId xmlns:p14="http://schemas.microsoft.com/office/powerpoint/2010/main" val="38578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Mode of Operation (</a:t>
            </a:r>
            <a:r>
              <a:rPr lang="en-US" altLang="zh-CN" sz="3600" dirty="0" err="1">
                <a:cs typeface="+mn-cs"/>
              </a:rPr>
              <a:t>Cont</a:t>
            </a:r>
            <a:r>
              <a:rPr lang="en-US" altLang="zh-CN" sz="3600" dirty="0">
                <a:cs typeface="+mn-cs"/>
              </a:rPr>
              <a:t>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should prefer to stay in its DODAG via an alternate parent if any should the preferred parent have left 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 transmission is governed by Trickle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of DIO from less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DAGRank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causing no change to DODAG parent set, preferred parents, Rank, reception of unicast DIS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,=&gt; </a:t>
            </a:r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Trickle timer reset upon </a:t>
            </a:r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detection: Packet forwarding error (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ank-error, 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orwarding-error, …) Reception of DIS with all predicates==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DODAGVersion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DODAGVersionNumber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RPL Instance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Trickle Algorithm – next slide</a:t>
            </a:r>
          </a:p>
        </p:txBody>
      </p:sp>
    </p:spTree>
    <p:extLst>
      <p:ext uri="{BB962C8B-B14F-4D97-AF65-F5344CB8AC3E}">
        <p14:creationId xmlns:p14="http://schemas.microsoft.com/office/powerpoint/2010/main" val="36077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The use of Trickle Timers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6094"/>
            <a:ext cx="8686800" cy="151561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</a:p>
          <a:p>
            <a:pPr lvl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is expensive</a:t>
            </a:r>
          </a:p>
          <a:p>
            <a:pPr lvl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channel is a shared, spatial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adjustment of transmission period</a:t>
            </a:r>
          </a:p>
          <a:p>
            <a:pPr lvl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 transmissions that may be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when resources such as energy and bandwidth are scarce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algorithm: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28" y="2568793"/>
            <a:ext cx="7587134" cy="23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9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7534"/>
            <a:ext cx="5596370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Trickle at works …</a:t>
            </a:r>
          </a:p>
        </p:txBody>
      </p:sp>
    </p:spTree>
    <p:extLst>
      <p:ext uri="{BB962C8B-B14F-4D97-AF65-F5344CB8AC3E}">
        <p14:creationId xmlns:p14="http://schemas.microsoft.com/office/powerpoint/2010/main" val="18367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Characteristics for Smart Object Routing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32830"/>
              </p:ext>
            </p:extLst>
          </p:nvPr>
        </p:nvGraphicFramePr>
        <p:xfrm>
          <a:off x="179512" y="1059583"/>
          <a:ext cx="8748464" cy="3132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5904"/>
                <a:gridCol w="4072560"/>
              </a:tblGrid>
              <a:tr h="497964">
                <a:tc>
                  <a:txBody>
                    <a:bodyPr/>
                    <a:lstStyle/>
                    <a:p>
                      <a:pPr marL="1217930">
                        <a:lnSpc>
                          <a:spcPct val="150000"/>
                        </a:lnSpc>
                      </a:pPr>
                      <a:r>
                        <a:rPr sz="15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sz="1500" b="1" spc="5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b="1" spc="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0058">
                      <a:solidFill>
                        <a:srgbClr val="FFFFFF"/>
                      </a:solidFill>
                      <a:prstDash val="solid"/>
                    </a:lnL>
                    <a:lnT w="10059">
                      <a:solidFill>
                        <a:srgbClr val="FFFFFF"/>
                      </a:solidFill>
                      <a:prstDash val="solid"/>
                    </a:lnT>
                    <a:lnB w="30179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06144" algn="l">
                        <a:lnSpc>
                          <a:spcPct val="150000"/>
                        </a:lnSpc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LLN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0058">
                      <a:solidFill>
                        <a:srgbClr val="FFFFFF"/>
                      </a:solidFill>
                      <a:prstDash val="solid"/>
                    </a:lnR>
                    <a:lnT w="10059">
                      <a:solidFill>
                        <a:srgbClr val="FFFFFF"/>
                      </a:solidFill>
                      <a:prstDash val="solid"/>
                    </a:lnT>
                    <a:lnB w="30179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</a:tr>
              <a:tr h="49796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routers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0058">
                      <a:solidFill>
                        <a:srgbClr val="FFFFFF"/>
                      </a:solidFill>
                      <a:prstDash val="solid"/>
                    </a:lnL>
                    <a:lnT w="30179">
                      <a:solidFill>
                        <a:srgbClr val="FFFFFF"/>
                      </a:solidFill>
                      <a:prstDash val="solid"/>
                    </a:lnT>
                    <a:solidFill>
                      <a:srgbClr val="E3E3E4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sensor/actuators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routers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0058">
                      <a:solidFill>
                        <a:srgbClr val="FFFFFF"/>
                      </a:solidFill>
                      <a:prstDash val="solid"/>
                    </a:lnR>
                    <a:lnT w="30179">
                      <a:solidFill>
                        <a:srgbClr val="FFFFFF"/>
                      </a:solidFill>
                      <a:prstDash val="solid"/>
                    </a:lnT>
                    <a:solidFill>
                      <a:srgbClr val="E3E3E4"/>
                    </a:solidFill>
                  </a:tcPr>
                </a:tc>
              </a:tr>
              <a:tr h="49796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IGP</a:t>
                      </a:r>
                      <a:r>
                        <a:rPr sz="15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hundreds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0058">
                      <a:solidFill>
                        <a:srgbClr val="FFFFFF"/>
                      </a:solidFill>
                      <a:prstDash val="solid"/>
                    </a:lnL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0058">
                      <a:solidFill>
                        <a:srgbClr val="FFFFFF"/>
                      </a:solidFill>
                      <a:prstDash val="solid"/>
                    </a:lnR>
                    <a:solidFill>
                      <a:srgbClr val="EBEBED"/>
                    </a:solidFill>
                  </a:tcPr>
                </a:tc>
              </a:tr>
              <a:tr h="557916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0058">
                      <a:solidFill>
                        <a:srgbClr val="FFFFFF"/>
                      </a:solidFill>
                      <a:prstDash val="solid"/>
                    </a:lnL>
                    <a:solidFill>
                      <a:srgbClr val="E3E3E4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unstable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frequently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3E3E4"/>
                    </a:solidFill>
                  </a:tcPr>
                </a:tc>
              </a:tr>
              <a:tr h="52262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sz="1500" spc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non-issues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0058">
                      <a:solidFill>
                        <a:srgbClr val="FFFFFF"/>
                      </a:solidFill>
                      <a:prstDash val="solid"/>
                    </a:lnL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constrained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EBED"/>
                    </a:solidFill>
                  </a:tcPr>
                </a:tc>
              </a:tr>
              <a:tr h="557916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aware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0058">
                      <a:solidFill>
                        <a:srgbClr val="FFFFFF"/>
                      </a:solidFill>
                      <a:prstDash val="solid"/>
                    </a:lnL>
                    <a:lnB w="10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4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Application-aware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routing,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in-Band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5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0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16019" y="4489722"/>
            <a:ext cx="4364147" cy="303874"/>
          </a:xfrm>
          <a:custGeom>
            <a:avLst/>
            <a:gdLst/>
            <a:ahLst/>
            <a:cxnLst/>
            <a:rect l="l" t="t" r="r" b="b"/>
            <a:pathLst>
              <a:path w="5103627" h="446432">
                <a:moveTo>
                  <a:pt x="0" y="446432"/>
                </a:moveTo>
                <a:lnTo>
                  <a:pt x="5103627" y="446432"/>
                </a:lnTo>
                <a:lnTo>
                  <a:pt x="5103627" y="0"/>
                </a:lnTo>
                <a:lnTo>
                  <a:pt x="0" y="0"/>
                </a:lnTo>
                <a:lnTo>
                  <a:pt x="0" y="446432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6019" y="4489723"/>
            <a:ext cx="4364147" cy="303873"/>
          </a:xfrm>
          <a:custGeom>
            <a:avLst/>
            <a:gdLst/>
            <a:ahLst/>
            <a:cxnLst/>
            <a:rect l="l" t="t" r="r" b="b"/>
            <a:pathLst>
              <a:path w="5103627" h="446431">
                <a:moveTo>
                  <a:pt x="0" y="0"/>
                </a:moveTo>
                <a:lnTo>
                  <a:pt x="5103627" y="0"/>
                </a:lnTo>
                <a:lnTo>
                  <a:pt x="5103627" y="446431"/>
                </a:lnTo>
                <a:lnTo>
                  <a:pt x="0" y="4464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9996" y="959072"/>
            <a:ext cx="4865610" cy="40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978" y="980762"/>
            <a:ext cx="4770817" cy="327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978" y="980762"/>
            <a:ext cx="4770817" cy="327792"/>
          </a:xfrm>
          <a:custGeom>
            <a:avLst/>
            <a:gdLst/>
            <a:ahLst/>
            <a:cxnLst/>
            <a:rect l="l" t="t" r="r" b="b"/>
            <a:pathLst>
              <a:path w="5579205" h="481571">
                <a:moveTo>
                  <a:pt x="0" y="0"/>
                </a:moveTo>
                <a:lnTo>
                  <a:pt x="5579205" y="0"/>
                </a:lnTo>
                <a:lnTo>
                  <a:pt x="5579205" y="481571"/>
                </a:lnTo>
                <a:lnTo>
                  <a:pt x="0" y="48157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3361" y="988917"/>
            <a:ext cx="4" cy="319636"/>
          </a:xfrm>
          <a:custGeom>
            <a:avLst/>
            <a:gdLst/>
            <a:ahLst/>
            <a:cxnLst/>
            <a:rect l="l" t="t" r="r" b="b"/>
            <a:pathLst>
              <a:path w="5" h="469589">
                <a:moveTo>
                  <a:pt x="0" y="0"/>
                </a:moveTo>
                <a:lnTo>
                  <a:pt x="5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3905" y="978233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917" y="3164574"/>
            <a:ext cx="4524625" cy="479329"/>
          </a:xfrm>
          <a:custGeom>
            <a:avLst/>
            <a:gdLst/>
            <a:ahLst/>
            <a:cxnLst/>
            <a:rect l="l" t="t" r="r" b="b"/>
            <a:pathLst>
              <a:path w="5291298" h="704199">
                <a:moveTo>
                  <a:pt x="0" y="704199"/>
                </a:moveTo>
                <a:lnTo>
                  <a:pt x="5291298" y="704199"/>
                </a:lnTo>
                <a:lnTo>
                  <a:pt x="5291298" y="0"/>
                </a:lnTo>
                <a:lnTo>
                  <a:pt x="0" y="0"/>
                </a:lnTo>
                <a:lnTo>
                  <a:pt x="0" y="70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8917" y="3164573"/>
            <a:ext cx="4524625" cy="479329"/>
          </a:xfrm>
          <a:custGeom>
            <a:avLst/>
            <a:gdLst/>
            <a:ahLst/>
            <a:cxnLst/>
            <a:rect l="l" t="t" r="r" b="b"/>
            <a:pathLst>
              <a:path w="5291297" h="704199">
                <a:moveTo>
                  <a:pt x="0" y="0"/>
                </a:moveTo>
                <a:lnTo>
                  <a:pt x="5291297" y="0"/>
                </a:lnTo>
                <a:lnTo>
                  <a:pt x="5291297" y="704199"/>
                </a:lnTo>
                <a:lnTo>
                  <a:pt x="0" y="704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188" y="2540551"/>
            <a:ext cx="5978055" cy="1369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0836" y="2562378"/>
            <a:ext cx="5881975" cy="1292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836" y="2562378"/>
            <a:ext cx="5881975" cy="1292893"/>
          </a:xfrm>
          <a:custGeom>
            <a:avLst/>
            <a:gdLst/>
            <a:ahLst/>
            <a:cxnLst/>
            <a:rect l="l" t="t" r="r" b="b"/>
            <a:pathLst>
              <a:path w="6878643" h="1899436">
                <a:moveTo>
                  <a:pt x="0" y="0"/>
                </a:moveTo>
                <a:lnTo>
                  <a:pt x="6878643" y="0"/>
                </a:lnTo>
                <a:lnTo>
                  <a:pt x="6878643" y="1899436"/>
                </a:lnTo>
                <a:lnTo>
                  <a:pt x="0" y="189943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0836" y="2870767"/>
            <a:ext cx="5881975" cy="11784"/>
          </a:xfrm>
          <a:custGeom>
            <a:avLst/>
            <a:gdLst/>
            <a:ahLst/>
            <a:cxnLst/>
            <a:rect l="l" t="t" r="r" b="b"/>
            <a:pathLst>
              <a:path w="6878643" h="17313">
                <a:moveTo>
                  <a:pt x="0" y="0"/>
                </a:moveTo>
                <a:lnTo>
                  <a:pt x="6878643" y="1731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190" y="2563996"/>
            <a:ext cx="9510" cy="323885"/>
          </a:xfrm>
          <a:custGeom>
            <a:avLst/>
            <a:gdLst/>
            <a:ahLst/>
            <a:cxnLst/>
            <a:rect l="l" t="t" r="r" b="b"/>
            <a:pathLst>
              <a:path w="11121" h="475831">
                <a:moveTo>
                  <a:pt x="11121" y="0"/>
                </a:moveTo>
                <a:lnTo>
                  <a:pt x="0" y="47583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1739" y="2560592"/>
            <a:ext cx="1357" cy="310714"/>
          </a:xfrm>
          <a:custGeom>
            <a:avLst/>
            <a:gdLst/>
            <a:ahLst/>
            <a:cxnLst/>
            <a:rect l="l" t="t" r="r" b="b"/>
            <a:pathLst>
              <a:path w="1587" h="456481">
                <a:moveTo>
                  <a:pt x="1587" y="0"/>
                </a:moveTo>
                <a:lnTo>
                  <a:pt x="0" y="45648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3809" y="2568243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1843" y="2551129"/>
            <a:ext cx="4" cy="319636"/>
          </a:xfrm>
          <a:custGeom>
            <a:avLst/>
            <a:gdLst/>
            <a:ahLst/>
            <a:cxnLst/>
            <a:rect l="l" t="t" r="r" b="b"/>
            <a:pathLst>
              <a:path w="5" h="469589">
                <a:moveTo>
                  <a:pt x="0" y="0"/>
                </a:moveTo>
                <a:lnTo>
                  <a:pt x="5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8171" y="2551129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2311" y="2551129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143" y="1836139"/>
            <a:ext cx="2977717" cy="516425"/>
          </a:xfrm>
          <a:custGeom>
            <a:avLst/>
            <a:gdLst/>
            <a:ahLst/>
            <a:cxnLst/>
            <a:rect l="l" t="t" r="r" b="b"/>
            <a:pathLst>
              <a:path w="3482275" h="758699">
                <a:moveTo>
                  <a:pt x="0" y="758699"/>
                </a:moveTo>
                <a:lnTo>
                  <a:pt x="3482275" y="758699"/>
                </a:lnTo>
                <a:lnTo>
                  <a:pt x="3482275" y="0"/>
                </a:lnTo>
                <a:lnTo>
                  <a:pt x="0" y="0"/>
                </a:lnTo>
                <a:lnTo>
                  <a:pt x="0" y="758699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143" y="1836140"/>
            <a:ext cx="2977717" cy="516425"/>
          </a:xfrm>
          <a:custGeom>
            <a:avLst/>
            <a:gdLst/>
            <a:ahLst/>
            <a:cxnLst/>
            <a:rect l="l" t="t" r="r" b="b"/>
            <a:pathLst>
              <a:path w="3482275" h="758699">
                <a:moveTo>
                  <a:pt x="0" y="0"/>
                </a:moveTo>
                <a:lnTo>
                  <a:pt x="3482275" y="0"/>
                </a:lnTo>
                <a:lnTo>
                  <a:pt x="3482275" y="758699"/>
                </a:lnTo>
                <a:lnTo>
                  <a:pt x="0" y="758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1645" y="1836139"/>
            <a:ext cx="3573060" cy="516425"/>
          </a:xfrm>
          <a:custGeom>
            <a:avLst/>
            <a:gdLst/>
            <a:ahLst/>
            <a:cxnLst/>
            <a:rect l="l" t="t" r="r" b="b"/>
            <a:pathLst>
              <a:path w="4178495" h="758699">
                <a:moveTo>
                  <a:pt x="0" y="758699"/>
                </a:moveTo>
                <a:lnTo>
                  <a:pt x="4178495" y="758699"/>
                </a:lnTo>
                <a:lnTo>
                  <a:pt x="4178495" y="0"/>
                </a:lnTo>
                <a:lnTo>
                  <a:pt x="0" y="0"/>
                </a:lnTo>
                <a:lnTo>
                  <a:pt x="0" y="758699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1645" y="1836140"/>
            <a:ext cx="3573060" cy="516425"/>
          </a:xfrm>
          <a:custGeom>
            <a:avLst/>
            <a:gdLst/>
            <a:ahLst/>
            <a:cxnLst/>
            <a:rect l="l" t="t" r="r" b="b"/>
            <a:pathLst>
              <a:path w="4178495" h="758699">
                <a:moveTo>
                  <a:pt x="0" y="0"/>
                </a:moveTo>
                <a:lnTo>
                  <a:pt x="4178495" y="0"/>
                </a:lnTo>
                <a:lnTo>
                  <a:pt x="4178495" y="758699"/>
                </a:lnTo>
                <a:lnTo>
                  <a:pt x="0" y="758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5317" y="3821360"/>
            <a:ext cx="3573060" cy="516425"/>
          </a:xfrm>
          <a:custGeom>
            <a:avLst/>
            <a:gdLst/>
            <a:ahLst/>
            <a:cxnLst/>
            <a:rect l="l" t="t" r="r" b="b"/>
            <a:pathLst>
              <a:path w="4178495" h="758699">
                <a:moveTo>
                  <a:pt x="0" y="758699"/>
                </a:moveTo>
                <a:lnTo>
                  <a:pt x="4178495" y="758699"/>
                </a:lnTo>
                <a:lnTo>
                  <a:pt x="4178495" y="0"/>
                </a:lnTo>
                <a:lnTo>
                  <a:pt x="0" y="0"/>
                </a:lnTo>
                <a:lnTo>
                  <a:pt x="0" y="758699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5317" y="3821360"/>
            <a:ext cx="3573060" cy="516425"/>
          </a:xfrm>
          <a:custGeom>
            <a:avLst/>
            <a:gdLst/>
            <a:ahLst/>
            <a:cxnLst/>
            <a:rect l="l" t="t" r="r" b="b"/>
            <a:pathLst>
              <a:path w="4178495" h="758699">
                <a:moveTo>
                  <a:pt x="0" y="0"/>
                </a:moveTo>
                <a:lnTo>
                  <a:pt x="4178495" y="0"/>
                </a:lnTo>
                <a:lnTo>
                  <a:pt x="4178495" y="758699"/>
                </a:lnTo>
                <a:lnTo>
                  <a:pt x="0" y="758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5314" y="2219406"/>
            <a:ext cx="2388107" cy="806102"/>
          </a:xfrm>
          <a:custGeom>
            <a:avLst/>
            <a:gdLst/>
            <a:ahLst/>
            <a:cxnLst/>
            <a:rect l="l" t="t" r="r" b="b"/>
            <a:pathLst>
              <a:path w="2792759" h="1184274">
                <a:moveTo>
                  <a:pt x="0" y="0"/>
                </a:moveTo>
                <a:lnTo>
                  <a:pt x="235743" y="181768"/>
                </a:lnTo>
                <a:lnTo>
                  <a:pt x="469106" y="360362"/>
                </a:lnTo>
                <a:lnTo>
                  <a:pt x="698500" y="531018"/>
                </a:lnTo>
                <a:lnTo>
                  <a:pt x="922337" y="690562"/>
                </a:lnTo>
                <a:lnTo>
                  <a:pt x="1139031" y="835024"/>
                </a:lnTo>
                <a:lnTo>
                  <a:pt x="1243806" y="900112"/>
                </a:lnTo>
                <a:lnTo>
                  <a:pt x="1346200" y="959643"/>
                </a:lnTo>
                <a:lnTo>
                  <a:pt x="1446212" y="1014412"/>
                </a:lnTo>
                <a:lnTo>
                  <a:pt x="1542256" y="1062037"/>
                </a:lnTo>
                <a:lnTo>
                  <a:pt x="1635918" y="1104106"/>
                </a:lnTo>
                <a:lnTo>
                  <a:pt x="1725612" y="1138237"/>
                </a:lnTo>
                <a:lnTo>
                  <a:pt x="1815306" y="1163637"/>
                </a:lnTo>
                <a:lnTo>
                  <a:pt x="1907381" y="1178718"/>
                </a:lnTo>
                <a:lnTo>
                  <a:pt x="2000250" y="1184274"/>
                </a:lnTo>
                <a:lnTo>
                  <a:pt x="2093912" y="1182687"/>
                </a:lnTo>
                <a:lnTo>
                  <a:pt x="2185986" y="1174749"/>
                </a:lnTo>
                <a:lnTo>
                  <a:pt x="2276474" y="1161256"/>
                </a:lnTo>
                <a:lnTo>
                  <a:pt x="2363786" y="1142999"/>
                </a:lnTo>
                <a:lnTo>
                  <a:pt x="2446336" y="1121568"/>
                </a:lnTo>
                <a:lnTo>
                  <a:pt x="2523331" y="1098549"/>
                </a:lnTo>
                <a:lnTo>
                  <a:pt x="2593974" y="1074737"/>
                </a:lnTo>
                <a:lnTo>
                  <a:pt x="2657474" y="1051718"/>
                </a:lnTo>
                <a:lnTo>
                  <a:pt x="2711449" y="1030287"/>
                </a:lnTo>
                <a:lnTo>
                  <a:pt x="2755106" y="1011237"/>
                </a:lnTo>
                <a:lnTo>
                  <a:pt x="2787649" y="996156"/>
                </a:lnTo>
                <a:lnTo>
                  <a:pt x="2792759" y="993674"/>
                </a:lnTo>
              </a:path>
            </a:pathLst>
          </a:custGeom>
          <a:ln w="22224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6920" y="2882237"/>
            <a:ext cx="105888" cy="73252"/>
          </a:xfrm>
          <a:custGeom>
            <a:avLst/>
            <a:gdLst/>
            <a:ahLst/>
            <a:cxnLst/>
            <a:rect l="l" t="t" r="r" b="b"/>
            <a:pathLst>
              <a:path w="123830" h="107617">
                <a:moveTo>
                  <a:pt x="7165" y="0"/>
                </a:moveTo>
                <a:lnTo>
                  <a:pt x="1064" y="5238"/>
                </a:lnTo>
                <a:lnTo>
                  <a:pt x="0" y="19226"/>
                </a:lnTo>
                <a:lnTo>
                  <a:pt x="5238" y="25327"/>
                </a:lnTo>
                <a:lnTo>
                  <a:pt x="78485" y="30899"/>
                </a:lnTo>
                <a:lnTo>
                  <a:pt x="37581" y="91916"/>
                </a:lnTo>
                <a:lnTo>
                  <a:pt x="39137" y="99805"/>
                </a:lnTo>
                <a:lnTo>
                  <a:pt x="50789" y="107617"/>
                </a:lnTo>
                <a:lnTo>
                  <a:pt x="58679" y="106060"/>
                </a:lnTo>
                <a:lnTo>
                  <a:pt x="123830" y="8874"/>
                </a:lnTo>
                <a:lnTo>
                  <a:pt x="7165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649" rIns="0" bIns="0" rtlCol="0">
            <a:noAutofit/>
          </a:bodyPr>
          <a:lstStyle/>
          <a:p>
            <a:pPr marL="56170"/>
            <a:r>
              <a:rPr sz="2500" dirty="0">
                <a:latin typeface="Arial"/>
                <a:cs typeface="Arial"/>
              </a:rPr>
              <a:t>R</a:t>
            </a:r>
            <a:r>
              <a:rPr sz="2500" spc="-20" dirty="0">
                <a:latin typeface="Arial"/>
                <a:cs typeface="Arial"/>
              </a:rPr>
              <a:t>PL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0" dirty="0">
                <a:latin typeface="Arial"/>
                <a:cs typeface="Arial"/>
              </a:rPr>
              <a:t>S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messa</a:t>
            </a:r>
            <a:r>
              <a:rPr sz="2500" spc="-20" dirty="0">
                <a:latin typeface="Arial"/>
                <a:cs typeface="Arial"/>
              </a:rPr>
              <a:t>g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20" dirty="0">
                <a:latin typeface="Arial"/>
                <a:cs typeface="Arial"/>
              </a:rPr>
              <a:t>n</a:t>
            </a:r>
            <a:r>
              <a:rPr sz="2500" spc="-16" dirty="0">
                <a:latin typeface="Arial"/>
                <a:cs typeface="Arial"/>
              </a:rPr>
              <a:t>d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spc="-23" dirty="0">
                <a:latin typeface="Arial"/>
                <a:cs typeface="Arial"/>
              </a:rPr>
              <a:t>O</a:t>
            </a:r>
            <a:r>
              <a:rPr sz="2500" spc="-20" dirty="0">
                <a:latin typeface="Arial"/>
                <a:cs typeface="Arial"/>
              </a:rPr>
              <a:t>p</a:t>
            </a:r>
            <a:r>
              <a:rPr sz="2500" spc="-12" dirty="0">
                <a:latin typeface="Arial"/>
                <a:cs typeface="Arial"/>
              </a:rPr>
              <a:t>ti</a:t>
            </a:r>
            <a:r>
              <a:rPr sz="2500" spc="-20" dirty="0">
                <a:latin typeface="Arial"/>
                <a:cs typeface="Arial"/>
              </a:rPr>
              <a:t>o</a:t>
            </a:r>
            <a:r>
              <a:rPr sz="2500" spc="-16" dirty="0">
                <a:latin typeface="Arial"/>
                <a:cs typeface="Arial"/>
              </a:rPr>
              <a:t>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7508" y="1007755"/>
            <a:ext cx="1788618" cy="2558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4855" indent="-185409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900" dirty="0">
                <a:latin typeface="Arial"/>
                <a:cs typeface="Arial"/>
              </a:rPr>
              <a:t>Base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spc="-12" dirty="0">
                <a:latin typeface="Arial"/>
                <a:cs typeface="Arial"/>
              </a:rPr>
              <a:t>Forma</a:t>
            </a:r>
            <a:r>
              <a:rPr sz="1900" spc="-8" dirty="0">
                <a:latin typeface="Arial"/>
                <a:cs typeface="Arial"/>
              </a:rPr>
              <a:t>t: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7507" y="1365639"/>
            <a:ext cx="6859086" cy="2558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4855" indent="-185409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900" dirty="0">
                <a:latin typeface="Arial"/>
                <a:cs typeface="Arial"/>
              </a:rPr>
              <a:t>Allows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spc="-8" dirty="0">
                <a:latin typeface="Arial"/>
                <a:cs typeface="Arial"/>
              </a:rPr>
              <a:t>for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predica</a:t>
            </a:r>
            <a:r>
              <a:rPr sz="1900" spc="-8" dirty="0">
                <a:latin typeface="Arial"/>
                <a:cs typeface="Arial"/>
              </a:rPr>
              <a:t>te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spc="-8" dirty="0">
                <a:latin typeface="Arial"/>
                <a:cs typeface="Arial"/>
              </a:rPr>
              <a:t>to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solici</a:t>
            </a:r>
            <a:r>
              <a:rPr sz="1900" spc="-8" dirty="0">
                <a:latin typeface="Arial"/>
                <a:cs typeface="Arial"/>
              </a:rPr>
              <a:t>t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replies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spc="-8" dirty="0">
                <a:latin typeface="Arial"/>
                <a:cs typeface="Arial"/>
              </a:rPr>
              <a:t>from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subse</a:t>
            </a:r>
            <a:r>
              <a:rPr sz="1900" spc="-8" dirty="0">
                <a:latin typeface="Arial"/>
                <a:cs typeface="Arial"/>
              </a:rPr>
              <a:t>t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8" dirty="0">
                <a:latin typeface="Arial"/>
                <a:cs typeface="Arial"/>
              </a:rPr>
              <a:t>f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nodes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175384" y="4510757"/>
            <a:ext cx="4039324" cy="173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dirty="0">
                <a:latin typeface="Arial"/>
                <a:cs typeface="Arial"/>
              </a:rPr>
              <a:t>Node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</a:t>
            </a:r>
            <a:r>
              <a:rPr sz="1300" spc="-4" dirty="0">
                <a:latin typeface="Arial"/>
                <a:cs typeface="Arial"/>
              </a:rPr>
              <a:t>t trickle timer </a:t>
            </a:r>
            <a:r>
              <a:rPr sz="1300" dirty="0">
                <a:latin typeface="Arial"/>
                <a:cs typeface="Arial"/>
              </a:rPr>
              <a:t>when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all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predica</a:t>
            </a:r>
            <a:r>
              <a:rPr sz="1300" spc="-4" dirty="0">
                <a:latin typeface="Arial"/>
                <a:cs typeface="Arial"/>
              </a:rPr>
              <a:t>tes </a:t>
            </a:r>
            <a:r>
              <a:rPr sz="1300" dirty="0">
                <a:latin typeface="Arial"/>
                <a:cs typeface="Arial"/>
              </a:rPr>
              <a:t>are</a:t>
            </a:r>
            <a:r>
              <a:rPr sz="1300" spc="-4" dirty="0">
                <a:latin typeface="Arial"/>
                <a:cs typeface="Arial"/>
              </a:rPr>
              <a:t> true.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66997" y="1019060"/>
            <a:ext cx="3774343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2605186" algn="l"/>
              </a:tabLst>
            </a:pP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Flag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Optio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8613" y="1035371"/>
            <a:ext cx="951324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Reserved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25299" y="2576208"/>
            <a:ext cx="740642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0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ype=7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4608" y="2579330"/>
            <a:ext cx="4084978" cy="2331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1448485" algn="l"/>
                <a:tab pos="2933257" algn="l"/>
              </a:tabLst>
            </a:pPr>
            <a:r>
              <a:rPr sz="1300" spc="-12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300" spc="-4" dirty="0">
                <a:solidFill>
                  <a:srgbClr val="FFFFFF"/>
                </a:solidFill>
                <a:latin typeface="Arial"/>
                <a:cs typeface="Arial"/>
              </a:rPr>
              <a:t>tion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Leng</a:t>
            </a:r>
            <a:r>
              <a:rPr sz="1300" spc="-4" dirty="0">
                <a:solidFill>
                  <a:srgbClr val="FFFFFF"/>
                </a:solidFill>
                <a:latin typeface="Arial"/>
                <a:cs typeface="Arial"/>
              </a:rPr>
              <a:t>th=19	</a:t>
            </a:r>
            <a:r>
              <a:rPr lang="en-US" sz="1300" spc="-4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1300" spc="-4" dirty="0" err="1" smtClean="0">
                <a:solidFill>
                  <a:srgbClr val="FFFFFF"/>
                </a:solidFill>
                <a:latin typeface="Arial"/>
                <a:cs typeface="Arial"/>
              </a:rPr>
              <a:t>RPLIn</a:t>
            </a:r>
            <a:r>
              <a:rPr sz="1300" spc="-8" dirty="0" err="1" smtClean="0">
                <a:solidFill>
                  <a:srgbClr val="FFFFFF"/>
                </a:solidFill>
                <a:latin typeface="Arial"/>
                <a:cs typeface="Arial"/>
              </a:rPr>
              <a:t>stance</a:t>
            </a:r>
            <a:r>
              <a:rPr sz="1300" spc="-4" dirty="0" err="1" smtClean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lang="en-US" sz="1300" spc="-4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1300" spc="13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7" baseline="-55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300" spc="-5" baseline="-5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2" baseline="-5555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2300" spc="-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2" baseline="-5555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300" baseline="-5555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6276" y="2598056"/>
            <a:ext cx="553310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2" dirty="0" smtClean="0">
                <a:solidFill>
                  <a:srgbClr val="FFFFFF"/>
                </a:solidFill>
                <a:latin typeface="Arial"/>
                <a:cs typeface="Arial"/>
              </a:rPr>
              <a:t>Flags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21111" y="2930350"/>
            <a:ext cx="3423570" cy="7780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942" algn="r"/>
            <a:endParaRPr lang="en-US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R="9942" algn="r"/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6" dirty="0" smtClean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spc="-12" dirty="0" smtClean="0">
                <a:solidFill>
                  <a:srgbClr val="FFFFFF"/>
                </a:solidFill>
                <a:latin typeface="Arial"/>
                <a:cs typeface="Arial"/>
              </a:rPr>
              <a:t>AGID</a:t>
            </a:r>
            <a:endParaRPr sz="800" dirty="0"/>
          </a:p>
          <a:p>
            <a:pPr>
              <a:lnSpc>
                <a:spcPts val="861"/>
              </a:lnSpc>
              <a:spcBef>
                <a:spcPts val="12"/>
              </a:spcBef>
            </a:pPr>
            <a:endParaRPr sz="900" dirty="0"/>
          </a:p>
          <a:p>
            <a:pPr marL="9942"/>
            <a:r>
              <a:rPr sz="1600" spc="-102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ersion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num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508" y="1857173"/>
            <a:ext cx="2643832" cy="4119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spc="-8" dirty="0">
                <a:latin typeface="Arial"/>
                <a:cs typeface="Arial"/>
              </a:rPr>
              <a:t>V: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Version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predica</a:t>
            </a:r>
            <a:r>
              <a:rPr sz="1300" spc="-4" dirty="0">
                <a:latin typeface="Arial"/>
                <a:cs typeface="Arial"/>
              </a:rPr>
              <a:t>te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31"/>
              </a:spcBef>
            </a:pPr>
            <a:endParaRPr sz="600"/>
          </a:p>
          <a:p>
            <a:pPr marL="9942"/>
            <a:r>
              <a:rPr sz="1300" dirty="0">
                <a:latin typeface="Arial"/>
                <a:cs typeface="Arial"/>
              </a:rPr>
              <a:t>Receiver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12" dirty="0">
                <a:latin typeface="Arial"/>
                <a:cs typeface="Arial"/>
              </a:rPr>
              <a:t>OAGVersio</a:t>
            </a:r>
            <a:r>
              <a:rPr sz="1300" spc="-4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=Version?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1009" y="1857173"/>
            <a:ext cx="3339406" cy="4119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spc="-8" dirty="0">
                <a:latin typeface="Arial"/>
                <a:cs typeface="Arial"/>
              </a:rPr>
              <a:t>I</a:t>
            </a:r>
            <a:r>
              <a:rPr sz="1300" spc="-4" dirty="0">
                <a:latin typeface="Arial"/>
                <a:cs typeface="Arial"/>
              </a:rPr>
              <a:t>: In</a:t>
            </a:r>
            <a:r>
              <a:rPr sz="1300" spc="-8" dirty="0">
                <a:latin typeface="Arial"/>
                <a:cs typeface="Arial"/>
              </a:rPr>
              <a:t>stance</a:t>
            </a:r>
            <a:r>
              <a:rPr sz="1300" spc="-4" dirty="0">
                <a:latin typeface="Arial"/>
                <a:cs typeface="Arial"/>
              </a:rPr>
              <a:t>ID </a:t>
            </a:r>
            <a:r>
              <a:rPr sz="1300" dirty="0">
                <a:latin typeface="Arial"/>
                <a:cs typeface="Arial"/>
              </a:rPr>
              <a:t>predica</a:t>
            </a:r>
            <a:r>
              <a:rPr sz="1300" spc="-4" dirty="0">
                <a:latin typeface="Arial"/>
                <a:cs typeface="Arial"/>
              </a:rPr>
              <a:t>te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31"/>
              </a:spcBef>
            </a:pPr>
            <a:endParaRPr sz="600"/>
          </a:p>
          <a:p>
            <a:pPr marL="9942"/>
            <a:r>
              <a:rPr sz="1300" dirty="0">
                <a:latin typeface="Arial"/>
                <a:cs typeface="Arial"/>
              </a:rPr>
              <a:t>Receiver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RPL</a:t>
            </a:r>
            <a:r>
              <a:rPr sz="1300" spc="-4" dirty="0">
                <a:latin typeface="Arial"/>
                <a:cs typeface="Arial"/>
              </a:rPr>
              <a:t>In</a:t>
            </a:r>
            <a:r>
              <a:rPr sz="1300" spc="-8" dirty="0">
                <a:latin typeface="Arial"/>
                <a:cs typeface="Arial"/>
              </a:rPr>
              <a:t>stance</a:t>
            </a:r>
            <a:r>
              <a:rPr sz="1300" spc="-4" dirty="0">
                <a:latin typeface="Arial"/>
                <a:cs typeface="Arial"/>
              </a:rPr>
              <a:t>ID</a:t>
            </a:r>
            <a:r>
              <a:rPr sz="1300" spc="-8" dirty="0">
                <a:latin typeface="Arial"/>
                <a:cs typeface="Arial"/>
              </a:rPr>
              <a:t>=RPL</a:t>
            </a:r>
            <a:r>
              <a:rPr sz="1300" spc="-4" dirty="0">
                <a:latin typeface="Arial"/>
                <a:cs typeface="Arial"/>
              </a:rPr>
              <a:t>In</a:t>
            </a:r>
            <a:r>
              <a:rPr sz="1300" spc="-8" dirty="0">
                <a:latin typeface="Arial"/>
                <a:cs typeface="Arial"/>
              </a:rPr>
              <a:t>stance</a:t>
            </a:r>
            <a:r>
              <a:rPr sz="1300" spc="-4" dirty="0">
                <a:latin typeface="Arial"/>
                <a:cs typeface="Arial"/>
              </a:rPr>
              <a:t>ID </a:t>
            </a:r>
            <a:r>
              <a:rPr sz="1300" dirty="0">
                <a:latin typeface="Arial"/>
                <a:cs typeface="Arial"/>
              </a:rPr>
              <a:t>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64682" y="3842393"/>
            <a:ext cx="1817940" cy="173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dirty="0">
                <a:latin typeface="Arial"/>
                <a:cs typeface="Arial"/>
              </a:rPr>
              <a:t>D</a:t>
            </a:r>
            <a:r>
              <a:rPr sz="1300" spc="-4" dirty="0">
                <a:latin typeface="Arial"/>
                <a:cs typeface="Arial"/>
              </a:rPr>
              <a:t>: 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12" dirty="0">
                <a:latin typeface="Arial"/>
                <a:cs typeface="Arial"/>
              </a:rPr>
              <a:t>OD</a:t>
            </a:r>
            <a:r>
              <a:rPr sz="1300" spc="-8" dirty="0">
                <a:latin typeface="Arial"/>
                <a:cs typeface="Arial"/>
              </a:rPr>
              <a:t>AGID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predica</a:t>
            </a:r>
            <a:r>
              <a:rPr sz="1300" spc="-4" dirty="0">
                <a:latin typeface="Arial"/>
                <a:cs typeface="Arial"/>
              </a:rPr>
              <a:t>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64682" y="4080982"/>
            <a:ext cx="2575958" cy="173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dirty="0">
                <a:latin typeface="Arial"/>
                <a:cs typeface="Arial"/>
              </a:rPr>
              <a:t>Receiver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12" dirty="0">
                <a:latin typeface="Arial"/>
                <a:cs typeface="Arial"/>
              </a:rPr>
              <a:t>OD</a:t>
            </a:r>
            <a:r>
              <a:rPr sz="1300" spc="-8" dirty="0">
                <a:latin typeface="Arial"/>
                <a:cs typeface="Arial"/>
              </a:rPr>
              <a:t>AGID=D</a:t>
            </a:r>
            <a:r>
              <a:rPr sz="1300" spc="-12" dirty="0">
                <a:latin typeface="Arial"/>
                <a:cs typeface="Arial"/>
              </a:rPr>
              <a:t>OD</a:t>
            </a:r>
            <a:r>
              <a:rPr sz="1300" spc="-8" dirty="0">
                <a:latin typeface="Arial"/>
                <a:cs typeface="Arial"/>
              </a:rPr>
              <a:t>AGID?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11437" y="2048136"/>
            <a:ext cx="1934338" cy="1248595"/>
          </a:xfrm>
          <a:custGeom>
            <a:avLst/>
            <a:gdLst/>
            <a:ahLst/>
            <a:cxnLst/>
            <a:rect l="l" t="t" r="r" b="b"/>
            <a:pathLst>
              <a:path w="2262101" h="1834356">
                <a:moveTo>
                  <a:pt x="2008895" y="0"/>
                </a:moveTo>
                <a:lnTo>
                  <a:pt x="2076364" y="131762"/>
                </a:lnTo>
                <a:lnTo>
                  <a:pt x="2139864" y="261937"/>
                </a:lnTo>
                <a:lnTo>
                  <a:pt x="2193839" y="392112"/>
                </a:lnTo>
                <a:lnTo>
                  <a:pt x="2235114" y="519906"/>
                </a:lnTo>
                <a:lnTo>
                  <a:pt x="2249401" y="583406"/>
                </a:lnTo>
                <a:lnTo>
                  <a:pt x="2258132" y="646112"/>
                </a:lnTo>
                <a:lnTo>
                  <a:pt x="2262101" y="708025"/>
                </a:lnTo>
                <a:lnTo>
                  <a:pt x="2258926" y="769937"/>
                </a:lnTo>
                <a:lnTo>
                  <a:pt x="2250195" y="830262"/>
                </a:lnTo>
                <a:lnTo>
                  <a:pt x="2233526" y="889793"/>
                </a:lnTo>
                <a:lnTo>
                  <a:pt x="2208920" y="948531"/>
                </a:lnTo>
                <a:lnTo>
                  <a:pt x="2176376" y="1006475"/>
                </a:lnTo>
                <a:lnTo>
                  <a:pt x="2132720" y="1066006"/>
                </a:lnTo>
                <a:lnTo>
                  <a:pt x="2076364" y="1127918"/>
                </a:lnTo>
                <a:lnTo>
                  <a:pt x="2009689" y="1192212"/>
                </a:lnTo>
                <a:lnTo>
                  <a:pt x="1932695" y="1258093"/>
                </a:lnTo>
                <a:lnTo>
                  <a:pt x="1848557" y="1324768"/>
                </a:lnTo>
                <a:lnTo>
                  <a:pt x="1757276" y="1390649"/>
                </a:lnTo>
                <a:lnTo>
                  <a:pt x="1662027" y="1455737"/>
                </a:lnTo>
                <a:lnTo>
                  <a:pt x="1562807" y="1517649"/>
                </a:lnTo>
                <a:lnTo>
                  <a:pt x="1461207" y="1577181"/>
                </a:lnTo>
                <a:lnTo>
                  <a:pt x="1359607" y="1632743"/>
                </a:lnTo>
                <a:lnTo>
                  <a:pt x="1258801" y="1683543"/>
                </a:lnTo>
                <a:lnTo>
                  <a:pt x="1160377" y="1728787"/>
                </a:lnTo>
                <a:lnTo>
                  <a:pt x="1066714" y="1766887"/>
                </a:lnTo>
                <a:lnTo>
                  <a:pt x="977814" y="1797843"/>
                </a:lnTo>
                <a:lnTo>
                  <a:pt x="896057" y="1820069"/>
                </a:lnTo>
                <a:lnTo>
                  <a:pt x="823033" y="1833562"/>
                </a:lnTo>
                <a:lnTo>
                  <a:pt x="753183" y="1834356"/>
                </a:lnTo>
                <a:lnTo>
                  <a:pt x="681745" y="1821656"/>
                </a:lnTo>
                <a:lnTo>
                  <a:pt x="609514" y="1797843"/>
                </a:lnTo>
                <a:lnTo>
                  <a:pt x="537283" y="1763712"/>
                </a:lnTo>
                <a:lnTo>
                  <a:pt x="466639" y="1722437"/>
                </a:lnTo>
                <a:lnTo>
                  <a:pt x="396789" y="1674812"/>
                </a:lnTo>
                <a:lnTo>
                  <a:pt x="266613" y="1568449"/>
                </a:lnTo>
                <a:lnTo>
                  <a:pt x="207083" y="1513681"/>
                </a:lnTo>
                <a:lnTo>
                  <a:pt x="153107" y="1459706"/>
                </a:lnTo>
                <a:lnTo>
                  <a:pt x="104689" y="1409699"/>
                </a:lnTo>
                <a:lnTo>
                  <a:pt x="63413" y="1364456"/>
                </a:lnTo>
                <a:lnTo>
                  <a:pt x="30076" y="1325562"/>
                </a:lnTo>
                <a:lnTo>
                  <a:pt x="5470" y="1296193"/>
                </a:lnTo>
                <a:lnTo>
                  <a:pt x="0" y="1289507"/>
                </a:lnTo>
              </a:path>
            </a:pathLst>
          </a:custGeom>
          <a:ln w="22224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97789" y="2912590"/>
            <a:ext cx="96598" cy="81867"/>
          </a:xfrm>
          <a:custGeom>
            <a:avLst/>
            <a:gdLst/>
            <a:ahLst/>
            <a:cxnLst/>
            <a:rect l="l" t="t" r="r" b="b"/>
            <a:pathLst>
              <a:path w="112966" h="120274">
                <a:moveTo>
                  <a:pt x="0" y="0"/>
                </a:moveTo>
                <a:lnTo>
                  <a:pt x="18369" y="115550"/>
                </a:lnTo>
                <a:lnTo>
                  <a:pt x="24876" y="120274"/>
                </a:lnTo>
                <a:lnTo>
                  <a:pt x="38731" y="118071"/>
                </a:lnTo>
                <a:lnTo>
                  <a:pt x="43454" y="111563"/>
                </a:lnTo>
                <a:lnTo>
                  <a:pt x="31920" y="39014"/>
                </a:lnTo>
                <a:lnTo>
                  <a:pt x="104602" y="39014"/>
                </a:lnTo>
                <a:lnTo>
                  <a:pt x="0" y="0"/>
                </a:lnTo>
                <a:close/>
              </a:path>
              <a:path w="112966" h="120274">
                <a:moveTo>
                  <a:pt x="104602" y="39014"/>
                </a:moveTo>
                <a:lnTo>
                  <a:pt x="31920" y="39014"/>
                </a:lnTo>
                <a:lnTo>
                  <a:pt x="100749" y="64686"/>
                </a:lnTo>
                <a:lnTo>
                  <a:pt x="108063" y="61346"/>
                </a:lnTo>
                <a:lnTo>
                  <a:pt x="112966" y="48202"/>
                </a:lnTo>
                <a:lnTo>
                  <a:pt x="109625" y="40887"/>
                </a:lnTo>
                <a:lnTo>
                  <a:pt x="104602" y="39014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5728" y="2913025"/>
            <a:ext cx="2294822" cy="1166037"/>
          </a:xfrm>
          <a:custGeom>
            <a:avLst/>
            <a:gdLst/>
            <a:ahLst/>
            <a:cxnLst/>
            <a:rect l="l" t="t" r="r" b="b"/>
            <a:pathLst>
              <a:path w="2683667" h="1713066">
                <a:moveTo>
                  <a:pt x="481805" y="1713066"/>
                </a:moveTo>
                <a:lnTo>
                  <a:pt x="357186" y="1632103"/>
                </a:lnTo>
                <a:lnTo>
                  <a:pt x="240505" y="1551141"/>
                </a:lnTo>
                <a:lnTo>
                  <a:pt x="187323" y="1510659"/>
                </a:lnTo>
                <a:lnTo>
                  <a:pt x="138111" y="1470179"/>
                </a:lnTo>
                <a:lnTo>
                  <a:pt x="95249" y="1429697"/>
                </a:lnTo>
                <a:lnTo>
                  <a:pt x="59530" y="1389216"/>
                </a:lnTo>
                <a:lnTo>
                  <a:pt x="30955" y="1348735"/>
                </a:lnTo>
                <a:lnTo>
                  <a:pt x="11111" y="1308253"/>
                </a:lnTo>
                <a:lnTo>
                  <a:pt x="0" y="1267772"/>
                </a:lnTo>
                <a:lnTo>
                  <a:pt x="0" y="1227291"/>
                </a:lnTo>
                <a:lnTo>
                  <a:pt x="11111" y="1187603"/>
                </a:lnTo>
                <a:lnTo>
                  <a:pt x="34923" y="1147122"/>
                </a:lnTo>
                <a:lnTo>
                  <a:pt x="71436" y="1106641"/>
                </a:lnTo>
                <a:lnTo>
                  <a:pt x="122236" y="1066159"/>
                </a:lnTo>
                <a:lnTo>
                  <a:pt x="154780" y="1045522"/>
                </a:lnTo>
                <a:lnTo>
                  <a:pt x="193673" y="1025679"/>
                </a:lnTo>
                <a:lnTo>
                  <a:pt x="238917" y="1004247"/>
                </a:lnTo>
                <a:lnTo>
                  <a:pt x="290511" y="983609"/>
                </a:lnTo>
                <a:lnTo>
                  <a:pt x="346073" y="962972"/>
                </a:lnTo>
                <a:lnTo>
                  <a:pt x="407193" y="941541"/>
                </a:lnTo>
                <a:lnTo>
                  <a:pt x="542130" y="899472"/>
                </a:lnTo>
                <a:lnTo>
                  <a:pt x="691355" y="856609"/>
                </a:lnTo>
                <a:lnTo>
                  <a:pt x="852486" y="814541"/>
                </a:lnTo>
                <a:lnTo>
                  <a:pt x="1020761" y="771679"/>
                </a:lnTo>
                <a:lnTo>
                  <a:pt x="1193799" y="729609"/>
                </a:lnTo>
                <a:lnTo>
                  <a:pt x="1368423" y="687541"/>
                </a:lnTo>
                <a:lnTo>
                  <a:pt x="1540667" y="646266"/>
                </a:lnTo>
                <a:lnTo>
                  <a:pt x="1708148" y="605785"/>
                </a:lnTo>
                <a:lnTo>
                  <a:pt x="1866898" y="566097"/>
                </a:lnTo>
                <a:lnTo>
                  <a:pt x="2013743" y="527203"/>
                </a:lnTo>
                <a:lnTo>
                  <a:pt x="2145505" y="489103"/>
                </a:lnTo>
                <a:lnTo>
                  <a:pt x="2204243" y="470847"/>
                </a:lnTo>
                <a:lnTo>
                  <a:pt x="2259011" y="453385"/>
                </a:lnTo>
                <a:lnTo>
                  <a:pt x="2307430" y="435129"/>
                </a:lnTo>
                <a:lnTo>
                  <a:pt x="2350293" y="418459"/>
                </a:lnTo>
                <a:lnTo>
                  <a:pt x="2424111" y="383535"/>
                </a:lnTo>
                <a:lnTo>
                  <a:pt x="2486024" y="347816"/>
                </a:lnTo>
                <a:lnTo>
                  <a:pt x="2538411" y="310509"/>
                </a:lnTo>
                <a:lnTo>
                  <a:pt x="2580480" y="273203"/>
                </a:lnTo>
                <a:lnTo>
                  <a:pt x="2613817" y="235897"/>
                </a:lnTo>
                <a:lnTo>
                  <a:pt x="2640011" y="198591"/>
                </a:lnTo>
                <a:lnTo>
                  <a:pt x="2659061" y="162872"/>
                </a:lnTo>
                <a:lnTo>
                  <a:pt x="2679699" y="96991"/>
                </a:lnTo>
                <a:lnTo>
                  <a:pt x="2683667" y="67622"/>
                </a:lnTo>
                <a:lnTo>
                  <a:pt x="2683667" y="19203"/>
                </a:lnTo>
                <a:lnTo>
                  <a:pt x="2680493" y="947"/>
                </a:lnTo>
                <a:lnTo>
                  <a:pt x="2680255" y="0"/>
                </a:lnTo>
              </a:path>
            </a:pathLst>
          </a:custGeom>
          <a:ln w="22224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54463" y="2896382"/>
            <a:ext cx="97812" cy="83936"/>
          </a:xfrm>
          <a:custGeom>
            <a:avLst/>
            <a:gdLst/>
            <a:ahLst/>
            <a:cxnLst/>
            <a:rect l="l" t="t" r="r" b="b"/>
            <a:pathLst>
              <a:path w="114386" h="123313">
                <a:moveTo>
                  <a:pt x="32675" y="0"/>
                </a:moveTo>
                <a:lnTo>
                  <a:pt x="0" y="112348"/>
                </a:lnTo>
                <a:lnTo>
                  <a:pt x="3872" y="119395"/>
                </a:lnTo>
                <a:lnTo>
                  <a:pt x="17341" y="123313"/>
                </a:lnTo>
                <a:lnTo>
                  <a:pt x="24390" y="119440"/>
                </a:lnTo>
                <a:lnTo>
                  <a:pt x="44904" y="48903"/>
                </a:lnTo>
                <a:lnTo>
                  <a:pt x="80392" y="48903"/>
                </a:lnTo>
                <a:lnTo>
                  <a:pt x="32675" y="0"/>
                </a:lnTo>
                <a:close/>
              </a:path>
              <a:path w="114386" h="123313">
                <a:moveTo>
                  <a:pt x="80392" y="48903"/>
                </a:moveTo>
                <a:lnTo>
                  <a:pt x="44904" y="48903"/>
                </a:lnTo>
                <a:lnTo>
                  <a:pt x="96207" y="101481"/>
                </a:lnTo>
                <a:lnTo>
                  <a:pt x="104247" y="101580"/>
                </a:lnTo>
                <a:lnTo>
                  <a:pt x="114288" y="91784"/>
                </a:lnTo>
                <a:lnTo>
                  <a:pt x="114386" y="83743"/>
                </a:lnTo>
                <a:lnTo>
                  <a:pt x="80392" y="48903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89690" y="3889931"/>
            <a:ext cx="3048905" cy="3652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831" marR="9942" indent="-188890">
              <a:lnSpc>
                <a:spcPts val="1644"/>
              </a:lnSpc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400" dirty="0">
                <a:latin typeface="Arial"/>
                <a:cs typeface="Arial"/>
              </a:rPr>
              <a:t>Used</a:t>
            </a:r>
            <a:r>
              <a:rPr sz="1400" spc="-4" dirty="0">
                <a:latin typeface="Arial"/>
                <a:cs typeface="Arial"/>
              </a:rPr>
              <a:t> to </a:t>
            </a:r>
            <a:r>
              <a:rPr sz="1400" dirty="0">
                <a:latin typeface="Arial"/>
                <a:cs typeface="Arial"/>
              </a:rPr>
              <a:t>solici</a:t>
            </a:r>
            <a:r>
              <a:rPr sz="1400" spc="-4" dirty="0">
                <a:latin typeface="Arial"/>
                <a:cs typeface="Arial"/>
              </a:rPr>
              <a:t>t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8" dirty="0">
                <a:latin typeface="Arial"/>
                <a:cs typeface="Arial"/>
              </a:rPr>
              <a:t>IO</a:t>
            </a:r>
            <a:r>
              <a:rPr sz="1400" spc="-4" dirty="0">
                <a:latin typeface="Arial"/>
                <a:cs typeface="Arial"/>
              </a:rPr>
              <a:t> from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RPL node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vicini</a:t>
            </a:r>
            <a:r>
              <a:rPr sz="1400" spc="-4" dirty="0">
                <a:latin typeface="Arial"/>
                <a:cs typeface="Arial"/>
              </a:rPr>
              <a:t>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9690" y="4327345"/>
            <a:ext cx="3277505" cy="194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4855" indent="-185409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400" dirty="0">
                <a:latin typeface="Arial"/>
                <a:cs typeface="Arial"/>
              </a:rPr>
              <a:t>Abili</a:t>
            </a:r>
            <a:r>
              <a:rPr sz="1400" spc="-4" dirty="0">
                <a:latin typeface="Arial"/>
                <a:cs typeface="Arial"/>
              </a:rPr>
              <a:t>ty to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4" dirty="0">
                <a:latin typeface="Arial"/>
                <a:cs typeface="Arial"/>
              </a:rPr>
              <a:t> filtering to the </a:t>
            </a:r>
            <a:r>
              <a:rPr sz="1400" dirty="0" smtClean="0">
                <a:latin typeface="Arial"/>
                <a:cs typeface="Arial"/>
              </a:rPr>
              <a:t>reque</a:t>
            </a:r>
            <a:r>
              <a:rPr sz="1400" spc="-8" dirty="0" smtClean="0">
                <a:latin typeface="Arial"/>
                <a:cs typeface="Arial"/>
              </a:rPr>
              <a:t>st</a:t>
            </a:r>
            <a:r>
              <a:rPr lang="en-US" sz="1400" spc="-8" dirty="0" smtClean="0">
                <a:latin typeface="Arial"/>
                <a:cs typeface="Arial"/>
              </a:rPr>
              <a:t> </a:t>
            </a:r>
            <a:r>
              <a:rPr lang="en-US" altLang="zh-CN" sz="1400" spc="-4" dirty="0" smtClean="0">
                <a:latin typeface="Arial"/>
                <a:cs typeface="Arial"/>
              </a:rPr>
              <a:t>to </a:t>
            </a:r>
            <a:r>
              <a:rPr lang="en-US" altLang="zh-CN" sz="1400" dirty="0">
                <a:latin typeface="Arial"/>
                <a:cs typeface="Arial"/>
              </a:rPr>
              <a:t>limi</a:t>
            </a:r>
            <a:r>
              <a:rPr lang="en-US" altLang="zh-CN" sz="1400" spc="-4" dirty="0">
                <a:latin typeface="Arial"/>
                <a:cs typeface="Arial"/>
              </a:rPr>
              <a:t>t the </a:t>
            </a:r>
            <a:r>
              <a:rPr lang="en-US" altLang="zh-CN" sz="1400" dirty="0">
                <a:latin typeface="Arial"/>
                <a:cs typeface="Arial"/>
              </a:rPr>
              <a:t>number</a:t>
            </a:r>
            <a:r>
              <a:rPr lang="en-US" altLang="zh-CN" sz="1400" spc="-4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o</a:t>
            </a:r>
            <a:r>
              <a:rPr lang="en-US" altLang="zh-CN" sz="1400" spc="-4" dirty="0">
                <a:latin typeface="Arial"/>
                <a:cs typeface="Arial"/>
              </a:rPr>
              <a:t>f </a:t>
            </a:r>
            <a:r>
              <a:rPr lang="en-US" altLang="zh-CN" sz="1400" dirty="0">
                <a:latin typeface="Arial"/>
                <a:cs typeface="Arial"/>
              </a:rPr>
              <a:t>replies</a:t>
            </a:r>
            <a:r>
              <a:rPr lang="en-US" altLang="zh-CN" sz="1400" spc="-4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(use o</a:t>
            </a:r>
            <a:r>
              <a:rPr lang="en-US" altLang="zh-CN" sz="1400" spc="-4" dirty="0">
                <a:latin typeface="Arial"/>
                <a:cs typeface="Arial"/>
              </a:rPr>
              <a:t>f </a:t>
            </a:r>
            <a:r>
              <a:rPr lang="en-US" altLang="zh-CN" sz="1400" dirty="0">
                <a:latin typeface="Arial"/>
                <a:cs typeface="Arial"/>
              </a:rPr>
              <a:t>predica</a:t>
            </a:r>
            <a:r>
              <a:rPr lang="en-US" altLang="zh-CN" sz="1400" spc="-4" dirty="0">
                <a:latin typeface="Arial"/>
                <a:cs typeface="Arial"/>
              </a:rPr>
              <a:t>tes)</a:t>
            </a:r>
            <a:endParaRPr lang="en-US" altLang="zh-CN" sz="1400" dirty="0">
              <a:latin typeface="Arial"/>
              <a:cs typeface="Arial"/>
            </a:endParaRPr>
          </a:p>
          <a:p>
            <a:pPr marL="194855" indent="-185409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2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855" y="2947723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Downward routing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Storing Versus Non-Storing Mode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843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supports two modes (mix not allowed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mode: nodes do store/maintain routing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Non-storing mode: nodes use default routing upward and source routing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downward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routing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downward routing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mode: packets travel up to a common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ancestor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storing mode: packets travel up to the DAG root, then source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forwarding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source routing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non-storing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use of RPL option header (no risk of loops) in non-storing</a:t>
            </a:r>
          </a:p>
        </p:txBody>
      </p:sp>
    </p:spTree>
    <p:extLst>
      <p:ext uri="{BB962C8B-B14F-4D97-AF65-F5344CB8AC3E}">
        <p14:creationId xmlns:p14="http://schemas.microsoft.com/office/powerpoint/2010/main" val="22743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Populating the Routing Tables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843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provides UP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DOWN connectivity (routes toward the leaves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specifies DAO messages used 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prefixes to parents (storing)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DAGRoot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(non-storing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storing the prefixes populate their routing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are routed up to a common ancestor for P2P routing with an optimization for 1-hop reachable nodes</a:t>
            </a:r>
          </a:p>
        </p:txBody>
      </p:sp>
    </p:spTree>
    <p:extLst>
      <p:ext uri="{BB962C8B-B14F-4D97-AF65-F5344CB8AC3E}">
        <p14:creationId xmlns:p14="http://schemas.microsoft.com/office/powerpoint/2010/main" val="38483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941" y="473964"/>
            <a:ext cx="3865023" cy="338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PL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Messa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</a:t>
            </a:r>
            <a:endParaRPr sz="25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4484" y="958236"/>
            <a:ext cx="3227084" cy="677410"/>
          </a:xfrm>
          <a:custGeom>
            <a:avLst/>
            <a:gdLst/>
            <a:ahLst/>
            <a:cxnLst/>
            <a:rect l="l" t="t" r="r" b="b"/>
            <a:pathLst>
              <a:path w="3773895" h="995208">
                <a:moveTo>
                  <a:pt x="0" y="995208"/>
                </a:moveTo>
                <a:lnTo>
                  <a:pt x="3773895" y="995208"/>
                </a:lnTo>
                <a:lnTo>
                  <a:pt x="3773895" y="0"/>
                </a:lnTo>
                <a:lnTo>
                  <a:pt x="0" y="0"/>
                </a:lnTo>
                <a:lnTo>
                  <a:pt x="0" y="995208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4484" y="915566"/>
            <a:ext cx="3227083" cy="677410"/>
          </a:xfrm>
          <a:custGeom>
            <a:avLst/>
            <a:gdLst/>
            <a:ahLst/>
            <a:cxnLst/>
            <a:rect l="l" t="t" r="r" b="b"/>
            <a:pathLst>
              <a:path w="3773894" h="995208">
                <a:moveTo>
                  <a:pt x="0" y="0"/>
                </a:moveTo>
                <a:lnTo>
                  <a:pt x="3773894" y="0"/>
                </a:lnTo>
                <a:lnTo>
                  <a:pt x="3773894" y="995208"/>
                </a:lnTo>
                <a:lnTo>
                  <a:pt x="0" y="99520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723" y="2056771"/>
            <a:ext cx="5967392" cy="195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1937" y="2079555"/>
            <a:ext cx="5873388" cy="1881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936" y="2079555"/>
            <a:ext cx="5873388" cy="1881404"/>
          </a:xfrm>
          <a:custGeom>
            <a:avLst/>
            <a:gdLst/>
            <a:ahLst/>
            <a:cxnLst/>
            <a:rect l="l" t="t" r="r" b="b"/>
            <a:pathLst>
              <a:path w="6868601" h="2764038">
                <a:moveTo>
                  <a:pt x="0" y="0"/>
                </a:moveTo>
                <a:lnTo>
                  <a:pt x="6868601" y="0"/>
                </a:lnTo>
                <a:lnTo>
                  <a:pt x="6868601" y="2764038"/>
                </a:lnTo>
                <a:lnTo>
                  <a:pt x="0" y="276403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936" y="2387943"/>
            <a:ext cx="5873388" cy="8559"/>
          </a:xfrm>
          <a:custGeom>
            <a:avLst/>
            <a:gdLst/>
            <a:ahLst/>
            <a:cxnLst/>
            <a:rect l="l" t="t" r="r" b="b"/>
            <a:pathLst>
              <a:path w="6868601" h="12574">
                <a:moveTo>
                  <a:pt x="0" y="0"/>
                </a:moveTo>
                <a:lnTo>
                  <a:pt x="6868601" y="1257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6870" y="2080093"/>
            <a:ext cx="13126" cy="317491"/>
          </a:xfrm>
          <a:custGeom>
            <a:avLst/>
            <a:gdLst/>
            <a:ahLst/>
            <a:cxnLst/>
            <a:rect l="l" t="t" r="r" b="b"/>
            <a:pathLst>
              <a:path w="15350" h="466438">
                <a:moveTo>
                  <a:pt x="0" y="0"/>
                </a:moveTo>
                <a:lnTo>
                  <a:pt x="15350" y="466438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6082" y="2080094"/>
            <a:ext cx="1357" cy="317489"/>
          </a:xfrm>
          <a:custGeom>
            <a:avLst/>
            <a:gdLst/>
            <a:ahLst/>
            <a:cxnLst/>
            <a:rect l="l" t="t" r="r" b="b"/>
            <a:pathLst>
              <a:path w="1587" h="466435">
                <a:moveTo>
                  <a:pt x="1587" y="0"/>
                </a:moveTo>
                <a:lnTo>
                  <a:pt x="0" y="46643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06870" y="2101945"/>
            <a:ext cx="553310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2" dirty="0">
                <a:solidFill>
                  <a:srgbClr val="FFFFFF"/>
                </a:solidFill>
                <a:latin typeface="Arial"/>
                <a:cs typeface="Arial"/>
              </a:rPr>
              <a:t>Flags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83628" y="2112144"/>
            <a:ext cx="1357" cy="265341"/>
          </a:xfrm>
          <a:custGeom>
            <a:avLst/>
            <a:gdLst/>
            <a:ahLst/>
            <a:cxnLst/>
            <a:rect l="l" t="t" r="r" b="b"/>
            <a:pathLst>
              <a:path w="1587" h="389822">
                <a:moveTo>
                  <a:pt x="1587" y="0"/>
                </a:moveTo>
                <a:lnTo>
                  <a:pt x="0" y="389822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816" y="2777512"/>
            <a:ext cx="1180467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6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spc="-12" dirty="0">
                <a:solidFill>
                  <a:srgbClr val="FFFFFF"/>
                </a:solidFill>
                <a:latin typeface="Arial"/>
                <a:cs typeface="Arial"/>
              </a:rPr>
              <a:t>AGID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8898" y="3694226"/>
            <a:ext cx="770507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spc="-16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5263" y="2088026"/>
            <a:ext cx="274521" cy="265342"/>
          </a:xfrm>
          <a:custGeom>
            <a:avLst/>
            <a:gdLst/>
            <a:ahLst/>
            <a:cxnLst/>
            <a:rect l="l" t="t" r="r" b="b"/>
            <a:pathLst>
              <a:path w="321037" h="389823">
                <a:moveTo>
                  <a:pt x="0" y="194911"/>
                </a:moveTo>
                <a:lnTo>
                  <a:pt x="538" y="178832"/>
                </a:lnTo>
                <a:lnTo>
                  <a:pt x="2125" y="163113"/>
                </a:lnTo>
                <a:lnTo>
                  <a:pt x="12759" y="118628"/>
                </a:lnTo>
                <a:lnTo>
                  <a:pt x="31318" y="79225"/>
                </a:lnTo>
                <a:lnTo>
                  <a:pt x="56667" y="46284"/>
                </a:lnTo>
                <a:lnTo>
                  <a:pt x="87670" y="21181"/>
                </a:lnTo>
                <a:lnTo>
                  <a:pt x="123192" y="5297"/>
                </a:lnTo>
                <a:lnTo>
                  <a:pt x="160518" y="0"/>
                </a:lnTo>
                <a:lnTo>
                  <a:pt x="173761" y="653"/>
                </a:lnTo>
                <a:lnTo>
                  <a:pt x="211539" y="10051"/>
                </a:lnTo>
                <a:lnTo>
                  <a:pt x="245510" y="29532"/>
                </a:lnTo>
                <a:lnTo>
                  <a:pt x="274538" y="57717"/>
                </a:lnTo>
                <a:lnTo>
                  <a:pt x="297490" y="93228"/>
                </a:lnTo>
                <a:lnTo>
                  <a:pt x="313228" y="134685"/>
                </a:lnTo>
                <a:lnTo>
                  <a:pt x="320618" y="180711"/>
                </a:lnTo>
                <a:lnTo>
                  <a:pt x="321037" y="194911"/>
                </a:lnTo>
                <a:lnTo>
                  <a:pt x="320499" y="210991"/>
                </a:lnTo>
                <a:lnTo>
                  <a:pt x="318912" y="226710"/>
                </a:lnTo>
                <a:lnTo>
                  <a:pt x="308278" y="271195"/>
                </a:lnTo>
                <a:lnTo>
                  <a:pt x="289719" y="310597"/>
                </a:lnTo>
                <a:lnTo>
                  <a:pt x="264370" y="343539"/>
                </a:lnTo>
                <a:lnTo>
                  <a:pt x="233367" y="368642"/>
                </a:lnTo>
                <a:lnTo>
                  <a:pt x="197844" y="384526"/>
                </a:lnTo>
                <a:lnTo>
                  <a:pt x="160518" y="389823"/>
                </a:lnTo>
                <a:lnTo>
                  <a:pt x="147276" y="389170"/>
                </a:lnTo>
                <a:lnTo>
                  <a:pt x="134331" y="387242"/>
                </a:lnTo>
                <a:lnTo>
                  <a:pt x="97696" y="374330"/>
                </a:lnTo>
                <a:lnTo>
                  <a:pt x="65246" y="351795"/>
                </a:lnTo>
                <a:lnTo>
                  <a:pt x="38117" y="321015"/>
                </a:lnTo>
                <a:lnTo>
                  <a:pt x="17444" y="283369"/>
                </a:lnTo>
                <a:lnTo>
                  <a:pt x="4362" y="240235"/>
                </a:lnTo>
                <a:lnTo>
                  <a:pt x="0" y="194911"/>
                </a:lnTo>
                <a:close/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1133" y="2098483"/>
            <a:ext cx="274521" cy="265342"/>
          </a:xfrm>
          <a:custGeom>
            <a:avLst/>
            <a:gdLst/>
            <a:ahLst/>
            <a:cxnLst/>
            <a:rect l="l" t="t" r="r" b="b"/>
            <a:pathLst>
              <a:path w="321037" h="389823">
                <a:moveTo>
                  <a:pt x="0" y="194911"/>
                </a:moveTo>
                <a:lnTo>
                  <a:pt x="538" y="178832"/>
                </a:lnTo>
                <a:lnTo>
                  <a:pt x="2125" y="163113"/>
                </a:lnTo>
                <a:lnTo>
                  <a:pt x="12759" y="118628"/>
                </a:lnTo>
                <a:lnTo>
                  <a:pt x="31318" y="79225"/>
                </a:lnTo>
                <a:lnTo>
                  <a:pt x="56666" y="46284"/>
                </a:lnTo>
                <a:lnTo>
                  <a:pt x="87670" y="21181"/>
                </a:lnTo>
                <a:lnTo>
                  <a:pt x="123192" y="5297"/>
                </a:lnTo>
                <a:lnTo>
                  <a:pt x="160518" y="0"/>
                </a:lnTo>
                <a:lnTo>
                  <a:pt x="173761" y="653"/>
                </a:lnTo>
                <a:lnTo>
                  <a:pt x="211539" y="10051"/>
                </a:lnTo>
                <a:lnTo>
                  <a:pt x="245510" y="29532"/>
                </a:lnTo>
                <a:lnTo>
                  <a:pt x="274538" y="57717"/>
                </a:lnTo>
                <a:lnTo>
                  <a:pt x="297490" y="93228"/>
                </a:lnTo>
                <a:lnTo>
                  <a:pt x="313228" y="134685"/>
                </a:lnTo>
                <a:lnTo>
                  <a:pt x="320618" y="180711"/>
                </a:lnTo>
                <a:lnTo>
                  <a:pt x="321037" y="194911"/>
                </a:lnTo>
                <a:lnTo>
                  <a:pt x="320499" y="210991"/>
                </a:lnTo>
                <a:lnTo>
                  <a:pt x="318912" y="226710"/>
                </a:lnTo>
                <a:lnTo>
                  <a:pt x="308278" y="271195"/>
                </a:lnTo>
                <a:lnTo>
                  <a:pt x="289719" y="310597"/>
                </a:lnTo>
                <a:lnTo>
                  <a:pt x="264370" y="343539"/>
                </a:lnTo>
                <a:lnTo>
                  <a:pt x="233367" y="368642"/>
                </a:lnTo>
                <a:lnTo>
                  <a:pt x="197844" y="384526"/>
                </a:lnTo>
                <a:lnTo>
                  <a:pt x="160518" y="389823"/>
                </a:lnTo>
                <a:lnTo>
                  <a:pt x="147276" y="389170"/>
                </a:lnTo>
                <a:lnTo>
                  <a:pt x="134330" y="387242"/>
                </a:lnTo>
                <a:lnTo>
                  <a:pt x="97695" y="374330"/>
                </a:lnTo>
                <a:lnTo>
                  <a:pt x="65245" y="351795"/>
                </a:lnTo>
                <a:lnTo>
                  <a:pt x="38116" y="321015"/>
                </a:lnTo>
                <a:lnTo>
                  <a:pt x="17443" y="283369"/>
                </a:lnTo>
                <a:lnTo>
                  <a:pt x="4362" y="240235"/>
                </a:lnTo>
                <a:lnTo>
                  <a:pt x="0" y="194911"/>
                </a:lnTo>
                <a:close/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9303" y="3935281"/>
            <a:ext cx="1945180" cy="481229"/>
          </a:xfrm>
          <a:custGeom>
            <a:avLst/>
            <a:gdLst/>
            <a:ahLst/>
            <a:cxnLst/>
            <a:rect l="l" t="t" r="r" b="b"/>
            <a:pathLst>
              <a:path w="2274780" h="706991">
                <a:moveTo>
                  <a:pt x="0" y="706991"/>
                </a:moveTo>
                <a:lnTo>
                  <a:pt x="2274780" y="706991"/>
                </a:lnTo>
                <a:lnTo>
                  <a:pt x="2274780" y="0"/>
                </a:lnTo>
                <a:lnTo>
                  <a:pt x="0" y="0"/>
                </a:lnTo>
                <a:lnTo>
                  <a:pt x="0" y="70699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303" y="3935280"/>
            <a:ext cx="1945180" cy="481230"/>
          </a:xfrm>
          <a:custGeom>
            <a:avLst/>
            <a:gdLst/>
            <a:ahLst/>
            <a:cxnLst/>
            <a:rect l="l" t="t" r="r" b="b"/>
            <a:pathLst>
              <a:path w="2274780" h="706992">
                <a:moveTo>
                  <a:pt x="0" y="0"/>
                </a:moveTo>
                <a:lnTo>
                  <a:pt x="2274780" y="0"/>
                </a:lnTo>
                <a:lnTo>
                  <a:pt x="2274780" y="706992"/>
                </a:lnTo>
                <a:lnTo>
                  <a:pt x="0" y="7069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9681" y="3954585"/>
            <a:ext cx="1567077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latin typeface="Arial"/>
                <a:cs typeface="Arial"/>
              </a:rPr>
              <a:t>Se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8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AO-ACK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5005" y="4153410"/>
            <a:ext cx="988247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latin typeface="Arial"/>
                <a:cs typeface="Arial"/>
              </a:rPr>
              <a:t>reque</a:t>
            </a:r>
            <a:r>
              <a:rPr sz="1600" spc="-8" dirty="0">
                <a:latin typeface="Arial"/>
                <a:cs typeface="Arial"/>
              </a:rPr>
              <a:t>sted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2683" y="2353397"/>
            <a:ext cx="628066" cy="1565607"/>
          </a:xfrm>
          <a:custGeom>
            <a:avLst/>
            <a:gdLst/>
            <a:ahLst/>
            <a:cxnLst/>
            <a:rect l="l" t="t" r="r" b="b"/>
            <a:pathLst>
              <a:path w="734488" h="2300089">
                <a:moveTo>
                  <a:pt x="0" y="0"/>
                </a:moveTo>
                <a:lnTo>
                  <a:pt x="734488" y="2300089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22639" y="3850915"/>
            <a:ext cx="96401" cy="84431"/>
          </a:xfrm>
          <a:custGeom>
            <a:avLst/>
            <a:gdLst/>
            <a:ahLst/>
            <a:cxnLst/>
            <a:rect l="l" t="t" r="r" b="b"/>
            <a:pathLst>
              <a:path w="112736" h="124040">
                <a:moveTo>
                  <a:pt x="17421" y="26833"/>
                </a:moveTo>
                <a:lnTo>
                  <a:pt x="9391" y="27250"/>
                </a:lnTo>
                <a:lnTo>
                  <a:pt x="0" y="37669"/>
                </a:lnTo>
                <a:lnTo>
                  <a:pt x="415" y="45699"/>
                </a:lnTo>
                <a:lnTo>
                  <a:pt x="87318" y="124040"/>
                </a:lnTo>
                <a:lnTo>
                  <a:pt x="98006" y="76019"/>
                </a:lnTo>
                <a:lnTo>
                  <a:pt x="71984" y="76019"/>
                </a:lnTo>
                <a:lnTo>
                  <a:pt x="17421" y="26833"/>
                </a:lnTo>
                <a:close/>
              </a:path>
              <a:path w="112736" h="124040">
                <a:moveTo>
                  <a:pt x="94728" y="0"/>
                </a:moveTo>
                <a:lnTo>
                  <a:pt x="87942" y="4315"/>
                </a:lnTo>
                <a:lnTo>
                  <a:pt x="71984" y="76019"/>
                </a:lnTo>
                <a:lnTo>
                  <a:pt x="98006" y="76019"/>
                </a:lnTo>
                <a:lnTo>
                  <a:pt x="112736" y="9832"/>
                </a:lnTo>
                <a:lnTo>
                  <a:pt x="108421" y="3046"/>
                </a:lnTo>
                <a:lnTo>
                  <a:pt x="94728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4987" y="3935280"/>
            <a:ext cx="2035561" cy="750201"/>
          </a:xfrm>
          <a:custGeom>
            <a:avLst/>
            <a:gdLst/>
            <a:ahLst/>
            <a:cxnLst/>
            <a:rect l="l" t="t" r="r" b="b"/>
            <a:pathLst>
              <a:path w="2380476" h="1059086">
                <a:moveTo>
                  <a:pt x="0" y="1059086"/>
                </a:moveTo>
                <a:lnTo>
                  <a:pt x="2380476" y="1059086"/>
                </a:lnTo>
                <a:lnTo>
                  <a:pt x="2380476" y="0"/>
                </a:lnTo>
                <a:lnTo>
                  <a:pt x="0" y="0"/>
                </a:lnTo>
                <a:lnTo>
                  <a:pt x="0" y="105908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4987" y="3935280"/>
            <a:ext cx="2035561" cy="720890"/>
          </a:xfrm>
          <a:custGeom>
            <a:avLst/>
            <a:gdLst/>
            <a:ahLst/>
            <a:cxnLst/>
            <a:rect l="l" t="t" r="r" b="b"/>
            <a:pathLst>
              <a:path w="2380475" h="1059086">
                <a:moveTo>
                  <a:pt x="0" y="0"/>
                </a:moveTo>
                <a:lnTo>
                  <a:pt x="2380475" y="0"/>
                </a:lnTo>
                <a:lnTo>
                  <a:pt x="2380475" y="1059086"/>
                </a:lnTo>
                <a:lnTo>
                  <a:pt x="0" y="10590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50688" y="3955450"/>
            <a:ext cx="1710971" cy="37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83"/>
            <a:r>
              <a:rPr sz="1400" dirty="0">
                <a:latin typeface="Arial"/>
                <a:cs typeface="Arial"/>
              </a:rPr>
              <a:t>D=1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4" dirty="0">
                <a:latin typeface="Arial"/>
                <a:cs typeface="Arial"/>
              </a:rPr>
              <a:t>f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2" dirty="0">
                <a:latin typeface="Arial"/>
                <a:cs typeface="Arial"/>
              </a:rPr>
              <a:t>ODAGID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9942">
              <a:lnSpc>
                <a:spcPts val="1644"/>
              </a:lnSpc>
            </a:pPr>
            <a:r>
              <a:rPr sz="1400" dirty="0">
                <a:latin typeface="Arial"/>
                <a:cs typeface="Arial"/>
              </a:rPr>
              <a:t>presen</a:t>
            </a:r>
            <a:r>
              <a:rPr sz="1400" spc="-4" dirty="0">
                <a:latin typeface="Arial"/>
                <a:cs typeface="Arial"/>
              </a:rPr>
              <a:t>t </a:t>
            </a:r>
            <a:r>
              <a:rPr sz="1400" dirty="0">
                <a:latin typeface="Arial"/>
                <a:cs typeface="Arial"/>
              </a:rPr>
              <a:t>(when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0688" y="4320249"/>
            <a:ext cx="1608345" cy="3652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>
              <a:lnSpc>
                <a:spcPts val="1644"/>
              </a:lnSpc>
            </a:pPr>
            <a:r>
              <a:rPr sz="1400" dirty="0">
                <a:latin typeface="Arial"/>
                <a:cs typeface="Arial"/>
              </a:rPr>
              <a:t>LocalRPL</a:t>
            </a:r>
            <a:r>
              <a:rPr sz="1400" spc="-4" dirty="0">
                <a:latin typeface="Arial"/>
                <a:cs typeface="Arial"/>
              </a:rPr>
              <a:t>In</a:t>
            </a:r>
            <a:r>
              <a:rPr sz="1400" spc="-8" dirty="0">
                <a:latin typeface="Arial"/>
                <a:cs typeface="Arial"/>
              </a:rPr>
              <a:t>stance </a:t>
            </a:r>
            <a:r>
              <a:rPr sz="1400" spc="-4" dirty="0">
                <a:latin typeface="Arial"/>
                <a:cs typeface="Arial"/>
              </a:rPr>
              <a:t>ID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55674" y="2343131"/>
            <a:ext cx="3072892" cy="1582895"/>
          </a:xfrm>
          <a:custGeom>
            <a:avLst/>
            <a:gdLst/>
            <a:ahLst/>
            <a:cxnLst/>
            <a:rect l="l" t="t" r="r" b="b"/>
            <a:pathLst>
              <a:path w="3593576" h="2325487">
                <a:moveTo>
                  <a:pt x="0" y="0"/>
                </a:moveTo>
                <a:lnTo>
                  <a:pt x="3593576" y="2325487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2087" y="3862577"/>
            <a:ext cx="104574" cy="72769"/>
          </a:xfrm>
          <a:custGeom>
            <a:avLst/>
            <a:gdLst/>
            <a:ahLst/>
            <a:cxnLst/>
            <a:rect l="l" t="t" r="r" b="b"/>
            <a:pathLst>
              <a:path w="122293" h="106908">
                <a:moveTo>
                  <a:pt x="6591" y="76123"/>
                </a:moveTo>
                <a:lnTo>
                  <a:pt x="648" y="81540"/>
                </a:lnTo>
                <a:lnTo>
                  <a:pt x="0" y="95553"/>
                </a:lnTo>
                <a:lnTo>
                  <a:pt x="5416" y="101495"/>
                </a:lnTo>
                <a:lnTo>
                  <a:pt x="122293" y="106908"/>
                </a:lnTo>
                <a:lnTo>
                  <a:pt x="108437" y="79522"/>
                </a:lnTo>
                <a:lnTo>
                  <a:pt x="79971" y="79522"/>
                </a:lnTo>
                <a:lnTo>
                  <a:pt x="6591" y="76123"/>
                </a:lnTo>
                <a:close/>
              </a:path>
              <a:path w="122293" h="106908">
                <a:moveTo>
                  <a:pt x="61835" y="0"/>
                </a:moveTo>
                <a:lnTo>
                  <a:pt x="49316" y="6333"/>
                </a:lnTo>
                <a:lnTo>
                  <a:pt x="46809" y="13973"/>
                </a:lnTo>
                <a:lnTo>
                  <a:pt x="79971" y="79522"/>
                </a:lnTo>
                <a:lnTo>
                  <a:pt x="108437" y="79522"/>
                </a:lnTo>
                <a:lnTo>
                  <a:pt x="69474" y="2506"/>
                </a:lnTo>
                <a:lnTo>
                  <a:pt x="61835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81133" y="2098483"/>
            <a:ext cx="1358" cy="265342"/>
          </a:xfrm>
          <a:custGeom>
            <a:avLst/>
            <a:gdLst/>
            <a:ahLst/>
            <a:cxnLst/>
            <a:rect l="l" t="t" r="r" b="b"/>
            <a:pathLst>
              <a:path w="1588" h="389823">
                <a:moveTo>
                  <a:pt x="1588" y="0"/>
                </a:moveTo>
                <a:lnTo>
                  <a:pt x="0" y="38982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6710" y="2099504"/>
            <a:ext cx="1358" cy="265342"/>
          </a:xfrm>
          <a:custGeom>
            <a:avLst/>
            <a:gdLst/>
            <a:ahLst/>
            <a:cxnLst/>
            <a:rect l="l" t="t" r="r" b="b"/>
            <a:pathLst>
              <a:path w="1588" h="389823">
                <a:moveTo>
                  <a:pt x="1588" y="0"/>
                </a:moveTo>
                <a:lnTo>
                  <a:pt x="0" y="38982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54091" y="987574"/>
            <a:ext cx="3554974" cy="1007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873" marR="9942" indent="-188890" algn="just">
              <a:lnSpc>
                <a:spcPts val="1800"/>
              </a:lnSpc>
            </a:pPr>
            <a:r>
              <a:rPr sz="1600" spc="-12" dirty="0">
                <a:latin typeface="Arial"/>
                <a:cs typeface="Arial"/>
              </a:rPr>
              <a:t>++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time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issued</a:t>
            </a:r>
            <a:r>
              <a:rPr sz="1600" spc="-8" dirty="0">
                <a:latin typeface="Arial"/>
                <a:cs typeface="Arial"/>
              </a:rPr>
              <a:t>, used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AO-ACK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(unique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to each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node)</a:t>
            </a:r>
          </a:p>
          <a:p>
            <a:pPr>
              <a:lnSpc>
                <a:spcPts val="783"/>
              </a:lnSpc>
            </a:pPr>
            <a:endParaRPr lang="en-US" sz="800" dirty="0" smtClean="0"/>
          </a:p>
          <a:p>
            <a:pPr>
              <a:lnSpc>
                <a:spcPts val="783"/>
              </a:lnSpc>
            </a:pPr>
            <a:endParaRPr lang="en-US" sz="800" dirty="0"/>
          </a:p>
          <a:p>
            <a:pPr>
              <a:lnSpc>
                <a:spcPts val="783"/>
              </a:lnSpc>
            </a:pPr>
            <a:endParaRPr sz="800" dirty="0"/>
          </a:p>
          <a:p>
            <a:pPr>
              <a:lnSpc>
                <a:spcPts val="939"/>
              </a:lnSpc>
              <a:spcBef>
                <a:spcPts val="54"/>
              </a:spcBef>
            </a:pPr>
            <a:endParaRPr sz="900" dirty="0"/>
          </a:p>
          <a:p>
            <a:pPr marL="9942">
              <a:tabLst>
                <a:tab pos="1148747" algn="l"/>
              </a:tabLst>
            </a:pPr>
            <a:r>
              <a:rPr sz="2300" baseline="1388" dirty="0">
                <a:solidFill>
                  <a:srgbClr val="FFFFFF"/>
                </a:solidFill>
                <a:latin typeface="Arial"/>
                <a:cs typeface="Arial"/>
              </a:rPr>
              <a:t>Reserved	</a:t>
            </a:r>
            <a:r>
              <a:rPr lang="en-US" sz="2300" baseline="1388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2" dirty="0" smtClean="0">
                <a:solidFill>
                  <a:srgbClr val="FFFFFF"/>
                </a:solidFill>
                <a:latin typeface="Arial"/>
                <a:cs typeface="Arial"/>
              </a:rPr>
              <a:t>AO</a:t>
            </a:r>
            <a:r>
              <a:rPr sz="16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25236" y="2101945"/>
            <a:ext cx="1962376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1454450" algn="l"/>
              </a:tabLst>
            </a:pPr>
            <a:r>
              <a:rPr sz="2300" baseline="2777" dirty="0">
                <a:solidFill>
                  <a:srgbClr val="FFFFFF"/>
                </a:solidFill>
                <a:latin typeface="Arial"/>
                <a:cs typeface="Arial"/>
              </a:rPr>
              <a:t>RPL</a:t>
            </a:r>
            <a:r>
              <a:rPr sz="2300" spc="-12" baseline="2777" dirty="0">
                <a:solidFill>
                  <a:srgbClr val="FFFFFF"/>
                </a:solidFill>
                <a:latin typeface="Arial"/>
                <a:cs typeface="Arial"/>
              </a:rPr>
              <a:t>InstanceID	</a:t>
            </a:r>
            <a:r>
              <a:rPr lang="en-US" sz="2300" spc="-12" baseline="2777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1600" spc="-12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28990" y="1578534"/>
            <a:ext cx="2025363" cy="484189"/>
          </a:xfrm>
          <a:custGeom>
            <a:avLst/>
            <a:gdLst/>
            <a:ahLst/>
            <a:cxnLst/>
            <a:rect l="l" t="t" r="r" b="b"/>
            <a:pathLst>
              <a:path w="2368549" h="711340">
                <a:moveTo>
                  <a:pt x="2312986" y="711340"/>
                </a:moveTo>
                <a:lnTo>
                  <a:pt x="2338386" y="690702"/>
                </a:lnTo>
                <a:lnTo>
                  <a:pt x="2358230" y="670065"/>
                </a:lnTo>
                <a:lnTo>
                  <a:pt x="2368549" y="650221"/>
                </a:lnTo>
                <a:lnTo>
                  <a:pt x="2368549" y="640696"/>
                </a:lnTo>
                <a:lnTo>
                  <a:pt x="2339974" y="614502"/>
                </a:lnTo>
                <a:lnTo>
                  <a:pt x="2290762" y="598627"/>
                </a:lnTo>
                <a:lnTo>
                  <a:pt x="2212180" y="584340"/>
                </a:lnTo>
                <a:lnTo>
                  <a:pt x="2160586" y="578784"/>
                </a:lnTo>
                <a:lnTo>
                  <a:pt x="2099468" y="573227"/>
                </a:lnTo>
                <a:lnTo>
                  <a:pt x="2024062" y="569258"/>
                </a:lnTo>
                <a:lnTo>
                  <a:pt x="1930399" y="566877"/>
                </a:lnTo>
                <a:lnTo>
                  <a:pt x="1821654" y="566084"/>
                </a:lnTo>
                <a:lnTo>
                  <a:pt x="1701004" y="566877"/>
                </a:lnTo>
                <a:lnTo>
                  <a:pt x="1570036" y="568465"/>
                </a:lnTo>
                <a:lnTo>
                  <a:pt x="1431924" y="570846"/>
                </a:lnTo>
                <a:lnTo>
                  <a:pt x="1288254" y="573227"/>
                </a:lnTo>
                <a:lnTo>
                  <a:pt x="1142999" y="574815"/>
                </a:lnTo>
                <a:lnTo>
                  <a:pt x="996949" y="577196"/>
                </a:lnTo>
                <a:lnTo>
                  <a:pt x="854868" y="577990"/>
                </a:lnTo>
                <a:lnTo>
                  <a:pt x="717549" y="577196"/>
                </a:lnTo>
                <a:lnTo>
                  <a:pt x="588168" y="575608"/>
                </a:lnTo>
                <a:lnTo>
                  <a:pt x="469105" y="572434"/>
                </a:lnTo>
                <a:lnTo>
                  <a:pt x="363536" y="566877"/>
                </a:lnTo>
                <a:lnTo>
                  <a:pt x="273049" y="558940"/>
                </a:lnTo>
                <a:lnTo>
                  <a:pt x="234155" y="553384"/>
                </a:lnTo>
                <a:lnTo>
                  <a:pt x="143668" y="533540"/>
                </a:lnTo>
                <a:lnTo>
                  <a:pt x="98424" y="516077"/>
                </a:lnTo>
                <a:lnTo>
                  <a:pt x="61912" y="496234"/>
                </a:lnTo>
                <a:lnTo>
                  <a:pt x="16668" y="449402"/>
                </a:lnTo>
                <a:lnTo>
                  <a:pt x="0" y="396221"/>
                </a:lnTo>
                <a:lnTo>
                  <a:pt x="792" y="368440"/>
                </a:lnTo>
                <a:lnTo>
                  <a:pt x="15080" y="312877"/>
                </a:lnTo>
                <a:lnTo>
                  <a:pt x="41274" y="258902"/>
                </a:lnTo>
                <a:lnTo>
                  <a:pt x="72230" y="210483"/>
                </a:lnTo>
                <a:lnTo>
                  <a:pt x="100012" y="170796"/>
                </a:lnTo>
                <a:lnTo>
                  <a:pt x="139699" y="136664"/>
                </a:lnTo>
                <a:lnTo>
                  <a:pt x="203992" y="104121"/>
                </a:lnTo>
                <a:lnTo>
                  <a:pt x="284162" y="74752"/>
                </a:lnTo>
                <a:lnTo>
                  <a:pt x="369886" y="48558"/>
                </a:lnTo>
                <a:lnTo>
                  <a:pt x="452436" y="26333"/>
                </a:lnTo>
                <a:lnTo>
                  <a:pt x="489742" y="16808"/>
                </a:lnTo>
                <a:lnTo>
                  <a:pt x="550862" y="3315"/>
                </a:lnTo>
                <a:lnTo>
                  <a:pt x="565933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8944" y="1550437"/>
            <a:ext cx="105029" cy="78382"/>
          </a:xfrm>
          <a:custGeom>
            <a:avLst/>
            <a:gdLst/>
            <a:ahLst/>
            <a:cxnLst/>
            <a:rect l="l" t="t" r="r" b="b"/>
            <a:pathLst>
              <a:path w="122826" h="115154">
                <a:moveTo>
                  <a:pt x="11455" y="0"/>
                </a:moveTo>
                <a:lnTo>
                  <a:pt x="4300" y="3670"/>
                </a:lnTo>
                <a:lnTo>
                  <a:pt x="0" y="17021"/>
                </a:lnTo>
                <a:lnTo>
                  <a:pt x="3670" y="24176"/>
                </a:lnTo>
                <a:lnTo>
                  <a:pt x="73593" y="46692"/>
                </a:lnTo>
                <a:lnTo>
                  <a:pt x="19575" y="96476"/>
                </a:lnTo>
                <a:lnTo>
                  <a:pt x="19248" y="104510"/>
                </a:lnTo>
                <a:lnTo>
                  <a:pt x="28755" y="114827"/>
                </a:lnTo>
                <a:lnTo>
                  <a:pt x="36789" y="115154"/>
                </a:lnTo>
                <a:lnTo>
                  <a:pt x="122826" y="35862"/>
                </a:lnTo>
                <a:lnTo>
                  <a:pt x="11455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2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649" rIns="0" bIns="0" rtlCol="0">
            <a:noAutofit/>
          </a:bodyPr>
          <a:lstStyle/>
          <a:p>
            <a:pPr marL="56170"/>
            <a:r>
              <a:rPr sz="2500" dirty="0">
                <a:latin typeface="Arial"/>
                <a:cs typeface="Arial"/>
              </a:rPr>
              <a:t>R</a:t>
            </a:r>
            <a:r>
              <a:rPr sz="2500" spc="-20" dirty="0">
                <a:latin typeface="Arial"/>
                <a:cs typeface="Arial"/>
              </a:rPr>
              <a:t>PL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spc="-23" dirty="0">
                <a:latin typeface="Arial"/>
                <a:cs typeface="Arial"/>
              </a:rPr>
              <a:t>O</a:t>
            </a:r>
            <a:r>
              <a:rPr sz="2500" spc="-20" dirty="0">
                <a:latin typeface="Arial"/>
                <a:cs typeface="Arial"/>
              </a:rPr>
              <a:t>p</a:t>
            </a:r>
            <a:r>
              <a:rPr sz="2500" spc="-12" dirty="0">
                <a:latin typeface="Arial"/>
                <a:cs typeface="Arial"/>
              </a:rPr>
              <a:t>ti</a:t>
            </a:r>
            <a:r>
              <a:rPr sz="2500" spc="-20" dirty="0">
                <a:latin typeface="Arial"/>
                <a:cs typeface="Arial"/>
              </a:rPr>
              <a:t>on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ar</a:t>
            </a:r>
            <a:r>
              <a:rPr sz="2500" spc="-20" dirty="0">
                <a:latin typeface="Arial"/>
                <a:cs typeface="Arial"/>
              </a:rPr>
              <a:t>g</a:t>
            </a:r>
            <a:r>
              <a:rPr sz="2500" dirty="0">
                <a:latin typeface="Arial"/>
                <a:cs typeface="Arial"/>
              </a:rPr>
              <a:t>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7507" y="1089858"/>
            <a:ext cx="7153388" cy="1104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831" indent="-188890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600" dirty="0">
                <a:latin typeface="Arial"/>
                <a:cs typeface="Arial"/>
              </a:rPr>
              <a:t>RPL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12" dirty="0">
                <a:latin typeface="Arial"/>
                <a:cs typeface="Arial"/>
              </a:rPr>
              <a:t>Targe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(may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AO):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indica</a:t>
            </a:r>
            <a:r>
              <a:rPr sz="1600" spc="-8" dirty="0">
                <a:latin typeface="Arial"/>
                <a:cs typeface="Arial"/>
              </a:rPr>
              <a:t>tes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reachabili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y</a:t>
            </a:r>
            <a:r>
              <a:rPr sz="1600" spc="-8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39"/>
              </a:lnSpc>
              <a:spcBef>
                <a:spcPts val="27"/>
              </a:spcBef>
              <a:buClr>
                <a:srgbClr val="0183B7"/>
              </a:buClr>
              <a:buFont typeface="Wingdings"/>
              <a:buChar char=""/>
            </a:pPr>
            <a:endParaRPr sz="900" dirty="0"/>
          </a:p>
          <a:p>
            <a:pPr marL="198831" marR="9942" indent="-188890">
              <a:lnSpc>
                <a:spcPct val="94400"/>
              </a:lnSpc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600" spc="-12" dirty="0">
                <a:latin typeface="Arial"/>
                <a:cs typeface="Arial"/>
              </a:rPr>
              <a:t>Transi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Information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(may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AO):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</a:t>
            </a:r>
            <a:r>
              <a:rPr sz="1600" spc="-8" dirty="0">
                <a:latin typeface="Arial"/>
                <a:cs typeface="Arial"/>
              </a:rPr>
              <a:t>tain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Paren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address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for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 ance</a:t>
            </a:r>
            <a:r>
              <a:rPr sz="1600" spc="-8" dirty="0">
                <a:latin typeface="Arial"/>
                <a:cs typeface="Arial"/>
              </a:rPr>
              <a:t>stor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</a:t>
            </a:r>
            <a:r>
              <a:rPr sz="1600" spc="-8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source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rou</a:t>
            </a:r>
            <a:r>
              <a:rPr sz="1600" spc="-8" dirty="0">
                <a:latin typeface="Arial"/>
                <a:cs typeface="Arial"/>
              </a:rPr>
              <a:t>ting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(could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12" dirty="0">
                <a:latin typeface="Arial"/>
                <a:cs typeface="Arial"/>
              </a:rPr>
              <a:t>Transi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8" dirty="0">
                <a:latin typeface="Arial"/>
                <a:cs typeface="Arial"/>
              </a:rPr>
              <a:t>fo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</a:t>
            </a:r>
            <a:r>
              <a:rPr sz="1600" spc="-8" dirty="0">
                <a:latin typeface="Arial"/>
                <a:cs typeface="Arial"/>
              </a:rPr>
              <a:t> parent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for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non</a:t>
            </a:r>
            <a:r>
              <a:rPr sz="1600" spc="-8" dirty="0">
                <a:latin typeface="Arial"/>
                <a:cs typeface="Arial"/>
              </a:rPr>
              <a:t>-storing).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12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</a:t>
            </a:r>
            <a:r>
              <a:rPr sz="1600" spc="-8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</a:t>
            </a:r>
            <a:r>
              <a:rPr sz="1600" spc="-8" dirty="0">
                <a:latin typeface="Arial"/>
                <a:cs typeface="Arial"/>
              </a:rPr>
              <a:t>trol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field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for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storing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to influence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the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reverse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</a:t>
            </a:r>
            <a:r>
              <a:rPr sz="1600" spc="-8" dirty="0">
                <a:latin typeface="Arial"/>
                <a:cs typeface="Arial"/>
              </a:rPr>
              <a:t>th.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7015" y="3474638"/>
            <a:ext cx="4524625" cy="479328"/>
          </a:xfrm>
          <a:custGeom>
            <a:avLst/>
            <a:gdLst/>
            <a:ahLst/>
            <a:cxnLst/>
            <a:rect l="l" t="t" r="r" b="b"/>
            <a:pathLst>
              <a:path w="5291298" h="704198">
                <a:moveTo>
                  <a:pt x="0" y="704198"/>
                </a:moveTo>
                <a:lnTo>
                  <a:pt x="5291298" y="704198"/>
                </a:lnTo>
                <a:lnTo>
                  <a:pt x="5291298" y="0"/>
                </a:lnTo>
                <a:lnTo>
                  <a:pt x="0" y="0"/>
                </a:lnTo>
                <a:lnTo>
                  <a:pt x="0" y="704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7015" y="3474638"/>
            <a:ext cx="4524625" cy="479328"/>
          </a:xfrm>
          <a:custGeom>
            <a:avLst/>
            <a:gdLst/>
            <a:ahLst/>
            <a:cxnLst/>
            <a:rect l="l" t="t" r="r" b="b"/>
            <a:pathLst>
              <a:path w="5291298" h="704198">
                <a:moveTo>
                  <a:pt x="0" y="0"/>
                </a:moveTo>
                <a:lnTo>
                  <a:pt x="5291298" y="0"/>
                </a:lnTo>
                <a:lnTo>
                  <a:pt x="5291298" y="704198"/>
                </a:lnTo>
                <a:lnTo>
                  <a:pt x="0" y="704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1526" y="2851755"/>
            <a:ext cx="5978055" cy="1366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8934" y="2872442"/>
            <a:ext cx="5881975" cy="1292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8934" y="2872443"/>
            <a:ext cx="5881975" cy="1292893"/>
          </a:xfrm>
          <a:custGeom>
            <a:avLst/>
            <a:gdLst/>
            <a:ahLst/>
            <a:cxnLst/>
            <a:rect l="l" t="t" r="r" b="b"/>
            <a:pathLst>
              <a:path w="6878643" h="1899436">
                <a:moveTo>
                  <a:pt x="0" y="0"/>
                </a:moveTo>
                <a:lnTo>
                  <a:pt x="6878643" y="0"/>
                </a:lnTo>
                <a:lnTo>
                  <a:pt x="6878643" y="1899436"/>
                </a:lnTo>
                <a:lnTo>
                  <a:pt x="0" y="189943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8934" y="3180831"/>
            <a:ext cx="5881975" cy="11784"/>
          </a:xfrm>
          <a:custGeom>
            <a:avLst/>
            <a:gdLst/>
            <a:ahLst/>
            <a:cxnLst/>
            <a:rect l="l" t="t" r="r" b="b"/>
            <a:pathLst>
              <a:path w="6878643" h="17313">
                <a:moveTo>
                  <a:pt x="0" y="0"/>
                </a:moveTo>
                <a:lnTo>
                  <a:pt x="6878643" y="1731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4440" y="2874060"/>
            <a:ext cx="1357" cy="604718"/>
          </a:xfrm>
          <a:custGeom>
            <a:avLst/>
            <a:gdLst/>
            <a:ahLst/>
            <a:cxnLst/>
            <a:rect l="l" t="t" r="r" b="b"/>
            <a:pathLst>
              <a:path w="1587" h="888413">
                <a:moveTo>
                  <a:pt x="1587" y="0"/>
                </a:moveTo>
                <a:lnTo>
                  <a:pt x="0" y="88841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7538" y="2870116"/>
            <a:ext cx="2978" cy="596335"/>
          </a:xfrm>
          <a:custGeom>
            <a:avLst/>
            <a:gdLst/>
            <a:ahLst/>
            <a:cxnLst/>
            <a:rect l="l" t="t" r="r" b="b"/>
            <a:pathLst>
              <a:path w="3483" h="876097">
                <a:moveTo>
                  <a:pt x="3483" y="0"/>
                </a:moveTo>
                <a:lnTo>
                  <a:pt x="0" y="87609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7521" y="3466451"/>
            <a:ext cx="3006918" cy="12326"/>
          </a:xfrm>
          <a:custGeom>
            <a:avLst/>
            <a:gdLst/>
            <a:ahLst/>
            <a:cxnLst/>
            <a:rect l="l" t="t" r="r" b="b"/>
            <a:pathLst>
              <a:path w="3516423" h="18109">
                <a:moveTo>
                  <a:pt x="0" y="0"/>
                </a:moveTo>
                <a:lnTo>
                  <a:pt x="3516423" y="1810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88394" y="2768223"/>
            <a:ext cx="915486" cy="6582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114328">
              <a:lnSpc>
                <a:spcPct val="156900"/>
              </a:lnSpc>
            </a:pPr>
            <a:r>
              <a:rPr sz="1600" spc="-10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ype=6 Pa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Seq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0345" y="2872443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1907" y="2878308"/>
            <a:ext cx="4" cy="319636"/>
          </a:xfrm>
          <a:custGeom>
            <a:avLst/>
            <a:gdLst/>
            <a:ahLst/>
            <a:cxnLst/>
            <a:rect l="l" t="t" r="r" b="b"/>
            <a:pathLst>
              <a:path w="5" h="469589">
                <a:moveTo>
                  <a:pt x="0" y="0"/>
                </a:moveTo>
                <a:lnTo>
                  <a:pt x="5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4156" y="2792551"/>
            <a:ext cx="1389519" cy="626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7" marR="9942" indent="-91462">
              <a:lnSpc>
                <a:spcPct val="149300"/>
              </a:lnSpc>
            </a:pP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Optio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Length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fetime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7424" y="2908120"/>
            <a:ext cx="1229336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7826" y="2911145"/>
            <a:ext cx="999650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tabLst>
                <a:tab pos="418540" algn="l"/>
              </a:tabLst>
            </a:pPr>
            <a:r>
              <a:rPr sz="1600" spc="-12" dirty="0">
                <a:solidFill>
                  <a:srgbClr val="FFFFFF"/>
                </a:solidFill>
                <a:latin typeface="Arial"/>
                <a:cs typeface="Arial"/>
              </a:rPr>
              <a:t>E	Flags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14765" y="3595995"/>
            <a:ext cx="1651784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Paren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0923" y="2363369"/>
            <a:ext cx="2218223" cy="420012"/>
          </a:xfrm>
          <a:custGeom>
            <a:avLst/>
            <a:gdLst/>
            <a:ahLst/>
            <a:cxnLst/>
            <a:rect l="l" t="t" r="r" b="b"/>
            <a:pathLst>
              <a:path w="2594088" h="617055">
                <a:moveTo>
                  <a:pt x="0" y="617055"/>
                </a:moveTo>
                <a:lnTo>
                  <a:pt x="2594088" y="617055"/>
                </a:lnTo>
                <a:lnTo>
                  <a:pt x="2594088" y="0"/>
                </a:lnTo>
                <a:lnTo>
                  <a:pt x="0" y="0"/>
                </a:lnTo>
                <a:lnTo>
                  <a:pt x="0" y="6170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0924" y="2363369"/>
            <a:ext cx="2218222" cy="420012"/>
          </a:xfrm>
          <a:custGeom>
            <a:avLst/>
            <a:gdLst/>
            <a:ahLst/>
            <a:cxnLst/>
            <a:rect l="l" t="t" r="r" b="b"/>
            <a:pathLst>
              <a:path w="2594087" h="617054">
                <a:moveTo>
                  <a:pt x="0" y="0"/>
                </a:moveTo>
                <a:lnTo>
                  <a:pt x="2594087" y="0"/>
                </a:lnTo>
                <a:lnTo>
                  <a:pt x="2594087" y="617054"/>
                </a:lnTo>
                <a:lnTo>
                  <a:pt x="0" y="61705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00289" y="2396505"/>
            <a:ext cx="2013961" cy="39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831" marR="9942" indent="-188890">
              <a:lnSpc>
                <a:spcPts val="1800"/>
              </a:lnSpc>
            </a:pPr>
            <a:r>
              <a:rPr sz="1600" spc="-12" dirty="0">
                <a:latin typeface="Arial"/>
                <a:cs typeface="Arial"/>
              </a:rPr>
              <a:t>++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time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issuing a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12" dirty="0">
                <a:latin typeface="Arial"/>
                <a:cs typeface="Arial"/>
              </a:rPr>
              <a:t>Targe</a:t>
            </a:r>
            <a:r>
              <a:rPr sz="1600" spc="-8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0862" y="2468297"/>
            <a:ext cx="1680561" cy="266149"/>
          </a:xfrm>
          <a:custGeom>
            <a:avLst/>
            <a:gdLst/>
            <a:ahLst/>
            <a:cxnLst/>
            <a:rect l="l" t="t" r="r" b="b"/>
            <a:pathLst>
              <a:path w="1965323" h="391009">
                <a:moveTo>
                  <a:pt x="0" y="391009"/>
                </a:moveTo>
                <a:lnTo>
                  <a:pt x="1965323" y="391009"/>
                </a:lnTo>
                <a:lnTo>
                  <a:pt x="1965323" y="0"/>
                </a:lnTo>
                <a:lnTo>
                  <a:pt x="0" y="0"/>
                </a:lnTo>
                <a:lnTo>
                  <a:pt x="0" y="391009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0862" y="2468298"/>
            <a:ext cx="1680561" cy="266149"/>
          </a:xfrm>
          <a:custGeom>
            <a:avLst/>
            <a:gdLst/>
            <a:ahLst/>
            <a:cxnLst/>
            <a:rect l="l" t="t" r="r" b="b"/>
            <a:pathLst>
              <a:path w="1965323" h="391009">
                <a:moveTo>
                  <a:pt x="0" y="0"/>
                </a:moveTo>
                <a:lnTo>
                  <a:pt x="1965323" y="0"/>
                </a:lnTo>
                <a:lnTo>
                  <a:pt x="1965323" y="391009"/>
                </a:lnTo>
                <a:lnTo>
                  <a:pt x="0" y="3910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90227" y="2489331"/>
            <a:ext cx="1316215" cy="173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spc="-8" dirty="0">
                <a:latin typeface="Arial"/>
                <a:cs typeface="Arial"/>
              </a:rPr>
              <a:t>E: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spc="-8" dirty="0">
                <a:latin typeface="Arial"/>
                <a:cs typeface="Arial"/>
              </a:rPr>
              <a:t>External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rou</a:t>
            </a:r>
            <a:r>
              <a:rPr sz="1300" spc="-4" dirty="0">
                <a:latin typeface="Arial"/>
                <a:cs typeface="Arial"/>
              </a:rPr>
              <a:t>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9442" y="2545738"/>
            <a:ext cx="858594" cy="742380"/>
          </a:xfrm>
          <a:custGeom>
            <a:avLst/>
            <a:gdLst/>
            <a:ahLst/>
            <a:cxnLst/>
            <a:rect l="l" t="t" r="r" b="b"/>
            <a:pathLst>
              <a:path w="1004078" h="1090657">
                <a:moveTo>
                  <a:pt x="199231" y="0"/>
                </a:moveTo>
                <a:lnTo>
                  <a:pt x="146843" y="57943"/>
                </a:lnTo>
                <a:lnTo>
                  <a:pt x="98424" y="115887"/>
                </a:lnTo>
                <a:lnTo>
                  <a:pt x="55562" y="174624"/>
                </a:lnTo>
                <a:lnTo>
                  <a:pt x="23018" y="234155"/>
                </a:lnTo>
                <a:lnTo>
                  <a:pt x="3968" y="295274"/>
                </a:lnTo>
                <a:lnTo>
                  <a:pt x="0" y="327024"/>
                </a:lnTo>
                <a:lnTo>
                  <a:pt x="0" y="358774"/>
                </a:lnTo>
                <a:lnTo>
                  <a:pt x="16668" y="423862"/>
                </a:lnTo>
                <a:lnTo>
                  <a:pt x="55562" y="491331"/>
                </a:lnTo>
                <a:lnTo>
                  <a:pt x="88899" y="528637"/>
                </a:lnTo>
                <a:lnTo>
                  <a:pt x="137318" y="569912"/>
                </a:lnTo>
                <a:lnTo>
                  <a:pt x="196056" y="615949"/>
                </a:lnTo>
                <a:lnTo>
                  <a:pt x="265906" y="664368"/>
                </a:lnTo>
                <a:lnTo>
                  <a:pt x="342106" y="714374"/>
                </a:lnTo>
                <a:lnTo>
                  <a:pt x="423068" y="765174"/>
                </a:lnTo>
                <a:lnTo>
                  <a:pt x="592931" y="865981"/>
                </a:lnTo>
                <a:lnTo>
                  <a:pt x="676274" y="912812"/>
                </a:lnTo>
                <a:lnTo>
                  <a:pt x="755649" y="957262"/>
                </a:lnTo>
                <a:lnTo>
                  <a:pt x="828674" y="997743"/>
                </a:lnTo>
                <a:lnTo>
                  <a:pt x="893762" y="1032668"/>
                </a:lnTo>
                <a:lnTo>
                  <a:pt x="948531" y="1062037"/>
                </a:lnTo>
                <a:lnTo>
                  <a:pt x="990599" y="1083468"/>
                </a:lnTo>
                <a:lnTo>
                  <a:pt x="1004078" y="1090657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1577" y="3227149"/>
            <a:ext cx="105477" cy="72076"/>
          </a:xfrm>
          <a:custGeom>
            <a:avLst/>
            <a:gdLst/>
            <a:ahLst/>
            <a:cxnLst/>
            <a:rect l="l" t="t" r="r" b="b"/>
            <a:pathLst>
              <a:path w="123350" h="105890">
                <a:moveTo>
                  <a:pt x="54095" y="0"/>
                </a:moveTo>
                <a:lnTo>
                  <a:pt x="42156" y="7366"/>
                </a:lnTo>
                <a:lnTo>
                  <a:pt x="40302" y="15190"/>
                </a:lnTo>
                <a:lnTo>
                  <a:pt x="78870" y="77710"/>
                </a:lnTo>
                <a:lnTo>
                  <a:pt x="5464" y="80509"/>
                </a:lnTo>
                <a:lnTo>
                  <a:pt x="0" y="86406"/>
                </a:lnTo>
                <a:lnTo>
                  <a:pt x="534" y="100425"/>
                </a:lnTo>
                <a:lnTo>
                  <a:pt x="6432" y="105890"/>
                </a:lnTo>
                <a:lnTo>
                  <a:pt x="123350" y="101432"/>
                </a:lnTo>
                <a:lnTo>
                  <a:pt x="61920" y="1854"/>
                </a:lnTo>
                <a:lnTo>
                  <a:pt x="54095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5193" y="2554382"/>
            <a:ext cx="143214" cy="310001"/>
          </a:xfrm>
          <a:custGeom>
            <a:avLst/>
            <a:gdLst/>
            <a:ahLst/>
            <a:cxnLst/>
            <a:rect l="l" t="t" r="r" b="b"/>
            <a:pathLst>
              <a:path w="167481" h="455434">
                <a:moveTo>
                  <a:pt x="0" y="11112"/>
                </a:moveTo>
                <a:lnTo>
                  <a:pt x="60325" y="1587"/>
                </a:lnTo>
                <a:lnTo>
                  <a:pt x="112712" y="0"/>
                </a:lnTo>
                <a:lnTo>
                  <a:pt x="134143" y="5555"/>
                </a:lnTo>
                <a:lnTo>
                  <a:pt x="150812" y="16668"/>
                </a:lnTo>
                <a:lnTo>
                  <a:pt x="162719" y="34131"/>
                </a:lnTo>
                <a:lnTo>
                  <a:pt x="167481" y="58737"/>
                </a:lnTo>
                <a:lnTo>
                  <a:pt x="166687" y="76199"/>
                </a:lnTo>
                <a:lnTo>
                  <a:pt x="146843" y="157162"/>
                </a:lnTo>
                <a:lnTo>
                  <a:pt x="123825" y="226218"/>
                </a:lnTo>
                <a:lnTo>
                  <a:pt x="96837" y="298449"/>
                </a:lnTo>
                <a:lnTo>
                  <a:pt x="70643" y="366712"/>
                </a:lnTo>
                <a:lnTo>
                  <a:pt x="46831" y="423862"/>
                </a:lnTo>
                <a:lnTo>
                  <a:pt x="37306" y="446881"/>
                </a:lnTo>
                <a:lnTo>
                  <a:pt x="33671" y="455434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2961" y="2795638"/>
            <a:ext cx="93783" cy="84535"/>
          </a:xfrm>
          <a:custGeom>
            <a:avLst/>
            <a:gdLst/>
            <a:ahLst/>
            <a:cxnLst/>
            <a:rect l="l" t="t" r="r" b="b"/>
            <a:pathLst>
              <a:path w="109674" h="124193">
                <a:moveTo>
                  <a:pt x="18841" y="0"/>
                </a:moveTo>
                <a:lnTo>
                  <a:pt x="4925" y="1765"/>
                </a:lnTo>
                <a:lnTo>
                  <a:pt x="0" y="8121"/>
                </a:lnTo>
                <a:lnTo>
                  <a:pt x="14729" y="124193"/>
                </a:lnTo>
                <a:lnTo>
                  <a:pt x="76928" y="77800"/>
                </a:lnTo>
                <a:lnTo>
                  <a:pt x="34446" y="77800"/>
                </a:lnTo>
                <a:lnTo>
                  <a:pt x="25198" y="4925"/>
                </a:lnTo>
                <a:lnTo>
                  <a:pt x="18841" y="0"/>
                </a:lnTo>
                <a:close/>
              </a:path>
              <a:path w="109674" h="124193">
                <a:moveTo>
                  <a:pt x="93329" y="33878"/>
                </a:moveTo>
                <a:lnTo>
                  <a:pt x="34446" y="77800"/>
                </a:lnTo>
                <a:lnTo>
                  <a:pt x="76928" y="77800"/>
                </a:lnTo>
                <a:lnTo>
                  <a:pt x="108516" y="54239"/>
                </a:lnTo>
                <a:lnTo>
                  <a:pt x="109674" y="46281"/>
                </a:lnTo>
                <a:lnTo>
                  <a:pt x="101287" y="35036"/>
                </a:lnTo>
                <a:lnTo>
                  <a:pt x="93329" y="33878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51796" y="4282811"/>
            <a:ext cx="6359787" cy="330819"/>
          </a:xfrm>
          <a:custGeom>
            <a:avLst/>
            <a:gdLst/>
            <a:ahLst/>
            <a:cxnLst/>
            <a:rect l="l" t="t" r="r" b="b"/>
            <a:pathLst>
              <a:path w="7437417" h="486018">
                <a:moveTo>
                  <a:pt x="0" y="486018"/>
                </a:moveTo>
                <a:lnTo>
                  <a:pt x="7437417" y="486018"/>
                </a:lnTo>
                <a:lnTo>
                  <a:pt x="7437417" y="0"/>
                </a:lnTo>
                <a:lnTo>
                  <a:pt x="0" y="0"/>
                </a:lnTo>
                <a:lnTo>
                  <a:pt x="0" y="486018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51796" y="4282811"/>
            <a:ext cx="6359786" cy="330819"/>
          </a:xfrm>
          <a:custGeom>
            <a:avLst/>
            <a:gdLst/>
            <a:ahLst/>
            <a:cxnLst/>
            <a:rect l="l" t="t" r="r" b="b"/>
            <a:pathLst>
              <a:path w="7437416" h="486018">
                <a:moveTo>
                  <a:pt x="0" y="0"/>
                </a:moveTo>
                <a:lnTo>
                  <a:pt x="7437416" y="0"/>
                </a:lnTo>
                <a:lnTo>
                  <a:pt x="7437416" y="486018"/>
                </a:lnTo>
                <a:lnTo>
                  <a:pt x="0" y="48601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11161" y="4303845"/>
            <a:ext cx="5970749" cy="173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dirty="0">
                <a:latin typeface="Arial"/>
                <a:cs typeface="Arial"/>
              </a:rPr>
              <a:t>Pa</a:t>
            </a:r>
            <a:r>
              <a:rPr sz="1300" spc="-4" dirty="0">
                <a:latin typeface="Arial"/>
                <a:cs typeface="Arial"/>
              </a:rPr>
              <a:t>th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4" dirty="0">
                <a:latin typeface="Arial"/>
                <a:cs typeface="Arial"/>
              </a:rPr>
              <a:t>trol: </a:t>
            </a:r>
            <a:r>
              <a:rPr sz="1300" dirty="0">
                <a:latin typeface="Arial"/>
                <a:cs typeface="Arial"/>
              </a:rPr>
              <a:t>Number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4" dirty="0">
                <a:latin typeface="Arial"/>
                <a:cs typeface="Arial"/>
              </a:rPr>
              <a:t>f </a:t>
            </a:r>
            <a:r>
              <a:rPr sz="1300" dirty="0">
                <a:latin typeface="Arial"/>
                <a:cs typeface="Arial"/>
              </a:rPr>
              <a:t>1-bi</a:t>
            </a:r>
            <a:r>
              <a:rPr sz="1300" spc="-4" dirty="0">
                <a:latin typeface="Arial"/>
                <a:cs typeface="Arial"/>
              </a:rPr>
              <a:t>t fields </a:t>
            </a:r>
            <a:r>
              <a:rPr sz="1300" dirty="0">
                <a:latin typeface="Arial"/>
                <a:cs typeface="Arial"/>
              </a:rPr>
              <a:t>speci</a:t>
            </a:r>
            <a:r>
              <a:rPr sz="1300" spc="-4" dirty="0">
                <a:latin typeface="Arial"/>
                <a:cs typeface="Arial"/>
              </a:rPr>
              <a:t>fied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PC</a:t>
            </a:r>
            <a:r>
              <a:rPr sz="1300" spc="-12" dirty="0">
                <a:latin typeface="Arial"/>
                <a:cs typeface="Arial"/>
              </a:rPr>
              <a:t>S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4" dirty="0">
                <a:latin typeface="Arial"/>
                <a:cs typeface="Arial"/>
              </a:rPr>
              <a:t>f 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12" dirty="0">
                <a:latin typeface="Arial"/>
                <a:cs typeface="Arial"/>
              </a:rPr>
              <a:t>ODAG</a:t>
            </a:r>
            <a:r>
              <a:rPr sz="1300" spc="-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4" dirty="0">
                <a:latin typeface="Arial"/>
                <a:cs typeface="Arial"/>
              </a:rPr>
              <a:t>fig </a:t>
            </a:r>
            <a:r>
              <a:rPr sz="1300" dirty="0">
                <a:latin typeface="Arial"/>
                <a:cs typeface="Arial"/>
              </a:rPr>
              <a:t>(D</a:t>
            </a:r>
            <a:r>
              <a:rPr sz="1300" spc="-8" dirty="0">
                <a:latin typeface="Arial"/>
                <a:cs typeface="Arial"/>
              </a:rPr>
              <a:t>IO).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38488" y="2861194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0420" y="2861194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2618" y="2861193"/>
            <a:ext cx="3" cy="319636"/>
          </a:xfrm>
          <a:custGeom>
            <a:avLst/>
            <a:gdLst/>
            <a:ahLst/>
            <a:cxnLst/>
            <a:rect l="l" t="t" r="r" b="b"/>
            <a:pathLst>
              <a:path w="3" h="469589">
                <a:moveTo>
                  <a:pt x="0" y="0"/>
                </a:moveTo>
                <a:lnTo>
                  <a:pt x="3" y="46958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3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77507" y="255554"/>
            <a:ext cx="6721166" cy="338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Popu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n</a:t>
            </a:r>
            <a:r>
              <a:rPr sz="2500" b="1" spc="-1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ou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n</a:t>
            </a:r>
            <a:r>
              <a:rPr sz="2500" b="1" spc="-1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ta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es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u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</a:t>
            </a:r>
            <a:r>
              <a:rPr sz="2500" b="1" spc="-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n</a:t>
            </a:r>
            <a:r>
              <a:rPr sz="2500" b="1" spc="-1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</a:t>
            </a:r>
            <a:r>
              <a:rPr sz="2500" b="1" spc="-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</a:t>
            </a:r>
            <a:r>
              <a:rPr sz="2500" b="1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</a:t>
            </a:r>
            <a:endParaRPr sz="25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08" y="558113"/>
            <a:ext cx="7120615" cy="10446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2500" b="1" dirty="0" err="1" smtClean="0">
                <a:solidFill>
                  <a:srgbClr val="FFFFFF"/>
                </a:solidFill>
                <a:latin typeface="Arial"/>
                <a:cs typeface="Arial"/>
              </a:rPr>
              <a:t>mssage</a:t>
            </a:r>
            <a:endParaRPr sz="2500" dirty="0">
              <a:latin typeface="Arial"/>
              <a:cs typeface="Arial"/>
            </a:endParaRPr>
          </a:p>
          <a:p>
            <a:pPr marL="198831" marR="9942" indent="-188890">
              <a:lnSpc>
                <a:spcPts val="2114"/>
              </a:lnSpc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900" spc="-12" dirty="0" smtClean="0">
                <a:latin typeface="Arial"/>
                <a:cs typeface="Arial"/>
              </a:rPr>
              <a:t>Two</a:t>
            </a:r>
            <a:r>
              <a:rPr sz="1900" spc="-4" dirty="0" smtClean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modes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8" dirty="0">
                <a:latin typeface="Arial"/>
                <a:cs typeface="Arial"/>
              </a:rPr>
              <a:t>f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opera</a:t>
            </a:r>
            <a:r>
              <a:rPr sz="1900" spc="-8" dirty="0">
                <a:latin typeface="Arial"/>
                <a:cs typeface="Arial"/>
              </a:rPr>
              <a:t>tions: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spc="-8" dirty="0">
                <a:latin typeface="Arial"/>
                <a:cs typeface="Arial"/>
              </a:rPr>
              <a:t>storing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mode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and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non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1900" spc="-8" dirty="0">
                <a:latin typeface="Arial"/>
                <a:cs typeface="Arial"/>
              </a:rPr>
              <a:t>storing modes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368" y="1846804"/>
            <a:ext cx="3742020" cy="2278724"/>
          </a:xfrm>
          <a:custGeom>
            <a:avLst/>
            <a:gdLst/>
            <a:ahLst/>
            <a:cxnLst/>
            <a:rect l="l" t="t" r="r" b="b"/>
            <a:pathLst>
              <a:path w="4376085" h="3347755">
                <a:moveTo>
                  <a:pt x="0" y="3347755"/>
                </a:moveTo>
                <a:lnTo>
                  <a:pt x="4376085" y="3347755"/>
                </a:lnTo>
                <a:lnTo>
                  <a:pt x="4376085" y="0"/>
                </a:lnTo>
                <a:lnTo>
                  <a:pt x="0" y="0"/>
                </a:lnTo>
                <a:lnTo>
                  <a:pt x="0" y="3347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368" y="1846803"/>
            <a:ext cx="3742020" cy="2278724"/>
          </a:xfrm>
          <a:custGeom>
            <a:avLst/>
            <a:gdLst/>
            <a:ahLst/>
            <a:cxnLst/>
            <a:rect l="l" t="t" r="r" b="b"/>
            <a:pathLst>
              <a:path w="4376085" h="3347755">
                <a:moveTo>
                  <a:pt x="0" y="0"/>
                </a:moveTo>
                <a:lnTo>
                  <a:pt x="4376085" y="0"/>
                </a:lnTo>
                <a:lnTo>
                  <a:pt x="4376085" y="3347755"/>
                </a:lnTo>
                <a:lnTo>
                  <a:pt x="0" y="33477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1740" y="2489627"/>
            <a:ext cx="390955" cy="54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5168" y="2592793"/>
            <a:ext cx="213990" cy="389493"/>
          </a:xfrm>
          <a:custGeom>
            <a:avLst/>
            <a:gdLst/>
            <a:ahLst/>
            <a:cxnLst/>
            <a:rect l="l" t="t" r="r" b="b"/>
            <a:pathLst>
              <a:path w="250250" h="572218">
                <a:moveTo>
                  <a:pt x="250250" y="0"/>
                </a:moveTo>
                <a:lnTo>
                  <a:pt x="0" y="5722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5918" y="2577075"/>
            <a:ext cx="93437" cy="84502"/>
          </a:xfrm>
          <a:custGeom>
            <a:avLst/>
            <a:gdLst/>
            <a:ahLst/>
            <a:cxnLst/>
            <a:rect l="l" t="t" r="r" b="b"/>
            <a:pathLst>
              <a:path w="109269" h="124145">
                <a:moveTo>
                  <a:pt x="101122" y="46186"/>
                </a:moveTo>
                <a:lnTo>
                  <a:pt x="75552" y="46186"/>
                </a:lnTo>
                <a:lnTo>
                  <a:pt x="84039" y="119153"/>
                </a:lnTo>
                <a:lnTo>
                  <a:pt x="90345" y="124145"/>
                </a:lnTo>
                <a:lnTo>
                  <a:pt x="104279" y="122524"/>
                </a:lnTo>
                <a:lnTo>
                  <a:pt x="109269" y="116218"/>
                </a:lnTo>
                <a:lnTo>
                  <a:pt x="101122" y="46186"/>
                </a:lnTo>
                <a:close/>
              </a:path>
              <a:path w="109269" h="124145">
                <a:moveTo>
                  <a:pt x="95750" y="0"/>
                </a:moveTo>
                <a:lnTo>
                  <a:pt x="1240" y="68973"/>
                </a:lnTo>
                <a:lnTo>
                  <a:pt x="0" y="76918"/>
                </a:lnTo>
                <a:lnTo>
                  <a:pt x="8268" y="88251"/>
                </a:lnTo>
                <a:lnTo>
                  <a:pt x="16214" y="89491"/>
                </a:lnTo>
                <a:lnTo>
                  <a:pt x="75552" y="46186"/>
                </a:lnTo>
                <a:lnTo>
                  <a:pt x="101122" y="46186"/>
                </a:lnTo>
                <a:lnTo>
                  <a:pt x="95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9481" y="2639747"/>
            <a:ext cx="241632" cy="167487"/>
          </a:xfrm>
          <a:custGeom>
            <a:avLst/>
            <a:gdLst/>
            <a:ahLst/>
            <a:cxnLst/>
            <a:rect l="l" t="t" r="r" b="b"/>
            <a:pathLst>
              <a:path w="282575" h="246061">
                <a:moveTo>
                  <a:pt x="0" y="246061"/>
                </a:moveTo>
                <a:lnTo>
                  <a:pt x="282575" y="246061"/>
                </a:lnTo>
                <a:lnTo>
                  <a:pt x="28257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4459" y="2662223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9105" y="2014335"/>
            <a:ext cx="252343" cy="49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80" y="2118751"/>
            <a:ext cx="25876" cy="348105"/>
          </a:xfrm>
          <a:custGeom>
            <a:avLst/>
            <a:gdLst/>
            <a:ahLst/>
            <a:cxnLst/>
            <a:rect l="l" t="t" r="r" b="b"/>
            <a:pathLst>
              <a:path w="30260" h="511414">
                <a:moveTo>
                  <a:pt x="30260" y="0"/>
                </a:moveTo>
                <a:lnTo>
                  <a:pt x="0" y="51141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8601" y="2101625"/>
            <a:ext cx="100648" cy="80559"/>
          </a:xfrm>
          <a:custGeom>
            <a:avLst/>
            <a:gdLst/>
            <a:ahLst/>
            <a:cxnLst/>
            <a:rect l="l" t="t" r="r" b="b"/>
            <a:pathLst>
              <a:path w="117702" h="118352">
                <a:moveTo>
                  <a:pt x="90317" y="50321"/>
                </a:moveTo>
                <a:lnTo>
                  <a:pt x="61843" y="50321"/>
                </a:lnTo>
                <a:lnTo>
                  <a:pt x="95044" y="115850"/>
                </a:lnTo>
                <a:lnTo>
                  <a:pt x="102687" y="118352"/>
                </a:lnTo>
                <a:lnTo>
                  <a:pt x="115200" y="112012"/>
                </a:lnTo>
                <a:lnTo>
                  <a:pt x="117702" y="104369"/>
                </a:lnTo>
                <a:lnTo>
                  <a:pt x="90317" y="50321"/>
                </a:lnTo>
                <a:close/>
              </a:path>
              <a:path w="117702" h="118352">
                <a:moveTo>
                  <a:pt x="64820" y="0"/>
                </a:moveTo>
                <a:lnTo>
                  <a:pt x="0" y="97405"/>
                </a:lnTo>
                <a:lnTo>
                  <a:pt x="1583" y="105289"/>
                </a:lnTo>
                <a:lnTo>
                  <a:pt x="13262" y="113060"/>
                </a:lnTo>
                <a:lnTo>
                  <a:pt x="21145" y="111476"/>
                </a:lnTo>
                <a:lnTo>
                  <a:pt x="61843" y="50321"/>
                </a:lnTo>
                <a:lnTo>
                  <a:pt x="90317" y="50321"/>
                </a:lnTo>
                <a:lnTo>
                  <a:pt x="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6811" y="1915315"/>
            <a:ext cx="757030" cy="540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6807" y="2012353"/>
            <a:ext cx="575558" cy="396152"/>
          </a:xfrm>
          <a:custGeom>
            <a:avLst/>
            <a:gdLst/>
            <a:ahLst/>
            <a:cxnLst/>
            <a:rect l="l" t="t" r="r" b="b"/>
            <a:pathLst>
              <a:path w="673083" h="582001">
                <a:moveTo>
                  <a:pt x="0" y="0"/>
                </a:moveTo>
                <a:lnTo>
                  <a:pt x="673083" y="5820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0502" y="2001132"/>
            <a:ext cx="102230" cy="77757"/>
          </a:xfrm>
          <a:custGeom>
            <a:avLst/>
            <a:gdLst/>
            <a:ahLst/>
            <a:cxnLst/>
            <a:rect l="l" t="t" r="r" b="b"/>
            <a:pathLst>
              <a:path w="119552" h="114236">
                <a:moveTo>
                  <a:pt x="0" y="0"/>
                </a:moveTo>
                <a:lnTo>
                  <a:pt x="37887" y="110698"/>
                </a:lnTo>
                <a:lnTo>
                  <a:pt x="45109" y="114236"/>
                </a:lnTo>
                <a:lnTo>
                  <a:pt x="58381" y="109693"/>
                </a:lnTo>
                <a:lnTo>
                  <a:pt x="61920" y="102473"/>
                </a:lnTo>
                <a:lnTo>
                  <a:pt x="38131" y="32971"/>
                </a:lnTo>
                <a:lnTo>
                  <a:pt x="118649" y="32971"/>
                </a:lnTo>
                <a:lnTo>
                  <a:pt x="119552" y="28143"/>
                </a:lnTo>
                <a:lnTo>
                  <a:pt x="115008" y="21508"/>
                </a:lnTo>
                <a:lnTo>
                  <a:pt x="0" y="0"/>
                </a:lnTo>
                <a:close/>
              </a:path>
              <a:path w="119552" h="114236">
                <a:moveTo>
                  <a:pt x="118649" y="32971"/>
                </a:moveTo>
                <a:lnTo>
                  <a:pt x="38131" y="32971"/>
                </a:lnTo>
                <a:lnTo>
                  <a:pt x="110340" y="46475"/>
                </a:lnTo>
                <a:lnTo>
                  <a:pt x="116974" y="41931"/>
                </a:lnTo>
                <a:lnTo>
                  <a:pt x="118649" y="3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7837" y="1921386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5978" y="2552437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8747" y="255243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7445" y="253947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9804" y="30030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0610" y="30030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3541" y="30030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9051" y="300195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2626" y="350549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85629" y="1915315"/>
            <a:ext cx="856546" cy="540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9178" y="2011382"/>
            <a:ext cx="669603" cy="397123"/>
          </a:xfrm>
          <a:custGeom>
            <a:avLst/>
            <a:gdLst/>
            <a:ahLst/>
            <a:cxnLst/>
            <a:rect l="l" t="t" r="r" b="b"/>
            <a:pathLst>
              <a:path w="783063" h="583428">
                <a:moveTo>
                  <a:pt x="783063" y="0"/>
                </a:moveTo>
                <a:lnTo>
                  <a:pt x="0" y="5834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12358" y="2001131"/>
            <a:ext cx="92745" cy="75325"/>
          </a:xfrm>
          <a:custGeom>
            <a:avLst/>
            <a:gdLst/>
            <a:ahLst/>
            <a:cxnLst/>
            <a:rect l="l" t="t" r="r" b="b"/>
            <a:pathLst>
              <a:path w="108460" h="110662">
                <a:moveTo>
                  <a:pt x="108460" y="30118"/>
                </a:moveTo>
                <a:lnTo>
                  <a:pt x="80855" y="30118"/>
                </a:lnTo>
                <a:lnTo>
                  <a:pt x="52087" y="97709"/>
                </a:lnTo>
                <a:lnTo>
                  <a:pt x="55092" y="105168"/>
                </a:lnTo>
                <a:lnTo>
                  <a:pt x="67999" y="110662"/>
                </a:lnTo>
                <a:lnTo>
                  <a:pt x="75458" y="107657"/>
                </a:lnTo>
                <a:lnTo>
                  <a:pt x="108460" y="30118"/>
                </a:lnTo>
                <a:close/>
              </a:path>
              <a:path w="108460" h="110662">
                <a:moveTo>
                  <a:pt x="121278" y="0"/>
                </a:moveTo>
                <a:lnTo>
                  <a:pt x="5012" y="13106"/>
                </a:lnTo>
                <a:lnTo>
                  <a:pt x="0" y="19394"/>
                </a:lnTo>
                <a:lnTo>
                  <a:pt x="1570" y="33333"/>
                </a:lnTo>
                <a:lnTo>
                  <a:pt x="7858" y="38347"/>
                </a:lnTo>
                <a:lnTo>
                  <a:pt x="80855" y="30118"/>
                </a:lnTo>
                <a:lnTo>
                  <a:pt x="108460" y="30118"/>
                </a:lnTo>
                <a:lnTo>
                  <a:pt x="121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8519" y="2438703"/>
            <a:ext cx="906304" cy="7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888" y="2461453"/>
            <a:ext cx="666523" cy="0"/>
          </a:xfrm>
          <a:custGeom>
            <a:avLst/>
            <a:gdLst/>
            <a:ahLst/>
            <a:cxnLst/>
            <a:rect l="l" t="t" r="r" b="b"/>
            <a:pathLst>
              <a:path w="779462">
                <a:moveTo>
                  <a:pt x="0" y="0"/>
                </a:moveTo>
                <a:lnTo>
                  <a:pt x="77946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4851" y="2438703"/>
            <a:ext cx="1165756" cy="5375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6822" y="2534042"/>
            <a:ext cx="979882" cy="395296"/>
          </a:xfrm>
          <a:custGeom>
            <a:avLst/>
            <a:gdLst/>
            <a:ahLst/>
            <a:cxnLst/>
            <a:rect l="l" t="t" r="r" b="b"/>
            <a:pathLst>
              <a:path w="1145917" h="580743">
                <a:moveTo>
                  <a:pt x="1145917" y="0"/>
                </a:moveTo>
                <a:lnTo>
                  <a:pt x="0" y="5807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40206" y="2521591"/>
            <a:ext cx="105723" cy="72738"/>
          </a:xfrm>
          <a:custGeom>
            <a:avLst/>
            <a:gdLst/>
            <a:ahLst/>
            <a:cxnLst/>
            <a:rect l="l" t="t" r="r" b="b"/>
            <a:pathLst>
              <a:path w="123637" h="106862">
                <a:moveTo>
                  <a:pt x="6838" y="0"/>
                </a:moveTo>
                <a:lnTo>
                  <a:pt x="826" y="5340"/>
                </a:lnTo>
                <a:lnTo>
                  <a:pt x="0" y="19344"/>
                </a:lnTo>
                <a:lnTo>
                  <a:pt x="5340" y="25355"/>
                </a:lnTo>
                <a:lnTo>
                  <a:pt x="78672" y="29687"/>
                </a:lnTo>
                <a:lnTo>
                  <a:pt x="38806" y="91387"/>
                </a:lnTo>
                <a:lnTo>
                  <a:pt x="40495" y="99249"/>
                </a:lnTo>
                <a:lnTo>
                  <a:pt x="52278" y="106862"/>
                </a:lnTo>
                <a:lnTo>
                  <a:pt x="60139" y="105172"/>
                </a:lnTo>
                <a:lnTo>
                  <a:pt x="123637" y="6899"/>
                </a:lnTo>
                <a:lnTo>
                  <a:pt x="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2546" y="2489627"/>
            <a:ext cx="483362" cy="5601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15157" y="2591847"/>
            <a:ext cx="303979" cy="409889"/>
          </a:xfrm>
          <a:custGeom>
            <a:avLst/>
            <a:gdLst/>
            <a:ahLst/>
            <a:cxnLst/>
            <a:rect l="l" t="t" r="r" b="b"/>
            <a:pathLst>
              <a:path w="355486" h="602182">
                <a:moveTo>
                  <a:pt x="355486" y="0"/>
                </a:moveTo>
                <a:lnTo>
                  <a:pt x="0" y="6021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0875" y="2577074"/>
            <a:ext cx="89024" cy="83489"/>
          </a:xfrm>
          <a:custGeom>
            <a:avLst/>
            <a:gdLst/>
            <a:ahLst/>
            <a:cxnLst/>
            <a:rect l="l" t="t" r="r" b="b"/>
            <a:pathLst>
              <a:path w="104109" h="122656">
                <a:moveTo>
                  <a:pt x="104109" y="43409"/>
                </a:moveTo>
                <a:lnTo>
                  <a:pt x="78709" y="43409"/>
                </a:lnTo>
                <a:lnTo>
                  <a:pt x="78327" y="116867"/>
                </a:lnTo>
                <a:lnTo>
                  <a:pt x="83983" y="122584"/>
                </a:lnTo>
                <a:lnTo>
                  <a:pt x="98010" y="122656"/>
                </a:lnTo>
                <a:lnTo>
                  <a:pt x="103727" y="117001"/>
                </a:lnTo>
                <a:lnTo>
                  <a:pt x="104109" y="43409"/>
                </a:lnTo>
                <a:close/>
              </a:path>
              <a:path w="104109" h="122656">
                <a:moveTo>
                  <a:pt x="104335" y="0"/>
                </a:moveTo>
                <a:lnTo>
                  <a:pt x="2190" y="57061"/>
                </a:lnTo>
                <a:lnTo>
                  <a:pt x="0" y="64797"/>
                </a:lnTo>
                <a:lnTo>
                  <a:pt x="6841" y="77044"/>
                </a:lnTo>
                <a:lnTo>
                  <a:pt x="14578" y="79235"/>
                </a:lnTo>
                <a:lnTo>
                  <a:pt x="78709" y="43409"/>
                </a:lnTo>
                <a:lnTo>
                  <a:pt x="104109" y="43409"/>
                </a:lnTo>
                <a:lnTo>
                  <a:pt x="10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7053" y="2390608"/>
            <a:ext cx="657515" cy="585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05702" y="2489579"/>
            <a:ext cx="475982" cy="439760"/>
          </a:xfrm>
          <a:custGeom>
            <a:avLst/>
            <a:gdLst/>
            <a:ahLst/>
            <a:cxnLst/>
            <a:rect l="l" t="t" r="r" b="b"/>
            <a:pathLst>
              <a:path w="556635" h="646067">
                <a:moveTo>
                  <a:pt x="556635" y="646067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91632" y="2476581"/>
            <a:ext cx="97616" cy="81410"/>
          </a:xfrm>
          <a:custGeom>
            <a:avLst/>
            <a:gdLst/>
            <a:ahLst/>
            <a:cxnLst/>
            <a:rect l="l" t="t" r="r" b="b"/>
            <a:pathLst>
              <a:path w="114156" h="119602">
                <a:moveTo>
                  <a:pt x="0" y="0"/>
                </a:moveTo>
                <a:lnTo>
                  <a:pt x="21304" y="115046"/>
                </a:lnTo>
                <a:lnTo>
                  <a:pt x="27929" y="119602"/>
                </a:lnTo>
                <a:lnTo>
                  <a:pt x="41724" y="117048"/>
                </a:lnTo>
                <a:lnTo>
                  <a:pt x="46280" y="110421"/>
                </a:lnTo>
                <a:lnTo>
                  <a:pt x="32904" y="38190"/>
                </a:lnTo>
                <a:lnTo>
                  <a:pt x="110682" y="38190"/>
                </a:lnTo>
                <a:lnTo>
                  <a:pt x="0" y="0"/>
                </a:lnTo>
                <a:close/>
              </a:path>
              <a:path w="114156" h="119602">
                <a:moveTo>
                  <a:pt x="110682" y="38190"/>
                </a:moveTo>
                <a:lnTo>
                  <a:pt x="32904" y="38190"/>
                </a:lnTo>
                <a:lnTo>
                  <a:pt x="102363" y="62101"/>
                </a:lnTo>
                <a:lnTo>
                  <a:pt x="109589" y="58576"/>
                </a:lnTo>
                <a:lnTo>
                  <a:pt x="114156" y="45312"/>
                </a:lnTo>
                <a:lnTo>
                  <a:pt x="110682" y="38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5410" y="2469823"/>
            <a:ext cx="611311" cy="506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5609" y="2567949"/>
            <a:ext cx="427758" cy="361389"/>
          </a:xfrm>
          <a:custGeom>
            <a:avLst/>
            <a:gdLst/>
            <a:ahLst/>
            <a:cxnLst/>
            <a:rect l="l" t="t" r="r" b="b"/>
            <a:pathLst>
              <a:path w="500239" h="530930">
                <a:moveTo>
                  <a:pt x="500239" y="53093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0829" y="2555463"/>
            <a:ext cx="99241" cy="80484"/>
          </a:xfrm>
          <a:custGeom>
            <a:avLst/>
            <a:gdLst/>
            <a:ahLst/>
            <a:cxnLst/>
            <a:rect l="l" t="t" r="r" b="b"/>
            <a:pathLst>
              <a:path w="116057" h="118242">
                <a:moveTo>
                  <a:pt x="0" y="0"/>
                </a:moveTo>
                <a:lnTo>
                  <a:pt x="26396" y="113986"/>
                </a:lnTo>
                <a:lnTo>
                  <a:pt x="33219" y="118242"/>
                </a:lnTo>
                <a:lnTo>
                  <a:pt x="46885" y="115077"/>
                </a:lnTo>
                <a:lnTo>
                  <a:pt x="51142" y="108254"/>
                </a:lnTo>
                <a:lnTo>
                  <a:pt x="34569" y="36690"/>
                </a:lnTo>
                <a:lnTo>
                  <a:pt x="114152" y="36690"/>
                </a:lnTo>
                <a:lnTo>
                  <a:pt x="112214" y="33129"/>
                </a:lnTo>
                <a:lnTo>
                  <a:pt x="0" y="0"/>
                </a:lnTo>
                <a:close/>
              </a:path>
              <a:path w="116057" h="118242">
                <a:moveTo>
                  <a:pt x="114152" y="36690"/>
                </a:moveTo>
                <a:lnTo>
                  <a:pt x="34569" y="36690"/>
                </a:lnTo>
                <a:lnTo>
                  <a:pt x="105022" y="57489"/>
                </a:lnTo>
                <a:lnTo>
                  <a:pt x="112086" y="53646"/>
                </a:lnTo>
                <a:lnTo>
                  <a:pt x="116057" y="40191"/>
                </a:lnTo>
                <a:lnTo>
                  <a:pt x="114152" y="3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2047" y="2945115"/>
            <a:ext cx="387400" cy="4300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6116" y="3045718"/>
            <a:ext cx="207664" cy="282350"/>
          </a:xfrm>
          <a:custGeom>
            <a:avLst/>
            <a:gdLst/>
            <a:ahLst/>
            <a:cxnLst/>
            <a:rect l="l" t="t" r="r" b="b"/>
            <a:pathLst>
              <a:path w="242852" h="414810">
                <a:moveTo>
                  <a:pt x="242852" y="0"/>
                </a:moveTo>
                <a:lnTo>
                  <a:pt x="0" y="41481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35654" y="3030913"/>
            <a:ext cx="88958" cy="83504"/>
          </a:xfrm>
          <a:custGeom>
            <a:avLst/>
            <a:gdLst/>
            <a:ahLst/>
            <a:cxnLst/>
            <a:rect l="l" t="t" r="r" b="b"/>
            <a:pathLst>
              <a:path w="104032" h="122679">
                <a:moveTo>
                  <a:pt x="104032" y="43502"/>
                </a:moveTo>
                <a:lnTo>
                  <a:pt x="78632" y="43502"/>
                </a:lnTo>
                <a:lnTo>
                  <a:pt x="78556" y="117002"/>
                </a:lnTo>
                <a:lnTo>
                  <a:pt x="84193" y="122656"/>
                </a:lnTo>
                <a:lnTo>
                  <a:pt x="98221" y="122679"/>
                </a:lnTo>
                <a:lnTo>
                  <a:pt x="103916" y="117002"/>
                </a:lnTo>
                <a:lnTo>
                  <a:pt x="104032" y="43502"/>
                </a:lnTo>
                <a:close/>
              </a:path>
              <a:path w="104032" h="122679">
                <a:moveTo>
                  <a:pt x="104100" y="0"/>
                </a:moveTo>
                <a:lnTo>
                  <a:pt x="2164" y="57430"/>
                </a:lnTo>
                <a:lnTo>
                  <a:pt x="0" y="65175"/>
                </a:lnTo>
                <a:lnTo>
                  <a:pt x="6885" y="77397"/>
                </a:lnTo>
                <a:lnTo>
                  <a:pt x="14631" y="79560"/>
                </a:lnTo>
                <a:lnTo>
                  <a:pt x="78632" y="43502"/>
                </a:lnTo>
                <a:lnTo>
                  <a:pt x="104032" y="43502"/>
                </a:lnTo>
                <a:lnTo>
                  <a:pt x="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2276" y="2945115"/>
            <a:ext cx="557999" cy="5177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6394" y="3044305"/>
            <a:ext cx="373412" cy="371288"/>
          </a:xfrm>
          <a:custGeom>
            <a:avLst/>
            <a:gdLst/>
            <a:ahLst/>
            <a:cxnLst/>
            <a:rect l="l" t="t" r="r" b="b"/>
            <a:pathLst>
              <a:path w="436685" h="545473">
                <a:moveTo>
                  <a:pt x="436685" y="0"/>
                </a:moveTo>
                <a:lnTo>
                  <a:pt x="0" y="54547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37123" y="3030913"/>
            <a:ext cx="91171" cy="82042"/>
          </a:xfrm>
          <a:custGeom>
            <a:avLst/>
            <a:gdLst/>
            <a:ahLst/>
            <a:cxnLst/>
            <a:rect l="l" t="t" r="r" b="b"/>
            <a:pathLst>
              <a:path w="106619" h="120531">
                <a:moveTo>
                  <a:pt x="106619" y="39352"/>
                </a:moveTo>
                <a:lnTo>
                  <a:pt x="80942" y="39352"/>
                </a:lnTo>
                <a:lnTo>
                  <a:pt x="70181" y="112020"/>
                </a:lnTo>
                <a:lnTo>
                  <a:pt x="74973" y="118477"/>
                </a:lnTo>
                <a:lnTo>
                  <a:pt x="88850" y="120531"/>
                </a:lnTo>
                <a:lnTo>
                  <a:pt x="95308" y="115740"/>
                </a:lnTo>
                <a:lnTo>
                  <a:pt x="106619" y="39352"/>
                </a:lnTo>
                <a:close/>
              </a:path>
              <a:path w="106619" h="120531">
                <a:moveTo>
                  <a:pt x="112445" y="0"/>
                </a:moveTo>
                <a:lnTo>
                  <a:pt x="3261" y="42052"/>
                </a:lnTo>
                <a:lnTo>
                  <a:pt x="0" y="49401"/>
                </a:lnTo>
                <a:lnTo>
                  <a:pt x="5041" y="62492"/>
                </a:lnTo>
                <a:lnTo>
                  <a:pt x="12391" y="65754"/>
                </a:lnTo>
                <a:lnTo>
                  <a:pt x="80942" y="39352"/>
                </a:lnTo>
                <a:lnTo>
                  <a:pt x="106619" y="39352"/>
                </a:lnTo>
                <a:lnTo>
                  <a:pt x="112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409" y="2945114"/>
            <a:ext cx="248789" cy="514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0166" y="3047927"/>
            <a:ext cx="59674" cy="366586"/>
          </a:xfrm>
          <a:custGeom>
            <a:avLst/>
            <a:gdLst/>
            <a:ahLst/>
            <a:cxnLst/>
            <a:rect l="l" t="t" r="r" b="b"/>
            <a:pathLst>
              <a:path w="69785" h="538565">
                <a:moveTo>
                  <a:pt x="0" y="0"/>
                </a:moveTo>
                <a:lnTo>
                  <a:pt x="69785" y="5385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88507" y="3030913"/>
            <a:ext cx="99988" cy="82159"/>
          </a:xfrm>
          <a:custGeom>
            <a:avLst/>
            <a:gdLst/>
            <a:ahLst/>
            <a:cxnLst/>
            <a:rect l="l" t="t" r="r" b="b"/>
            <a:pathLst>
              <a:path w="116930" h="120703">
                <a:moveTo>
                  <a:pt x="45477" y="0"/>
                </a:moveTo>
                <a:lnTo>
                  <a:pt x="0" y="107802"/>
                </a:lnTo>
                <a:lnTo>
                  <a:pt x="3028" y="115251"/>
                </a:lnTo>
                <a:lnTo>
                  <a:pt x="15953" y="120703"/>
                </a:lnTo>
                <a:lnTo>
                  <a:pt x="23402" y="117675"/>
                </a:lnTo>
                <a:lnTo>
                  <a:pt x="51955" y="49992"/>
                </a:lnTo>
                <a:lnTo>
                  <a:pt x="84031" y="49992"/>
                </a:lnTo>
                <a:lnTo>
                  <a:pt x="45477" y="0"/>
                </a:lnTo>
                <a:close/>
              </a:path>
              <a:path w="116930" h="120703">
                <a:moveTo>
                  <a:pt x="84031" y="49992"/>
                </a:moveTo>
                <a:lnTo>
                  <a:pt x="51955" y="49992"/>
                </a:lnTo>
                <a:lnTo>
                  <a:pt x="96817" y="108162"/>
                </a:lnTo>
                <a:lnTo>
                  <a:pt x="104791" y="109192"/>
                </a:lnTo>
                <a:lnTo>
                  <a:pt x="115900" y="100625"/>
                </a:lnTo>
                <a:lnTo>
                  <a:pt x="116930" y="92650"/>
                </a:lnTo>
                <a:lnTo>
                  <a:pt x="84031" y="49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04851" y="2916824"/>
            <a:ext cx="867208" cy="5997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6822" y="3012763"/>
            <a:ext cx="682590" cy="455779"/>
          </a:xfrm>
          <a:custGeom>
            <a:avLst/>
            <a:gdLst/>
            <a:ahLst/>
            <a:cxnLst/>
            <a:rect l="l" t="t" r="r" b="b"/>
            <a:pathLst>
              <a:path w="798251" h="669601">
                <a:moveTo>
                  <a:pt x="798251" y="0"/>
                </a:moveTo>
                <a:lnTo>
                  <a:pt x="0" y="66960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43347" y="3001737"/>
            <a:ext cx="92631" cy="77289"/>
          </a:xfrm>
          <a:custGeom>
            <a:avLst/>
            <a:gdLst/>
            <a:ahLst/>
            <a:cxnLst/>
            <a:rect l="l" t="t" r="r" b="b"/>
            <a:pathLst>
              <a:path w="108327" h="113548">
                <a:moveTo>
                  <a:pt x="108327" y="32396"/>
                </a:moveTo>
                <a:lnTo>
                  <a:pt x="81339" y="32396"/>
                </a:lnTo>
                <a:lnTo>
                  <a:pt x="56513" y="101533"/>
                </a:lnTo>
                <a:lnTo>
                  <a:pt x="59942" y="108807"/>
                </a:lnTo>
                <a:lnTo>
                  <a:pt x="73145" y="113548"/>
                </a:lnTo>
                <a:lnTo>
                  <a:pt x="80418" y="110117"/>
                </a:lnTo>
                <a:lnTo>
                  <a:pt x="108327" y="32396"/>
                </a:lnTo>
                <a:close/>
              </a:path>
              <a:path w="108327" h="113548">
                <a:moveTo>
                  <a:pt x="119960" y="0"/>
                </a:moveTo>
                <a:lnTo>
                  <a:pt x="4643" y="19784"/>
                </a:lnTo>
                <a:lnTo>
                  <a:pt x="0" y="26348"/>
                </a:lnTo>
                <a:lnTo>
                  <a:pt x="2372" y="40175"/>
                </a:lnTo>
                <a:lnTo>
                  <a:pt x="8938" y="44818"/>
                </a:lnTo>
                <a:lnTo>
                  <a:pt x="81339" y="32396"/>
                </a:lnTo>
                <a:lnTo>
                  <a:pt x="108327" y="32396"/>
                </a:lnTo>
                <a:lnTo>
                  <a:pt x="11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9616" y="3451528"/>
            <a:ext cx="373184" cy="447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1118" y="3552371"/>
            <a:ext cx="197052" cy="300853"/>
          </a:xfrm>
          <a:custGeom>
            <a:avLst/>
            <a:gdLst/>
            <a:ahLst/>
            <a:cxnLst/>
            <a:rect l="l" t="t" r="r" b="b"/>
            <a:pathLst>
              <a:path w="230441" h="441994">
                <a:moveTo>
                  <a:pt x="230441" y="0"/>
                </a:moveTo>
                <a:lnTo>
                  <a:pt x="0" y="4419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21958" y="3537158"/>
            <a:ext cx="90925" cy="84053"/>
          </a:xfrm>
          <a:custGeom>
            <a:avLst/>
            <a:gdLst/>
            <a:ahLst/>
            <a:cxnLst/>
            <a:rect l="l" t="t" r="r" b="b"/>
            <a:pathLst>
              <a:path w="106332" h="123485">
                <a:moveTo>
                  <a:pt x="102902" y="44698"/>
                </a:moveTo>
                <a:lnTo>
                  <a:pt x="77473" y="44698"/>
                </a:lnTo>
                <a:lnTo>
                  <a:pt x="80959" y="118075"/>
                </a:lnTo>
                <a:lnTo>
                  <a:pt x="86909" y="123485"/>
                </a:lnTo>
                <a:lnTo>
                  <a:pt x="100921" y="122820"/>
                </a:lnTo>
                <a:lnTo>
                  <a:pt x="106332" y="116870"/>
                </a:lnTo>
                <a:lnTo>
                  <a:pt x="102902" y="44698"/>
                </a:lnTo>
                <a:close/>
              </a:path>
              <a:path w="106332" h="123485">
                <a:moveTo>
                  <a:pt x="100778" y="0"/>
                </a:moveTo>
                <a:lnTo>
                  <a:pt x="1780" y="62360"/>
                </a:lnTo>
                <a:lnTo>
                  <a:pt x="0" y="70201"/>
                </a:lnTo>
                <a:lnTo>
                  <a:pt x="7476" y="82071"/>
                </a:lnTo>
                <a:lnTo>
                  <a:pt x="15317" y="83851"/>
                </a:lnTo>
                <a:lnTo>
                  <a:pt x="77473" y="44698"/>
                </a:lnTo>
                <a:lnTo>
                  <a:pt x="102902" y="44698"/>
                </a:lnTo>
                <a:lnTo>
                  <a:pt x="100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1220" y="2945114"/>
            <a:ext cx="252343" cy="514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1809" y="3048045"/>
            <a:ext cx="23994" cy="367548"/>
          </a:xfrm>
          <a:custGeom>
            <a:avLst/>
            <a:gdLst/>
            <a:ahLst/>
            <a:cxnLst/>
            <a:rect l="l" t="t" r="r" b="b"/>
            <a:pathLst>
              <a:path w="28060" h="539978">
                <a:moveTo>
                  <a:pt x="0" y="539978"/>
                </a:moveTo>
                <a:lnTo>
                  <a:pt x="280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22093" y="3030912"/>
            <a:ext cx="100689" cy="80371"/>
          </a:xfrm>
          <a:custGeom>
            <a:avLst/>
            <a:gdLst/>
            <a:ahLst/>
            <a:cxnLst/>
            <a:rect l="l" t="t" r="r" b="b"/>
            <a:pathLst>
              <a:path w="117750" h="118076">
                <a:moveTo>
                  <a:pt x="90083" y="50341"/>
                </a:moveTo>
                <a:lnTo>
                  <a:pt x="61503" y="50341"/>
                </a:lnTo>
                <a:lnTo>
                  <a:pt x="95175" y="115629"/>
                </a:lnTo>
                <a:lnTo>
                  <a:pt x="102835" y="118076"/>
                </a:lnTo>
                <a:lnTo>
                  <a:pt x="115302" y="111646"/>
                </a:lnTo>
                <a:lnTo>
                  <a:pt x="117750" y="103987"/>
                </a:lnTo>
                <a:lnTo>
                  <a:pt x="90083" y="50341"/>
                </a:lnTo>
                <a:close/>
              </a:path>
              <a:path w="117750" h="118076">
                <a:moveTo>
                  <a:pt x="64119" y="0"/>
                </a:moveTo>
                <a:lnTo>
                  <a:pt x="0" y="97868"/>
                </a:lnTo>
                <a:lnTo>
                  <a:pt x="1640" y="105741"/>
                </a:lnTo>
                <a:lnTo>
                  <a:pt x="13374" y="113428"/>
                </a:lnTo>
                <a:lnTo>
                  <a:pt x="21247" y="111787"/>
                </a:lnTo>
                <a:lnTo>
                  <a:pt x="61503" y="50341"/>
                </a:lnTo>
                <a:lnTo>
                  <a:pt x="90083" y="50341"/>
                </a:lnTo>
                <a:lnTo>
                  <a:pt x="64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0901" y="3431724"/>
            <a:ext cx="483362" cy="5969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92994" y="3532260"/>
            <a:ext cx="306043" cy="450632"/>
          </a:xfrm>
          <a:custGeom>
            <a:avLst/>
            <a:gdLst/>
            <a:ahLst/>
            <a:cxnLst/>
            <a:rect l="l" t="t" r="r" b="b"/>
            <a:pathLst>
              <a:path w="357900" h="662039">
                <a:moveTo>
                  <a:pt x="357900" y="0"/>
                </a:moveTo>
                <a:lnTo>
                  <a:pt x="0" y="6620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22220" y="3517168"/>
            <a:ext cx="90316" cy="83902"/>
          </a:xfrm>
          <a:custGeom>
            <a:avLst/>
            <a:gdLst/>
            <a:ahLst/>
            <a:cxnLst/>
            <a:rect l="l" t="t" r="r" b="b"/>
            <a:pathLst>
              <a:path w="105620" h="123263">
                <a:moveTo>
                  <a:pt x="103261" y="44344"/>
                </a:moveTo>
                <a:lnTo>
                  <a:pt x="77848" y="44344"/>
                </a:lnTo>
                <a:lnTo>
                  <a:pt x="80233" y="117765"/>
                </a:lnTo>
                <a:lnTo>
                  <a:pt x="86100" y="123263"/>
                </a:lnTo>
                <a:lnTo>
                  <a:pt x="100121" y="122808"/>
                </a:lnTo>
                <a:lnTo>
                  <a:pt x="105620" y="116941"/>
                </a:lnTo>
                <a:lnTo>
                  <a:pt x="103261" y="44344"/>
                </a:lnTo>
                <a:close/>
              </a:path>
              <a:path w="105620" h="123263">
                <a:moveTo>
                  <a:pt x="101820" y="0"/>
                </a:moveTo>
                <a:lnTo>
                  <a:pt x="1898" y="60868"/>
                </a:lnTo>
                <a:lnTo>
                  <a:pt x="0" y="68682"/>
                </a:lnTo>
                <a:lnTo>
                  <a:pt x="7298" y="80662"/>
                </a:lnTo>
                <a:lnTo>
                  <a:pt x="15111" y="82561"/>
                </a:lnTo>
                <a:lnTo>
                  <a:pt x="77848" y="44344"/>
                </a:lnTo>
                <a:lnTo>
                  <a:pt x="103261" y="44344"/>
                </a:lnTo>
                <a:lnTo>
                  <a:pt x="101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5373" y="3448698"/>
            <a:ext cx="646852" cy="5686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67195" y="3547391"/>
            <a:ext cx="463675" cy="423614"/>
          </a:xfrm>
          <a:custGeom>
            <a:avLst/>
            <a:gdLst/>
            <a:ahLst/>
            <a:cxnLst/>
            <a:rect l="l" t="t" r="r" b="b"/>
            <a:pathLst>
              <a:path w="542242" h="622346">
                <a:moveTo>
                  <a:pt x="542242" y="0"/>
                </a:moveTo>
                <a:lnTo>
                  <a:pt x="0" y="6223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47200" y="3534457"/>
            <a:ext cx="91624" cy="81304"/>
          </a:xfrm>
          <a:custGeom>
            <a:avLst/>
            <a:gdLst/>
            <a:ahLst/>
            <a:cxnLst/>
            <a:rect l="l" t="t" r="r" b="b"/>
            <a:pathLst>
              <a:path w="107149" h="119446">
                <a:moveTo>
                  <a:pt x="107149" y="38007"/>
                </a:moveTo>
                <a:lnTo>
                  <a:pt x="81290" y="38007"/>
                </a:lnTo>
                <a:lnTo>
                  <a:pt x="67514" y="110163"/>
                </a:lnTo>
                <a:lnTo>
                  <a:pt x="72033" y="116814"/>
                </a:lnTo>
                <a:lnTo>
                  <a:pt x="85812" y="119446"/>
                </a:lnTo>
                <a:lnTo>
                  <a:pt x="92463" y="114927"/>
                </a:lnTo>
                <a:lnTo>
                  <a:pt x="107149" y="38007"/>
                </a:lnTo>
                <a:close/>
              </a:path>
              <a:path w="107149" h="119446">
                <a:moveTo>
                  <a:pt x="114405" y="0"/>
                </a:moveTo>
                <a:lnTo>
                  <a:pt x="3566" y="37471"/>
                </a:lnTo>
                <a:lnTo>
                  <a:pt x="0" y="44678"/>
                </a:lnTo>
                <a:lnTo>
                  <a:pt x="4493" y="57967"/>
                </a:lnTo>
                <a:lnTo>
                  <a:pt x="11700" y="61532"/>
                </a:lnTo>
                <a:lnTo>
                  <a:pt x="81290" y="38007"/>
                </a:lnTo>
                <a:lnTo>
                  <a:pt x="107149" y="38007"/>
                </a:lnTo>
                <a:lnTo>
                  <a:pt x="11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93714" y="3397774"/>
            <a:ext cx="458483" cy="6139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35537" y="3500199"/>
            <a:ext cx="282482" cy="465404"/>
          </a:xfrm>
          <a:custGeom>
            <a:avLst/>
            <a:gdLst/>
            <a:ahLst/>
            <a:cxnLst/>
            <a:rect l="l" t="t" r="r" b="b"/>
            <a:pathLst>
              <a:path w="330347" h="683742">
                <a:moveTo>
                  <a:pt x="330347" y="0"/>
                </a:moveTo>
                <a:lnTo>
                  <a:pt x="0" y="6837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43091" y="3484751"/>
            <a:ext cx="92101" cy="84302"/>
          </a:xfrm>
          <a:custGeom>
            <a:avLst/>
            <a:gdLst/>
            <a:ahLst/>
            <a:cxnLst/>
            <a:rect l="l" t="t" r="r" b="b"/>
            <a:pathLst>
              <a:path w="107707" h="123851">
                <a:moveTo>
                  <a:pt x="102137" y="45389"/>
                </a:moveTo>
                <a:lnTo>
                  <a:pt x="76661" y="45389"/>
                </a:lnTo>
                <a:lnTo>
                  <a:pt x="82384" y="118626"/>
                </a:lnTo>
                <a:lnTo>
                  <a:pt x="88496" y="123851"/>
                </a:lnTo>
                <a:lnTo>
                  <a:pt x="102481" y="122759"/>
                </a:lnTo>
                <a:lnTo>
                  <a:pt x="107707" y="116646"/>
                </a:lnTo>
                <a:lnTo>
                  <a:pt x="102137" y="45389"/>
                </a:lnTo>
                <a:close/>
              </a:path>
              <a:path w="107707" h="123851">
                <a:moveTo>
                  <a:pt x="98590" y="0"/>
                </a:moveTo>
                <a:lnTo>
                  <a:pt x="1540" y="65352"/>
                </a:lnTo>
                <a:lnTo>
                  <a:pt x="0" y="73245"/>
                </a:lnTo>
                <a:lnTo>
                  <a:pt x="7835" y="84881"/>
                </a:lnTo>
                <a:lnTo>
                  <a:pt x="15727" y="86420"/>
                </a:lnTo>
                <a:lnTo>
                  <a:pt x="76661" y="45389"/>
                </a:lnTo>
                <a:lnTo>
                  <a:pt x="102137" y="45389"/>
                </a:lnTo>
                <a:lnTo>
                  <a:pt x="9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5093" y="3448698"/>
            <a:ext cx="454929" cy="5686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89454" y="3549633"/>
            <a:ext cx="279091" cy="421372"/>
          </a:xfrm>
          <a:custGeom>
            <a:avLst/>
            <a:gdLst/>
            <a:ahLst/>
            <a:cxnLst/>
            <a:rect l="l" t="t" r="r" b="b"/>
            <a:pathLst>
              <a:path w="326382" h="619053">
                <a:moveTo>
                  <a:pt x="326382" y="6190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75113" y="3534457"/>
            <a:ext cx="90741" cy="84009"/>
          </a:xfrm>
          <a:custGeom>
            <a:avLst/>
            <a:gdLst/>
            <a:ahLst/>
            <a:cxnLst/>
            <a:rect l="l" t="t" r="r" b="b"/>
            <a:pathLst>
              <a:path w="106116" h="123421">
                <a:moveTo>
                  <a:pt x="5015" y="0"/>
                </a:moveTo>
                <a:lnTo>
                  <a:pt x="0" y="116895"/>
                </a:lnTo>
                <a:lnTo>
                  <a:pt x="5436" y="122819"/>
                </a:lnTo>
                <a:lnTo>
                  <a:pt x="19451" y="123421"/>
                </a:lnTo>
                <a:lnTo>
                  <a:pt x="25375" y="117984"/>
                </a:lnTo>
                <a:lnTo>
                  <a:pt x="28525" y="44592"/>
                </a:lnTo>
                <a:lnTo>
                  <a:pt x="76533" y="44592"/>
                </a:lnTo>
                <a:lnTo>
                  <a:pt x="5015" y="0"/>
                </a:lnTo>
                <a:close/>
              </a:path>
              <a:path w="106116" h="123421">
                <a:moveTo>
                  <a:pt x="76533" y="44592"/>
                </a:moveTo>
                <a:lnTo>
                  <a:pt x="28525" y="44592"/>
                </a:lnTo>
                <a:lnTo>
                  <a:pt x="90860" y="83459"/>
                </a:lnTo>
                <a:lnTo>
                  <a:pt x="98694" y="81641"/>
                </a:lnTo>
                <a:lnTo>
                  <a:pt x="106116" y="69738"/>
                </a:lnTo>
                <a:lnTo>
                  <a:pt x="104300" y="61904"/>
                </a:lnTo>
                <a:lnTo>
                  <a:pt x="76533" y="4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05994" y="3443040"/>
            <a:ext cx="319872" cy="4668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36964" y="3545195"/>
            <a:ext cx="144734" cy="319914"/>
          </a:xfrm>
          <a:custGeom>
            <a:avLst/>
            <a:gdLst/>
            <a:ahLst/>
            <a:cxnLst/>
            <a:rect l="l" t="t" r="r" b="b"/>
            <a:pathLst>
              <a:path w="169258" h="469997">
                <a:moveTo>
                  <a:pt x="169258" y="46999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1513" y="3529053"/>
            <a:ext cx="95467" cy="84559"/>
          </a:xfrm>
          <a:custGeom>
            <a:avLst/>
            <a:gdLst/>
            <a:ahLst/>
            <a:cxnLst/>
            <a:rect l="l" t="t" r="r" b="b"/>
            <a:pathLst>
              <a:path w="111643" h="124228">
                <a:moveTo>
                  <a:pt x="21222" y="0"/>
                </a:moveTo>
                <a:lnTo>
                  <a:pt x="0" y="115062"/>
                </a:lnTo>
                <a:lnTo>
                  <a:pt x="4559" y="121685"/>
                </a:lnTo>
                <a:lnTo>
                  <a:pt x="18355" y="124228"/>
                </a:lnTo>
                <a:lnTo>
                  <a:pt x="24978" y="119669"/>
                </a:lnTo>
                <a:lnTo>
                  <a:pt x="38303" y="47428"/>
                </a:lnTo>
                <a:lnTo>
                  <a:pt x="77869" y="47428"/>
                </a:lnTo>
                <a:lnTo>
                  <a:pt x="21222" y="0"/>
                </a:lnTo>
                <a:close/>
              </a:path>
              <a:path w="111643" h="124228">
                <a:moveTo>
                  <a:pt x="77869" y="47428"/>
                </a:moveTo>
                <a:lnTo>
                  <a:pt x="38303" y="47428"/>
                </a:lnTo>
                <a:lnTo>
                  <a:pt x="94627" y="94585"/>
                </a:lnTo>
                <a:lnTo>
                  <a:pt x="102637" y="93877"/>
                </a:lnTo>
                <a:lnTo>
                  <a:pt x="111643" y="83121"/>
                </a:lnTo>
                <a:lnTo>
                  <a:pt x="110933" y="75111"/>
                </a:lnTo>
                <a:lnTo>
                  <a:pt x="77869" y="47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88285" y="237608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4571" y="2829927"/>
            <a:ext cx="324439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14988" y="2829927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63414" y="2829927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76539" y="237608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67480" y="237608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16349" y="190063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13651" y="3328068"/>
            <a:ext cx="324438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01428" y="3333471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82416" y="3333471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64761" y="3333471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18146" y="3333471"/>
            <a:ext cx="324439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55276" y="3772183"/>
            <a:ext cx="324438" cy="2009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71105" y="3777584"/>
            <a:ext cx="324439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52093" y="3777584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35797" y="3777584"/>
            <a:ext cx="324439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0360" y="3777584"/>
            <a:ext cx="324439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8090" y="3772183"/>
            <a:ext cx="324437" cy="2009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21786" y="2030307"/>
            <a:ext cx="328510" cy="167487"/>
          </a:xfrm>
          <a:custGeom>
            <a:avLst/>
            <a:gdLst/>
            <a:ahLst/>
            <a:cxnLst/>
            <a:rect l="l" t="t" r="r" b="b"/>
            <a:pathLst>
              <a:path w="384174" h="246061">
                <a:moveTo>
                  <a:pt x="0" y="246061"/>
                </a:moveTo>
                <a:lnTo>
                  <a:pt x="384174" y="246061"/>
                </a:lnTo>
                <a:lnTo>
                  <a:pt x="384174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86031" y="2134042"/>
            <a:ext cx="290501" cy="167487"/>
          </a:xfrm>
          <a:custGeom>
            <a:avLst/>
            <a:gdLst/>
            <a:ahLst/>
            <a:cxnLst/>
            <a:rect l="l" t="t" r="r" b="b"/>
            <a:pathLst>
              <a:path w="339725" h="246061">
                <a:moveTo>
                  <a:pt x="0" y="246061"/>
                </a:moveTo>
                <a:lnTo>
                  <a:pt x="339725" y="246061"/>
                </a:lnTo>
                <a:lnTo>
                  <a:pt x="33972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80147" y="2637045"/>
            <a:ext cx="312221" cy="167488"/>
          </a:xfrm>
          <a:custGeom>
            <a:avLst/>
            <a:gdLst/>
            <a:ahLst/>
            <a:cxnLst/>
            <a:rect l="l" t="t" r="r" b="b"/>
            <a:pathLst>
              <a:path w="365125" h="246062">
                <a:moveTo>
                  <a:pt x="0" y="246062"/>
                </a:moveTo>
                <a:lnTo>
                  <a:pt x="365125" y="246062"/>
                </a:lnTo>
                <a:lnTo>
                  <a:pt x="3651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72917" y="3433963"/>
            <a:ext cx="336655" cy="167488"/>
          </a:xfrm>
          <a:custGeom>
            <a:avLst/>
            <a:gdLst/>
            <a:ahLst/>
            <a:cxnLst/>
            <a:rect l="l" t="t" r="r" b="b"/>
            <a:pathLst>
              <a:path w="393699" h="246063">
                <a:moveTo>
                  <a:pt x="0" y="246063"/>
                </a:moveTo>
                <a:lnTo>
                  <a:pt x="393699" y="246063"/>
                </a:lnTo>
                <a:lnTo>
                  <a:pt x="393699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93736" y="3082780"/>
            <a:ext cx="357017" cy="168568"/>
          </a:xfrm>
          <a:custGeom>
            <a:avLst/>
            <a:gdLst/>
            <a:ahLst/>
            <a:cxnLst/>
            <a:rect l="l" t="t" r="r" b="b"/>
            <a:pathLst>
              <a:path w="417512" h="247650">
                <a:moveTo>
                  <a:pt x="0" y="247650"/>
                </a:moveTo>
                <a:lnTo>
                  <a:pt x="417512" y="247650"/>
                </a:lnTo>
                <a:lnTo>
                  <a:pt x="417512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90124" y="3066571"/>
            <a:ext cx="309506" cy="167488"/>
          </a:xfrm>
          <a:custGeom>
            <a:avLst/>
            <a:gdLst/>
            <a:ahLst/>
            <a:cxnLst/>
            <a:rect l="l" t="t" r="r" b="b"/>
            <a:pathLst>
              <a:path w="361950" h="246063">
                <a:moveTo>
                  <a:pt x="0" y="246063"/>
                </a:moveTo>
                <a:lnTo>
                  <a:pt x="361950" y="246063"/>
                </a:lnTo>
                <a:lnTo>
                  <a:pt x="36195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77439" y="2555463"/>
            <a:ext cx="363805" cy="167487"/>
          </a:xfrm>
          <a:custGeom>
            <a:avLst/>
            <a:gdLst/>
            <a:ahLst/>
            <a:cxnLst/>
            <a:rect l="l" t="t" r="r" b="b"/>
            <a:pathLst>
              <a:path w="425450" h="246061">
                <a:moveTo>
                  <a:pt x="0" y="246061"/>
                </a:moveTo>
                <a:lnTo>
                  <a:pt x="425450" y="246061"/>
                </a:lnTo>
                <a:lnTo>
                  <a:pt x="425450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48921" y="2086497"/>
            <a:ext cx="278283" cy="167487"/>
          </a:xfrm>
          <a:custGeom>
            <a:avLst/>
            <a:gdLst/>
            <a:ahLst/>
            <a:cxnLst/>
            <a:rect l="l" t="t" r="r" b="b"/>
            <a:pathLst>
              <a:path w="325436" h="246061">
                <a:moveTo>
                  <a:pt x="0" y="246061"/>
                </a:moveTo>
                <a:lnTo>
                  <a:pt x="325436" y="246061"/>
                </a:lnTo>
                <a:lnTo>
                  <a:pt x="325436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72020" y="2555463"/>
            <a:ext cx="389597" cy="167487"/>
          </a:xfrm>
          <a:custGeom>
            <a:avLst/>
            <a:gdLst/>
            <a:ahLst/>
            <a:cxnLst/>
            <a:rect l="l" t="t" r="r" b="b"/>
            <a:pathLst>
              <a:path w="455612" h="246061">
                <a:moveTo>
                  <a:pt x="0" y="246061"/>
                </a:moveTo>
                <a:lnTo>
                  <a:pt x="455612" y="246061"/>
                </a:lnTo>
                <a:lnTo>
                  <a:pt x="455612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93276" y="3082780"/>
            <a:ext cx="340727" cy="168568"/>
          </a:xfrm>
          <a:custGeom>
            <a:avLst/>
            <a:gdLst/>
            <a:ahLst/>
            <a:cxnLst/>
            <a:rect l="l" t="t" r="r" b="b"/>
            <a:pathLst>
              <a:path w="398461" h="247650">
                <a:moveTo>
                  <a:pt x="0" y="247650"/>
                </a:moveTo>
                <a:lnTo>
                  <a:pt x="398461" y="247650"/>
                </a:lnTo>
                <a:lnTo>
                  <a:pt x="39846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50300" y="3429641"/>
            <a:ext cx="298646" cy="167488"/>
          </a:xfrm>
          <a:custGeom>
            <a:avLst/>
            <a:gdLst/>
            <a:ahLst/>
            <a:cxnLst/>
            <a:rect l="l" t="t" r="r" b="b"/>
            <a:pathLst>
              <a:path w="349250" h="246063">
                <a:moveTo>
                  <a:pt x="0" y="246063"/>
                </a:moveTo>
                <a:lnTo>
                  <a:pt x="349250" y="246063"/>
                </a:lnTo>
                <a:lnTo>
                  <a:pt x="34925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50754" y="2829927"/>
            <a:ext cx="325795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816277" y="3386419"/>
            <a:ext cx="191133" cy="251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00">
              <a:lnSpc>
                <a:spcPts val="1381"/>
              </a:lnSpc>
            </a:pPr>
            <a:r>
              <a:rPr sz="130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  <a:p>
            <a:pPr marL="9942">
              <a:lnSpc>
                <a:spcPts val="822"/>
              </a:lnSpc>
            </a:pPr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204053" y="351198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585041" y="351306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960599" y="351306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26198" y="394961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457902" y="394961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73731" y="395609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154719" y="39571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530277" y="39571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140716" y="394961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909479" y="205278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54719" y="215651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059695" y="2659521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64682" y="345643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295683" y="3105255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968315" y="308904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682780" y="257793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752225" y="2108972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90256" y="257793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587077" y="3105255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523061" y="345211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92586" y="2720788"/>
            <a:ext cx="225342" cy="167488"/>
          </a:xfrm>
          <a:custGeom>
            <a:avLst/>
            <a:gdLst/>
            <a:ahLst/>
            <a:cxnLst/>
            <a:rect l="l" t="t" r="r" b="b"/>
            <a:pathLst>
              <a:path w="263525" h="246062">
                <a:moveTo>
                  <a:pt x="0" y="246062"/>
                </a:moveTo>
                <a:lnTo>
                  <a:pt x="263525" y="246062"/>
                </a:lnTo>
                <a:lnTo>
                  <a:pt x="2635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669419" y="2743265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705257" y="3100068"/>
            <a:ext cx="297288" cy="158867"/>
          </a:xfrm>
          <a:custGeom>
            <a:avLst/>
            <a:gdLst/>
            <a:ahLst/>
            <a:cxnLst/>
            <a:rect l="l" t="t" r="r" b="b"/>
            <a:pathLst>
              <a:path w="347662" h="233397">
                <a:moveTo>
                  <a:pt x="0" y="233397"/>
                </a:moveTo>
                <a:lnTo>
                  <a:pt x="347662" y="233397"/>
                </a:lnTo>
                <a:lnTo>
                  <a:pt x="347662" y="0"/>
                </a:lnTo>
                <a:lnTo>
                  <a:pt x="0" y="0"/>
                </a:lnTo>
                <a:lnTo>
                  <a:pt x="0" y="233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1777339" y="3122544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67693" y="1864390"/>
            <a:ext cx="529566" cy="2461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9438" y="1898340"/>
            <a:ext cx="351859" cy="1838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1124" y="1882269"/>
            <a:ext cx="443001" cy="17807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11124" y="1882269"/>
            <a:ext cx="443000" cy="178070"/>
          </a:xfrm>
          <a:custGeom>
            <a:avLst/>
            <a:gdLst/>
            <a:ahLst/>
            <a:cxnLst/>
            <a:rect l="l" t="t" r="r" b="b"/>
            <a:pathLst>
              <a:path w="518064" h="261609">
                <a:moveTo>
                  <a:pt x="0" y="0"/>
                </a:moveTo>
                <a:lnTo>
                  <a:pt x="518064" y="0"/>
                </a:lnTo>
                <a:lnTo>
                  <a:pt x="518064" y="261609"/>
                </a:lnTo>
                <a:lnTo>
                  <a:pt x="0" y="2616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878455" y="1903016"/>
            <a:ext cx="30461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DAO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74802" y="3519427"/>
            <a:ext cx="234572" cy="2121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19555" y="3537017"/>
            <a:ext cx="145249" cy="1434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19555" y="3537017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83471" y="3546805"/>
            <a:ext cx="162771" cy="225915"/>
          </a:xfrm>
          <a:custGeom>
            <a:avLst/>
            <a:gdLst/>
            <a:ahLst/>
            <a:cxnLst/>
            <a:rect l="l" t="t" r="r" b="b"/>
            <a:pathLst>
              <a:path w="190352" h="331900">
                <a:moveTo>
                  <a:pt x="0" y="331900"/>
                </a:moveTo>
                <a:lnTo>
                  <a:pt x="10318" y="259670"/>
                </a:lnTo>
                <a:lnTo>
                  <a:pt x="23018" y="190613"/>
                </a:lnTo>
                <a:lnTo>
                  <a:pt x="39687" y="129494"/>
                </a:lnTo>
                <a:lnTo>
                  <a:pt x="62706" y="80282"/>
                </a:lnTo>
                <a:lnTo>
                  <a:pt x="101599" y="42976"/>
                </a:lnTo>
                <a:lnTo>
                  <a:pt x="151606" y="15194"/>
                </a:lnTo>
                <a:lnTo>
                  <a:pt x="175418" y="4876"/>
                </a:lnTo>
                <a:lnTo>
                  <a:pt x="190352" y="0"/>
                </a:lnTo>
              </a:path>
            </a:pathLst>
          </a:custGeom>
          <a:ln w="15874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60623" y="3524687"/>
            <a:ext cx="106107" cy="76611"/>
          </a:xfrm>
          <a:custGeom>
            <a:avLst/>
            <a:gdLst/>
            <a:ahLst/>
            <a:cxnLst/>
            <a:rect l="l" t="t" r="r" b="b"/>
            <a:pathLst>
              <a:path w="124086" h="112552">
                <a:moveTo>
                  <a:pt x="9714" y="0"/>
                </a:moveTo>
                <a:lnTo>
                  <a:pt x="2957" y="4358"/>
                </a:lnTo>
                <a:lnTo>
                  <a:pt x="0" y="18072"/>
                </a:lnTo>
                <a:lnTo>
                  <a:pt x="4359" y="24828"/>
                </a:lnTo>
                <a:lnTo>
                  <a:pt x="76166" y="40318"/>
                </a:lnTo>
                <a:lnTo>
                  <a:pt x="27338" y="95200"/>
                </a:lnTo>
                <a:lnTo>
                  <a:pt x="27806" y="103228"/>
                </a:lnTo>
                <a:lnTo>
                  <a:pt x="38287" y="112552"/>
                </a:lnTo>
                <a:lnTo>
                  <a:pt x="46314" y="112083"/>
                </a:lnTo>
                <a:lnTo>
                  <a:pt x="124086" y="24671"/>
                </a:lnTo>
                <a:lnTo>
                  <a:pt x="9714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85629" y="3553376"/>
            <a:ext cx="234572" cy="2121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30441" y="3572275"/>
            <a:ext cx="145249" cy="1434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30441" y="3572275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59858" y="3543485"/>
            <a:ext cx="123845" cy="229236"/>
          </a:xfrm>
          <a:custGeom>
            <a:avLst/>
            <a:gdLst/>
            <a:ahLst/>
            <a:cxnLst/>
            <a:rect l="l" t="t" r="r" b="b"/>
            <a:pathLst>
              <a:path w="144830" h="336779">
                <a:moveTo>
                  <a:pt x="138480" y="336779"/>
                </a:moveTo>
                <a:lnTo>
                  <a:pt x="143242" y="255023"/>
                </a:lnTo>
                <a:lnTo>
                  <a:pt x="144830" y="178029"/>
                </a:lnTo>
                <a:lnTo>
                  <a:pt x="140067" y="111355"/>
                </a:lnTo>
                <a:lnTo>
                  <a:pt x="125780" y="59761"/>
                </a:lnTo>
                <a:lnTo>
                  <a:pt x="90855" y="26423"/>
                </a:lnTo>
                <a:lnTo>
                  <a:pt x="40055" y="7373"/>
                </a:lnTo>
                <a:lnTo>
                  <a:pt x="15448" y="1817"/>
                </a:lnTo>
                <a:lnTo>
                  <a:pt x="0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38452" y="3509664"/>
            <a:ext cx="102911" cy="79707"/>
          </a:xfrm>
          <a:custGeom>
            <a:avLst/>
            <a:gdLst/>
            <a:ahLst/>
            <a:cxnLst/>
            <a:rect l="l" t="t" r="r" b="b"/>
            <a:pathLst>
              <a:path w="120349" h="117100">
                <a:moveTo>
                  <a:pt x="107260" y="0"/>
                </a:moveTo>
                <a:lnTo>
                  <a:pt x="0" y="46742"/>
                </a:lnTo>
                <a:lnTo>
                  <a:pt x="93484" y="117100"/>
                </a:lnTo>
                <a:lnTo>
                  <a:pt x="101446" y="115977"/>
                </a:lnTo>
                <a:lnTo>
                  <a:pt x="109881" y="104768"/>
                </a:lnTo>
                <a:lnTo>
                  <a:pt x="108758" y="96807"/>
                </a:lnTo>
                <a:lnTo>
                  <a:pt x="50064" y="52632"/>
                </a:lnTo>
                <a:lnTo>
                  <a:pt x="117407" y="23285"/>
                </a:lnTo>
                <a:lnTo>
                  <a:pt x="120349" y="15801"/>
                </a:lnTo>
                <a:lnTo>
                  <a:pt x="114744" y="2941"/>
                </a:lnTo>
                <a:lnTo>
                  <a:pt x="107260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00329" y="3013014"/>
            <a:ext cx="231018" cy="2121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42585" y="3030912"/>
            <a:ext cx="145249" cy="1434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42585" y="3030912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17781" y="2701811"/>
            <a:ext cx="231018" cy="2121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61825" y="2720790"/>
            <a:ext cx="145249" cy="14349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261825" y="2720790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1">
                <a:moveTo>
                  <a:pt x="0" y="0"/>
                </a:moveTo>
                <a:lnTo>
                  <a:pt x="169861" y="0"/>
                </a:lnTo>
                <a:lnTo>
                  <a:pt x="169861" y="210811"/>
                </a:lnTo>
                <a:lnTo>
                  <a:pt x="0" y="210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72061" y="3143154"/>
            <a:ext cx="234572" cy="2121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16574" y="3162312"/>
            <a:ext cx="145249" cy="14349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116575" y="3162312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46533" y="2616937"/>
            <a:ext cx="231018" cy="2121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90734" y="2636076"/>
            <a:ext cx="145249" cy="1434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90733" y="2636076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1">
                <a:moveTo>
                  <a:pt x="0" y="0"/>
                </a:moveTo>
                <a:lnTo>
                  <a:pt x="169861" y="0"/>
                </a:lnTo>
                <a:lnTo>
                  <a:pt x="169861" y="210811"/>
                </a:lnTo>
                <a:lnTo>
                  <a:pt x="0" y="210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247498" y="1901287"/>
            <a:ext cx="1231508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b="1" dirty="0">
                <a:latin typeface="Times New Roman"/>
                <a:cs typeface="Times New Roman"/>
              </a:rPr>
              <a:t>S</a:t>
            </a:r>
            <a:r>
              <a:rPr sz="1100" b="1" spc="-31" dirty="0">
                <a:latin typeface="Times New Roman"/>
                <a:cs typeface="Times New Roman"/>
              </a:rPr>
              <a:t>T</a:t>
            </a:r>
            <a:r>
              <a:rPr sz="1100" b="1" spc="-12" dirty="0">
                <a:latin typeface="Times New Roman"/>
                <a:cs typeface="Times New Roman"/>
              </a:rPr>
              <a:t>ORING MOD</a:t>
            </a:r>
            <a:r>
              <a:rPr sz="1100" b="1" spc="-8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629708" y="1846804"/>
            <a:ext cx="3742022" cy="2278724"/>
          </a:xfrm>
          <a:custGeom>
            <a:avLst/>
            <a:gdLst/>
            <a:ahLst/>
            <a:cxnLst/>
            <a:rect l="l" t="t" r="r" b="b"/>
            <a:pathLst>
              <a:path w="4376087" h="3347755">
                <a:moveTo>
                  <a:pt x="0" y="3347755"/>
                </a:moveTo>
                <a:lnTo>
                  <a:pt x="4376087" y="3347755"/>
                </a:lnTo>
                <a:lnTo>
                  <a:pt x="4376087" y="0"/>
                </a:lnTo>
                <a:lnTo>
                  <a:pt x="0" y="0"/>
                </a:lnTo>
                <a:lnTo>
                  <a:pt x="0" y="3347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29708" y="1846803"/>
            <a:ext cx="3742021" cy="2278724"/>
          </a:xfrm>
          <a:custGeom>
            <a:avLst/>
            <a:gdLst/>
            <a:ahLst/>
            <a:cxnLst/>
            <a:rect l="l" t="t" r="r" b="b"/>
            <a:pathLst>
              <a:path w="4376086" h="3347755">
                <a:moveTo>
                  <a:pt x="0" y="0"/>
                </a:moveTo>
                <a:lnTo>
                  <a:pt x="4376086" y="0"/>
                </a:lnTo>
                <a:lnTo>
                  <a:pt x="4376086" y="3347755"/>
                </a:lnTo>
                <a:lnTo>
                  <a:pt x="0" y="33477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742194" y="2489627"/>
            <a:ext cx="394509" cy="54036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88065" y="2592793"/>
            <a:ext cx="213990" cy="389493"/>
          </a:xfrm>
          <a:custGeom>
            <a:avLst/>
            <a:gdLst/>
            <a:ahLst/>
            <a:cxnLst/>
            <a:rect l="l" t="t" r="r" b="b"/>
            <a:pathLst>
              <a:path w="250249" h="572218">
                <a:moveTo>
                  <a:pt x="250249" y="0"/>
                </a:moveTo>
                <a:lnTo>
                  <a:pt x="0" y="5722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28815" y="2577075"/>
            <a:ext cx="93438" cy="84502"/>
          </a:xfrm>
          <a:custGeom>
            <a:avLst/>
            <a:gdLst/>
            <a:ahLst/>
            <a:cxnLst/>
            <a:rect l="l" t="t" r="r" b="b"/>
            <a:pathLst>
              <a:path w="109270" h="124145">
                <a:moveTo>
                  <a:pt x="101123" y="46186"/>
                </a:moveTo>
                <a:lnTo>
                  <a:pt x="75552" y="46186"/>
                </a:lnTo>
                <a:lnTo>
                  <a:pt x="84039" y="119153"/>
                </a:lnTo>
                <a:lnTo>
                  <a:pt x="90345" y="124145"/>
                </a:lnTo>
                <a:lnTo>
                  <a:pt x="104279" y="122524"/>
                </a:lnTo>
                <a:lnTo>
                  <a:pt x="109270" y="116218"/>
                </a:lnTo>
                <a:lnTo>
                  <a:pt x="101123" y="46186"/>
                </a:lnTo>
                <a:close/>
              </a:path>
              <a:path w="109270" h="124145">
                <a:moveTo>
                  <a:pt x="95750" y="0"/>
                </a:moveTo>
                <a:lnTo>
                  <a:pt x="1240" y="68973"/>
                </a:lnTo>
                <a:lnTo>
                  <a:pt x="0" y="76918"/>
                </a:lnTo>
                <a:lnTo>
                  <a:pt x="8268" y="88251"/>
                </a:lnTo>
                <a:lnTo>
                  <a:pt x="16214" y="89491"/>
                </a:lnTo>
                <a:lnTo>
                  <a:pt x="75552" y="46186"/>
                </a:lnTo>
                <a:lnTo>
                  <a:pt x="101123" y="46186"/>
                </a:lnTo>
                <a:lnTo>
                  <a:pt x="95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01820" y="2639747"/>
            <a:ext cx="241632" cy="167487"/>
          </a:xfrm>
          <a:custGeom>
            <a:avLst/>
            <a:gdLst/>
            <a:ahLst/>
            <a:cxnLst/>
            <a:rect l="l" t="t" r="r" b="b"/>
            <a:pathLst>
              <a:path w="282575" h="246061">
                <a:moveTo>
                  <a:pt x="0" y="246061"/>
                </a:moveTo>
                <a:lnTo>
                  <a:pt x="282575" y="246061"/>
                </a:lnTo>
                <a:lnTo>
                  <a:pt x="28257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6986799" y="2662223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109558" y="2014335"/>
            <a:ext cx="252343" cy="49792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09777" y="2118751"/>
            <a:ext cx="25876" cy="348105"/>
          </a:xfrm>
          <a:custGeom>
            <a:avLst/>
            <a:gdLst/>
            <a:ahLst/>
            <a:cxnLst/>
            <a:rect l="l" t="t" r="r" b="b"/>
            <a:pathLst>
              <a:path w="30261" h="511414">
                <a:moveTo>
                  <a:pt x="30261" y="0"/>
                </a:moveTo>
                <a:lnTo>
                  <a:pt x="0" y="51141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81497" y="2101625"/>
            <a:ext cx="100648" cy="80559"/>
          </a:xfrm>
          <a:custGeom>
            <a:avLst/>
            <a:gdLst/>
            <a:ahLst/>
            <a:cxnLst/>
            <a:rect l="l" t="t" r="r" b="b"/>
            <a:pathLst>
              <a:path w="117702" h="118352">
                <a:moveTo>
                  <a:pt x="90317" y="50321"/>
                </a:moveTo>
                <a:lnTo>
                  <a:pt x="61842" y="50321"/>
                </a:lnTo>
                <a:lnTo>
                  <a:pt x="95045" y="115850"/>
                </a:lnTo>
                <a:lnTo>
                  <a:pt x="102687" y="118352"/>
                </a:lnTo>
                <a:lnTo>
                  <a:pt x="115200" y="112012"/>
                </a:lnTo>
                <a:lnTo>
                  <a:pt x="117702" y="104369"/>
                </a:lnTo>
                <a:lnTo>
                  <a:pt x="90317" y="50321"/>
                </a:lnTo>
                <a:close/>
              </a:path>
              <a:path w="117702" h="118352">
                <a:moveTo>
                  <a:pt x="64820" y="0"/>
                </a:moveTo>
                <a:lnTo>
                  <a:pt x="0" y="97405"/>
                </a:lnTo>
                <a:lnTo>
                  <a:pt x="1583" y="105289"/>
                </a:lnTo>
                <a:lnTo>
                  <a:pt x="13262" y="113060"/>
                </a:lnTo>
                <a:lnTo>
                  <a:pt x="21145" y="111476"/>
                </a:lnTo>
                <a:lnTo>
                  <a:pt x="61842" y="50321"/>
                </a:lnTo>
                <a:lnTo>
                  <a:pt x="90317" y="50321"/>
                </a:lnTo>
                <a:lnTo>
                  <a:pt x="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87265" y="1915315"/>
            <a:ext cx="760584" cy="54036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29704" y="2012353"/>
            <a:ext cx="575558" cy="396152"/>
          </a:xfrm>
          <a:custGeom>
            <a:avLst/>
            <a:gdLst/>
            <a:ahLst/>
            <a:cxnLst/>
            <a:rect l="l" t="t" r="r" b="b"/>
            <a:pathLst>
              <a:path w="673083" h="582001">
                <a:moveTo>
                  <a:pt x="0" y="0"/>
                </a:moveTo>
                <a:lnTo>
                  <a:pt x="673083" y="5820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13400" y="2001132"/>
            <a:ext cx="102230" cy="77757"/>
          </a:xfrm>
          <a:custGeom>
            <a:avLst/>
            <a:gdLst/>
            <a:ahLst/>
            <a:cxnLst/>
            <a:rect l="l" t="t" r="r" b="b"/>
            <a:pathLst>
              <a:path w="119552" h="114236">
                <a:moveTo>
                  <a:pt x="0" y="0"/>
                </a:moveTo>
                <a:lnTo>
                  <a:pt x="37887" y="110698"/>
                </a:lnTo>
                <a:lnTo>
                  <a:pt x="45109" y="114236"/>
                </a:lnTo>
                <a:lnTo>
                  <a:pt x="58380" y="109693"/>
                </a:lnTo>
                <a:lnTo>
                  <a:pt x="61920" y="102473"/>
                </a:lnTo>
                <a:lnTo>
                  <a:pt x="38130" y="32971"/>
                </a:lnTo>
                <a:lnTo>
                  <a:pt x="118649" y="32971"/>
                </a:lnTo>
                <a:lnTo>
                  <a:pt x="119552" y="28143"/>
                </a:lnTo>
                <a:lnTo>
                  <a:pt x="115008" y="21508"/>
                </a:lnTo>
                <a:lnTo>
                  <a:pt x="0" y="0"/>
                </a:lnTo>
                <a:close/>
              </a:path>
              <a:path w="119552" h="114236">
                <a:moveTo>
                  <a:pt x="118649" y="32971"/>
                </a:moveTo>
                <a:lnTo>
                  <a:pt x="38130" y="32971"/>
                </a:lnTo>
                <a:lnTo>
                  <a:pt x="110338" y="46475"/>
                </a:lnTo>
                <a:lnTo>
                  <a:pt x="116973" y="41931"/>
                </a:lnTo>
                <a:lnTo>
                  <a:pt x="118649" y="3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5640177" y="1921386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348318" y="2552437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141087" y="255243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929785" y="253947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512144" y="30030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732949" y="30030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885880" y="30030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071393" y="300195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084968" y="350549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359636" y="1915315"/>
            <a:ext cx="852992" cy="5403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02076" y="2011382"/>
            <a:ext cx="669603" cy="397123"/>
          </a:xfrm>
          <a:custGeom>
            <a:avLst/>
            <a:gdLst/>
            <a:ahLst/>
            <a:cxnLst/>
            <a:rect l="l" t="t" r="r" b="b"/>
            <a:pathLst>
              <a:path w="783063" h="583428">
                <a:moveTo>
                  <a:pt x="783063" y="0"/>
                </a:moveTo>
                <a:lnTo>
                  <a:pt x="0" y="5834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985255" y="2001131"/>
            <a:ext cx="92745" cy="75325"/>
          </a:xfrm>
          <a:custGeom>
            <a:avLst/>
            <a:gdLst/>
            <a:ahLst/>
            <a:cxnLst/>
            <a:rect l="l" t="t" r="r" b="b"/>
            <a:pathLst>
              <a:path w="108460" h="110662">
                <a:moveTo>
                  <a:pt x="108460" y="30118"/>
                </a:moveTo>
                <a:lnTo>
                  <a:pt x="80855" y="30118"/>
                </a:lnTo>
                <a:lnTo>
                  <a:pt x="52087" y="97709"/>
                </a:lnTo>
                <a:lnTo>
                  <a:pt x="55092" y="105168"/>
                </a:lnTo>
                <a:lnTo>
                  <a:pt x="68000" y="110662"/>
                </a:lnTo>
                <a:lnTo>
                  <a:pt x="75458" y="107657"/>
                </a:lnTo>
                <a:lnTo>
                  <a:pt x="108460" y="30118"/>
                </a:lnTo>
                <a:close/>
              </a:path>
              <a:path w="108460" h="110662">
                <a:moveTo>
                  <a:pt x="121278" y="0"/>
                </a:moveTo>
                <a:lnTo>
                  <a:pt x="5012" y="13106"/>
                </a:lnTo>
                <a:lnTo>
                  <a:pt x="0" y="19394"/>
                </a:lnTo>
                <a:lnTo>
                  <a:pt x="1570" y="33333"/>
                </a:lnTo>
                <a:lnTo>
                  <a:pt x="7858" y="38347"/>
                </a:lnTo>
                <a:lnTo>
                  <a:pt x="80855" y="30118"/>
                </a:lnTo>
                <a:lnTo>
                  <a:pt x="108460" y="30118"/>
                </a:lnTo>
                <a:lnTo>
                  <a:pt x="121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348972" y="2438703"/>
            <a:ext cx="909858" cy="7072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388229" y="2461453"/>
            <a:ext cx="830778" cy="0"/>
          </a:xfrm>
          <a:custGeom>
            <a:avLst/>
            <a:gdLst/>
            <a:ahLst/>
            <a:cxnLst/>
            <a:rect l="l" t="t" r="r" b="b"/>
            <a:pathLst>
              <a:path w="971549">
                <a:moveTo>
                  <a:pt x="97154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78859" y="2438703"/>
            <a:ext cx="1165756" cy="53753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119719" y="2534042"/>
            <a:ext cx="979882" cy="395296"/>
          </a:xfrm>
          <a:custGeom>
            <a:avLst/>
            <a:gdLst/>
            <a:ahLst/>
            <a:cxnLst/>
            <a:rect l="l" t="t" r="r" b="b"/>
            <a:pathLst>
              <a:path w="1145917" h="580743">
                <a:moveTo>
                  <a:pt x="1145917" y="0"/>
                </a:moveTo>
                <a:lnTo>
                  <a:pt x="0" y="5807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013103" y="2521591"/>
            <a:ext cx="105723" cy="72738"/>
          </a:xfrm>
          <a:custGeom>
            <a:avLst/>
            <a:gdLst/>
            <a:ahLst/>
            <a:cxnLst/>
            <a:rect l="l" t="t" r="r" b="b"/>
            <a:pathLst>
              <a:path w="123637" h="106862">
                <a:moveTo>
                  <a:pt x="6837" y="0"/>
                </a:moveTo>
                <a:lnTo>
                  <a:pt x="826" y="5340"/>
                </a:lnTo>
                <a:lnTo>
                  <a:pt x="0" y="19344"/>
                </a:lnTo>
                <a:lnTo>
                  <a:pt x="5340" y="25355"/>
                </a:lnTo>
                <a:lnTo>
                  <a:pt x="78672" y="29687"/>
                </a:lnTo>
                <a:lnTo>
                  <a:pt x="38804" y="91387"/>
                </a:lnTo>
                <a:lnTo>
                  <a:pt x="40495" y="99249"/>
                </a:lnTo>
                <a:lnTo>
                  <a:pt x="52277" y="106862"/>
                </a:lnTo>
                <a:lnTo>
                  <a:pt x="60139" y="105172"/>
                </a:lnTo>
                <a:lnTo>
                  <a:pt x="123637" y="6899"/>
                </a:lnTo>
                <a:lnTo>
                  <a:pt x="6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42998" y="2489627"/>
            <a:ext cx="483362" cy="56016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88054" y="2591847"/>
            <a:ext cx="303979" cy="409889"/>
          </a:xfrm>
          <a:custGeom>
            <a:avLst/>
            <a:gdLst/>
            <a:ahLst/>
            <a:cxnLst/>
            <a:rect l="l" t="t" r="r" b="b"/>
            <a:pathLst>
              <a:path w="355487" h="602182">
                <a:moveTo>
                  <a:pt x="355487" y="0"/>
                </a:moveTo>
                <a:lnTo>
                  <a:pt x="0" y="6021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13772" y="2577074"/>
            <a:ext cx="89024" cy="83489"/>
          </a:xfrm>
          <a:custGeom>
            <a:avLst/>
            <a:gdLst/>
            <a:ahLst/>
            <a:cxnLst/>
            <a:rect l="l" t="t" r="r" b="b"/>
            <a:pathLst>
              <a:path w="104109" h="122656">
                <a:moveTo>
                  <a:pt x="104109" y="43409"/>
                </a:moveTo>
                <a:lnTo>
                  <a:pt x="78709" y="43409"/>
                </a:lnTo>
                <a:lnTo>
                  <a:pt x="78327" y="116867"/>
                </a:lnTo>
                <a:lnTo>
                  <a:pt x="83983" y="122584"/>
                </a:lnTo>
                <a:lnTo>
                  <a:pt x="98012" y="122656"/>
                </a:lnTo>
                <a:lnTo>
                  <a:pt x="103727" y="117001"/>
                </a:lnTo>
                <a:lnTo>
                  <a:pt x="104109" y="43409"/>
                </a:lnTo>
                <a:close/>
              </a:path>
              <a:path w="104109" h="122656">
                <a:moveTo>
                  <a:pt x="104335" y="0"/>
                </a:moveTo>
                <a:lnTo>
                  <a:pt x="2190" y="57061"/>
                </a:lnTo>
                <a:lnTo>
                  <a:pt x="0" y="64797"/>
                </a:lnTo>
                <a:lnTo>
                  <a:pt x="6841" y="77044"/>
                </a:lnTo>
                <a:lnTo>
                  <a:pt x="14578" y="79235"/>
                </a:lnTo>
                <a:lnTo>
                  <a:pt x="78709" y="43409"/>
                </a:lnTo>
                <a:lnTo>
                  <a:pt x="104109" y="43409"/>
                </a:lnTo>
                <a:lnTo>
                  <a:pt x="10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37506" y="2390608"/>
            <a:ext cx="661069" cy="585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78599" y="2489579"/>
            <a:ext cx="475982" cy="439760"/>
          </a:xfrm>
          <a:custGeom>
            <a:avLst/>
            <a:gdLst/>
            <a:ahLst/>
            <a:cxnLst/>
            <a:rect l="l" t="t" r="r" b="b"/>
            <a:pathLst>
              <a:path w="556635" h="646067">
                <a:moveTo>
                  <a:pt x="556635" y="646067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64530" y="2476581"/>
            <a:ext cx="97616" cy="81410"/>
          </a:xfrm>
          <a:custGeom>
            <a:avLst/>
            <a:gdLst/>
            <a:ahLst/>
            <a:cxnLst/>
            <a:rect l="l" t="t" r="r" b="b"/>
            <a:pathLst>
              <a:path w="114156" h="119602">
                <a:moveTo>
                  <a:pt x="0" y="0"/>
                </a:moveTo>
                <a:lnTo>
                  <a:pt x="21304" y="115046"/>
                </a:lnTo>
                <a:lnTo>
                  <a:pt x="27931" y="119602"/>
                </a:lnTo>
                <a:lnTo>
                  <a:pt x="41724" y="117048"/>
                </a:lnTo>
                <a:lnTo>
                  <a:pt x="46280" y="110421"/>
                </a:lnTo>
                <a:lnTo>
                  <a:pt x="32904" y="38190"/>
                </a:lnTo>
                <a:lnTo>
                  <a:pt x="110682" y="38190"/>
                </a:lnTo>
                <a:lnTo>
                  <a:pt x="0" y="0"/>
                </a:lnTo>
                <a:close/>
              </a:path>
              <a:path w="114156" h="119602">
                <a:moveTo>
                  <a:pt x="110682" y="38190"/>
                </a:moveTo>
                <a:lnTo>
                  <a:pt x="32904" y="38190"/>
                </a:lnTo>
                <a:lnTo>
                  <a:pt x="102363" y="62101"/>
                </a:lnTo>
                <a:lnTo>
                  <a:pt x="109589" y="58576"/>
                </a:lnTo>
                <a:lnTo>
                  <a:pt x="114156" y="45312"/>
                </a:lnTo>
                <a:lnTo>
                  <a:pt x="110682" y="38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19416" y="2469823"/>
            <a:ext cx="611311" cy="5064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158505" y="2567949"/>
            <a:ext cx="427759" cy="361389"/>
          </a:xfrm>
          <a:custGeom>
            <a:avLst/>
            <a:gdLst/>
            <a:ahLst/>
            <a:cxnLst/>
            <a:rect l="l" t="t" r="r" b="b"/>
            <a:pathLst>
              <a:path w="500240" h="530930">
                <a:moveTo>
                  <a:pt x="500240" y="53093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143725" y="2555463"/>
            <a:ext cx="99241" cy="80484"/>
          </a:xfrm>
          <a:custGeom>
            <a:avLst/>
            <a:gdLst/>
            <a:ahLst/>
            <a:cxnLst/>
            <a:rect l="l" t="t" r="r" b="b"/>
            <a:pathLst>
              <a:path w="116057" h="118242">
                <a:moveTo>
                  <a:pt x="0" y="0"/>
                </a:moveTo>
                <a:lnTo>
                  <a:pt x="26396" y="113986"/>
                </a:lnTo>
                <a:lnTo>
                  <a:pt x="33219" y="118242"/>
                </a:lnTo>
                <a:lnTo>
                  <a:pt x="46885" y="115077"/>
                </a:lnTo>
                <a:lnTo>
                  <a:pt x="51142" y="108254"/>
                </a:lnTo>
                <a:lnTo>
                  <a:pt x="34569" y="36690"/>
                </a:lnTo>
                <a:lnTo>
                  <a:pt x="114152" y="36690"/>
                </a:lnTo>
                <a:lnTo>
                  <a:pt x="112214" y="33129"/>
                </a:lnTo>
                <a:lnTo>
                  <a:pt x="0" y="0"/>
                </a:lnTo>
                <a:close/>
              </a:path>
              <a:path w="116057" h="118242">
                <a:moveTo>
                  <a:pt x="114152" y="36690"/>
                </a:moveTo>
                <a:lnTo>
                  <a:pt x="34569" y="36690"/>
                </a:lnTo>
                <a:lnTo>
                  <a:pt x="105022" y="57489"/>
                </a:lnTo>
                <a:lnTo>
                  <a:pt x="112086" y="53646"/>
                </a:lnTo>
                <a:lnTo>
                  <a:pt x="116057" y="40191"/>
                </a:lnTo>
                <a:lnTo>
                  <a:pt x="114152" y="3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36054" y="2945115"/>
            <a:ext cx="387400" cy="43002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579013" y="3045718"/>
            <a:ext cx="207664" cy="282350"/>
          </a:xfrm>
          <a:custGeom>
            <a:avLst/>
            <a:gdLst/>
            <a:ahLst/>
            <a:cxnLst/>
            <a:rect l="l" t="t" r="r" b="b"/>
            <a:pathLst>
              <a:path w="242852" h="414810">
                <a:moveTo>
                  <a:pt x="242852" y="0"/>
                </a:moveTo>
                <a:lnTo>
                  <a:pt x="0" y="41481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08550" y="3030913"/>
            <a:ext cx="88958" cy="83504"/>
          </a:xfrm>
          <a:custGeom>
            <a:avLst/>
            <a:gdLst/>
            <a:ahLst/>
            <a:cxnLst/>
            <a:rect l="l" t="t" r="r" b="b"/>
            <a:pathLst>
              <a:path w="104032" h="122679">
                <a:moveTo>
                  <a:pt x="104032" y="43502"/>
                </a:moveTo>
                <a:lnTo>
                  <a:pt x="78632" y="43502"/>
                </a:lnTo>
                <a:lnTo>
                  <a:pt x="78556" y="117002"/>
                </a:lnTo>
                <a:lnTo>
                  <a:pt x="84193" y="122656"/>
                </a:lnTo>
                <a:lnTo>
                  <a:pt x="98220" y="122679"/>
                </a:lnTo>
                <a:lnTo>
                  <a:pt x="103916" y="117002"/>
                </a:lnTo>
                <a:lnTo>
                  <a:pt x="104032" y="43502"/>
                </a:lnTo>
                <a:close/>
              </a:path>
              <a:path w="104032" h="122679">
                <a:moveTo>
                  <a:pt x="104100" y="0"/>
                </a:moveTo>
                <a:lnTo>
                  <a:pt x="2162" y="57430"/>
                </a:lnTo>
                <a:lnTo>
                  <a:pt x="0" y="65175"/>
                </a:lnTo>
                <a:lnTo>
                  <a:pt x="6885" y="77397"/>
                </a:lnTo>
                <a:lnTo>
                  <a:pt x="14630" y="79560"/>
                </a:lnTo>
                <a:lnTo>
                  <a:pt x="78632" y="43502"/>
                </a:lnTo>
                <a:lnTo>
                  <a:pt x="104032" y="43502"/>
                </a:lnTo>
                <a:lnTo>
                  <a:pt x="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076283" y="2945115"/>
            <a:ext cx="554444" cy="51772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19291" y="3044305"/>
            <a:ext cx="373412" cy="371288"/>
          </a:xfrm>
          <a:custGeom>
            <a:avLst/>
            <a:gdLst/>
            <a:ahLst/>
            <a:cxnLst/>
            <a:rect l="l" t="t" r="r" b="b"/>
            <a:pathLst>
              <a:path w="436685" h="545473">
                <a:moveTo>
                  <a:pt x="436685" y="0"/>
                </a:moveTo>
                <a:lnTo>
                  <a:pt x="0" y="54547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410019" y="3030913"/>
            <a:ext cx="91171" cy="82042"/>
          </a:xfrm>
          <a:custGeom>
            <a:avLst/>
            <a:gdLst/>
            <a:ahLst/>
            <a:cxnLst/>
            <a:rect l="l" t="t" r="r" b="b"/>
            <a:pathLst>
              <a:path w="106619" h="120531">
                <a:moveTo>
                  <a:pt x="106619" y="39352"/>
                </a:moveTo>
                <a:lnTo>
                  <a:pt x="80943" y="39352"/>
                </a:lnTo>
                <a:lnTo>
                  <a:pt x="70182" y="112020"/>
                </a:lnTo>
                <a:lnTo>
                  <a:pt x="74974" y="118477"/>
                </a:lnTo>
                <a:lnTo>
                  <a:pt x="88850" y="120531"/>
                </a:lnTo>
                <a:lnTo>
                  <a:pt x="95308" y="115740"/>
                </a:lnTo>
                <a:lnTo>
                  <a:pt x="106619" y="39352"/>
                </a:lnTo>
                <a:close/>
              </a:path>
              <a:path w="106619" h="120531">
                <a:moveTo>
                  <a:pt x="112445" y="0"/>
                </a:moveTo>
                <a:lnTo>
                  <a:pt x="3262" y="42052"/>
                </a:lnTo>
                <a:lnTo>
                  <a:pt x="0" y="49401"/>
                </a:lnTo>
                <a:lnTo>
                  <a:pt x="5041" y="62492"/>
                </a:lnTo>
                <a:lnTo>
                  <a:pt x="12391" y="65754"/>
                </a:lnTo>
                <a:lnTo>
                  <a:pt x="80943" y="39352"/>
                </a:lnTo>
                <a:lnTo>
                  <a:pt x="106619" y="39352"/>
                </a:lnTo>
                <a:lnTo>
                  <a:pt x="112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573863" y="2945114"/>
            <a:ext cx="252343" cy="5149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703061" y="3047927"/>
            <a:ext cx="59674" cy="366586"/>
          </a:xfrm>
          <a:custGeom>
            <a:avLst/>
            <a:gdLst/>
            <a:ahLst/>
            <a:cxnLst/>
            <a:rect l="l" t="t" r="r" b="b"/>
            <a:pathLst>
              <a:path w="69786" h="538565">
                <a:moveTo>
                  <a:pt x="0" y="0"/>
                </a:moveTo>
                <a:lnTo>
                  <a:pt x="69786" y="5385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61403" y="3030913"/>
            <a:ext cx="99989" cy="82159"/>
          </a:xfrm>
          <a:custGeom>
            <a:avLst/>
            <a:gdLst/>
            <a:ahLst/>
            <a:cxnLst/>
            <a:rect l="l" t="t" r="r" b="b"/>
            <a:pathLst>
              <a:path w="116931" h="120703">
                <a:moveTo>
                  <a:pt x="45478" y="0"/>
                </a:moveTo>
                <a:lnTo>
                  <a:pt x="0" y="107802"/>
                </a:lnTo>
                <a:lnTo>
                  <a:pt x="3028" y="115251"/>
                </a:lnTo>
                <a:lnTo>
                  <a:pt x="15953" y="120703"/>
                </a:lnTo>
                <a:lnTo>
                  <a:pt x="23403" y="117675"/>
                </a:lnTo>
                <a:lnTo>
                  <a:pt x="51956" y="49992"/>
                </a:lnTo>
                <a:lnTo>
                  <a:pt x="84033" y="49992"/>
                </a:lnTo>
                <a:lnTo>
                  <a:pt x="45478" y="0"/>
                </a:lnTo>
                <a:close/>
              </a:path>
              <a:path w="116931" h="120703">
                <a:moveTo>
                  <a:pt x="84033" y="49992"/>
                </a:moveTo>
                <a:lnTo>
                  <a:pt x="51956" y="49992"/>
                </a:lnTo>
                <a:lnTo>
                  <a:pt x="96818" y="108162"/>
                </a:lnTo>
                <a:lnTo>
                  <a:pt x="104792" y="109192"/>
                </a:lnTo>
                <a:lnTo>
                  <a:pt x="115901" y="100625"/>
                </a:lnTo>
                <a:lnTo>
                  <a:pt x="116931" y="92650"/>
                </a:lnTo>
                <a:lnTo>
                  <a:pt x="84033" y="49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078858" y="2916824"/>
            <a:ext cx="863655" cy="59977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19719" y="3012763"/>
            <a:ext cx="682590" cy="455779"/>
          </a:xfrm>
          <a:custGeom>
            <a:avLst/>
            <a:gdLst/>
            <a:ahLst/>
            <a:cxnLst/>
            <a:rect l="l" t="t" r="r" b="b"/>
            <a:pathLst>
              <a:path w="798251" h="669601">
                <a:moveTo>
                  <a:pt x="798251" y="0"/>
                </a:moveTo>
                <a:lnTo>
                  <a:pt x="0" y="66960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16244" y="3001737"/>
            <a:ext cx="92631" cy="77289"/>
          </a:xfrm>
          <a:custGeom>
            <a:avLst/>
            <a:gdLst/>
            <a:ahLst/>
            <a:cxnLst/>
            <a:rect l="l" t="t" r="r" b="b"/>
            <a:pathLst>
              <a:path w="108327" h="113548">
                <a:moveTo>
                  <a:pt x="108327" y="32396"/>
                </a:moveTo>
                <a:lnTo>
                  <a:pt x="81339" y="32396"/>
                </a:lnTo>
                <a:lnTo>
                  <a:pt x="56512" y="101533"/>
                </a:lnTo>
                <a:lnTo>
                  <a:pt x="59942" y="108807"/>
                </a:lnTo>
                <a:lnTo>
                  <a:pt x="73145" y="113548"/>
                </a:lnTo>
                <a:lnTo>
                  <a:pt x="80418" y="110117"/>
                </a:lnTo>
                <a:lnTo>
                  <a:pt x="108327" y="32396"/>
                </a:lnTo>
                <a:close/>
              </a:path>
              <a:path w="108327" h="113548">
                <a:moveTo>
                  <a:pt x="119960" y="0"/>
                </a:moveTo>
                <a:lnTo>
                  <a:pt x="4641" y="19784"/>
                </a:lnTo>
                <a:lnTo>
                  <a:pt x="0" y="26348"/>
                </a:lnTo>
                <a:lnTo>
                  <a:pt x="2372" y="40175"/>
                </a:lnTo>
                <a:lnTo>
                  <a:pt x="8936" y="44818"/>
                </a:lnTo>
                <a:lnTo>
                  <a:pt x="81339" y="32396"/>
                </a:lnTo>
                <a:lnTo>
                  <a:pt x="108327" y="32396"/>
                </a:lnTo>
                <a:lnTo>
                  <a:pt x="11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30069" y="3451528"/>
            <a:ext cx="376738" cy="44700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73336" y="3552371"/>
            <a:ext cx="197051" cy="300853"/>
          </a:xfrm>
          <a:custGeom>
            <a:avLst/>
            <a:gdLst/>
            <a:ahLst/>
            <a:cxnLst/>
            <a:rect l="l" t="t" r="r" b="b"/>
            <a:pathLst>
              <a:path w="230440" h="441994">
                <a:moveTo>
                  <a:pt x="230440" y="0"/>
                </a:moveTo>
                <a:lnTo>
                  <a:pt x="0" y="4419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94174" y="3537158"/>
            <a:ext cx="90926" cy="84053"/>
          </a:xfrm>
          <a:custGeom>
            <a:avLst/>
            <a:gdLst/>
            <a:ahLst/>
            <a:cxnLst/>
            <a:rect l="l" t="t" r="r" b="b"/>
            <a:pathLst>
              <a:path w="106333" h="123485">
                <a:moveTo>
                  <a:pt x="102903" y="44698"/>
                </a:moveTo>
                <a:lnTo>
                  <a:pt x="77475" y="44698"/>
                </a:lnTo>
                <a:lnTo>
                  <a:pt x="80961" y="118075"/>
                </a:lnTo>
                <a:lnTo>
                  <a:pt x="86911" y="123485"/>
                </a:lnTo>
                <a:lnTo>
                  <a:pt x="100923" y="122820"/>
                </a:lnTo>
                <a:lnTo>
                  <a:pt x="106333" y="116870"/>
                </a:lnTo>
                <a:lnTo>
                  <a:pt x="102903" y="44698"/>
                </a:lnTo>
                <a:close/>
              </a:path>
              <a:path w="106333" h="123485">
                <a:moveTo>
                  <a:pt x="100779" y="0"/>
                </a:moveTo>
                <a:lnTo>
                  <a:pt x="1780" y="62360"/>
                </a:lnTo>
                <a:lnTo>
                  <a:pt x="0" y="70201"/>
                </a:lnTo>
                <a:lnTo>
                  <a:pt x="7477" y="82071"/>
                </a:lnTo>
                <a:lnTo>
                  <a:pt x="15318" y="83851"/>
                </a:lnTo>
                <a:lnTo>
                  <a:pt x="77475" y="44698"/>
                </a:lnTo>
                <a:lnTo>
                  <a:pt x="102903" y="44698"/>
                </a:lnTo>
                <a:lnTo>
                  <a:pt x="10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25228" y="2945114"/>
            <a:ext cx="248789" cy="5149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924706" y="3048045"/>
            <a:ext cx="23994" cy="367548"/>
          </a:xfrm>
          <a:custGeom>
            <a:avLst/>
            <a:gdLst/>
            <a:ahLst/>
            <a:cxnLst/>
            <a:rect l="l" t="t" r="r" b="b"/>
            <a:pathLst>
              <a:path w="28060" h="539978">
                <a:moveTo>
                  <a:pt x="0" y="539978"/>
                </a:moveTo>
                <a:lnTo>
                  <a:pt x="280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94990" y="3030912"/>
            <a:ext cx="100688" cy="80371"/>
          </a:xfrm>
          <a:custGeom>
            <a:avLst/>
            <a:gdLst/>
            <a:ahLst/>
            <a:cxnLst/>
            <a:rect l="l" t="t" r="r" b="b"/>
            <a:pathLst>
              <a:path w="117749" h="118076">
                <a:moveTo>
                  <a:pt x="90082" y="50341"/>
                </a:moveTo>
                <a:lnTo>
                  <a:pt x="61503" y="50341"/>
                </a:lnTo>
                <a:lnTo>
                  <a:pt x="95175" y="115629"/>
                </a:lnTo>
                <a:lnTo>
                  <a:pt x="102834" y="118076"/>
                </a:lnTo>
                <a:lnTo>
                  <a:pt x="115302" y="111646"/>
                </a:lnTo>
                <a:lnTo>
                  <a:pt x="117749" y="103987"/>
                </a:lnTo>
                <a:lnTo>
                  <a:pt x="90082" y="50341"/>
                </a:lnTo>
                <a:close/>
              </a:path>
              <a:path w="117749" h="118076">
                <a:moveTo>
                  <a:pt x="64119" y="0"/>
                </a:moveTo>
                <a:lnTo>
                  <a:pt x="0" y="97868"/>
                </a:lnTo>
                <a:lnTo>
                  <a:pt x="1640" y="105741"/>
                </a:lnTo>
                <a:lnTo>
                  <a:pt x="13374" y="113428"/>
                </a:lnTo>
                <a:lnTo>
                  <a:pt x="21245" y="111787"/>
                </a:lnTo>
                <a:lnTo>
                  <a:pt x="61503" y="50341"/>
                </a:lnTo>
                <a:lnTo>
                  <a:pt x="90082" y="50341"/>
                </a:lnTo>
                <a:lnTo>
                  <a:pt x="64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621353" y="3431724"/>
            <a:ext cx="486916" cy="5969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665892" y="3532260"/>
            <a:ext cx="306043" cy="450632"/>
          </a:xfrm>
          <a:custGeom>
            <a:avLst/>
            <a:gdLst/>
            <a:ahLst/>
            <a:cxnLst/>
            <a:rect l="l" t="t" r="r" b="b"/>
            <a:pathLst>
              <a:path w="357900" h="662039">
                <a:moveTo>
                  <a:pt x="357900" y="0"/>
                </a:moveTo>
                <a:lnTo>
                  <a:pt x="0" y="6620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895116" y="3517168"/>
            <a:ext cx="90316" cy="83902"/>
          </a:xfrm>
          <a:custGeom>
            <a:avLst/>
            <a:gdLst/>
            <a:ahLst/>
            <a:cxnLst/>
            <a:rect l="l" t="t" r="r" b="b"/>
            <a:pathLst>
              <a:path w="105619" h="123263">
                <a:moveTo>
                  <a:pt x="103261" y="44344"/>
                </a:moveTo>
                <a:lnTo>
                  <a:pt x="77848" y="44344"/>
                </a:lnTo>
                <a:lnTo>
                  <a:pt x="80233" y="117765"/>
                </a:lnTo>
                <a:lnTo>
                  <a:pt x="86100" y="123263"/>
                </a:lnTo>
                <a:lnTo>
                  <a:pt x="100121" y="122808"/>
                </a:lnTo>
                <a:lnTo>
                  <a:pt x="105619" y="116941"/>
                </a:lnTo>
                <a:lnTo>
                  <a:pt x="103261" y="44344"/>
                </a:lnTo>
                <a:close/>
              </a:path>
              <a:path w="105619" h="123263">
                <a:moveTo>
                  <a:pt x="101820" y="0"/>
                </a:moveTo>
                <a:lnTo>
                  <a:pt x="1898" y="60868"/>
                </a:lnTo>
                <a:lnTo>
                  <a:pt x="0" y="68682"/>
                </a:lnTo>
                <a:lnTo>
                  <a:pt x="7297" y="80662"/>
                </a:lnTo>
                <a:lnTo>
                  <a:pt x="15111" y="82561"/>
                </a:lnTo>
                <a:lnTo>
                  <a:pt x="77848" y="44344"/>
                </a:lnTo>
                <a:lnTo>
                  <a:pt x="103261" y="44344"/>
                </a:lnTo>
                <a:lnTo>
                  <a:pt x="101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999379" y="3448698"/>
            <a:ext cx="643298" cy="56865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40091" y="3547391"/>
            <a:ext cx="463676" cy="423614"/>
          </a:xfrm>
          <a:custGeom>
            <a:avLst/>
            <a:gdLst/>
            <a:ahLst/>
            <a:cxnLst/>
            <a:rect l="l" t="t" r="r" b="b"/>
            <a:pathLst>
              <a:path w="542243" h="622346">
                <a:moveTo>
                  <a:pt x="542243" y="0"/>
                </a:moveTo>
                <a:lnTo>
                  <a:pt x="0" y="6223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0096" y="3534457"/>
            <a:ext cx="91625" cy="81304"/>
          </a:xfrm>
          <a:custGeom>
            <a:avLst/>
            <a:gdLst/>
            <a:ahLst/>
            <a:cxnLst/>
            <a:rect l="l" t="t" r="r" b="b"/>
            <a:pathLst>
              <a:path w="107150" h="119446">
                <a:moveTo>
                  <a:pt x="107150" y="38007"/>
                </a:moveTo>
                <a:lnTo>
                  <a:pt x="81291" y="38007"/>
                </a:lnTo>
                <a:lnTo>
                  <a:pt x="67514" y="110163"/>
                </a:lnTo>
                <a:lnTo>
                  <a:pt x="72034" y="116814"/>
                </a:lnTo>
                <a:lnTo>
                  <a:pt x="85812" y="119446"/>
                </a:lnTo>
                <a:lnTo>
                  <a:pt x="92464" y="114927"/>
                </a:lnTo>
                <a:lnTo>
                  <a:pt x="107150" y="38007"/>
                </a:lnTo>
                <a:close/>
              </a:path>
              <a:path w="107150" h="119446">
                <a:moveTo>
                  <a:pt x="114406" y="0"/>
                </a:moveTo>
                <a:lnTo>
                  <a:pt x="3566" y="37471"/>
                </a:lnTo>
                <a:lnTo>
                  <a:pt x="0" y="44678"/>
                </a:lnTo>
                <a:lnTo>
                  <a:pt x="4493" y="57967"/>
                </a:lnTo>
                <a:lnTo>
                  <a:pt x="11700" y="61532"/>
                </a:lnTo>
                <a:lnTo>
                  <a:pt x="81291" y="38007"/>
                </a:lnTo>
                <a:lnTo>
                  <a:pt x="107150" y="38007"/>
                </a:lnTo>
                <a:lnTo>
                  <a:pt x="114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64168" y="3397774"/>
            <a:ext cx="462037" cy="6139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408435" y="3500199"/>
            <a:ext cx="282481" cy="465404"/>
          </a:xfrm>
          <a:custGeom>
            <a:avLst/>
            <a:gdLst/>
            <a:ahLst/>
            <a:cxnLst/>
            <a:rect l="l" t="t" r="r" b="b"/>
            <a:pathLst>
              <a:path w="330346" h="683742">
                <a:moveTo>
                  <a:pt x="330346" y="0"/>
                </a:moveTo>
                <a:lnTo>
                  <a:pt x="0" y="6837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15988" y="3484751"/>
            <a:ext cx="92101" cy="84302"/>
          </a:xfrm>
          <a:custGeom>
            <a:avLst/>
            <a:gdLst/>
            <a:ahLst/>
            <a:cxnLst/>
            <a:rect l="l" t="t" r="r" b="b"/>
            <a:pathLst>
              <a:path w="107707" h="123851">
                <a:moveTo>
                  <a:pt x="102137" y="45389"/>
                </a:moveTo>
                <a:lnTo>
                  <a:pt x="76659" y="45389"/>
                </a:lnTo>
                <a:lnTo>
                  <a:pt x="82384" y="118626"/>
                </a:lnTo>
                <a:lnTo>
                  <a:pt x="88496" y="123851"/>
                </a:lnTo>
                <a:lnTo>
                  <a:pt x="102481" y="122759"/>
                </a:lnTo>
                <a:lnTo>
                  <a:pt x="107707" y="116646"/>
                </a:lnTo>
                <a:lnTo>
                  <a:pt x="102137" y="45389"/>
                </a:lnTo>
                <a:close/>
              </a:path>
              <a:path w="107707" h="123851">
                <a:moveTo>
                  <a:pt x="98590" y="0"/>
                </a:moveTo>
                <a:lnTo>
                  <a:pt x="1540" y="65352"/>
                </a:lnTo>
                <a:lnTo>
                  <a:pt x="0" y="73245"/>
                </a:lnTo>
                <a:lnTo>
                  <a:pt x="7835" y="84881"/>
                </a:lnTo>
                <a:lnTo>
                  <a:pt x="15727" y="86420"/>
                </a:lnTo>
                <a:lnTo>
                  <a:pt x="76659" y="45389"/>
                </a:lnTo>
                <a:lnTo>
                  <a:pt x="102137" y="45389"/>
                </a:lnTo>
                <a:lnTo>
                  <a:pt x="9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025546" y="3448698"/>
            <a:ext cx="458483" cy="56865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62351" y="3549633"/>
            <a:ext cx="279091" cy="421372"/>
          </a:xfrm>
          <a:custGeom>
            <a:avLst/>
            <a:gdLst/>
            <a:ahLst/>
            <a:cxnLst/>
            <a:rect l="l" t="t" r="r" b="b"/>
            <a:pathLst>
              <a:path w="326382" h="619053">
                <a:moveTo>
                  <a:pt x="326382" y="6190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48009" y="3534457"/>
            <a:ext cx="90741" cy="84009"/>
          </a:xfrm>
          <a:custGeom>
            <a:avLst/>
            <a:gdLst/>
            <a:ahLst/>
            <a:cxnLst/>
            <a:rect l="l" t="t" r="r" b="b"/>
            <a:pathLst>
              <a:path w="106116" h="123421">
                <a:moveTo>
                  <a:pt x="5015" y="0"/>
                </a:moveTo>
                <a:lnTo>
                  <a:pt x="0" y="116895"/>
                </a:lnTo>
                <a:lnTo>
                  <a:pt x="5436" y="122819"/>
                </a:lnTo>
                <a:lnTo>
                  <a:pt x="19451" y="123421"/>
                </a:lnTo>
                <a:lnTo>
                  <a:pt x="25375" y="117984"/>
                </a:lnTo>
                <a:lnTo>
                  <a:pt x="28525" y="44592"/>
                </a:lnTo>
                <a:lnTo>
                  <a:pt x="76533" y="44592"/>
                </a:lnTo>
                <a:lnTo>
                  <a:pt x="5015" y="0"/>
                </a:lnTo>
                <a:close/>
              </a:path>
              <a:path w="106116" h="123421">
                <a:moveTo>
                  <a:pt x="76533" y="44592"/>
                </a:moveTo>
                <a:lnTo>
                  <a:pt x="28525" y="44592"/>
                </a:lnTo>
                <a:lnTo>
                  <a:pt x="90860" y="83459"/>
                </a:lnTo>
                <a:lnTo>
                  <a:pt x="98694" y="81641"/>
                </a:lnTo>
                <a:lnTo>
                  <a:pt x="106116" y="69738"/>
                </a:lnTo>
                <a:lnTo>
                  <a:pt x="104300" y="61904"/>
                </a:lnTo>
                <a:lnTo>
                  <a:pt x="76533" y="4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776447" y="3443040"/>
            <a:ext cx="319872" cy="46680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09860" y="3545195"/>
            <a:ext cx="144735" cy="319914"/>
          </a:xfrm>
          <a:custGeom>
            <a:avLst/>
            <a:gdLst/>
            <a:ahLst/>
            <a:cxnLst/>
            <a:rect l="l" t="t" r="r" b="b"/>
            <a:pathLst>
              <a:path w="169259" h="469997">
                <a:moveTo>
                  <a:pt x="169259" y="46999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84408" y="3529053"/>
            <a:ext cx="95467" cy="84559"/>
          </a:xfrm>
          <a:custGeom>
            <a:avLst/>
            <a:gdLst/>
            <a:ahLst/>
            <a:cxnLst/>
            <a:rect l="l" t="t" r="r" b="b"/>
            <a:pathLst>
              <a:path w="111643" h="124228">
                <a:moveTo>
                  <a:pt x="21224" y="0"/>
                </a:moveTo>
                <a:lnTo>
                  <a:pt x="0" y="115062"/>
                </a:lnTo>
                <a:lnTo>
                  <a:pt x="4560" y="121685"/>
                </a:lnTo>
                <a:lnTo>
                  <a:pt x="18356" y="124228"/>
                </a:lnTo>
                <a:lnTo>
                  <a:pt x="24978" y="119669"/>
                </a:lnTo>
                <a:lnTo>
                  <a:pt x="38303" y="47428"/>
                </a:lnTo>
                <a:lnTo>
                  <a:pt x="77870" y="47428"/>
                </a:lnTo>
                <a:lnTo>
                  <a:pt x="21224" y="0"/>
                </a:lnTo>
                <a:close/>
              </a:path>
              <a:path w="111643" h="124228">
                <a:moveTo>
                  <a:pt x="77870" y="47428"/>
                </a:moveTo>
                <a:lnTo>
                  <a:pt x="38303" y="47428"/>
                </a:lnTo>
                <a:lnTo>
                  <a:pt x="94627" y="94585"/>
                </a:lnTo>
                <a:lnTo>
                  <a:pt x="102637" y="93877"/>
                </a:lnTo>
                <a:lnTo>
                  <a:pt x="111643" y="83121"/>
                </a:lnTo>
                <a:lnTo>
                  <a:pt x="110934" y="75111"/>
                </a:lnTo>
                <a:lnTo>
                  <a:pt x="77870" y="47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260626" y="237608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76911" y="2829927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87329" y="2829927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635755" y="2829927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848879" y="2376089"/>
            <a:ext cx="324436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39820" y="237608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88690" y="1900639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585991" y="3328068"/>
            <a:ext cx="324439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973768" y="3333471"/>
            <a:ext cx="324436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54756" y="3333471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737102" y="3333471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990486" y="3333471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227617" y="3772183"/>
            <a:ext cx="324438" cy="2009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543446" y="3777584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24434" y="3777584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308137" y="3777584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702699" y="3777584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910431" y="3772183"/>
            <a:ext cx="324437" cy="2009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694127" y="2030307"/>
            <a:ext cx="328511" cy="167487"/>
          </a:xfrm>
          <a:custGeom>
            <a:avLst/>
            <a:gdLst/>
            <a:ahLst/>
            <a:cxnLst/>
            <a:rect l="l" t="t" r="r" b="b"/>
            <a:pathLst>
              <a:path w="384175" h="246061">
                <a:moveTo>
                  <a:pt x="0" y="246061"/>
                </a:moveTo>
                <a:lnTo>
                  <a:pt x="384175" y="246061"/>
                </a:lnTo>
                <a:lnTo>
                  <a:pt x="38417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58372" y="2134042"/>
            <a:ext cx="290501" cy="167487"/>
          </a:xfrm>
          <a:custGeom>
            <a:avLst/>
            <a:gdLst/>
            <a:ahLst/>
            <a:cxnLst/>
            <a:rect l="l" t="t" r="r" b="b"/>
            <a:pathLst>
              <a:path w="339725" h="246061">
                <a:moveTo>
                  <a:pt x="0" y="246061"/>
                </a:moveTo>
                <a:lnTo>
                  <a:pt x="339725" y="246061"/>
                </a:lnTo>
                <a:lnTo>
                  <a:pt x="33972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852488" y="2637045"/>
            <a:ext cx="312221" cy="167488"/>
          </a:xfrm>
          <a:custGeom>
            <a:avLst/>
            <a:gdLst/>
            <a:ahLst/>
            <a:cxnLst/>
            <a:rect l="l" t="t" r="r" b="b"/>
            <a:pathLst>
              <a:path w="365125" h="246062">
                <a:moveTo>
                  <a:pt x="0" y="246062"/>
                </a:moveTo>
                <a:lnTo>
                  <a:pt x="365125" y="246062"/>
                </a:lnTo>
                <a:lnTo>
                  <a:pt x="3651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645257" y="3433963"/>
            <a:ext cx="336656" cy="167488"/>
          </a:xfrm>
          <a:custGeom>
            <a:avLst/>
            <a:gdLst/>
            <a:ahLst/>
            <a:cxnLst/>
            <a:rect l="l" t="t" r="r" b="b"/>
            <a:pathLst>
              <a:path w="393700" h="246063">
                <a:moveTo>
                  <a:pt x="0" y="246063"/>
                </a:moveTo>
                <a:lnTo>
                  <a:pt x="393700" y="246063"/>
                </a:lnTo>
                <a:lnTo>
                  <a:pt x="39370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66077" y="3082780"/>
            <a:ext cx="357017" cy="168568"/>
          </a:xfrm>
          <a:custGeom>
            <a:avLst/>
            <a:gdLst/>
            <a:ahLst/>
            <a:cxnLst/>
            <a:rect l="l" t="t" r="r" b="b"/>
            <a:pathLst>
              <a:path w="417511" h="247650">
                <a:moveTo>
                  <a:pt x="0" y="247650"/>
                </a:moveTo>
                <a:lnTo>
                  <a:pt x="417511" y="247650"/>
                </a:lnTo>
                <a:lnTo>
                  <a:pt x="41751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62464" y="3066571"/>
            <a:ext cx="309506" cy="167488"/>
          </a:xfrm>
          <a:custGeom>
            <a:avLst/>
            <a:gdLst/>
            <a:ahLst/>
            <a:cxnLst/>
            <a:rect l="l" t="t" r="r" b="b"/>
            <a:pathLst>
              <a:path w="361950" h="246063">
                <a:moveTo>
                  <a:pt x="0" y="246063"/>
                </a:moveTo>
                <a:lnTo>
                  <a:pt x="361950" y="246063"/>
                </a:lnTo>
                <a:lnTo>
                  <a:pt x="36195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449780" y="2555463"/>
            <a:ext cx="363805" cy="167487"/>
          </a:xfrm>
          <a:custGeom>
            <a:avLst/>
            <a:gdLst/>
            <a:ahLst/>
            <a:cxnLst/>
            <a:rect l="l" t="t" r="r" b="b"/>
            <a:pathLst>
              <a:path w="425450" h="246061">
                <a:moveTo>
                  <a:pt x="0" y="246061"/>
                </a:moveTo>
                <a:lnTo>
                  <a:pt x="425450" y="246061"/>
                </a:lnTo>
                <a:lnTo>
                  <a:pt x="425450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521262" y="2086497"/>
            <a:ext cx="278283" cy="167487"/>
          </a:xfrm>
          <a:custGeom>
            <a:avLst/>
            <a:gdLst/>
            <a:ahLst/>
            <a:cxnLst/>
            <a:rect l="l" t="t" r="r" b="b"/>
            <a:pathLst>
              <a:path w="325437" h="246061">
                <a:moveTo>
                  <a:pt x="0" y="246061"/>
                </a:moveTo>
                <a:lnTo>
                  <a:pt x="325437" y="246061"/>
                </a:lnTo>
                <a:lnTo>
                  <a:pt x="325437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344359" y="2555463"/>
            <a:ext cx="389598" cy="167487"/>
          </a:xfrm>
          <a:custGeom>
            <a:avLst/>
            <a:gdLst/>
            <a:ahLst/>
            <a:cxnLst/>
            <a:rect l="l" t="t" r="r" b="b"/>
            <a:pathLst>
              <a:path w="455613" h="246061">
                <a:moveTo>
                  <a:pt x="0" y="246061"/>
                </a:moveTo>
                <a:lnTo>
                  <a:pt x="455613" y="246061"/>
                </a:lnTo>
                <a:lnTo>
                  <a:pt x="455613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65616" y="3082780"/>
            <a:ext cx="340727" cy="168568"/>
          </a:xfrm>
          <a:custGeom>
            <a:avLst/>
            <a:gdLst/>
            <a:ahLst/>
            <a:cxnLst/>
            <a:rect l="l" t="t" r="r" b="b"/>
            <a:pathLst>
              <a:path w="398461" h="247650">
                <a:moveTo>
                  <a:pt x="0" y="247650"/>
                </a:moveTo>
                <a:lnTo>
                  <a:pt x="398461" y="247650"/>
                </a:lnTo>
                <a:lnTo>
                  <a:pt x="39846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322639" y="3429641"/>
            <a:ext cx="298646" cy="167488"/>
          </a:xfrm>
          <a:custGeom>
            <a:avLst/>
            <a:gdLst/>
            <a:ahLst/>
            <a:cxnLst/>
            <a:rect l="l" t="t" r="r" b="b"/>
            <a:pathLst>
              <a:path w="349250" h="246063">
                <a:moveTo>
                  <a:pt x="0" y="246063"/>
                </a:moveTo>
                <a:lnTo>
                  <a:pt x="349250" y="246063"/>
                </a:lnTo>
                <a:lnTo>
                  <a:pt x="349250" y="0"/>
                </a:lnTo>
                <a:lnTo>
                  <a:pt x="0" y="0"/>
                </a:lnTo>
                <a:lnTo>
                  <a:pt x="0" y="24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423095" y="2829927"/>
            <a:ext cx="325795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7688619" y="3386419"/>
            <a:ext cx="191133" cy="251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00">
              <a:lnSpc>
                <a:spcPts val="1381"/>
              </a:lnSpc>
            </a:pPr>
            <a:r>
              <a:rPr sz="130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  <a:p>
            <a:pPr marL="9942">
              <a:lnSpc>
                <a:spcPts val="822"/>
              </a:lnSpc>
            </a:pPr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7076393" y="351198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6457382" y="351306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5832940" y="351306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4798538" y="394961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7330241" y="394961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6646070" y="395609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6027060" y="39571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5402618" y="39571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8013056" y="394961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6781820" y="205278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6027060" y="215651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5932036" y="2659521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6737023" y="345643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168023" y="3105255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840655" y="308904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555120" y="257793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5624566" y="2108972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7462596" y="257793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6459418" y="3105255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7395400" y="345211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5464925" y="2720788"/>
            <a:ext cx="225341" cy="167488"/>
          </a:xfrm>
          <a:custGeom>
            <a:avLst/>
            <a:gdLst/>
            <a:ahLst/>
            <a:cxnLst/>
            <a:rect l="l" t="t" r="r" b="b"/>
            <a:pathLst>
              <a:path w="263524" h="246062">
                <a:moveTo>
                  <a:pt x="0" y="246062"/>
                </a:moveTo>
                <a:lnTo>
                  <a:pt x="263524" y="246062"/>
                </a:lnTo>
                <a:lnTo>
                  <a:pt x="263524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5541759" y="2743265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5577599" y="3100068"/>
            <a:ext cx="297287" cy="158867"/>
          </a:xfrm>
          <a:custGeom>
            <a:avLst/>
            <a:gdLst/>
            <a:ahLst/>
            <a:cxnLst/>
            <a:rect l="l" t="t" r="r" b="b"/>
            <a:pathLst>
              <a:path w="347661" h="233397">
                <a:moveTo>
                  <a:pt x="0" y="233397"/>
                </a:moveTo>
                <a:lnTo>
                  <a:pt x="347661" y="233397"/>
                </a:lnTo>
                <a:lnTo>
                  <a:pt x="347661" y="0"/>
                </a:lnTo>
                <a:lnTo>
                  <a:pt x="0" y="0"/>
                </a:lnTo>
                <a:lnTo>
                  <a:pt x="0" y="233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 txBox="1"/>
          <p:nvPr/>
        </p:nvSpPr>
        <p:spPr>
          <a:xfrm>
            <a:off x="5649679" y="3122544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4641701" y="1864390"/>
            <a:ext cx="529566" cy="24613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723445" y="1898340"/>
            <a:ext cx="348305" cy="18389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83464" y="1882269"/>
            <a:ext cx="443000" cy="17807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683464" y="1882269"/>
            <a:ext cx="443000" cy="178070"/>
          </a:xfrm>
          <a:custGeom>
            <a:avLst/>
            <a:gdLst/>
            <a:ahLst/>
            <a:cxnLst/>
            <a:rect l="l" t="t" r="r" b="b"/>
            <a:pathLst>
              <a:path w="518064" h="261609">
                <a:moveTo>
                  <a:pt x="0" y="0"/>
                </a:moveTo>
                <a:lnTo>
                  <a:pt x="518064" y="0"/>
                </a:lnTo>
                <a:lnTo>
                  <a:pt x="518064" y="261609"/>
                </a:lnTo>
                <a:lnTo>
                  <a:pt x="0" y="2616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4750796" y="1903016"/>
            <a:ext cx="30461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DAO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4648809" y="3519427"/>
            <a:ext cx="231018" cy="21218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91895" y="3537017"/>
            <a:ext cx="145249" cy="1434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691895" y="3537017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855690" y="2006557"/>
            <a:ext cx="1185675" cy="1766164"/>
          </a:xfrm>
          <a:custGeom>
            <a:avLst/>
            <a:gdLst/>
            <a:ahLst/>
            <a:cxnLst/>
            <a:rect l="l" t="t" r="r" b="b"/>
            <a:pathLst>
              <a:path w="1386581" h="2594735">
                <a:moveTo>
                  <a:pt x="0" y="2594735"/>
                </a:moveTo>
                <a:lnTo>
                  <a:pt x="34129" y="2315335"/>
                </a:lnTo>
                <a:lnTo>
                  <a:pt x="69849" y="2039111"/>
                </a:lnTo>
                <a:lnTo>
                  <a:pt x="109536" y="1770823"/>
                </a:lnTo>
                <a:lnTo>
                  <a:pt x="153192" y="1513648"/>
                </a:lnTo>
                <a:lnTo>
                  <a:pt x="204786" y="1270761"/>
                </a:lnTo>
                <a:lnTo>
                  <a:pt x="232567" y="1155667"/>
                </a:lnTo>
                <a:lnTo>
                  <a:pt x="263523" y="1046129"/>
                </a:lnTo>
                <a:lnTo>
                  <a:pt x="297655" y="942148"/>
                </a:lnTo>
                <a:lnTo>
                  <a:pt x="333373" y="843723"/>
                </a:lnTo>
                <a:lnTo>
                  <a:pt x="373061" y="751648"/>
                </a:lnTo>
                <a:lnTo>
                  <a:pt x="415129" y="666717"/>
                </a:lnTo>
                <a:lnTo>
                  <a:pt x="465136" y="587342"/>
                </a:lnTo>
                <a:lnTo>
                  <a:pt x="525461" y="513523"/>
                </a:lnTo>
                <a:lnTo>
                  <a:pt x="594517" y="443673"/>
                </a:lnTo>
                <a:lnTo>
                  <a:pt x="669923" y="378585"/>
                </a:lnTo>
                <a:lnTo>
                  <a:pt x="750092" y="318261"/>
                </a:lnTo>
                <a:lnTo>
                  <a:pt x="833436" y="262698"/>
                </a:lnTo>
                <a:lnTo>
                  <a:pt x="917573" y="212692"/>
                </a:lnTo>
                <a:lnTo>
                  <a:pt x="1000917" y="166654"/>
                </a:lnTo>
                <a:lnTo>
                  <a:pt x="1081879" y="126173"/>
                </a:lnTo>
                <a:lnTo>
                  <a:pt x="1157286" y="91248"/>
                </a:lnTo>
                <a:lnTo>
                  <a:pt x="1227136" y="61085"/>
                </a:lnTo>
                <a:lnTo>
                  <a:pt x="1288254" y="36479"/>
                </a:lnTo>
                <a:lnTo>
                  <a:pt x="1339054" y="17429"/>
                </a:lnTo>
                <a:lnTo>
                  <a:pt x="1377154" y="3142"/>
                </a:lnTo>
                <a:lnTo>
                  <a:pt x="1386581" y="0"/>
                </a:lnTo>
              </a:path>
            </a:pathLst>
          </a:custGeom>
          <a:ln w="15874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955672" y="1984816"/>
            <a:ext cx="106139" cy="76491"/>
          </a:xfrm>
          <a:custGeom>
            <a:avLst/>
            <a:gdLst/>
            <a:ahLst/>
            <a:cxnLst/>
            <a:rect l="l" t="t" r="r" b="b"/>
            <a:pathLst>
              <a:path w="124124" h="112375">
                <a:moveTo>
                  <a:pt x="9603" y="0"/>
                </a:moveTo>
                <a:lnTo>
                  <a:pt x="2874" y="4400"/>
                </a:lnTo>
                <a:lnTo>
                  <a:pt x="0" y="18131"/>
                </a:lnTo>
                <a:lnTo>
                  <a:pt x="4400" y="24861"/>
                </a:lnTo>
                <a:lnTo>
                  <a:pt x="76301" y="39911"/>
                </a:lnTo>
                <a:lnTo>
                  <a:pt x="27810" y="95091"/>
                </a:lnTo>
                <a:lnTo>
                  <a:pt x="28328" y="103115"/>
                </a:lnTo>
                <a:lnTo>
                  <a:pt x="38865" y="112375"/>
                </a:lnTo>
                <a:lnTo>
                  <a:pt x="46889" y="111857"/>
                </a:lnTo>
                <a:lnTo>
                  <a:pt x="124124" y="23969"/>
                </a:lnTo>
                <a:lnTo>
                  <a:pt x="9603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 txBox="1"/>
          <p:nvPr/>
        </p:nvSpPr>
        <p:spPr>
          <a:xfrm>
            <a:off x="6725800" y="1901287"/>
            <a:ext cx="1607259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b="1" dirty="0">
                <a:latin typeface="Times New Roman"/>
                <a:cs typeface="Times New Roman"/>
              </a:rPr>
              <a:t>N</a:t>
            </a:r>
            <a:r>
              <a:rPr sz="1100" b="1" spc="-12" dirty="0">
                <a:latin typeface="Times New Roman"/>
                <a:cs typeface="Times New Roman"/>
              </a:rPr>
              <a:t>ON S</a:t>
            </a:r>
            <a:r>
              <a:rPr sz="1100" b="1" spc="-31" dirty="0">
                <a:latin typeface="Times New Roman"/>
                <a:cs typeface="Times New Roman"/>
              </a:rPr>
              <a:t>T</a:t>
            </a:r>
            <a:r>
              <a:rPr sz="1100" b="1" spc="-12" dirty="0">
                <a:latin typeface="Times New Roman"/>
                <a:cs typeface="Times New Roman"/>
              </a:rPr>
              <a:t>ORING MOD</a:t>
            </a:r>
            <a:r>
              <a:rPr sz="1100" b="1" spc="-8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1365043" y="4265806"/>
            <a:ext cx="2303376" cy="21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600" dirty="0">
                <a:latin typeface="Arial"/>
                <a:cs typeface="Arial"/>
              </a:rPr>
              <a:t>Unica</a:t>
            </a:r>
            <a:r>
              <a:rPr sz="1600" spc="-8" dirty="0">
                <a:latin typeface="Arial"/>
                <a:cs typeface="Arial"/>
              </a:rPr>
              <a:t>st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paren</a:t>
            </a:r>
            <a:r>
              <a:rPr sz="1600" spc="-8" dirty="0">
                <a:latin typeface="Arial"/>
                <a:cs typeface="Arial"/>
              </a:rPr>
              <a:t>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842130" y="4286554"/>
            <a:ext cx="3293795" cy="3838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198831">
              <a:lnSpc>
                <a:spcPts val="1722"/>
              </a:lnSpc>
            </a:pPr>
            <a:r>
              <a:rPr sz="1600" dirty="0">
                <a:latin typeface="Arial"/>
                <a:cs typeface="Arial"/>
              </a:rPr>
              <a:t>Unica</a:t>
            </a:r>
            <a:r>
              <a:rPr sz="1600" spc="-8" dirty="0">
                <a:latin typeface="Arial"/>
                <a:cs typeface="Arial"/>
              </a:rPr>
              <a:t>st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6" dirty="0">
                <a:latin typeface="Arial"/>
                <a:cs typeface="Arial"/>
              </a:rPr>
              <a:t>OD</a:t>
            </a:r>
            <a:r>
              <a:rPr sz="1600" spc="-12" dirty="0">
                <a:latin typeface="Arial"/>
                <a:cs typeface="Arial"/>
              </a:rPr>
              <a:t>AG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Roo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(no</a:t>
            </a:r>
            <a:r>
              <a:rPr sz="1600" spc="-8" dirty="0">
                <a:latin typeface="Arial"/>
                <a:cs typeface="Arial"/>
              </a:rPr>
              <a:t>t processed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8" dirty="0">
                <a:latin typeface="Arial"/>
                <a:cs typeface="Arial"/>
              </a:rPr>
              <a:t>termediate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nodes)</a:t>
            </a:r>
          </a:p>
        </p:txBody>
      </p:sp>
      <p:sp>
        <p:nvSpPr>
          <p:cNvPr id="301" name="object 301"/>
          <p:cNvSpPr/>
          <p:nvPr/>
        </p:nvSpPr>
        <p:spPr>
          <a:xfrm>
            <a:off x="5359636" y="3553376"/>
            <a:ext cx="231018" cy="21218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02781" y="3572275"/>
            <a:ext cx="145249" cy="1434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402781" y="3572275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338275" y="2094955"/>
            <a:ext cx="772068" cy="1729093"/>
          </a:xfrm>
          <a:custGeom>
            <a:avLst/>
            <a:gdLst/>
            <a:ahLst/>
            <a:cxnLst/>
            <a:rect l="l" t="t" r="r" b="b"/>
            <a:pathLst>
              <a:path w="902891" h="2540272">
                <a:moveTo>
                  <a:pt x="0" y="2540272"/>
                </a:moveTo>
                <a:lnTo>
                  <a:pt x="205580" y="2159272"/>
                </a:lnTo>
                <a:lnTo>
                  <a:pt x="304005" y="1971153"/>
                </a:lnTo>
                <a:lnTo>
                  <a:pt x="399255" y="1786209"/>
                </a:lnTo>
                <a:lnTo>
                  <a:pt x="488155" y="1605235"/>
                </a:lnTo>
                <a:lnTo>
                  <a:pt x="569117" y="1429022"/>
                </a:lnTo>
                <a:lnTo>
                  <a:pt x="642143" y="1258365"/>
                </a:lnTo>
                <a:lnTo>
                  <a:pt x="704055" y="1094059"/>
                </a:lnTo>
                <a:lnTo>
                  <a:pt x="731043" y="1010715"/>
                </a:lnTo>
                <a:lnTo>
                  <a:pt x="755648" y="923403"/>
                </a:lnTo>
                <a:lnTo>
                  <a:pt x="799305" y="738459"/>
                </a:lnTo>
                <a:lnTo>
                  <a:pt x="834230" y="551928"/>
                </a:lnTo>
                <a:lnTo>
                  <a:pt x="848517" y="461441"/>
                </a:lnTo>
                <a:lnTo>
                  <a:pt x="861217" y="374128"/>
                </a:lnTo>
                <a:lnTo>
                  <a:pt x="871535" y="291578"/>
                </a:lnTo>
                <a:lnTo>
                  <a:pt x="881061" y="216172"/>
                </a:lnTo>
                <a:lnTo>
                  <a:pt x="888998" y="147909"/>
                </a:lnTo>
                <a:lnTo>
                  <a:pt x="894555" y="89965"/>
                </a:lnTo>
                <a:lnTo>
                  <a:pt x="899317" y="41547"/>
                </a:lnTo>
                <a:lnTo>
                  <a:pt x="902493" y="5034"/>
                </a:lnTo>
                <a:lnTo>
                  <a:pt x="902891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054981" y="2077852"/>
            <a:ext cx="100512" cy="81050"/>
          </a:xfrm>
          <a:custGeom>
            <a:avLst/>
            <a:gdLst/>
            <a:ahLst/>
            <a:cxnLst/>
            <a:rect l="l" t="t" r="r" b="b"/>
            <a:pathLst>
              <a:path w="117543" h="119073">
                <a:moveTo>
                  <a:pt x="90957" y="50253"/>
                </a:moveTo>
                <a:lnTo>
                  <a:pt x="62758" y="50253"/>
                </a:lnTo>
                <a:lnTo>
                  <a:pt x="94664" y="116422"/>
                </a:lnTo>
                <a:lnTo>
                  <a:pt x="102255" y="119073"/>
                </a:lnTo>
                <a:lnTo>
                  <a:pt x="114890" y="112981"/>
                </a:lnTo>
                <a:lnTo>
                  <a:pt x="117543" y="105389"/>
                </a:lnTo>
                <a:lnTo>
                  <a:pt x="90957" y="50253"/>
                </a:lnTo>
                <a:close/>
              </a:path>
              <a:path w="117543" h="119073">
                <a:moveTo>
                  <a:pt x="66724" y="0"/>
                </a:moveTo>
                <a:lnTo>
                  <a:pt x="0" y="96111"/>
                </a:lnTo>
                <a:lnTo>
                  <a:pt x="1428" y="104025"/>
                </a:lnTo>
                <a:lnTo>
                  <a:pt x="12952" y="112025"/>
                </a:lnTo>
                <a:lnTo>
                  <a:pt x="20866" y="110596"/>
                </a:lnTo>
                <a:lnTo>
                  <a:pt x="62758" y="50253"/>
                </a:lnTo>
                <a:lnTo>
                  <a:pt x="90957" y="50253"/>
                </a:lnTo>
                <a:lnTo>
                  <a:pt x="66724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70782" y="3013014"/>
            <a:ext cx="231018" cy="2121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314925" y="3030912"/>
            <a:ext cx="145249" cy="14349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314925" y="3030912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230355" y="2137616"/>
            <a:ext cx="783291" cy="1155873"/>
          </a:xfrm>
          <a:custGeom>
            <a:avLst/>
            <a:gdLst/>
            <a:ahLst/>
            <a:cxnLst/>
            <a:rect l="l" t="t" r="r" b="b"/>
            <a:pathLst>
              <a:path w="916015" h="1698135">
                <a:moveTo>
                  <a:pt x="0" y="1698135"/>
                </a:moveTo>
                <a:lnTo>
                  <a:pt x="209549" y="1484617"/>
                </a:lnTo>
                <a:lnTo>
                  <a:pt x="310355" y="1378254"/>
                </a:lnTo>
                <a:lnTo>
                  <a:pt x="406399" y="1271891"/>
                </a:lnTo>
                <a:lnTo>
                  <a:pt x="496886" y="1164735"/>
                </a:lnTo>
                <a:lnTo>
                  <a:pt x="579436" y="1057579"/>
                </a:lnTo>
                <a:lnTo>
                  <a:pt x="653254" y="950423"/>
                </a:lnTo>
                <a:lnTo>
                  <a:pt x="716754" y="842473"/>
                </a:lnTo>
                <a:lnTo>
                  <a:pt x="744536" y="785323"/>
                </a:lnTo>
                <a:lnTo>
                  <a:pt x="769141" y="722617"/>
                </a:lnTo>
                <a:lnTo>
                  <a:pt x="812799" y="586091"/>
                </a:lnTo>
                <a:lnTo>
                  <a:pt x="847723" y="442423"/>
                </a:lnTo>
                <a:lnTo>
                  <a:pt x="874711" y="301135"/>
                </a:lnTo>
                <a:lnTo>
                  <a:pt x="885823" y="235254"/>
                </a:lnTo>
                <a:lnTo>
                  <a:pt x="895349" y="174135"/>
                </a:lnTo>
                <a:lnTo>
                  <a:pt x="902491" y="118573"/>
                </a:lnTo>
                <a:lnTo>
                  <a:pt x="908049" y="70154"/>
                </a:lnTo>
                <a:lnTo>
                  <a:pt x="912811" y="30467"/>
                </a:lnTo>
                <a:lnTo>
                  <a:pt x="915986" y="304"/>
                </a:lnTo>
                <a:lnTo>
                  <a:pt x="916015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957422" y="2120533"/>
            <a:ext cx="100387" cy="81389"/>
          </a:xfrm>
          <a:custGeom>
            <a:avLst/>
            <a:gdLst/>
            <a:ahLst/>
            <a:cxnLst/>
            <a:rect l="l" t="t" r="r" b="b"/>
            <a:pathLst>
              <a:path w="117397" h="119571">
                <a:moveTo>
                  <a:pt x="91415" y="50191"/>
                </a:moveTo>
                <a:lnTo>
                  <a:pt x="63407" y="50191"/>
                </a:lnTo>
                <a:lnTo>
                  <a:pt x="94362" y="116810"/>
                </a:lnTo>
                <a:lnTo>
                  <a:pt x="101914" y="119571"/>
                </a:lnTo>
                <a:lnTo>
                  <a:pt x="114636" y="113659"/>
                </a:lnTo>
                <a:lnTo>
                  <a:pt x="117397" y="106107"/>
                </a:lnTo>
                <a:lnTo>
                  <a:pt x="91415" y="50191"/>
                </a:lnTo>
                <a:close/>
              </a:path>
              <a:path w="117397" h="119571">
                <a:moveTo>
                  <a:pt x="68093" y="0"/>
                </a:moveTo>
                <a:lnTo>
                  <a:pt x="0" y="95145"/>
                </a:lnTo>
                <a:lnTo>
                  <a:pt x="1314" y="103079"/>
                </a:lnTo>
                <a:lnTo>
                  <a:pt x="12721" y="111243"/>
                </a:lnTo>
                <a:lnTo>
                  <a:pt x="20655" y="109928"/>
                </a:lnTo>
                <a:lnTo>
                  <a:pt x="63407" y="50191"/>
                </a:lnTo>
                <a:lnTo>
                  <a:pt x="91415" y="50191"/>
                </a:lnTo>
                <a:lnTo>
                  <a:pt x="68093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320540" y="2616937"/>
            <a:ext cx="231018" cy="21218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363073" y="2636076"/>
            <a:ext cx="145250" cy="1434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363073" y="2636076"/>
            <a:ext cx="145250" cy="143493"/>
          </a:xfrm>
          <a:custGeom>
            <a:avLst/>
            <a:gdLst/>
            <a:ahLst/>
            <a:cxnLst/>
            <a:rect l="l" t="t" r="r" b="b"/>
            <a:pathLst>
              <a:path w="169862" h="210811">
                <a:moveTo>
                  <a:pt x="0" y="0"/>
                </a:moveTo>
                <a:lnTo>
                  <a:pt x="169862" y="0"/>
                </a:lnTo>
                <a:lnTo>
                  <a:pt x="169862" y="210811"/>
                </a:lnTo>
                <a:lnTo>
                  <a:pt x="0" y="210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98453" y="2145806"/>
            <a:ext cx="747413" cy="685200"/>
          </a:xfrm>
          <a:custGeom>
            <a:avLst/>
            <a:gdLst/>
            <a:ahLst/>
            <a:cxnLst/>
            <a:rect l="l" t="t" r="r" b="b"/>
            <a:pathLst>
              <a:path w="874058" h="1006652">
                <a:moveTo>
                  <a:pt x="0" y="1006652"/>
                </a:moveTo>
                <a:lnTo>
                  <a:pt x="174624" y="933627"/>
                </a:lnTo>
                <a:lnTo>
                  <a:pt x="340518" y="852665"/>
                </a:lnTo>
                <a:lnTo>
                  <a:pt x="418306" y="807421"/>
                </a:lnTo>
                <a:lnTo>
                  <a:pt x="490536" y="758208"/>
                </a:lnTo>
                <a:lnTo>
                  <a:pt x="557211" y="703440"/>
                </a:lnTo>
                <a:lnTo>
                  <a:pt x="615948" y="642321"/>
                </a:lnTo>
                <a:lnTo>
                  <a:pt x="642936" y="606602"/>
                </a:lnTo>
                <a:lnTo>
                  <a:pt x="669130" y="564534"/>
                </a:lnTo>
                <a:lnTo>
                  <a:pt x="694530" y="516908"/>
                </a:lnTo>
                <a:lnTo>
                  <a:pt x="719136" y="465315"/>
                </a:lnTo>
                <a:lnTo>
                  <a:pt x="764380" y="355777"/>
                </a:lnTo>
                <a:lnTo>
                  <a:pt x="803274" y="244652"/>
                </a:lnTo>
                <a:lnTo>
                  <a:pt x="835024" y="141465"/>
                </a:lnTo>
                <a:lnTo>
                  <a:pt x="848518" y="95427"/>
                </a:lnTo>
                <a:lnTo>
                  <a:pt x="859630" y="55740"/>
                </a:lnTo>
                <a:lnTo>
                  <a:pt x="868361" y="22402"/>
                </a:lnTo>
                <a:lnTo>
                  <a:pt x="874058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881025" y="2129179"/>
            <a:ext cx="97715" cy="83975"/>
          </a:xfrm>
          <a:custGeom>
            <a:avLst/>
            <a:gdLst/>
            <a:ahLst/>
            <a:cxnLst/>
            <a:rect l="l" t="t" r="r" b="b"/>
            <a:pathLst>
              <a:path w="114272" h="123371">
                <a:moveTo>
                  <a:pt x="96039" y="48855"/>
                </a:moveTo>
                <a:lnTo>
                  <a:pt x="69617" y="48855"/>
                </a:lnTo>
                <a:lnTo>
                  <a:pt x="89855" y="119472"/>
                </a:lnTo>
                <a:lnTo>
                  <a:pt x="96887" y="123371"/>
                </a:lnTo>
                <a:lnTo>
                  <a:pt x="110373" y="119506"/>
                </a:lnTo>
                <a:lnTo>
                  <a:pt x="114272" y="112475"/>
                </a:lnTo>
                <a:lnTo>
                  <a:pt x="96039" y="48855"/>
                </a:lnTo>
                <a:close/>
              </a:path>
              <a:path w="114272" h="123371">
                <a:moveTo>
                  <a:pt x="82038" y="0"/>
                </a:moveTo>
                <a:lnTo>
                  <a:pt x="0" y="83421"/>
                </a:lnTo>
                <a:lnTo>
                  <a:pt x="67" y="91462"/>
                </a:lnTo>
                <a:lnTo>
                  <a:pt x="10068" y="101299"/>
                </a:lnTo>
                <a:lnTo>
                  <a:pt x="18108" y="101231"/>
                </a:lnTo>
                <a:lnTo>
                  <a:pt x="69617" y="48855"/>
                </a:lnTo>
                <a:lnTo>
                  <a:pt x="96039" y="48855"/>
                </a:lnTo>
                <a:lnTo>
                  <a:pt x="82038" y="0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091787" y="2701811"/>
            <a:ext cx="231018" cy="21218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34166" y="2720790"/>
            <a:ext cx="145249" cy="14349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134165" y="2720790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1">
                <a:moveTo>
                  <a:pt x="0" y="0"/>
                </a:moveTo>
                <a:lnTo>
                  <a:pt x="169861" y="0"/>
                </a:lnTo>
                <a:lnTo>
                  <a:pt x="169861" y="210811"/>
                </a:lnTo>
                <a:lnTo>
                  <a:pt x="0" y="210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101179" y="2120269"/>
            <a:ext cx="344800" cy="762065"/>
          </a:xfrm>
          <a:custGeom>
            <a:avLst/>
            <a:gdLst/>
            <a:ahLst/>
            <a:cxnLst/>
            <a:rect l="l" t="t" r="r" b="b"/>
            <a:pathLst>
              <a:path w="403225" h="1119577">
                <a:moveTo>
                  <a:pt x="0" y="1119577"/>
                </a:moveTo>
                <a:lnTo>
                  <a:pt x="123824" y="974321"/>
                </a:lnTo>
                <a:lnTo>
                  <a:pt x="182563" y="902090"/>
                </a:lnTo>
                <a:lnTo>
                  <a:pt x="237331" y="829859"/>
                </a:lnTo>
                <a:lnTo>
                  <a:pt x="286543" y="756834"/>
                </a:lnTo>
                <a:lnTo>
                  <a:pt x="329406" y="685396"/>
                </a:lnTo>
                <a:lnTo>
                  <a:pt x="364331" y="613165"/>
                </a:lnTo>
                <a:lnTo>
                  <a:pt x="389731" y="541727"/>
                </a:lnTo>
                <a:lnTo>
                  <a:pt x="402431" y="462353"/>
                </a:lnTo>
                <a:lnTo>
                  <a:pt x="403225" y="372659"/>
                </a:lnTo>
                <a:lnTo>
                  <a:pt x="393700" y="278203"/>
                </a:lnTo>
                <a:lnTo>
                  <a:pt x="378619" y="186921"/>
                </a:lnTo>
                <a:lnTo>
                  <a:pt x="361156" y="104371"/>
                </a:lnTo>
                <a:lnTo>
                  <a:pt x="344487" y="37696"/>
                </a:lnTo>
                <a:lnTo>
                  <a:pt x="337343" y="11503"/>
                </a:lnTo>
                <a:lnTo>
                  <a:pt x="334020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56374" y="2103786"/>
            <a:ext cx="97027" cy="84258"/>
          </a:xfrm>
          <a:custGeom>
            <a:avLst/>
            <a:gdLst/>
            <a:ahLst/>
            <a:cxnLst/>
            <a:rect l="l" t="t" r="r" b="b"/>
            <a:pathLst>
              <a:path w="113468" h="123786">
                <a:moveTo>
                  <a:pt x="28587" y="0"/>
                </a:moveTo>
                <a:lnTo>
                  <a:pt x="0" y="113456"/>
                </a:lnTo>
                <a:lnTo>
                  <a:pt x="4124" y="120359"/>
                </a:lnTo>
                <a:lnTo>
                  <a:pt x="17726" y="123786"/>
                </a:lnTo>
                <a:lnTo>
                  <a:pt x="24630" y="119661"/>
                </a:lnTo>
                <a:lnTo>
                  <a:pt x="42579" y="48428"/>
                </a:lnTo>
                <a:lnTo>
                  <a:pt x="79390" y="48428"/>
                </a:lnTo>
                <a:lnTo>
                  <a:pt x="28587" y="0"/>
                </a:lnTo>
                <a:close/>
              </a:path>
              <a:path w="113468" h="123786">
                <a:moveTo>
                  <a:pt x="79390" y="48428"/>
                </a:moveTo>
                <a:lnTo>
                  <a:pt x="42579" y="48428"/>
                </a:lnTo>
                <a:lnTo>
                  <a:pt x="95750" y="99115"/>
                </a:lnTo>
                <a:lnTo>
                  <a:pt x="103789" y="98924"/>
                </a:lnTo>
                <a:lnTo>
                  <a:pt x="113468" y="88770"/>
                </a:lnTo>
                <a:lnTo>
                  <a:pt x="113276" y="80731"/>
                </a:lnTo>
                <a:lnTo>
                  <a:pt x="79390" y="48428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946068" y="3143154"/>
            <a:ext cx="231018" cy="21218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988915" y="3162312"/>
            <a:ext cx="145249" cy="14349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988915" y="3162312"/>
            <a:ext cx="145249" cy="143493"/>
          </a:xfrm>
          <a:custGeom>
            <a:avLst/>
            <a:gdLst/>
            <a:ahLst/>
            <a:cxnLst/>
            <a:rect l="l" t="t" r="r" b="b"/>
            <a:pathLst>
              <a:path w="169861" h="210810">
                <a:moveTo>
                  <a:pt x="0" y="0"/>
                </a:moveTo>
                <a:lnTo>
                  <a:pt x="169861" y="0"/>
                </a:lnTo>
                <a:lnTo>
                  <a:pt x="169861" y="210810"/>
                </a:lnTo>
                <a:lnTo>
                  <a:pt x="0" y="21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28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004798" y="2068683"/>
            <a:ext cx="555889" cy="1301527"/>
          </a:xfrm>
          <a:custGeom>
            <a:avLst/>
            <a:gdLst/>
            <a:ahLst/>
            <a:cxnLst/>
            <a:rect l="l" t="t" r="r" b="b"/>
            <a:pathLst>
              <a:path w="650081" h="1912120">
                <a:moveTo>
                  <a:pt x="0" y="1912120"/>
                </a:moveTo>
                <a:lnTo>
                  <a:pt x="200818" y="1642245"/>
                </a:lnTo>
                <a:lnTo>
                  <a:pt x="295275" y="1508895"/>
                </a:lnTo>
                <a:lnTo>
                  <a:pt x="384175" y="1376339"/>
                </a:lnTo>
                <a:lnTo>
                  <a:pt x="463549" y="1245370"/>
                </a:lnTo>
                <a:lnTo>
                  <a:pt x="532605" y="1116782"/>
                </a:lnTo>
                <a:lnTo>
                  <a:pt x="588168" y="991370"/>
                </a:lnTo>
                <a:lnTo>
                  <a:pt x="628649" y="868339"/>
                </a:lnTo>
                <a:lnTo>
                  <a:pt x="641349" y="804839"/>
                </a:lnTo>
                <a:lnTo>
                  <a:pt x="648493" y="737370"/>
                </a:lnTo>
                <a:lnTo>
                  <a:pt x="650081" y="666726"/>
                </a:lnTo>
                <a:lnTo>
                  <a:pt x="646905" y="592907"/>
                </a:lnTo>
                <a:lnTo>
                  <a:pt x="630237" y="444476"/>
                </a:lnTo>
                <a:lnTo>
                  <a:pt x="604043" y="301601"/>
                </a:lnTo>
                <a:lnTo>
                  <a:pt x="588962" y="234926"/>
                </a:lnTo>
                <a:lnTo>
                  <a:pt x="573881" y="173807"/>
                </a:lnTo>
                <a:lnTo>
                  <a:pt x="558799" y="118245"/>
                </a:lnTo>
                <a:lnTo>
                  <a:pt x="545305" y="70620"/>
                </a:lnTo>
                <a:lnTo>
                  <a:pt x="532605" y="30932"/>
                </a:lnTo>
                <a:lnTo>
                  <a:pt x="523875" y="1563"/>
                </a:lnTo>
                <a:lnTo>
                  <a:pt x="523337" y="0"/>
                </a:lnTo>
              </a:path>
            </a:pathLst>
          </a:custGeom>
          <a:ln w="19049">
            <a:solidFill>
              <a:srgbClr val="C12D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425712" y="2052458"/>
            <a:ext cx="95858" cy="84520"/>
          </a:xfrm>
          <a:custGeom>
            <a:avLst/>
            <a:gdLst/>
            <a:ahLst/>
            <a:cxnLst/>
            <a:rect l="l" t="t" r="r" b="b"/>
            <a:pathLst>
              <a:path w="112101" h="124172">
                <a:moveTo>
                  <a:pt x="22912" y="0"/>
                </a:moveTo>
                <a:lnTo>
                  <a:pt x="0" y="114736"/>
                </a:lnTo>
                <a:lnTo>
                  <a:pt x="4462" y="121427"/>
                </a:lnTo>
                <a:lnTo>
                  <a:pt x="18219" y="124172"/>
                </a:lnTo>
                <a:lnTo>
                  <a:pt x="24908" y="119711"/>
                </a:lnTo>
                <a:lnTo>
                  <a:pt x="39293" y="47674"/>
                </a:lnTo>
                <a:lnTo>
                  <a:pt x="78182" y="47674"/>
                </a:lnTo>
                <a:lnTo>
                  <a:pt x="22912" y="0"/>
                </a:lnTo>
                <a:close/>
              </a:path>
              <a:path w="112101" h="124172">
                <a:moveTo>
                  <a:pt x="78182" y="47674"/>
                </a:moveTo>
                <a:lnTo>
                  <a:pt x="39293" y="47674"/>
                </a:lnTo>
                <a:lnTo>
                  <a:pt x="94918" y="95655"/>
                </a:lnTo>
                <a:lnTo>
                  <a:pt x="102938" y="95063"/>
                </a:lnTo>
                <a:lnTo>
                  <a:pt x="112101" y="84441"/>
                </a:lnTo>
                <a:lnTo>
                  <a:pt x="111508" y="76420"/>
                </a:lnTo>
                <a:lnTo>
                  <a:pt x="78182" y="47674"/>
                </a:lnTo>
                <a:close/>
              </a:path>
            </a:pathLst>
          </a:custGeom>
          <a:solidFill>
            <a:srgbClr val="C12D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864761" y="2765309"/>
            <a:ext cx="210408" cy="197947"/>
          </a:xfrm>
          <a:custGeom>
            <a:avLst/>
            <a:gdLst/>
            <a:ahLst/>
            <a:cxnLst/>
            <a:rect l="l" t="t" r="r" b="b"/>
            <a:pathLst>
              <a:path w="246061" h="290811">
                <a:moveTo>
                  <a:pt x="0" y="290811"/>
                </a:moveTo>
                <a:lnTo>
                  <a:pt x="246061" y="290811"/>
                </a:lnTo>
                <a:lnTo>
                  <a:pt x="246061" y="0"/>
                </a:lnTo>
                <a:lnTo>
                  <a:pt x="0" y="0"/>
                </a:lnTo>
                <a:lnTo>
                  <a:pt x="0" y="29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864761" y="2765309"/>
            <a:ext cx="210408" cy="197947"/>
          </a:xfrm>
          <a:custGeom>
            <a:avLst/>
            <a:gdLst/>
            <a:ahLst/>
            <a:cxnLst/>
            <a:rect l="l" t="t" r="r" b="b"/>
            <a:pathLst>
              <a:path w="246061" h="290811">
                <a:moveTo>
                  <a:pt x="0" y="0"/>
                </a:moveTo>
                <a:lnTo>
                  <a:pt x="246061" y="0"/>
                </a:lnTo>
                <a:lnTo>
                  <a:pt x="246061" y="290811"/>
                </a:lnTo>
                <a:lnTo>
                  <a:pt x="0" y="290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864761" y="2864283"/>
            <a:ext cx="210408" cy="1080"/>
          </a:xfrm>
          <a:custGeom>
            <a:avLst/>
            <a:gdLst/>
            <a:ahLst/>
            <a:cxnLst/>
            <a:rect l="l" t="t" r="r" b="b"/>
            <a:pathLst>
              <a:path w="246061" h="1587">
                <a:moveTo>
                  <a:pt x="0" y="1587"/>
                </a:moveTo>
                <a:lnTo>
                  <a:pt x="2460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869292" y="2815422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865821" y="2887998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869441" y="2934980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869451" y="2911938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865683" y="283848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865683" y="2789499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24171" y="3258935"/>
            <a:ext cx="210408" cy="197946"/>
          </a:xfrm>
          <a:custGeom>
            <a:avLst/>
            <a:gdLst/>
            <a:ahLst/>
            <a:cxnLst/>
            <a:rect l="l" t="t" r="r" b="b"/>
            <a:pathLst>
              <a:path w="246061" h="290810">
                <a:moveTo>
                  <a:pt x="0" y="290810"/>
                </a:moveTo>
                <a:lnTo>
                  <a:pt x="246061" y="290810"/>
                </a:lnTo>
                <a:lnTo>
                  <a:pt x="246061" y="0"/>
                </a:lnTo>
                <a:lnTo>
                  <a:pt x="0" y="0"/>
                </a:lnTo>
                <a:lnTo>
                  <a:pt x="0" y="290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24171" y="3258935"/>
            <a:ext cx="210408" cy="197946"/>
          </a:xfrm>
          <a:custGeom>
            <a:avLst/>
            <a:gdLst/>
            <a:ahLst/>
            <a:cxnLst/>
            <a:rect l="l" t="t" r="r" b="b"/>
            <a:pathLst>
              <a:path w="246061" h="290810">
                <a:moveTo>
                  <a:pt x="0" y="0"/>
                </a:moveTo>
                <a:lnTo>
                  <a:pt x="246061" y="0"/>
                </a:lnTo>
                <a:lnTo>
                  <a:pt x="246061" y="290810"/>
                </a:lnTo>
                <a:lnTo>
                  <a:pt x="0" y="29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24171" y="3357910"/>
            <a:ext cx="210408" cy="1080"/>
          </a:xfrm>
          <a:custGeom>
            <a:avLst/>
            <a:gdLst/>
            <a:ahLst/>
            <a:cxnLst/>
            <a:rect l="l" t="t" r="r" b="b"/>
            <a:pathLst>
              <a:path w="246061" h="1587">
                <a:moveTo>
                  <a:pt x="0" y="1587"/>
                </a:moveTo>
                <a:lnTo>
                  <a:pt x="2460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28701" y="3309049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25231" y="3381624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28851" y="3428607"/>
            <a:ext cx="210410" cy="1080"/>
          </a:xfrm>
          <a:custGeom>
            <a:avLst/>
            <a:gdLst/>
            <a:ahLst/>
            <a:cxnLst/>
            <a:rect l="l" t="t" r="r" b="b"/>
            <a:pathLst>
              <a:path w="246063" h="1587">
                <a:moveTo>
                  <a:pt x="0" y="1587"/>
                </a:moveTo>
                <a:lnTo>
                  <a:pt x="24606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8860" y="3405565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25092" y="3332108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25092" y="3283126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182412" y="2301530"/>
            <a:ext cx="210408" cy="197947"/>
          </a:xfrm>
          <a:custGeom>
            <a:avLst/>
            <a:gdLst/>
            <a:ahLst/>
            <a:cxnLst/>
            <a:rect l="l" t="t" r="r" b="b"/>
            <a:pathLst>
              <a:path w="246061" h="290811">
                <a:moveTo>
                  <a:pt x="0" y="290811"/>
                </a:moveTo>
                <a:lnTo>
                  <a:pt x="246061" y="290811"/>
                </a:lnTo>
                <a:lnTo>
                  <a:pt x="246061" y="0"/>
                </a:lnTo>
                <a:lnTo>
                  <a:pt x="0" y="0"/>
                </a:lnTo>
                <a:lnTo>
                  <a:pt x="0" y="29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182412" y="2301530"/>
            <a:ext cx="210408" cy="197947"/>
          </a:xfrm>
          <a:custGeom>
            <a:avLst/>
            <a:gdLst/>
            <a:ahLst/>
            <a:cxnLst/>
            <a:rect l="l" t="t" r="r" b="b"/>
            <a:pathLst>
              <a:path w="246061" h="290811">
                <a:moveTo>
                  <a:pt x="0" y="0"/>
                </a:moveTo>
                <a:lnTo>
                  <a:pt x="246061" y="0"/>
                </a:lnTo>
                <a:lnTo>
                  <a:pt x="246061" y="290811"/>
                </a:lnTo>
                <a:lnTo>
                  <a:pt x="0" y="290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182412" y="2400504"/>
            <a:ext cx="210408" cy="1080"/>
          </a:xfrm>
          <a:custGeom>
            <a:avLst/>
            <a:gdLst/>
            <a:ahLst/>
            <a:cxnLst/>
            <a:rect l="l" t="t" r="r" b="b"/>
            <a:pathLst>
              <a:path w="246061" h="1587">
                <a:moveTo>
                  <a:pt x="0" y="1587"/>
                </a:moveTo>
                <a:lnTo>
                  <a:pt x="2460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186943" y="2351643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183472" y="2424218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187092" y="247120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187102" y="2448159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183333" y="237470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183333" y="2325719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139655" y="1854279"/>
            <a:ext cx="210409" cy="197946"/>
          </a:xfrm>
          <a:custGeom>
            <a:avLst/>
            <a:gdLst/>
            <a:ahLst/>
            <a:cxnLst/>
            <a:rect l="l" t="t" r="r" b="b"/>
            <a:pathLst>
              <a:path w="246062" h="290810">
                <a:moveTo>
                  <a:pt x="0" y="290810"/>
                </a:moveTo>
                <a:lnTo>
                  <a:pt x="246062" y="290810"/>
                </a:lnTo>
                <a:lnTo>
                  <a:pt x="246062" y="0"/>
                </a:lnTo>
                <a:lnTo>
                  <a:pt x="0" y="0"/>
                </a:lnTo>
                <a:lnTo>
                  <a:pt x="0" y="290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139654" y="1854279"/>
            <a:ext cx="210409" cy="197946"/>
          </a:xfrm>
          <a:custGeom>
            <a:avLst/>
            <a:gdLst/>
            <a:ahLst/>
            <a:cxnLst/>
            <a:rect l="l" t="t" r="r" b="b"/>
            <a:pathLst>
              <a:path w="246062" h="290810">
                <a:moveTo>
                  <a:pt x="0" y="0"/>
                </a:moveTo>
                <a:lnTo>
                  <a:pt x="246062" y="0"/>
                </a:lnTo>
                <a:lnTo>
                  <a:pt x="246062" y="290810"/>
                </a:lnTo>
                <a:lnTo>
                  <a:pt x="0" y="29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139654" y="1953254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144187" y="1904393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140716" y="1976968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144336" y="202395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144346" y="2000909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140577" y="192745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140577" y="1878469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1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>
              <a:lnSpc>
                <a:spcPts val="2740"/>
              </a:lnSpc>
            </a:pPr>
            <a:r>
              <a:rPr sz="2500" spc="-20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r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0" dirty="0">
                <a:latin typeface="Arial"/>
                <a:cs typeface="Arial"/>
              </a:rPr>
              <a:t>gg</a:t>
            </a:r>
            <a:r>
              <a:rPr sz="2500" dirty="0">
                <a:latin typeface="Arial"/>
                <a:cs typeface="Arial"/>
              </a:rPr>
              <a:t>er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0" dirty="0">
                <a:latin typeface="Arial"/>
                <a:cs typeface="Arial"/>
              </a:rPr>
              <a:t>n</a:t>
            </a:r>
            <a:r>
              <a:rPr sz="2500" spc="-16" dirty="0">
                <a:latin typeface="Arial"/>
                <a:cs typeface="Arial"/>
              </a:rPr>
              <a:t>g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spc="-23" dirty="0">
                <a:latin typeface="Arial"/>
                <a:cs typeface="Arial"/>
              </a:rPr>
              <a:t>M</a:t>
            </a:r>
            <a:r>
              <a:rPr sz="2500" spc="-20" dirty="0">
                <a:latin typeface="Arial"/>
                <a:cs typeface="Arial"/>
              </a:rPr>
              <a:t>u</a:t>
            </a:r>
            <a:r>
              <a:rPr sz="2500" spc="-12" dirty="0">
                <a:latin typeface="Arial"/>
                <a:cs typeface="Arial"/>
              </a:rPr>
              <a:t>lti</a:t>
            </a:r>
            <a:r>
              <a:rPr sz="2500" dirty="0">
                <a:latin typeface="Arial"/>
                <a:cs typeface="Arial"/>
              </a:rPr>
              <a:t>cast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DA</a:t>
            </a:r>
            <a:r>
              <a:rPr sz="2500" spc="-20" dirty="0">
                <a:latin typeface="Arial"/>
                <a:cs typeface="Arial"/>
              </a:rPr>
              <a:t>O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f</a:t>
            </a:r>
            <a:r>
              <a:rPr sz="2500" spc="-20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r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</a:t>
            </a:r>
            <a:r>
              <a:rPr sz="2500" spc="-12" dirty="0">
                <a:latin typeface="Arial"/>
                <a:cs typeface="Arial"/>
              </a:rPr>
              <a:t>-</a:t>
            </a:r>
            <a:r>
              <a:rPr sz="2500" spc="-20" dirty="0">
                <a:latin typeface="Arial"/>
                <a:cs typeface="Arial"/>
              </a:rPr>
              <a:t>ho</a:t>
            </a:r>
            <a:r>
              <a:rPr sz="2500" spc="-16" dirty="0">
                <a:latin typeface="Arial"/>
                <a:cs typeface="Arial"/>
              </a:rPr>
              <a:t>p</a:t>
            </a:r>
            <a:r>
              <a:rPr sz="2500" spc="-8" dirty="0">
                <a:latin typeface="Arial"/>
                <a:cs typeface="Arial"/>
              </a:rPr>
              <a:t> r</a:t>
            </a:r>
            <a:r>
              <a:rPr sz="2500" spc="-20" dirty="0">
                <a:latin typeface="Arial"/>
                <a:cs typeface="Arial"/>
              </a:rPr>
              <a:t>ou</a:t>
            </a:r>
            <a:r>
              <a:rPr sz="2500" spc="-12" dirty="0">
                <a:latin typeface="Arial"/>
                <a:cs typeface="Arial"/>
              </a:rPr>
              <a:t>ti</a:t>
            </a:r>
            <a:r>
              <a:rPr sz="2500" spc="-20" dirty="0">
                <a:latin typeface="Arial"/>
                <a:cs typeface="Arial"/>
              </a:rPr>
              <a:t>n</a:t>
            </a:r>
            <a:r>
              <a:rPr sz="2500" spc="-16" dirty="0">
                <a:latin typeface="Arial"/>
                <a:cs typeface="Arial"/>
              </a:rPr>
              <a:t>g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07" y="843558"/>
            <a:ext cx="7166420" cy="13126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831" indent="-188890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600" dirty="0">
                <a:latin typeface="Arial"/>
                <a:cs typeface="Arial"/>
              </a:rPr>
              <a:t>Node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mul</a:t>
            </a:r>
            <a:r>
              <a:rPr sz="1600" spc="-8" dirty="0">
                <a:latin typeface="Arial"/>
                <a:cs typeface="Arial"/>
              </a:rPr>
              <a:t>ticast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using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link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local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all-RPL-node</a:t>
            </a:r>
          </a:p>
          <a:p>
            <a:pPr>
              <a:lnSpc>
                <a:spcPts val="939"/>
              </a:lnSpc>
              <a:spcBef>
                <a:spcPts val="47"/>
              </a:spcBef>
              <a:buClr>
                <a:srgbClr val="0183B7"/>
              </a:buClr>
              <a:buFont typeface="Wingdings"/>
              <a:buChar char=""/>
            </a:pPr>
            <a:endParaRPr sz="900" dirty="0"/>
          </a:p>
          <a:p>
            <a:pPr marL="198831" marR="9942" indent="-188890">
              <a:lnSpc>
                <a:spcPts val="1800"/>
              </a:lnSpc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600" dirty="0">
                <a:latin typeface="Arial"/>
                <a:cs typeface="Arial"/>
              </a:rPr>
              <a:t>Used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only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adve</a:t>
            </a:r>
            <a:r>
              <a:rPr sz="1600" spc="-8" dirty="0">
                <a:latin typeface="Arial"/>
                <a:cs typeface="Arial"/>
              </a:rPr>
              <a:t>rtise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8" dirty="0">
                <a:latin typeface="Arial"/>
                <a:cs typeface="Arial"/>
              </a:rPr>
              <a:t>formation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the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node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8" dirty="0">
                <a:latin typeface="Arial"/>
                <a:cs typeface="Arial"/>
              </a:rPr>
              <a:t>tself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(pre</a:t>
            </a:r>
            <a:r>
              <a:rPr sz="1600" spc="-8" dirty="0">
                <a:latin typeface="Arial"/>
                <a:cs typeface="Arial"/>
              </a:rPr>
              <a:t>fixes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dire</a:t>
            </a:r>
            <a:r>
              <a:rPr sz="1600" spc="-8" dirty="0">
                <a:latin typeface="Arial"/>
                <a:cs typeface="Arial"/>
              </a:rPr>
              <a:t>ctly connected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owned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the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node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8" dirty="0">
                <a:latin typeface="Arial"/>
                <a:cs typeface="Arial"/>
              </a:rPr>
              <a:t>tself)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5"/>
              </a:lnSpc>
              <a:spcBef>
                <a:spcPts val="31"/>
              </a:spcBef>
              <a:buClr>
                <a:srgbClr val="0183B7"/>
              </a:buClr>
              <a:buFont typeface="Wingdings"/>
              <a:buChar char=""/>
            </a:pPr>
            <a:endParaRPr sz="700" dirty="0"/>
          </a:p>
          <a:p>
            <a:pPr marL="194855" indent="-185409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600" dirty="0">
                <a:latin typeface="Arial"/>
                <a:cs typeface="Arial"/>
              </a:rPr>
              <a:t>MU</a:t>
            </a:r>
            <a:r>
              <a:rPr sz="1600" spc="-12" dirty="0">
                <a:latin typeface="Arial"/>
                <a:cs typeface="Arial"/>
              </a:rPr>
              <a:t>ST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2" dirty="0">
                <a:latin typeface="Arial"/>
                <a:cs typeface="Arial"/>
              </a:rPr>
              <a:t>OT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to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8" dirty="0">
                <a:latin typeface="Arial"/>
                <a:cs typeface="Arial"/>
              </a:rPr>
              <a:t>formation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using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unica</a:t>
            </a:r>
            <a:r>
              <a:rPr sz="1600" spc="-8" dirty="0">
                <a:latin typeface="Arial"/>
                <a:cs typeface="Arial"/>
              </a:rPr>
              <a:t>st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861"/>
              </a:lnSpc>
              <a:buClr>
                <a:srgbClr val="0183B7"/>
              </a:buClr>
              <a:buFont typeface="Wingdings"/>
              <a:buChar char=""/>
            </a:pPr>
            <a:endParaRPr sz="900" dirty="0"/>
          </a:p>
          <a:p>
            <a:pPr marL="194855" indent="-185409">
              <a:buClr>
                <a:srgbClr val="0183B7"/>
              </a:buClr>
              <a:buFont typeface="Wingdings"/>
              <a:buChar char=""/>
              <a:tabLst>
                <a:tab pos="194855" algn="l"/>
              </a:tabLst>
            </a:pPr>
            <a:r>
              <a:rPr sz="1600" dirty="0">
                <a:latin typeface="Arial"/>
                <a:cs typeface="Arial"/>
              </a:rPr>
              <a:t>Usually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</a:t>
            </a:r>
            <a:r>
              <a:rPr sz="1600" spc="-8" dirty="0">
                <a:latin typeface="Arial"/>
                <a:cs typeface="Arial"/>
              </a:rPr>
              <a:t>ferred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than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rou</a:t>
            </a:r>
            <a:r>
              <a:rPr sz="1600" spc="-8" dirty="0">
                <a:latin typeface="Arial"/>
                <a:cs typeface="Arial"/>
              </a:rPr>
              <a:t>tes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learned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through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unica</a:t>
            </a:r>
            <a:r>
              <a:rPr sz="1600" spc="-8" dirty="0">
                <a:latin typeface="Arial"/>
                <a:cs typeface="Arial"/>
              </a:rPr>
              <a:t>st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2" dirty="0">
                <a:latin typeface="Arial"/>
                <a:cs typeface="Arial"/>
              </a:rPr>
              <a:t>AO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1969" y="2423138"/>
            <a:ext cx="3742022" cy="2278724"/>
          </a:xfrm>
          <a:custGeom>
            <a:avLst/>
            <a:gdLst/>
            <a:ahLst/>
            <a:cxnLst/>
            <a:rect l="l" t="t" r="r" b="b"/>
            <a:pathLst>
              <a:path w="4376087" h="3347755">
                <a:moveTo>
                  <a:pt x="0" y="3347755"/>
                </a:moveTo>
                <a:lnTo>
                  <a:pt x="4376087" y="3347755"/>
                </a:lnTo>
                <a:lnTo>
                  <a:pt x="4376087" y="0"/>
                </a:lnTo>
                <a:lnTo>
                  <a:pt x="0" y="0"/>
                </a:lnTo>
                <a:lnTo>
                  <a:pt x="0" y="3347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1969" y="2423138"/>
            <a:ext cx="3742021" cy="2278724"/>
          </a:xfrm>
          <a:custGeom>
            <a:avLst/>
            <a:gdLst/>
            <a:ahLst/>
            <a:cxnLst/>
            <a:rect l="l" t="t" r="r" b="b"/>
            <a:pathLst>
              <a:path w="4376086" h="3347755">
                <a:moveTo>
                  <a:pt x="0" y="0"/>
                </a:moveTo>
                <a:lnTo>
                  <a:pt x="4376086" y="0"/>
                </a:lnTo>
                <a:lnTo>
                  <a:pt x="4376086" y="3347755"/>
                </a:lnTo>
                <a:lnTo>
                  <a:pt x="0" y="33477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7027" y="3066767"/>
            <a:ext cx="390955" cy="537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9836" y="3169276"/>
            <a:ext cx="213990" cy="389494"/>
          </a:xfrm>
          <a:custGeom>
            <a:avLst/>
            <a:gdLst/>
            <a:ahLst/>
            <a:cxnLst/>
            <a:rect l="l" t="t" r="r" b="b"/>
            <a:pathLst>
              <a:path w="250250" h="572219">
                <a:moveTo>
                  <a:pt x="250250" y="0"/>
                </a:moveTo>
                <a:lnTo>
                  <a:pt x="0" y="57221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0587" y="3153557"/>
            <a:ext cx="93437" cy="84502"/>
          </a:xfrm>
          <a:custGeom>
            <a:avLst/>
            <a:gdLst/>
            <a:ahLst/>
            <a:cxnLst/>
            <a:rect l="l" t="t" r="r" b="b"/>
            <a:pathLst>
              <a:path w="109269" h="124145">
                <a:moveTo>
                  <a:pt x="101122" y="46186"/>
                </a:moveTo>
                <a:lnTo>
                  <a:pt x="75552" y="46186"/>
                </a:lnTo>
                <a:lnTo>
                  <a:pt x="84039" y="119153"/>
                </a:lnTo>
                <a:lnTo>
                  <a:pt x="90345" y="124145"/>
                </a:lnTo>
                <a:lnTo>
                  <a:pt x="104279" y="122523"/>
                </a:lnTo>
                <a:lnTo>
                  <a:pt x="109269" y="116218"/>
                </a:lnTo>
                <a:lnTo>
                  <a:pt x="101122" y="46186"/>
                </a:lnTo>
                <a:close/>
              </a:path>
              <a:path w="109269" h="124145">
                <a:moveTo>
                  <a:pt x="95750" y="0"/>
                </a:moveTo>
                <a:lnTo>
                  <a:pt x="1240" y="68973"/>
                </a:lnTo>
                <a:lnTo>
                  <a:pt x="0" y="76918"/>
                </a:lnTo>
                <a:lnTo>
                  <a:pt x="8268" y="88249"/>
                </a:lnTo>
                <a:lnTo>
                  <a:pt x="16214" y="89490"/>
                </a:lnTo>
                <a:lnTo>
                  <a:pt x="75552" y="46186"/>
                </a:lnTo>
                <a:lnTo>
                  <a:pt x="101122" y="46186"/>
                </a:lnTo>
                <a:lnTo>
                  <a:pt x="95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4082" y="3216082"/>
            <a:ext cx="241631" cy="167487"/>
          </a:xfrm>
          <a:custGeom>
            <a:avLst/>
            <a:gdLst/>
            <a:ahLst/>
            <a:cxnLst/>
            <a:rect l="l" t="t" r="r" b="b"/>
            <a:pathLst>
              <a:path w="282574" h="246061">
                <a:moveTo>
                  <a:pt x="0" y="246061"/>
                </a:moveTo>
                <a:lnTo>
                  <a:pt x="282574" y="246061"/>
                </a:lnTo>
                <a:lnTo>
                  <a:pt x="282574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89061" y="3238557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4390" y="2591475"/>
            <a:ext cx="248789" cy="49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549" y="2695234"/>
            <a:ext cx="25876" cy="348105"/>
          </a:xfrm>
          <a:custGeom>
            <a:avLst/>
            <a:gdLst/>
            <a:ahLst/>
            <a:cxnLst/>
            <a:rect l="l" t="t" r="r" b="b"/>
            <a:pathLst>
              <a:path w="30260" h="511413">
                <a:moveTo>
                  <a:pt x="30260" y="0"/>
                </a:moveTo>
                <a:lnTo>
                  <a:pt x="0" y="51141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3269" y="2678107"/>
            <a:ext cx="100648" cy="80559"/>
          </a:xfrm>
          <a:custGeom>
            <a:avLst/>
            <a:gdLst/>
            <a:ahLst/>
            <a:cxnLst/>
            <a:rect l="l" t="t" r="r" b="b"/>
            <a:pathLst>
              <a:path w="117702" h="118352">
                <a:moveTo>
                  <a:pt x="90317" y="50321"/>
                </a:moveTo>
                <a:lnTo>
                  <a:pt x="61843" y="50321"/>
                </a:lnTo>
                <a:lnTo>
                  <a:pt x="95045" y="115850"/>
                </a:lnTo>
                <a:lnTo>
                  <a:pt x="102687" y="118352"/>
                </a:lnTo>
                <a:lnTo>
                  <a:pt x="115200" y="112012"/>
                </a:lnTo>
                <a:lnTo>
                  <a:pt x="117702" y="104369"/>
                </a:lnTo>
                <a:lnTo>
                  <a:pt x="90317" y="50321"/>
                </a:lnTo>
                <a:close/>
              </a:path>
              <a:path w="117702" h="118352">
                <a:moveTo>
                  <a:pt x="64820" y="0"/>
                </a:moveTo>
                <a:lnTo>
                  <a:pt x="0" y="97405"/>
                </a:lnTo>
                <a:lnTo>
                  <a:pt x="1583" y="105289"/>
                </a:lnTo>
                <a:lnTo>
                  <a:pt x="13262" y="113060"/>
                </a:lnTo>
                <a:lnTo>
                  <a:pt x="21145" y="111476"/>
                </a:lnTo>
                <a:lnTo>
                  <a:pt x="61843" y="50321"/>
                </a:lnTo>
                <a:lnTo>
                  <a:pt x="90317" y="50321"/>
                </a:lnTo>
                <a:lnTo>
                  <a:pt x="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8543" y="2492455"/>
            <a:ext cx="760584" cy="540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1475" y="2588836"/>
            <a:ext cx="575558" cy="396152"/>
          </a:xfrm>
          <a:custGeom>
            <a:avLst/>
            <a:gdLst/>
            <a:ahLst/>
            <a:cxnLst/>
            <a:rect l="l" t="t" r="r" b="b"/>
            <a:pathLst>
              <a:path w="673083" h="582001">
                <a:moveTo>
                  <a:pt x="0" y="0"/>
                </a:moveTo>
                <a:lnTo>
                  <a:pt x="673083" y="5820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5171" y="2577614"/>
            <a:ext cx="102230" cy="77757"/>
          </a:xfrm>
          <a:custGeom>
            <a:avLst/>
            <a:gdLst/>
            <a:ahLst/>
            <a:cxnLst/>
            <a:rect l="l" t="t" r="r" b="b"/>
            <a:pathLst>
              <a:path w="119552" h="114236">
                <a:moveTo>
                  <a:pt x="0" y="0"/>
                </a:moveTo>
                <a:lnTo>
                  <a:pt x="37887" y="110698"/>
                </a:lnTo>
                <a:lnTo>
                  <a:pt x="45109" y="114236"/>
                </a:lnTo>
                <a:lnTo>
                  <a:pt x="58381" y="109693"/>
                </a:lnTo>
                <a:lnTo>
                  <a:pt x="61920" y="102473"/>
                </a:lnTo>
                <a:lnTo>
                  <a:pt x="38131" y="32971"/>
                </a:lnTo>
                <a:lnTo>
                  <a:pt x="118649" y="32971"/>
                </a:lnTo>
                <a:lnTo>
                  <a:pt x="119552" y="28143"/>
                </a:lnTo>
                <a:lnTo>
                  <a:pt x="115008" y="21508"/>
                </a:lnTo>
                <a:lnTo>
                  <a:pt x="0" y="0"/>
                </a:lnTo>
                <a:close/>
              </a:path>
              <a:path w="119552" h="114236">
                <a:moveTo>
                  <a:pt x="118649" y="32971"/>
                </a:moveTo>
                <a:lnTo>
                  <a:pt x="38131" y="32971"/>
                </a:lnTo>
                <a:lnTo>
                  <a:pt x="110340" y="46475"/>
                </a:lnTo>
                <a:lnTo>
                  <a:pt x="116974" y="41931"/>
                </a:lnTo>
                <a:lnTo>
                  <a:pt x="118649" y="3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42438" y="2497720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LBR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0580" y="3128772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349" y="312877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2046" y="311580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406" y="357936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5211" y="357936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8142" y="357936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3653" y="357828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7228" y="408183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60914" y="2492455"/>
            <a:ext cx="856546" cy="540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3847" y="2587864"/>
            <a:ext cx="669602" cy="397123"/>
          </a:xfrm>
          <a:custGeom>
            <a:avLst/>
            <a:gdLst/>
            <a:ahLst/>
            <a:cxnLst/>
            <a:rect l="l" t="t" r="r" b="b"/>
            <a:pathLst>
              <a:path w="783062" h="583428">
                <a:moveTo>
                  <a:pt x="783062" y="0"/>
                </a:moveTo>
                <a:lnTo>
                  <a:pt x="0" y="5834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87027" y="2577614"/>
            <a:ext cx="92745" cy="75325"/>
          </a:xfrm>
          <a:custGeom>
            <a:avLst/>
            <a:gdLst/>
            <a:ahLst/>
            <a:cxnLst/>
            <a:rect l="l" t="t" r="r" b="b"/>
            <a:pathLst>
              <a:path w="108460" h="110662">
                <a:moveTo>
                  <a:pt x="108460" y="30118"/>
                </a:moveTo>
                <a:lnTo>
                  <a:pt x="80855" y="30118"/>
                </a:lnTo>
                <a:lnTo>
                  <a:pt x="52087" y="97709"/>
                </a:lnTo>
                <a:lnTo>
                  <a:pt x="55092" y="105168"/>
                </a:lnTo>
                <a:lnTo>
                  <a:pt x="67999" y="110662"/>
                </a:lnTo>
                <a:lnTo>
                  <a:pt x="75458" y="107657"/>
                </a:lnTo>
                <a:lnTo>
                  <a:pt x="108460" y="30118"/>
                </a:lnTo>
                <a:close/>
              </a:path>
              <a:path w="108460" h="110662">
                <a:moveTo>
                  <a:pt x="121278" y="0"/>
                </a:moveTo>
                <a:lnTo>
                  <a:pt x="5012" y="13106"/>
                </a:lnTo>
                <a:lnTo>
                  <a:pt x="0" y="19394"/>
                </a:lnTo>
                <a:lnTo>
                  <a:pt x="1570" y="33333"/>
                </a:lnTo>
                <a:lnTo>
                  <a:pt x="7858" y="38347"/>
                </a:lnTo>
                <a:lnTo>
                  <a:pt x="80855" y="30118"/>
                </a:lnTo>
                <a:lnTo>
                  <a:pt x="108460" y="30118"/>
                </a:lnTo>
                <a:lnTo>
                  <a:pt x="121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50252" y="3015843"/>
            <a:ext cx="909858" cy="7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90490" y="3037787"/>
            <a:ext cx="830778" cy="0"/>
          </a:xfrm>
          <a:custGeom>
            <a:avLst/>
            <a:gdLst/>
            <a:ahLst/>
            <a:cxnLst/>
            <a:rect l="l" t="t" r="r" b="b"/>
            <a:pathLst>
              <a:path w="971549">
                <a:moveTo>
                  <a:pt x="97154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0138" y="3015843"/>
            <a:ext cx="1165756" cy="5375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1491" y="3110525"/>
            <a:ext cx="979882" cy="395296"/>
          </a:xfrm>
          <a:custGeom>
            <a:avLst/>
            <a:gdLst/>
            <a:ahLst/>
            <a:cxnLst/>
            <a:rect l="l" t="t" r="r" b="b"/>
            <a:pathLst>
              <a:path w="1145917" h="580743">
                <a:moveTo>
                  <a:pt x="1145917" y="0"/>
                </a:moveTo>
                <a:lnTo>
                  <a:pt x="0" y="5807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4875" y="3098073"/>
            <a:ext cx="105723" cy="72738"/>
          </a:xfrm>
          <a:custGeom>
            <a:avLst/>
            <a:gdLst/>
            <a:ahLst/>
            <a:cxnLst/>
            <a:rect l="l" t="t" r="r" b="b"/>
            <a:pathLst>
              <a:path w="123637" h="106862">
                <a:moveTo>
                  <a:pt x="6838" y="0"/>
                </a:moveTo>
                <a:lnTo>
                  <a:pt x="826" y="5340"/>
                </a:lnTo>
                <a:lnTo>
                  <a:pt x="0" y="19344"/>
                </a:lnTo>
                <a:lnTo>
                  <a:pt x="5340" y="25355"/>
                </a:lnTo>
                <a:lnTo>
                  <a:pt x="78672" y="29687"/>
                </a:lnTo>
                <a:lnTo>
                  <a:pt x="38806" y="91387"/>
                </a:lnTo>
                <a:lnTo>
                  <a:pt x="40495" y="99250"/>
                </a:lnTo>
                <a:lnTo>
                  <a:pt x="52278" y="106862"/>
                </a:lnTo>
                <a:lnTo>
                  <a:pt x="60139" y="105172"/>
                </a:lnTo>
                <a:lnTo>
                  <a:pt x="123637" y="6899"/>
                </a:lnTo>
                <a:lnTo>
                  <a:pt x="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47831" y="3066767"/>
            <a:ext cx="483362" cy="557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89826" y="3168331"/>
            <a:ext cx="303979" cy="409888"/>
          </a:xfrm>
          <a:custGeom>
            <a:avLst/>
            <a:gdLst/>
            <a:ahLst/>
            <a:cxnLst/>
            <a:rect l="l" t="t" r="r" b="b"/>
            <a:pathLst>
              <a:path w="355486" h="602181">
                <a:moveTo>
                  <a:pt x="355486" y="0"/>
                </a:moveTo>
                <a:lnTo>
                  <a:pt x="0" y="60218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15544" y="3153556"/>
            <a:ext cx="89024" cy="83489"/>
          </a:xfrm>
          <a:custGeom>
            <a:avLst/>
            <a:gdLst/>
            <a:ahLst/>
            <a:cxnLst/>
            <a:rect l="l" t="t" r="r" b="b"/>
            <a:pathLst>
              <a:path w="104109" h="122656">
                <a:moveTo>
                  <a:pt x="104109" y="43409"/>
                </a:moveTo>
                <a:lnTo>
                  <a:pt x="78709" y="43409"/>
                </a:lnTo>
                <a:lnTo>
                  <a:pt x="78327" y="116867"/>
                </a:lnTo>
                <a:lnTo>
                  <a:pt x="83983" y="122584"/>
                </a:lnTo>
                <a:lnTo>
                  <a:pt x="98010" y="122656"/>
                </a:lnTo>
                <a:lnTo>
                  <a:pt x="103727" y="117001"/>
                </a:lnTo>
                <a:lnTo>
                  <a:pt x="104109" y="43409"/>
                </a:lnTo>
                <a:close/>
              </a:path>
              <a:path w="104109" h="122656">
                <a:moveTo>
                  <a:pt x="104335" y="0"/>
                </a:moveTo>
                <a:lnTo>
                  <a:pt x="2190" y="57061"/>
                </a:lnTo>
                <a:lnTo>
                  <a:pt x="0" y="64797"/>
                </a:lnTo>
                <a:lnTo>
                  <a:pt x="6841" y="77044"/>
                </a:lnTo>
                <a:lnTo>
                  <a:pt x="14578" y="79235"/>
                </a:lnTo>
                <a:lnTo>
                  <a:pt x="78709" y="43409"/>
                </a:lnTo>
                <a:lnTo>
                  <a:pt x="104109" y="43409"/>
                </a:lnTo>
                <a:lnTo>
                  <a:pt x="10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2339" y="2967748"/>
            <a:ext cx="657515" cy="585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80371" y="3066061"/>
            <a:ext cx="475982" cy="439760"/>
          </a:xfrm>
          <a:custGeom>
            <a:avLst/>
            <a:gdLst/>
            <a:ahLst/>
            <a:cxnLst/>
            <a:rect l="l" t="t" r="r" b="b"/>
            <a:pathLst>
              <a:path w="556634" h="646067">
                <a:moveTo>
                  <a:pt x="556634" y="646067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302" y="3053063"/>
            <a:ext cx="97616" cy="81410"/>
          </a:xfrm>
          <a:custGeom>
            <a:avLst/>
            <a:gdLst/>
            <a:ahLst/>
            <a:cxnLst/>
            <a:rect l="l" t="t" r="r" b="b"/>
            <a:pathLst>
              <a:path w="114156" h="119602">
                <a:moveTo>
                  <a:pt x="0" y="0"/>
                </a:moveTo>
                <a:lnTo>
                  <a:pt x="21304" y="115046"/>
                </a:lnTo>
                <a:lnTo>
                  <a:pt x="27931" y="119602"/>
                </a:lnTo>
                <a:lnTo>
                  <a:pt x="41724" y="117048"/>
                </a:lnTo>
                <a:lnTo>
                  <a:pt x="46280" y="110421"/>
                </a:lnTo>
                <a:lnTo>
                  <a:pt x="32904" y="38190"/>
                </a:lnTo>
                <a:lnTo>
                  <a:pt x="110682" y="38190"/>
                </a:lnTo>
                <a:lnTo>
                  <a:pt x="0" y="0"/>
                </a:lnTo>
                <a:close/>
              </a:path>
              <a:path w="114156" h="119602">
                <a:moveTo>
                  <a:pt x="110682" y="38190"/>
                </a:moveTo>
                <a:lnTo>
                  <a:pt x="32904" y="38190"/>
                </a:lnTo>
                <a:lnTo>
                  <a:pt x="102363" y="62101"/>
                </a:lnTo>
                <a:lnTo>
                  <a:pt x="109590" y="58576"/>
                </a:lnTo>
                <a:lnTo>
                  <a:pt x="114156" y="45312"/>
                </a:lnTo>
                <a:lnTo>
                  <a:pt x="110682" y="38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20695" y="3046963"/>
            <a:ext cx="611311" cy="506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60277" y="3144432"/>
            <a:ext cx="427759" cy="361389"/>
          </a:xfrm>
          <a:custGeom>
            <a:avLst/>
            <a:gdLst/>
            <a:ahLst/>
            <a:cxnLst/>
            <a:rect l="l" t="t" r="r" b="b"/>
            <a:pathLst>
              <a:path w="500240" h="530929">
                <a:moveTo>
                  <a:pt x="500240" y="53092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5497" y="3131945"/>
            <a:ext cx="99241" cy="80484"/>
          </a:xfrm>
          <a:custGeom>
            <a:avLst/>
            <a:gdLst/>
            <a:ahLst/>
            <a:cxnLst/>
            <a:rect l="l" t="t" r="r" b="b"/>
            <a:pathLst>
              <a:path w="116057" h="118242">
                <a:moveTo>
                  <a:pt x="0" y="0"/>
                </a:moveTo>
                <a:lnTo>
                  <a:pt x="26396" y="113986"/>
                </a:lnTo>
                <a:lnTo>
                  <a:pt x="33219" y="118242"/>
                </a:lnTo>
                <a:lnTo>
                  <a:pt x="46885" y="115077"/>
                </a:lnTo>
                <a:lnTo>
                  <a:pt x="51142" y="108256"/>
                </a:lnTo>
                <a:lnTo>
                  <a:pt x="34569" y="36690"/>
                </a:lnTo>
                <a:lnTo>
                  <a:pt x="114152" y="36690"/>
                </a:lnTo>
                <a:lnTo>
                  <a:pt x="112214" y="33129"/>
                </a:lnTo>
                <a:lnTo>
                  <a:pt x="0" y="0"/>
                </a:lnTo>
                <a:close/>
              </a:path>
              <a:path w="116057" h="118242">
                <a:moveTo>
                  <a:pt x="114152" y="36690"/>
                </a:moveTo>
                <a:lnTo>
                  <a:pt x="34569" y="36690"/>
                </a:lnTo>
                <a:lnTo>
                  <a:pt x="105022" y="57490"/>
                </a:lnTo>
                <a:lnTo>
                  <a:pt x="112086" y="53646"/>
                </a:lnTo>
                <a:lnTo>
                  <a:pt x="116057" y="40192"/>
                </a:lnTo>
                <a:lnTo>
                  <a:pt x="114152" y="3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37333" y="3522256"/>
            <a:ext cx="387400" cy="4271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0785" y="3622200"/>
            <a:ext cx="207664" cy="282350"/>
          </a:xfrm>
          <a:custGeom>
            <a:avLst/>
            <a:gdLst/>
            <a:ahLst/>
            <a:cxnLst/>
            <a:rect l="l" t="t" r="r" b="b"/>
            <a:pathLst>
              <a:path w="242851" h="414811">
                <a:moveTo>
                  <a:pt x="242851" y="0"/>
                </a:moveTo>
                <a:lnTo>
                  <a:pt x="0" y="41481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0322" y="3607395"/>
            <a:ext cx="88958" cy="83504"/>
          </a:xfrm>
          <a:custGeom>
            <a:avLst/>
            <a:gdLst/>
            <a:ahLst/>
            <a:cxnLst/>
            <a:rect l="l" t="t" r="r" b="b"/>
            <a:pathLst>
              <a:path w="104031" h="122679">
                <a:moveTo>
                  <a:pt x="104031" y="43502"/>
                </a:moveTo>
                <a:lnTo>
                  <a:pt x="78632" y="43502"/>
                </a:lnTo>
                <a:lnTo>
                  <a:pt x="78555" y="117002"/>
                </a:lnTo>
                <a:lnTo>
                  <a:pt x="84192" y="122657"/>
                </a:lnTo>
                <a:lnTo>
                  <a:pt x="98220" y="122679"/>
                </a:lnTo>
                <a:lnTo>
                  <a:pt x="103915" y="117002"/>
                </a:lnTo>
                <a:lnTo>
                  <a:pt x="104031" y="43502"/>
                </a:lnTo>
                <a:close/>
              </a:path>
              <a:path w="104031" h="122679">
                <a:moveTo>
                  <a:pt x="104100" y="0"/>
                </a:moveTo>
                <a:lnTo>
                  <a:pt x="2162" y="57430"/>
                </a:lnTo>
                <a:lnTo>
                  <a:pt x="0" y="65175"/>
                </a:lnTo>
                <a:lnTo>
                  <a:pt x="6885" y="77397"/>
                </a:lnTo>
                <a:lnTo>
                  <a:pt x="14630" y="79560"/>
                </a:lnTo>
                <a:lnTo>
                  <a:pt x="78632" y="43502"/>
                </a:lnTo>
                <a:lnTo>
                  <a:pt x="104031" y="43502"/>
                </a:lnTo>
                <a:lnTo>
                  <a:pt x="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7561" y="3522256"/>
            <a:ext cx="554444" cy="5177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1062" y="3620788"/>
            <a:ext cx="373412" cy="371288"/>
          </a:xfrm>
          <a:custGeom>
            <a:avLst/>
            <a:gdLst/>
            <a:ahLst/>
            <a:cxnLst/>
            <a:rect l="l" t="t" r="r" b="b"/>
            <a:pathLst>
              <a:path w="436685" h="545472">
                <a:moveTo>
                  <a:pt x="436685" y="0"/>
                </a:moveTo>
                <a:lnTo>
                  <a:pt x="0" y="54547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11792" y="3607395"/>
            <a:ext cx="91171" cy="82042"/>
          </a:xfrm>
          <a:custGeom>
            <a:avLst/>
            <a:gdLst/>
            <a:ahLst/>
            <a:cxnLst/>
            <a:rect l="l" t="t" r="r" b="b"/>
            <a:pathLst>
              <a:path w="106619" h="120531">
                <a:moveTo>
                  <a:pt x="106619" y="39352"/>
                </a:moveTo>
                <a:lnTo>
                  <a:pt x="80942" y="39352"/>
                </a:lnTo>
                <a:lnTo>
                  <a:pt x="70181" y="112020"/>
                </a:lnTo>
                <a:lnTo>
                  <a:pt x="74973" y="118477"/>
                </a:lnTo>
                <a:lnTo>
                  <a:pt x="88850" y="120531"/>
                </a:lnTo>
                <a:lnTo>
                  <a:pt x="95308" y="115740"/>
                </a:lnTo>
                <a:lnTo>
                  <a:pt x="106619" y="39352"/>
                </a:lnTo>
                <a:close/>
              </a:path>
              <a:path w="106619" h="120531">
                <a:moveTo>
                  <a:pt x="112445" y="0"/>
                </a:moveTo>
                <a:lnTo>
                  <a:pt x="3261" y="42052"/>
                </a:lnTo>
                <a:lnTo>
                  <a:pt x="0" y="49401"/>
                </a:lnTo>
                <a:lnTo>
                  <a:pt x="5041" y="62492"/>
                </a:lnTo>
                <a:lnTo>
                  <a:pt x="12391" y="65755"/>
                </a:lnTo>
                <a:lnTo>
                  <a:pt x="80942" y="39352"/>
                </a:lnTo>
                <a:lnTo>
                  <a:pt x="106619" y="39352"/>
                </a:lnTo>
                <a:lnTo>
                  <a:pt x="112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75140" y="3522256"/>
            <a:ext cx="252343" cy="514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04834" y="3624409"/>
            <a:ext cx="59674" cy="366587"/>
          </a:xfrm>
          <a:custGeom>
            <a:avLst/>
            <a:gdLst/>
            <a:ahLst/>
            <a:cxnLst/>
            <a:rect l="l" t="t" r="r" b="b"/>
            <a:pathLst>
              <a:path w="69785" h="538566">
                <a:moveTo>
                  <a:pt x="0" y="0"/>
                </a:moveTo>
                <a:lnTo>
                  <a:pt x="69785" y="53856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3175" y="3607395"/>
            <a:ext cx="99989" cy="82159"/>
          </a:xfrm>
          <a:custGeom>
            <a:avLst/>
            <a:gdLst/>
            <a:ahLst/>
            <a:cxnLst/>
            <a:rect l="l" t="t" r="r" b="b"/>
            <a:pathLst>
              <a:path w="116931" h="120703">
                <a:moveTo>
                  <a:pt x="45478" y="0"/>
                </a:moveTo>
                <a:lnTo>
                  <a:pt x="0" y="107802"/>
                </a:lnTo>
                <a:lnTo>
                  <a:pt x="3028" y="115251"/>
                </a:lnTo>
                <a:lnTo>
                  <a:pt x="15953" y="120703"/>
                </a:lnTo>
                <a:lnTo>
                  <a:pt x="23403" y="117675"/>
                </a:lnTo>
                <a:lnTo>
                  <a:pt x="51956" y="49992"/>
                </a:lnTo>
                <a:lnTo>
                  <a:pt x="84033" y="49992"/>
                </a:lnTo>
                <a:lnTo>
                  <a:pt x="45478" y="0"/>
                </a:lnTo>
                <a:close/>
              </a:path>
              <a:path w="116931" h="120703">
                <a:moveTo>
                  <a:pt x="84033" y="49992"/>
                </a:moveTo>
                <a:lnTo>
                  <a:pt x="51956" y="49992"/>
                </a:lnTo>
                <a:lnTo>
                  <a:pt x="96818" y="108162"/>
                </a:lnTo>
                <a:lnTo>
                  <a:pt x="104792" y="109192"/>
                </a:lnTo>
                <a:lnTo>
                  <a:pt x="115901" y="100625"/>
                </a:lnTo>
                <a:lnTo>
                  <a:pt x="116931" y="92650"/>
                </a:lnTo>
                <a:lnTo>
                  <a:pt x="84033" y="49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80137" y="3491135"/>
            <a:ext cx="867208" cy="5997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1491" y="3589245"/>
            <a:ext cx="682590" cy="455778"/>
          </a:xfrm>
          <a:custGeom>
            <a:avLst/>
            <a:gdLst/>
            <a:ahLst/>
            <a:cxnLst/>
            <a:rect l="l" t="t" r="r" b="b"/>
            <a:pathLst>
              <a:path w="798251" h="669600">
                <a:moveTo>
                  <a:pt x="798251" y="0"/>
                </a:moveTo>
                <a:lnTo>
                  <a:pt x="0" y="6696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18016" y="3578219"/>
            <a:ext cx="92631" cy="77289"/>
          </a:xfrm>
          <a:custGeom>
            <a:avLst/>
            <a:gdLst/>
            <a:ahLst/>
            <a:cxnLst/>
            <a:rect l="l" t="t" r="r" b="b"/>
            <a:pathLst>
              <a:path w="108327" h="113548">
                <a:moveTo>
                  <a:pt x="108327" y="32396"/>
                </a:moveTo>
                <a:lnTo>
                  <a:pt x="81339" y="32396"/>
                </a:lnTo>
                <a:lnTo>
                  <a:pt x="56513" y="101533"/>
                </a:lnTo>
                <a:lnTo>
                  <a:pt x="59942" y="108807"/>
                </a:lnTo>
                <a:lnTo>
                  <a:pt x="73145" y="113548"/>
                </a:lnTo>
                <a:lnTo>
                  <a:pt x="80418" y="110117"/>
                </a:lnTo>
                <a:lnTo>
                  <a:pt x="108327" y="32396"/>
                </a:lnTo>
                <a:close/>
              </a:path>
              <a:path w="108327" h="113548">
                <a:moveTo>
                  <a:pt x="119960" y="0"/>
                </a:moveTo>
                <a:lnTo>
                  <a:pt x="4643" y="19784"/>
                </a:lnTo>
                <a:lnTo>
                  <a:pt x="0" y="26348"/>
                </a:lnTo>
                <a:lnTo>
                  <a:pt x="2372" y="40175"/>
                </a:lnTo>
                <a:lnTo>
                  <a:pt x="8938" y="44818"/>
                </a:lnTo>
                <a:lnTo>
                  <a:pt x="81339" y="32396"/>
                </a:lnTo>
                <a:lnTo>
                  <a:pt x="108327" y="32396"/>
                </a:lnTo>
                <a:lnTo>
                  <a:pt x="11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31348" y="4025840"/>
            <a:ext cx="376738" cy="4498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75786" y="4128318"/>
            <a:ext cx="197065" cy="301387"/>
          </a:xfrm>
          <a:custGeom>
            <a:avLst/>
            <a:gdLst/>
            <a:ahLst/>
            <a:cxnLst/>
            <a:rect l="l" t="t" r="r" b="b"/>
            <a:pathLst>
              <a:path w="230456" h="442778">
                <a:moveTo>
                  <a:pt x="230456" y="0"/>
                </a:moveTo>
                <a:lnTo>
                  <a:pt x="0" y="4427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96668" y="4113101"/>
            <a:ext cx="90953" cy="84060"/>
          </a:xfrm>
          <a:custGeom>
            <a:avLst/>
            <a:gdLst/>
            <a:ahLst/>
            <a:cxnLst/>
            <a:rect l="l" t="t" r="r" b="b"/>
            <a:pathLst>
              <a:path w="106365" h="123496">
                <a:moveTo>
                  <a:pt x="102886" y="44715"/>
                </a:moveTo>
                <a:lnTo>
                  <a:pt x="77457" y="44715"/>
                </a:lnTo>
                <a:lnTo>
                  <a:pt x="80994" y="118089"/>
                </a:lnTo>
                <a:lnTo>
                  <a:pt x="86948" y="123496"/>
                </a:lnTo>
                <a:lnTo>
                  <a:pt x="100959" y="122820"/>
                </a:lnTo>
                <a:lnTo>
                  <a:pt x="106365" y="116866"/>
                </a:lnTo>
                <a:lnTo>
                  <a:pt x="102886" y="44715"/>
                </a:lnTo>
                <a:close/>
              </a:path>
              <a:path w="106365" h="123496">
                <a:moveTo>
                  <a:pt x="100730" y="0"/>
                </a:moveTo>
                <a:lnTo>
                  <a:pt x="1775" y="62430"/>
                </a:lnTo>
                <a:lnTo>
                  <a:pt x="0" y="70272"/>
                </a:lnTo>
                <a:lnTo>
                  <a:pt x="7485" y="82137"/>
                </a:lnTo>
                <a:lnTo>
                  <a:pt x="15328" y="83912"/>
                </a:lnTo>
                <a:lnTo>
                  <a:pt x="77457" y="44715"/>
                </a:lnTo>
                <a:lnTo>
                  <a:pt x="102886" y="44715"/>
                </a:lnTo>
                <a:lnTo>
                  <a:pt x="100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6506" y="3522256"/>
            <a:ext cx="252343" cy="514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26479" y="3624528"/>
            <a:ext cx="23993" cy="367548"/>
          </a:xfrm>
          <a:custGeom>
            <a:avLst/>
            <a:gdLst/>
            <a:ahLst/>
            <a:cxnLst/>
            <a:rect l="l" t="t" r="r" b="b"/>
            <a:pathLst>
              <a:path w="28059" h="539978">
                <a:moveTo>
                  <a:pt x="0" y="539978"/>
                </a:moveTo>
                <a:lnTo>
                  <a:pt x="2805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6763" y="3607395"/>
            <a:ext cx="100688" cy="80371"/>
          </a:xfrm>
          <a:custGeom>
            <a:avLst/>
            <a:gdLst/>
            <a:ahLst/>
            <a:cxnLst/>
            <a:rect l="l" t="t" r="r" b="b"/>
            <a:pathLst>
              <a:path w="117749" h="118076">
                <a:moveTo>
                  <a:pt x="90081" y="50341"/>
                </a:moveTo>
                <a:lnTo>
                  <a:pt x="61502" y="50341"/>
                </a:lnTo>
                <a:lnTo>
                  <a:pt x="95173" y="115629"/>
                </a:lnTo>
                <a:lnTo>
                  <a:pt x="102834" y="118076"/>
                </a:lnTo>
                <a:lnTo>
                  <a:pt x="115302" y="111646"/>
                </a:lnTo>
                <a:lnTo>
                  <a:pt x="117749" y="103987"/>
                </a:lnTo>
                <a:lnTo>
                  <a:pt x="90081" y="50341"/>
                </a:lnTo>
                <a:close/>
              </a:path>
              <a:path w="117749" h="118076">
                <a:moveTo>
                  <a:pt x="64118" y="0"/>
                </a:moveTo>
                <a:lnTo>
                  <a:pt x="0" y="97868"/>
                </a:lnTo>
                <a:lnTo>
                  <a:pt x="1639" y="105741"/>
                </a:lnTo>
                <a:lnTo>
                  <a:pt x="13373" y="113428"/>
                </a:lnTo>
                <a:lnTo>
                  <a:pt x="21245" y="111787"/>
                </a:lnTo>
                <a:lnTo>
                  <a:pt x="61502" y="50341"/>
                </a:lnTo>
                <a:lnTo>
                  <a:pt x="90081" y="50341"/>
                </a:lnTo>
                <a:lnTo>
                  <a:pt x="64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26186" y="4006035"/>
            <a:ext cx="483362" cy="5997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67663" y="4108742"/>
            <a:ext cx="306043" cy="450632"/>
          </a:xfrm>
          <a:custGeom>
            <a:avLst/>
            <a:gdLst/>
            <a:ahLst/>
            <a:cxnLst/>
            <a:rect l="l" t="t" r="r" b="b"/>
            <a:pathLst>
              <a:path w="357900" h="662039">
                <a:moveTo>
                  <a:pt x="357900" y="0"/>
                </a:moveTo>
                <a:lnTo>
                  <a:pt x="0" y="6620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6888" y="4093650"/>
            <a:ext cx="90316" cy="83902"/>
          </a:xfrm>
          <a:custGeom>
            <a:avLst/>
            <a:gdLst/>
            <a:ahLst/>
            <a:cxnLst/>
            <a:rect l="l" t="t" r="r" b="b"/>
            <a:pathLst>
              <a:path w="105619" h="123263">
                <a:moveTo>
                  <a:pt x="103261" y="44344"/>
                </a:moveTo>
                <a:lnTo>
                  <a:pt x="77848" y="44344"/>
                </a:lnTo>
                <a:lnTo>
                  <a:pt x="80233" y="117765"/>
                </a:lnTo>
                <a:lnTo>
                  <a:pt x="86100" y="123263"/>
                </a:lnTo>
                <a:lnTo>
                  <a:pt x="100121" y="122808"/>
                </a:lnTo>
                <a:lnTo>
                  <a:pt x="105619" y="116940"/>
                </a:lnTo>
                <a:lnTo>
                  <a:pt x="103261" y="44344"/>
                </a:lnTo>
                <a:close/>
              </a:path>
              <a:path w="105619" h="123263">
                <a:moveTo>
                  <a:pt x="101820" y="0"/>
                </a:moveTo>
                <a:lnTo>
                  <a:pt x="1898" y="60868"/>
                </a:lnTo>
                <a:lnTo>
                  <a:pt x="0" y="68682"/>
                </a:lnTo>
                <a:lnTo>
                  <a:pt x="7297" y="80662"/>
                </a:lnTo>
                <a:lnTo>
                  <a:pt x="15111" y="82560"/>
                </a:lnTo>
                <a:lnTo>
                  <a:pt x="77848" y="44344"/>
                </a:lnTo>
                <a:lnTo>
                  <a:pt x="103261" y="44344"/>
                </a:lnTo>
                <a:lnTo>
                  <a:pt x="101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00658" y="4025839"/>
            <a:ext cx="643298" cy="5686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41864" y="4123875"/>
            <a:ext cx="463675" cy="423613"/>
          </a:xfrm>
          <a:custGeom>
            <a:avLst/>
            <a:gdLst/>
            <a:ahLst/>
            <a:cxnLst/>
            <a:rect l="l" t="t" r="r" b="b"/>
            <a:pathLst>
              <a:path w="542242" h="622345">
                <a:moveTo>
                  <a:pt x="542242" y="0"/>
                </a:moveTo>
                <a:lnTo>
                  <a:pt x="0" y="6223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21869" y="4110939"/>
            <a:ext cx="91624" cy="81302"/>
          </a:xfrm>
          <a:custGeom>
            <a:avLst/>
            <a:gdLst/>
            <a:ahLst/>
            <a:cxnLst/>
            <a:rect l="l" t="t" r="r" b="b"/>
            <a:pathLst>
              <a:path w="107149" h="119444">
                <a:moveTo>
                  <a:pt x="107149" y="38007"/>
                </a:moveTo>
                <a:lnTo>
                  <a:pt x="81291" y="38007"/>
                </a:lnTo>
                <a:lnTo>
                  <a:pt x="67514" y="110163"/>
                </a:lnTo>
                <a:lnTo>
                  <a:pt x="72033" y="116814"/>
                </a:lnTo>
                <a:lnTo>
                  <a:pt x="85812" y="119444"/>
                </a:lnTo>
                <a:lnTo>
                  <a:pt x="92464" y="114926"/>
                </a:lnTo>
                <a:lnTo>
                  <a:pt x="107149" y="38007"/>
                </a:lnTo>
                <a:close/>
              </a:path>
              <a:path w="107149" h="119444">
                <a:moveTo>
                  <a:pt x="114405" y="0"/>
                </a:moveTo>
                <a:lnTo>
                  <a:pt x="3566" y="37470"/>
                </a:lnTo>
                <a:lnTo>
                  <a:pt x="0" y="44678"/>
                </a:lnTo>
                <a:lnTo>
                  <a:pt x="4493" y="57966"/>
                </a:lnTo>
                <a:lnTo>
                  <a:pt x="11700" y="61532"/>
                </a:lnTo>
                <a:lnTo>
                  <a:pt x="81291" y="38007"/>
                </a:lnTo>
                <a:lnTo>
                  <a:pt x="107149" y="38007"/>
                </a:lnTo>
                <a:lnTo>
                  <a:pt x="11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69000" y="3974915"/>
            <a:ext cx="458483" cy="6139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10206" y="4076680"/>
            <a:ext cx="282481" cy="465404"/>
          </a:xfrm>
          <a:custGeom>
            <a:avLst/>
            <a:gdLst/>
            <a:ahLst/>
            <a:cxnLst/>
            <a:rect l="l" t="t" r="r" b="b"/>
            <a:pathLst>
              <a:path w="330346" h="683741">
                <a:moveTo>
                  <a:pt x="330346" y="0"/>
                </a:moveTo>
                <a:lnTo>
                  <a:pt x="0" y="68374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17760" y="4061233"/>
            <a:ext cx="92101" cy="84302"/>
          </a:xfrm>
          <a:custGeom>
            <a:avLst/>
            <a:gdLst/>
            <a:ahLst/>
            <a:cxnLst/>
            <a:rect l="l" t="t" r="r" b="b"/>
            <a:pathLst>
              <a:path w="107707" h="123851">
                <a:moveTo>
                  <a:pt x="102137" y="45389"/>
                </a:moveTo>
                <a:lnTo>
                  <a:pt x="76661" y="45389"/>
                </a:lnTo>
                <a:lnTo>
                  <a:pt x="82384" y="118625"/>
                </a:lnTo>
                <a:lnTo>
                  <a:pt x="88496" y="123851"/>
                </a:lnTo>
                <a:lnTo>
                  <a:pt x="102481" y="122758"/>
                </a:lnTo>
                <a:lnTo>
                  <a:pt x="107707" y="116646"/>
                </a:lnTo>
                <a:lnTo>
                  <a:pt x="102137" y="45389"/>
                </a:lnTo>
                <a:close/>
              </a:path>
              <a:path w="107707" h="123851">
                <a:moveTo>
                  <a:pt x="98590" y="0"/>
                </a:moveTo>
                <a:lnTo>
                  <a:pt x="1540" y="65352"/>
                </a:lnTo>
                <a:lnTo>
                  <a:pt x="0" y="73244"/>
                </a:lnTo>
                <a:lnTo>
                  <a:pt x="7835" y="84880"/>
                </a:lnTo>
                <a:lnTo>
                  <a:pt x="15727" y="86420"/>
                </a:lnTo>
                <a:lnTo>
                  <a:pt x="76661" y="45389"/>
                </a:lnTo>
                <a:lnTo>
                  <a:pt x="102137" y="45389"/>
                </a:lnTo>
                <a:lnTo>
                  <a:pt x="9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30379" y="4025839"/>
            <a:ext cx="454929" cy="5686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64123" y="4126116"/>
            <a:ext cx="279091" cy="421372"/>
          </a:xfrm>
          <a:custGeom>
            <a:avLst/>
            <a:gdLst/>
            <a:ahLst/>
            <a:cxnLst/>
            <a:rect l="l" t="t" r="r" b="b"/>
            <a:pathLst>
              <a:path w="326381" h="619053">
                <a:moveTo>
                  <a:pt x="326381" y="6190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49781" y="4110940"/>
            <a:ext cx="90741" cy="84009"/>
          </a:xfrm>
          <a:custGeom>
            <a:avLst/>
            <a:gdLst/>
            <a:ahLst/>
            <a:cxnLst/>
            <a:rect l="l" t="t" r="r" b="b"/>
            <a:pathLst>
              <a:path w="106116" h="123421">
                <a:moveTo>
                  <a:pt x="5015" y="0"/>
                </a:moveTo>
                <a:lnTo>
                  <a:pt x="0" y="116894"/>
                </a:lnTo>
                <a:lnTo>
                  <a:pt x="5436" y="122819"/>
                </a:lnTo>
                <a:lnTo>
                  <a:pt x="19451" y="123421"/>
                </a:lnTo>
                <a:lnTo>
                  <a:pt x="25377" y="117984"/>
                </a:lnTo>
                <a:lnTo>
                  <a:pt x="28525" y="44592"/>
                </a:lnTo>
                <a:lnTo>
                  <a:pt x="76533" y="44592"/>
                </a:lnTo>
                <a:lnTo>
                  <a:pt x="5015" y="0"/>
                </a:lnTo>
                <a:close/>
              </a:path>
              <a:path w="106116" h="123421">
                <a:moveTo>
                  <a:pt x="76533" y="44592"/>
                </a:moveTo>
                <a:lnTo>
                  <a:pt x="28525" y="44592"/>
                </a:lnTo>
                <a:lnTo>
                  <a:pt x="90860" y="83458"/>
                </a:lnTo>
                <a:lnTo>
                  <a:pt x="98694" y="81641"/>
                </a:lnTo>
                <a:lnTo>
                  <a:pt x="106116" y="69738"/>
                </a:lnTo>
                <a:lnTo>
                  <a:pt x="104300" y="61904"/>
                </a:lnTo>
                <a:lnTo>
                  <a:pt x="76533" y="4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77726" y="4020181"/>
            <a:ext cx="323426" cy="4668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11632" y="4121677"/>
            <a:ext cx="144735" cy="319915"/>
          </a:xfrm>
          <a:custGeom>
            <a:avLst/>
            <a:gdLst/>
            <a:ahLst/>
            <a:cxnLst/>
            <a:rect l="l" t="t" r="r" b="b"/>
            <a:pathLst>
              <a:path w="169259" h="469998">
                <a:moveTo>
                  <a:pt x="169259" y="46999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86182" y="4105536"/>
            <a:ext cx="95467" cy="84559"/>
          </a:xfrm>
          <a:custGeom>
            <a:avLst/>
            <a:gdLst/>
            <a:ahLst/>
            <a:cxnLst/>
            <a:rect l="l" t="t" r="r" b="b"/>
            <a:pathLst>
              <a:path w="111643" h="124228">
                <a:moveTo>
                  <a:pt x="21222" y="0"/>
                </a:moveTo>
                <a:lnTo>
                  <a:pt x="0" y="115060"/>
                </a:lnTo>
                <a:lnTo>
                  <a:pt x="4559" y="121683"/>
                </a:lnTo>
                <a:lnTo>
                  <a:pt x="18355" y="124228"/>
                </a:lnTo>
                <a:lnTo>
                  <a:pt x="24978" y="119668"/>
                </a:lnTo>
                <a:lnTo>
                  <a:pt x="38303" y="47428"/>
                </a:lnTo>
                <a:lnTo>
                  <a:pt x="77870" y="47428"/>
                </a:lnTo>
                <a:lnTo>
                  <a:pt x="21222" y="0"/>
                </a:lnTo>
                <a:close/>
              </a:path>
              <a:path w="111643" h="124228">
                <a:moveTo>
                  <a:pt x="77870" y="47428"/>
                </a:moveTo>
                <a:lnTo>
                  <a:pt x="38303" y="47428"/>
                </a:lnTo>
                <a:lnTo>
                  <a:pt x="94627" y="94585"/>
                </a:lnTo>
                <a:lnTo>
                  <a:pt x="102637" y="93875"/>
                </a:lnTo>
                <a:lnTo>
                  <a:pt x="111643" y="83120"/>
                </a:lnTo>
                <a:lnTo>
                  <a:pt x="110933" y="75110"/>
                </a:lnTo>
                <a:lnTo>
                  <a:pt x="77870" y="47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62887" y="2952423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79172" y="3406262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89590" y="3406262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38015" y="3406262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51141" y="2952423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2082" y="2952423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90951" y="2476973"/>
            <a:ext cx="324437" cy="200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88253" y="3904403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76029" y="3909806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57017" y="3909806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39362" y="3909806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92747" y="3909806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29878" y="4348516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45707" y="4353919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26695" y="4353919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10398" y="4353919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04961" y="4353919"/>
            <a:ext cx="324438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12692" y="4348516"/>
            <a:ext cx="324437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96388" y="2606642"/>
            <a:ext cx="328511" cy="167488"/>
          </a:xfrm>
          <a:custGeom>
            <a:avLst/>
            <a:gdLst/>
            <a:ahLst/>
            <a:cxnLst/>
            <a:rect l="l" t="t" r="r" b="b"/>
            <a:pathLst>
              <a:path w="384175" h="246062">
                <a:moveTo>
                  <a:pt x="0" y="246062"/>
                </a:moveTo>
                <a:lnTo>
                  <a:pt x="384175" y="246062"/>
                </a:lnTo>
                <a:lnTo>
                  <a:pt x="38417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490879" y="3962754"/>
            <a:ext cx="191133" cy="251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00">
              <a:lnSpc>
                <a:spcPts val="1381"/>
              </a:lnSpc>
            </a:pPr>
            <a:r>
              <a:rPr sz="130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  <a:p>
            <a:pPr marL="9942">
              <a:lnSpc>
                <a:spcPts val="822"/>
              </a:lnSpc>
            </a:pPr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78655" y="408831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59643" y="408939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635201" y="408939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00799" y="452594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32503" y="452594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448332" y="453242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829320" y="453351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204879" y="453351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15317" y="452594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584080" y="2629117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760633" y="2710376"/>
            <a:ext cx="290501" cy="167488"/>
          </a:xfrm>
          <a:custGeom>
            <a:avLst/>
            <a:gdLst/>
            <a:ahLst/>
            <a:cxnLst/>
            <a:rect l="l" t="t" r="r" b="b"/>
            <a:pathLst>
              <a:path w="339725" h="246062">
                <a:moveTo>
                  <a:pt x="0" y="246062"/>
                </a:moveTo>
                <a:lnTo>
                  <a:pt x="339725" y="246062"/>
                </a:lnTo>
                <a:lnTo>
                  <a:pt x="3397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829320" y="2732852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654749" y="3213380"/>
            <a:ext cx="312221" cy="167488"/>
          </a:xfrm>
          <a:custGeom>
            <a:avLst/>
            <a:gdLst/>
            <a:ahLst/>
            <a:cxnLst/>
            <a:rect l="l" t="t" r="r" b="b"/>
            <a:pathLst>
              <a:path w="365125" h="246062">
                <a:moveTo>
                  <a:pt x="0" y="246062"/>
                </a:moveTo>
                <a:lnTo>
                  <a:pt x="365125" y="246062"/>
                </a:lnTo>
                <a:lnTo>
                  <a:pt x="3651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734297" y="3235856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447518" y="4010298"/>
            <a:ext cx="336656" cy="167488"/>
          </a:xfrm>
          <a:custGeom>
            <a:avLst/>
            <a:gdLst/>
            <a:ahLst/>
            <a:cxnLst/>
            <a:rect l="l" t="t" r="r" b="b"/>
            <a:pathLst>
              <a:path w="393700" h="246062">
                <a:moveTo>
                  <a:pt x="0" y="246062"/>
                </a:moveTo>
                <a:lnTo>
                  <a:pt x="393700" y="246062"/>
                </a:lnTo>
                <a:lnTo>
                  <a:pt x="39370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539284" y="4032774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868338" y="3659114"/>
            <a:ext cx="357017" cy="168568"/>
          </a:xfrm>
          <a:custGeom>
            <a:avLst/>
            <a:gdLst/>
            <a:ahLst/>
            <a:cxnLst/>
            <a:rect l="l" t="t" r="r" b="b"/>
            <a:pathLst>
              <a:path w="417511" h="247650">
                <a:moveTo>
                  <a:pt x="0" y="247650"/>
                </a:moveTo>
                <a:lnTo>
                  <a:pt x="417511" y="247650"/>
                </a:lnTo>
                <a:lnTo>
                  <a:pt x="41751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3970284" y="3681590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564726" y="3642905"/>
            <a:ext cx="309506" cy="167488"/>
          </a:xfrm>
          <a:custGeom>
            <a:avLst/>
            <a:gdLst/>
            <a:ahLst/>
            <a:cxnLst/>
            <a:rect l="l" t="t" r="r" b="b"/>
            <a:pathLst>
              <a:path w="361950" h="246062">
                <a:moveTo>
                  <a:pt x="0" y="246062"/>
                </a:moveTo>
                <a:lnTo>
                  <a:pt x="361950" y="246062"/>
                </a:lnTo>
                <a:lnTo>
                  <a:pt x="3619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642917" y="3665381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252041" y="3131798"/>
            <a:ext cx="363805" cy="167487"/>
          </a:xfrm>
          <a:custGeom>
            <a:avLst/>
            <a:gdLst/>
            <a:ahLst/>
            <a:cxnLst/>
            <a:rect l="l" t="t" r="r" b="b"/>
            <a:pathLst>
              <a:path w="425450" h="246061">
                <a:moveTo>
                  <a:pt x="0" y="246061"/>
                </a:moveTo>
                <a:lnTo>
                  <a:pt x="425450" y="246061"/>
                </a:lnTo>
                <a:lnTo>
                  <a:pt x="425450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3357381" y="315427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323524" y="2662831"/>
            <a:ext cx="278283" cy="167488"/>
          </a:xfrm>
          <a:custGeom>
            <a:avLst/>
            <a:gdLst/>
            <a:ahLst/>
            <a:cxnLst/>
            <a:rect l="l" t="t" r="r" b="b"/>
            <a:pathLst>
              <a:path w="325437" h="246062">
                <a:moveTo>
                  <a:pt x="0" y="246062"/>
                </a:moveTo>
                <a:lnTo>
                  <a:pt x="325437" y="246062"/>
                </a:lnTo>
                <a:lnTo>
                  <a:pt x="325437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426827" y="2685307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146621" y="3131798"/>
            <a:ext cx="389598" cy="167487"/>
          </a:xfrm>
          <a:custGeom>
            <a:avLst/>
            <a:gdLst/>
            <a:ahLst/>
            <a:cxnLst/>
            <a:rect l="l" t="t" r="r" b="b"/>
            <a:pathLst>
              <a:path w="455613" h="246061">
                <a:moveTo>
                  <a:pt x="0" y="246061"/>
                </a:moveTo>
                <a:lnTo>
                  <a:pt x="455613" y="246061"/>
                </a:lnTo>
                <a:lnTo>
                  <a:pt x="455613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264858" y="3154273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167877" y="3659114"/>
            <a:ext cx="340728" cy="168568"/>
          </a:xfrm>
          <a:custGeom>
            <a:avLst/>
            <a:gdLst/>
            <a:ahLst/>
            <a:cxnLst/>
            <a:rect l="l" t="t" r="r" b="b"/>
            <a:pathLst>
              <a:path w="398462" h="247650">
                <a:moveTo>
                  <a:pt x="0" y="247650"/>
                </a:moveTo>
                <a:lnTo>
                  <a:pt x="398462" y="247650"/>
                </a:lnTo>
                <a:lnTo>
                  <a:pt x="398462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261679" y="3681590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124901" y="4005975"/>
            <a:ext cx="298646" cy="167488"/>
          </a:xfrm>
          <a:custGeom>
            <a:avLst/>
            <a:gdLst/>
            <a:ahLst/>
            <a:cxnLst/>
            <a:rect l="l" t="t" r="r" b="b"/>
            <a:pathLst>
              <a:path w="349250" h="246062">
                <a:moveTo>
                  <a:pt x="0" y="246062"/>
                </a:moveTo>
                <a:lnTo>
                  <a:pt x="349250" y="246062"/>
                </a:lnTo>
                <a:lnTo>
                  <a:pt x="3492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197662" y="4028452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2.7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225355" y="3406262"/>
            <a:ext cx="325795" cy="200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67187" y="3297124"/>
            <a:ext cx="225342" cy="167487"/>
          </a:xfrm>
          <a:custGeom>
            <a:avLst/>
            <a:gdLst/>
            <a:ahLst/>
            <a:cxnLst/>
            <a:rect l="l" t="t" r="r" b="b"/>
            <a:pathLst>
              <a:path w="263525" h="246061">
                <a:moveTo>
                  <a:pt x="0" y="246061"/>
                </a:moveTo>
                <a:lnTo>
                  <a:pt x="263525" y="246061"/>
                </a:lnTo>
                <a:lnTo>
                  <a:pt x="263525" y="0"/>
                </a:lnTo>
                <a:lnTo>
                  <a:pt x="0" y="0"/>
                </a:lnTo>
                <a:lnTo>
                  <a:pt x="0" y="246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344021" y="3319600"/>
            <a:ext cx="76019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379859" y="3676403"/>
            <a:ext cx="297287" cy="158867"/>
          </a:xfrm>
          <a:custGeom>
            <a:avLst/>
            <a:gdLst/>
            <a:ahLst/>
            <a:cxnLst/>
            <a:rect l="l" t="t" r="r" b="b"/>
            <a:pathLst>
              <a:path w="347661" h="233397">
                <a:moveTo>
                  <a:pt x="0" y="233397"/>
                </a:moveTo>
                <a:lnTo>
                  <a:pt x="347661" y="233397"/>
                </a:lnTo>
                <a:lnTo>
                  <a:pt x="347661" y="0"/>
                </a:lnTo>
                <a:lnTo>
                  <a:pt x="0" y="0"/>
                </a:lnTo>
                <a:lnTo>
                  <a:pt x="0" y="233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2451940" y="3698879"/>
            <a:ext cx="157468" cy="11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800" b="1" dirty="0">
                <a:latin typeface="Times New Roman"/>
                <a:cs typeface="Times New Roman"/>
              </a:rPr>
              <a:t>1.9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22100" y="2477622"/>
            <a:ext cx="1231508" cy="153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b="1" dirty="0">
                <a:latin typeface="Times New Roman"/>
                <a:cs typeface="Times New Roman"/>
              </a:rPr>
              <a:t>S</a:t>
            </a:r>
            <a:r>
              <a:rPr sz="1100" b="1" spc="-31" dirty="0">
                <a:latin typeface="Times New Roman"/>
                <a:cs typeface="Times New Roman"/>
              </a:rPr>
              <a:t>T</a:t>
            </a:r>
            <a:r>
              <a:rPr sz="1100" b="1" spc="-12" dirty="0">
                <a:latin typeface="Times New Roman"/>
                <a:cs typeface="Times New Roman"/>
              </a:rPr>
              <a:t>ORING MOD</a:t>
            </a:r>
            <a:r>
              <a:rPr sz="1100" b="1" spc="-8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315998" y="3406261"/>
            <a:ext cx="210408" cy="197946"/>
          </a:xfrm>
          <a:custGeom>
            <a:avLst/>
            <a:gdLst/>
            <a:ahLst/>
            <a:cxnLst/>
            <a:rect l="l" t="t" r="r" b="b"/>
            <a:pathLst>
              <a:path w="246061" h="290810">
                <a:moveTo>
                  <a:pt x="0" y="290810"/>
                </a:moveTo>
                <a:lnTo>
                  <a:pt x="246061" y="290810"/>
                </a:lnTo>
                <a:lnTo>
                  <a:pt x="246061" y="0"/>
                </a:lnTo>
                <a:lnTo>
                  <a:pt x="0" y="0"/>
                </a:lnTo>
                <a:lnTo>
                  <a:pt x="0" y="290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15998" y="3406262"/>
            <a:ext cx="210408" cy="197946"/>
          </a:xfrm>
          <a:custGeom>
            <a:avLst/>
            <a:gdLst/>
            <a:ahLst/>
            <a:cxnLst/>
            <a:rect l="l" t="t" r="r" b="b"/>
            <a:pathLst>
              <a:path w="246061" h="290810">
                <a:moveTo>
                  <a:pt x="0" y="0"/>
                </a:moveTo>
                <a:lnTo>
                  <a:pt x="246061" y="0"/>
                </a:lnTo>
                <a:lnTo>
                  <a:pt x="246061" y="290810"/>
                </a:lnTo>
                <a:lnTo>
                  <a:pt x="0" y="29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15998" y="3505236"/>
            <a:ext cx="210408" cy="1080"/>
          </a:xfrm>
          <a:custGeom>
            <a:avLst/>
            <a:gdLst/>
            <a:ahLst/>
            <a:cxnLst/>
            <a:rect l="l" t="t" r="r" b="b"/>
            <a:pathLst>
              <a:path w="246061" h="1587">
                <a:moveTo>
                  <a:pt x="0" y="1587"/>
                </a:moveTo>
                <a:lnTo>
                  <a:pt x="2460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20529" y="3456375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17058" y="352895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20677" y="3575933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20688" y="355289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16919" y="3479434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16919" y="343045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04083" y="3836351"/>
            <a:ext cx="210408" cy="197946"/>
          </a:xfrm>
          <a:custGeom>
            <a:avLst/>
            <a:gdLst/>
            <a:ahLst/>
            <a:cxnLst/>
            <a:rect l="l" t="t" r="r" b="b"/>
            <a:pathLst>
              <a:path w="246061" h="290810">
                <a:moveTo>
                  <a:pt x="0" y="290810"/>
                </a:moveTo>
                <a:lnTo>
                  <a:pt x="246061" y="290810"/>
                </a:lnTo>
                <a:lnTo>
                  <a:pt x="246061" y="0"/>
                </a:lnTo>
                <a:lnTo>
                  <a:pt x="0" y="0"/>
                </a:lnTo>
                <a:lnTo>
                  <a:pt x="0" y="290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04083" y="3836351"/>
            <a:ext cx="210408" cy="197946"/>
          </a:xfrm>
          <a:custGeom>
            <a:avLst/>
            <a:gdLst/>
            <a:ahLst/>
            <a:cxnLst/>
            <a:rect l="l" t="t" r="r" b="b"/>
            <a:pathLst>
              <a:path w="246061" h="290810">
                <a:moveTo>
                  <a:pt x="0" y="0"/>
                </a:moveTo>
                <a:lnTo>
                  <a:pt x="246061" y="0"/>
                </a:lnTo>
                <a:lnTo>
                  <a:pt x="246061" y="290810"/>
                </a:lnTo>
                <a:lnTo>
                  <a:pt x="0" y="2908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04083" y="3935325"/>
            <a:ext cx="210408" cy="1080"/>
          </a:xfrm>
          <a:custGeom>
            <a:avLst/>
            <a:gdLst/>
            <a:ahLst/>
            <a:cxnLst/>
            <a:rect l="l" t="t" r="r" b="b"/>
            <a:pathLst>
              <a:path w="246061" h="1587">
                <a:moveTo>
                  <a:pt x="0" y="1587"/>
                </a:moveTo>
                <a:lnTo>
                  <a:pt x="2460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08613" y="3886465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05142" y="3959040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08762" y="4006023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08772" y="3982980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05004" y="3909523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05004" y="3860541"/>
            <a:ext cx="210409" cy="1080"/>
          </a:xfrm>
          <a:custGeom>
            <a:avLst/>
            <a:gdLst/>
            <a:ahLst/>
            <a:cxnLst/>
            <a:rect l="l" t="t" r="r" b="b"/>
            <a:pathLst>
              <a:path w="246062" h="1587">
                <a:moveTo>
                  <a:pt x="0" y="1587"/>
                </a:moveTo>
                <a:lnTo>
                  <a:pt x="2460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01829" y="4115023"/>
            <a:ext cx="693307" cy="312522"/>
          </a:xfrm>
          <a:custGeom>
            <a:avLst/>
            <a:gdLst/>
            <a:ahLst/>
            <a:cxnLst/>
            <a:rect l="l" t="t" r="r" b="b"/>
            <a:pathLst>
              <a:path w="810784" h="459137">
                <a:moveTo>
                  <a:pt x="0" y="459137"/>
                </a:moveTo>
                <a:lnTo>
                  <a:pt x="810784" y="0"/>
                </a:lnTo>
              </a:path>
            </a:pathLst>
          </a:custGeom>
          <a:ln w="31749">
            <a:solidFill>
              <a:srgbClr val="FFF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7181" y="4103179"/>
            <a:ext cx="131397" cy="87087"/>
          </a:xfrm>
          <a:custGeom>
            <a:avLst/>
            <a:gdLst/>
            <a:ahLst/>
            <a:cxnLst/>
            <a:rect l="l" t="t" r="r" b="b"/>
            <a:pathLst>
              <a:path w="153662" h="127942">
                <a:moveTo>
                  <a:pt x="7421" y="0"/>
                </a:moveTo>
                <a:lnTo>
                  <a:pt x="223" y="7016"/>
                </a:lnTo>
                <a:lnTo>
                  <a:pt x="0" y="24550"/>
                </a:lnTo>
                <a:lnTo>
                  <a:pt x="7015" y="31747"/>
                </a:lnTo>
                <a:lnTo>
                  <a:pt x="98832" y="32924"/>
                </a:lnTo>
                <a:lnTo>
                  <a:pt x="57025" y="104692"/>
                </a:lnTo>
                <a:lnTo>
                  <a:pt x="56670" y="105335"/>
                </a:lnTo>
                <a:lnTo>
                  <a:pt x="55484" y="117062"/>
                </a:lnTo>
                <a:lnTo>
                  <a:pt x="62753" y="126400"/>
                </a:lnTo>
                <a:lnTo>
                  <a:pt x="63397" y="126756"/>
                </a:lnTo>
                <a:lnTo>
                  <a:pt x="75123" y="127942"/>
                </a:lnTo>
                <a:lnTo>
                  <a:pt x="84461" y="120674"/>
                </a:lnTo>
                <a:lnTo>
                  <a:pt x="153662" y="1874"/>
                </a:lnTo>
                <a:lnTo>
                  <a:pt x="7421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33046" y="4208042"/>
            <a:ext cx="464252" cy="99412"/>
          </a:xfrm>
          <a:custGeom>
            <a:avLst/>
            <a:gdLst/>
            <a:ahLst/>
            <a:cxnLst/>
            <a:rect l="l" t="t" r="r" b="b"/>
            <a:pathLst>
              <a:path w="542917" h="146050">
                <a:moveTo>
                  <a:pt x="0" y="146050"/>
                </a:moveTo>
                <a:lnTo>
                  <a:pt x="542917" y="146050"/>
                </a:lnTo>
                <a:lnTo>
                  <a:pt x="542917" y="0"/>
                </a:lnTo>
                <a:lnTo>
                  <a:pt x="0" y="0"/>
                </a:lnTo>
                <a:lnTo>
                  <a:pt x="0" y="14605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33046" y="4208042"/>
            <a:ext cx="464252" cy="99412"/>
          </a:xfrm>
          <a:custGeom>
            <a:avLst/>
            <a:gdLst/>
            <a:ahLst/>
            <a:cxnLst/>
            <a:rect l="l" t="t" r="r" b="b"/>
            <a:pathLst>
              <a:path w="542917" h="146049">
                <a:moveTo>
                  <a:pt x="0" y="0"/>
                </a:moveTo>
                <a:lnTo>
                  <a:pt x="542917" y="0"/>
                </a:lnTo>
                <a:lnTo>
                  <a:pt x="542917" y="146049"/>
                </a:lnTo>
                <a:lnTo>
                  <a:pt x="0" y="146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0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855" y="2571750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RPL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network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management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RPL </a:t>
            </a:r>
            <a:r>
              <a:rPr lang="en-US" altLang="zh-CN" sz="3600" dirty="0" smtClean="0">
                <a:cs typeface="+mn-cs"/>
              </a:rPr>
              <a:t>network </a:t>
            </a:r>
            <a:r>
              <a:rPr lang="en-US" altLang="zh-CN" sz="3600" dirty="0">
                <a:cs typeface="+mn-cs"/>
              </a:rPr>
              <a:t>management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8437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avoidance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-aware routing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858112"/>
            <a:ext cx="9145016" cy="358584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is a major issue (battery powered sensors/actuators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processing 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dynamic 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failure (LP RF)</a:t>
            </a:r>
          </a:p>
          <a:p>
            <a:pPr lvl="1"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failures (triggered or non triggered) Node mobility (in some environments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usually required on the node 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deployed in harsh environments (e.g. Industrial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deployed at very large 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n-US" altLang="zh-C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self-managed (auto-discovery, self-organizing networks)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6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DODAG repair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15566"/>
            <a:ext cx="8856984" cy="3384376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repair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urgently finding a backup path without trying to repair the whole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repair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repairs are not efficient for network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DODAG version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initiates a new DODAG version.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repair operation leads to a fundamental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of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topology. Nodes in the new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DODAG version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a new position whose rank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neither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by nor dependent on their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rank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old DODAG version.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9309" y="20233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Global versus Local Repair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8437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repair: rebuilt the DAG … requires a new DAG Sequence number generated by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by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signaled to the root (under investigation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Repair: find a “quick” local repair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requiring local changes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be optimal according to the OF and overall DAG shape, which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6876" y="3694833"/>
            <a:ext cx="511795" cy="52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8698" y="3715432"/>
            <a:ext cx="429204" cy="456612"/>
          </a:xfrm>
          <a:custGeom>
            <a:avLst/>
            <a:gdLst/>
            <a:ahLst/>
            <a:cxnLst/>
            <a:rect l="l" t="t" r="r" b="b"/>
            <a:pathLst>
              <a:path w="501930" h="670825">
                <a:moveTo>
                  <a:pt x="0" y="0"/>
                </a:moveTo>
                <a:lnTo>
                  <a:pt x="501930" y="6708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7360" y="1403244"/>
            <a:ext cx="511795" cy="523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672" y="1423425"/>
            <a:ext cx="429205" cy="456611"/>
          </a:xfrm>
          <a:custGeom>
            <a:avLst/>
            <a:gdLst/>
            <a:ahLst/>
            <a:cxnLst/>
            <a:rect l="l" t="t" r="r" b="b"/>
            <a:pathLst>
              <a:path w="501931" h="670824">
                <a:moveTo>
                  <a:pt x="0" y="0"/>
                </a:moveTo>
                <a:lnTo>
                  <a:pt x="501931" y="6708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0071" y="330350"/>
            <a:ext cx="480549" cy="17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b="1" dirty="0">
                <a:latin typeface="Times New Roman"/>
                <a:cs typeface="Times New Roman"/>
              </a:rPr>
              <a:t>S</a:t>
            </a:r>
            <a:r>
              <a:rPr sz="1300" b="1" spc="-8" dirty="0">
                <a:latin typeface="Times New Roman"/>
                <a:cs typeface="Times New Roman"/>
              </a:rPr>
              <a:t>tep 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1187" y="318293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Root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2837" y="594116"/>
            <a:ext cx="106623" cy="44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5240" y="612270"/>
            <a:ext cx="20610" cy="380354"/>
          </a:xfrm>
          <a:custGeom>
            <a:avLst/>
            <a:gdLst/>
            <a:ahLst/>
            <a:cxnLst/>
            <a:rect l="l" t="t" r="r" b="b"/>
            <a:pathLst>
              <a:path w="24102" h="558792">
                <a:moveTo>
                  <a:pt x="24102" y="0"/>
                </a:moveTo>
                <a:lnTo>
                  <a:pt x="0" y="5587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9945" y="540361"/>
            <a:ext cx="767693" cy="449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1368" y="561825"/>
            <a:ext cx="685828" cy="380356"/>
          </a:xfrm>
          <a:custGeom>
            <a:avLst/>
            <a:gdLst/>
            <a:ahLst/>
            <a:cxnLst/>
            <a:rect l="l" t="t" r="r" b="b"/>
            <a:pathLst>
              <a:path w="802038" h="558794">
                <a:moveTo>
                  <a:pt x="0" y="0"/>
                </a:moveTo>
                <a:lnTo>
                  <a:pt x="802038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4191" y="1035064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7616" y="103506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0609" y="102374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0077" y="14900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6232" y="14900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0077" y="14900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781" y="148848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2600" y="19728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4672" y="19728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2678" y="19787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4639" y="198002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2182" y="198002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2655" y="244718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026" y="244718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9016" y="245308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0977" y="245438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8520" y="245438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6721" y="244719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52672" y="540361"/>
            <a:ext cx="799680" cy="449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3434" y="561826"/>
            <a:ext cx="718238" cy="380356"/>
          </a:xfrm>
          <a:custGeom>
            <a:avLst/>
            <a:gdLst/>
            <a:ahLst/>
            <a:cxnLst/>
            <a:rect l="l" t="t" r="r" b="b"/>
            <a:pathLst>
              <a:path w="839939" h="558795">
                <a:moveTo>
                  <a:pt x="839939" y="0"/>
                </a:moveTo>
                <a:lnTo>
                  <a:pt x="0" y="5587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2672" y="922294"/>
            <a:ext cx="803234" cy="67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93434" y="942183"/>
            <a:ext cx="722417" cy="0"/>
          </a:xfrm>
          <a:custGeom>
            <a:avLst/>
            <a:gdLst/>
            <a:ahLst/>
            <a:cxnLst/>
            <a:rect l="l" t="t" r="r" b="b"/>
            <a:pathLst>
              <a:path w="844826">
                <a:moveTo>
                  <a:pt x="84482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82558" y="922294"/>
            <a:ext cx="355413" cy="5375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5408" y="942184"/>
            <a:ext cx="268025" cy="470730"/>
          </a:xfrm>
          <a:custGeom>
            <a:avLst/>
            <a:gdLst/>
            <a:ahLst/>
            <a:cxnLst/>
            <a:rect l="l" t="t" r="r" b="b"/>
            <a:pathLst>
              <a:path w="313440" h="691566">
                <a:moveTo>
                  <a:pt x="313440" y="0"/>
                </a:moveTo>
                <a:lnTo>
                  <a:pt x="0" y="6915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13093" y="922294"/>
            <a:ext cx="472700" cy="5375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4070" y="942182"/>
            <a:ext cx="389576" cy="470733"/>
          </a:xfrm>
          <a:custGeom>
            <a:avLst/>
            <a:gdLst/>
            <a:ahLst/>
            <a:cxnLst/>
            <a:rect l="l" t="t" r="r" b="b"/>
            <a:pathLst>
              <a:path w="455587" h="691570">
                <a:moveTo>
                  <a:pt x="455587" y="6915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6277" y="848736"/>
            <a:ext cx="358967" cy="6110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7731" y="867965"/>
            <a:ext cx="273635" cy="544950"/>
          </a:xfrm>
          <a:custGeom>
            <a:avLst/>
            <a:gdLst/>
            <a:ahLst/>
            <a:cxnLst/>
            <a:rect l="l" t="t" r="r" b="b"/>
            <a:pathLst>
              <a:path w="320001" h="800605">
                <a:moveTo>
                  <a:pt x="320001" y="0"/>
                </a:moveTo>
                <a:lnTo>
                  <a:pt x="0" y="80060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52837" y="922294"/>
            <a:ext cx="621973" cy="5375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5240" y="942184"/>
            <a:ext cx="538038" cy="470729"/>
          </a:xfrm>
          <a:custGeom>
            <a:avLst/>
            <a:gdLst/>
            <a:ahLst/>
            <a:cxnLst/>
            <a:rect l="l" t="t" r="r" b="b"/>
            <a:pathLst>
              <a:path w="629205" h="691565">
                <a:moveTo>
                  <a:pt x="629205" y="69156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5894" y="922294"/>
            <a:ext cx="565107" cy="5375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87198" y="942185"/>
            <a:ext cx="481762" cy="470728"/>
          </a:xfrm>
          <a:custGeom>
            <a:avLst/>
            <a:gdLst/>
            <a:ahLst/>
            <a:cxnLst/>
            <a:rect l="l" t="t" r="r" b="b"/>
            <a:pathLst>
              <a:path w="563394" h="691564">
                <a:moveTo>
                  <a:pt x="563394" y="69156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73193" y="1394756"/>
            <a:ext cx="401617" cy="531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16326" y="1412915"/>
            <a:ext cx="316953" cy="468260"/>
          </a:xfrm>
          <a:custGeom>
            <a:avLst/>
            <a:gdLst/>
            <a:ahLst/>
            <a:cxnLst/>
            <a:rect l="l" t="t" r="r" b="b"/>
            <a:pathLst>
              <a:path w="370659" h="687937">
                <a:moveTo>
                  <a:pt x="370659" y="0"/>
                </a:moveTo>
                <a:lnTo>
                  <a:pt x="0" y="6879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9868" y="1394757"/>
            <a:ext cx="501133" cy="534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51152" y="1412914"/>
            <a:ext cx="417808" cy="469203"/>
          </a:xfrm>
          <a:custGeom>
            <a:avLst/>
            <a:gdLst/>
            <a:ahLst/>
            <a:cxnLst/>
            <a:rect l="l" t="t" r="r" b="b"/>
            <a:pathLst>
              <a:path w="488603" h="689323">
                <a:moveTo>
                  <a:pt x="488603" y="0"/>
                </a:moveTo>
                <a:lnTo>
                  <a:pt x="0" y="6893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3473" y="1394756"/>
            <a:ext cx="209694" cy="531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86156" y="1412913"/>
            <a:ext cx="123829" cy="468261"/>
          </a:xfrm>
          <a:custGeom>
            <a:avLst/>
            <a:gdLst/>
            <a:ahLst/>
            <a:cxnLst/>
            <a:rect l="l" t="t" r="r" b="b"/>
            <a:pathLst>
              <a:path w="144811" h="687939">
                <a:moveTo>
                  <a:pt x="0" y="0"/>
                </a:moveTo>
                <a:lnTo>
                  <a:pt x="144811" y="687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2558" y="1482460"/>
            <a:ext cx="103069" cy="4441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25410" y="1500819"/>
            <a:ext cx="16556" cy="381298"/>
          </a:xfrm>
          <a:custGeom>
            <a:avLst/>
            <a:gdLst/>
            <a:ahLst/>
            <a:cxnLst/>
            <a:rect l="l" t="t" r="r" b="b"/>
            <a:pathLst>
              <a:path w="19361" h="560179">
                <a:moveTo>
                  <a:pt x="19361" y="0"/>
                </a:moveTo>
                <a:lnTo>
                  <a:pt x="0" y="56017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05335" y="1861561"/>
            <a:ext cx="380292" cy="55167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46801" y="1881175"/>
            <a:ext cx="295164" cy="484902"/>
          </a:xfrm>
          <a:custGeom>
            <a:avLst/>
            <a:gdLst/>
            <a:ahLst/>
            <a:cxnLst/>
            <a:rect l="l" t="t" r="r" b="b"/>
            <a:pathLst>
              <a:path w="345178" h="712387">
                <a:moveTo>
                  <a:pt x="345178" y="0"/>
                </a:moveTo>
                <a:lnTo>
                  <a:pt x="0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07438" y="1403244"/>
            <a:ext cx="746368" cy="5262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47570" y="1423426"/>
            <a:ext cx="665620" cy="458691"/>
          </a:xfrm>
          <a:custGeom>
            <a:avLst/>
            <a:gdLst/>
            <a:ahLst/>
            <a:cxnLst/>
            <a:rect l="l" t="t" r="r" b="b"/>
            <a:pathLst>
              <a:path w="778406" h="673880">
                <a:moveTo>
                  <a:pt x="778406" y="6738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13093" y="1923802"/>
            <a:ext cx="362522" cy="4894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54070" y="1941705"/>
            <a:ext cx="278675" cy="424371"/>
          </a:xfrm>
          <a:custGeom>
            <a:avLst/>
            <a:gdLst/>
            <a:ahLst/>
            <a:cxnLst/>
            <a:rect l="l" t="t" r="r" b="b"/>
            <a:pathLst>
              <a:path w="325895" h="623459">
                <a:moveTo>
                  <a:pt x="325895" y="0"/>
                </a:moveTo>
                <a:lnTo>
                  <a:pt x="0" y="623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50900" y="1861561"/>
            <a:ext cx="444267" cy="55167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92033" y="1882120"/>
            <a:ext cx="359118" cy="483957"/>
          </a:xfrm>
          <a:custGeom>
            <a:avLst/>
            <a:gdLst/>
            <a:ahLst/>
            <a:cxnLst/>
            <a:rect l="l" t="t" r="r" b="b"/>
            <a:pathLst>
              <a:path w="419969" h="710999">
                <a:moveTo>
                  <a:pt x="419969" y="0"/>
                </a:moveTo>
                <a:lnTo>
                  <a:pt x="0" y="71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47182" y="1394757"/>
            <a:ext cx="138611" cy="4611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91548" y="1412913"/>
            <a:ext cx="52097" cy="397704"/>
          </a:xfrm>
          <a:custGeom>
            <a:avLst/>
            <a:gdLst/>
            <a:ahLst/>
            <a:cxnLst/>
            <a:rect l="l" t="t" r="r" b="b"/>
            <a:pathLst>
              <a:path w="60925" h="584281">
                <a:moveTo>
                  <a:pt x="0" y="584281"/>
                </a:moveTo>
                <a:lnTo>
                  <a:pt x="609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68506" y="1864390"/>
            <a:ext cx="202585" cy="5460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13190" y="1882121"/>
            <a:ext cx="113253" cy="483957"/>
          </a:xfrm>
          <a:custGeom>
            <a:avLst/>
            <a:gdLst/>
            <a:ahLst/>
            <a:cxnLst/>
            <a:rect l="l" t="t" r="r" b="b"/>
            <a:pathLst>
              <a:path w="132443" h="710999">
                <a:moveTo>
                  <a:pt x="132443" y="710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71576" y="1920973"/>
            <a:ext cx="444267" cy="4922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13217" y="1941705"/>
            <a:ext cx="359118" cy="424373"/>
          </a:xfrm>
          <a:custGeom>
            <a:avLst/>
            <a:gdLst/>
            <a:ahLst/>
            <a:cxnLst/>
            <a:rect l="l" t="t" r="r" b="b"/>
            <a:pathLst>
              <a:path w="419969" h="623461">
                <a:moveTo>
                  <a:pt x="419969" y="0"/>
                </a:moveTo>
                <a:lnTo>
                  <a:pt x="0" y="6234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1626" y="1887025"/>
            <a:ext cx="234573" cy="5233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43457" y="1904625"/>
            <a:ext cx="148575" cy="461452"/>
          </a:xfrm>
          <a:custGeom>
            <a:avLst/>
            <a:gdLst/>
            <a:ahLst/>
            <a:cxnLst/>
            <a:rect l="l" t="t" r="r" b="b"/>
            <a:pathLst>
              <a:path w="173750" h="677936">
                <a:moveTo>
                  <a:pt x="0" y="0"/>
                </a:moveTo>
                <a:lnTo>
                  <a:pt x="173750" y="6779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58657" y="1884195"/>
            <a:ext cx="394509" cy="5233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02745" y="1904623"/>
            <a:ext cx="307240" cy="456563"/>
          </a:xfrm>
          <a:custGeom>
            <a:avLst/>
            <a:gdLst/>
            <a:ahLst/>
            <a:cxnLst/>
            <a:rect l="l" t="t" r="r" b="b"/>
            <a:pathLst>
              <a:path w="359300" h="670753">
                <a:moveTo>
                  <a:pt x="359300" y="0"/>
                </a:moveTo>
                <a:lnTo>
                  <a:pt x="0" y="67075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24084" y="1864391"/>
            <a:ext cx="319872" cy="5431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68167" y="1882120"/>
            <a:ext cx="234577" cy="479066"/>
          </a:xfrm>
          <a:custGeom>
            <a:avLst/>
            <a:gdLst/>
            <a:ahLst/>
            <a:cxnLst/>
            <a:rect l="l" t="t" r="r" b="b"/>
            <a:pathLst>
              <a:path w="274325" h="703813">
                <a:moveTo>
                  <a:pt x="274325" y="70381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3651" y="1861561"/>
            <a:ext cx="369629" cy="55167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97909" y="1881174"/>
            <a:ext cx="281549" cy="484902"/>
          </a:xfrm>
          <a:custGeom>
            <a:avLst/>
            <a:gdLst/>
            <a:ahLst/>
            <a:cxnLst/>
            <a:rect l="l" t="t" r="r" b="b"/>
            <a:pathLst>
              <a:path w="329256" h="712387">
                <a:moveTo>
                  <a:pt x="0" y="0"/>
                </a:moveTo>
                <a:lnTo>
                  <a:pt x="329256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2558" y="1864391"/>
            <a:ext cx="355413" cy="5488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25409" y="1882120"/>
            <a:ext cx="268025" cy="483958"/>
          </a:xfrm>
          <a:custGeom>
            <a:avLst/>
            <a:gdLst/>
            <a:ahLst/>
            <a:cxnLst/>
            <a:rect l="l" t="t" r="r" b="b"/>
            <a:pathLst>
              <a:path w="313440" h="711000">
                <a:moveTo>
                  <a:pt x="313440" y="7110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82559" y="1391927"/>
            <a:ext cx="778355" cy="53753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5408" y="1412913"/>
            <a:ext cx="693910" cy="468260"/>
          </a:xfrm>
          <a:custGeom>
            <a:avLst/>
            <a:gdLst/>
            <a:ahLst/>
            <a:cxnLst/>
            <a:rect l="l" t="t" r="r" b="b"/>
            <a:pathLst>
              <a:path w="811489" h="687938">
                <a:moveTo>
                  <a:pt x="811489" y="0"/>
                </a:moveTo>
                <a:lnTo>
                  <a:pt x="0" y="687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82990" y="86796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00940" y="132571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06064" y="132571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42841" y="132571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63187" y="86796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60344" y="86796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90286" y="499445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56884" y="180572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24890" y="181061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86851" y="181061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50523" y="181061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0940" y="181061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45236" y="228009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51230" y="22849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13189" y="22849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76860" y="22849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50995" y="22849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38935" y="228009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27639" y="1142965"/>
            <a:ext cx="358967" cy="792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68168" y="1168211"/>
            <a:ext cx="278149" cy="941"/>
          </a:xfrm>
          <a:custGeom>
            <a:avLst/>
            <a:gdLst/>
            <a:ahLst/>
            <a:cxnLst/>
            <a:rect l="l" t="t" r="r" b="b"/>
            <a:pathLst>
              <a:path w="325280" h="1383">
                <a:moveTo>
                  <a:pt x="325280" y="1383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30708" y="1024142"/>
            <a:ext cx="124394" cy="2800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81424" y="1043070"/>
            <a:ext cx="25516" cy="215516"/>
          </a:xfrm>
          <a:custGeom>
            <a:avLst/>
            <a:gdLst/>
            <a:ahLst/>
            <a:cxnLst/>
            <a:rect l="l" t="t" r="r" b="b"/>
            <a:pathLst>
              <a:path w="29839" h="316623">
                <a:moveTo>
                  <a:pt x="29839" y="0"/>
                </a:moveTo>
                <a:lnTo>
                  <a:pt x="0" y="3166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79959" y="1817072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93230" y="1454168"/>
            <a:ext cx="568661" cy="4102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35994" y="1473444"/>
            <a:ext cx="484990" cy="343627"/>
          </a:xfrm>
          <a:custGeom>
            <a:avLst/>
            <a:gdLst/>
            <a:ahLst/>
            <a:cxnLst/>
            <a:rect l="l" t="t" r="r" b="b"/>
            <a:pathLst>
              <a:path w="567169" h="504834">
                <a:moveTo>
                  <a:pt x="0" y="0"/>
                </a:moveTo>
                <a:lnTo>
                  <a:pt x="567169" y="50483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077747" y="19787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427936" y="132571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38136" y="2863070"/>
            <a:ext cx="106623" cy="44134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80722" y="2879690"/>
            <a:ext cx="20610" cy="380354"/>
          </a:xfrm>
          <a:custGeom>
            <a:avLst/>
            <a:gdLst/>
            <a:ahLst/>
            <a:cxnLst/>
            <a:rect l="l" t="t" r="r" b="b"/>
            <a:pathLst>
              <a:path w="24102" h="558792">
                <a:moveTo>
                  <a:pt x="24102" y="0"/>
                </a:moveTo>
                <a:lnTo>
                  <a:pt x="0" y="5587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45244" y="2809318"/>
            <a:ext cx="767693" cy="44700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86850" y="2829245"/>
            <a:ext cx="685828" cy="380356"/>
          </a:xfrm>
          <a:custGeom>
            <a:avLst/>
            <a:gdLst/>
            <a:ahLst/>
            <a:cxnLst/>
            <a:rect l="l" t="t" r="r" b="b"/>
            <a:pathLst>
              <a:path w="802038" h="558794">
                <a:moveTo>
                  <a:pt x="0" y="0"/>
                </a:moveTo>
                <a:lnTo>
                  <a:pt x="802038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729673" y="3302485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443099" y="330248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086092" y="329116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555559" y="375744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921715" y="375744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185559" y="375744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478263" y="375590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478081" y="424024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740155" y="424024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208161" y="424614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670122" y="424744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127664" y="424744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228136" y="471460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428507" y="471460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834498" y="472050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96461" y="472180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754004" y="472180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022205" y="471461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737973" y="2809318"/>
            <a:ext cx="799680" cy="44700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78917" y="2829245"/>
            <a:ext cx="718238" cy="380356"/>
          </a:xfrm>
          <a:custGeom>
            <a:avLst/>
            <a:gdLst/>
            <a:ahLst/>
            <a:cxnLst/>
            <a:rect l="l" t="t" r="r" b="b"/>
            <a:pathLst>
              <a:path w="839939" h="558794">
                <a:moveTo>
                  <a:pt x="839939" y="0"/>
                </a:moveTo>
                <a:lnTo>
                  <a:pt x="0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41526" y="3188420"/>
            <a:ext cx="799680" cy="6789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78916" y="3209603"/>
            <a:ext cx="722417" cy="0"/>
          </a:xfrm>
          <a:custGeom>
            <a:avLst/>
            <a:gdLst/>
            <a:ahLst/>
            <a:cxnLst/>
            <a:rect l="l" t="t" r="r" b="b"/>
            <a:pathLst>
              <a:path w="844826">
                <a:moveTo>
                  <a:pt x="84482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67857" y="3191249"/>
            <a:ext cx="355413" cy="5347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10891" y="3209604"/>
            <a:ext cx="268025" cy="470730"/>
          </a:xfrm>
          <a:custGeom>
            <a:avLst/>
            <a:gdLst/>
            <a:ahLst/>
            <a:cxnLst/>
            <a:rect l="l" t="t" r="r" b="b"/>
            <a:pathLst>
              <a:path w="313440" h="691566">
                <a:moveTo>
                  <a:pt x="313440" y="0"/>
                </a:moveTo>
                <a:lnTo>
                  <a:pt x="0" y="6915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798392" y="3191249"/>
            <a:ext cx="472700" cy="5347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39552" y="3209602"/>
            <a:ext cx="389577" cy="470733"/>
          </a:xfrm>
          <a:custGeom>
            <a:avLst/>
            <a:gdLst/>
            <a:ahLst/>
            <a:cxnLst/>
            <a:rect l="l" t="t" r="r" b="b"/>
            <a:pathLst>
              <a:path w="455589" h="691571">
                <a:moveTo>
                  <a:pt x="455589" y="69157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71576" y="3117692"/>
            <a:ext cx="358967" cy="60826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13215" y="3135385"/>
            <a:ext cx="273635" cy="544950"/>
          </a:xfrm>
          <a:custGeom>
            <a:avLst/>
            <a:gdLst/>
            <a:ahLst/>
            <a:cxnLst/>
            <a:rect l="l" t="t" r="r" b="b"/>
            <a:pathLst>
              <a:path w="320001" h="800605">
                <a:moveTo>
                  <a:pt x="320001" y="0"/>
                </a:moveTo>
                <a:lnTo>
                  <a:pt x="0" y="80060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75130" y="3660882"/>
            <a:ext cx="881425" cy="6789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13215" y="3680333"/>
            <a:ext cx="805546" cy="0"/>
          </a:xfrm>
          <a:custGeom>
            <a:avLst/>
            <a:gdLst/>
            <a:ahLst/>
            <a:cxnLst/>
            <a:rect l="l" t="t" r="r" b="b"/>
            <a:pathLst>
              <a:path w="942041">
                <a:moveTo>
                  <a:pt x="94204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38137" y="3191249"/>
            <a:ext cx="621973" cy="5347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480723" y="3209604"/>
            <a:ext cx="538038" cy="470729"/>
          </a:xfrm>
          <a:custGeom>
            <a:avLst/>
            <a:gdLst/>
            <a:ahLst/>
            <a:cxnLst/>
            <a:rect l="l" t="t" r="r" b="b"/>
            <a:pathLst>
              <a:path w="629205" h="691565">
                <a:moveTo>
                  <a:pt x="629205" y="69156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58494" y="3660883"/>
            <a:ext cx="401617" cy="53470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01807" y="3680335"/>
            <a:ext cx="316954" cy="468260"/>
          </a:xfrm>
          <a:custGeom>
            <a:avLst/>
            <a:gdLst/>
            <a:ahLst/>
            <a:cxnLst/>
            <a:rect l="l" t="t" r="r" b="b"/>
            <a:pathLst>
              <a:path w="370660" h="687937">
                <a:moveTo>
                  <a:pt x="370660" y="0"/>
                </a:moveTo>
                <a:lnTo>
                  <a:pt x="0" y="6879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98721" y="4127688"/>
            <a:ext cx="636189" cy="7072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36636" y="4148596"/>
            <a:ext cx="558832" cy="941"/>
          </a:xfrm>
          <a:custGeom>
            <a:avLst/>
            <a:gdLst/>
            <a:ahLst/>
            <a:cxnLst/>
            <a:rect l="l" t="t" r="r" b="b"/>
            <a:pathLst>
              <a:path w="653523" h="1383">
                <a:moveTo>
                  <a:pt x="653523" y="138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67857" y="3751415"/>
            <a:ext cx="103069" cy="4441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10891" y="3768238"/>
            <a:ext cx="16555" cy="381298"/>
          </a:xfrm>
          <a:custGeom>
            <a:avLst/>
            <a:gdLst/>
            <a:ahLst/>
            <a:cxnLst/>
            <a:rect l="l" t="t" r="r" b="b"/>
            <a:pathLst>
              <a:path w="19360" h="560179">
                <a:moveTo>
                  <a:pt x="19360" y="0"/>
                </a:moveTo>
                <a:lnTo>
                  <a:pt x="0" y="56017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90635" y="4130517"/>
            <a:ext cx="380292" cy="54884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32284" y="4148594"/>
            <a:ext cx="295163" cy="484902"/>
          </a:xfrm>
          <a:custGeom>
            <a:avLst/>
            <a:gdLst/>
            <a:ahLst/>
            <a:cxnLst/>
            <a:rect l="l" t="t" r="r" b="b"/>
            <a:pathLst>
              <a:path w="345177" h="712387">
                <a:moveTo>
                  <a:pt x="345177" y="0"/>
                </a:moveTo>
                <a:lnTo>
                  <a:pt x="0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92736" y="3672199"/>
            <a:ext cx="746368" cy="5233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33053" y="3690846"/>
            <a:ext cx="665619" cy="458691"/>
          </a:xfrm>
          <a:custGeom>
            <a:avLst/>
            <a:gdLst/>
            <a:ahLst/>
            <a:cxnLst/>
            <a:rect l="l" t="t" r="r" b="b"/>
            <a:pathLst>
              <a:path w="778405" h="673880">
                <a:moveTo>
                  <a:pt x="778405" y="6738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98393" y="4189928"/>
            <a:ext cx="362522" cy="48943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39552" y="4209125"/>
            <a:ext cx="278674" cy="424371"/>
          </a:xfrm>
          <a:custGeom>
            <a:avLst/>
            <a:gdLst/>
            <a:ahLst/>
            <a:cxnLst/>
            <a:rect l="l" t="t" r="r" b="b"/>
            <a:pathLst>
              <a:path w="325894" h="623459">
                <a:moveTo>
                  <a:pt x="325894" y="0"/>
                </a:moveTo>
                <a:lnTo>
                  <a:pt x="0" y="623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60913" y="4127688"/>
            <a:ext cx="614865" cy="707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98672" y="4149537"/>
            <a:ext cx="538038" cy="0"/>
          </a:xfrm>
          <a:custGeom>
            <a:avLst/>
            <a:gdLst/>
            <a:ahLst/>
            <a:cxnLst/>
            <a:rect l="l" t="t" r="r" b="b"/>
            <a:pathLst>
              <a:path w="629205">
                <a:moveTo>
                  <a:pt x="629205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36199" y="4130517"/>
            <a:ext cx="444267" cy="5488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77516" y="4149539"/>
            <a:ext cx="359118" cy="483957"/>
          </a:xfrm>
          <a:custGeom>
            <a:avLst/>
            <a:gdLst/>
            <a:ahLst/>
            <a:cxnLst/>
            <a:rect l="l" t="t" r="r" b="b"/>
            <a:pathLst>
              <a:path w="419969" h="710999">
                <a:moveTo>
                  <a:pt x="419969" y="0"/>
                </a:moveTo>
                <a:lnTo>
                  <a:pt x="0" y="71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672710" y="4127688"/>
            <a:ext cx="678839" cy="7072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713359" y="4148594"/>
            <a:ext cx="599159" cy="945"/>
          </a:xfrm>
          <a:custGeom>
            <a:avLst/>
            <a:gdLst/>
            <a:ahLst/>
            <a:cxnLst/>
            <a:rect l="l" t="t" r="r" b="b"/>
            <a:pathLst>
              <a:path w="700683" h="1388">
                <a:moveTo>
                  <a:pt x="700683" y="0"/>
                </a:moveTo>
                <a:lnTo>
                  <a:pt x="0" y="13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32480" y="3663712"/>
            <a:ext cx="138611" cy="45831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77030" y="3680332"/>
            <a:ext cx="52099" cy="397704"/>
          </a:xfrm>
          <a:custGeom>
            <a:avLst/>
            <a:gdLst/>
            <a:ahLst/>
            <a:cxnLst/>
            <a:rect l="l" t="t" r="r" b="b"/>
            <a:pathLst>
              <a:path w="60927" h="584281">
                <a:moveTo>
                  <a:pt x="0" y="584281"/>
                </a:moveTo>
                <a:lnTo>
                  <a:pt x="6092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53806" y="4130517"/>
            <a:ext cx="202585" cy="54884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98673" y="4149540"/>
            <a:ext cx="113253" cy="483957"/>
          </a:xfrm>
          <a:custGeom>
            <a:avLst/>
            <a:gdLst/>
            <a:ahLst/>
            <a:cxnLst/>
            <a:rect l="l" t="t" r="r" b="b"/>
            <a:pathLst>
              <a:path w="132443" h="710999">
                <a:moveTo>
                  <a:pt x="132443" y="710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56876" y="4189928"/>
            <a:ext cx="444267" cy="48943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98700" y="4209125"/>
            <a:ext cx="359118" cy="424373"/>
          </a:xfrm>
          <a:custGeom>
            <a:avLst/>
            <a:gdLst/>
            <a:ahLst/>
            <a:cxnLst/>
            <a:rect l="l" t="t" r="r" b="b"/>
            <a:pathLst>
              <a:path w="419969" h="623461">
                <a:moveTo>
                  <a:pt x="419969" y="0"/>
                </a:moveTo>
                <a:lnTo>
                  <a:pt x="0" y="6234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86926" y="4153150"/>
            <a:ext cx="234573" cy="52621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728939" y="4172044"/>
            <a:ext cx="148575" cy="461452"/>
          </a:xfrm>
          <a:custGeom>
            <a:avLst/>
            <a:gdLst/>
            <a:ahLst/>
            <a:cxnLst/>
            <a:rect l="l" t="t" r="r" b="b"/>
            <a:pathLst>
              <a:path w="173750" h="677936">
                <a:moveTo>
                  <a:pt x="0" y="0"/>
                </a:moveTo>
                <a:lnTo>
                  <a:pt x="173750" y="6779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92417" y="4608639"/>
            <a:ext cx="1261717" cy="7355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330431" y="4628606"/>
            <a:ext cx="1182987" cy="4891"/>
          </a:xfrm>
          <a:custGeom>
            <a:avLst/>
            <a:gdLst/>
            <a:ahLst/>
            <a:cxnLst/>
            <a:rect l="l" t="t" r="r" b="b"/>
            <a:pathLst>
              <a:path w="1383437" h="7185">
                <a:moveTo>
                  <a:pt x="1383437" y="718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09384" y="4130517"/>
            <a:ext cx="323426" cy="5431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53650" y="4149539"/>
            <a:ext cx="234577" cy="479066"/>
          </a:xfrm>
          <a:custGeom>
            <a:avLst/>
            <a:gdLst/>
            <a:ahLst/>
            <a:cxnLst/>
            <a:rect l="l" t="t" r="r" b="b"/>
            <a:pathLst>
              <a:path w="274325" h="703813">
                <a:moveTo>
                  <a:pt x="274325" y="70381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738950" y="4130517"/>
            <a:ext cx="369629" cy="54884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783391" y="4148594"/>
            <a:ext cx="281549" cy="484902"/>
          </a:xfrm>
          <a:custGeom>
            <a:avLst/>
            <a:gdLst/>
            <a:ahLst/>
            <a:cxnLst/>
            <a:rect l="l" t="t" r="r" b="b"/>
            <a:pathLst>
              <a:path w="329256" h="712387">
                <a:moveTo>
                  <a:pt x="0" y="0"/>
                </a:moveTo>
                <a:lnTo>
                  <a:pt x="329256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67857" y="4130517"/>
            <a:ext cx="355413" cy="54884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10892" y="4149539"/>
            <a:ext cx="268025" cy="483958"/>
          </a:xfrm>
          <a:custGeom>
            <a:avLst/>
            <a:gdLst/>
            <a:ahLst/>
            <a:cxnLst/>
            <a:rect l="l" t="t" r="r" b="b"/>
            <a:pathLst>
              <a:path w="313440" h="711000">
                <a:moveTo>
                  <a:pt x="313440" y="7110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67857" y="3660883"/>
            <a:ext cx="778355" cy="53470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10890" y="3680333"/>
            <a:ext cx="693909" cy="468260"/>
          </a:xfrm>
          <a:custGeom>
            <a:avLst/>
            <a:gdLst/>
            <a:ahLst/>
            <a:cxnLst/>
            <a:rect l="l" t="t" r="r" b="b"/>
            <a:pathLst>
              <a:path w="811488" h="687938">
                <a:moveTo>
                  <a:pt x="811488" y="0"/>
                </a:moveTo>
                <a:lnTo>
                  <a:pt x="0" y="687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47511" y="4608639"/>
            <a:ext cx="639744" cy="7355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488228" y="4628606"/>
            <a:ext cx="560729" cy="4892"/>
          </a:xfrm>
          <a:custGeom>
            <a:avLst/>
            <a:gdLst/>
            <a:ahLst/>
            <a:cxnLst/>
            <a:rect l="l" t="t" r="r" b="b"/>
            <a:pathLst>
              <a:path w="655741" h="7187">
                <a:moveTo>
                  <a:pt x="655741" y="0"/>
                </a:moveTo>
                <a:lnTo>
                  <a:pt x="0" y="71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68473" y="313538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86421" y="359313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91547" y="359313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28323" y="359313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048670" y="313538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345826" y="313538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375768" y="276686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572335" y="407803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36005" y="407803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386421" y="407803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30719" y="454751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736711" y="455240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198672" y="455240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662344" y="455240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36478" y="455240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24417" y="454751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2371985" y="2622294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Root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049435" y="2874066"/>
            <a:ext cx="480549" cy="17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b="1" dirty="0">
                <a:latin typeface="Times New Roman"/>
                <a:cs typeface="Times New Roman"/>
              </a:rPr>
              <a:t>S</a:t>
            </a:r>
            <a:r>
              <a:rPr sz="1300" b="1" spc="-8" dirty="0">
                <a:latin typeface="Times New Roman"/>
                <a:cs typeface="Times New Roman"/>
              </a:rPr>
              <a:t>tep 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906265" y="3667129"/>
            <a:ext cx="1061008" cy="1530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b="1" spc="-8" dirty="0">
                <a:solidFill>
                  <a:srgbClr val="FF0000"/>
                </a:solidFill>
                <a:latin typeface="Arial"/>
                <a:cs typeface="Arial"/>
              </a:rPr>
              <a:t>DIO poisoning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3738950" y="3612788"/>
            <a:ext cx="252343" cy="40456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64048" y="3631708"/>
            <a:ext cx="0" cy="256226"/>
          </a:xfrm>
          <a:custGeom>
            <a:avLst/>
            <a:gdLst/>
            <a:ahLst/>
            <a:cxnLst/>
            <a:rect l="l" t="t" r="r" b="b"/>
            <a:pathLst>
              <a:path h="376431">
                <a:moveTo>
                  <a:pt x="0" y="0"/>
                </a:moveTo>
                <a:lnTo>
                  <a:pt x="0" y="376431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3636" y="3826195"/>
            <a:ext cx="100824" cy="78896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14163" y="0"/>
                </a:moveTo>
                <a:lnTo>
                  <a:pt x="2045" y="7068"/>
                </a:lnTo>
                <a:lnTo>
                  <a:pt x="0" y="14845"/>
                </a:lnTo>
                <a:lnTo>
                  <a:pt x="58953" y="115909"/>
                </a:lnTo>
                <a:lnTo>
                  <a:pt x="88359" y="65498"/>
                </a:lnTo>
                <a:lnTo>
                  <a:pt x="58953" y="65498"/>
                </a:lnTo>
                <a:lnTo>
                  <a:pt x="21939" y="2045"/>
                </a:lnTo>
                <a:lnTo>
                  <a:pt x="14163" y="0"/>
                </a:lnTo>
                <a:close/>
              </a:path>
              <a:path w="117908" h="115909">
                <a:moveTo>
                  <a:pt x="103743" y="0"/>
                </a:moveTo>
                <a:lnTo>
                  <a:pt x="95967" y="2045"/>
                </a:lnTo>
                <a:lnTo>
                  <a:pt x="58953" y="65498"/>
                </a:lnTo>
                <a:lnTo>
                  <a:pt x="88359" y="65498"/>
                </a:lnTo>
                <a:lnTo>
                  <a:pt x="117908" y="14845"/>
                </a:lnTo>
                <a:lnTo>
                  <a:pt x="115860" y="7068"/>
                </a:lnTo>
                <a:lnTo>
                  <a:pt x="10374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141855" y="3683516"/>
            <a:ext cx="501133" cy="53470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183518" y="3702840"/>
            <a:ext cx="417808" cy="469203"/>
          </a:xfrm>
          <a:custGeom>
            <a:avLst/>
            <a:gdLst/>
            <a:ahLst/>
            <a:cxnLst/>
            <a:rect l="l" t="t" r="r" b="b"/>
            <a:pathLst>
              <a:path w="488603" h="689323">
                <a:moveTo>
                  <a:pt x="488603" y="0"/>
                </a:moveTo>
                <a:lnTo>
                  <a:pt x="0" y="6893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46542" y="3686345"/>
            <a:ext cx="209694" cy="53187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88654" y="3703783"/>
            <a:ext cx="123829" cy="468261"/>
          </a:xfrm>
          <a:custGeom>
            <a:avLst/>
            <a:gdLst/>
            <a:ahLst/>
            <a:cxnLst/>
            <a:rect l="l" t="t" r="r" b="b"/>
            <a:pathLst>
              <a:path w="144811" h="687939">
                <a:moveTo>
                  <a:pt x="0" y="0"/>
                </a:moveTo>
                <a:lnTo>
                  <a:pt x="144811" y="687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53167" y="3660883"/>
            <a:ext cx="511795" cy="49509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95468" y="3680686"/>
            <a:ext cx="428013" cy="427254"/>
          </a:xfrm>
          <a:custGeom>
            <a:avLst/>
            <a:gdLst/>
            <a:ahLst/>
            <a:cxnLst/>
            <a:rect l="l" t="t" r="r" b="b"/>
            <a:pathLst>
              <a:path w="500537" h="627694">
                <a:moveTo>
                  <a:pt x="0" y="0"/>
                </a:moveTo>
                <a:lnTo>
                  <a:pt x="500537" y="6276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4252687" y="419567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3642367" y="4073146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110372" y="4078037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54898" y="403402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13418" y="359313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4943266" y="341536"/>
            <a:ext cx="480549" cy="17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b="1" dirty="0">
                <a:latin typeface="Times New Roman"/>
                <a:cs typeface="Times New Roman"/>
              </a:rPr>
              <a:t>S</a:t>
            </a:r>
            <a:r>
              <a:rPr sz="1300" b="1" spc="-8" dirty="0">
                <a:latin typeface="Times New Roman"/>
                <a:cs typeface="Times New Roman"/>
              </a:rPr>
              <a:t>tep 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846551" y="1414561"/>
            <a:ext cx="511795" cy="52338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87421" y="1433576"/>
            <a:ext cx="429205" cy="456611"/>
          </a:xfrm>
          <a:custGeom>
            <a:avLst/>
            <a:gdLst/>
            <a:ahLst/>
            <a:cxnLst/>
            <a:rect l="l" t="t" r="r" b="b"/>
            <a:pathLst>
              <a:path w="501931" h="670823">
                <a:moveTo>
                  <a:pt x="0" y="0"/>
                </a:moveTo>
                <a:lnTo>
                  <a:pt x="501931" y="6708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14730" y="1468315"/>
            <a:ext cx="309209" cy="4441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58071" y="1486382"/>
            <a:ext cx="224492" cy="379692"/>
          </a:xfrm>
          <a:custGeom>
            <a:avLst/>
            <a:gdLst/>
            <a:ahLst/>
            <a:cxnLst/>
            <a:rect l="l" t="t" r="r" b="b"/>
            <a:pathLst>
              <a:path w="262531" h="557819">
                <a:moveTo>
                  <a:pt x="0" y="0"/>
                </a:moveTo>
                <a:lnTo>
                  <a:pt x="262531" y="557819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27813" y="579970"/>
            <a:ext cx="106623" cy="44417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069445" y="597834"/>
            <a:ext cx="20610" cy="380355"/>
          </a:xfrm>
          <a:custGeom>
            <a:avLst/>
            <a:gdLst/>
            <a:ahLst/>
            <a:cxnLst/>
            <a:rect l="l" t="t" r="r" b="b"/>
            <a:pathLst>
              <a:path w="24102" h="558793">
                <a:moveTo>
                  <a:pt x="24102" y="0"/>
                </a:moveTo>
                <a:lnTo>
                  <a:pt x="0" y="5587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34920" y="526216"/>
            <a:ext cx="767693" cy="44983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75573" y="547388"/>
            <a:ext cx="685828" cy="380356"/>
          </a:xfrm>
          <a:custGeom>
            <a:avLst/>
            <a:gdLst/>
            <a:ahLst/>
            <a:cxnLst/>
            <a:rect l="l" t="t" r="r" b="b"/>
            <a:pathLst>
              <a:path w="802038" h="558795">
                <a:moveTo>
                  <a:pt x="0" y="0"/>
                </a:moveTo>
                <a:lnTo>
                  <a:pt x="802038" y="5587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5318397" y="1020629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031821" y="102062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674815" y="100930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8138806" y="256594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510438" y="147558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774281" y="147558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066985" y="147404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066804" y="195839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7328877" y="195839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796884" y="196428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6258845" y="196558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716386" y="196558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4816859" y="243275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7017230" y="243275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423222" y="243865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885183" y="243994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342726" y="243994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610928" y="243275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327648" y="526216"/>
            <a:ext cx="799680" cy="44983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67639" y="547389"/>
            <a:ext cx="718237" cy="380356"/>
          </a:xfrm>
          <a:custGeom>
            <a:avLst/>
            <a:gdLst/>
            <a:ahLst/>
            <a:cxnLst/>
            <a:rect l="l" t="t" r="r" b="b"/>
            <a:pathLst>
              <a:path w="839938" h="558794">
                <a:moveTo>
                  <a:pt x="839938" y="0"/>
                </a:moveTo>
                <a:lnTo>
                  <a:pt x="0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27648" y="908148"/>
            <a:ext cx="803234" cy="6789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67639" y="927747"/>
            <a:ext cx="722417" cy="0"/>
          </a:xfrm>
          <a:custGeom>
            <a:avLst/>
            <a:gdLst/>
            <a:ahLst/>
            <a:cxnLst/>
            <a:rect l="l" t="t" r="r" b="b"/>
            <a:pathLst>
              <a:path w="844826">
                <a:moveTo>
                  <a:pt x="84482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057534" y="908149"/>
            <a:ext cx="351859" cy="53753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099614" y="927748"/>
            <a:ext cx="268025" cy="470730"/>
          </a:xfrm>
          <a:custGeom>
            <a:avLst/>
            <a:gdLst/>
            <a:ahLst/>
            <a:cxnLst/>
            <a:rect l="l" t="t" r="r" b="b"/>
            <a:pathLst>
              <a:path w="313440" h="691566">
                <a:moveTo>
                  <a:pt x="313440" y="0"/>
                </a:moveTo>
                <a:lnTo>
                  <a:pt x="0" y="6915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384515" y="908149"/>
            <a:ext cx="476253" cy="53753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28275" y="927745"/>
            <a:ext cx="389577" cy="470734"/>
          </a:xfrm>
          <a:custGeom>
            <a:avLst/>
            <a:gdLst/>
            <a:ahLst/>
            <a:cxnLst/>
            <a:rect l="l" t="t" r="r" b="b"/>
            <a:pathLst>
              <a:path w="455589" h="691572">
                <a:moveTo>
                  <a:pt x="455589" y="69157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57699" y="834591"/>
            <a:ext cx="362522" cy="61109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801937" y="853528"/>
            <a:ext cx="273635" cy="544949"/>
          </a:xfrm>
          <a:custGeom>
            <a:avLst/>
            <a:gdLst/>
            <a:ahLst/>
            <a:cxnLst/>
            <a:rect l="l" t="t" r="r" b="b"/>
            <a:pathLst>
              <a:path w="320001" h="800604">
                <a:moveTo>
                  <a:pt x="320001" y="0"/>
                </a:moveTo>
                <a:lnTo>
                  <a:pt x="0" y="80060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761253" y="1377782"/>
            <a:ext cx="884979" cy="6789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801937" y="1398477"/>
            <a:ext cx="805545" cy="0"/>
          </a:xfrm>
          <a:custGeom>
            <a:avLst/>
            <a:gdLst/>
            <a:ahLst/>
            <a:cxnLst/>
            <a:rect l="l" t="t" r="r" b="b"/>
            <a:pathLst>
              <a:path w="942040">
                <a:moveTo>
                  <a:pt x="9420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27813" y="908149"/>
            <a:ext cx="621973" cy="53753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69445" y="927748"/>
            <a:ext cx="538038" cy="470729"/>
          </a:xfrm>
          <a:custGeom>
            <a:avLst/>
            <a:gdLst/>
            <a:ahLst/>
            <a:cxnLst/>
            <a:rect l="l" t="t" r="r" b="b"/>
            <a:pathLst>
              <a:path w="629205" h="691565">
                <a:moveTo>
                  <a:pt x="629205" y="69156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248171" y="1380611"/>
            <a:ext cx="401617" cy="53187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290530" y="1398480"/>
            <a:ext cx="316953" cy="468258"/>
          </a:xfrm>
          <a:custGeom>
            <a:avLst/>
            <a:gdLst/>
            <a:ahLst/>
            <a:cxnLst/>
            <a:rect l="l" t="t" r="r" b="b"/>
            <a:pathLst>
              <a:path w="370659" h="687935">
                <a:moveTo>
                  <a:pt x="370659" y="0"/>
                </a:moveTo>
                <a:lnTo>
                  <a:pt x="0" y="6879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784843" y="1844587"/>
            <a:ext cx="639744" cy="7072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825358" y="1866739"/>
            <a:ext cx="558832" cy="941"/>
          </a:xfrm>
          <a:custGeom>
            <a:avLst/>
            <a:gdLst/>
            <a:ahLst/>
            <a:cxnLst/>
            <a:rect l="l" t="t" r="r" b="b"/>
            <a:pathLst>
              <a:path w="653523" h="1383">
                <a:moveTo>
                  <a:pt x="653523" y="138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057534" y="1468315"/>
            <a:ext cx="103069" cy="44417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099614" y="1486382"/>
            <a:ext cx="16556" cy="381299"/>
          </a:xfrm>
          <a:custGeom>
            <a:avLst/>
            <a:gdLst/>
            <a:ahLst/>
            <a:cxnLst/>
            <a:rect l="l" t="t" r="r" b="b"/>
            <a:pathLst>
              <a:path w="19361" h="560180">
                <a:moveTo>
                  <a:pt x="19361" y="0"/>
                </a:moveTo>
                <a:lnTo>
                  <a:pt x="0" y="56018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76758" y="1847416"/>
            <a:ext cx="383846" cy="55167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21007" y="1866739"/>
            <a:ext cx="295163" cy="484902"/>
          </a:xfrm>
          <a:custGeom>
            <a:avLst/>
            <a:gdLst/>
            <a:ahLst/>
            <a:cxnLst/>
            <a:rect l="l" t="t" r="r" b="b"/>
            <a:pathLst>
              <a:path w="345177" h="712387">
                <a:moveTo>
                  <a:pt x="345177" y="0"/>
                </a:moveTo>
                <a:lnTo>
                  <a:pt x="0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078859" y="1389099"/>
            <a:ext cx="749922" cy="52621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121775" y="1408990"/>
            <a:ext cx="665619" cy="458691"/>
          </a:xfrm>
          <a:custGeom>
            <a:avLst/>
            <a:gdLst/>
            <a:ahLst/>
            <a:cxnLst/>
            <a:rect l="l" t="t" r="r" b="b"/>
            <a:pathLst>
              <a:path w="778405" h="673880">
                <a:moveTo>
                  <a:pt x="778405" y="6738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84515" y="1909657"/>
            <a:ext cx="366076" cy="48943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428276" y="1927270"/>
            <a:ext cx="278673" cy="424371"/>
          </a:xfrm>
          <a:custGeom>
            <a:avLst/>
            <a:gdLst/>
            <a:ahLst/>
            <a:cxnLst/>
            <a:rect l="l" t="t" r="r" b="b"/>
            <a:pathLst>
              <a:path w="325893" h="623459">
                <a:moveTo>
                  <a:pt x="325893" y="0"/>
                </a:moveTo>
                <a:lnTo>
                  <a:pt x="0" y="623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747037" y="1847416"/>
            <a:ext cx="618419" cy="6789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787395" y="1867682"/>
            <a:ext cx="538038" cy="0"/>
          </a:xfrm>
          <a:custGeom>
            <a:avLst/>
            <a:gdLst/>
            <a:ahLst/>
            <a:cxnLst/>
            <a:rect l="l" t="t" r="r" b="b"/>
            <a:pathLst>
              <a:path w="629205">
                <a:moveTo>
                  <a:pt x="629205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422322" y="1847416"/>
            <a:ext cx="444267" cy="55167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466237" y="1867684"/>
            <a:ext cx="359119" cy="483957"/>
          </a:xfrm>
          <a:custGeom>
            <a:avLst/>
            <a:gdLst/>
            <a:ahLst/>
            <a:cxnLst/>
            <a:rect l="l" t="t" r="r" b="b"/>
            <a:pathLst>
              <a:path w="419970" h="710999">
                <a:moveTo>
                  <a:pt x="419970" y="0"/>
                </a:moveTo>
                <a:lnTo>
                  <a:pt x="0" y="71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2385" y="1844587"/>
            <a:ext cx="678839" cy="7072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302080" y="1866737"/>
            <a:ext cx="599160" cy="945"/>
          </a:xfrm>
          <a:custGeom>
            <a:avLst/>
            <a:gdLst/>
            <a:ahLst/>
            <a:cxnLst/>
            <a:rect l="l" t="t" r="r" b="b"/>
            <a:pathLst>
              <a:path w="700684" h="1388">
                <a:moveTo>
                  <a:pt x="700684" y="0"/>
                </a:moveTo>
                <a:lnTo>
                  <a:pt x="0" y="13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22157" y="1380610"/>
            <a:ext cx="138611" cy="46114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765752" y="1398476"/>
            <a:ext cx="52098" cy="397705"/>
          </a:xfrm>
          <a:custGeom>
            <a:avLst/>
            <a:gdLst/>
            <a:ahLst/>
            <a:cxnLst/>
            <a:rect l="l" t="t" r="r" b="b"/>
            <a:pathLst>
              <a:path w="60926" h="584282">
                <a:moveTo>
                  <a:pt x="0" y="584282"/>
                </a:moveTo>
                <a:lnTo>
                  <a:pt x="609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743482" y="1850245"/>
            <a:ext cx="199031" cy="54602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787395" y="1867684"/>
            <a:ext cx="113253" cy="483957"/>
          </a:xfrm>
          <a:custGeom>
            <a:avLst/>
            <a:gdLst/>
            <a:ahLst/>
            <a:cxnLst/>
            <a:rect l="l" t="t" r="r" b="b"/>
            <a:pathLst>
              <a:path w="132443" h="710999">
                <a:moveTo>
                  <a:pt x="132443" y="710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46552" y="1906828"/>
            <a:ext cx="440713" cy="49226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887423" y="1927269"/>
            <a:ext cx="359118" cy="424373"/>
          </a:xfrm>
          <a:custGeom>
            <a:avLst/>
            <a:gdLst/>
            <a:ahLst/>
            <a:cxnLst/>
            <a:rect l="l" t="t" r="r" b="b"/>
            <a:pathLst>
              <a:path w="419969" h="623461">
                <a:moveTo>
                  <a:pt x="419969" y="0"/>
                </a:moveTo>
                <a:lnTo>
                  <a:pt x="0" y="6234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73049" y="1872878"/>
            <a:ext cx="234573" cy="52338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17662" y="1890188"/>
            <a:ext cx="148575" cy="461452"/>
          </a:xfrm>
          <a:custGeom>
            <a:avLst/>
            <a:gdLst/>
            <a:ahLst/>
            <a:cxnLst/>
            <a:rect l="l" t="t" r="r" b="b"/>
            <a:pathLst>
              <a:path w="173750" h="677936">
                <a:moveTo>
                  <a:pt x="0" y="0"/>
                </a:moveTo>
                <a:lnTo>
                  <a:pt x="173750" y="6779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78539" y="2325538"/>
            <a:ext cx="1261717" cy="7355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919153" y="2346751"/>
            <a:ext cx="1182987" cy="4891"/>
          </a:xfrm>
          <a:custGeom>
            <a:avLst/>
            <a:gdLst/>
            <a:ahLst/>
            <a:cxnLst/>
            <a:rect l="l" t="t" r="r" b="b"/>
            <a:pathLst>
              <a:path w="1383437" h="7185">
                <a:moveTo>
                  <a:pt x="1383437" y="718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799060" y="1850245"/>
            <a:ext cx="319872" cy="54319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42373" y="1867683"/>
            <a:ext cx="234576" cy="479066"/>
          </a:xfrm>
          <a:custGeom>
            <a:avLst/>
            <a:gdLst/>
            <a:ahLst/>
            <a:cxnLst/>
            <a:rect l="l" t="t" r="r" b="b"/>
            <a:pathLst>
              <a:path w="274324" h="703813">
                <a:moveTo>
                  <a:pt x="274324" y="70381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328627" y="1847416"/>
            <a:ext cx="366076" cy="55167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372112" y="1866737"/>
            <a:ext cx="281551" cy="484903"/>
          </a:xfrm>
          <a:custGeom>
            <a:avLst/>
            <a:gdLst/>
            <a:ahLst/>
            <a:cxnLst/>
            <a:rect l="l" t="t" r="r" b="b"/>
            <a:pathLst>
              <a:path w="329258" h="712389">
                <a:moveTo>
                  <a:pt x="0" y="0"/>
                </a:moveTo>
                <a:lnTo>
                  <a:pt x="329258" y="71238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057534" y="1850246"/>
            <a:ext cx="351859" cy="548849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099614" y="1867684"/>
            <a:ext cx="268025" cy="483958"/>
          </a:xfrm>
          <a:custGeom>
            <a:avLst/>
            <a:gdLst/>
            <a:ahLst/>
            <a:cxnLst/>
            <a:rect l="l" t="t" r="r" b="b"/>
            <a:pathLst>
              <a:path w="313440" h="711000">
                <a:moveTo>
                  <a:pt x="313440" y="7110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057534" y="1377782"/>
            <a:ext cx="778355" cy="53753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99613" y="1398477"/>
            <a:ext cx="693909" cy="468260"/>
          </a:xfrm>
          <a:custGeom>
            <a:avLst/>
            <a:gdLst/>
            <a:ahLst/>
            <a:cxnLst/>
            <a:rect l="l" t="t" r="r" b="b"/>
            <a:pathLst>
              <a:path w="811488" h="687938">
                <a:moveTo>
                  <a:pt x="811488" y="0"/>
                </a:moveTo>
                <a:lnTo>
                  <a:pt x="0" y="687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37188" y="2325538"/>
            <a:ext cx="639744" cy="7355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76951" y="2346751"/>
            <a:ext cx="560729" cy="4892"/>
          </a:xfrm>
          <a:custGeom>
            <a:avLst/>
            <a:gdLst/>
            <a:ahLst/>
            <a:cxnLst/>
            <a:rect l="l" t="t" r="r" b="b"/>
            <a:pathLst>
              <a:path w="655741" h="7187">
                <a:moveTo>
                  <a:pt x="655741" y="0"/>
                </a:moveTo>
                <a:lnTo>
                  <a:pt x="0" y="71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57195" y="853529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975145" y="1311278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680269" y="1311278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417045" y="1311278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637392" y="853529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934548" y="853529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964490" y="485009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161057" y="17961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624728" y="17961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975145" y="17961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919442" y="226565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25434" y="2270545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87396" y="2270545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51065" y="2270545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725200" y="2270545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513140" y="2265654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096665" y="2034160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8194453" y="219581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6735086" y="1009996"/>
            <a:ext cx="607757" cy="85722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778417" y="1028632"/>
            <a:ext cx="520291" cy="792684"/>
          </a:xfrm>
          <a:custGeom>
            <a:avLst/>
            <a:gdLst/>
            <a:ahLst/>
            <a:cxnLst/>
            <a:rect l="l" t="t" r="r" b="b"/>
            <a:pathLst>
              <a:path w="608452" h="1164560">
                <a:moveTo>
                  <a:pt x="0" y="0"/>
                </a:moveTo>
                <a:lnTo>
                  <a:pt x="608452" y="116456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470791" y="1858733"/>
            <a:ext cx="668177" cy="31120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513140" y="1878842"/>
            <a:ext cx="583524" cy="242870"/>
          </a:xfrm>
          <a:custGeom>
            <a:avLst/>
            <a:gdLst/>
            <a:ahLst/>
            <a:cxnLst/>
            <a:rect l="l" t="t" r="r" b="b"/>
            <a:pathLst>
              <a:path w="682399" h="356809">
                <a:moveTo>
                  <a:pt x="0" y="0"/>
                </a:moveTo>
                <a:lnTo>
                  <a:pt x="682399" y="356809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438805" y="1918144"/>
            <a:ext cx="838775" cy="53187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481681" y="1939270"/>
            <a:ext cx="756007" cy="462362"/>
          </a:xfrm>
          <a:custGeom>
            <a:avLst/>
            <a:gdLst/>
            <a:ahLst/>
            <a:cxnLst/>
            <a:rect l="l" t="t" r="r" b="b"/>
            <a:pathLst>
              <a:path w="884108" h="679273">
                <a:moveTo>
                  <a:pt x="0" y="0"/>
                </a:moveTo>
                <a:lnTo>
                  <a:pt x="884108" y="679273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231090" y="179129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699095" y="1796181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096665" y="2401632"/>
            <a:ext cx="282049" cy="175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9309" y="20233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cs typeface="+mn-cs"/>
              </a:rPr>
              <a:t>Remember the </a:t>
            </a:r>
            <a:r>
              <a:rPr lang="en-US" altLang="zh-CN" sz="3600" dirty="0" err="1">
                <a:cs typeface="+mn-cs"/>
              </a:rPr>
              <a:t>DAGMaxRankIncrease</a:t>
            </a:r>
            <a:r>
              <a:rPr lang="en-US" altLang="zh-CN" sz="3600" dirty="0">
                <a:cs typeface="+mn-cs"/>
              </a:rPr>
              <a:t> ?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136815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moving down, remember the rank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attach to any node with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rank&gt;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r+H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 reduce the size of infinity </a:t>
            </a:r>
          </a:p>
        </p:txBody>
      </p:sp>
      <p:sp>
        <p:nvSpPr>
          <p:cNvPr id="4" name="object 8"/>
          <p:cNvSpPr/>
          <p:nvPr/>
        </p:nvSpPr>
        <p:spPr>
          <a:xfrm>
            <a:off x="1907704" y="2787774"/>
            <a:ext cx="5647593" cy="1647116"/>
          </a:xfrm>
          <a:custGeom>
            <a:avLst/>
            <a:gdLst/>
            <a:ahLst/>
            <a:cxnLst/>
            <a:rect l="l" t="t" r="r" b="b"/>
            <a:pathLst>
              <a:path w="5647593" h="1647116">
                <a:moveTo>
                  <a:pt x="0" y="1647116"/>
                </a:moveTo>
                <a:lnTo>
                  <a:pt x="5647593" y="1647116"/>
                </a:lnTo>
                <a:lnTo>
                  <a:pt x="5647593" y="0"/>
                </a:lnTo>
                <a:lnTo>
                  <a:pt x="0" y="0"/>
                </a:lnTo>
                <a:lnTo>
                  <a:pt x="0" y="164711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9"/>
          <p:cNvSpPr txBox="1"/>
          <p:nvPr/>
        </p:nvSpPr>
        <p:spPr>
          <a:xfrm>
            <a:off x="1986444" y="2836835"/>
            <a:ext cx="5495925" cy="154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48895" algn="ctr">
              <a:lnSpc>
                <a:spcPct val="90100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lowe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thin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15" dirty="0" smtClean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0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ersion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that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node has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adve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rtised. </a:t>
            </a:r>
            <a:r>
              <a:rPr sz="1400" spc="-15" dirty="0" smtClean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thin the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15" dirty="0" smtClean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0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ersion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, that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adve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rtise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35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ctive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than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AGMaxRankIncreas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e. IN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FINITE_RANK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excep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tion to this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rule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: a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adve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rtise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FINITE_RANK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thin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15" dirty="0" smtClean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version wi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thout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striction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. If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's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than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allowed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by L</a:t>
            </a:r>
            <a:r>
              <a:rPr sz="1400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AGMaxRankIncreas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e,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adve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rtises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advertise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ts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FINITE_RANK.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3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10" y="551679"/>
            <a:ext cx="4090809" cy="177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4696" y="1408902"/>
            <a:ext cx="78191" cy="6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024" y="571437"/>
            <a:ext cx="4005633" cy="1708654"/>
          </a:xfrm>
          <a:custGeom>
            <a:avLst/>
            <a:gdLst/>
            <a:ahLst/>
            <a:cxnLst/>
            <a:rect l="l" t="t" r="r" b="b"/>
            <a:pathLst>
              <a:path w="4684365" h="2510245">
                <a:moveTo>
                  <a:pt x="2342183" y="0"/>
                </a:moveTo>
                <a:lnTo>
                  <a:pt x="2150087" y="4160"/>
                </a:lnTo>
                <a:lnTo>
                  <a:pt x="1962268" y="16427"/>
                </a:lnTo>
                <a:lnTo>
                  <a:pt x="1779329" y="36477"/>
                </a:lnTo>
                <a:lnTo>
                  <a:pt x="1601871" y="63986"/>
                </a:lnTo>
                <a:lnTo>
                  <a:pt x="1430499" y="98633"/>
                </a:lnTo>
                <a:lnTo>
                  <a:pt x="1265815" y="140094"/>
                </a:lnTo>
                <a:lnTo>
                  <a:pt x="1108420" y="188046"/>
                </a:lnTo>
                <a:lnTo>
                  <a:pt x="958920" y="242165"/>
                </a:lnTo>
                <a:lnTo>
                  <a:pt x="817915" y="302130"/>
                </a:lnTo>
                <a:lnTo>
                  <a:pt x="686009" y="367616"/>
                </a:lnTo>
                <a:lnTo>
                  <a:pt x="563805" y="438301"/>
                </a:lnTo>
                <a:lnTo>
                  <a:pt x="451905" y="513863"/>
                </a:lnTo>
                <a:lnTo>
                  <a:pt x="350912" y="593977"/>
                </a:lnTo>
                <a:lnTo>
                  <a:pt x="261430" y="678321"/>
                </a:lnTo>
                <a:lnTo>
                  <a:pt x="184060" y="766571"/>
                </a:lnTo>
                <a:lnTo>
                  <a:pt x="119406" y="858406"/>
                </a:lnTo>
                <a:lnTo>
                  <a:pt x="68070" y="953501"/>
                </a:lnTo>
                <a:lnTo>
                  <a:pt x="30655" y="1051534"/>
                </a:lnTo>
                <a:lnTo>
                  <a:pt x="7764" y="1152182"/>
                </a:lnTo>
                <a:lnTo>
                  <a:pt x="0" y="1255121"/>
                </a:lnTo>
                <a:lnTo>
                  <a:pt x="7764" y="1358061"/>
                </a:lnTo>
                <a:lnTo>
                  <a:pt x="30655" y="1458709"/>
                </a:lnTo>
                <a:lnTo>
                  <a:pt x="68070" y="1556742"/>
                </a:lnTo>
                <a:lnTo>
                  <a:pt x="119406" y="1651837"/>
                </a:lnTo>
                <a:lnTo>
                  <a:pt x="184060" y="1743672"/>
                </a:lnTo>
                <a:lnTo>
                  <a:pt x="261430" y="1831923"/>
                </a:lnTo>
                <a:lnTo>
                  <a:pt x="350912" y="1916267"/>
                </a:lnTo>
                <a:lnTo>
                  <a:pt x="451905" y="1996381"/>
                </a:lnTo>
                <a:lnTo>
                  <a:pt x="563805" y="2071942"/>
                </a:lnTo>
                <a:lnTo>
                  <a:pt x="686009" y="2142627"/>
                </a:lnTo>
                <a:lnTo>
                  <a:pt x="817915" y="2208114"/>
                </a:lnTo>
                <a:lnTo>
                  <a:pt x="958920" y="2268079"/>
                </a:lnTo>
                <a:lnTo>
                  <a:pt x="1108420" y="2322198"/>
                </a:lnTo>
                <a:lnTo>
                  <a:pt x="1265814" y="2370150"/>
                </a:lnTo>
                <a:lnTo>
                  <a:pt x="1430499" y="2411611"/>
                </a:lnTo>
                <a:lnTo>
                  <a:pt x="1601871" y="2446258"/>
                </a:lnTo>
                <a:lnTo>
                  <a:pt x="1779329" y="2473767"/>
                </a:lnTo>
                <a:lnTo>
                  <a:pt x="1962268" y="2493817"/>
                </a:lnTo>
                <a:lnTo>
                  <a:pt x="2150087" y="2506084"/>
                </a:lnTo>
                <a:lnTo>
                  <a:pt x="2342183" y="2510245"/>
                </a:lnTo>
                <a:lnTo>
                  <a:pt x="2534278" y="2506084"/>
                </a:lnTo>
                <a:lnTo>
                  <a:pt x="2722097" y="2493817"/>
                </a:lnTo>
                <a:lnTo>
                  <a:pt x="2905036" y="2473767"/>
                </a:lnTo>
                <a:lnTo>
                  <a:pt x="3082494" y="2446258"/>
                </a:lnTo>
                <a:lnTo>
                  <a:pt x="3253866" y="2411611"/>
                </a:lnTo>
                <a:lnTo>
                  <a:pt x="3418550" y="2370150"/>
                </a:lnTo>
                <a:lnTo>
                  <a:pt x="3575944" y="2322198"/>
                </a:lnTo>
                <a:lnTo>
                  <a:pt x="3725445" y="2268079"/>
                </a:lnTo>
                <a:lnTo>
                  <a:pt x="3866450" y="2208114"/>
                </a:lnTo>
                <a:lnTo>
                  <a:pt x="3998356" y="2142627"/>
                </a:lnTo>
                <a:lnTo>
                  <a:pt x="4120560" y="2071942"/>
                </a:lnTo>
                <a:lnTo>
                  <a:pt x="4232460" y="1996381"/>
                </a:lnTo>
                <a:lnTo>
                  <a:pt x="4333452" y="1916267"/>
                </a:lnTo>
                <a:lnTo>
                  <a:pt x="4422935" y="1831923"/>
                </a:lnTo>
                <a:lnTo>
                  <a:pt x="4500305" y="1743672"/>
                </a:lnTo>
                <a:lnTo>
                  <a:pt x="4564959" y="1651837"/>
                </a:lnTo>
                <a:lnTo>
                  <a:pt x="4616295" y="1556742"/>
                </a:lnTo>
                <a:lnTo>
                  <a:pt x="4653710" y="1458709"/>
                </a:lnTo>
                <a:lnTo>
                  <a:pt x="4676601" y="1358061"/>
                </a:lnTo>
                <a:lnTo>
                  <a:pt x="4684365" y="1255121"/>
                </a:lnTo>
                <a:lnTo>
                  <a:pt x="4676601" y="1152182"/>
                </a:lnTo>
                <a:lnTo>
                  <a:pt x="4653710" y="1051534"/>
                </a:lnTo>
                <a:lnTo>
                  <a:pt x="4616295" y="953501"/>
                </a:lnTo>
                <a:lnTo>
                  <a:pt x="4564959" y="858406"/>
                </a:lnTo>
                <a:lnTo>
                  <a:pt x="4500305" y="766571"/>
                </a:lnTo>
                <a:lnTo>
                  <a:pt x="4422935" y="678321"/>
                </a:lnTo>
                <a:lnTo>
                  <a:pt x="4333452" y="593977"/>
                </a:lnTo>
                <a:lnTo>
                  <a:pt x="4232460" y="513863"/>
                </a:lnTo>
                <a:lnTo>
                  <a:pt x="4120560" y="438301"/>
                </a:lnTo>
                <a:lnTo>
                  <a:pt x="3998356" y="367616"/>
                </a:lnTo>
                <a:lnTo>
                  <a:pt x="3866450" y="302130"/>
                </a:lnTo>
                <a:lnTo>
                  <a:pt x="3725445" y="242165"/>
                </a:lnTo>
                <a:lnTo>
                  <a:pt x="3575944" y="188046"/>
                </a:lnTo>
                <a:lnTo>
                  <a:pt x="3418550" y="140094"/>
                </a:lnTo>
                <a:lnTo>
                  <a:pt x="3253866" y="98633"/>
                </a:lnTo>
                <a:lnTo>
                  <a:pt x="3082494" y="63986"/>
                </a:lnTo>
                <a:lnTo>
                  <a:pt x="2905036" y="36477"/>
                </a:lnTo>
                <a:lnTo>
                  <a:pt x="2722097" y="16427"/>
                </a:lnTo>
                <a:lnTo>
                  <a:pt x="2534278" y="4160"/>
                </a:lnTo>
                <a:lnTo>
                  <a:pt x="2342183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024" y="571436"/>
            <a:ext cx="4005633" cy="1708654"/>
          </a:xfrm>
          <a:custGeom>
            <a:avLst/>
            <a:gdLst/>
            <a:ahLst/>
            <a:cxnLst/>
            <a:rect l="l" t="t" r="r" b="b"/>
            <a:pathLst>
              <a:path w="4684365" h="2510245">
                <a:moveTo>
                  <a:pt x="0" y="1255122"/>
                </a:moveTo>
                <a:lnTo>
                  <a:pt x="7764" y="1152183"/>
                </a:lnTo>
                <a:lnTo>
                  <a:pt x="30655" y="1051535"/>
                </a:lnTo>
                <a:lnTo>
                  <a:pt x="68070" y="953502"/>
                </a:lnTo>
                <a:lnTo>
                  <a:pt x="119406" y="858406"/>
                </a:lnTo>
                <a:lnTo>
                  <a:pt x="184060" y="766572"/>
                </a:lnTo>
                <a:lnTo>
                  <a:pt x="261430" y="678321"/>
                </a:lnTo>
                <a:lnTo>
                  <a:pt x="350912" y="593977"/>
                </a:lnTo>
                <a:lnTo>
                  <a:pt x="451905" y="513863"/>
                </a:lnTo>
                <a:lnTo>
                  <a:pt x="563805" y="438302"/>
                </a:lnTo>
                <a:lnTo>
                  <a:pt x="686009" y="367616"/>
                </a:lnTo>
                <a:lnTo>
                  <a:pt x="817915" y="302130"/>
                </a:lnTo>
                <a:lnTo>
                  <a:pt x="958920" y="242165"/>
                </a:lnTo>
                <a:lnTo>
                  <a:pt x="1108420" y="188046"/>
                </a:lnTo>
                <a:lnTo>
                  <a:pt x="1265814" y="140094"/>
                </a:lnTo>
                <a:lnTo>
                  <a:pt x="1430499" y="98633"/>
                </a:lnTo>
                <a:lnTo>
                  <a:pt x="1601871" y="63987"/>
                </a:lnTo>
                <a:lnTo>
                  <a:pt x="1779329" y="36477"/>
                </a:lnTo>
                <a:lnTo>
                  <a:pt x="1962268" y="16427"/>
                </a:lnTo>
                <a:lnTo>
                  <a:pt x="2150087" y="4160"/>
                </a:lnTo>
                <a:lnTo>
                  <a:pt x="2342182" y="0"/>
                </a:lnTo>
                <a:lnTo>
                  <a:pt x="2534278" y="4160"/>
                </a:lnTo>
                <a:lnTo>
                  <a:pt x="2722097" y="16427"/>
                </a:lnTo>
                <a:lnTo>
                  <a:pt x="2905036" y="36477"/>
                </a:lnTo>
                <a:lnTo>
                  <a:pt x="3082493" y="63987"/>
                </a:lnTo>
                <a:lnTo>
                  <a:pt x="3253866" y="98633"/>
                </a:lnTo>
                <a:lnTo>
                  <a:pt x="3418550" y="140094"/>
                </a:lnTo>
                <a:lnTo>
                  <a:pt x="3575944" y="188046"/>
                </a:lnTo>
                <a:lnTo>
                  <a:pt x="3725445" y="242165"/>
                </a:lnTo>
                <a:lnTo>
                  <a:pt x="3866450" y="302130"/>
                </a:lnTo>
                <a:lnTo>
                  <a:pt x="3998356" y="367616"/>
                </a:lnTo>
                <a:lnTo>
                  <a:pt x="4120560" y="438302"/>
                </a:lnTo>
                <a:lnTo>
                  <a:pt x="4232460" y="513863"/>
                </a:lnTo>
                <a:lnTo>
                  <a:pt x="4333452" y="593977"/>
                </a:lnTo>
                <a:lnTo>
                  <a:pt x="4422935" y="678321"/>
                </a:lnTo>
                <a:lnTo>
                  <a:pt x="4500305" y="766572"/>
                </a:lnTo>
                <a:lnTo>
                  <a:pt x="4564959" y="858406"/>
                </a:lnTo>
                <a:lnTo>
                  <a:pt x="4616295" y="953502"/>
                </a:lnTo>
                <a:lnTo>
                  <a:pt x="4653710" y="1051535"/>
                </a:lnTo>
                <a:lnTo>
                  <a:pt x="4676601" y="1152183"/>
                </a:lnTo>
                <a:lnTo>
                  <a:pt x="4684365" y="1255122"/>
                </a:lnTo>
                <a:lnTo>
                  <a:pt x="4676601" y="1358062"/>
                </a:lnTo>
                <a:lnTo>
                  <a:pt x="4653710" y="1458710"/>
                </a:lnTo>
                <a:lnTo>
                  <a:pt x="4616295" y="1556743"/>
                </a:lnTo>
                <a:lnTo>
                  <a:pt x="4564959" y="1651838"/>
                </a:lnTo>
                <a:lnTo>
                  <a:pt x="4500305" y="1743673"/>
                </a:lnTo>
                <a:lnTo>
                  <a:pt x="4422935" y="1831923"/>
                </a:lnTo>
                <a:lnTo>
                  <a:pt x="4333452" y="1916267"/>
                </a:lnTo>
                <a:lnTo>
                  <a:pt x="4232460" y="1996381"/>
                </a:lnTo>
                <a:lnTo>
                  <a:pt x="4120560" y="2071943"/>
                </a:lnTo>
                <a:lnTo>
                  <a:pt x="3998356" y="2142628"/>
                </a:lnTo>
                <a:lnTo>
                  <a:pt x="3866450" y="2208115"/>
                </a:lnTo>
                <a:lnTo>
                  <a:pt x="3725445" y="2268079"/>
                </a:lnTo>
                <a:lnTo>
                  <a:pt x="3575944" y="2322199"/>
                </a:lnTo>
                <a:lnTo>
                  <a:pt x="3418550" y="2370151"/>
                </a:lnTo>
                <a:lnTo>
                  <a:pt x="3253866" y="2411611"/>
                </a:lnTo>
                <a:lnTo>
                  <a:pt x="3082493" y="2446258"/>
                </a:lnTo>
                <a:lnTo>
                  <a:pt x="2905036" y="2473768"/>
                </a:lnTo>
                <a:lnTo>
                  <a:pt x="2722097" y="2493818"/>
                </a:lnTo>
                <a:lnTo>
                  <a:pt x="2534278" y="2506084"/>
                </a:lnTo>
                <a:lnTo>
                  <a:pt x="2342182" y="2510245"/>
                </a:lnTo>
                <a:lnTo>
                  <a:pt x="2150087" y="2506084"/>
                </a:lnTo>
                <a:lnTo>
                  <a:pt x="1962268" y="2493818"/>
                </a:lnTo>
                <a:lnTo>
                  <a:pt x="1779329" y="2473768"/>
                </a:lnTo>
                <a:lnTo>
                  <a:pt x="1601871" y="2446258"/>
                </a:lnTo>
                <a:lnTo>
                  <a:pt x="1430499" y="2411611"/>
                </a:lnTo>
                <a:lnTo>
                  <a:pt x="1265814" y="2370151"/>
                </a:lnTo>
                <a:lnTo>
                  <a:pt x="1108420" y="2322199"/>
                </a:lnTo>
                <a:lnTo>
                  <a:pt x="958920" y="2268079"/>
                </a:lnTo>
                <a:lnTo>
                  <a:pt x="817915" y="2208115"/>
                </a:lnTo>
                <a:lnTo>
                  <a:pt x="686009" y="2142628"/>
                </a:lnTo>
                <a:lnTo>
                  <a:pt x="563805" y="2071943"/>
                </a:lnTo>
                <a:lnTo>
                  <a:pt x="451905" y="1996381"/>
                </a:lnTo>
                <a:lnTo>
                  <a:pt x="350912" y="1916267"/>
                </a:lnTo>
                <a:lnTo>
                  <a:pt x="261430" y="1831923"/>
                </a:lnTo>
                <a:lnTo>
                  <a:pt x="184060" y="1743673"/>
                </a:lnTo>
                <a:lnTo>
                  <a:pt x="119405" y="1651838"/>
                </a:lnTo>
                <a:lnTo>
                  <a:pt x="68070" y="1556743"/>
                </a:lnTo>
                <a:lnTo>
                  <a:pt x="30655" y="1458710"/>
                </a:lnTo>
                <a:lnTo>
                  <a:pt x="7764" y="1358062"/>
                </a:lnTo>
                <a:lnTo>
                  <a:pt x="0" y="1255122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0071" y="330350"/>
            <a:ext cx="480549" cy="17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b="1" dirty="0">
                <a:latin typeface="Times New Roman"/>
                <a:cs typeface="Times New Roman"/>
              </a:rPr>
              <a:t>S</a:t>
            </a:r>
            <a:r>
              <a:rPr sz="1300" b="1" spc="-8" dirty="0">
                <a:latin typeface="Times New Roman"/>
                <a:cs typeface="Times New Roman"/>
              </a:rPr>
              <a:t>tep 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1187" y="318293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Root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2837" y="594116"/>
            <a:ext cx="106623" cy="44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5240" y="612270"/>
            <a:ext cx="20610" cy="380354"/>
          </a:xfrm>
          <a:custGeom>
            <a:avLst/>
            <a:gdLst/>
            <a:ahLst/>
            <a:cxnLst/>
            <a:rect l="l" t="t" r="r" b="b"/>
            <a:pathLst>
              <a:path w="24102" h="558792">
                <a:moveTo>
                  <a:pt x="24102" y="0"/>
                </a:moveTo>
                <a:lnTo>
                  <a:pt x="0" y="5587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9945" y="540361"/>
            <a:ext cx="767693" cy="449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1368" y="561825"/>
            <a:ext cx="685828" cy="380356"/>
          </a:xfrm>
          <a:custGeom>
            <a:avLst/>
            <a:gdLst/>
            <a:ahLst/>
            <a:cxnLst/>
            <a:rect l="l" t="t" r="r" b="b"/>
            <a:pathLst>
              <a:path w="802038" h="558794">
                <a:moveTo>
                  <a:pt x="0" y="0"/>
                </a:moveTo>
                <a:lnTo>
                  <a:pt x="802038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4191" y="1035064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7616" y="103506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0609" y="102374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0077" y="14900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6232" y="14900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0077" y="14900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781" y="148848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2600" y="19728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4672" y="197282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2678" y="19787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4639" y="198002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2182" y="198002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2655" y="244718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026" y="244718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9016" y="245308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0977" y="245438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8520" y="245438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6721" y="244719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52672" y="540361"/>
            <a:ext cx="799680" cy="449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3434" y="561826"/>
            <a:ext cx="718238" cy="380356"/>
          </a:xfrm>
          <a:custGeom>
            <a:avLst/>
            <a:gdLst/>
            <a:ahLst/>
            <a:cxnLst/>
            <a:rect l="l" t="t" r="r" b="b"/>
            <a:pathLst>
              <a:path w="839939" h="558795">
                <a:moveTo>
                  <a:pt x="839939" y="0"/>
                </a:moveTo>
                <a:lnTo>
                  <a:pt x="0" y="5587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2558" y="922294"/>
            <a:ext cx="355413" cy="5375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25408" y="942184"/>
            <a:ext cx="268025" cy="470730"/>
          </a:xfrm>
          <a:custGeom>
            <a:avLst/>
            <a:gdLst/>
            <a:ahLst/>
            <a:cxnLst/>
            <a:rect l="l" t="t" r="r" b="b"/>
            <a:pathLst>
              <a:path w="313440" h="691566">
                <a:moveTo>
                  <a:pt x="313440" y="0"/>
                </a:moveTo>
                <a:lnTo>
                  <a:pt x="0" y="6915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3093" y="922294"/>
            <a:ext cx="472700" cy="5375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4070" y="942182"/>
            <a:ext cx="389576" cy="470733"/>
          </a:xfrm>
          <a:custGeom>
            <a:avLst/>
            <a:gdLst/>
            <a:ahLst/>
            <a:cxnLst/>
            <a:rect l="l" t="t" r="r" b="b"/>
            <a:pathLst>
              <a:path w="455587" h="691570">
                <a:moveTo>
                  <a:pt x="455587" y="6915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6277" y="848736"/>
            <a:ext cx="358967" cy="611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7731" y="867965"/>
            <a:ext cx="273635" cy="544950"/>
          </a:xfrm>
          <a:custGeom>
            <a:avLst/>
            <a:gdLst/>
            <a:ahLst/>
            <a:cxnLst/>
            <a:rect l="l" t="t" r="r" b="b"/>
            <a:pathLst>
              <a:path w="320001" h="800605">
                <a:moveTo>
                  <a:pt x="320001" y="0"/>
                </a:moveTo>
                <a:lnTo>
                  <a:pt x="0" y="80060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2837" y="922294"/>
            <a:ext cx="621973" cy="537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95240" y="942184"/>
            <a:ext cx="538038" cy="470729"/>
          </a:xfrm>
          <a:custGeom>
            <a:avLst/>
            <a:gdLst/>
            <a:ahLst/>
            <a:cxnLst/>
            <a:rect l="l" t="t" r="r" b="b"/>
            <a:pathLst>
              <a:path w="629205" h="691565">
                <a:moveTo>
                  <a:pt x="629205" y="69156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5894" y="922294"/>
            <a:ext cx="565107" cy="5375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7198" y="942185"/>
            <a:ext cx="481762" cy="470728"/>
          </a:xfrm>
          <a:custGeom>
            <a:avLst/>
            <a:gdLst/>
            <a:ahLst/>
            <a:cxnLst/>
            <a:rect l="l" t="t" r="r" b="b"/>
            <a:pathLst>
              <a:path w="563394" h="691564">
                <a:moveTo>
                  <a:pt x="563394" y="69156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73193" y="1394756"/>
            <a:ext cx="401617" cy="531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6326" y="1412915"/>
            <a:ext cx="316953" cy="468260"/>
          </a:xfrm>
          <a:custGeom>
            <a:avLst/>
            <a:gdLst/>
            <a:ahLst/>
            <a:cxnLst/>
            <a:rect l="l" t="t" r="r" b="b"/>
            <a:pathLst>
              <a:path w="370659" h="687937">
                <a:moveTo>
                  <a:pt x="370659" y="0"/>
                </a:moveTo>
                <a:lnTo>
                  <a:pt x="0" y="6879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09868" y="1394757"/>
            <a:ext cx="501133" cy="534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1152" y="1412914"/>
            <a:ext cx="417808" cy="469203"/>
          </a:xfrm>
          <a:custGeom>
            <a:avLst/>
            <a:gdLst/>
            <a:ahLst/>
            <a:cxnLst/>
            <a:rect l="l" t="t" r="r" b="b"/>
            <a:pathLst>
              <a:path w="488603" h="689323">
                <a:moveTo>
                  <a:pt x="488603" y="0"/>
                </a:moveTo>
                <a:lnTo>
                  <a:pt x="0" y="6893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43473" y="1394756"/>
            <a:ext cx="209694" cy="531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6156" y="1412913"/>
            <a:ext cx="123829" cy="468261"/>
          </a:xfrm>
          <a:custGeom>
            <a:avLst/>
            <a:gdLst/>
            <a:ahLst/>
            <a:cxnLst/>
            <a:rect l="l" t="t" r="r" b="b"/>
            <a:pathLst>
              <a:path w="144811" h="687939">
                <a:moveTo>
                  <a:pt x="0" y="0"/>
                </a:moveTo>
                <a:lnTo>
                  <a:pt x="144811" y="687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2558" y="1482460"/>
            <a:ext cx="103069" cy="444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25410" y="1500819"/>
            <a:ext cx="16556" cy="381298"/>
          </a:xfrm>
          <a:custGeom>
            <a:avLst/>
            <a:gdLst/>
            <a:ahLst/>
            <a:cxnLst/>
            <a:rect l="l" t="t" r="r" b="b"/>
            <a:pathLst>
              <a:path w="19361" h="560179">
                <a:moveTo>
                  <a:pt x="19361" y="0"/>
                </a:moveTo>
                <a:lnTo>
                  <a:pt x="0" y="56017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5335" y="1861561"/>
            <a:ext cx="380292" cy="5516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6801" y="1881175"/>
            <a:ext cx="295164" cy="484902"/>
          </a:xfrm>
          <a:custGeom>
            <a:avLst/>
            <a:gdLst/>
            <a:ahLst/>
            <a:cxnLst/>
            <a:rect l="l" t="t" r="r" b="b"/>
            <a:pathLst>
              <a:path w="345178" h="712387">
                <a:moveTo>
                  <a:pt x="345178" y="0"/>
                </a:moveTo>
                <a:lnTo>
                  <a:pt x="0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07438" y="1403244"/>
            <a:ext cx="746368" cy="526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47570" y="1423426"/>
            <a:ext cx="665620" cy="458691"/>
          </a:xfrm>
          <a:custGeom>
            <a:avLst/>
            <a:gdLst/>
            <a:ahLst/>
            <a:cxnLst/>
            <a:rect l="l" t="t" r="r" b="b"/>
            <a:pathLst>
              <a:path w="778406" h="673880">
                <a:moveTo>
                  <a:pt x="778406" y="6738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13093" y="1923802"/>
            <a:ext cx="362522" cy="4894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54070" y="1941705"/>
            <a:ext cx="278675" cy="424371"/>
          </a:xfrm>
          <a:custGeom>
            <a:avLst/>
            <a:gdLst/>
            <a:ahLst/>
            <a:cxnLst/>
            <a:rect l="l" t="t" r="r" b="b"/>
            <a:pathLst>
              <a:path w="325895" h="623459">
                <a:moveTo>
                  <a:pt x="325895" y="0"/>
                </a:moveTo>
                <a:lnTo>
                  <a:pt x="0" y="623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50900" y="1861561"/>
            <a:ext cx="444267" cy="55167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2033" y="1882120"/>
            <a:ext cx="359118" cy="483957"/>
          </a:xfrm>
          <a:custGeom>
            <a:avLst/>
            <a:gdLst/>
            <a:ahLst/>
            <a:cxnLst/>
            <a:rect l="l" t="t" r="r" b="b"/>
            <a:pathLst>
              <a:path w="419969" h="710999">
                <a:moveTo>
                  <a:pt x="419969" y="0"/>
                </a:moveTo>
                <a:lnTo>
                  <a:pt x="0" y="71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47182" y="1394757"/>
            <a:ext cx="138611" cy="4611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91548" y="1412913"/>
            <a:ext cx="52097" cy="397704"/>
          </a:xfrm>
          <a:custGeom>
            <a:avLst/>
            <a:gdLst/>
            <a:ahLst/>
            <a:cxnLst/>
            <a:rect l="l" t="t" r="r" b="b"/>
            <a:pathLst>
              <a:path w="60925" h="584281">
                <a:moveTo>
                  <a:pt x="0" y="584281"/>
                </a:moveTo>
                <a:lnTo>
                  <a:pt x="609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68506" y="1864390"/>
            <a:ext cx="202585" cy="5460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13190" y="1882121"/>
            <a:ext cx="113253" cy="483957"/>
          </a:xfrm>
          <a:custGeom>
            <a:avLst/>
            <a:gdLst/>
            <a:ahLst/>
            <a:cxnLst/>
            <a:rect l="l" t="t" r="r" b="b"/>
            <a:pathLst>
              <a:path w="132443" h="710999">
                <a:moveTo>
                  <a:pt x="132443" y="710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71576" y="1920973"/>
            <a:ext cx="444267" cy="4922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13217" y="1941705"/>
            <a:ext cx="359118" cy="424373"/>
          </a:xfrm>
          <a:custGeom>
            <a:avLst/>
            <a:gdLst/>
            <a:ahLst/>
            <a:cxnLst/>
            <a:rect l="l" t="t" r="r" b="b"/>
            <a:pathLst>
              <a:path w="419969" h="623461">
                <a:moveTo>
                  <a:pt x="419969" y="0"/>
                </a:moveTo>
                <a:lnTo>
                  <a:pt x="0" y="6234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1626" y="1887025"/>
            <a:ext cx="234573" cy="5233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43457" y="1904625"/>
            <a:ext cx="148575" cy="461452"/>
          </a:xfrm>
          <a:custGeom>
            <a:avLst/>
            <a:gdLst/>
            <a:ahLst/>
            <a:cxnLst/>
            <a:rect l="l" t="t" r="r" b="b"/>
            <a:pathLst>
              <a:path w="173750" h="677936">
                <a:moveTo>
                  <a:pt x="0" y="0"/>
                </a:moveTo>
                <a:lnTo>
                  <a:pt x="173750" y="6779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58657" y="1884195"/>
            <a:ext cx="394509" cy="5233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02745" y="1904623"/>
            <a:ext cx="307240" cy="456563"/>
          </a:xfrm>
          <a:custGeom>
            <a:avLst/>
            <a:gdLst/>
            <a:ahLst/>
            <a:cxnLst/>
            <a:rect l="l" t="t" r="r" b="b"/>
            <a:pathLst>
              <a:path w="359300" h="670753">
                <a:moveTo>
                  <a:pt x="359300" y="0"/>
                </a:moveTo>
                <a:lnTo>
                  <a:pt x="0" y="67075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24084" y="1864391"/>
            <a:ext cx="319872" cy="5431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68167" y="1882120"/>
            <a:ext cx="234577" cy="479066"/>
          </a:xfrm>
          <a:custGeom>
            <a:avLst/>
            <a:gdLst/>
            <a:ahLst/>
            <a:cxnLst/>
            <a:rect l="l" t="t" r="r" b="b"/>
            <a:pathLst>
              <a:path w="274325" h="703813">
                <a:moveTo>
                  <a:pt x="274325" y="70381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3651" y="1861561"/>
            <a:ext cx="369629" cy="55167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97909" y="1881174"/>
            <a:ext cx="281549" cy="484902"/>
          </a:xfrm>
          <a:custGeom>
            <a:avLst/>
            <a:gdLst/>
            <a:ahLst/>
            <a:cxnLst/>
            <a:rect l="l" t="t" r="r" b="b"/>
            <a:pathLst>
              <a:path w="329256" h="712387">
                <a:moveTo>
                  <a:pt x="0" y="0"/>
                </a:moveTo>
                <a:lnTo>
                  <a:pt x="329256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82558" y="1864391"/>
            <a:ext cx="355413" cy="5488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25409" y="1882120"/>
            <a:ext cx="268025" cy="483958"/>
          </a:xfrm>
          <a:custGeom>
            <a:avLst/>
            <a:gdLst/>
            <a:ahLst/>
            <a:cxnLst/>
            <a:rect l="l" t="t" r="r" b="b"/>
            <a:pathLst>
              <a:path w="313440" h="711000">
                <a:moveTo>
                  <a:pt x="313440" y="7110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2559" y="1391927"/>
            <a:ext cx="778355" cy="5375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25408" y="1412913"/>
            <a:ext cx="693910" cy="468260"/>
          </a:xfrm>
          <a:custGeom>
            <a:avLst/>
            <a:gdLst/>
            <a:ahLst/>
            <a:cxnLst/>
            <a:rect l="l" t="t" r="r" b="b"/>
            <a:pathLst>
              <a:path w="811489" h="687938">
                <a:moveTo>
                  <a:pt x="811489" y="0"/>
                </a:moveTo>
                <a:lnTo>
                  <a:pt x="0" y="687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82990" y="86796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0940" y="132571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06064" y="132571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42841" y="132571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63187" y="86796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60344" y="86796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90286" y="499445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56884" y="180572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24890" y="181061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86851" y="181061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50523" y="181061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00940" y="181061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45236" y="228009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51230" y="228498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13189" y="228498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76860" y="228498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50995" y="228498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38935" y="228009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42659" y="712938"/>
            <a:ext cx="366076" cy="16691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5658" y="737413"/>
            <a:ext cx="278148" cy="90374"/>
          </a:xfrm>
          <a:custGeom>
            <a:avLst/>
            <a:gdLst/>
            <a:ahLst/>
            <a:cxnLst/>
            <a:rect l="l" t="t" r="r" b="b"/>
            <a:pathLst>
              <a:path w="325279" h="132772">
                <a:moveTo>
                  <a:pt x="325279" y="13277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42659" y="650698"/>
            <a:ext cx="323426" cy="26876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90286" y="674551"/>
            <a:ext cx="227022" cy="193413"/>
          </a:xfrm>
          <a:custGeom>
            <a:avLst/>
            <a:gdLst/>
            <a:ahLst/>
            <a:cxnLst/>
            <a:rect l="l" t="t" r="r" b="b"/>
            <a:pathLst>
              <a:path w="265490" h="284150">
                <a:moveTo>
                  <a:pt x="265490" y="0"/>
                </a:moveTo>
                <a:lnTo>
                  <a:pt x="0" y="28415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79959" y="1817072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93230" y="1454168"/>
            <a:ext cx="568661" cy="4102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35994" y="1473444"/>
            <a:ext cx="484990" cy="343627"/>
          </a:xfrm>
          <a:custGeom>
            <a:avLst/>
            <a:gdLst/>
            <a:ahLst/>
            <a:cxnLst/>
            <a:rect l="l" t="t" r="r" b="b"/>
            <a:pathLst>
              <a:path w="567169" h="504834">
                <a:moveTo>
                  <a:pt x="0" y="0"/>
                </a:moveTo>
                <a:lnTo>
                  <a:pt x="567169" y="50483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077747" y="197872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427936" y="132571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443849" y="1855571"/>
            <a:ext cx="475662" cy="3003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684" marR="9942" indent="-44240">
              <a:lnSpc>
                <a:spcPts val="1331"/>
              </a:lnSpc>
            </a:pPr>
            <a:r>
              <a:rPr sz="1300" b="1" spc="-70" dirty="0">
                <a:latin typeface="Times New Roman"/>
                <a:cs typeface="Times New Roman"/>
              </a:rPr>
              <a:t>W</a:t>
            </a:r>
            <a:r>
              <a:rPr sz="1300" b="1" spc="-8" dirty="0">
                <a:latin typeface="Times New Roman"/>
                <a:cs typeface="Times New Roman"/>
              </a:rPr>
              <a:t>orst Case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77561" y="628065"/>
            <a:ext cx="483362" cy="5290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24456" y="729212"/>
            <a:ext cx="300013" cy="377210"/>
          </a:xfrm>
          <a:custGeom>
            <a:avLst/>
            <a:gdLst/>
            <a:ahLst/>
            <a:cxnLst/>
            <a:rect l="l" t="t" r="r" b="b"/>
            <a:pathLst>
              <a:path w="350848" h="554173">
                <a:moveTo>
                  <a:pt x="0" y="554173"/>
                </a:moveTo>
                <a:lnTo>
                  <a:pt x="35084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45099" y="714716"/>
            <a:ext cx="89575" cy="83315"/>
          </a:xfrm>
          <a:custGeom>
            <a:avLst/>
            <a:gdLst/>
            <a:ahLst/>
            <a:cxnLst/>
            <a:rect l="l" t="t" r="r" b="b"/>
            <a:pathLst>
              <a:path w="104753" h="122401">
                <a:moveTo>
                  <a:pt x="104753" y="42590"/>
                </a:moveTo>
                <a:lnTo>
                  <a:pt x="79336" y="42590"/>
                </a:lnTo>
                <a:lnTo>
                  <a:pt x="76668" y="116003"/>
                </a:lnTo>
                <a:lnTo>
                  <a:pt x="82144" y="121892"/>
                </a:lnTo>
                <a:lnTo>
                  <a:pt x="96163" y="122401"/>
                </a:lnTo>
                <a:lnTo>
                  <a:pt x="102052" y="116925"/>
                </a:lnTo>
                <a:lnTo>
                  <a:pt x="104753" y="42590"/>
                </a:lnTo>
                <a:close/>
              </a:path>
              <a:path w="104753" h="122401">
                <a:moveTo>
                  <a:pt x="106301" y="0"/>
                </a:moveTo>
                <a:lnTo>
                  <a:pt x="2429" y="53854"/>
                </a:lnTo>
                <a:lnTo>
                  <a:pt x="0" y="61520"/>
                </a:lnTo>
                <a:lnTo>
                  <a:pt x="6456" y="73973"/>
                </a:lnTo>
                <a:lnTo>
                  <a:pt x="14121" y="76404"/>
                </a:lnTo>
                <a:lnTo>
                  <a:pt x="79336" y="42590"/>
                </a:lnTo>
                <a:lnTo>
                  <a:pt x="104753" y="42590"/>
                </a:lnTo>
                <a:lnTo>
                  <a:pt x="10630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664346" y="340387"/>
            <a:ext cx="1721287" cy="3315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89971">
              <a:lnSpc>
                <a:spcPts val="1487"/>
              </a:lnSpc>
            </a:pPr>
            <a:r>
              <a:rPr sz="1300" b="1" dirty="0">
                <a:latin typeface="Times New Roman"/>
                <a:cs typeface="Times New Roman"/>
              </a:rPr>
              <a:t>R</a:t>
            </a:r>
            <a:r>
              <a:rPr sz="1300" b="1" spc="-8" dirty="0">
                <a:latin typeface="Times New Roman"/>
                <a:cs typeface="Times New Roman"/>
              </a:rPr>
              <a:t>epair</a:t>
            </a:r>
            <a:r>
              <a:rPr sz="1300" b="1" spc="-23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</a:t>
            </a:r>
            <a:r>
              <a:rPr sz="1300" b="1" spc="-8" dirty="0">
                <a:latin typeface="Times New Roman"/>
                <a:cs typeface="Times New Roman"/>
              </a:rPr>
              <a:t>iameter: all</a:t>
            </a:r>
            <a:r>
              <a:rPr sz="1300" b="1" spc="-4" dirty="0">
                <a:latin typeface="Times New Roman"/>
                <a:cs typeface="Times New Roman"/>
              </a:rPr>
              <a:t> nod</a:t>
            </a:r>
            <a:r>
              <a:rPr sz="1300" b="1" spc="-8" dirty="0">
                <a:latin typeface="Times New Roman"/>
                <a:cs typeface="Times New Roman"/>
              </a:rPr>
              <a:t>es w</a:t>
            </a:r>
            <a:r>
              <a:rPr sz="1300" b="1" spc="-4" dirty="0">
                <a:latin typeface="Times New Roman"/>
                <a:cs typeface="Times New Roman"/>
              </a:rPr>
              <a:t>ith a </a:t>
            </a:r>
            <a:r>
              <a:rPr sz="1300" b="1" spc="-8" dirty="0">
                <a:latin typeface="Times New Roman"/>
                <a:cs typeface="Times New Roman"/>
              </a:rPr>
              <a:t>rank=1+3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864249" y="1844742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Root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013595" y="2068088"/>
            <a:ext cx="767693" cy="4470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54429" y="2088275"/>
            <a:ext cx="685829" cy="380356"/>
          </a:xfrm>
          <a:custGeom>
            <a:avLst/>
            <a:gdLst/>
            <a:ahLst/>
            <a:cxnLst/>
            <a:rect l="l" t="t" r="r" b="b"/>
            <a:pathLst>
              <a:path w="802039" h="558794">
                <a:moveTo>
                  <a:pt x="0" y="0"/>
                </a:moveTo>
                <a:lnTo>
                  <a:pt x="802039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045663" y="349927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307734" y="349927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775740" y="35051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237700" y="350647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760404" y="3506472"/>
            <a:ext cx="868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46498" y="3506472"/>
            <a:ext cx="425163" cy="1504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795716" y="397364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996087" y="397364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402079" y="397953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864040" y="39808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321582" y="39808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589784" y="397364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306324" y="2068088"/>
            <a:ext cx="799680" cy="44700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46497" y="2088276"/>
            <a:ext cx="718238" cy="380356"/>
          </a:xfrm>
          <a:custGeom>
            <a:avLst/>
            <a:gdLst/>
            <a:ahLst/>
            <a:cxnLst/>
            <a:rect l="l" t="t" r="r" b="b"/>
            <a:pathLst>
              <a:path w="839939" h="558794">
                <a:moveTo>
                  <a:pt x="839939" y="0"/>
                </a:moveTo>
                <a:lnTo>
                  <a:pt x="0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36209" y="2450019"/>
            <a:ext cx="351859" cy="5347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78471" y="2468635"/>
            <a:ext cx="268025" cy="470730"/>
          </a:xfrm>
          <a:custGeom>
            <a:avLst/>
            <a:gdLst/>
            <a:ahLst/>
            <a:cxnLst/>
            <a:rect l="l" t="t" r="r" b="b"/>
            <a:pathLst>
              <a:path w="313440" h="691566">
                <a:moveTo>
                  <a:pt x="313440" y="0"/>
                </a:moveTo>
                <a:lnTo>
                  <a:pt x="0" y="6915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363190" y="2450019"/>
            <a:ext cx="476253" cy="5347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07133" y="2468633"/>
            <a:ext cx="389576" cy="470733"/>
          </a:xfrm>
          <a:custGeom>
            <a:avLst/>
            <a:gdLst/>
            <a:ahLst/>
            <a:cxnLst/>
            <a:rect l="l" t="t" r="r" b="b"/>
            <a:pathLst>
              <a:path w="455587" h="691571">
                <a:moveTo>
                  <a:pt x="455587" y="69157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36373" y="2376462"/>
            <a:ext cx="362522" cy="60826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80794" y="2394416"/>
            <a:ext cx="273635" cy="544948"/>
          </a:xfrm>
          <a:custGeom>
            <a:avLst/>
            <a:gdLst/>
            <a:ahLst/>
            <a:cxnLst/>
            <a:rect l="l" t="t" r="r" b="b"/>
            <a:pathLst>
              <a:path w="320001" h="800603">
                <a:moveTo>
                  <a:pt x="320001" y="0"/>
                </a:moveTo>
                <a:lnTo>
                  <a:pt x="0" y="80060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39927" y="2919653"/>
            <a:ext cx="884979" cy="6789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80796" y="2939364"/>
            <a:ext cx="805546" cy="0"/>
          </a:xfrm>
          <a:custGeom>
            <a:avLst/>
            <a:gdLst/>
            <a:ahLst/>
            <a:cxnLst/>
            <a:rect l="l" t="t" r="r" b="b"/>
            <a:pathLst>
              <a:path w="942041">
                <a:moveTo>
                  <a:pt x="94204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06488" y="2450019"/>
            <a:ext cx="621973" cy="53753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8303" y="2468635"/>
            <a:ext cx="538038" cy="470729"/>
          </a:xfrm>
          <a:custGeom>
            <a:avLst/>
            <a:gdLst/>
            <a:ahLst/>
            <a:cxnLst/>
            <a:rect l="l" t="t" r="r" b="b"/>
            <a:pathLst>
              <a:path w="629205" h="691565">
                <a:moveTo>
                  <a:pt x="629205" y="69156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99545" y="2450019"/>
            <a:ext cx="565107" cy="53753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40260" y="2468635"/>
            <a:ext cx="481762" cy="470728"/>
          </a:xfrm>
          <a:custGeom>
            <a:avLst/>
            <a:gdLst/>
            <a:ahLst/>
            <a:cxnLst/>
            <a:rect l="l" t="t" r="r" b="b"/>
            <a:pathLst>
              <a:path w="563394" h="691564">
                <a:moveTo>
                  <a:pt x="563394" y="69156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26844" y="2919653"/>
            <a:ext cx="401617" cy="5347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69388" y="2939367"/>
            <a:ext cx="316953" cy="468258"/>
          </a:xfrm>
          <a:custGeom>
            <a:avLst/>
            <a:gdLst/>
            <a:ahLst/>
            <a:cxnLst/>
            <a:rect l="l" t="t" r="r" b="b"/>
            <a:pathLst>
              <a:path w="370659" h="687935">
                <a:moveTo>
                  <a:pt x="370659" y="0"/>
                </a:moveTo>
                <a:lnTo>
                  <a:pt x="0" y="6879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63519" y="2919653"/>
            <a:ext cx="501133" cy="53470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04214" y="2939364"/>
            <a:ext cx="417808" cy="469203"/>
          </a:xfrm>
          <a:custGeom>
            <a:avLst/>
            <a:gdLst/>
            <a:ahLst/>
            <a:cxnLst/>
            <a:rect l="l" t="t" r="r" b="b"/>
            <a:pathLst>
              <a:path w="488603" h="689323">
                <a:moveTo>
                  <a:pt x="488603" y="0"/>
                </a:moveTo>
                <a:lnTo>
                  <a:pt x="0" y="6893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97123" y="2922482"/>
            <a:ext cx="209694" cy="5318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39218" y="2939364"/>
            <a:ext cx="123829" cy="468261"/>
          </a:xfrm>
          <a:custGeom>
            <a:avLst/>
            <a:gdLst/>
            <a:ahLst/>
            <a:cxnLst/>
            <a:rect l="l" t="t" r="r" b="b"/>
            <a:pathLst>
              <a:path w="144811" h="687939">
                <a:moveTo>
                  <a:pt x="0" y="0"/>
                </a:moveTo>
                <a:lnTo>
                  <a:pt x="144811" y="687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36209" y="3010185"/>
            <a:ext cx="103069" cy="4441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78473" y="3027270"/>
            <a:ext cx="16554" cy="381298"/>
          </a:xfrm>
          <a:custGeom>
            <a:avLst/>
            <a:gdLst/>
            <a:ahLst/>
            <a:cxnLst/>
            <a:rect l="l" t="t" r="r" b="b"/>
            <a:pathLst>
              <a:path w="19359" h="560179">
                <a:moveTo>
                  <a:pt x="19359" y="0"/>
                </a:moveTo>
                <a:lnTo>
                  <a:pt x="0" y="56017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55433" y="3389287"/>
            <a:ext cx="383846" cy="54884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99864" y="3407625"/>
            <a:ext cx="295163" cy="484902"/>
          </a:xfrm>
          <a:custGeom>
            <a:avLst/>
            <a:gdLst/>
            <a:ahLst/>
            <a:cxnLst/>
            <a:rect l="l" t="t" r="r" b="b"/>
            <a:pathLst>
              <a:path w="345177" h="712387">
                <a:moveTo>
                  <a:pt x="345177" y="0"/>
                </a:moveTo>
                <a:lnTo>
                  <a:pt x="0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57534" y="2930970"/>
            <a:ext cx="749922" cy="5233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00632" y="2949877"/>
            <a:ext cx="665620" cy="458691"/>
          </a:xfrm>
          <a:custGeom>
            <a:avLst/>
            <a:gdLst/>
            <a:ahLst/>
            <a:cxnLst/>
            <a:rect l="l" t="t" r="r" b="b"/>
            <a:pathLst>
              <a:path w="778406" h="673880">
                <a:moveTo>
                  <a:pt x="778406" y="6738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63190" y="3448699"/>
            <a:ext cx="366076" cy="48943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07133" y="3468156"/>
            <a:ext cx="278675" cy="424371"/>
          </a:xfrm>
          <a:custGeom>
            <a:avLst/>
            <a:gdLst/>
            <a:ahLst/>
            <a:cxnLst/>
            <a:rect l="l" t="t" r="r" b="b"/>
            <a:pathLst>
              <a:path w="325895" h="623459">
                <a:moveTo>
                  <a:pt x="325895" y="0"/>
                </a:moveTo>
                <a:lnTo>
                  <a:pt x="0" y="623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00998" y="3389287"/>
            <a:ext cx="444267" cy="5488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45096" y="3408570"/>
            <a:ext cx="359118" cy="483957"/>
          </a:xfrm>
          <a:custGeom>
            <a:avLst/>
            <a:gdLst/>
            <a:ahLst/>
            <a:cxnLst/>
            <a:rect l="l" t="t" r="r" b="b"/>
            <a:pathLst>
              <a:path w="419969" h="710999">
                <a:moveTo>
                  <a:pt x="419969" y="0"/>
                </a:moveTo>
                <a:lnTo>
                  <a:pt x="0" y="71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00832" y="2922482"/>
            <a:ext cx="138611" cy="45831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44610" y="2939362"/>
            <a:ext cx="52098" cy="397705"/>
          </a:xfrm>
          <a:custGeom>
            <a:avLst/>
            <a:gdLst/>
            <a:ahLst/>
            <a:cxnLst/>
            <a:rect l="l" t="t" r="r" b="b"/>
            <a:pathLst>
              <a:path w="60926" h="584282">
                <a:moveTo>
                  <a:pt x="0" y="584282"/>
                </a:moveTo>
                <a:lnTo>
                  <a:pt x="609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22157" y="3389287"/>
            <a:ext cx="199031" cy="5488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66253" y="3408571"/>
            <a:ext cx="113252" cy="483957"/>
          </a:xfrm>
          <a:custGeom>
            <a:avLst/>
            <a:gdLst/>
            <a:ahLst/>
            <a:cxnLst/>
            <a:rect l="l" t="t" r="r" b="b"/>
            <a:pathLst>
              <a:path w="132442" h="710999">
                <a:moveTo>
                  <a:pt x="132442" y="710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25228" y="3448699"/>
            <a:ext cx="444267" cy="48943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66280" y="3468155"/>
            <a:ext cx="359118" cy="424373"/>
          </a:xfrm>
          <a:custGeom>
            <a:avLst/>
            <a:gdLst/>
            <a:ahLst/>
            <a:cxnLst/>
            <a:rect l="l" t="t" r="r" b="b"/>
            <a:pathLst>
              <a:path w="419969" h="623461">
                <a:moveTo>
                  <a:pt x="419969" y="0"/>
                </a:moveTo>
                <a:lnTo>
                  <a:pt x="0" y="6234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51723" y="3411920"/>
            <a:ext cx="238127" cy="52621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96521" y="3431075"/>
            <a:ext cx="148574" cy="461452"/>
          </a:xfrm>
          <a:custGeom>
            <a:avLst/>
            <a:gdLst/>
            <a:ahLst/>
            <a:cxnLst/>
            <a:rect l="l" t="t" r="r" b="b"/>
            <a:pathLst>
              <a:path w="173749" h="677936">
                <a:moveTo>
                  <a:pt x="0" y="0"/>
                </a:moveTo>
                <a:lnTo>
                  <a:pt x="173749" y="6779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12307" y="3411920"/>
            <a:ext cx="394509" cy="52338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55808" y="3431074"/>
            <a:ext cx="307239" cy="456562"/>
          </a:xfrm>
          <a:custGeom>
            <a:avLst/>
            <a:gdLst/>
            <a:ahLst/>
            <a:cxnLst/>
            <a:rect l="l" t="t" r="r" b="b"/>
            <a:pathLst>
              <a:path w="359299" h="670751">
                <a:moveTo>
                  <a:pt x="359299" y="0"/>
                </a:moveTo>
                <a:lnTo>
                  <a:pt x="0" y="670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777735" y="3389287"/>
            <a:ext cx="319872" cy="54319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21229" y="3408570"/>
            <a:ext cx="234577" cy="479066"/>
          </a:xfrm>
          <a:custGeom>
            <a:avLst/>
            <a:gdLst/>
            <a:ahLst/>
            <a:cxnLst/>
            <a:rect l="l" t="t" r="r" b="b"/>
            <a:pathLst>
              <a:path w="274325" h="703813">
                <a:moveTo>
                  <a:pt x="274325" y="70381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07302" y="3389287"/>
            <a:ext cx="369629" cy="5488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50971" y="3407624"/>
            <a:ext cx="281549" cy="484903"/>
          </a:xfrm>
          <a:custGeom>
            <a:avLst/>
            <a:gdLst/>
            <a:ahLst/>
            <a:cxnLst/>
            <a:rect l="l" t="t" r="r" b="b"/>
            <a:pathLst>
              <a:path w="329256" h="712389">
                <a:moveTo>
                  <a:pt x="0" y="0"/>
                </a:moveTo>
                <a:lnTo>
                  <a:pt x="329256" y="71238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36209" y="3389287"/>
            <a:ext cx="351859" cy="54884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78472" y="3408571"/>
            <a:ext cx="268025" cy="483958"/>
          </a:xfrm>
          <a:custGeom>
            <a:avLst/>
            <a:gdLst/>
            <a:ahLst/>
            <a:cxnLst/>
            <a:rect l="l" t="t" r="r" b="b"/>
            <a:pathLst>
              <a:path w="313440" h="711000">
                <a:moveTo>
                  <a:pt x="313440" y="7110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36209" y="2919653"/>
            <a:ext cx="778355" cy="53470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78471" y="2939364"/>
            <a:ext cx="693908" cy="468260"/>
          </a:xfrm>
          <a:custGeom>
            <a:avLst/>
            <a:gdLst/>
            <a:ahLst/>
            <a:cxnLst/>
            <a:rect l="l" t="t" r="r" b="b"/>
            <a:pathLst>
              <a:path w="811487" h="687938">
                <a:moveTo>
                  <a:pt x="811487" y="0"/>
                </a:moveTo>
                <a:lnTo>
                  <a:pt x="0" y="687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36052" y="239441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4002" y="2852165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59126" y="2852165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95902" y="2852165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16250" y="239441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13407" y="239441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43348" y="202589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09947" y="333217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77952" y="333706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39914" y="333706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03586" y="333706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954002" y="333706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98299" y="380654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04291" y="381143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66252" y="381143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29923" y="381143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04058" y="3811431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91997" y="380654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33022" y="3343522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46881" y="2979064"/>
            <a:ext cx="568661" cy="4102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89057" y="2999894"/>
            <a:ext cx="484988" cy="343627"/>
          </a:xfrm>
          <a:custGeom>
            <a:avLst/>
            <a:gdLst/>
            <a:ahLst/>
            <a:cxnLst/>
            <a:rect l="l" t="t" r="r" b="b"/>
            <a:pathLst>
              <a:path w="567167" h="504834">
                <a:moveTo>
                  <a:pt x="0" y="0"/>
                </a:moveTo>
                <a:lnTo>
                  <a:pt x="567167" y="50483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7730809" y="35051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7080999" y="2852165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98411" y="2537722"/>
            <a:ext cx="1290150" cy="34515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40321" y="2628973"/>
            <a:ext cx="1101623" cy="199873"/>
          </a:xfrm>
          <a:custGeom>
            <a:avLst/>
            <a:gdLst/>
            <a:ahLst/>
            <a:cxnLst/>
            <a:rect l="l" t="t" r="r" b="b"/>
            <a:pathLst>
              <a:path w="1288287" h="293641">
                <a:moveTo>
                  <a:pt x="0" y="293641"/>
                </a:moveTo>
                <a:lnTo>
                  <a:pt x="128828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257811" y="2601322"/>
            <a:ext cx="105147" cy="78250"/>
          </a:xfrm>
          <a:custGeom>
            <a:avLst/>
            <a:gdLst/>
            <a:ahLst/>
            <a:cxnLst/>
            <a:rect l="l" t="t" r="r" b="b"/>
            <a:pathLst>
              <a:path w="122963" h="114960">
                <a:moveTo>
                  <a:pt x="11325" y="0"/>
                </a:moveTo>
                <a:lnTo>
                  <a:pt x="4198" y="3723"/>
                </a:lnTo>
                <a:lnTo>
                  <a:pt x="0" y="17108"/>
                </a:lnTo>
                <a:lnTo>
                  <a:pt x="3723" y="24235"/>
                </a:lnTo>
                <a:lnTo>
                  <a:pt x="73814" y="46222"/>
                </a:lnTo>
                <a:lnTo>
                  <a:pt x="20175" y="96413"/>
                </a:lnTo>
                <a:lnTo>
                  <a:pt x="19908" y="104449"/>
                </a:lnTo>
                <a:lnTo>
                  <a:pt x="29493" y="114692"/>
                </a:lnTo>
                <a:lnTo>
                  <a:pt x="37529" y="114960"/>
                </a:lnTo>
                <a:lnTo>
                  <a:pt x="122963" y="35020"/>
                </a:lnTo>
                <a:lnTo>
                  <a:pt x="1132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1025232" y="408544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155093" y="3672199"/>
            <a:ext cx="355413" cy="28857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96226" y="3690845"/>
            <a:ext cx="273636" cy="224024"/>
          </a:xfrm>
          <a:custGeom>
            <a:avLst/>
            <a:gdLst/>
            <a:ahLst/>
            <a:cxnLst/>
            <a:rect l="l" t="t" r="r" b="b"/>
            <a:pathLst>
              <a:path w="320002" h="329121">
                <a:moveTo>
                  <a:pt x="320002" y="0"/>
                </a:moveTo>
                <a:lnTo>
                  <a:pt x="0" y="3291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57902" y="3898042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445244" y="2809318"/>
            <a:ext cx="767693" cy="44700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486850" y="2829245"/>
            <a:ext cx="685828" cy="380356"/>
          </a:xfrm>
          <a:custGeom>
            <a:avLst/>
            <a:gdLst/>
            <a:ahLst/>
            <a:cxnLst/>
            <a:rect l="l" t="t" r="r" b="b"/>
            <a:pathLst>
              <a:path w="802038" h="558794">
                <a:moveTo>
                  <a:pt x="0" y="0"/>
                </a:moveTo>
                <a:lnTo>
                  <a:pt x="802038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729673" y="3302485"/>
            <a:ext cx="144979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086092" y="329116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3555559" y="375744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921715" y="375744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185559" y="3757442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478263" y="3755903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478081" y="424024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740155" y="424024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208161" y="424614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2670122" y="424744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2127664" y="4247441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228136" y="471460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428507" y="4714609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834498" y="4720508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296461" y="472180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754004" y="472180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022205" y="4714610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46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737973" y="2809318"/>
            <a:ext cx="799680" cy="44700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78917" y="2829245"/>
            <a:ext cx="718238" cy="380356"/>
          </a:xfrm>
          <a:custGeom>
            <a:avLst/>
            <a:gdLst/>
            <a:ahLst/>
            <a:cxnLst/>
            <a:rect l="l" t="t" r="r" b="b"/>
            <a:pathLst>
              <a:path w="839939" h="558794">
                <a:moveTo>
                  <a:pt x="839939" y="0"/>
                </a:moveTo>
                <a:lnTo>
                  <a:pt x="0" y="5587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67857" y="3191249"/>
            <a:ext cx="355413" cy="53470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10891" y="3209604"/>
            <a:ext cx="268025" cy="470730"/>
          </a:xfrm>
          <a:custGeom>
            <a:avLst/>
            <a:gdLst/>
            <a:ahLst/>
            <a:cxnLst/>
            <a:rect l="l" t="t" r="r" b="b"/>
            <a:pathLst>
              <a:path w="313440" h="691566">
                <a:moveTo>
                  <a:pt x="313440" y="0"/>
                </a:moveTo>
                <a:lnTo>
                  <a:pt x="0" y="6915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798392" y="3191249"/>
            <a:ext cx="472700" cy="53470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52" y="3209602"/>
            <a:ext cx="389577" cy="470733"/>
          </a:xfrm>
          <a:custGeom>
            <a:avLst/>
            <a:gdLst/>
            <a:ahLst/>
            <a:cxnLst/>
            <a:rect l="l" t="t" r="r" b="b"/>
            <a:pathLst>
              <a:path w="455589" h="691571">
                <a:moveTo>
                  <a:pt x="455589" y="69157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58494" y="3660883"/>
            <a:ext cx="401617" cy="53470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701807" y="3680335"/>
            <a:ext cx="316954" cy="468260"/>
          </a:xfrm>
          <a:custGeom>
            <a:avLst/>
            <a:gdLst/>
            <a:ahLst/>
            <a:cxnLst/>
            <a:rect l="l" t="t" r="r" b="b"/>
            <a:pathLst>
              <a:path w="370660" h="687937">
                <a:moveTo>
                  <a:pt x="370660" y="0"/>
                </a:moveTo>
                <a:lnTo>
                  <a:pt x="0" y="6879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67857" y="3751415"/>
            <a:ext cx="103069" cy="4441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10891" y="3768238"/>
            <a:ext cx="16555" cy="381298"/>
          </a:xfrm>
          <a:custGeom>
            <a:avLst/>
            <a:gdLst/>
            <a:ahLst/>
            <a:cxnLst/>
            <a:rect l="l" t="t" r="r" b="b"/>
            <a:pathLst>
              <a:path w="19360" h="560179">
                <a:moveTo>
                  <a:pt x="19360" y="0"/>
                </a:moveTo>
                <a:lnTo>
                  <a:pt x="0" y="56017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90635" y="4130517"/>
            <a:ext cx="380292" cy="5488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32284" y="4148594"/>
            <a:ext cx="295163" cy="484902"/>
          </a:xfrm>
          <a:custGeom>
            <a:avLst/>
            <a:gdLst/>
            <a:ahLst/>
            <a:cxnLst/>
            <a:rect l="l" t="t" r="r" b="b"/>
            <a:pathLst>
              <a:path w="345177" h="712387">
                <a:moveTo>
                  <a:pt x="345177" y="0"/>
                </a:moveTo>
                <a:lnTo>
                  <a:pt x="0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92736" y="3672199"/>
            <a:ext cx="746368" cy="52338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533053" y="3690846"/>
            <a:ext cx="665619" cy="458691"/>
          </a:xfrm>
          <a:custGeom>
            <a:avLst/>
            <a:gdLst/>
            <a:ahLst/>
            <a:cxnLst/>
            <a:rect l="l" t="t" r="r" b="b"/>
            <a:pathLst>
              <a:path w="778405" h="673880">
                <a:moveTo>
                  <a:pt x="778405" y="6738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798393" y="4189928"/>
            <a:ext cx="362522" cy="48943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39552" y="4209125"/>
            <a:ext cx="278674" cy="424371"/>
          </a:xfrm>
          <a:custGeom>
            <a:avLst/>
            <a:gdLst/>
            <a:ahLst/>
            <a:cxnLst/>
            <a:rect l="l" t="t" r="r" b="b"/>
            <a:pathLst>
              <a:path w="325894" h="623459">
                <a:moveTo>
                  <a:pt x="325894" y="0"/>
                </a:moveTo>
                <a:lnTo>
                  <a:pt x="0" y="623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836199" y="4130517"/>
            <a:ext cx="444267" cy="54884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77516" y="4149539"/>
            <a:ext cx="359118" cy="483957"/>
          </a:xfrm>
          <a:custGeom>
            <a:avLst/>
            <a:gdLst/>
            <a:ahLst/>
            <a:cxnLst/>
            <a:rect l="l" t="t" r="r" b="b"/>
            <a:pathLst>
              <a:path w="419969" h="710999">
                <a:moveTo>
                  <a:pt x="419969" y="0"/>
                </a:moveTo>
                <a:lnTo>
                  <a:pt x="0" y="71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132480" y="3663712"/>
            <a:ext cx="138611" cy="45831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177030" y="3680332"/>
            <a:ext cx="52099" cy="397704"/>
          </a:xfrm>
          <a:custGeom>
            <a:avLst/>
            <a:gdLst/>
            <a:ahLst/>
            <a:cxnLst/>
            <a:rect l="l" t="t" r="r" b="b"/>
            <a:pathLst>
              <a:path w="60927" h="584281">
                <a:moveTo>
                  <a:pt x="0" y="584281"/>
                </a:moveTo>
                <a:lnTo>
                  <a:pt x="6092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153806" y="4130517"/>
            <a:ext cx="202585" cy="54884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198673" y="4149540"/>
            <a:ext cx="113253" cy="483957"/>
          </a:xfrm>
          <a:custGeom>
            <a:avLst/>
            <a:gdLst/>
            <a:ahLst/>
            <a:cxnLst/>
            <a:rect l="l" t="t" r="r" b="b"/>
            <a:pathLst>
              <a:path w="132443" h="710999">
                <a:moveTo>
                  <a:pt x="132443" y="710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256876" y="4189928"/>
            <a:ext cx="444267" cy="48943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98700" y="4209125"/>
            <a:ext cx="359118" cy="424373"/>
          </a:xfrm>
          <a:custGeom>
            <a:avLst/>
            <a:gdLst/>
            <a:ahLst/>
            <a:cxnLst/>
            <a:rect l="l" t="t" r="r" b="b"/>
            <a:pathLst>
              <a:path w="419969" h="623461">
                <a:moveTo>
                  <a:pt x="419969" y="0"/>
                </a:moveTo>
                <a:lnTo>
                  <a:pt x="0" y="6234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686926" y="4153150"/>
            <a:ext cx="234573" cy="52621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28939" y="4172044"/>
            <a:ext cx="148575" cy="461452"/>
          </a:xfrm>
          <a:custGeom>
            <a:avLst/>
            <a:gdLst/>
            <a:ahLst/>
            <a:cxnLst/>
            <a:rect l="l" t="t" r="r" b="b"/>
            <a:pathLst>
              <a:path w="173750" h="677936">
                <a:moveTo>
                  <a:pt x="0" y="0"/>
                </a:moveTo>
                <a:lnTo>
                  <a:pt x="173750" y="6779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209384" y="4130517"/>
            <a:ext cx="323426" cy="54319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253650" y="4149539"/>
            <a:ext cx="234577" cy="479066"/>
          </a:xfrm>
          <a:custGeom>
            <a:avLst/>
            <a:gdLst/>
            <a:ahLst/>
            <a:cxnLst/>
            <a:rect l="l" t="t" r="r" b="b"/>
            <a:pathLst>
              <a:path w="274325" h="703813">
                <a:moveTo>
                  <a:pt x="274325" y="70381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38950" y="4130517"/>
            <a:ext cx="369629" cy="54884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83391" y="4148594"/>
            <a:ext cx="281549" cy="484902"/>
          </a:xfrm>
          <a:custGeom>
            <a:avLst/>
            <a:gdLst/>
            <a:ahLst/>
            <a:cxnLst/>
            <a:rect l="l" t="t" r="r" b="b"/>
            <a:pathLst>
              <a:path w="329256" h="712387">
                <a:moveTo>
                  <a:pt x="0" y="0"/>
                </a:moveTo>
                <a:lnTo>
                  <a:pt x="329256" y="7123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67857" y="4130517"/>
            <a:ext cx="355413" cy="54884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10892" y="4149539"/>
            <a:ext cx="268025" cy="483958"/>
          </a:xfrm>
          <a:custGeom>
            <a:avLst/>
            <a:gdLst/>
            <a:ahLst/>
            <a:cxnLst/>
            <a:rect l="l" t="t" r="r" b="b"/>
            <a:pathLst>
              <a:path w="313440" h="711000">
                <a:moveTo>
                  <a:pt x="313440" y="7110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467857" y="3660883"/>
            <a:ext cx="778355" cy="53470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10890" y="3680333"/>
            <a:ext cx="693909" cy="468260"/>
          </a:xfrm>
          <a:custGeom>
            <a:avLst/>
            <a:gdLst/>
            <a:ahLst/>
            <a:cxnLst/>
            <a:rect l="l" t="t" r="r" b="b"/>
            <a:pathLst>
              <a:path w="811488" h="687938">
                <a:moveTo>
                  <a:pt x="811488" y="0"/>
                </a:moveTo>
                <a:lnTo>
                  <a:pt x="0" y="687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668473" y="313538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386421" y="359313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091547" y="359313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28323" y="359313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375768" y="276686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572335" y="407803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036005" y="407803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386421" y="407803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330719" y="454751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736711" y="455240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198672" y="455240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62344" y="455240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36478" y="455240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24417" y="4547510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66893" y="4076592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 txBox="1"/>
          <p:nvPr/>
        </p:nvSpPr>
        <p:spPr>
          <a:xfrm>
            <a:off x="4264681" y="4238245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3131193" y="3199737"/>
            <a:ext cx="565107" cy="537533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172680" y="3220117"/>
            <a:ext cx="481762" cy="470728"/>
          </a:xfrm>
          <a:custGeom>
            <a:avLst/>
            <a:gdLst/>
            <a:ahLst/>
            <a:cxnLst/>
            <a:rect l="l" t="t" r="r" b="b"/>
            <a:pathLst>
              <a:path w="563394" h="691564">
                <a:moveTo>
                  <a:pt x="563394" y="69156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195168" y="3672199"/>
            <a:ext cx="501133" cy="53470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236635" y="3690846"/>
            <a:ext cx="417808" cy="469203"/>
          </a:xfrm>
          <a:custGeom>
            <a:avLst/>
            <a:gdLst/>
            <a:ahLst/>
            <a:cxnLst/>
            <a:rect l="l" t="t" r="r" b="b"/>
            <a:pathLst>
              <a:path w="488603" h="689323">
                <a:moveTo>
                  <a:pt x="488603" y="0"/>
                </a:moveTo>
                <a:lnTo>
                  <a:pt x="0" y="6893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28771" y="3672199"/>
            <a:ext cx="209694" cy="53187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71639" y="3690846"/>
            <a:ext cx="123829" cy="468261"/>
          </a:xfrm>
          <a:custGeom>
            <a:avLst/>
            <a:gdLst/>
            <a:ahLst/>
            <a:cxnLst/>
            <a:rect l="l" t="t" r="r" b="b"/>
            <a:pathLst>
              <a:path w="144811" h="687939">
                <a:moveTo>
                  <a:pt x="0" y="0"/>
                </a:moveTo>
                <a:lnTo>
                  <a:pt x="144811" y="687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678530" y="3731612"/>
            <a:ext cx="568661" cy="41022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721476" y="3751376"/>
            <a:ext cx="484990" cy="343627"/>
          </a:xfrm>
          <a:custGeom>
            <a:avLst/>
            <a:gdLst/>
            <a:ahLst/>
            <a:cxnLst/>
            <a:rect l="l" t="t" r="r" b="b"/>
            <a:pathLst>
              <a:path w="567169" h="504834">
                <a:moveTo>
                  <a:pt x="0" y="0"/>
                </a:moveTo>
                <a:lnTo>
                  <a:pt x="567169" y="50483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513418" y="3593134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42367" y="407314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110372" y="4078037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928607" y="3290268"/>
            <a:ext cx="302101" cy="36212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970827" y="3310489"/>
            <a:ext cx="218867" cy="295625"/>
          </a:xfrm>
          <a:custGeom>
            <a:avLst/>
            <a:gdLst/>
            <a:ahLst/>
            <a:cxnLst/>
            <a:rect l="l" t="t" r="r" b="b"/>
            <a:pathLst>
              <a:path w="255953" h="434313">
                <a:moveTo>
                  <a:pt x="0" y="434313"/>
                </a:moveTo>
                <a:lnTo>
                  <a:pt x="25595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048670" y="3135386"/>
            <a:ext cx="282049" cy="175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779023" y="2549038"/>
            <a:ext cx="437158" cy="137778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013596" y="3174275"/>
            <a:ext cx="78191" cy="6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911071" y="2568970"/>
            <a:ext cx="260017" cy="1228701"/>
          </a:xfrm>
          <a:custGeom>
            <a:avLst/>
            <a:gdLst/>
            <a:ahLst/>
            <a:cxnLst/>
            <a:rect l="l" t="t" r="r" b="b"/>
            <a:pathLst>
              <a:path w="304076" h="1805128">
                <a:moveTo>
                  <a:pt x="194539" y="0"/>
                </a:moveTo>
                <a:lnTo>
                  <a:pt x="243751" y="178592"/>
                </a:lnTo>
                <a:lnTo>
                  <a:pt x="283439" y="363536"/>
                </a:lnTo>
                <a:lnTo>
                  <a:pt x="296931" y="460373"/>
                </a:lnTo>
                <a:lnTo>
                  <a:pt x="304076" y="561973"/>
                </a:lnTo>
                <a:lnTo>
                  <a:pt x="304076" y="667542"/>
                </a:lnTo>
                <a:lnTo>
                  <a:pt x="296139" y="778667"/>
                </a:lnTo>
                <a:lnTo>
                  <a:pt x="287407" y="840580"/>
                </a:lnTo>
                <a:lnTo>
                  <a:pt x="273119" y="911223"/>
                </a:lnTo>
                <a:lnTo>
                  <a:pt x="255657" y="989011"/>
                </a:lnTo>
                <a:lnTo>
                  <a:pt x="234226" y="1071561"/>
                </a:lnTo>
                <a:lnTo>
                  <a:pt x="185013" y="1244599"/>
                </a:lnTo>
                <a:lnTo>
                  <a:pt x="131039" y="1417636"/>
                </a:lnTo>
                <a:lnTo>
                  <a:pt x="104051" y="1500186"/>
                </a:lnTo>
                <a:lnTo>
                  <a:pt x="78651" y="1577180"/>
                </a:lnTo>
                <a:lnTo>
                  <a:pt x="54839" y="1646236"/>
                </a:lnTo>
                <a:lnTo>
                  <a:pt x="34201" y="1707355"/>
                </a:lnTo>
                <a:lnTo>
                  <a:pt x="16739" y="1758155"/>
                </a:lnTo>
                <a:lnTo>
                  <a:pt x="3244" y="1796255"/>
                </a:lnTo>
                <a:lnTo>
                  <a:pt x="0" y="180512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86013" y="3729216"/>
            <a:ext cx="95327" cy="84567"/>
          </a:xfrm>
          <a:custGeom>
            <a:avLst/>
            <a:gdLst/>
            <a:ahLst/>
            <a:cxnLst/>
            <a:rect l="l" t="t" r="r" b="b"/>
            <a:pathLst>
              <a:path w="111480" h="124241">
                <a:moveTo>
                  <a:pt x="18401" y="0"/>
                </a:moveTo>
                <a:lnTo>
                  <a:pt x="4592" y="2475"/>
                </a:lnTo>
                <a:lnTo>
                  <a:pt x="0" y="9075"/>
                </a:lnTo>
                <a:lnTo>
                  <a:pt x="20643" y="124241"/>
                </a:lnTo>
                <a:lnTo>
                  <a:pt x="77768" y="76899"/>
                </a:lnTo>
                <a:lnTo>
                  <a:pt x="37962" y="76899"/>
                </a:lnTo>
                <a:lnTo>
                  <a:pt x="25001" y="4593"/>
                </a:lnTo>
                <a:lnTo>
                  <a:pt x="18401" y="0"/>
                </a:lnTo>
                <a:close/>
              </a:path>
              <a:path w="111480" h="124241">
                <a:moveTo>
                  <a:pt x="94523" y="30026"/>
                </a:moveTo>
                <a:lnTo>
                  <a:pt x="37962" y="76899"/>
                </a:lnTo>
                <a:lnTo>
                  <a:pt x="77768" y="76899"/>
                </a:lnTo>
                <a:lnTo>
                  <a:pt x="110730" y="49583"/>
                </a:lnTo>
                <a:lnTo>
                  <a:pt x="111480" y="41577"/>
                </a:lnTo>
                <a:lnTo>
                  <a:pt x="102529" y="30775"/>
                </a:lnTo>
                <a:lnTo>
                  <a:pt x="94523" y="30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49623" y="2967747"/>
            <a:ext cx="490470" cy="189551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106004" y="2964919"/>
            <a:ext cx="152827" cy="20935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991171" y="2985353"/>
            <a:ext cx="404118" cy="12098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991171" y="2985353"/>
            <a:ext cx="404118" cy="120985"/>
          </a:xfrm>
          <a:custGeom>
            <a:avLst/>
            <a:gdLst/>
            <a:ahLst/>
            <a:cxnLst/>
            <a:rect l="l" t="t" r="r" b="b"/>
            <a:pathLst>
              <a:path w="472594" h="177743">
                <a:moveTo>
                  <a:pt x="0" y="0"/>
                </a:moveTo>
                <a:lnTo>
                  <a:pt x="472594" y="0"/>
                </a:lnTo>
                <a:lnTo>
                  <a:pt x="472594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5993396" y="2967181"/>
            <a:ext cx="404530" cy="207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5444934" y="3601471"/>
            <a:ext cx="490470" cy="18955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04871" y="3598642"/>
            <a:ext cx="163490" cy="20935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88096" y="3619843"/>
            <a:ext cx="404118" cy="12098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88097" y="3619843"/>
            <a:ext cx="404118" cy="120985"/>
          </a:xfrm>
          <a:custGeom>
            <a:avLst/>
            <a:gdLst/>
            <a:ahLst/>
            <a:cxnLst/>
            <a:rect l="l" t="t" r="r" b="b"/>
            <a:pathLst>
              <a:path w="472594" h="177743">
                <a:moveTo>
                  <a:pt x="0" y="0"/>
                </a:moveTo>
                <a:lnTo>
                  <a:pt x="472594" y="0"/>
                </a:lnTo>
                <a:lnTo>
                  <a:pt x="472594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 txBox="1"/>
          <p:nvPr/>
        </p:nvSpPr>
        <p:spPr>
          <a:xfrm>
            <a:off x="5643144" y="3601670"/>
            <a:ext cx="98825" cy="15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5473368" y="3120521"/>
            <a:ext cx="490470" cy="18955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643966" y="3117692"/>
            <a:ext cx="152827" cy="20935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518102" y="3139060"/>
            <a:ext cx="404118" cy="12098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518102" y="3139059"/>
            <a:ext cx="404118" cy="120985"/>
          </a:xfrm>
          <a:custGeom>
            <a:avLst/>
            <a:gdLst/>
            <a:ahLst/>
            <a:cxnLst/>
            <a:rect l="l" t="t" r="r" b="b"/>
            <a:pathLst>
              <a:path w="472594" h="177743">
                <a:moveTo>
                  <a:pt x="0" y="0"/>
                </a:moveTo>
                <a:lnTo>
                  <a:pt x="472594" y="0"/>
                </a:lnTo>
                <a:lnTo>
                  <a:pt x="472594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5309913" y="3120886"/>
            <a:ext cx="451227" cy="1478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5558667" y="2628253"/>
            <a:ext cx="490470" cy="18955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729265" y="2625424"/>
            <a:ext cx="152827" cy="209354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603586" y="2645881"/>
            <a:ext cx="404118" cy="12098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03585" y="2645880"/>
            <a:ext cx="404118" cy="120985"/>
          </a:xfrm>
          <a:custGeom>
            <a:avLst/>
            <a:gdLst/>
            <a:ahLst/>
            <a:cxnLst/>
            <a:rect l="l" t="t" r="r" b="b"/>
            <a:pathLst>
              <a:path w="472594" h="177743">
                <a:moveTo>
                  <a:pt x="0" y="0"/>
                </a:moveTo>
                <a:lnTo>
                  <a:pt x="472594" y="0"/>
                </a:lnTo>
                <a:lnTo>
                  <a:pt x="472594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73687" y="2005847"/>
            <a:ext cx="1137323" cy="36495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766095" y="1988872"/>
            <a:ext cx="938291" cy="40739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716755" y="2025896"/>
            <a:ext cx="1049496" cy="297742"/>
          </a:xfrm>
          <a:custGeom>
            <a:avLst/>
            <a:gdLst/>
            <a:ahLst/>
            <a:cxnLst/>
            <a:rect l="l" t="t" r="r" b="b"/>
            <a:pathLst>
              <a:path w="1227327" h="437424">
                <a:moveTo>
                  <a:pt x="0" y="437424"/>
                </a:moveTo>
                <a:lnTo>
                  <a:pt x="1227327" y="437424"/>
                </a:lnTo>
                <a:lnTo>
                  <a:pt x="1227327" y="0"/>
                </a:lnTo>
                <a:lnTo>
                  <a:pt x="0" y="0"/>
                </a:lnTo>
                <a:lnTo>
                  <a:pt x="0" y="437424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716755" y="2025896"/>
            <a:ext cx="1049496" cy="297742"/>
          </a:xfrm>
          <a:custGeom>
            <a:avLst/>
            <a:gdLst/>
            <a:ahLst/>
            <a:cxnLst/>
            <a:rect l="l" t="t" r="r" b="b"/>
            <a:pathLst>
              <a:path w="1227327" h="437424">
                <a:moveTo>
                  <a:pt x="0" y="0"/>
                </a:moveTo>
                <a:lnTo>
                  <a:pt x="1227327" y="0"/>
                </a:lnTo>
                <a:lnTo>
                  <a:pt x="1227327" y="437424"/>
                </a:lnTo>
                <a:lnTo>
                  <a:pt x="0" y="4374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494693" y="2266126"/>
            <a:ext cx="462037" cy="28008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722157" y="2410411"/>
            <a:ext cx="78191" cy="6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12485" y="2369840"/>
            <a:ext cx="304754" cy="128892"/>
          </a:xfrm>
          <a:custGeom>
            <a:avLst/>
            <a:gdLst/>
            <a:ahLst/>
            <a:cxnLst/>
            <a:rect l="l" t="t" r="r" b="b"/>
            <a:pathLst>
              <a:path w="356393" h="189360">
                <a:moveTo>
                  <a:pt x="356393" y="186185"/>
                </a:moveTo>
                <a:lnTo>
                  <a:pt x="261937" y="189360"/>
                </a:lnTo>
                <a:lnTo>
                  <a:pt x="173831" y="189360"/>
                </a:lnTo>
                <a:lnTo>
                  <a:pt x="134143" y="186185"/>
                </a:lnTo>
                <a:lnTo>
                  <a:pt x="67469" y="172691"/>
                </a:lnTo>
                <a:lnTo>
                  <a:pt x="24606" y="145704"/>
                </a:lnTo>
                <a:lnTo>
                  <a:pt x="3969" y="106810"/>
                </a:lnTo>
                <a:lnTo>
                  <a:pt x="0" y="82998"/>
                </a:lnTo>
                <a:lnTo>
                  <a:pt x="1587" y="30610"/>
                </a:lnTo>
                <a:lnTo>
                  <a:pt x="59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58503" y="2352856"/>
            <a:ext cx="99811" cy="82414"/>
          </a:xfrm>
          <a:custGeom>
            <a:avLst/>
            <a:gdLst/>
            <a:ahLst/>
            <a:cxnLst/>
            <a:rect l="l" t="t" r="r" b="b"/>
            <a:pathLst>
              <a:path w="116723" h="121077">
                <a:moveTo>
                  <a:pt x="92944" y="49903"/>
                </a:moveTo>
                <a:lnTo>
                  <a:pt x="65525" y="49903"/>
                </a:lnTo>
                <a:lnTo>
                  <a:pt x="93193" y="117952"/>
                </a:lnTo>
                <a:lnTo>
                  <a:pt x="100603" y="121077"/>
                </a:lnTo>
                <a:lnTo>
                  <a:pt x="113597" y="115794"/>
                </a:lnTo>
                <a:lnTo>
                  <a:pt x="116723" y="108385"/>
                </a:lnTo>
                <a:lnTo>
                  <a:pt x="92944" y="49903"/>
                </a:lnTo>
                <a:close/>
              </a:path>
              <a:path w="116723" h="121077">
                <a:moveTo>
                  <a:pt x="72654" y="0"/>
                </a:moveTo>
                <a:lnTo>
                  <a:pt x="0" y="91710"/>
                </a:lnTo>
                <a:lnTo>
                  <a:pt x="925" y="99698"/>
                </a:lnTo>
                <a:lnTo>
                  <a:pt x="11921" y="108409"/>
                </a:lnTo>
                <a:lnTo>
                  <a:pt x="19909" y="107483"/>
                </a:lnTo>
                <a:lnTo>
                  <a:pt x="65525" y="49903"/>
                </a:lnTo>
                <a:lnTo>
                  <a:pt x="92944" y="49903"/>
                </a:lnTo>
                <a:lnTo>
                  <a:pt x="7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558667" y="2475481"/>
            <a:ext cx="408725" cy="489437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695706" y="2496572"/>
            <a:ext cx="221533" cy="340274"/>
          </a:xfrm>
          <a:custGeom>
            <a:avLst/>
            <a:gdLst/>
            <a:ahLst/>
            <a:cxnLst/>
            <a:rect l="l" t="t" r="r" b="b"/>
            <a:pathLst>
              <a:path w="259070" h="499908">
                <a:moveTo>
                  <a:pt x="259070" y="0"/>
                </a:moveTo>
                <a:lnTo>
                  <a:pt x="0" y="499908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680794" y="2768001"/>
            <a:ext cx="91023" cy="84077"/>
          </a:xfrm>
          <a:custGeom>
            <a:avLst/>
            <a:gdLst/>
            <a:ahLst/>
            <a:cxnLst/>
            <a:rect l="l" t="t" r="r" b="b"/>
            <a:pathLst>
              <a:path w="106446" h="123520">
                <a:moveTo>
                  <a:pt x="19405" y="0"/>
                </a:moveTo>
                <a:lnTo>
                  <a:pt x="5394" y="701"/>
                </a:lnTo>
                <a:lnTo>
                  <a:pt x="0" y="6663"/>
                </a:lnTo>
                <a:lnTo>
                  <a:pt x="5840" y="123520"/>
                </a:lnTo>
                <a:lnTo>
                  <a:pt x="76507" y="78762"/>
                </a:lnTo>
                <a:lnTo>
                  <a:pt x="29034" y="78762"/>
                </a:lnTo>
                <a:lnTo>
                  <a:pt x="25368" y="5394"/>
                </a:lnTo>
                <a:lnTo>
                  <a:pt x="19405" y="0"/>
                </a:lnTo>
                <a:close/>
              </a:path>
              <a:path w="106446" h="123520">
                <a:moveTo>
                  <a:pt x="91094" y="39457"/>
                </a:moveTo>
                <a:lnTo>
                  <a:pt x="29034" y="78762"/>
                </a:lnTo>
                <a:lnTo>
                  <a:pt x="76507" y="78762"/>
                </a:lnTo>
                <a:lnTo>
                  <a:pt x="104686" y="60915"/>
                </a:lnTo>
                <a:lnTo>
                  <a:pt x="106446" y="53069"/>
                </a:lnTo>
                <a:lnTo>
                  <a:pt x="98940" y="41219"/>
                </a:lnTo>
                <a:lnTo>
                  <a:pt x="91094" y="3945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430718" y="2546209"/>
            <a:ext cx="490470" cy="18955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590654" y="2543379"/>
            <a:ext cx="152827" cy="209354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475388" y="2564443"/>
            <a:ext cx="404119" cy="120985"/>
          </a:xfrm>
          <a:custGeom>
            <a:avLst/>
            <a:gdLst/>
            <a:ahLst/>
            <a:cxnLst/>
            <a:rect l="l" t="t" r="r" b="b"/>
            <a:pathLst>
              <a:path w="472595" h="177744">
                <a:moveTo>
                  <a:pt x="0" y="177744"/>
                </a:moveTo>
                <a:lnTo>
                  <a:pt x="472595" y="177744"/>
                </a:lnTo>
                <a:lnTo>
                  <a:pt x="472595" y="0"/>
                </a:lnTo>
                <a:lnTo>
                  <a:pt x="0" y="0"/>
                </a:lnTo>
                <a:lnTo>
                  <a:pt x="0" y="177744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475388" y="2564444"/>
            <a:ext cx="404119" cy="120985"/>
          </a:xfrm>
          <a:custGeom>
            <a:avLst/>
            <a:gdLst/>
            <a:ahLst/>
            <a:cxnLst/>
            <a:rect l="l" t="t" r="r" b="b"/>
            <a:pathLst>
              <a:path w="472595" h="177744">
                <a:moveTo>
                  <a:pt x="0" y="0"/>
                </a:moveTo>
                <a:lnTo>
                  <a:pt x="472595" y="0"/>
                </a:lnTo>
                <a:lnTo>
                  <a:pt x="472595" y="177744"/>
                </a:lnTo>
                <a:lnTo>
                  <a:pt x="0" y="17774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 txBox="1"/>
          <p:nvPr/>
        </p:nvSpPr>
        <p:spPr>
          <a:xfrm>
            <a:off x="5297254" y="2546270"/>
            <a:ext cx="560369" cy="237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lnSpc>
                <a:spcPts val="1147"/>
              </a:lnSpc>
              <a:tabLst>
                <a:tab pos="314650" algn="l"/>
              </a:tabLst>
            </a:pPr>
            <a:r>
              <a:rPr sz="900" b="1" spc="-55" dirty="0">
                <a:latin typeface="Times New Roman"/>
                <a:cs typeface="Times New Roman"/>
              </a:rPr>
              <a:t>1</a:t>
            </a:r>
            <a:r>
              <a:rPr sz="900" b="1" dirty="0">
                <a:latin typeface="Times New Roman"/>
                <a:cs typeface="Times New Roman"/>
              </a:rPr>
              <a:t>1	</a:t>
            </a:r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R="9942" algn="r">
              <a:lnSpc>
                <a:spcPts val="904"/>
              </a:lnSpc>
            </a:pPr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6010677" y="2561516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6653673" y="2550197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7123140" y="3016474"/>
            <a:ext cx="282356" cy="236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>
              <a:lnSpc>
                <a:spcPts val="1123"/>
              </a:lnSpc>
            </a:pPr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  <a:p>
            <a:pPr marL="129240">
              <a:lnSpc>
                <a:spcPts val="943"/>
              </a:lnSpc>
            </a:pPr>
            <a:r>
              <a:rPr sz="900" b="1" dirty="0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6489295" y="30164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5753139" y="301647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5045844" y="3014934"/>
            <a:ext cx="15203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7458024" y="2540834"/>
            <a:ext cx="509327" cy="17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300" b="1" dirty="0">
                <a:latin typeface="Times New Roman"/>
                <a:cs typeface="Times New Roman"/>
              </a:rPr>
              <a:t>Loop !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2371985" y="2622294"/>
            <a:ext cx="289958" cy="132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b="1" dirty="0">
                <a:latin typeface="Times New Roman"/>
                <a:cs typeface="Times New Roman"/>
              </a:rPr>
              <a:t>Root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949269" y="2796591"/>
            <a:ext cx="379009" cy="3003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17398">
              <a:lnSpc>
                <a:spcPts val="1331"/>
              </a:lnSpc>
            </a:pPr>
            <a:r>
              <a:rPr sz="1300" b="1" spc="-8" dirty="0">
                <a:latin typeface="Times New Roman"/>
                <a:cs typeface="Times New Roman"/>
              </a:rPr>
              <a:t>Best Case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4819858" y="1995307"/>
            <a:ext cx="818289" cy="135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end</a:t>
            </a:r>
            <a:r>
              <a:rPr sz="900" spc="-4" dirty="0">
                <a:latin typeface="Calibri"/>
                <a:cs typeface="Calibri"/>
              </a:rPr>
              <a:t>erRan</a:t>
            </a:r>
            <a:r>
              <a:rPr sz="900" spc="-12" dirty="0">
                <a:latin typeface="Calibri"/>
                <a:cs typeface="Calibri"/>
              </a:rPr>
              <a:t>k</a:t>
            </a:r>
            <a:r>
              <a:rPr sz="900" spc="-4" dirty="0">
                <a:latin typeface="Calibri"/>
                <a:cs typeface="Calibri"/>
              </a:rPr>
              <a:t>=2,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4804078" y="2121517"/>
            <a:ext cx="879105" cy="23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65614">
              <a:lnSpc>
                <a:spcPts val="1018"/>
              </a:lnSpc>
            </a:pP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=1 =&gt; loop </a:t>
            </a:r>
            <a:r>
              <a:rPr sz="900" spc="-4" dirty="0">
                <a:latin typeface="Calibri"/>
                <a:cs typeface="Calibri"/>
              </a:rPr>
              <a:t>! </a:t>
            </a:r>
            <a:r>
              <a:rPr sz="900" spc="-27" dirty="0">
                <a:latin typeface="Calibri"/>
                <a:cs typeface="Calibri"/>
              </a:rPr>
              <a:t>R</a:t>
            </a:r>
            <a:r>
              <a:rPr sz="900" spc="-8" dirty="0">
                <a:latin typeface="Calibri"/>
                <a:cs typeface="Calibri"/>
              </a:rPr>
              <a:t>es</a:t>
            </a:r>
            <a:r>
              <a:rPr sz="900" spc="-16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 </a:t>
            </a:r>
            <a:r>
              <a:rPr sz="900" spc="-59" dirty="0">
                <a:latin typeface="Calibri"/>
                <a:cs typeface="Calibri"/>
              </a:rPr>
              <a:t>T</a:t>
            </a:r>
            <a:r>
              <a:rPr sz="900" spc="-4" dirty="0">
                <a:latin typeface="Calibri"/>
                <a:cs typeface="Calibri"/>
              </a:rPr>
              <a:t>ri</a:t>
            </a:r>
            <a:r>
              <a:rPr sz="900" spc="-8" dirty="0">
                <a:latin typeface="Calibri"/>
                <a:cs typeface="Calibri"/>
              </a:rPr>
              <a:t>ckle </a:t>
            </a:r>
            <a:r>
              <a:rPr sz="900" spc="4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4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5267228" y="3092230"/>
            <a:ext cx="490470" cy="18955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434272" y="3089400"/>
            <a:ext cx="156381" cy="20935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309913" y="3111866"/>
            <a:ext cx="404119" cy="120985"/>
          </a:xfrm>
          <a:custGeom>
            <a:avLst/>
            <a:gdLst/>
            <a:ahLst/>
            <a:cxnLst/>
            <a:rect l="l" t="t" r="r" b="b"/>
            <a:pathLst>
              <a:path w="472595" h="177743">
                <a:moveTo>
                  <a:pt x="0" y="177743"/>
                </a:moveTo>
                <a:lnTo>
                  <a:pt x="472595" y="177743"/>
                </a:lnTo>
                <a:lnTo>
                  <a:pt x="472595" y="0"/>
                </a:lnTo>
                <a:lnTo>
                  <a:pt x="0" y="0"/>
                </a:lnTo>
                <a:lnTo>
                  <a:pt x="0" y="17774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309913" y="3111866"/>
            <a:ext cx="404119" cy="120985"/>
          </a:xfrm>
          <a:custGeom>
            <a:avLst/>
            <a:gdLst/>
            <a:ahLst/>
            <a:cxnLst/>
            <a:rect l="l" t="t" r="r" b="b"/>
            <a:pathLst>
              <a:path w="472595" h="177743">
                <a:moveTo>
                  <a:pt x="0" y="0"/>
                </a:moveTo>
                <a:lnTo>
                  <a:pt x="472595" y="0"/>
                </a:lnTo>
                <a:lnTo>
                  <a:pt x="472595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5464961" y="3093694"/>
            <a:ext cx="98825" cy="15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5501802" y="3007356"/>
            <a:ext cx="266560" cy="44983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632935" y="3027131"/>
            <a:ext cx="86789" cy="299887"/>
          </a:xfrm>
          <a:custGeom>
            <a:avLst/>
            <a:gdLst/>
            <a:ahLst/>
            <a:cxnLst/>
            <a:rect l="l" t="t" r="r" b="b"/>
            <a:pathLst>
              <a:path w="101495" h="440575">
                <a:moveTo>
                  <a:pt x="101495" y="0"/>
                </a:moveTo>
                <a:lnTo>
                  <a:pt x="0" y="440575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598372" y="3260010"/>
            <a:ext cx="98250" cy="83726"/>
          </a:xfrm>
          <a:custGeom>
            <a:avLst/>
            <a:gdLst/>
            <a:ahLst/>
            <a:cxnLst/>
            <a:rect l="l" t="t" r="r" b="b"/>
            <a:pathLst>
              <a:path w="114898" h="123005">
                <a:moveTo>
                  <a:pt x="17134" y="0"/>
                </a:moveTo>
                <a:lnTo>
                  <a:pt x="3740" y="4168"/>
                </a:lnTo>
                <a:lnTo>
                  <a:pt x="0" y="11286"/>
                </a:lnTo>
                <a:lnTo>
                  <a:pt x="34759" y="123005"/>
                </a:lnTo>
                <a:lnTo>
                  <a:pt x="80937" y="73882"/>
                </a:lnTo>
                <a:lnTo>
                  <a:pt x="46078" y="73882"/>
                </a:lnTo>
                <a:lnTo>
                  <a:pt x="24251" y="3740"/>
                </a:lnTo>
                <a:lnTo>
                  <a:pt x="17134" y="0"/>
                </a:lnTo>
                <a:close/>
              </a:path>
              <a:path w="114898" h="123005">
                <a:moveTo>
                  <a:pt x="104429" y="20110"/>
                </a:moveTo>
                <a:lnTo>
                  <a:pt x="96391" y="20359"/>
                </a:lnTo>
                <a:lnTo>
                  <a:pt x="46078" y="73882"/>
                </a:lnTo>
                <a:lnTo>
                  <a:pt x="80937" y="73882"/>
                </a:lnTo>
                <a:lnTo>
                  <a:pt x="114898" y="37755"/>
                </a:lnTo>
                <a:lnTo>
                  <a:pt x="114650" y="29718"/>
                </a:lnTo>
                <a:lnTo>
                  <a:pt x="104429" y="2011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302769" y="3516597"/>
            <a:ext cx="490470" cy="18955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473369" y="3513769"/>
            <a:ext cx="152827" cy="20935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46498" y="3535716"/>
            <a:ext cx="404119" cy="120985"/>
          </a:xfrm>
          <a:custGeom>
            <a:avLst/>
            <a:gdLst/>
            <a:ahLst/>
            <a:cxnLst/>
            <a:rect l="l" t="t" r="r" b="b"/>
            <a:pathLst>
              <a:path w="472595" h="177743">
                <a:moveTo>
                  <a:pt x="0" y="177743"/>
                </a:moveTo>
                <a:lnTo>
                  <a:pt x="472595" y="177743"/>
                </a:lnTo>
                <a:lnTo>
                  <a:pt x="472595" y="0"/>
                </a:lnTo>
                <a:lnTo>
                  <a:pt x="0" y="0"/>
                </a:lnTo>
                <a:lnTo>
                  <a:pt x="0" y="17774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346498" y="3535716"/>
            <a:ext cx="404119" cy="120985"/>
          </a:xfrm>
          <a:custGeom>
            <a:avLst/>
            <a:gdLst/>
            <a:ahLst/>
            <a:cxnLst/>
            <a:rect l="l" t="t" r="r" b="b"/>
            <a:pathLst>
              <a:path w="472595" h="177743">
                <a:moveTo>
                  <a:pt x="0" y="0"/>
                </a:moveTo>
                <a:lnTo>
                  <a:pt x="472595" y="0"/>
                </a:lnTo>
                <a:lnTo>
                  <a:pt x="472595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5501545" y="3517544"/>
            <a:ext cx="98825" cy="15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5622641" y="3491135"/>
            <a:ext cx="273668" cy="435685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673572" y="3512305"/>
            <a:ext cx="93640" cy="284880"/>
          </a:xfrm>
          <a:custGeom>
            <a:avLst/>
            <a:gdLst/>
            <a:ahLst/>
            <a:cxnLst/>
            <a:rect l="l" t="t" r="r" b="b"/>
            <a:pathLst>
              <a:path w="109507" h="418528">
                <a:moveTo>
                  <a:pt x="0" y="0"/>
                </a:moveTo>
                <a:lnTo>
                  <a:pt x="109507" y="418528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702023" y="3729739"/>
            <a:ext cx="97539" cy="84043"/>
          </a:xfrm>
          <a:custGeom>
            <a:avLst/>
            <a:gdLst/>
            <a:ahLst/>
            <a:cxnLst/>
            <a:rect l="l" t="t" r="r" b="b"/>
            <a:pathLst>
              <a:path w="114067" h="123471">
                <a:moveTo>
                  <a:pt x="9945" y="22675"/>
                </a:moveTo>
                <a:lnTo>
                  <a:pt x="11" y="32580"/>
                </a:lnTo>
                <a:lnTo>
                  <a:pt x="0" y="40622"/>
                </a:lnTo>
                <a:lnTo>
                  <a:pt x="82616" y="123471"/>
                </a:lnTo>
                <a:lnTo>
                  <a:pt x="96226" y="74703"/>
                </a:lnTo>
                <a:lnTo>
                  <a:pt x="69856" y="74703"/>
                </a:lnTo>
                <a:lnTo>
                  <a:pt x="17985" y="22687"/>
                </a:lnTo>
                <a:lnTo>
                  <a:pt x="9945" y="22675"/>
                </a:lnTo>
                <a:close/>
              </a:path>
              <a:path w="114067" h="123471">
                <a:moveTo>
                  <a:pt x="96608" y="0"/>
                </a:moveTo>
                <a:lnTo>
                  <a:pt x="89603" y="3948"/>
                </a:lnTo>
                <a:lnTo>
                  <a:pt x="69856" y="74703"/>
                </a:lnTo>
                <a:lnTo>
                  <a:pt x="96226" y="74703"/>
                </a:lnTo>
                <a:lnTo>
                  <a:pt x="114067" y="10775"/>
                </a:lnTo>
                <a:lnTo>
                  <a:pt x="110120" y="3770"/>
                </a:lnTo>
                <a:lnTo>
                  <a:pt x="9660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963838" y="2766881"/>
            <a:ext cx="302101" cy="630893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012264" y="2868891"/>
            <a:ext cx="123304" cy="482409"/>
          </a:xfrm>
          <a:custGeom>
            <a:avLst/>
            <a:gdLst/>
            <a:ahLst/>
            <a:cxnLst/>
            <a:rect l="l" t="t" r="r" b="b"/>
            <a:pathLst>
              <a:path w="144197" h="708725">
                <a:moveTo>
                  <a:pt x="0" y="708725"/>
                </a:moveTo>
                <a:lnTo>
                  <a:pt x="144197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073236" y="2852078"/>
            <a:ext cx="98799" cy="83390"/>
          </a:xfrm>
          <a:custGeom>
            <a:avLst/>
            <a:gdLst/>
            <a:ahLst/>
            <a:cxnLst/>
            <a:rect l="l" t="t" r="r" b="b"/>
            <a:pathLst>
              <a:path w="115540" h="122511">
                <a:moveTo>
                  <a:pt x="94694" y="49397"/>
                </a:moveTo>
                <a:lnTo>
                  <a:pt x="67870" y="49397"/>
                </a:lnTo>
                <a:lnTo>
                  <a:pt x="91490" y="118955"/>
                </a:lnTo>
                <a:lnTo>
                  <a:pt x="98701" y="122511"/>
                </a:lnTo>
                <a:lnTo>
                  <a:pt x="111984" y="118002"/>
                </a:lnTo>
                <a:lnTo>
                  <a:pt x="115540" y="110789"/>
                </a:lnTo>
                <a:lnTo>
                  <a:pt x="94694" y="49397"/>
                </a:lnTo>
                <a:close/>
              </a:path>
              <a:path w="115540" h="122511">
                <a:moveTo>
                  <a:pt x="77920" y="0"/>
                </a:moveTo>
                <a:lnTo>
                  <a:pt x="0" y="87280"/>
                </a:lnTo>
                <a:lnTo>
                  <a:pt x="454" y="95309"/>
                </a:lnTo>
                <a:lnTo>
                  <a:pt x="10919" y="104651"/>
                </a:lnTo>
                <a:lnTo>
                  <a:pt x="18948" y="104197"/>
                </a:lnTo>
                <a:lnTo>
                  <a:pt x="67870" y="49397"/>
                </a:lnTo>
                <a:lnTo>
                  <a:pt x="94694" y="49397"/>
                </a:lnTo>
                <a:lnTo>
                  <a:pt x="7792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949623" y="3032818"/>
            <a:ext cx="490470" cy="19238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120220" y="3029988"/>
            <a:ext cx="152827" cy="20935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993396" y="3052913"/>
            <a:ext cx="404118" cy="120985"/>
          </a:xfrm>
          <a:custGeom>
            <a:avLst/>
            <a:gdLst/>
            <a:ahLst/>
            <a:cxnLst/>
            <a:rect l="l" t="t" r="r" b="b"/>
            <a:pathLst>
              <a:path w="472594" h="177743">
                <a:moveTo>
                  <a:pt x="0" y="177743"/>
                </a:moveTo>
                <a:lnTo>
                  <a:pt x="472594" y="177743"/>
                </a:lnTo>
                <a:lnTo>
                  <a:pt x="472594" y="0"/>
                </a:lnTo>
                <a:lnTo>
                  <a:pt x="0" y="0"/>
                </a:lnTo>
                <a:lnTo>
                  <a:pt x="0" y="17774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993396" y="3052913"/>
            <a:ext cx="404118" cy="120985"/>
          </a:xfrm>
          <a:custGeom>
            <a:avLst/>
            <a:gdLst/>
            <a:ahLst/>
            <a:cxnLst/>
            <a:rect l="l" t="t" r="r" b="b"/>
            <a:pathLst>
              <a:path w="472594" h="177743">
                <a:moveTo>
                  <a:pt x="0" y="0"/>
                </a:moveTo>
                <a:lnTo>
                  <a:pt x="472594" y="0"/>
                </a:lnTo>
                <a:lnTo>
                  <a:pt x="472594" y="177743"/>
                </a:lnTo>
                <a:lnTo>
                  <a:pt x="0" y="1777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6148443" y="3034741"/>
            <a:ext cx="98825" cy="15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1100" spc="-8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1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Potential Loops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843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DV are hardly avoidable (due to control message loss and sibling routing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Tension between Loops avoidance and loop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supports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Rules about the rank: do not attach to a node deeper in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Set flags in the packet header to detect loops that may occur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loop could occur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DIO/DAO message loss is the most common example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makes use of on-demand loop detection with data packets (e.g. rank of sender and direction are used for loop detection)</a:t>
            </a:r>
          </a:p>
        </p:txBody>
      </p:sp>
    </p:spTree>
    <p:extLst>
      <p:ext uri="{BB962C8B-B14F-4D97-AF65-F5344CB8AC3E}">
        <p14:creationId xmlns:p14="http://schemas.microsoft.com/office/powerpoint/2010/main" val="3907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0" y="1097757"/>
            <a:ext cx="9144000" cy="3359944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DIO Loops—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DIO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messages are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lost</a:t>
            </a:r>
          </a:p>
          <a:p>
            <a:pPr lvl="1"/>
            <a:r>
              <a:rPr lang="en-US" altLang="zh-CN" sz="2400" dirty="0" err="1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max_depth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rule</a:t>
            </a:r>
            <a:r>
              <a:rPr lang="zh-CN" altLang="en-US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a node cannot select a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parent whose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rank is higher than the node minimum rank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plus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DAGMAXRankIncrease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looking for alternate parents</a:t>
            </a:r>
            <a:endParaRPr lang="en-US" altLang="zh-CN" sz="2400" dirty="0" smtClean="0"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DAO Loops</a:t>
            </a:r>
            <a:r>
              <a:rPr lang="en-US" altLang="zh-CN" sz="18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—a node fails to inform </a:t>
            </a:r>
            <a:r>
              <a:rPr lang="en-US" altLang="zh-CN" sz="18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its parent </a:t>
            </a:r>
            <a:r>
              <a:rPr lang="en-US" altLang="zh-CN" sz="18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that a destination is no longer </a:t>
            </a:r>
            <a:r>
              <a:rPr lang="en-US" altLang="zh-CN" sz="18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reachable</a:t>
            </a:r>
            <a:endParaRPr lang="en-US" altLang="zh-CN" sz="1800" dirty="0"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use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of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acknowledgment of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DAO messages</a:t>
            </a:r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cs"/>
              </a:rPr>
              <a:t>Loop Detection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237626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add flags to data packets to detect and breaks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a packet with inconsistent flag according to the rank is a loop indication (Set to INFINITY when moving to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DODAGVersion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inconsistency loop detection: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O=1 from a node with higher Rank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O=0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node with a lower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inconsistency is detected, the R bit is set. Upon receiving a packet with R=1, the packet MUST be dropped and trickle reset.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1790"/>
            <a:ext cx="6558756" cy="195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8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Consider the case where the link B—D goes bad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Node D will remove B from its DAG parent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ＭＳ Ｐゴシック" pitchFamily="-108" charset="-128"/>
              </a:rPr>
              <a:t>Node D no longer has any DAG parents in the grounded DAG, so it will become the root of its own floating DAG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71693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5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71696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71697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1698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1699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1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304" idx="2"/>
            <a:endCxn id="12305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9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71710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1711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1712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1713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1714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6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D multicasts an RA-DIO to inform its sub-DAG of the change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I has an alternate DAG Parent, E, and does not have to leave the DAG rooted at LBR-1.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I removes Node D as a DAG Parent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73741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3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73744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73745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3746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3747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9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51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304" idx="2"/>
            <a:endCxn id="12305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57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73758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3759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3760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3761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3762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64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0426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12639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13681 0.1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3528"/>
            <a:ext cx="7632848" cy="23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Routing Protocols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2702366"/>
            <a:ext cx="8229600" cy="18902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State - limited memory resources of low-power nodes.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- what happens in response to link failures.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- constraints on control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&amp; Node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- link and node properties are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when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routes.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 does not have an option to stay in the DAG rooted at LBR-1 (no alternate DAG Parents), so Node F follows Node D into the floating DAG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 multicasts an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G and H follow Node F into the floating DAG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75790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2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75793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75794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5795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5796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8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0" name="Straight Connector 109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00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14" name="Straight Connector 11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304" idx="2"/>
            <a:endCxn id="12305" idx="6"/>
          </p:cNvCxnSpPr>
          <p:nvPr/>
        </p:nvCxnSpPr>
        <p:spPr>
          <a:xfrm rot="10800000" flipV="1">
            <a:off x="1112838" y="3058716"/>
            <a:ext cx="533400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05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75806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5807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5808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5809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5810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12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304" idx="2"/>
            <a:endCxn id="12305" idx="6"/>
          </p:cNvCxnSpPr>
          <p:nvPr/>
        </p:nvCxnSpPr>
        <p:spPr>
          <a:xfrm rot="10800000">
            <a:off x="1112838" y="3058716"/>
            <a:ext cx="533400" cy="0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0.11719 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11719 0.1837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91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473 0.182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6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7" grpId="0" animBg="1"/>
      <p:bldP spid="57" grpId="1" animBg="1"/>
      <p:bldP spid="57" grpId="2" animBg="1"/>
      <p:bldP spid="60" grpId="0" animBg="1"/>
      <p:bldP spid="60" grpId="1" animBg="1"/>
      <p:bldP spid="60" grpId="2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304" idx="2"/>
            <a:endCxn id="12305" idx="6"/>
          </p:cNvCxnSpPr>
          <p:nvPr/>
        </p:nvCxnSpPr>
        <p:spPr>
          <a:xfrm rot="10800000">
            <a:off x="1112838" y="3058716"/>
            <a:ext cx="533400" cy="0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The sub-DAG of node D has now been frozen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contained in the sub-DAG have been identified, and by following node D into the floating DAG, all old routes to LBR-1 have been purged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The floating DAG seeks to rejoin a grounded DAG…</a:t>
            </a: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77841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3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77844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77845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46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47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9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50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53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77854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55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56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57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7858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60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906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304" idx="2"/>
            <a:endCxn id="12305" idx="6"/>
          </p:cNvCxnSpPr>
          <p:nvPr/>
        </p:nvCxnSpPr>
        <p:spPr>
          <a:xfrm rot="10800000">
            <a:off x="1112838" y="3058716"/>
            <a:ext cx="533400" cy="0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I multicasts an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D sees a chance to rejoin grounded DAG at depth 5 through Node I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D starts a DAG Hop timer of duration </a:t>
            </a:r>
            <a:r>
              <a:rPr lang="en-US" altLang="zh-CN" sz="2400" smtClean="0">
                <a:ea typeface="ＭＳ Ｐゴシック" pitchFamily="-108" charset="-128"/>
                <a:sym typeface="Symbol" pitchFamily="-108" charset="2"/>
              </a:rPr>
              <a:t> 4 associated with Node I</a:t>
            </a: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79889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91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79892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79893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894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895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97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898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01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79902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903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904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905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9906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08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19426" y="3921919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3239" y="3921919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73401" y="3921919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672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2101 -0.1900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-951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0.08837 -0.336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168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0.08333 -0.1699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304" idx="2"/>
            <a:endCxn id="12305" idx="6"/>
          </p:cNvCxnSpPr>
          <p:nvPr/>
        </p:nvCxnSpPr>
        <p:spPr>
          <a:xfrm rot="10800000">
            <a:off x="1112838" y="3058716"/>
            <a:ext cx="533400" cy="0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Suppose a link A—F becomes viable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A multicasts an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 sees a chance to rejoin grounded DAG at depth 2 through Node A 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 starts a DAG Hop timer of duration </a:t>
            </a:r>
            <a:r>
              <a:rPr lang="en-US" altLang="zh-CN" sz="2400" smtClean="0">
                <a:ea typeface="ＭＳ Ｐゴシック" pitchFamily="-108" charset="-128"/>
                <a:sym typeface="Symbol" pitchFamily="-108" charset="2"/>
              </a:rPr>
              <a:t> 1 associated with Node A</a:t>
            </a: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81937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9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81940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81941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42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43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5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46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9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81950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51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52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53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1954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6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66" name="Straight Connector 65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55"/>
          <p:cNvSpPr txBox="1">
            <a:spLocks noChangeArrowheads="1"/>
          </p:cNvSpPr>
          <p:nvPr/>
        </p:nvSpPr>
        <p:spPr bwMode="auto">
          <a:xfrm>
            <a:off x="849314" y="252055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2476" y="2151460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9301" y="2143126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4226" y="2143126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631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0.1608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375 -0.1708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854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15365 2.9629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304" idx="2"/>
            <a:endCxn id="12305" idx="6"/>
          </p:cNvCxnSpPr>
          <p:nvPr/>
        </p:nvCxnSpPr>
        <p:spPr>
          <a:xfrm rot="10800000">
            <a:off x="1112838" y="3058716"/>
            <a:ext cx="533400" cy="0"/>
          </a:xfrm>
          <a:prstGeom prst="line">
            <a:avLst/>
          </a:prstGeom>
          <a:ln w="38100">
            <a:solidFill>
              <a:srgbClr val="FF3399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F’s DAG Hop Timer expires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 joins to the grounded DAG at depth 2 by adding A as a DAG parent, and removing D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F multicasts an RA-DIO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Nodes G and H follow Node F to the grounded DAG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83985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87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83988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83989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3990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3991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93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3994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97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83998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3999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4000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4001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4002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04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66" name="Straight Connector 65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14" name="TextBox 155"/>
          <p:cNvSpPr txBox="1">
            <a:spLocks noChangeArrowheads="1"/>
          </p:cNvSpPr>
          <p:nvPr/>
        </p:nvSpPr>
        <p:spPr bwMode="auto">
          <a:xfrm>
            <a:off x="849314" y="252055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84226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cxnSp>
        <p:nvCxnSpPr>
          <p:cNvPr id="68" name="Straight Connector 67"/>
          <p:cNvCxnSpPr>
            <a:stCxn id="12305" idx="6"/>
            <a:endCxn id="12304" idx="2"/>
          </p:cNvCxnSpPr>
          <p:nvPr/>
        </p:nvCxnSpPr>
        <p:spPr>
          <a:xfrm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84226" y="2994423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0739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4226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  <p:cxnSp>
        <p:nvCxnSpPr>
          <p:cNvPr id="80" name="Straight Connector 79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4.16667E-6 -0.1696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9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10972 0.1997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997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1372 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4132 0.199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>
            <a:stCxn id="12305" idx="6"/>
            <a:endCxn id="12304" idx="2"/>
          </p:cNvCxnSpPr>
          <p:nvPr/>
        </p:nvCxnSpPr>
        <p:spPr>
          <a:xfrm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D sees a chance to rejoin DAG LBR-1 at depth 3 through Node F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D starts a DAG Hop timer of duration </a:t>
            </a:r>
            <a:r>
              <a:rPr lang="en-US" altLang="zh-CN" sz="2400" smtClean="0">
                <a:ea typeface="ＭＳ Ｐゴシック" pitchFamily="-108" charset="-128"/>
                <a:sym typeface="Symbol" pitchFamily="-108" charset="2"/>
              </a:rPr>
              <a:t> 2 associated with Node F, in addition the DAG Hop timer already running with duration  4 associated with Node I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86033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35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86036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86037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38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39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1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42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5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86046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47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48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49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6050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52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66" name="Straight Connector 65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62" name="TextBox 155"/>
          <p:cNvSpPr txBox="1">
            <a:spLocks noChangeArrowheads="1"/>
          </p:cNvSpPr>
          <p:nvPr/>
        </p:nvSpPr>
        <p:spPr bwMode="auto">
          <a:xfrm>
            <a:off x="849314" y="252055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84226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cxnSp>
        <p:nvCxnSpPr>
          <p:cNvPr id="74" name="Straight Connector 73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84226" y="2994423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0739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4226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17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>
            <a:stCxn id="12305" idx="6"/>
            <a:endCxn id="12304" idx="2"/>
          </p:cNvCxnSpPr>
          <p:nvPr/>
        </p:nvCxnSpPr>
        <p:spPr>
          <a:xfrm>
            <a:off x="1112838" y="3058716"/>
            <a:ext cx="5334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305" idx="3"/>
            <a:endCxn id="12306" idx="0"/>
          </p:cNvCxnSpPr>
          <p:nvPr/>
        </p:nvCxnSpPr>
        <p:spPr>
          <a:xfrm rot="5400000">
            <a:off x="260152" y="3397449"/>
            <a:ext cx="594122" cy="2000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305" idx="5"/>
            <a:endCxn id="12307" idx="1"/>
          </p:cNvCxnSpPr>
          <p:nvPr/>
        </p:nvCxnSpPr>
        <p:spPr>
          <a:xfrm rot="16200000" flipH="1">
            <a:off x="1016001" y="3219450"/>
            <a:ext cx="652463" cy="614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304" idx="5"/>
            <a:endCxn id="12308" idx="1"/>
          </p:cNvCxnSpPr>
          <p:nvPr/>
        </p:nvCxnSpPr>
        <p:spPr>
          <a:xfrm rot="16200000" flipH="1">
            <a:off x="2169318" y="3132931"/>
            <a:ext cx="652463" cy="787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4" y="1200151"/>
            <a:ext cx="4186237" cy="3394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 smtClean="0">
                <a:ea typeface="ＭＳ Ｐゴシック" pitchFamily="-108" charset="-128"/>
              </a:rPr>
              <a:t>Node D’s DAG Hop timer of duration </a:t>
            </a:r>
            <a:r>
              <a:rPr lang="en-US" altLang="zh-CN" sz="2400" smtClean="0">
                <a:ea typeface="ＭＳ Ｐゴシック" pitchFamily="-108" charset="-128"/>
                <a:sym typeface="Symbol" pitchFamily="-108" charset="2"/>
              </a:rPr>
              <a:t> 2 tends to expire first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  <a:sym typeface="Symbol" pitchFamily="-108" charset="2"/>
              </a:rPr>
              <a:t>Node D joins the grounded DAG at depth 3 by adding Node F as a DAG Parent</a:t>
            </a:r>
          </a:p>
          <a:p>
            <a:pPr eaLnBrk="1" hangingPunct="1"/>
            <a:r>
              <a:rPr lang="en-US" altLang="zh-CN" sz="2400" smtClean="0">
                <a:ea typeface="ＭＳ Ｐゴシック" pitchFamily="-108" charset="-128"/>
                <a:sym typeface="Symbol" pitchFamily="-108" charset="2"/>
              </a:rPr>
              <a:t>The breaking-off and re-joining of the broken sub-DAG is thus coordinated with loop avoidance</a:t>
            </a: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  <a:p>
            <a:pPr eaLnBrk="1" hangingPunct="1"/>
            <a:endParaRPr lang="en-US" altLang="zh-CN" sz="2400" smtClean="0">
              <a:ea typeface="ＭＳ Ｐゴシック" pitchFamily="-10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6101" y="2994423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2300" idx="7"/>
          </p:cNvCxnSpPr>
          <p:nvPr/>
        </p:nvCxnSpPr>
        <p:spPr>
          <a:xfrm rot="10800000" flipV="1">
            <a:off x="1035051" y="1378744"/>
            <a:ext cx="8032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2301" idx="0"/>
          </p:cNvCxnSpPr>
          <p:nvPr/>
        </p:nvCxnSpPr>
        <p:spPr>
          <a:xfrm rot="5400000">
            <a:off x="2071093" y="1783358"/>
            <a:ext cx="458391" cy="63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  <a:endCxn id="12302" idx="1"/>
          </p:cNvCxnSpPr>
          <p:nvPr/>
        </p:nvCxnSpPr>
        <p:spPr>
          <a:xfrm>
            <a:off x="2767014" y="1378744"/>
            <a:ext cx="968375" cy="6953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301" idx="6"/>
            <a:endCxn id="12302" idx="2"/>
          </p:cNvCxnSpPr>
          <p:nvPr/>
        </p:nvCxnSpPr>
        <p:spPr>
          <a:xfrm>
            <a:off x="2563814" y="2215754"/>
            <a:ext cx="109378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303" idx="4"/>
            <a:endCxn id="12308" idx="7"/>
          </p:cNvCxnSpPr>
          <p:nvPr/>
        </p:nvCxnSpPr>
        <p:spPr>
          <a:xfrm rot="5400000">
            <a:off x="3298627" y="3227189"/>
            <a:ext cx="594122" cy="65722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02" idx="4"/>
            <a:endCxn id="12303" idx="0"/>
          </p:cNvCxnSpPr>
          <p:nvPr/>
        </p:nvCxnSpPr>
        <p:spPr>
          <a:xfrm rot="5400000">
            <a:off x="3702843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ＭＳ Ｐゴシック" pitchFamily="-108" charset="-128"/>
              </a:rPr>
              <a:t>Loop Avoidance</a:t>
            </a:r>
          </a:p>
        </p:txBody>
      </p:sp>
      <p:sp>
        <p:nvSpPr>
          <p:cNvPr id="88081" name="TextBox 19"/>
          <p:cNvSpPr txBox="1">
            <a:spLocks noChangeArrowheads="1"/>
          </p:cNvSpPr>
          <p:nvPr/>
        </p:nvSpPr>
        <p:spPr bwMode="auto">
          <a:xfrm>
            <a:off x="1244600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34" name="Straight Connector 33"/>
          <p:cNvCxnSpPr>
            <a:stCxn id="12301" idx="5"/>
            <a:endCxn id="12303" idx="1"/>
          </p:cNvCxnSpPr>
          <p:nvPr/>
        </p:nvCxnSpPr>
        <p:spPr>
          <a:xfrm rot="16200000" flipH="1">
            <a:off x="2830910" y="2012553"/>
            <a:ext cx="559594" cy="124936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83" name="TextBox 155"/>
          <p:cNvSpPr txBox="1">
            <a:spLocks noChangeArrowheads="1"/>
          </p:cNvSpPr>
          <p:nvPr/>
        </p:nvSpPr>
        <p:spPr bwMode="auto">
          <a:xfrm>
            <a:off x="2239964" y="17311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3</a:t>
            </a:r>
          </a:p>
        </p:txBody>
      </p:sp>
      <p:sp>
        <p:nvSpPr>
          <p:cNvPr id="88084" name="TextBox 156"/>
          <p:cNvSpPr txBox="1">
            <a:spLocks noChangeArrowheads="1"/>
          </p:cNvSpPr>
          <p:nvPr/>
        </p:nvSpPr>
        <p:spPr bwMode="auto">
          <a:xfrm>
            <a:off x="3213101" y="15240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2</a:t>
            </a:r>
          </a:p>
        </p:txBody>
      </p:sp>
      <p:sp>
        <p:nvSpPr>
          <p:cNvPr id="88085" name="TextBox 160"/>
          <p:cNvSpPr txBox="1">
            <a:spLocks noChangeArrowheads="1"/>
          </p:cNvSpPr>
          <p:nvPr/>
        </p:nvSpPr>
        <p:spPr bwMode="auto">
          <a:xfrm>
            <a:off x="2943226" y="24157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86" name="TextBox 165"/>
          <p:cNvSpPr txBox="1">
            <a:spLocks noChangeArrowheads="1"/>
          </p:cNvSpPr>
          <p:nvPr/>
        </p:nvSpPr>
        <p:spPr bwMode="auto">
          <a:xfrm>
            <a:off x="3921125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87" name="TextBox 187"/>
          <p:cNvSpPr txBox="1">
            <a:spLocks noChangeArrowheads="1"/>
          </p:cNvSpPr>
          <p:nvPr/>
        </p:nvSpPr>
        <p:spPr bwMode="auto">
          <a:xfrm>
            <a:off x="29670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3" name="Straight Connector 52"/>
          <p:cNvCxnSpPr>
            <a:stCxn id="12300" idx="6"/>
            <a:endCxn id="12301" idx="2"/>
          </p:cNvCxnSpPr>
          <p:nvPr/>
        </p:nvCxnSpPr>
        <p:spPr>
          <a:xfrm>
            <a:off x="1112839" y="2215754"/>
            <a:ext cx="917575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89" name="TextBox 187"/>
          <p:cNvSpPr txBox="1">
            <a:spLocks noChangeArrowheads="1"/>
          </p:cNvSpPr>
          <p:nvPr/>
        </p:nvSpPr>
        <p:spPr bwMode="auto">
          <a:xfrm>
            <a:off x="1379539" y="20157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90" name="TextBox 19"/>
          <p:cNvSpPr txBox="1">
            <a:spLocks noChangeArrowheads="1"/>
          </p:cNvSpPr>
          <p:nvPr/>
        </p:nvSpPr>
        <p:spPr bwMode="auto">
          <a:xfrm>
            <a:off x="579439" y="340399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124" name="Straight Connector 123"/>
          <p:cNvCxnSpPr>
            <a:stCxn id="12308" idx="0"/>
            <a:endCxn id="12301" idx="4"/>
          </p:cNvCxnSpPr>
          <p:nvPr/>
        </p:nvCxnSpPr>
        <p:spPr>
          <a:xfrm rot="16200000" flipV="1">
            <a:off x="1998266" y="2714626"/>
            <a:ext cx="1378744" cy="78105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01" idx="3"/>
            <a:endCxn id="12304" idx="0"/>
          </p:cNvCxnSpPr>
          <p:nvPr/>
        </p:nvCxnSpPr>
        <p:spPr>
          <a:xfrm rot="5400000">
            <a:off x="1759942" y="2510433"/>
            <a:ext cx="501254" cy="19526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3" name="TextBox 187"/>
          <p:cNvSpPr txBox="1">
            <a:spLocks noChangeArrowheads="1"/>
          </p:cNvSpPr>
          <p:nvPr/>
        </p:nvSpPr>
        <p:spPr bwMode="auto">
          <a:xfrm>
            <a:off x="2590801" y="291703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4</a:t>
            </a:r>
          </a:p>
        </p:txBody>
      </p:sp>
      <p:sp>
        <p:nvSpPr>
          <p:cNvPr id="88094" name="TextBox 187"/>
          <p:cNvSpPr txBox="1">
            <a:spLocks noChangeArrowheads="1"/>
          </p:cNvSpPr>
          <p:nvPr/>
        </p:nvSpPr>
        <p:spPr bwMode="auto">
          <a:xfrm>
            <a:off x="1760539" y="25193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95" name="TextBox 187"/>
          <p:cNvSpPr txBox="1">
            <a:spLocks noChangeArrowheads="1"/>
          </p:cNvSpPr>
          <p:nvPr/>
        </p:nvSpPr>
        <p:spPr bwMode="auto">
          <a:xfrm>
            <a:off x="1244600" y="285869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96" name="TextBox 187"/>
          <p:cNvSpPr txBox="1">
            <a:spLocks noChangeArrowheads="1"/>
          </p:cNvSpPr>
          <p:nvPr/>
        </p:nvSpPr>
        <p:spPr bwMode="auto">
          <a:xfrm>
            <a:off x="1301751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97" name="TextBox 187"/>
          <p:cNvSpPr txBox="1">
            <a:spLocks noChangeArrowheads="1"/>
          </p:cNvSpPr>
          <p:nvPr/>
        </p:nvSpPr>
        <p:spPr bwMode="auto">
          <a:xfrm>
            <a:off x="3387726" y="340399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88098" name="TextBox 187"/>
          <p:cNvSpPr txBox="1">
            <a:spLocks noChangeArrowheads="1"/>
          </p:cNvSpPr>
          <p:nvPr/>
        </p:nvSpPr>
        <p:spPr bwMode="auto">
          <a:xfrm>
            <a:off x="2374901" y="33004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cxnSp>
        <p:nvCxnSpPr>
          <p:cNvPr id="55" name="Straight Connector 54"/>
          <p:cNvCxnSpPr>
            <a:stCxn id="12306" idx="6"/>
            <a:endCxn id="12307" idx="2"/>
          </p:cNvCxnSpPr>
          <p:nvPr/>
        </p:nvCxnSpPr>
        <p:spPr>
          <a:xfrm>
            <a:off x="723901" y="3994547"/>
            <a:ext cx="847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00" name="TextBox 187"/>
          <p:cNvSpPr txBox="1">
            <a:spLocks noChangeArrowheads="1"/>
          </p:cNvSpPr>
          <p:nvPr/>
        </p:nvSpPr>
        <p:spPr bwMode="auto">
          <a:xfrm>
            <a:off x="977901" y="3786188"/>
            <a:ext cx="269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9639" y="2151460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1226" y="2143126"/>
            <a:ext cx="193675" cy="1452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1816101" y="2519362"/>
            <a:ext cx="365125" cy="33932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67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0539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2476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2476" y="2986088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1" y="2994423"/>
            <a:ext cx="193675" cy="14525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66" name="Straight Connector 65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10" name="TextBox 155"/>
          <p:cNvSpPr txBox="1">
            <a:spLocks noChangeArrowheads="1"/>
          </p:cNvSpPr>
          <p:nvPr/>
        </p:nvSpPr>
        <p:spPr bwMode="auto">
          <a:xfrm>
            <a:off x="849314" y="252055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1200" i="1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84226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8" name="Oval 5"/>
          <p:cNvSpPr>
            <a:spLocks noChangeArrowheads="1"/>
          </p:cNvSpPr>
          <p:nvPr/>
        </p:nvSpPr>
        <p:spPr bwMode="auto">
          <a:xfrm>
            <a:off x="2811463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8325" y="1200150"/>
            <a:ext cx="928688" cy="3571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ＭＳ Ｐゴシック" pitchFamily="-112" charset="-128"/>
              </a:rPr>
              <a:t>LBR-1</a:t>
            </a:r>
          </a:p>
        </p:txBody>
      </p:sp>
      <p:sp>
        <p:nvSpPr>
          <p:cNvPr id="12303" name="Oval 5"/>
          <p:cNvSpPr>
            <a:spLocks noChangeArrowheads="1"/>
          </p:cNvSpPr>
          <p:nvPr/>
        </p:nvSpPr>
        <p:spPr bwMode="auto">
          <a:xfrm>
            <a:off x="3657600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E</a:t>
            </a:r>
          </a:p>
        </p:txBody>
      </p:sp>
      <p:sp>
        <p:nvSpPr>
          <p:cNvPr id="12301" name="Oval 5"/>
          <p:cNvSpPr>
            <a:spLocks noChangeArrowheads="1"/>
          </p:cNvSpPr>
          <p:nvPr/>
        </p:nvSpPr>
        <p:spPr bwMode="auto">
          <a:xfrm>
            <a:off x="2030413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B</a:t>
            </a:r>
          </a:p>
        </p:txBody>
      </p:sp>
      <p:sp>
        <p:nvSpPr>
          <p:cNvPr id="12302" name="Oval 5"/>
          <p:cNvSpPr>
            <a:spLocks noChangeArrowheads="1"/>
          </p:cNvSpPr>
          <p:nvPr/>
        </p:nvSpPr>
        <p:spPr bwMode="auto">
          <a:xfrm>
            <a:off x="3657600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C</a:t>
            </a:r>
          </a:p>
        </p:txBody>
      </p:sp>
      <p:cxnSp>
        <p:nvCxnSpPr>
          <p:cNvPr id="74" name="Straight Connector 73"/>
          <p:cNvCxnSpPr>
            <a:stCxn id="12300" idx="4"/>
            <a:endCxn id="12305" idx="0"/>
          </p:cNvCxnSpPr>
          <p:nvPr/>
        </p:nvCxnSpPr>
        <p:spPr>
          <a:xfrm rot="5400000">
            <a:off x="624682" y="2637235"/>
            <a:ext cx="442913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84226" y="2994423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0739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4226" y="2980135"/>
            <a:ext cx="193675" cy="14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300" name="Oval 5"/>
          <p:cNvSpPr>
            <a:spLocks noChangeArrowheads="1"/>
          </p:cNvSpPr>
          <p:nvPr/>
        </p:nvSpPr>
        <p:spPr bwMode="auto">
          <a:xfrm>
            <a:off x="579438" y="2015729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A</a:t>
            </a:r>
          </a:p>
        </p:txBody>
      </p:sp>
      <p:sp>
        <p:nvSpPr>
          <p:cNvPr id="12306" name="Oval 5"/>
          <p:cNvSpPr>
            <a:spLocks noChangeArrowheads="1"/>
          </p:cNvSpPr>
          <p:nvPr/>
        </p:nvSpPr>
        <p:spPr bwMode="auto">
          <a:xfrm>
            <a:off x="190500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G</a:t>
            </a:r>
          </a:p>
        </p:txBody>
      </p:sp>
      <p:sp>
        <p:nvSpPr>
          <p:cNvPr id="12307" name="Oval 5"/>
          <p:cNvSpPr>
            <a:spLocks noChangeArrowheads="1"/>
          </p:cNvSpPr>
          <p:nvPr/>
        </p:nvSpPr>
        <p:spPr bwMode="auto">
          <a:xfrm>
            <a:off x="1571625" y="3794522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H</a:t>
            </a:r>
          </a:p>
        </p:txBody>
      </p:sp>
      <p:sp>
        <p:nvSpPr>
          <p:cNvPr id="12305" name="Oval 5"/>
          <p:cNvSpPr>
            <a:spLocks noChangeArrowheads="1"/>
          </p:cNvSpPr>
          <p:nvPr/>
        </p:nvSpPr>
        <p:spPr bwMode="auto">
          <a:xfrm>
            <a:off x="579438" y="2858691"/>
            <a:ext cx="533400" cy="4000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F</a:t>
            </a:r>
          </a:p>
        </p:txBody>
      </p:sp>
      <p:sp>
        <p:nvSpPr>
          <p:cNvPr id="12304" name="Oval 5"/>
          <p:cNvSpPr>
            <a:spLocks noChangeArrowheads="1"/>
          </p:cNvSpPr>
          <p:nvPr/>
        </p:nvSpPr>
        <p:spPr bwMode="auto">
          <a:xfrm>
            <a:off x="1646238" y="2858691"/>
            <a:ext cx="533400" cy="400050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ＭＳ Ｐゴシック" pitchFamily="-112" charset="-128"/>
              </a:rPr>
              <a:t>D</a:t>
            </a:r>
          </a:p>
        </p:txBody>
      </p:sp>
      <p:cxnSp>
        <p:nvCxnSpPr>
          <p:cNvPr id="65" name="Straight Connector 64"/>
          <p:cNvCxnSpPr>
            <a:stCxn id="12305" idx="6"/>
            <a:endCxn id="12304" idx="2"/>
          </p:cNvCxnSpPr>
          <p:nvPr/>
        </p:nvCxnSpPr>
        <p:spPr>
          <a:xfrm>
            <a:off x="1112838" y="3058716"/>
            <a:ext cx="533400" cy="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0" y="1097757"/>
            <a:ext cx="9144000" cy="3359944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QoS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-aware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routing</a:t>
            </a:r>
            <a:endParaRPr lang="en-US" altLang="zh-CN" sz="2400" dirty="0" smtClean="0"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RPL is able to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provide different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levels of </a:t>
            </a:r>
            <a:r>
              <a:rPr lang="en-US" altLang="zh-CN" sz="2400" dirty="0" err="1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QoS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based on the underlying </a:t>
            </a:r>
            <a:r>
              <a:rPr lang="en-US" altLang="zh-CN" sz="2400" dirty="0" err="1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QoS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metric ruling routing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Constraint-based routing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RPL defines constraints that reduce the search space for possible path satisfying </a:t>
            </a:r>
            <a:r>
              <a:rPr lang="en-US" altLang="zh-CN" sz="2400" dirty="0" err="1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QoS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requirements</a:t>
            </a:r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zh-CN" sz="36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-aware </a:t>
            </a:r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sz="2400" spc="8" dirty="0">
                <a:latin typeface="Arial"/>
                <a:cs typeface="Arial"/>
              </a:rPr>
              <a:t>Routing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8" dirty="0">
                <a:latin typeface="Arial"/>
                <a:cs typeface="Arial"/>
              </a:rPr>
              <a:t>Metrics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8" dirty="0">
                <a:latin typeface="Arial"/>
                <a:cs typeface="Arial"/>
              </a:rPr>
              <a:t>and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8" dirty="0">
                <a:latin typeface="Arial"/>
                <a:cs typeface="Arial"/>
              </a:rPr>
              <a:t>Constraints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8" dirty="0">
                <a:latin typeface="Arial"/>
                <a:cs typeface="Arial"/>
              </a:rPr>
              <a:t>in</a:t>
            </a:r>
            <a:r>
              <a:rPr sz="2400" spc="4" dirty="0">
                <a:latin typeface="Arial"/>
                <a:cs typeface="Arial"/>
              </a:rPr>
              <a:t> LLNs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080" y="1068892"/>
            <a:ext cx="6791755" cy="1862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500" u="heavy" dirty="0">
                <a:solidFill>
                  <a:srgbClr val="47B0D5"/>
                </a:solidFill>
                <a:latin typeface="Arial"/>
                <a:cs typeface="Arial"/>
                <a:hlinkClick r:id="rId2"/>
              </a:rPr>
              <a:t>h</a:t>
            </a:r>
            <a:r>
              <a:rPr sz="1500" u="heavy" spc="-8" dirty="0">
                <a:solidFill>
                  <a:srgbClr val="47B0D5"/>
                </a:solidFill>
                <a:latin typeface="Arial"/>
                <a:cs typeface="Arial"/>
                <a:hlinkClick r:id="rId2"/>
              </a:rPr>
              <a:t>ttp://datatracker.ietf.org/doc/draft-ietf-roll-routing-metrics/</a:t>
            </a:r>
            <a:endParaRPr sz="1500" dirty="0">
              <a:latin typeface="Arial"/>
              <a:cs typeface="Arial"/>
            </a:endParaRPr>
          </a:p>
          <a:p>
            <a:pPr marL="363861">
              <a:spcBef>
                <a:spcPts val="286"/>
              </a:spcBef>
            </a:pPr>
            <a:r>
              <a:rPr sz="1200" spc="8" dirty="0">
                <a:latin typeface="Arial"/>
                <a:cs typeface="Arial"/>
              </a:rPr>
              <a:t>Specifies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a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set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of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link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and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node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LLN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routing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metrics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and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constraints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4"/>
              </a:spcBef>
            </a:pPr>
            <a:endParaRPr sz="600" dirty="0"/>
          </a:p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500" dirty="0">
                <a:latin typeface="Arial"/>
                <a:cs typeface="Arial"/>
              </a:rPr>
              <a:t>Constrain</a:t>
            </a:r>
            <a:r>
              <a:rPr sz="1500" spc="-8" dirty="0">
                <a:latin typeface="Arial"/>
                <a:cs typeface="Arial"/>
              </a:rPr>
              <a:t>ts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provide a pa</a:t>
            </a:r>
            <a:r>
              <a:rPr sz="1500" spc="-8" dirty="0">
                <a:latin typeface="Arial"/>
                <a:cs typeface="Arial"/>
              </a:rPr>
              <a:t>th “filter”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for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more sui</a:t>
            </a:r>
            <a:r>
              <a:rPr sz="1500" spc="-8" dirty="0">
                <a:latin typeface="Arial"/>
                <a:cs typeface="Arial"/>
              </a:rPr>
              <a:t>table nodes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 links</a:t>
            </a:r>
          </a:p>
          <a:p>
            <a:pPr>
              <a:lnSpc>
                <a:spcPts val="626"/>
              </a:lnSpc>
              <a:spcBef>
                <a:spcPts val="7"/>
              </a:spcBef>
              <a:buClr>
                <a:srgbClr val="0183B7"/>
              </a:buClr>
              <a:buFont typeface="Wingdings"/>
              <a:buChar char=""/>
            </a:pPr>
            <a:endParaRPr sz="600" dirty="0"/>
          </a:p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500" dirty="0">
                <a:latin typeface="Arial"/>
                <a:cs typeface="Arial"/>
              </a:rPr>
              <a:t>Me</a:t>
            </a:r>
            <a:r>
              <a:rPr sz="1500" spc="-8" dirty="0">
                <a:latin typeface="Arial"/>
                <a:cs typeface="Arial"/>
              </a:rPr>
              <a:t>trics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 </a:t>
            </a:r>
            <a:r>
              <a:rPr sz="1500" spc="-8" dirty="0">
                <a:latin typeface="Arial"/>
                <a:cs typeface="Arial"/>
              </a:rPr>
              <a:t>the quantitative value used to evaluate the path cost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7"/>
              </a:spcBef>
              <a:buClr>
                <a:srgbClr val="0183B7"/>
              </a:buClr>
              <a:buFont typeface="Wingdings"/>
              <a:buChar char=""/>
            </a:pPr>
            <a:endParaRPr sz="600" dirty="0"/>
          </a:p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500" dirty="0">
                <a:latin typeface="Arial"/>
                <a:cs typeface="Arial"/>
              </a:rPr>
              <a:t>Concep</a:t>
            </a:r>
            <a:r>
              <a:rPr sz="1500" spc="-8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8" dirty="0">
                <a:latin typeface="Arial"/>
                <a:cs typeface="Arial"/>
              </a:rPr>
              <a:t>f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rou</a:t>
            </a:r>
            <a:r>
              <a:rPr sz="1500" spc="-8" dirty="0">
                <a:latin typeface="Arial"/>
                <a:cs typeface="Arial"/>
              </a:rPr>
              <a:t>ting objects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that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can be </a:t>
            </a:r>
            <a:r>
              <a:rPr sz="1500" spc="-8" dirty="0">
                <a:latin typeface="Arial"/>
                <a:cs typeface="Arial"/>
              </a:rPr>
              <a:t>treated as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 me</a:t>
            </a:r>
            <a:r>
              <a:rPr sz="1500" spc="-8" dirty="0">
                <a:latin typeface="Arial"/>
                <a:cs typeface="Arial"/>
              </a:rPr>
              <a:t>tric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 constrain</a:t>
            </a:r>
            <a:r>
              <a:rPr sz="1500" spc="-8" dirty="0">
                <a:latin typeface="Arial"/>
                <a:cs typeface="Arial"/>
              </a:rPr>
              <a:t>t</a:t>
            </a:r>
            <a:endParaRPr sz="1500" dirty="0">
              <a:latin typeface="Arial"/>
              <a:cs typeface="Arial"/>
            </a:endParaRPr>
          </a:p>
          <a:p>
            <a:pPr marL="363861">
              <a:spcBef>
                <a:spcPts val="324"/>
              </a:spcBef>
            </a:pPr>
            <a:r>
              <a:rPr sz="1200" spc="12" dirty="0">
                <a:latin typeface="Arial"/>
                <a:cs typeface="Arial"/>
              </a:rPr>
              <a:t>Low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pass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thresholds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used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to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avoid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unnecessarily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recomputing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6" dirty="0">
                <a:latin typeface="Arial"/>
                <a:cs typeface="Arial"/>
              </a:rPr>
              <a:t>DAG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ts val="626"/>
              </a:lnSpc>
              <a:spcBef>
                <a:spcPts val="24"/>
              </a:spcBef>
            </a:pPr>
            <a:endParaRPr sz="600" dirty="0"/>
          </a:p>
          <a:p>
            <a:pPr marL="156580" indent="-147135">
              <a:buClr>
                <a:srgbClr val="0183B7"/>
              </a:buClr>
              <a:buFont typeface="Wingdings"/>
              <a:buChar char=""/>
              <a:tabLst>
                <a:tab pos="156580" algn="l"/>
              </a:tabLst>
            </a:pPr>
            <a:r>
              <a:rPr sz="1500" dirty="0">
                <a:latin typeface="Arial"/>
                <a:cs typeface="Arial"/>
              </a:rPr>
              <a:t>Compu</a:t>
            </a:r>
            <a:r>
              <a:rPr sz="1500" spc="-8" dirty="0">
                <a:latin typeface="Arial"/>
                <a:cs typeface="Arial"/>
              </a:rPr>
              <a:t>ting dynamic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-8" dirty="0">
                <a:latin typeface="Arial"/>
                <a:cs typeface="Arial"/>
              </a:rPr>
              <a:t>trics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takes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 power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 can change rapidly</a:t>
            </a:r>
          </a:p>
          <a:p>
            <a:pPr marL="363861">
              <a:spcBef>
                <a:spcPts val="324"/>
              </a:spcBef>
            </a:pPr>
            <a:r>
              <a:rPr sz="1200" spc="12" dirty="0">
                <a:latin typeface="Arial"/>
                <a:cs typeface="Arial"/>
              </a:rPr>
              <a:t>Solved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by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abstracting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number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of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discrete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values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to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12" dirty="0">
                <a:latin typeface="Arial"/>
                <a:cs typeface="Arial"/>
              </a:rPr>
              <a:t>a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8" dirty="0">
                <a:latin typeface="Arial"/>
                <a:cs typeface="Arial"/>
              </a:rPr>
              <a:t>metric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125" y="3563589"/>
            <a:ext cx="954528" cy="219121"/>
          </a:xfrm>
          <a:custGeom>
            <a:avLst/>
            <a:gdLst/>
            <a:ahLst/>
            <a:cxnLst/>
            <a:rect l="l" t="t" r="r" b="b"/>
            <a:pathLst>
              <a:path w="1116267" h="321918">
                <a:moveTo>
                  <a:pt x="0" y="321918"/>
                </a:moveTo>
                <a:lnTo>
                  <a:pt x="1116267" y="321918"/>
                </a:lnTo>
                <a:lnTo>
                  <a:pt x="1116267" y="0"/>
                </a:lnTo>
                <a:lnTo>
                  <a:pt x="0" y="0"/>
                </a:lnTo>
                <a:lnTo>
                  <a:pt x="0" y="321918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2653" y="3563589"/>
            <a:ext cx="874285" cy="219121"/>
          </a:xfrm>
          <a:custGeom>
            <a:avLst/>
            <a:gdLst/>
            <a:ahLst/>
            <a:cxnLst/>
            <a:rect l="l" t="t" r="r" b="b"/>
            <a:pathLst>
              <a:path w="1022428" h="321918">
                <a:moveTo>
                  <a:pt x="0" y="321918"/>
                </a:moveTo>
                <a:lnTo>
                  <a:pt x="1022428" y="321918"/>
                </a:lnTo>
                <a:lnTo>
                  <a:pt x="1022428" y="0"/>
                </a:lnTo>
                <a:lnTo>
                  <a:pt x="0" y="0"/>
                </a:lnTo>
                <a:lnTo>
                  <a:pt x="0" y="321918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125" y="3782710"/>
            <a:ext cx="954528" cy="486174"/>
          </a:xfrm>
          <a:custGeom>
            <a:avLst/>
            <a:gdLst/>
            <a:ahLst/>
            <a:cxnLst/>
            <a:rect l="l" t="t" r="r" b="b"/>
            <a:pathLst>
              <a:path w="1116267" h="714255">
                <a:moveTo>
                  <a:pt x="0" y="714255"/>
                </a:moveTo>
                <a:lnTo>
                  <a:pt x="1116267" y="714255"/>
                </a:lnTo>
                <a:lnTo>
                  <a:pt x="1116267" y="0"/>
                </a:lnTo>
                <a:lnTo>
                  <a:pt x="0" y="0"/>
                </a:lnTo>
                <a:lnTo>
                  <a:pt x="0" y="714255"/>
                </a:lnTo>
                <a:close/>
              </a:path>
            </a:pathLst>
          </a:custGeom>
          <a:solidFill>
            <a:srgbClr val="0096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6973" y="3531737"/>
            <a:ext cx="320909" cy="7382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algn="ctr">
              <a:lnSpc>
                <a:spcPct val="170000"/>
              </a:lnSpc>
            </a:pPr>
            <a:r>
              <a:rPr sz="900" spc="-67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spc="-4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 0</a:t>
            </a:r>
            <a:endParaRPr sz="9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9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2653" y="3782710"/>
            <a:ext cx="874285" cy="486174"/>
          </a:xfrm>
          <a:custGeom>
            <a:avLst/>
            <a:gdLst/>
            <a:ahLst/>
            <a:cxnLst/>
            <a:rect l="l" t="t" r="r" b="b"/>
            <a:pathLst>
              <a:path w="1022428" h="714255">
                <a:moveTo>
                  <a:pt x="0" y="714255"/>
                </a:moveTo>
                <a:lnTo>
                  <a:pt x="1022428" y="714255"/>
                </a:lnTo>
                <a:lnTo>
                  <a:pt x="1022428" y="0"/>
                </a:lnTo>
                <a:lnTo>
                  <a:pt x="0" y="0"/>
                </a:lnTo>
                <a:lnTo>
                  <a:pt x="0" y="714255"/>
                </a:lnTo>
                <a:close/>
              </a:path>
            </a:pathLst>
          </a:custGeom>
          <a:solidFill>
            <a:srgbClr val="55B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412" y="3531737"/>
            <a:ext cx="636388" cy="7382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 marR="9942" indent="139182">
              <a:lnSpc>
                <a:spcPct val="17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Meaning Unknown</a:t>
            </a:r>
            <a:endParaRPr sz="900">
              <a:latin typeface="Arial"/>
              <a:cs typeface="Arial"/>
            </a:endParaRPr>
          </a:p>
          <a:p>
            <a:pPr marL="9942" marR="179942">
              <a:lnSpc>
                <a:spcPct val="99000"/>
              </a:lnSpc>
              <a:spcBef>
                <a:spcPts val="31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High Medium Low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124" y="3416368"/>
            <a:ext cx="1828814" cy="148077"/>
          </a:xfrm>
          <a:custGeom>
            <a:avLst/>
            <a:gdLst/>
            <a:ahLst/>
            <a:cxnLst/>
            <a:rect l="l" t="t" r="r" b="b"/>
            <a:pathLst>
              <a:path w="2138696" h="217545">
                <a:moveTo>
                  <a:pt x="0" y="217545"/>
                </a:moveTo>
                <a:lnTo>
                  <a:pt x="2138696" y="217545"/>
                </a:lnTo>
                <a:lnTo>
                  <a:pt x="2138696" y="0"/>
                </a:lnTo>
                <a:lnTo>
                  <a:pt x="0" y="0"/>
                </a:lnTo>
                <a:lnTo>
                  <a:pt x="0" y="21754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8352" y="3428869"/>
            <a:ext cx="1012139" cy="12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900" dirty="0">
                <a:latin typeface="Arial"/>
                <a:cs typeface="Arial"/>
              </a:rPr>
              <a:t>Link Quality Metric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124" y="3563589"/>
            <a:ext cx="1828815" cy="21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124" y="4049764"/>
            <a:ext cx="2274819" cy="219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22487" y="3566448"/>
            <a:ext cx="2190976" cy="4547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sz="1100" spc="4" dirty="0">
                <a:solidFill>
                  <a:srgbClr val="0183B7"/>
                </a:solidFill>
                <a:latin typeface="Arial"/>
                <a:cs typeface="Arial"/>
              </a:rPr>
              <a:t>Tradeoff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431"/>
              </a:lnSpc>
              <a:spcBef>
                <a:spcPts val="20"/>
              </a:spcBef>
            </a:pPr>
            <a:endParaRPr sz="400"/>
          </a:p>
          <a:p>
            <a:pPr marL="9942" marR="9942" algn="ctr">
              <a:lnSpc>
                <a:spcPts val="1143"/>
              </a:lnSpc>
            </a:pPr>
            <a:r>
              <a:rPr sz="1100" spc="4" dirty="0">
                <a:solidFill>
                  <a:srgbClr val="0183B7"/>
                </a:solidFill>
                <a:latin typeface="Arial"/>
                <a:cs typeface="Arial"/>
              </a:rPr>
              <a:t>Reduced accuracy vs overhead and processing efficiency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319275" y="4315809"/>
            <a:ext cx="139119" cy="90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339"/>
            <a:fld id="{81D60167-4931-47E6-BA6A-407CBD079E47}" type="slidenum">
              <a:rPr sz="600" spc="-4" dirty="0">
                <a:solidFill>
                  <a:srgbClr val="8E8E95"/>
                </a:solidFill>
                <a:latin typeface="Arial"/>
                <a:cs typeface="Arial"/>
              </a:rPr>
              <a:pPr marL="27339"/>
              <a:t>88</a:t>
            </a:fld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026" y="4341529"/>
            <a:ext cx="917658" cy="656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IP</a:t>
            </a:r>
            <a:r>
              <a:rPr sz="400" spc="-8" dirty="0">
                <a:solidFill>
                  <a:srgbClr val="8E8E95"/>
                </a:solidFill>
                <a:latin typeface="Arial"/>
                <a:cs typeface="Arial"/>
              </a:rPr>
              <a:t> </a:t>
            </a:r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in Smart Object Networks V1.8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1698171" y="4341529"/>
            <a:ext cx="1409207" cy="65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© 20</a:t>
            </a:r>
            <a:r>
              <a:rPr sz="400" spc="-35" dirty="0">
                <a:solidFill>
                  <a:srgbClr val="8E8E95"/>
                </a:solidFill>
                <a:latin typeface="Arial"/>
                <a:cs typeface="Arial"/>
              </a:rPr>
              <a:t>1</a:t>
            </a:r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1 Cisco and/or its a</a:t>
            </a:r>
            <a:r>
              <a:rPr sz="400" spc="-8" dirty="0">
                <a:solidFill>
                  <a:srgbClr val="8E8E95"/>
                </a:solidFill>
                <a:latin typeface="Arial"/>
                <a:cs typeface="Arial"/>
              </a:rPr>
              <a:t>f</a:t>
            </a:r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filiates.</a:t>
            </a:r>
            <a:r>
              <a:rPr sz="400" spc="-23" dirty="0">
                <a:solidFill>
                  <a:srgbClr val="8E8E95"/>
                </a:solidFill>
                <a:latin typeface="Arial"/>
                <a:cs typeface="Arial"/>
              </a:rPr>
              <a:t> </a:t>
            </a:r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All rights reserved.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3234168" y="4341529"/>
            <a:ext cx="824820" cy="65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942"/>
            <a:r>
              <a:rPr sz="400" dirty="0">
                <a:solidFill>
                  <a:srgbClr val="8E8E95"/>
                </a:solidFill>
                <a:latin typeface="Arial"/>
                <a:cs typeface="Arial"/>
              </a:rPr>
              <a:t>Cisco Systems EDCS-975929</a:t>
            </a:r>
            <a:endParaRPr sz="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1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872" y="-20538"/>
            <a:ext cx="8229600" cy="857250"/>
          </a:xfrm>
        </p:spPr>
        <p:txBody>
          <a:bodyPr anchor="t">
            <a:normAutofit/>
          </a:bodyPr>
          <a:lstStyle/>
          <a:p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en-US" altLang="zh-CN" dirty="0">
                <a:cs typeface="+mn-cs"/>
              </a:rPr>
              <a:t>Routing Metrics in LLNs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7519"/>
            <a:ext cx="7221562" cy="434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8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2028" y="2571750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outing over low </a:t>
            </a:r>
            <a:r>
              <a:rPr lang="en-US" altLang="zh-CN" sz="32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ower </a:t>
            </a:r>
            <a:r>
              <a:rPr lang="en-US" altLang="zh-CN" sz="3200" b="1" dirty="0" err="1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3200" b="1" dirty="0" err="1">
                <a:latin typeface="微软雅黑" pitchFamily="34" charset="-122"/>
                <a:ea typeface="微软雅黑" pitchFamily="34" charset="-122"/>
              </a:rPr>
              <a:t>ossy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networks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sz="3600" dirty="0">
                <a:solidFill>
                  <a:prstClr val="white">
                    <a:lumMod val="65000"/>
                  </a:prstClr>
                </a:solidFill>
              </a:rPr>
              <a:t>RPL 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7498102" y="827808"/>
            <a:ext cx="975684" cy="748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827808"/>
            <a:ext cx="8229600" cy="3384376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three basic security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underlying link layer security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nodes use same pre-shared/installed key to generate secure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pre-installed key to allow RPL node to join as a leaf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function as a router requires obtaining a key from authentication authority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048" y="2930967"/>
            <a:ext cx="4676056" cy="43287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erformance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evaluation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489852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3164159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3235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RPL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481" y="3272160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2025" r="1327" b="3690"/>
          <a:stretch/>
        </p:blipFill>
        <p:spPr bwMode="auto">
          <a:xfrm>
            <a:off x="4667002" y="0"/>
            <a:ext cx="4476997" cy="43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 smtClean="0">
                <a:solidFill>
                  <a:prstClr val="white">
                    <a:lumMod val="65000"/>
                  </a:prstClr>
                </a:solidFill>
              </a:rPr>
              <a:t>S</a:t>
            </a:r>
            <a:r>
              <a:rPr lang="en-US" altLang="zh-CN" sz="3600" dirty="0" smtClean="0">
                <a:solidFill>
                  <a:prstClr val="white">
                    <a:lumMod val="65000"/>
                  </a:prstClr>
                </a:solidFill>
              </a:rPr>
              <a:t>ettings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51520" y="915566"/>
            <a:ext cx="4248472" cy="37444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 real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composed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TelosB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motes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acting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DAG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office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ContikiRPL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trickle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 parameters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set to 12 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power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Objective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Contiki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MRHOF with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ETX metric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ID 23 is the DAG root.</a:t>
            </a:r>
          </a:p>
        </p:txBody>
      </p:sp>
    </p:spTree>
    <p:extLst>
      <p:ext uri="{BB962C8B-B14F-4D97-AF65-F5344CB8AC3E}">
        <p14:creationId xmlns:p14="http://schemas.microsoft.com/office/powerpoint/2010/main" val="19422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2025" r="1327" b="3690"/>
          <a:stretch/>
        </p:blipFill>
        <p:spPr bwMode="auto">
          <a:xfrm>
            <a:off x="4667002" y="0"/>
            <a:ext cx="4476997" cy="43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 smtClean="0">
                <a:solidFill>
                  <a:prstClr val="white">
                    <a:lumMod val="65000"/>
                  </a:prstClr>
                </a:solidFill>
              </a:rPr>
              <a:t>S</a:t>
            </a:r>
            <a:r>
              <a:rPr lang="en-US" altLang="zh-CN" sz="3600" dirty="0" smtClean="0">
                <a:solidFill>
                  <a:prstClr val="white">
                    <a:lumMod val="65000"/>
                  </a:prstClr>
                </a:solidFill>
              </a:rPr>
              <a:t>ettings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51520" y="915566"/>
            <a:ext cx="4248472" cy="331236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considered two scenarios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scenario, where all nodes hear each other, and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scenario, where nodes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placed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multi-hop topology such that the routers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distant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other with a range varying from 1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hops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5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r="6250"/>
          <a:stretch/>
        </p:blipFill>
        <p:spPr bwMode="auto">
          <a:xfrm>
            <a:off x="4760092" y="712518"/>
            <a:ext cx="4357798" cy="365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290" y="-22204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>
                <a:solidFill>
                  <a:prstClr val="white">
                    <a:lumMod val="65000"/>
                  </a:prstClr>
                </a:solidFill>
              </a:rPr>
              <a:t>DAG convergence time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107504" y="733138"/>
            <a:ext cx="4968552" cy="4214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DAG is completely constructed and all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have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increases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nodes in the DAG for both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single&amp;multiple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domains.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 the multiple broadcast domain is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times larger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of the single broadcast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number of hops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needed to join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becomes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remarkably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when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nodes increases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nature of the channel,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control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need to be retransmitted when they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lost 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cycle radio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used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ContikiMAC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induces additional delays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topology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grows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trickle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parameter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s), which makes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 retransmissions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after an important delay.</a:t>
            </a:r>
          </a:p>
        </p:txBody>
      </p:sp>
    </p:spTree>
    <p:extLst>
      <p:ext uri="{BB962C8B-B14F-4D97-AF65-F5344CB8AC3E}">
        <p14:creationId xmlns:p14="http://schemas.microsoft.com/office/powerpoint/2010/main" val="15579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67" y="555526"/>
            <a:ext cx="3792333" cy="330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290" y="-22204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>
                <a:solidFill>
                  <a:prstClr val="white">
                    <a:lumMod val="65000"/>
                  </a:prstClr>
                </a:solidFill>
              </a:rPr>
              <a:t>Power consumption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107504" y="733138"/>
            <a:ext cx="5256584" cy="4214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node in the DAG during the DAG construction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increases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number of routers in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DAG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 broadcast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consumes more power in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set-up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than the single broadcast domain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does. However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gap becomes smaller as the number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increases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average consumed energy converges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scenarios.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that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multi-hop becomes less important for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networks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that the number of nodes represents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factor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energy dissipation.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290" y="-22204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>
                <a:solidFill>
                  <a:prstClr val="white">
                    <a:lumMod val="65000"/>
                  </a:prstClr>
                </a:solidFill>
              </a:rPr>
              <a:t>Packet loss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107504" y="733138"/>
            <a:ext cx="5256584" cy="4214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reliability of RPL, we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 ratio, which is defined as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lost packets to the total number of packets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 loss ratio for 1 and 2 hops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relatively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(between 1% and 4%).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significantly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with greater hop counts reaching 20% for 4 hops. This is due to the following reasons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 have a cumulative effect when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hops increases, due to increasing chances for 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lost from one hop to another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links, which results 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losses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connectivity in particular for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disturbed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obstacles. This was the case of large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 counts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experiment. These results raise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about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the default Objective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relying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ETX metric to select routes.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7534"/>
            <a:ext cx="3711250" cy="323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3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290" y="-22204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>
                <a:solidFill>
                  <a:prstClr val="white">
                    <a:lumMod val="65000"/>
                  </a:prstClr>
                </a:solidFill>
              </a:rPr>
              <a:t>Packet delay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107504" y="733138"/>
            <a:ext cx="5256584" cy="42148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between the transmission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Ping Request message and the reception time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Ping Reply message. (analyzer tools Wireshark &amp; Z-Monitor )</a:t>
            </a:r>
          </a:p>
          <a:p>
            <a:pPr marL="0" indent="0">
              <a:buNone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 delay increases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hops between the source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destination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varies from 1 s for single hop distant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motes to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s for motes that are 4 hops away.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measured packet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represent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acceptable real-time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low-power and resource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nature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sensor nodes.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reader that such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delays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tightly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dependant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design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routing protocol as they are biased by other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sleepy devices and the packet loss ratio; i.e.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loss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induces more retransmissions and thus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43558"/>
            <a:ext cx="3815102" cy="331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290" y="-22204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901"/>
            <a:r>
              <a:rPr lang="en-US" sz="3600" dirty="0">
                <a:solidFill>
                  <a:prstClr val="white">
                    <a:lumMod val="65000"/>
                  </a:prstClr>
                </a:solidFill>
              </a:rPr>
              <a:t>Packet delay</a:t>
            </a:r>
            <a:endParaRPr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107504" y="733138"/>
            <a:ext cx="5256584" cy="42148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between the transmission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Ping Request message and the reception time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Ping Reply message. (analyzer tools Wireshark &amp; Z-Monitor )</a:t>
            </a:r>
          </a:p>
          <a:p>
            <a:pPr marL="0" indent="0">
              <a:buNone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 delay increases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hops between the source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destination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varies from 1 s for single hop distant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motes to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s for motes that are 4 hops away.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measured packet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represent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acceptable real-time </a:t>
            </a:r>
            <a:r>
              <a:rPr lang="en-US" altLang="zh-CN" sz="2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low-power and resource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nature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sensor nodes.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reader that such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delays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tightly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dependant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design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routing protocol as they are biased by other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sleepy devices and the packet loss ratio; i.e.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loss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induces more retransmissions and thus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43558"/>
            <a:ext cx="3815102" cy="331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9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2109787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631731" y="1761696"/>
            <a:ext cx="0" cy="3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0236" y="1563638"/>
            <a:ext cx="23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Thank you for </a:t>
            </a:r>
            <a:r>
              <a:rPr lang="en-US" altLang="zh-CN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your 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attention!</a:t>
            </a:r>
            <a:endParaRPr lang="en-US" altLang="zh-C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0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16212" y="1869696"/>
            <a:ext cx="0" cy="21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7956376" y="4404836"/>
            <a:ext cx="1187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Arial" pitchFamily="34" charset="0"/>
              </a:rPr>
              <a:t>王瑜</a:t>
            </a:r>
          </a:p>
        </p:txBody>
      </p:sp>
    </p:spTree>
    <p:extLst>
      <p:ext uri="{BB962C8B-B14F-4D97-AF65-F5344CB8AC3E}">
        <p14:creationId xmlns:p14="http://schemas.microsoft.com/office/powerpoint/2010/main" val="6376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7093</Words>
  <Application>Microsoft Office PowerPoint</Application>
  <PresentationFormat>全屏显示(16:9)</PresentationFormat>
  <Paragraphs>1650</Paragraphs>
  <Slides>100</Slides>
  <Notes>17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Office 主题​​</vt:lpstr>
      <vt:lpstr>IPv6 Routing Protocol for Low Power and Lossy Networks </vt:lpstr>
      <vt:lpstr>目录</vt:lpstr>
      <vt:lpstr>ROLL Working Group</vt:lpstr>
      <vt:lpstr>What is ROLL?</vt:lpstr>
      <vt:lpstr>Where Should Routing Take Place ?</vt:lpstr>
      <vt:lpstr>Characteristics for Smart Object Routing</vt:lpstr>
      <vt:lpstr>Technical Challenges</vt:lpstr>
      <vt:lpstr>Current Routing Protocols</vt:lpstr>
      <vt:lpstr>Routing over low Power Lossy networks</vt:lpstr>
      <vt:lpstr>Specific Routing Requirements</vt:lpstr>
      <vt:lpstr>Protocol Design Choices</vt:lpstr>
      <vt:lpstr>PowerPoint 演示文稿</vt:lpstr>
      <vt:lpstr>PowerPoint 演示文稿</vt:lpstr>
      <vt:lpstr>PowerPoint 演示文稿</vt:lpstr>
      <vt:lpstr>术语</vt:lpstr>
      <vt:lpstr>术语</vt:lpstr>
      <vt:lpstr>术语</vt:lpstr>
      <vt:lpstr>PowerPoint 演示文稿</vt:lpstr>
      <vt:lpstr>PowerPoint 演示文稿</vt:lpstr>
      <vt:lpstr>术语</vt:lpstr>
      <vt:lpstr>术语</vt:lpstr>
      <vt:lpstr>术语</vt:lpstr>
      <vt:lpstr>术语</vt:lpstr>
      <vt:lpstr>术语</vt:lpstr>
      <vt:lpstr>LLN</vt:lpstr>
      <vt:lpstr>RPL Terminology</vt:lpstr>
      <vt:lpstr>RPL Instances</vt:lpstr>
      <vt:lpstr>RPL DODAGs</vt:lpstr>
      <vt:lpstr>Objective Function (OF)</vt:lpstr>
      <vt:lpstr>ICMPv6 RPL Control Messages</vt:lpstr>
      <vt:lpstr>RPL标识符</vt:lpstr>
      <vt:lpstr>PowerPoint 演示文稿</vt:lpstr>
      <vt:lpstr>PowerPoint 演示文稿</vt:lpstr>
      <vt:lpstr>PowerPoint 演示文稿</vt:lpstr>
      <vt:lpstr>RPL Supported Traffic Flows</vt:lpstr>
      <vt:lpstr>DODAG Neighbours and Parent Selection (Upward Routes)</vt:lpstr>
      <vt:lpstr>PowerPoint 演示文稿</vt:lpstr>
      <vt:lpstr>Building a DAG – Upward routing</vt:lpstr>
      <vt:lpstr> Network formation</vt:lpstr>
      <vt:lpstr> Network formation</vt:lpstr>
      <vt:lpstr>Network formation</vt:lpstr>
      <vt:lpstr>Network formation</vt:lpstr>
      <vt:lpstr>Network formation</vt:lpstr>
      <vt:lpstr>DAG Construction</vt:lpstr>
      <vt:lpstr>DAG Construction</vt:lpstr>
      <vt:lpstr>DAG Construction</vt:lpstr>
      <vt:lpstr>DAG Construction</vt:lpstr>
      <vt:lpstr>DAG Construction</vt:lpstr>
      <vt:lpstr>DAG Construction</vt:lpstr>
      <vt:lpstr>DAG Construction</vt:lpstr>
      <vt:lpstr>DAG Construction</vt:lpstr>
      <vt:lpstr>PowerPoint 演示文稿</vt:lpstr>
      <vt:lpstr>PowerPoint 演示文稿</vt:lpstr>
      <vt:lpstr>The RPL Objective Function</vt:lpstr>
      <vt:lpstr>Mode of Operation</vt:lpstr>
      <vt:lpstr>Mode of Operation (Cont’)</vt:lpstr>
      <vt:lpstr>Mode of Operation (Cont)</vt:lpstr>
      <vt:lpstr>The use of Trickle Timers</vt:lpstr>
      <vt:lpstr>Trickle at works …</vt:lpstr>
      <vt:lpstr>RPL DIS message and Option</vt:lpstr>
      <vt:lpstr>Downward routing</vt:lpstr>
      <vt:lpstr>Storing Versus Non-Storing Mode</vt:lpstr>
      <vt:lpstr>Populating the Routing Tables</vt:lpstr>
      <vt:lpstr>PowerPoint 演示文稿</vt:lpstr>
      <vt:lpstr>RPL Option: Target</vt:lpstr>
      <vt:lpstr>PowerPoint 演示文稿</vt:lpstr>
      <vt:lpstr>Triggering Multicast DAO for 1-hop routing</vt:lpstr>
      <vt:lpstr>RPL  network management</vt:lpstr>
      <vt:lpstr>RPL network management</vt:lpstr>
      <vt:lpstr>DODAG repair </vt:lpstr>
      <vt:lpstr>Global versus Local Repair</vt:lpstr>
      <vt:lpstr>PowerPoint 演示文稿</vt:lpstr>
      <vt:lpstr>Remember the DAGMaxRankIncrease ?</vt:lpstr>
      <vt:lpstr>PowerPoint 演示文稿</vt:lpstr>
      <vt:lpstr>Potential Loops</vt:lpstr>
      <vt:lpstr>PowerPoint 演示文稿</vt:lpstr>
      <vt:lpstr>Loop Detection</vt:lpstr>
      <vt:lpstr>Loop Avoidance</vt:lpstr>
      <vt:lpstr>Loop Avoidance</vt:lpstr>
      <vt:lpstr>Loop Avoidance</vt:lpstr>
      <vt:lpstr>Loop Avoidance</vt:lpstr>
      <vt:lpstr>Loop Avoidance</vt:lpstr>
      <vt:lpstr>Loop Avoidance</vt:lpstr>
      <vt:lpstr>Loop Avoidance</vt:lpstr>
      <vt:lpstr>Loop Avoidance</vt:lpstr>
      <vt:lpstr>Loop Avoidance</vt:lpstr>
      <vt:lpstr>PowerPoint 演示文稿</vt:lpstr>
      <vt:lpstr>Routing Metrics and Constraints in LLNs</vt:lpstr>
      <vt:lpstr>  Routing Metrics in LLNs</vt:lpstr>
      <vt:lpstr>RPL Security</vt:lpstr>
      <vt:lpstr>Performance evaluation</vt:lpstr>
      <vt:lpstr>Settings</vt:lpstr>
      <vt:lpstr>Settings</vt:lpstr>
      <vt:lpstr>DAG convergence time</vt:lpstr>
      <vt:lpstr>Power consumption</vt:lpstr>
      <vt:lpstr>Packet loss</vt:lpstr>
      <vt:lpstr>Packet delay</vt:lpstr>
      <vt:lpstr>Packet delay</vt:lpstr>
      <vt:lpstr>PowerPoint 演示文稿</vt:lpstr>
      <vt:lpstr>TinyRPL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Lynn</cp:lastModifiedBy>
  <cp:revision>77</cp:revision>
  <dcterms:created xsi:type="dcterms:W3CDTF">2011-03-30T14:55:45Z</dcterms:created>
  <dcterms:modified xsi:type="dcterms:W3CDTF">2015-01-04T04:21:28Z</dcterms:modified>
</cp:coreProperties>
</file>