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9"/>
  </p:notesMasterIdLst>
  <p:handoutMasterIdLst>
    <p:handoutMasterId r:id="rId30"/>
  </p:handoutMasterIdLst>
  <p:sldIdLst>
    <p:sldId id="391" r:id="rId2"/>
    <p:sldId id="407" r:id="rId3"/>
    <p:sldId id="40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9" r:id="rId25"/>
    <p:sldId id="428" r:id="rId26"/>
    <p:sldId id="430" r:id="rId27"/>
    <p:sldId id="431" r:id="rId28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10/10/2022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추가 조건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제한시간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ko-KR" altLang="en-US" dirty="0">
                <a:solidFill>
                  <a:srgbClr val="0000FF"/>
                </a:solidFill>
              </a:rPr>
              <a:t>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EVENT_MOUSEWHEEL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(0, 0), (300, 300), (255, 255, 255), cv2.FILLED)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F20737-38CE-B33D-1291-84D6BF679B5A}"/>
              </a:ext>
            </a:extLst>
          </p:cNvPr>
          <p:cNvSpPr/>
          <p:nvPr/>
        </p:nvSpPr>
        <p:spPr>
          <a:xfrm>
            <a:off x="1259632" y="3350473"/>
            <a:ext cx="7560840" cy="77704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26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FE72-3CAD-4A9C-55A1-B93037D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25" y="644078"/>
            <a:ext cx="3020801" cy="16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77B1-61A6-82CE-9D03-5EC25C3DE438}"/>
              </a:ext>
            </a:extLst>
          </p:cNvPr>
          <p:cNvSpPr txBox="1"/>
          <p:nvPr/>
        </p:nvSpPr>
        <p:spPr>
          <a:xfrm>
            <a:off x="3811336" y="38588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상대경로가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절대경로를 넣어야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B496F-FAE3-F7EB-55EB-89AB2FCDE25E}"/>
              </a:ext>
            </a:extLst>
          </p:cNvPr>
          <p:cNvSpPr/>
          <p:nvPr/>
        </p:nvSpPr>
        <p:spPr>
          <a:xfrm>
            <a:off x="3062038" y="3337843"/>
            <a:ext cx="1649565" cy="51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5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save_images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IMWRITE_JPEG_QUALITY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10)     # JPEG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화질 설정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IMWRITE_PNG_COMPRESSION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9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  # PNG </a:t>
            </a:r>
            <a:r>
              <a:rPr lang="ko-KR" altLang="en-US" sz="1600" b="0" dirty="0" err="1">
                <a:effectLst/>
                <a:latin typeface="ubuntu mono derivative powerline" panose="020B0509030602030204" pitchFamily="49" charset="0"/>
              </a:rPr>
              <a:t>압축율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설정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}write_test1.jpg',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}write_test2.jpg',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}write_test3.png',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}write_test4.png',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rint(‘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저장완료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’)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AA40D-4BDF-33BF-28E0-B7D9AF5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1206500"/>
            <a:ext cx="2152950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C0623-1D3A-E1E0-53E5-E1E1D847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76186"/>
            <a:ext cx="1584176" cy="1589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8D589-433C-714F-1360-DB75636D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45" y="3780001"/>
            <a:ext cx="1584176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EC79-7C9A-11CC-B397-E81EEDEF1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3" y="3217540"/>
            <a:ext cx="3492239" cy="23975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DDD97-B3E4-5F72-2768-D487AB6E496F}"/>
              </a:ext>
            </a:extLst>
          </p:cNvPr>
          <p:cNvCxnSpPr/>
          <p:nvPr/>
        </p:nvCxnSpPr>
        <p:spPr>
          <a:xfrm>
            <a:off x="5940154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A292D0-9AD0-5627-A84B-1550231893F4}"/>
              </a:ext>
            </a:extLst>
          </p:cNvPr>
          <p:cNvCxnSpPr/>
          <p:nvPr/>
        </p:nvCxnSpPr>
        <p:spPr>
          <a:xfrm>
            <a:off x="7683450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0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4.5.1 </a:t>
            </a:r>
            <a:r>
              <a:rPr lang="ko-KR" altLang="en-US" dirty="0"/>
              <a:t>카메라에서 프레임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exposure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CAP_PROP_EXPOSURE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노출 속성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74E57-790F-28F5-F6E6-24BE1F5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46" y="1196911"/>
            <a:ext cx="3365726" cy="26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29.97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size = (640, 360)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VideoWriter_fourcc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(*'DX50’)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속성을 실행창에 출력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print('width x height: ',size)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VideoWriterfourcc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f'delay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{delay}')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print('fps: ',fps)</a:t>
            </a:r>
          </a:p>
        </p:txBody>
      </p:sp>
    </p:spTree>
    <p:extLst>
      <p:ext uri="{BB962C8B-B14F-4D97-AF65-F5344CB8AC3E}">
        <p14:creationId xmlns:p14="http://schemas.microsoft.com/office/powerpoint/2010/main" val="205414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 지정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CAP_PROP_ZOOM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CAP_PROP_FOCUS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CAP_PROP_FRAME_WIDTH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size[0])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CAP_PROP_FRAME_HEIGHT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size[1])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동영상파일 개방 및 코덱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해상도 설정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writer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fps, size)</a:t>
            </a:r>
          </a:p>
        </p:txBody>
      </p:sp>
    </p:spTree>
    <p:extLst>
      <p:ext uri="{BB962C8B-B14F-4D97-AF65-F5344CB8AC3E}">
        <p14:creationId xmlns:p14="http://schemas.microsoft.com/office/powerpoint/2010/main" val="401123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(frame)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	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쓰기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9C79E-DAF2-2789-2CBF-495F0B2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2"/>
            <a:ext cx="40208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현재 프레임 번호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break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CECDA-DA8F-7AB1-F931-84DCABC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236"/>
            <a:ext cx="38917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603A03-5C0B-62CA-AB6D-39AF3CC4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43" y="1705372"/>
            <a:ext cx="1901150" cy="29461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9F5DC1-3318-8703-7B34-5C2021445AC4}"/>
              </a:ext>
            </a:extLst>
          </p:cNvPr>
          <p:cNvSpPr/>
          <p:nvPr/>
        </p:nvSpPr>
        <p:spPr>
          <a:xfrm>
            <a:off x="899592" y="3786059"/>
            <a:ext cx="3744416" cy="108012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)’)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(‘off’)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F760D6-1802-1CBE-8CAD-8AEA8125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933797"/>
            <a:ext cx="1724823" cy="26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4.6.2 matplotlib</a:t>
            </a:r>
            <a:r>
              <a:rPr lang="ko-KR" altLang="en-US" dirty="0"/>
              <a:t>로 이미지</a:t>
            </a:r>
            <a:r>
              <a:rPr lang="en-US" altLang="ko-KR" dirty="0"/>
              <a:t> </a:t>
            </a:r>
            <a:r>
              <a:rPr lang="ko-KR" altLang="en-US" dirty="0"/>
              <a:t>두개 동시에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=(6,4))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suptitle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image display')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(1, 2, 1)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열의 첫번째 이미지</a:t>
            </a:r>
            <a:endParaRPr lang="ko-KR" altLang="en-US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(1, 2, 2)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열의 두번째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CCCF9-8E01-DCA7-ACA4-8267C164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68880"/>
            <a:ext cx="3237620" cy="25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</a:t>
            </a:r>
            <a:r>
              <a:rPr lang="en-US" altLang="ko-KR" dirty="0"/>
              <a:t> </a:t>
            </a:r>
            <a:r>
              <a:rPr lang="ko-KR" altLang="en-US" dirty="0"/>
              <a:t>두개 동시에 출력하기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DDDE71-FF16-C1A1-4B7E-28E8304E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47" y="2137420"/>
            <a:ext cx="3587505" cy="27889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37F70C-0C74-C43E-68CA-F242C364038D}"/>
              </a:ext>
            </a:extLst>
          </p:cNvPr>
          <p:cNvSpPr/>
          <p:nvPr/>
        </p:nvSpPr>
        <p:spPr>
          <a:xfrm>
            <a:off x="3538050" y="4729708"/>
            <a:ext cx="164786" cy="18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9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8214</TotalTime>
  <Words>2549</Words>
  <Application>Microsoft Office PowerPoint</Application>
  <PresentationFormat>화면 슬라이드 쇼(16:10)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414</cp:revision>
  <cp:lastPrinted>2022-09-13T07:27:14Z</cp:lastPrinted>
  <dcterms:created xsi:type="dcterms:W3CDTF">2017-02-21T08:17:22Z</dcterms:created>
  <dcterms:modified xsi:type="dcterms:W3CDTF">2022-10-10T10:22:59Z</dcterms:modified>
</cp:coreProperties>
</file>