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8"/>
  </p:notesMasterIdLst>
  <p:handoutMasterIdLst>
    <p:handoutMasterId r:id="rId39"/>
  </p:handoutMasterIdLst>
  <p:sldIdLst>
    <p:sldId id="391" r:id="rId2"/>
    <p:sldId id="393" r:id="rId3"/>
    <p:sldId id="395" r:id="rId4"/>
    <p:sldId id="396" r:id="rId5"/>
    <p:sldId id="397" r:id="rId6"/>
    <p:sldId id="398" r:id="rId7"/>
    <p:sldId id="399" r:id="rId8"/>
    <p:sldId id="394" r:id="rId9"/>
    <p:sldId id="402" r:id="rId10"/>
    <p:sldId id="400" r:id="rId11"/>
    <p:sldId id="401" r:id="rId12"/>
    <p:sldId id="403" r:id="rId13"/>
    <p:sldId id="404" r:id="rId14"/>
    <p:sldId id="405" r:id="rId15"/>
    <p:sldId id="407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37" d="100"/>
          <a:sy n="137" d="100"/>
        </p:scale>
        <p:origin x="132" y="11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10/3/2022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c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value, count,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03966"/>
            <a:ext cx="6047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트랙바를 생성할 창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value: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 초기값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count: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최댓값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위치가 변경될 때마다 호출할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FBA2-4480-1288-2DC8-E44727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1596"/>
            <a:ext cx="2544619" cy="1905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76590-ABD7-08F0-237B-CBBC3F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1" y="3721596"/>
            <a:ext cx="2544620" cy="19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mage[:] = 150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image[0][0]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4266717" y="3957499"/>
            <a:ext cx="253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현재 이미지 색상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87B13-9B89-76F3-53FE-5EDF690A57E7}"/>
              </a:ext>
            </a:extLst>
          </p:cNvPr>
          <p:cNvSpPr/>
          <p:nvPr/>
        </p:nvSpPr>
        <p:spPr>
          <a:xfrm>
            <a:off x="4355976" y="510463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지정된 이미지 색상 가져와서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위치 </a:t>
            </a:r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시작값으로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지정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항상 고정이라고 생각 해 두면 편함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76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olive, violet, brown = (128, 128, 0), (221, 160, 221), (42, 42, 165)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230), (50, 310)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((350, 350, 3),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'SIMPLEX', (50, 50), cv2.FONT_HERSHEY_SIMPLEX, 2, brown)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'DUPLEX', (50, 130), cv2.FONT_HERSHEY_DUPLEX, 3, olive)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'TRIPLEX', pt1, cv2.FONT_HERSHEY_TRIPLEX, 2, violet)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cv2.FONT_HERSHEY_PLAIN | cv2.FONT_ITALIC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'ITALIC', pt2,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4, violet)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56335-03AF-583F-7EF5-F328271C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6" y="71887"/>
            <a:ext cx="1781444" cy="1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orange, blue, cyan = (0, 165, 255), (255, 0, 0), (255, 255, 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white, black = (255, 255, 255), (0, 0, 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500, 3), white, np.uint8)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center = 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[1]//2,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[0]//2)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(300, 50), (100, 220)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shade = (pt2[0] + 2, pt2[1] + 2)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center, 100,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50, orange,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pt2, 70, cyan, -1)</a:t>
            </a:r>
          </a:p>
        </p:txBody>
      </p:sp>
    </p:spTree>
    <p:extLst>
      <p:ext uri="{BB962C8B-B14F-4D97-AF65-F5344CB8AC3E}">
        <p14:creationId xmlns:p14="http://schemas.microsoft.com/office/powerpoint/2010/main" val="296600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font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.FONT_HERSHEY_COMPLEX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center_blue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center, font, 1.0,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'pt1_orange', pt1, font, 0.8, orange)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shade, font, 1.2, black, 2)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폰트 두께를 더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두껍게하고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위치를 약간 옮김으로 그림자 효과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pt2, font, 1.2, cyan, 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8DA8F-FA09-E9BD-8EC1-0390939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80" y="3876252"/>
            <a:ext cx="2600904" cy="1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4.3.4 </a:t>
            </a:r>
            <a:r>
              <a:rPr lang="ko-KR" altLang="en-US" dirty="0"/>
              <a:t>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400),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eye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((50, 100),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50:150] = eye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200:300] = eye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((70, 30),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image[200:270, 150:180]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mouse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((20, 70),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image[300:320, 130:200] = mouse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74DF7-D41F-2A02-CB40-3FED18DE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3812"/>
            <a:ext cx="2950704" cy="3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600" dirty="0">
              <a:solidFill>
                <a:srgbClr val="7030A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ef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Mouse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():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300, 3), (255, 255, 255),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"Draw Event"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076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왼쪽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global 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(x, y), (255, 0, 0),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</p:spTree>
    <p:extLst>
      <p:ext uri="{BB962C8B-B14F-4D97-AF65-F5344CB8AC3E}">
        <p14:creationId xmlns:p14="http://schemas.microsoft.com/office/powerpoint/2010/main" val="164981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오른쪽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EVENT_RBUTTONDOWN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dx,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- 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 - y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radius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sqrt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(dx*dx +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radius, (0, 0, 255),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40FD0-4604-6DCA-0E98-57DAD9D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44" y="1561356"/>
            <a:ext cx="2441292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추가 조건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제한시간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ko-KR" altLang="en-US" dirty="0">
                <a:solidFill>
                  <a:srgbClr val="0000FF"/>
                </a:solidFill>
              </a:rPr>
              <a:t>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ko-KR" altLang="en-US" dirty="0"/>
              <a:t>마우스 휠 을 조작 했을 때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en-US" altLang="ko-KR" dirty="0"/>
              <a:t>(</a:t>
            </a:r>
            <a:r>
              <a:rPr lang="ko-KR" altLang="en-US" dirty="0"/>
              <a:t>지우개 역할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E991B-CA78-278B-24AE-4594E921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02497"/>
            <a:ext cx="2016224" cy="221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3BF2B-84EE-3650-587E-37419ABD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8" y="3102497"/>
            <a:ext cx="2016224" cy="22165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D5C9E9-F2CB-6AA1-7BF2-B4AD590DDCFE}"/>
              </a:ext>
            </a:extLst>
          </p:cNvPr>
          <p:cNvSpPr/>
          <p:nvPr/>
        </p:nvSpPr>
        <p:spPr>
          <a:xfrm>
            <a:off x="4139952" y="4081636"/>
            <a:ext cx="864096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EVENT_MOUSEWHEEL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(0, 0), (300, 300), (255, 255, 255), cv2.FILLED)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F20737-38CE-B33D-1291-84D6BF679B5A}"/>
              </a:ext>
            </a:extLst>
          </p:cNvPr>
          <p:cNvSpPr/>
          <p:nvPr/>
        </p:nvSpPr>
        <p:spPr>
          <a:xfrm>
            <a:off x="1259632" y="3350473"/>
            <a:ext cx="7560840" cy="77704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26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FE72-3CAD-4A9C-55A1-B93037D7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25" y="644078"/>
            <a:ext cx="3020801" cy="1642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77B1-61A6-82CE-9D03-5EC25C3DE438}"/>
              </a:ext>
            </a:extLst>
          </p:cNvPr>
          <p:cNvSpPr txBox="1"/>
          <p:nvPr/>
        </p:nvSpPr>
        <p:spPr>
          <a:xfrm>
            <a:off x="3811336" y="385887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상대경로가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절대경로를 넣어야 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6B496F-FAE3-F7EB-55EB-89AB2FCDE25E}"/>
              </a:ext>
            </a:extLst>
          </p:cNvPr>
          <p:cNvSpPr/>
          <p:nvPr/>
        </p:nvSpPr>
        <p:spPr>
          <a:xfrm>
            <a:off x="3062038" y="3337843"/>
            <a:ext cx="1649565" cy="51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5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save_images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IMWRITE_JPEG_QUALITY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10)     # JPEG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화질 설정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IMWRITE_PNG_COMPRESSION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9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  # PNG </a:t>
            </a:r>
            <a:r>
              <a:rPr lang="ko-KR" altLang="en-US" sz="1600" b="0" dirty="0" err="1">
                <a:effectLst/>
                <a:latin typeface="ubuntu mono derivative powerline" panose="020B0509030602030204" pitchFamily="49" charset="0"/>
              </a:rPr>
              <a:t>압축율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설정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8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}write_test1.jpg',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}write_test2.jpg',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}write_test3.png',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}write_test4.png',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rint(‘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저장완료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’)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AA40D-4BDF-33BF-28E0-B7D9AF5E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86" y="1206500"/>
            <a:ext cx="2152950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C0623-1D3A-E1E0-53E5-E1E1D847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76186"/>
            <a:ext cx="1584176" cy="1589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8D589-433C-714F-1360-DB75636D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45" y="3780001"/>
            <a:ext cx="1584176" cy="1584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19EC79-7C9A-11CC-B397-E81EEDEF1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93" y="3217540"/>
            <a:ext cx="3492239" cy="23975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3DDD97-B3E4-5F72-2768-D487AB6E496F}"/>
              </a:ext>
            </a:extLst>
          </p:cNvPr>
          <p:cNvCxnSpPr/>
          <p:nvPr/>
        </p:nvCxnSpPr>
        <p:spPr>
          <a:xfrm>
            <a:off x="5940154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A292D0-9AD0-5627-A84B-1550231893F4}"/>
              </a:ext>
            </a:extLst>
          </p:cNvPr>
          <p:cNvCxnSpPr/>
          <p:nvPr/>
        </p:nvCxnSpPr>
        <p:spPr>
          <a:xfrm>
            <a:off x="7683450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4.5.1 </a:t>
            </a:r>
            <a:r>
              <a:rPr lang="ko-KR" altLang="en-US" dirty="0"/>
              <a:t>카메라에서 프레임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exposure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CAP_PROP_EXPOSURE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노출 속성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74E57-790F-28F5-F6E6-24BE1F5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46" y="1196911"/>
            <a:ext cx="3365726" cy="26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29.97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size = (640, 360)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VideoWriter_fourcc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(*'DX50’)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속성을 실행창에 출력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print('width x height: ',size)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VideoWriterfourcc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f'delay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{delay}')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print('fps: ',fps)</a:t>
            </a:r>
          </a:p>
        </p:txBody>
      </p:sp>
    </p:spTree>
    <p:extLst>
      <p:ext uri="{BB962C8B-B14F-4D97-AF65-F5344CB8AC3E}">
        <p14:creationId xmlns:p14="http://schemas.microsoft.com/office/powerpoint/2010/main" val="205414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 지정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CAP_PROP_ZOOM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CAP_PROP_FOCUS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CAP_PROP_FRAME_WIDTH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size[0])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CAP_PROP_FRAME_HEIGHT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size[1])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동영상파일 개방 및 코덱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해상도 설정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writer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fps, size)</a:t>
            </a:r>
          </a:p>
        </p:txBody>
      </p:sp>
    </p:spTree>
    <p:extLst>
      <p:ext uri="{BB962C8B-B14F-4D97-AF65-F5344CB8AC3E}">
        <p14:creationId xmlns:p14="http://schemas.microsoft.com/office/powerpoint/2010/main" val="4011230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(frame)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	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쓰기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9C79E-DAF2-2789-2CBF-495F0B2A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5452"/>
            <a:ext cx="40208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30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현재 프레임 번호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break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CECDA-DA8F-7AB1-F931-84DCABC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2236"/>
            <a:ext cx="38917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8083</TotalTime>
  <Words>3859</Words>
  <Application>Microsoft Office PowerPoint</Application>
  <PresentationFormat>화면 슬라이드 쇼(16:10)</PresentationFormat>
  <Paragraphs>582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413</cp:revision>
  <cp:lastPrinted>2022-09-13T07:27:14Z</cp:lastPrinted>
  <dcterms:created xsi:type="dcterms:W3CDTF">2017-02-21T08:17:22Z</dcterms:created>
  <dcterms:modified xsi:type="dcterms:W3CDTF">2022-10-03T22:38:44Z</dcterms:modified>
</cp:coreProperties>
</file>