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"/>
  </p:notesMasterIdLst>
  <p:handoutMasterIdLst>
    <p:handoutMasterId r:id="rId5"/>
  </p:handoutMasterIdLst>
  <p:sldIdLst>
    <p:sldId id="474" r:id="rId2"/>
    <p:sldId id="473" r:id="rId3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718" autoAdjust="0"/>
  </p:normalViewPr>
  <p:slideViewPr>
    <p:cSldViewPr>
      <p:cViewPr varScale="1">
        <p:scale>
          <a:sx n="197" d="100"/>
          <a:sy n="197" d="100"/>
        </p:scale>
        <p:origin x="708" y="11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11/6/2022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11/6/2022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11/6/2022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11/6/2022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6</a:t>
            </a:r>
            <a:br>
              <a:rPr lang="en-US" altLang="ko-KR" b="1" dirty="0"/>
            </a:br>
            <a:r>
              <a:rPr lang="ko-KR" altLang="en-US" dirty="0"/>
              <a:t>화소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36389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6.1.1 </a:t>
            </a:r>
            <a:r>
              <a:rPr lang="ko-KR" altLang="en-US" dirty="0"/>
              <a:t>화소</a:t>
            </a:r>
            <a:r>
              <a:rPr lang="en-US" altLang="ko-KR" dirty="0"/>
              <a:t>(</a:t>
            </a:r>
            <a:r>
              <a:rPr lang="ko-KR" altLang="en-US" dirty="0"/>
              <a:t>행렬 원소</a:t>
            </a:r>
            <a:r>
              <a:rPr lang="en-US" altLang="ko-KR" dirty="0"/>
              <a:t>) </a:t>
            </a:r>
            <a:r>
              <a:rPr lang="ko-KR" altLang="en-US" dirty="0"/>
              <a:t>접근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35472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2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직접 접근 방법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00B0F0"/>
                </a:solidFill>
                <a:effectLst/>
                <a:latin typeface="ubuntu mono derivative powerline" panose="020B0509030602030204" pitchFamily="49" charset="0"/>
              </a:rPr>
              <a:t>mat_access1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(mat):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    for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in range(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mat.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[0]):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        for j in range(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mat.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[1]):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            k = mat[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j]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            mat[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j] = k * 2</a:t>
            </a:r>
          </a:p>
          <a:p>
            <a:br>
              <a:rPr lang="en-US" altLang="ko-KR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mat1 = </a:t>
            </a:r>
            <a:r>
              <a:rPr lang="en-US" altLang="ko-KR" sz="12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arange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(10).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reshape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(2, 5)</a:t>
            </a:r>
          </a:p>
          <a:p>
            <a:br>
              <a:rPr lang="en-US" altLang="ko-KR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200" b="0" dirty="0">
                <a:effectLst/>
                <a:latin typeface="ubuntu mono derivative powerline" panose="020B0509030602030204" pitchFamily="49" charset="0"/>
              </a:rPr>
              <a:t>원소 처리 전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: \n{mat1}\n")</a:t>
            </a:r>
          </a:p>
          <a:p>
            <a:r>
              <a:rPr lang="en-US" altLang="ko-KR" sz="1200" b="0" dirty="0">
                <a:solidFill>
                  <a:srgbClr val="00B0F0"/>
                </a:solidFill>
                <a:effectLst/>
                <a:latin typeface="ubuntu mono derivative powerline" panose="020B0509030602030204" pitchFamily="49" charset="0"/>
              </a:rPr>
              <a:t>mat_access1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(mat1)</a:t>
            </a:r>
          </a:p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200" b="0" dirty="0">
                <a:effectLst/>
                <a:latin typeface="ubuntu mono derivative powerline" panose="020B0509030602030204" pitchFamily="49" charset="0"/>
              </a:rPr>
              <a:t>원소 처리 후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: \n{mat1}\n")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65AAAA-B4C2-30D2-9F23-CA626FB9B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524" y="3678294"/>
            <a:ext cx="1368152" cy="11832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D43414-3960-BFFA-B71E-7958963902BD}"/>
              </a:ext>
            </a:extLst>
          </p:cNvPr>
          <p:cNvSpPr/>
          <p:nvPr/>
        </p:nvSpPr>
        <p:spPr>
          <a:xfrm>
            <a:off x="5687412" y="1993404"/>
            <a:ext cx="32755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2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item, itemset 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방법</a:t>
            </a:r>
            <a:endParaRPr lang="en-US" altLang="ko-KR" sz="12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00B0F0"/>
                </a:solidFill>
                <a:effectLst/>
                <a:latin typeface="ubuntu mono derivative powerline" panose="020B0509030602030204" pitchFamily="49" charset="0"/>
              </a:rPr>
              <a:t>mat_access2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(mat):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    for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in range(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mat.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[0]):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        for j in range(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mat.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[1]):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            k =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mat.</a:t>
            </a:r>
            <a:r>
              <a:rPr lang="en-US" altLang="ko-KR" sz="1200" dirty="0" err="1">
                <a:latin typeface="ubuntu mono derivative powerline" panose="020B0509030602030204" pitchFamily="49" charset="0"/>
              </a:rPr>
              <a:t>item</a:t>
            </a:r>
            <a:r>
              <a:rPr lang="en-US" altLang="ko-KR" sz="12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200" dirty="0" err="1">
                <a:latin typeface="ubuntu mono derivative powerline" panose="020B0509030602030204" pitchFamily="49" charset="0"/>
              </a:rPr>
              <a:t>i</a:t>
            </a:r>
            <a:r>
              <a:rPr lang="en-US" altLang="ko-KR" sz="1200" dirty="0">
                <a:latin typeface="ubuntu mono derivative powerline" panose="020B0509030602030204" pitchFamily="49" charset="0"/>
              </a:rPr>
              <a:t>, j)</a:t>
            </a:r>
            <a:endParaRPr lang="en-US" altLang="ko-KR" sz="12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mat.itemset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((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, j), k * 2)</a:t>
            </a:r>
          </a:p>
          <a:p>
            <a:br>
              <a:rPr lang="en-US" altLang="ko-KR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mat2 = </a:t>
            </a:r>
            <a:r>
              <a:rPr lang="en-US" altLang="ko-KR" sz="12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2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arange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(10).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reshape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(2, 5)</a:t>
            </a:r>
          </a:p>
          <a:p>
            <a:br>
              <a:rPr lang="en-US" altLang="ko-KR" sz="12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200" b="0" dirty="0">
                <a:effectLst/>
                <a:latin typeface="ubuntu mono derivative powerline" panose="020B0509030602030204" pitchFamily="49" charset="0"/>
              </a:rPr>
              <a:t>원소 처리 전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: \n{mat2}\n")</a:t>
            </a:r>
          </a:p>
          <a:p>
            <a:r>
              <a:rPr lang="en-US" altLang="ko-KR" sz="1200" b="0" dirty="0">
                <a:solidFill>
                  <a:srgbClr val="00B0F0"/>
                </a:solidFill>
                <a:effectLst/>
                <a:latin typeface="ubuntu mono derivative powerline" panose="020B0509030602030204" pitchFamily="49" charset="0"/>
              </a:rPr>
              <a:t>mat_access2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(mat2)</a:t>
            </a:r>
          </a:p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200" b="0" dirty="0">
                <a:effectLst/>
                <a:latin typeface="ubuntu mono derivative powerline" panose="020B0509030602030204" pitchFamily="49" charset="0"/>
              </a:rPr>
              <a:t>원소 처리 후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: \n{mat2}\n")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6CCA2C0-A03A-16ED-A269-67D166D67EA3}"/>
              </a:ext>
            </a:extLst>
          </p:cNvPr>
          <p:cNvSpPr/>
          <p:nvPr/>
        </p:nvSpPr>
        <p:spPr>
          <a:xfrm>
            <a:off x="1835696" y="3145532"/>
            <a:ext cx="1074365" cy="19836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BF5C32D-346A-783D-C7DB-C02123124819}"/>
              </a:ext>
            </a:extLst>
          </p:cNvPr>
          <p:cNvSpPr/>
          <p:nvPr/>
        </p:nvSpPr>
        <p:spPr>
          <a:xfrm>
            <a:off x="6618721" y="3134615"/>
            <a:ext cx="1464041" cy="20928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82FD27C-0831-C389-0124-512AFCD33F3B}"/>
              </a:ext>
            </a:extLst>
          </p:cNvPr>
          <p:cNvSpPr/>
          <p:nvPr/>
        </p:nvSpPr>
        <p:spPr>
          <a:xfrm>
            <a:off x="1835695" y="3343901"/>
            <a:ext cx="1388066" cy="19443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DB6B042-454A-B2B1-7843-1BFA9A42DA38}"/>
              </a:ext>
            </a:extLst>
          </p:cNvPr>
          <p:cNvSpPr/>
          <p:nvPr/>
        </p:nvSpPr>
        <p:spPr>
          <a:xfrm>
            <a:off x="6614271" y="3347209"/>
            <a:ext cx="2075865" cy="198369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9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2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12669</TotalTime>
  <Words>273</Words>
  <Application>Microsoft Office PowerPoint</Application>
  <PresentationFormat>화면 슬라이드 쇼(16:10)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powerline</vt:lpstr>
      <vt:lpstr>Wingdings</vt:lpstr>
      <vt:lpstr>2022 강의-영상처리</vt:lpstr>
      <vt:lpstr>CHAPTER 6 화소 처리</vt:lpstr>
      <vt:lpstr>6. 화소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458</cp:revision>
  <cp:lastPrinted>2022-09-13T07:27:14Z</cp:lastPrinted>
  <dcterms:created xsi:type="dcterms:W3CDTF">2017-02-21T08:17:22Z</dcterms:created>
  <dcterms:modified xsi:type="dcterms:W3CDTF">2022-11-06T13:36:15Z</dcterms:modified>
</cp:coreProperties>
</file>