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94" r:id="rId4"/>
    <p:sldId id="386" r:id="rId5"/>
    <p:sldId id="372" r:id="rId6"/>
    <p:sldId id="369" r:id="rId7"/>
    <p:sldId id="370" r:id="rId8"/>
    <p:sldId id="373" r:id="rId9"/>
    <p:sldId id="375" r:id="rId10"/>
    <p:sldId id="345" r:id="rId11"/>
    <p:sldId id="374" r:id="rId12"/>
    <p:sldId id="376" r:id="rId13"/>
    <p:sldId id="378" r:id="rId14"/>
    <p:sldId id="377" r:id="rId15"/>
    <p:sldId id="381" r:id="rId16"/>
    <p:sldId id="380" r:id="rId17"/>
    <p:sldId id="390" r:id="rId18"/>
    <p:sldId id="389" r:id="rId19"/>
    <p:sldId id="382" r:id="rId20"/>
    <p:sldId id="383" r:id="rId21"/>
    <p:sldId id="384" r:id="rId22"/>
    <p:sldId id="385" r:id="rId23"/>
    <p:sldId id="387" r:id="rId24"/>
    <p:sldId id="388" r:id="rId25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18" autoAdjust="0"/>
  </p:normalViewPr>
  <p:slideViewPr>
    <p:cSldViewPr>
      <p:cViewPr varScale="1">
        <p:scale>
          <a:sx n="163" d="100"/>
          <a:sy n="163" d="100"/>
        </p:scale>
        <p:origin x="132" y="7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9/19/2022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2"/>
            <a:r>
              <a:rPr lang="ko-KR" altLang="en-US" kern="0" dirty="0"/>
              <a:t>모듈</a:t>
            </a:r>
            <a:endParaRPr lang="en-US" altLang="ko-KR" kern="0" dirty="0"/>
          </a:p>
          <a:p>
            <a:pPr lvl="3"/>
            <a:r>
              <a:rPr lang="ko-KR" altLang="en-US" kern="0" dirty="0"/>
              <a:t>클래스</a:t>
            </a:r>
            <a:r>
              <a:rPr lang="en-US" altLang="ko-KR" kern="0" dirty="0"/>
              <a:t>, </a:t>
            </a:r>
            <a:r>
              <a:rPr lang="ko-KR" altLang="en-US" kern="0" dirty="0"/>
              <a:t>함수 등을 모아 둔 파일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endParaRPr lang="en-US" altLang="ko-KR" kern="0" dirty="0"/>
          </a:p>
          <a:p>
            <a:pPr lvl="3"/>
            <a:r>
              <a:rPr lang="ko-KR" altLang="en-US" kern="0" dirty="0"/>
              <a:t>같은 뜻이라고 생각하면 편함</a:t>
            </a:r>
            <a:endParaRPr lang="en-US" altLang="ko-KR" kern="0" dirty="0"/>
          </a:p>
          <a:p>
            <a:pPr lvl="3"/>
            <a:r>
              <a:rPr lang="ko-KR" altLang="en-US" kern="0" dirty="0"/>
              <a:t>모듈을 모아 둔 폴더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480" y="1207228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CAE5-A1F0-E856-F63C-F3C66C9D32A6}"/>
              </a:ext>
            </a:extLst>
          </p:cNvPr>
          <p:cNvSpPr/>
          <p:nvPr/>
        </p:nvSpPr>
        <p:spPr>
          <a:xfrm>
            <a:off x="1184729" y="3481090"/>
            <a:ext cx="2883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java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java.util.Scanner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82891-B41D-7C39-1E48-83528069079B}"/>
              </a:ext>
            </a:extLst>
          </p:cNvPr>
          <p:cNvSpPr/>
          <p:nvPr/>
        </p:nvSpPr>
        <p:spPr>
          <a:xfrm>
            <a:off x="1184730" y="2565112"/>
            <a:ext cx="2811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#include</a:t>
            </a:r>
            <a:r>
              <a:rPr lang="en-US" altLang="ko-KR" sz="1600" b="0" i="0" dirty="0">
                <a:solidFill>
                  <a:srgbClr val="FFC0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&lt;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timer.h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&gt;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189561" y="4390842"/>
            <a:ext cx="2878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python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2CDF8-79B2-F4D0-C6F1-D713365592D6}"/>
              </a:ext>
            </a:extLst>
          </p:cNvPr>
          <p:cNvSpPr/>
          <p:nvPr/>
        </p:nvSpPr>
        <p:spPr>
          <a:xfrm>
            <a:off x="4865867" y="2565112"/>
            <a:ext cx="3681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c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t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ime_t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t;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t =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time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(null);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DD6F1-2EFC-FAD8-EE57-600D06A22046}"/>
              </a:ext>
            </a:extLst>
          </p:cNvPr>
          <p:cNvSpPr/>
          <p:nvPr/>
        </p:nvSpPr>
        <p:spPr>
          <a:xfrm>
            <a:off x="4869666" y="3481090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java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in = new 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Scanner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(System.in);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40A25-E665-A481-BDD8-3454A81728D5}"/>
              </a:ext>
            </a:extLst>
          </p:cNvPr>
          <p:cNvSpPr/>
          <p:nvPr/>
        </p:nvSpPr>
        <p:spPr>
          <a:xfrm>
            <a:off x="4869666" y="4390841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python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.</a:t>
            </a:r>
            <a:r>
              <a:rPr lang="en-US" altLang="ko-KR" sz="1600" b="0" i="0" dirty="0" err="1">
                <a:solidFill>
                  <a:srgbClr val="0000FF"/>
                </a:solidFill>
                <a:effectLst/>
                <a:latin typeface="Ubuntu Mono derivative Powerlin" panose="020B0509030602030204" pitchFamily="49" charset="0"/>
              </a:rPr>
              <a:t>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644248" y="2155991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라이브러리 불러오기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61A29080-3F0C-8CB7-34E3-42261A6FC890}"/>
              </a:ext>
            </a:extLst>
          </p:cNvPr>
          <p:cNvSpPr txBox="1">
            <a:spLocks/>
          </p:cNvSpPr>
          <p:nvPr/>
        </p:nvSpPr>
        <p:spPr>
          <a:xfrm>
            <a:off x="4283968" y="2155991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불러온 라이브러리 사용하기</a:t>
            </a:r>
            <a:endParaRPr lang="en-US" altLang="ko-KR" sz="1600" i="1" kern="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6A018E-DC6A-9941-EB4C-C157D161D36F}"/>
              </a:ext>
            </a:extLst>
          </p:cNvPr>
          <p:cNvCxnSpPr>
            <a:cxnSpLocks/>
          </p:cNvCxnSpPr>
          <p:nvPr/>
        </p:nvCxnSpPr>
        <p:spPr>
          <a:xfrm>
            <a:off x="4283968" y="2155991"/>
            <a:ext cx="0" cy="2933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7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1000"/>
            <a:ext cx="8229600" cy="4127500"/>
          </a:xfrm>
        </p:spPr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A001E-8AB8-D89A-430E-0C58FB5DF8C6}"/>
              </a:ext>
            </a:extLst>
          </p:cNvPr>
          <p:cNvSpPr/>
          <p:nvPr/>
        </p:nvSpPr>
        <p:spPr>
          <a:xfrm>
            <a:off x="1881833" y="2607848"/>
            <a:ext cx="17540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original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B3EF0A4C-3446-B9E3-10A9-705189568E63}"/>
              </a:ext>
            </a:extLst>
          </p:cNvPr>
          <p:cNvSpPr txBox="1">
            <a:spLocks/>
          </p:cNvSpPr>
          <p:nvPr/>
        </p:nvSpPr>
        <p:spPr>
          <a:xfrm>
            <a:off x="539552" y="2112188"/>
            <a:ext cx="3028840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간편하게 사용하기</a:t>
            </a:r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65D31E-4303-912F-B7CE-EFD74262BE0B}"/>
              </a:ext>
            </a:extLst>
          </p:cNvPr>
          <p:cNvSpPr/>
          <p:nvPr/>
        </p:nvSpPr>
        <p:spPr>
          <a:xfrm>
            <a:off x="5148064" y="2607848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original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umpy.array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D730D-57D2-7923-B876-098E8C14A6EB}"/>
              </a:ext>
            </a:extLst>
          </p:cNvPr>
          <p:cNvSpPr/>
          <p:nvPr/>
        </p:nvSpPr>
        <p:spPr>
          <a:xfrm>
            <a:off x="1881833" y="3929225"/>
            <a:ext cx="20420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used as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import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 </a:t>
            </a:r>
            <a:r>
              <a:rPr lang="en-US" altLang="ko-KR" sz="1600" b="0" i="0" dirty="0" err="1">
                <a:effectLst/>
                <a:latin typeface="Ubuntu Mono derivative Powerlin" panose="020B0509030602030204" pitchFamily="49" charset="0"/>
              </a:rPr>
              <a:t>numpy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b="0" i="0" dirty="0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as</a:t>
            </a:r>
            <a:r>
              <a:rPr lang="ko-KR" altLang="en-US" sz="1600" b="0" i="0" dirty="0">
                <a:effectLst/>
                <a:latin typeface="Ubuntu Mono derivative Powerlin" panose="020B0509030602030204" pitchFamily="49" charset="0"/>
              </a:rPr>
              <a:t> 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13781-BD99-2C5A-0407-063498547142}"/>
              </a:ext>
            </a:extLst>
          </p:cNvPr>
          <p:cNvSpPr/>
          <p:nvPr/>
        </p:nvSpPr>
        <p:spPr>
          <a:xfrm>
            <a:off x="5148064" y="3929225"/>
            <a:ext cx="412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 as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  <a:p>
            <a:r>
              <a:rPr lang="en-US" altLang="ko-KR" sz="1600" dirty="0" err="1">
                <a:solidFill>
                  <a:srgbClr val="CC9B0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b="0" i="0" dirty="0" err="1">
                <a:solidFill>
                  <a:srgbClr val="CC9B00"/>
                </a:solidFill>
                <a:effectLst/>
                <a:latin typeface="Ubuntu Mono derivative Powerlin" panose="020B0509030602030204" pitchFamily="49" charset="0"/>
              </a:rPr>
              <a:t>.array</a:t>
            </a:r>
            <a:r>
              <a:rPr lang="en-US" altLang="ko-KR" sz="1600" b="0" i="0" dirty="0">
                <a:effectLst/>
                <a:latin typeface="Ubuntu Mono derivative Powerlin" panose="020B0509030602030204" pitchFamily="49" charset="0"/>
              </a:rPr>
              <a:t>([1, 2, 3])</a:t>
            </a:r>
            <a:endParaRPr lang="en-US" altLang="ko-KR" sz="1600" b="0" dirty="0">
              <a:effectLst/>
              <a:latin typeface="Ubuntu Mono derivative Powerlin" panose="020B0509030602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B0FC91-AA37-9B1F-0A0C-63628C7487E6}"/>
              </a:ext>
            </a:extLst>
          </p:cNvPr>
          <p:cNvCxnSpPr>
            <a:cxnSpLocks/>
          </p:cNvCxnSpPr>
          <p:nvPr/>
        </p:nvCxnSpPr>
        <p:spPr>
          <a:xfrm>
            <a:off x="1907704" y="3577580"/>
            <a:ext cx="5616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5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list1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([1, 2, 3, 4, 5, 6, 7, 8])</a:t>
            </a:r>
          </a:p>
          <a:p>
            <a:pPr lvl="3"/>
            <a:r>
              <a:rPr lang="en-US" altLang="ko-KR" sz="1433" dirty="0"/>
              <a:t>list2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([10, 20, 30, 40, 50, 60, 70, 80])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위 두개의 배열을 </a:t>
            </a:r>
            <a:r>
              <a:rPr lang="en-US" altLang="ko-KR" sz="1433" dirty="0"/>
              <a:t>(2, 4) </a:t>
            </a:r>
            <a:r>
              <a:rPr lang="ko-KR" altLang="en-US" sz="1433" dirty="0"/>
              <a:t>형태로 바꾸고</a:t>
            </a:r>
            <a:r>
              <a:rPr lang="en-US" altLang="ko-KR" sz="1433" dirty="0"/>
              <a:t>, </a:t>
            </a:r>
            <a:r>
              <a:rPr lang="ko-KR" altLang="en-US" sz="1433" dirty="0"/>
              <a:t>두 배열의 </a:t>
            </a:r>
            <a:r>
              <a:rPr lang="ko-KR" altLang="en-US" sz="1433" dirty="0">
                <a:solidFill>
                  <a:srgbClr val="FF0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곱</a:t>
            </a:r>
            <a:r>
              <a:rPr lang="ko-KR" altLang="en-US" sz="1433" dirty="0"/>
              <a:t>을 출력하라</a:t>
            </a:r>
            <a:r>
              <a:rPr lang="en-US" altLang="ko-KR" sz="1433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907704" y="4297660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</p:spTree>
    <p:extLst>
      <p:ext uri="{BB962C8B-B14F-4D97-AF65-F5344CB8AC3E}">
        <p14:creationId xmlns:p14="http://schemas.microsoft.com/office/powerpoint/2010/main" val="158536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sz="1767" dirty="0"/>
              <a:t>1. </a:t>
            </a:r>
            <a:r>
              <a:rPr lang="ko-KR" altLang="en-US" sz="1767" dirty="0"/>
              <a:t>위 두개의 배열을 </a:t>
            </a:r>
            <a:r>
              <a:rPr lang="en-US" altLang="ko-KR" sz="1767" dirty="0"/>
              <a:t>(2, 4) </a:t>
            </a:r>
            <a:r>
              <a:rPr lang="ko-KR" altLang="en-US" sz="1767" dirty="0"/>
              <a:t>형태로 바꾸기</a:t>
            </a:r>
            <a:r>
              <a:rPr lang="en-US" altLang="ko-KR" sz="1767" dirty="0"/>
              <a:t>.</a:t>
            </a:r>
          </a:p>
          <a:p>
            <a:pPr lvl="1"/>
            <a:r>
              <a:rPr lang="en-US" altLang="ko-KR" sz="1767" dirty="0"/>
              <a:t>2. </a:t>
            </a:r>
            <a:r>
              <a:rPr lang="ko-KR" altLang="en-US" sz="1767" dirty="0"/>
              <a:t>두 배열의 </a:t>
            </a:r>
            <a:r>
              <a:rPr lang="ko-KR" altLang="en-US" sz="1767" dirty="0">
                <a:solidFill>
                  <a:srgbClr val="FF0000"/>
                </a:solidFill>
              </a:rPr>
              <a:t>합</a:t>
            </a:r>
            <a:r>
              <a:rPr lang="ko-KR" altLang="en-US" sz="1767" dirty="0"/>
              <a:t>과 </a:t>
            </a:r>
            <a:r>
              <a:rPr lang="ko-KR" altLang="en-US" sz="1767" dirty="0">
                <a:solidFill>
                  <a:srgbClr val="00B050"/>
                </a:solidFill>
              </a:rPr>
              <a:t>곱</a:t>
            </a:r>
            <a:r>
              <a:rPr lang="ko-KR" altLang="en-US" sz="1767" dirty="0"/>
              <a:t>을 출력하기</a:t>
            </a:r>
            <a:r>
              <a:rPr lang="en-US" altLang="ko-KR" sz="1767" dirty="0"/>
              <a:t>.</a:t>
            </a:r>
          </a:p>
          <a:p>
            <a:pPr lvl="2"/>
            <a:endParaRPr lang="en-US" altLang="ko-KR" sz="16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142955" lvl="3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([1, 2, 3, 4, 5, 6, 7, 8])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([10, 20, 30, 40, 50, 60, 70, 80])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list1.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list2.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+ list2)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* list2)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5278E-9574-0EEB-0215-92BB5A545203}"/>
              </a:ext>
            </a:extLst>
          </p:cNvPr>
          <p:cNvSpPr/>
          <p:nvPr/>
        </p:nvSpPr>
        <p:spPr>
          <a:xfrm>
            <a:off x="6457147" y="359087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25403-0BC1-7F2B-BB5D-88203496F541}"/>
              </a:ext>
            </a:extLst>
          </p:cNvPr>
          <p:cNvSpPr/>
          <p:nvPr/>
        </p:nvSpPr>
        <p:spPr>
          <a:xfrm>
            <a:off x="1237683" y="3289548"/>
            <a:ext cx="3312368" cy="64807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C3AE00-4EDB-609C-36C9-E44F3028AA77}"/>
              </a:ext>
            </a:extLst>
          </p:cNvPr>
          <p:cNvSpPr/>
          <p:nvPr/>
        </p:nvSpPr>
        <p:spPr>
          <a:xfrm>
            <a:off x="1907704" y="4184464"/>
            <a:ext cx="1296144" cy="48132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3.0 print</a:t>
            </a:r>
          </a:p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D7E09-8432-D73A-C14B-C2B2443377F9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E1040BFF-91CD-4D13-285E-0E65C6C48C73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3.0 print</a:t>
            </a:r>
          </a:p>
          <a:p>
            <a:pPr lvl="1"/>
            <a:r>
              <a:rPr lang="ko-KR" altLang="en-US" sz="1600" dirty="0"/>
              <a:t>출력 방법</a:t>
            </a:r>
            <a:endParaRPr lang="en-US" altLang="ko-KR" sz="1600" dirty="0"/>
          </a:p>
          <a:p>
            <a:pPr lvl="2"/>
            <a:r>
              <a:rPr lang="en-US" altLang="ko-KR" sz="1433" dirty="0"/>
              <a:t>%</a:t>
            </a:r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r>
              <a:rPr lang="en-US" altLang="ko-KR" sz="1433" dirty="0"/>
              <a:t>.format</a:t>
            </a:r>
          </a:p>
          <a:p>
            <a:pPr marL="761970" lvl="2" indent="0">
              <a:buNone/>
            </a:pPr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endParaRPr lang="en-US" altLang="ko-KR" sz="1433" dirty="0"/>
          </a:p>
          <a:p>
            <a:pPr lvl="2"/>
            <a:r>
              <a:rPr lang="en-US" altLang="ko-KR" sz="1433" dirty="0"/>
              <a:t>f-string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619672" y="2280778"/>
            <a:ext cx="7704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solutuon1 (%)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(.format)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{}</a:t>
            </a:r>
            <a:r>
              <a:rPr lang="ko-KR" altLang="en-US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.format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(a[0], a[1], a[2]))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(f-string)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배열에 있는 값은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a[0]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a[1]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 {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a[2]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}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입니다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.")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025890-0DD1-B25A-3339-893DD4EA66A0}"/>
              </a:ext>
            </a:extLst>
          </p:cNvPr>
          <p:cNvSpPr txBox="1">
            <a:spLocks/>
          </p:cNvSpPr>
          <p:nvPr/>
        </p:nvSpPr>
        <p:spPr bwMode="auto">
          <a:xfrm>
            <a:off x="3222712" y="1281432"/>
            <a:ext cx="3384376" cy="6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a = [10, 20, 30]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63688" y="1131863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list1 = [‘a’, ‘b’, ‘c’, ‘d’, ‘e’, ‘f’, ‘g’]</a:t>
            </a:r>
          </a:p>
          <a:p>
            <a:pPr lvl="3"/>
            <a:r>
              <a:rPr lang="en-US" altLang="ko-KR" sz="1433" b="0" kern="0" dirty="0">
                <a:latin typeface="Ubuntu Mono derivative Powerlin" panose="020B0509030602030204" pitchFamily="49" charset="0"/>
              </a:rPr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164597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551719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898971" y="2775048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286093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524637" y="3560414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5212</TotalTime>
  <Words>2184</Words>
  <Application>Microsoft Office PowerPoint</Application>
  <PresentationFormat>화면 슬라이드 쇼(16:10)</PresentationFormat>
  <Paragraphs>427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378</cp:revision>
  <cp:lastPrinted>2022-09-13T07:27:14Z</cp:lastPrinted>
  <dcterms:created xsi:type="dcterms:W3CDTF">2017-02-21T08:17:22Z</dcterms:created>
  <dcterms:modified xsi:type="dcterms:W3CDTF">2022-09-18T18:15:45Z</dcterms:modified>
</cp:coreProperties>
</file>