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handoutMasterIdLst>
    <p:handoutMasterId r:id="rId14"/>
  </p:handoutMasterIdLst>
  <p:sldIdLst>
    <p:sldId id="474" r:id="rId2"/>
    <p:sldId id="473" r:id="rId3"/>
    <p:sldId id="475" r:id="rId4"/>
    <p:sldId id="476" r:id="rId5"/>
    <p:sldId id="477" r:id="rId6"/>
    <p:sldId id="479" r:id="rId7"/>
    <p:sldId id="480" r:id="rId8"/>
    <p:sldId id="481" r:id="rId9"/>
    <p:sldId id="482" r:id="rId10"/>
    <p:sldId id="483" r:id="rId11"/>
    <p:sldId id="484" r:id="rId12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dim=0,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dim=0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수직방향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(image, dim=1,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REDUCE_AVG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dim=1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수평방향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[64], [0, 256])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0)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그리기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[64], [0, 256])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1)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그리기</a:t>
            </a:r>
            <a:endParaRPr lang="en-US" altLang="ko-KR" sz="11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8))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(2, 2,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96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6.3.12 cv2.reduce </a:t>
            </a:r>
            <a:r>
              <a:rPr lang="ko-KR" altLang="en-US" dirty="0"/>
              <a:t>함수를 활용한 투영 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C586C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shape, axis):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axis == 1: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수직방향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shape = (shape[1], shape[0])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(shape, 255, np.uint8)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hist, 0, shape[0],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정규화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gap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/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너비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h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x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* gap))            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시작 좌표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w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(gap))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(x, 0, w,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(h)), 0,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axis == 0: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0)                        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좌우 반전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axis == 1: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rotate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0),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ROTATE_90_CLOCKWISE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회전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endParaRPr lang="ko-KR" altLang="en-US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FEE47-0042-6946-3569-AA11FC20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209428"/>
            <a:ext cx="269233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(Draw &amp; 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 = [64], [0, 256]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([image],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  <a:endParaRPr lang="ko-KR" altLang="en-US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</a:t>
            </a:r>
            <a:r>
              <a:rPr lang="en-US" altLang="ko-KR" sz="1200" dirty="0">
                <a:latin typeface="ubuntu mono derivative powerline" panose="020B0509030602030204" pitchFamily="49" charset="0"/>
              </a:rPr>
              <a:t>)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('image', image)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8476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(Draw &amp; 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(hist, shape=(200, 256)):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.full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(shape, 255, np.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(hist, hist, 0, shape[0],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 #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정규화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gap =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[1] /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                 #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막대 너비</a:t>
            </a:r>
          </a:p>
          <a:p>
            <a:br>
              <a:rPr lang="ko-KR" altLang="en-US" sz="12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h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x =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* gap))                             #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막대 시작 좌표</a:t>
            </a:r>
          </a:p>
          <a:p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w =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(gap))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(x, 0, w,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(h)), 0,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FILLED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0)                            #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영상 좌우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상하 반전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endParaRPr lang="ko-KR" altLang="en-US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780549-BE44-B240-3DA8-32AA3F45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348616"/>
            <a:ext cx="2160240" cy="2260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A8A1C5-95C9-C953-1215-8DA39D89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16" y="3925974"/>
            <a:ext cx="1368152" cy="12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스트레칭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bin_width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ranges[1] /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low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(hist, 0) *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bin_width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high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 - 1) *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bin_width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(0, 256)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- low) / (high - low) * 255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[:int(low)] = 0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[int(high+1):] = 255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LUT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))                 # </a:t>
            </a:r>
            <a:r>
              <a:rPr lang="ko-KR" altLang="en-US" sz="1200" b="0" dirty="0" err="1">
                <a:effectLst/>
                <a:latin typeface="ubuntu mono derivative powerline" panose="020B0509030602030204" pitchFamily="49" charset="0"/>
              </a:rPr>
              <a:t>룩업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 테이블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   # 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 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764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9326E3-40B1-2165-59DF-1233DC61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297855"/>
            <a:ext cx="1368152" cy="123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00C33-31C4-E856-BE2F-DE944E95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17340"/>
            <a:ext cx="2160240" cy="22606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스트레칭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(hist, bias=0):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hist.shape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abs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(bias -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hist[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 &gt; 0: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endParaRPr lang="ko-KR" altLang="en-US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83ADC-7109-B87C-FFD6-72474B46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203994"/>
            <a:ext cx="1368152" cy="12302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D97087-9AF4-1787-0907-82EDA0F3E2E3}"/>
              </a:ext>
            </a:extLst>
          </p:cNvPr>
          <p:cNvCxnSpPr>
            <a:cxnSpLocks/>
          </p:cNvCxnSpPr>
          <p:nvPr/>
        </p:nvCxnSpPr>
        <p:spPr>
          <a:xfrm>
            <a:off x="7452320" y="2434270"/>
            <a:ext cx="0" cy="8635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FB3D60-E60B-4E9D-172B-B5104E7F241D}"/>
              </a:ext>
            </a:extLst>
          </p:cNvPr>
          <p:cNvCxnSpPr>
            <a:cxnSpLocks/>
          </p:cNvCxnSpPr>
          <p:nvPr/>
        </p:nvCxnSpPr>
        <p:spPr>
          <a:xfrm>
            <a:off x="7884368" y="2434270"/>
            <a:ext cx="936104" cy="8635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6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en-US" altLang="ko-KR" dirty="0"/>
              <a:t>(Equalize)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dst2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equalizeHist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hist_dst2 =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([dst2], [0], None,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ranges)</a:t>
            </a:r>
            <a:endParaRPr lang="ko-KR" altLang="en-US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hist_dst2_img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(hist_dst2)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('dst2', dst2)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('hist_dst2_img', hist_dst2_img)</a:t>
            </a:r>
          </a:p>
          <a:p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68843-0EFA-D3BD-F5A9-0AAB9430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623" y="1366967"/>
            <a:ext cx="2448272" cy="2562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1ABA4F-0F3D-EACB-D2DF-1C9C2C34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99" y="4212559"/>
            <a:ext cx="1444921" cy="12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한번에 그리기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hist_dst2_img = </a:t>
            </a:r>
            <a:r>
              <a:rPr lang="en-US" altLang="ko-KR" sz="12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(hist_dst2)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titles = ["image", "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 "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         "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", "dst2", "hist_dst2_img"]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=(10, 12))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(3, 2, idx+1)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8CD52-AA16-6DB2-60DC-737014A6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94815"/>
            <a:ext cx="3523988" cy="44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,</a:t>
            </a:r>
            <a:r>
              <a:rPr lang="ko-KR" altLang="en-US" sz="11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1 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image2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(‘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2 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경로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image1 = image1[:image2.shape[0], :image2.shape[1]]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(x):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WINDOW_AUTOSIZE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'image', 0, 100,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'image', 0, 100,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while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alpha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('image1', 'image') / 100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beta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('image2', 'image') / 100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(image1, alpha, image2, beta, 0)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C84E2F-4E89-B1D9-EB22-73F97E34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93404"/>
            <a:ext cx="2012121" cy="2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6.3.8 Trackbar</a:t>
            </a:r>
            <a:r>
              <a:rPr lang="ko-KR" altLang="en-US" dirty="0"/>
              <a:t>를 이용한 영상 합성 </a:t>
            </a:r>
            <a:r>
              <a:rPr lang="en-US" altLang="ko-KR" dirty="0"/>
              <a:t>+ </a:t>
            </a:r>
            <a:r>
              <a:rPr lang="ko-KR" altLang="en-US" dirty="0"/>
              <a:t>히스토그램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67761" y="1957862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shape=(200, 256)):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(shape,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(hist, hist, 0, shape[0],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정규화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gap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/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hist.shape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너비</a:t>
            </a:r>
          </a:p>
          <a:p>
            <a:br>
              <a:rPr lang="ko-KR" altLang="en-US" sz="11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h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x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* gap))            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막대 시작 좌표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w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(gap))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(x, 0, w,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(h)), 0,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0)                            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영상 좌우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상하 반전 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while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dirty="0">
                <a:latin typeface="ubuntu mono derivative powerline" panose="020B0509030602030204" pitchFamily="49" charset="0"/>
              </a:rPr>
              <a:t>    ...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('image',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hist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mul_img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], [0], None, [64], [0, 256])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계산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(hist)                              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히스토그램 그리기</a:t>
            </a:r>
          </a:p>
          <a:p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53859-AE93-215C-4063-3F273D3C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3073524"/>
            <a:ext cx="1797395" cy="2403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C9A3A0-5C9B-4F05-514E-6ECD3CA6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1708886"/>
            <a:ext cx="128124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776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13784</TotalTime>
  <Words>1817</Words>
  <Application>Microsoft Office PowerPoint</Application>
  <PresentationFormat>화면 슬라이드 쇼(16:10)</PresentationFormat>
  <Paragraphs>180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469</cp:revision>
  <cp:lastPrinted>2022-09-13T07:27:14Z</cp:lastPrinted>
  <dcterms:created xsi:type="dcterms:W3CDTF">2017-02-21T08:17:22Z</dcterms:created>
  <dcterms:modified xsi:type="dcterms:W3CDTF">2022-11-07T09:25:40Z</dcterms:modified>
</cp:coreProperties>
</file>