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94" r:id="rId4"/>
    <p:sldId id="372" r:id="rId5"/>
    <p:sldId id="369" r:id="rId6"/>
    <p:sldId id="370" r:id="rId7"/>
    <p:sldId id="373" r:id="rId8"/>
    <p:sldId id="375" r:id="rId9"/>
    <p:sldId id="345" r:id="rId10"/>
    <p:sldId id="374" r:id="rId11"/>
    <p:sldId id="376" r:id="rId12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718" autoAdjust="0"/>
  </p:normalViewPr>
  <p:slideViewPr>
    <p:cSldViewPr>
      <p:cViewPr varScale="1">
        <p:scale>
          <a:sx n="162" d="100"/>
          <a:sy n="162" d="100"/>
        </p:scale>
        <p:origin x="156" y="62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9/17/2022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내장함수</a:t>
            </a:r>
            <a:endParaRPr lang="en-US" altLang="ko-KR" kern="0" dirty="0"/>
          </a:p>
          <a:p>
            <a:pPr lvl="2"/>
            <a:r>
              <a:rPr lang="en-US" altLang="ko-KR" kern="0" dirty="0"/>
              <a:t>Python </a:t>
            </a:r>
            <a:r>
              <a:rPr lang="ko-KR" altLang="en-US" kern="0" dirty="0"/>
              <a:t>개발자들이 미리 작성해 둔 함수</a:t>
            </a:r>
            <a:endParaRPr lang="en-US" altLang="ko-KR" kern="0" dirty="0"/>
          </a:p>
          <a:p>
            <a:pPr lvl="3"/>
            <a:r>
              <a:rPr lang="en-US" altLang="ko-KR" kern="0" dirty="0" err="1"/>
              <a:t>len</a:t>
            </a:r>
            <a:r>
              <a:rPr lang="en-US" altLang="ko-KR" kern="0" dirty="0"/>
              <a:t>() – </a:t>
            </a:r>
            <a:r>
              <a:rPr lang="ko-KR" altLang="en-US" kern="0" dirty="0"/>
              <a:t>문자의 개수</a:t>
            </a:r>
            <a:r>
              <a:rPr lang="en-US" altLang="ko-KR" kern="0" dirty="0"/>
              <a:t>, </a:t>
            </a:r>
            <a:r>
              <a:rPr lang="ko-KR" altLang="en-US" kern="0" dirty="0"/>
              <a:t>배열의 개수 등</a:t>
            </a:r>
            <a:r>
              <a:rPr lang="en-US" altLang="ko-KR" kern="0" dirty="0"/>
              <a:t>..</a:t>
            </a:r>
          </a:p>
          <a:p>
            <a:pPr lvl="3"/>
            <a:r>
              <a:rPr lang="en-US" altLang="ko-KR" kern="0" dirty="0"/>
              <a:t>enumerate() – index</a:t>
            </a:r>
            <a:r>
              <a:rPr lang="ko-KR" altLang="en-US" kern="0" dirty="0"/>
              <a:t>와 </a:t>
            </a:r>
            <a:r>
              <a:rPr lang="en-US" altLang="ko-KR" kern="0" dirty="0"/>
              <a:t>value</a:t>
            </a:r>
            <a:r>
              <a:rPr lang="ko-KR" altLang="en-US" kern="0" dirty="0"/>
              <a:t>로 값을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zip() – 2</a:t>
            </a:r>
            <a:r>
              <a:rPr lang="ko-KR" altLang="en-US" kern="0" dirty="0"/>
              <a:t>개 이상의 배열을 한번에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Min() – </a:t>
            </a:r>
            <a:r>
              <a:rPr lang="ko-KR" altLang="en-US" kern="0" dirty="0"/>
              <a:t>배열에서 가장 작은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max() – </a:t>
            </a:r>
            <a:r>
              <a:rPr lang="ko-KR" altLang="en-US" kern="0" dirty="0"/>
              <a:t>배열에서 가장 큰 값 출력</a:t>
            </a:r>
            <a:endParaRPr lang="en-US" altLang="ko-KR" kern="0" dirty="0"/>
          </a:p>
          <a:p>
            <a:pPr lvl="3"/>
            <a:r>
              <a:rPr lang="en-US" altLang="ko-KR" kern="0" dirty="0"/>
              <a:t>print() – </a:t>
            </a:r>
            <a:r>
              <a:rPr lang="ko-KR" altLang="en-US" kern="0" dirty="0"/>
              <a:t>출력</a:t>
            </a:r>
            <a:endParaRPr lang="en-US" altLang="ko-KR" kern="0" dirty="0"/>
          </a:p>
          <a:p>
            <a:pPr marL="1142955" lvl="3" indent="0">
              <a:buNone/>
            </a:pPr>
            <a:r>
              <a:rPr lang="en-US" altLang="ko-KR" kern="0" dirty="0"/>
              <a:t>   </a:t>
            </a:r>
            <a:r>
              <a:rPr lang="en-US" altLang="ko-KR" kern="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97226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33364"/>
            <a:ext cx="8303840" cy="316835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라이브러리</a:t>
            </a:r>
            <a:r>
              <a:rPr lang="en-US" altLang="ko-KR" kern="0" dirty="0"/>
              <a:t>, </a:t>
            </a:r>
            <a:r>
              <a:rPr lang="ko-KR" altLang="en-US" kern="0" dirty="0"/>
              <a:t>모듈</a:t>
            </a:r>
            <a:r>
              <a:rPr lang="en-US" altLang="ko-KR" kern="0" dirty="0"/>
              <a:t>, </a:t>
            </a:r>
            <a:r>
              <a:rPr lang="ko-KR" altLang="en-US" kern="0" dirty="0"/>
              <a:t>패키지</a:t>
            </a:r>
            <a:r>
              <a:rPr lang="en-US" altLang="ko-KR" kern="0" dirty="0"/>
              <a:t>…</a:t>
            </a:r>
          </a:p>
          <a:p>
            <a:pPr lvl="2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17609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sz="1600" dirty="0"/>
              <a:t>enumerate</a:t>
            </a:r>
          </a:p>
          <a:p>
            <a:pPr lvl="2"/>
            <a:r>
              <a:rPr lang="en-US" altLang="ko-KR" sz="1433" dirty="0"/>
              <a:t>Index, Value</a:t>
            </a:r>
            <a:r>
              <a:rPr lang="ko-KR" altLang="en-US" sz="1433" dirty="0"/>
              <a:t>를 한번에 사용할 수 있게 해 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  <a:p>
            <a:pPr lvl="2"/>
            <a:endParaRPr lang="en-US" altLang="ko-KR" sz="1433" dirty="0"/>
          </a:p>
          <a:p>
            <a:pPr marL="380985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</a:t>
            </a:r>
          </a:p>
          <a:p>
            <a:pPr lvl="2"/>
            <a:r>
              <a:rPr lang="ko-KR" altLang="en-US" sz="1433" dirty="0"/>
              <a:t>두개 이상의 배열을 한번에 사용할 수 있게 해주는 </a:t>
            </a:r>
            <a:r>
              <a:rPr lang="ko-KR" altLang="en-US" sz="1433" dirty="0" err="1"/>
              <a:t>파이썬의</a:t>
            </a:r>
            <a:r>
              <a:rPr lang="ko-KR" altLang="en-US" sz="1433" dirty="0"/>
              <a:t> 내장 함수</a:t>
            </a:r>
            <a:endParaRPr lang="en-US" altLang="ko-KR" sz="1433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10E370-6CC8-4A8C-C119-D0C68F2A3585}"/>
              </a:ext>
            </a:extLst>
          </p:cNvPr>
          <p:cNvSpPr txBox="1">
            <a:spLocks/>
          </p:cNvSpPr>
          <p:nvPr/>
        </p:nvSpPr>
        <p:spPr bwMode="auto">
          <a:xfrm>
            <a:off x="1718719" y="1206500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/>
            <a:r>
              <a:rPr lang="en-US" altLang="ko-KR" sz="1433" kern="0" dirty="0"/>
              <a:t>list1 = [‘a’, ‘b’, ‘c’, ‘d’, ‘e’, ‘f’, ‘g’]</a:t>
            </a:r>
          </a:p>
          <a:p>
            <a:pPr lvl="3"/>
            <a:r>
              <a:rPr lang="en-US" altLang="ko-KR" sz="1433" kern="0" dirty="0"/>
              <a:t>list2 = [10, 20, 30, 40, 50, 60, 70]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C5C52F-0779-85B9-8E8B-25CEC31F09B8}"/>
              </a:ext>
            </a:extLst>
          </p:cNvPr>
          <p:cNvSpPr/>
          <p:nvPr/>
        </p:nvSpPr>
        <p:spPr>
          <a:xfrm>
            <a:off x="1979713" y="235344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8C6A2-47BB-6363-5348-E3EA71303B36}"/>
              </a:ext>
            </a:extLst>
          </p:cNvPr>
          <p:cNvSpPr/>
          <p:nvPr/>
        </p:nvSpPr>
        <p:spPr>
          <a:xfrm>
            <a:off x="7840818" y="2145972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0, a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1, b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2, c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91FFDCA6-31F3-DECB-2C78-C8AF9685D629}"/>
              </a:ext>
            </a:extLst>
          </p:cNvPr>
          <p:cNvSpPr txBox="1">
            <a:spLocks/>
          </p:cNvSpPr>
          <p:nvPr/>
        </p:nvSpPr>
        <p:spPr>
          <a:xfrm>
            <a:off x="6732240" y="1868393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3D0D49-9BEE-69C8-6B25-0E12F78AD0D2}"/>
              </a:ext>
            </a:extLst>
          </p:cNvPr>
          <p:cNvSpPr/>
          <p:nvPr/>
        </p:nvSpPr>
        <p:spPr>
          <a:xfrm>
            <a:off x="1979713" y="3793604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,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(list1, list2):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l1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C178CAC4-644D-917D-B979-C20891869D76}"/>
              </a:ext>
            </a:extLst>
          </p:cNvPr>
          <p:cNvSpPr txBox="1">
            <a:spLocks/>
          </p:cNvSpPr>
          <p:nvPr/>
        </p:nvSpPr>
        <p:spPr>
          <a:xfrm>
            <a:off x="6732240" y="3282985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44F89-06F8-7275-323F-A105B8B98D2F}"/>
              </a:ext>
            </a:extLst>
          </p:cNvPr>
          <p:cNvSpPr/>
          <p:nvPr/>
        </p:nvSpPr>
        <p:spPr>
          <a:xfrm>
            <a:off x="7840818" y="3615803"/>
            <a:ext cx="777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a, 10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b, 20</a:t>
            </a:r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c, 30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24A0E-8C8D-C971-1B02-FAEABAE9E9CD}"/>
              </a:ext>
            </a:extLst>
          </p:cNvPr>
          <p:cNvSpPr/>
          <p:nvPr/>
        </p:nvSpPr>
        <p:spPr>
          <a:xfrm>
            <a:off x="7884368" y="2263485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F0B246-36A6-1715-259F-3FD899C7D4CE}"/>
              </a:ext>
            </a:extLst>
          </p:cNvPr>
          <p:cNvSpPr/>
          <p:nvPr/>
        </p:nvSpPr>
        <p:spPr>
          <a:xfrm>
            <a:off x="7884368" y="3713388"/>
            <a:ext cx="573832" cy="8820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9484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868449" y="2775048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255571" y="2448694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4449024" y="2775048"/>
            <a:ext cx="4906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3836146" y="244869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331640" y="271348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718762" y="2387130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5066014" y="2713484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453136" y="2387131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691680" y="3498850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함수 사용 방법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271CD-A506-6075-7558-4D4DF9E8BDE6}"/>
              </a:ext>
            </a:extLst>
          </p:cNvPr>
          <p:cNvSpPr/>
          <p:nvPr/>
        </p:nvSpPr>
        <p:spPr>
          <a:xfrm>
            <a:off x="1233761" y="2264445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함수명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1, 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인수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2, ...):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명령문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1</a:t>
            </a:r>
          </a:p>
          <a:p>
            <a:r>
              <a:rPr lang="ko-KR" altLang="en-US" sz="1600" dirty="0">
                <a:latin typeface="ubuntu mono derivative powerline" panose="020B0509030602030204" pitchFamily="49" charset="0"/>
              </a:rPr>
              <a:t>  명령문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...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  return 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반환값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FF399-15C4-B08D-35CB-748B397AA4E4}"/>
              </a:ext>
            </a:extLst>
          </p:cNvPr>
          <p:cNvSpPr/>
          <p:nvPr/>
        </p:nvSpPr>
        <p:spPr>
          <a:xfrm>
            <a:off x="5324605" y="226151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  if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data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==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”: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    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.”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n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(“</a:t>
            </a:r>
            <a:r>
              <a:rPr lang="ko-KR" altLang="en-US" sz="1600" dirty="0" err="1">
                <a:latin typeface="ubuntu mono derivative powerline" panose="020B0509030602030204" pitchFamily="49" charset="0"/>
              </a:rPr>
              <a:t>김찬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”))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FC73011A-7C0F-3B0D-00EF-E4340D131461}"/>
              </a:ext>
            </a:extLst>
          </p:cNvPr>
          <p:cNvSpPr txBox="1">
            <a:spLocks/>
          </p:cNvSpPr>
          <p:nvPr/>
        </p:nvSpPr>
        <p:spPr>
          <a:xfrm>
            <a:off x="5108581" y="1708505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사용 예제</a:t>
            </a:r>
            <a:endParaRPr lang="en-US" altLang="ko-KR" kern="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318820-5D74-75DD-853F-BE05BEC6CCC8}"/>
              </a:ext>
            </a:extLst>
          </p:cNvPr>
          <p:cNvSpPr txBox="1">
            <a:spLocks/>
          </p:cNvSpPr>
          <p:nvPr/>
        </p:nvSpPr>
        <p:spPr>
          <a:xfrm>
            <a:off x="5108581" y="3775453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kern="0" dirty="0"/>
              <a:t>출력 예제</a:t>
            </a:r>
            <a:endParaRPr lang="en-US" altLang="ko-KR" kern="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2CFD4-BEA0-DAA4-C305-1CA810A9FE3F}"/>
              </a:ext>
            </a:extLst>
          </p:cNvPr>
          <p:cNvSpPr/>
          <p:nvPr/>
        </p:nvSpPr>
        <p:spPr>
          <a:xfrm>
            <a:off x="6249399" y="4178847"/>
            <a:ext cx="1811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ubuntu mono derivative powerline" panose="020B0509030602030204" pitchFamily="49" charset="0"/>
              </a:rPr>
              <a:t>김찬이</a:t>
            </a:r>
            <a:r>
              <a:rPr lang="ko-KR" altLang="en-US" sz="1600" dirty="0">
                <a:latin typeface="ubuntu mono derivative powerline" panose="020B0509030602030204" pitchFamily="49" charset="0"/>
              </a:rPr>
              <a:t> 맞습니다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ko-KR" altLang="en-US" sz="1433" dirty="0"/>
              <a:t>구구단을 </a:t>
            </a:r>
            <a:r>
              <a:rPr lang="en-US" altLang="ko-KR" sz="1433" dirty="0"/>
              <a:t>1</a:t>
            </a:r>
            <a:r>
              <a:rPr lang="ko-KR" altLang="en-US" sz="1433" dirty="0"/>
              <a:t>단부터 </a:t>
            </a:r>
            <a:r>
              <a:rPr lang="en-US" altLang="ko-KR" sz="1433" dirty="0"/>
              <a:t>9</a:t>
            </a:r>
            <a:r>
              <a:rPr lang="ko-KR" altLang="en-US" sz="1433" dirty="0"/>
              <a:t>단까지 출력하라</a:t>
            </a:r>
            <a:r>
              <a:rPr lang="en-US" altLang="ko-KR" sz="1433" dirty="0"/>
              <a:t>.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D61D468-AF4F-7CC1-C768-2333D4FE2934}"/>
              </a:ext>
            </a:extLst>
          </p:cNvPr>
          <p:cNvSpPr txBox="1">
            <a:spLocks/>
          </p:cNvSpPr>
          <p:nvPr/>
        </p:nvSpPr>
        <p:spPr>
          <a:xfrm>
            <a:off x="4716016" y="1633364"/>
            <a:ext cx="2016224" cy="28803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출력 예시</a:t>
            </a:r>
            <a:endParaRPr lang="en-US" altLang="ko-KR" sz="1600" kern="0" dirty="0"/>
          </a:p>
          <a:p>
            <a:pPr marL="380985" lvl="1" indent="0">
              <a:buNone/>
            </a:pPr>
            <a:endParaRPr lang="en-US" altLang="ko-KR" sz="1600" i="1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D4F83C-0CF1-B94F-51DF-A4D2A09074CF}"/>
              </a:ext>
            </a:extLst>
          </p:cNvPr>
          <p:cNvSpPr/>
          <p:nvPr/>
        </p:nvSpPr>
        <p:spPr>
          <a:xfrm>
            <a:off x="5940152" y="1993404"/>
            <a:ext cx="13061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1 = 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2 = 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3 = 6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2 x 4 = 8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6 = 54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7 = 63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8 = 72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9 x 9 = 81</a:t>
            </a:r>
          </a:p>
        </p:txBody>
      </p:sp>
    </p:spTree>
    <p:extLst>
      <p:ext uri="{BB962C8B-B14F-4D97-AF65-F5344CB8AC3E}">
        <p14:creationId xmlns:p14="http://schemas.microsoft.com/office/powerpoint/2010/main" val="4053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A919FA0F-0890-3EFC-CAAF-65D067DAA112}"/>
              </a:ext>
            </a:extLst>
          </p:cNvPr>
          <p:cNvSpPr txBox="1">
            <a:spLocks/>
          </p:cNvSpPr>
          <p:nvPr/>
        </p:nvSpPr>
        <p:spPr>
          <a:xfrm>
            <a:off x="611560" y="1616795"/>
            <a:ext cx="8424936" cy="39077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함수</a:t>
            </a:r>
            <a:r>
              <a:rPr lang="en-US" altLang="ko-KR" kern="0" dirty="0"/>
              <a:t>(function)</a:t>
            </a:r>
          </a:p>
          <a:p>
            <a:pPr lvl="2"/>
            <a:r>
              <a:rPr lang="ko-KR" altLang="en-US" kern="0" dirty="0"/>
              <a:t>코드의 재사용 용이</a:t>
            </a:r>
            <a:endParaRPr lang="en-US" altLang="ko-KR" kern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C5AB1-7587-8E95-A1E3-8F20CF80305B}"/>
              </a:ext>
            </a:extLst>
          </p:cNvPr>
          <p:cNvSpPr/>
          <p:nvPr/>
        </p:nvSpPr>
        <p:spPr>
          <a:xfrm>
            <a:off x="1119461" y="2425452"/>
            <a:ext cx="3681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(for)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(f"{2}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{2*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(f"{3}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{3*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 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(f"{8}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{8*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(f"{9}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{9*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D0E383-1CF4-31AF-20C6-286A0EFF7A00}"/>
              </a:ext>
            </a:extLst>
          </p:cNvPr>
          <p:cNvSpPr/>
          <p:nvPr/>
        </p:nvSpPr>
        <p:spPr>
          <a:xfrm>
            <a:off x="4800600" y="2420449"/>
            <a:ext cx="4235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(function)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(1, 10):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return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f"{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x {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 = {</a:t>
            </a:r>
            <a:r>
              <a:rPr lang="en-US" altLang="ko-KR" sz="1600" b="0" dirty="0">
                <a:solidFill>
                  <a:srgbClr val="FFC000"/>
                </a:solidFill>
                <a:effectLst/>
                <a:latin typeface="ubuntu mono derivative powerline" panose="020B0509030602030204" pitchFamily="49" charset="0"/>
              </a:rPr>
              <a:t>num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(3))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gogodan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(9))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FD68F-1CAE-6F06-0227-039A1425CB23}"/>
              </a:ext>
            </a:extLst>
          </p:cNvPr>
          <p:cNvSpPr/>
          <p:nvPr/>
        </p:nvSpPr>
        <p:spPr>
          <a:xfrm>
            <a:off x="4773034" y="2989385"/>
            <a:ext cx="4142366" cy="24780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4456</TotalTime>
  <Words>846</Words>
  <Application>Microsoft Office PowerPoint</Application>
  <PresentationFormat>화면 슬라이드 쇼(16:10)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365</cp:revision>
  <cp:lastPrinted>2022-09-13T07:27:14Z</cp:lastPrinted>
  <dcterms:created xsi:type="dcterms:W3CDTF">2017-02-21T08:17:22Z</dcterms:created>
  <dcterms:modified xsi:type="dcterms:W3CDTF">2022-09-17T12:34:34Z</dcterms:modified>
</cp:coreProperties>
</file>