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  <p:sldId id="378" r:id="rId13"/>
    <p:sldId id="377" r:id="rId14"/>
    <p:sldId id="381" r:id="rId15"/>
    <p:sldId id="380" r:id="rId16"/>
    <p:sldId id="382" r:id="rId17"/>
    <p:sldId id="383" r:id="rId18"/>
    <p:sldId id="384" r:id="rId19"/>
    <p:sldId id="385" r:id="rId20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8" autoAdjust="0"/>
  </p:normalViewPr>
  <p:slideViewPr>
    <p:cSldViewPr>
      <p:cViewPr varScale="1">
        <p:scale>
          <a:sx n="188" d="100"/>
          <a:sy n="188" d="100"/>
        </p:scale>
        <p:origin x="174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9/18/2022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4752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from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collections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Counter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more_data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Counter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most_common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()[0]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more_data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more_data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21754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2883024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163320" y="3398520"/>
            <a:ext cx="4344784" cy="5391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4995</TotalTime>
  <Words>1631</Words>
  <Application>Microsoft Office PowerPoint</Application>
  <PresentationFormat>화면 슬라이드 쇼(16:10)</PresentationFormat>
  <Paragraphs>326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376</cp:revision>
  <cp:lastPrinted>2022-09-13T07:27:14Z</cp:lastPrinted>
  <dcterms:created xsi:type="dcterms:W3CDTF">2017-02-21T08:17:22Z</dcterms:created>
  <dcterms:modified xsi:type="dcterms:W3CDTF">2022-09-18T06:32:13Z</dcterms:modified>
</cp:coreProperties>
</file>