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handoutMasterIdLst>
    <p:handoutMasterId r:id="rId9"/>
  </p:handoutMasterIdLst>
  <p:sldIdLst>
    <p:sldId id="474" r:id="rId2"/>
    <p:sldId id="477" r:id="rId3"/>
    <p:sldId id="476" r:id="rId4"/>
    <p:sldId id="480" r:id="rId5"/>
    <p:sldId id="478" r:id="rId6"/>
    <p:sldId id="479" r:id="rId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11/14/2022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2E0663-D0F3-C46E-CBB9-940365677F2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5495" y="1474169"/>
            <a:ext cx="1446235" cy="10996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COLOR_BGR2HSV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0]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색상 채널 컬러만 복사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[50, 100]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_, result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THRESH_TOZERO_INV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("result", result)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F2C23C-ACF4-6D1C-8D30-9C1DE9203FBC}"/>
              </a:ext>
            </a:extLst>
          </p:cNvPr>
          <p:cNvSpPr/>
          <p:nvPr/>
        </p:nvSpPr>
        <p:spPr>
          <a:xfrm>
            <a:off x="2771800" y="2665654"/>
            <a:ext cx="2452881" cy="203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F2019-D796-78F5-FDFC-4397E24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48220"/>
            <a:ext cx="2409040" cy="18741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EDD8F2-4334-5226-8DA4-A068E144D4AB}"/>
              </a:ext>
            </a:extLst>
          </p:cNvPr>
          <p:cNvSpPr/>
          <p:nvPr/>
        </p:nvSpPr>
        <p:spPr>
          <a:xfrm>
            <a:off x="4769097" y="3854697"/>
            <a:ext cx="1260127" cy="14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F966-25F5-1ECB-57C5-0381E63DAE1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6029224" y="3927397"/>
            <a:ext cx="414984" cy="6579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5FCF1D-08EF-2064-B443-FB47D3F5883A}"/>
              </a:ext>
            </a:extLst>
          </p:cNvPr>
          <p:cNvCxnSpPr>
            <a:cxnSpLocks/>
          </p:cNvCxnSpPr>
          <p:nvPr/>
        </p:nvCxnSpPr>
        <p:spPr>
          <a:xfrm>
            <a:off x="8195943" y="4765250"/>
            <a:ext cx="4975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9E10C7-9994-7AB3-047D-172966BE2EED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7370129" y="3279562"/>
            <a:ext cx="278599" cy="3686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787F16-1E01-4544-1833-E56D46C8B8AF}"/>
              </a:ext>
            </a:extLst>
          </p:cNvPr>
          <p:cNvSpPr/>
          <p:nvPr/>
        </p:nvSpPr>
        <p:spPr>
          <a:xfrm>
            <a:off x="2345834" y="3845543"/>
            <a:ext cx="659085" cy="154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D98EA-8599-090A-B5E6-D2C5832494BD}"/>
              </a:ext>
            </a:extLst>
          </p:cNvPr>
          <p:cNvSpPr txBox="1"/>
          <p:nvPr/>
        </p:nvSpPr>
        <p:spPr>
          <a:xfrm>
            <a:off x="2927357" y="364728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이진화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AD8CDF-EB12-BC21-4722-009E184184D8}"/>
              </a:ext>
            </a:extLst>
          </p:cNvPr>
          <p:cNvSpPr/>
          <p:nvPr/>
        </p:nvSpPr>
        <p:spPr>
          <a:xfrm>
            <a:off x="5591730" y="1089448"/>
            <a:ext cx="1572558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HSV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H = Hue(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색상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 = Saturation(</a:t>
            </a:r>
            <a:r>
              <a:rPr lang="ko-KR" altLang="en-US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채도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V = Value(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명도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D20D1C-EB1F-D785-B7A5-3FD1E91D37E0}"/>
              </a:ext>
            </a:extLst>
          </p:cNvPr>
          <p:cNvSpPr/>
          <p:nvPr/>
        </p:nvSpPr>
        <p:spPr>
          <a:xfrm>
            <a:off x="3563898" y="2487944"/>
            <a:ext cx="581597" cy="168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69033A-09E1-AB09-FE9E-1419663175E4}"/>
              </a:ext>
            </a:extLst>
          </p:cNvPr>
          <p:cNvGrpSpPr/>
          <p:nvPr/>
        </p:nvGrpSpPr>
        <p:grpSpPr>
          <a:xfrm>
            <a:off x="5622106" y="1921396"/>
            <a:ext cx="3496045" cy="1358166"/>
            <a:chOff x="5622106" y="1921396"/>
            <a:chExt cx="3496045" cy="13581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BD8B06-B95B-F884-363E-7FA67D5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4905" y="1948522"/>
              <a:ext cx="1630674" cy="1295017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B834CC-3266-A3CA-7D9A-A4FAB84A6390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 flipV="1">
              <a:off x="7285579" y="2594174"/>
              <a:ext cx="384672" cy="18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1BBAFDE-7D3D-7E47-C92C-263158456178}"/>
                </a:ext>
              </a:extLst>
            </p:cNvPr>
            <p:cNvSpPr/>
            <p:nvPr/>
          </p:nvSpPr>
          <p:spPr>
            <a:xfrm>
              <a:off x="5622106" y="1921396"/>
              <a:ext cx="3496045" cy="1358166"/>
            </a:xfrm>
            <a:prstGeom prst="roundRect">
              <a:avLst>
                <a:gd name="adj" fmla="val 329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063DF4-F3FA-749E-0AFE-C8C1247D7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0251" y="1954020"/>
              <a:ext cx="1400975" cy="128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6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COLOR_BGR2HSV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0]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색상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채널 컬러만 복사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[50, 100]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_, result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THRESH_TOZERO_INV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(result,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result)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("result", result)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F2019-D796-78F5-FDFC-4397E24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48220"/>
            <a:ext cx="2409040" cy="18741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565991-FA0B-F1D2-3824-FD376E68487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596336" y="3261912"/>
            <a:ext cx="52392" cy="38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F966-25F5-1ECB-57C5-0381E63DAE1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830488" y="4101876"/>
            <a:ext cx="1613720" cy="483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5FCF1D-08EF-2064-B443-FB47D3F5883A}"/>
              </a:ext>
            </a:extLst>
          </p:cNvPr>
          <p:cNvCxnSpPr>
            <a:cxnSpLocks/>
          </p:cNvCxnSpPr>
          <p:nvPr/>
        </p:nvCxnSpPr>
        <p:spPr>
          <a:xfrm>
            <a:off x="7478640" y="3825002"/>
            <a:ext cx="333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B0810B-4B2C-7521-0AE6-543DE4F2785F}"/>
              </a:ext>
            </a:extLst>
          </p:cNvPr>
          <p:cNvSpPr/>
          <p:nvPr/>
        </p:nvSpPr>
        <p:spPr>
          <a:xfrm>
            <a:off x="1199275" y="4020021"/>
            <a:ext cx="4209579" cy="16747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EDD8F2-4334-5226-8DA4-A068E144D4AB}"/>
              </a:ext>
            </a:extLst>
          </p:cNvPr>
          <p:cNvSpPr/>
          <p:nvPr/>
        </p:nvSpPr>
        <p:spPr>
          <a:xfrm>
            <a:off x="3874083" y="4029176"/>
            <a:ext cx="956405" cy="14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4BB0C1-5312-F0AB-152E-5386D56AC4D2}"/>
              </a:ext>
            </a:extLst>
          </p:cNvPr>
          <p:cNvGrpSpPr/>
          <p:nvPr/>
        </p:nvGrpSpPr>
        <p:grpSpPr>
          <a:xfrm>
            <a:off x="5724128" y="203833"/>
            <a:ext cx="3234529" cy="2980356"/>
            <a:chOff x="5606520" y="192583"/>
            <a:chExt cx="3234529" cy="29803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BD8B06-B95B-F884-363E-7FA67D5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056" y="1877922"/>
              <a:ext cx="1630674" cy="1295017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B834CC-3266-A3CA-7D9A-A4FAB84A6390}"/>
                </a:ext>
              </a:extLst>
            </p:cNvPr>
            <p:cNvCxnSpPr>
              <a:cxnSpLocks/>
              <a:stCxn id="7" idx="0"/>
              <a:endCxn id="42" idx="2"/>
            </p:cNvCxnSpPr>
            <p:nvPr/>
          </p:nvCxnSpPr>
          <p:spPr>
            <a:xfrm flipV="1">
              <a:off x="7197393" y="1616078"/>
              <a:ext cx="868121" cy="2618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FCE7D53-0E25-9461-CF86-5E7F255BFED9}"/>
                </a:ext>
              </a:extLst>
            </p:cNvPr>
            <p:cNvCxnSpPr>
              <a:cxnSpLocks/>
              <a:stCxn id="7" idx="0"/>
              <a:endCxn id="40" idx="2"/>
            </p:cNvCxnSpPr>
            <p:nvPr/>
          </p:nvCxnSpPr>
          <p:spPr>
            <a:xfrm flipH="1" flipV="1">
              <a:off x="6382056" y="1610058"/>
              <a:ext cx="815337" cy="2678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62E6FE-0379-D385-36A8-3653EEA43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6520" y="192583"/>
              <a:ext cx="1551071" cy="14174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4BF281E-89B5-DC20-BE58-59CA29B2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9978" y="198603"/>
              <a:ext cx="1551071" cy="141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35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D8B06-B95B-F884-363E-7FA67D5F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54" y="3084994"/>
            <a:ext cx="1630674" cy="12950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EA3749-0F26-37D6-3F59-FC6B40FA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32" y="3949090"/>
            <a:ext cx="1582754" cy="1534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EFA7A06-8CED-3257-223C-34501DB7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32" y="2261664"/>
            <a:ext cx="1582754" cy="144642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FA7328-45C0-8604-98EC-7D778739D722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704728" y="3730900"/>
            <a:ext cx="617712" cy="16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78332DD-7C4A-CCDA-A59F-66E2514B8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440" y="3081788"/>
            <a:ext cx="1420579" cy="129822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B0CDAE-E884-8606-1A44-C594D03E2C5F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6743019" y="2984879"/>
            <a:ext cx="617713" cy="746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99C398E-8F15-81B2-5C9B-E6C530BCF492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6743019" y="3730900"/>
            <a:ext cx="617713" cy="985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4ACBD7-0B3B-C764-9812-F2E51E7C9BFE}"/>
              </a:ext>
            </a:extLst>
          </p:cNvPr>
          <p:cNvSpPr/>
          <p:nvPr/>
        </p:nvSpPr>
        <p:spPr>
          <a:xfrm>
            <a:off x="851606" y="1944937"/>
            <a:ext cx="72197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명도 채널 컬러만 복사 했을 경우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7481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7</a:t>
            </a:r>
            <a:br>
              <a:rPr lang="en-US" altLang="ko-KR" b="1" dirty="0"/>
            </a:br>
            <a:r>
              <a:rPr lang="ko-KR" altLang="en-US" dirty="0"/>
              <a:t>영역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6911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2E0663-D0F3-C46E-CBB9-940365677F2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5495" y="1474169"/>
            <a:ext cx="1446235" cy="10996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COLOR_BGR2HSV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2]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색상 채널 컬러만 복사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[50, 100]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_, result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THRESH_TOZERO_INV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("result", result)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F2C23C-ACF4-6D1C-8D30-9C1DE9203FBC}"/>
              </a:ext>
            </a:extLst>
          </p:cNvPr>
          <p:cNvSpPr/>
          <p:nvPr/>
        </p:nvSpPr>
        <p:spPr>
          <a:xfrm>
            <a:off x="2771800" y="2665654"/>
            <a:ext cx="2452881" cy="203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F2019-D796-78F5-FDFC-4397E24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48220"/>
            <a:ext cx="2409040" cy="18741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EDD8F2-4334-5226-8DA4-A068E144D4AB}"/>
              </a:ext>
            </a:extLst>
          </p:cNvPr>
          <p:cNvSpPr/>
          <p:nvPr/>
        </p:nvSpPr>
        <p:spPr>
          <a:xfrm>
            <a:off x="4769097" y="3854697"/>
            <a:ext cx="1260127" cy="14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F966-25F5-1ECB-57C5-0381E63DAE1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6029224" y="3927397"/>
            <a:ext cx="414984" cy="6579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5FCF1D-08EF-2064-B443-FB47D3F5883A}"/>
              </a:ext>
            </a:extLst>
          </p:cNvPr>
          <p:cNvCxnSpPr>
            <a:cxnSpLocks/>
          </p:cNvCxnSpPr>
          <p:nvPr/>
        </p:nvCxnSpPr>
        <p:spPr>
          <a:xfrm>
            <a:off x="8195943" y="4765250"/>
            <a:ext cx="4975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31D6B1-8F44-2D4A-60AE-947C20B0FD05}"/>
              </a:ext>
            </a:extLst>
          </p:cNvPr>
          <p:cNvGrpSpPr/>
          <p:nvPr/>
        </p:nvGrpSpPr>
        <p:grpSpPr>
          <a:xfrm>
            <a:off x="5654905" y="1948522"/>
            <a:ext cx="3426301" cy="1295017"/>
            <a:chOff x="5638200" y="2008816"/>
            <a:chExt cx="3426301" cy="12950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BD8B06-B95B-F884-363E-7FA67D5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200" y="2008816"/>
              <a:ext cx="1630674" cy="1295017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B834CC-3266-A3CA-7D9A-A4FAB84A6390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>
              <a:off x="7268874" y="2656325"/>
              <a:ext cx="394383" cy="7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29F8CD2-32D6-6938-3281-766F7C8D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3257" y="2023280"/>
              <a:ext cx="1401244" cy="1280553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9E10C7-9994-7AB3-047D-172966BE2EED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7370129" y="3279562"/>
            <a:ext cx="278599" cy="3686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BBAFDE-7D3D-7E47-C92C-263158456178}"/>
              </a:ext>
            </a:extLst>
          </p:cNvPr>
          <p:cNvSpPr/>
          <p:nvPr/>
        </p:nvSpPr>
        <p:spPr>
          <a:xfrm>
            <a:off x="5622106" y="1921396"/>
            <a:ext cx="3496045" cy="1358166"/>
          </a:xfrm>
          <a:prstGeom prst="roundRect">
            <a:avLst>
              <a:gd name="adj" fmla="val 32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787F16-1E01-4544-1833-E56D46C8B8AF}"/>
              </a:ext>
            </a:extLst>
          </p:cNvPr>
          <p:cNvSpPr/>
          <p:nvPr/>
        </p:nvSpPr>
        <p:spPr>
          <a:xfrm>
            <a:off x="2345834" y="3845543"/>
            <a:ext cx="659085" cy="154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D98EA-8599-090A-B5E6-D2C5832494BD}"/>
              </a:ext>
            </a:extLst>
          </p:cNvPr>
          <p:cNvSpPr txBox="1"/>
          <p:nvPr/>
        </p:nvSpPr>
        <p:spPr>
          <a:xfrm>
            <a:off x="2927357" y="364728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이진화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AD8CDF-EB12-BC21-4722-009E184184D8}"/>
              </a:ext>
            </a:extLst>
          </p:cNvPr>
          <p:cNvSpPr/>
          <p:nvPr/>
        </p:nvSpPr>
        <p:spPr>
          <a:xfrm>
            <a:off x="5591730" y="1089448"/>
            <a:ext cx="1572558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HSV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H = Hue(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색상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 = Saturation(</a:t>
            </a:r>
            <a:r>
              <a:rPr lang="ko-KR" altLang="en-US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채도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V = Value(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명도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D20D1C-EB1F-D785-B7A5-3FD1E91D37E0}"/>
              </a:ext>
            </a:extLst>
          </p:cNvPr>
          <p:cNvSpPr/>
          <p:nvPr/>
        </p:nvSpPr>
        <p:spPr>
          <a:xfrm>
            <a:off x="3563898" y="2487944"/>
            <a:ext cx="581597" cy="168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91995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15188</TotalTime>
  <Words>823</Words>
  <Application>Microsoft Office PowerPoint</Application>
  <PresentationFormat>화면 슬라이드 쇼(16:10)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CHAPTER 7 영역 처리</vt:lpstr>
      <vt:lpstr>7. 영역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490</cp:revision>
  <cp:lastPrinted>2022-09-13T07:27:14Z</cp:lastPrinted>
  <dcterms:created xsi:type="dcterms:W3CDTF">2017-02-21T08:17:22Z</dcterms:created>
  <dcterms:modified xsi:type="dcterms:W3CDTF">2022-11-14T15:23:05Z</dcterms:modified>
</cp:coreProperties>
</file>