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4"/>
  </p:notesMasterIdLst>
  <p:handoutMasterIdLst>
    <p:handoutMasterId r:id="rId5"/>
  </p:handoutMasterIdLst>
  <p:sldIdLst>
    <p:sldId id="478" r:id="rId2"/>
    <p:sldId id="491" r:id="rId3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9B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718" autoAdjust="0"/>
  </p:normalViewPr>
  <p:slideViewPr>
    <p:cSldViewPr>
      <p:cViewPr varScale="1">
        <p:scale>
          <a:sx n="197" d="100"/>
          <a:sy n="197" d="100"/>
        </p:scale>
        <p:origin x="708" y="11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11/27/2022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11/27/2022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11/27/2022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11/27/2022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7</a:t>
            </a:r>
            <a:br>
              <a:rPr lang="en-US" altLang="ko-KR" b="1" dirty="0"/>
            </a:br>
            <a:r>
              <a:rPr lang="ko-KR" altLang="en-US" dirty="0"/>
              <a:t>영역 처리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69119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7.4 </a:t>
            </a:r>
            <a:r>
              <a:rPr lang="ko-KR" altLang="en-US" dirty="0" err="1"/>
              <a:t>모폴로지</a:t>
            </a:r>
            <a:endParaRPr lang="en-US" altLang="ko-KR" dirty="0"/>
          </a:p>
          <a:p>
            <a:pPr lvl="1"/>
            <a:r>
              <a:rPr lang="en-US" altLang="ko-KR" dirty="0"/>
              <a:t>7.4.4 </a:t>
            </a:r>
            <a:r>
              <a:rPr lang="ko-KR" altLang="en-US" dirty="0"/>
              <a:t>닫힘 연산을 이용한 번호판 검출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51606" y="1944937"/>
            <a:ext cx="721970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1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sobel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vertical(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수직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endParaRPr lang="ko-KR" altLang="en-US" sz="11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sobel_v_mask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Sobel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CV_16S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1, 0)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sobel_v_img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convertScaleAbs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sobel_v_mask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1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sobel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horizontal(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수평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endParaRPr lang="ko-KR" altLang="en-US" sz="11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sobel_h_mask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Sobel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CV_16S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0, 1)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sobel_h_img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convertScaleAbs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sobel_h_mask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두 이미지 결합</a:t>
            </a:r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sobel_img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addWeighted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sobel_v_img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0.5,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sobel_h_img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0.5, 0)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titles = [... , ‘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prewitt_img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’, ‘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sobel_img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’]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57BF3C7-FFE0-B2C7-E82B-A417BE033938}"/>
              </a:ext>
            </a:extLst>
          </p:cNvPr>
          <p:cNvSpPr/>
          <p:nvPr/>
        </p:nvSpPr>
        <p:spPr>
          <a:xfrm>
            <a:off x="3059832" y="5191002"/>
            <a:ext cx="933787" cy="187404"/>
          </a:xfrm>
          <a:prstGeom prst="roundRect">
            <a:avLst>
              <a:gd name="adj" fmla="val 72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21BC3B-F24D-E135-466D-B4BDCB96DC13}"/>
              </a:ext>
            </a:extLst>
          </p:cNvPr>
          <p:cNvSpPr txBox="1"/>
          <p:nvPr/>
        </p:nvSpPr>
        <p:spPr>
          <a:xfrm>
            <a:off x="4275667" y="74391"/>
            <a:ext cx="19896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열림 연산</a:t>
            </a:r>
            <a:r>
              <a:rPr lang="en-US" altLang="ko-KR" sz="1050" b="1" dirty="0"/>
              <a:t>: </a:t>
            </a:r>
            <a:r>
              <a:rPr lang="ko-KR" altLang="en-US" sz="1050" b="1" dirty="0"/>
              <a:t>입력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침식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팽창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ko-KR" altLang="en-US" sz="1050" b="1" dirty="0"/>
              <a:t>닫힘 연산</a:t>
            </a:r>
            <a:r>
              <a:rPr lang="en-US" altLang="ko-KR" sz="1050" b="1" dirty="0"/>
              <a:t>: </a:t>
            </a:r>
            <a:r>
              <a:rPr lang="ko-KR" altLang="en-US" sz="1050" b="1" dirty="0"/>
              <a:t>입력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팽창 </a:t>
            </a:r>
            <a:r>
              <a:rPr lang="en-US" altLang="ko-KR" sz="1050" b="1" dirty="0"/>
              <a:t>-&gt; </a:t>
            </a:r>
            <a:r>
              <a:rPr lang="ko-KR" altLang="en-US" sz="1050" b="1" dirty="0"/>
              <a:t>침식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1946684683"/>
      </p:ext>
    </p:extLst>
  </p:cSld>
  <p:clrMapOvr>
    <a:masterClrMapping/>
  </p:clrMapOvr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16549</TotalTime>
  <Words>197</Words>
  <Application>Microsoft Office PowerPoint</Application>
  <PresentationFormat>화면 슬라이드 쇼(16:10)</PresentationFormat>
  <Paragraphs>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powerline</vt:lpstr>
      <vt:lpstr>Wingdings</vt:lpstr>
      <vt:lpstr>2022 강의-영상처리</vt:lpstr>
      <vt:lpstr>CHAPTER 7 영역 처리</vt:lpstr>
      <vt:lpstr>7. 영역 처리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519</cp:revision>
  <cp:lastPrinted>2022-09-13T07:27:14Z</cp:lastPrinted>
  <dcterms:created xsi:type="dcterms:W3CDTF">2017-02-21T08:17:22Z</dcterms:created>
  <dcterms:modified xsi:type="dcterms:W3CDTF">2022-11-27T16:53:04Z</dcterms:modified>
</cp:coreProperties>
</file>