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8" r:id="rId3"/>
    <p:sldId id="294" r:id="rId4"/>
    <p:sldId id="372" r:id="rId5"/>
    <p:sldId id="369" r:id="rId6"/>
    <p:sldId id="370" r:id="rId7"/>
    <p:sldId id="373" r:id="rId8"/>
    <p:sldId id="375" r:id="rId9"/>
    <p:sldId id="345" r:id="rId10"/>
    <p:sldId id="374" r:id="rId11"/>
    <p:sldId id="376" r:id="rId12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718" autoAdjust="0"/>
  </p:normalViewPr>
  <p:slideViewPr>
    <p:cSldViewPr>
      <p:cViewPr varScale="1">
        <p:scale>
          <a:sx n="163" d="100"/>
          <a:sy n="163" d="100"/>
        </p:scale>
        <p:origin x="132" y="60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9/17/2022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9/17/2022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9/17/2022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03  </a:t>
            </a:r>
            <a:br>
              <a:rPr lang="en-US" altLang="ko-KR" b="1" dirty="0"/>
            </a:br>
            <a:r>
              <a:rPr lang="ko-KR" altLang="en-US" dirty="0"/>
              <a:t>파이썬 기초 실습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024336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내장함수</a:t>
            </a:r>
            <a:endParaRPr lang="en-US" altLang="ko-KR" kern="0" dirty="0"/>
          </a:p>
          <a:p>
            <a:pPr lvl="2"/>
            <a:r>
              <a:rPr lang="en-US" altLang="ko-KR" kern="0" dirty="0"/>
              <a:t>Python </a:t>
            </a:r>
            <a:r>
              <a:rPr lang="ko-KR" altLang="en-US" kern="0" dirty="0"/>
              <a:t>개발자들이 미리 작성해 둔 함수</a:t>
            </a:r>
            <a:endParaRPr lang="en-US" altLang="ko-KR" kern="0" dirty="0"/>
          </a:p>
          <a:p>
            <a:pPr lvl="3"/>
            <a:r>
              <a:rPr lang="en-US" altLang="ko-KR" kern="0" dirty="0" err="1"/>
              <a:t>len</a:t>
            </a:r>
            <a:r>
              <a:rPr lang="en-US" altLang="ko-KR" kern="0" dirty="0"/>
              <a:t>() – </a:t>
            </a:r>
            <a:r>
              <a:rPr lang="ko-KR" altLang="en-US" kern="0" dirty="0"/>
              <a:t>문자의 개수</a:t>
            </a:r>
            <a:r>
              <a:rPr lang="en-US" altLang="ko-KR" kern="0" dirty="0"/>
              <a:t>, </a:t>
            </a:r>
            <a:r>
              <a:rPr lang="ko-KR" altLang="en-US" kern="0" dirty="0"/>
              <a:t>배열의 개수 등</a:t>
            </a:r>
            <a:r>
              <a:rPr lang="en-US" altLang="ko-KR" kern="0" dirty="0"/>
              <a:t>..</a:t>
            </a:r>
          </a:p>
          <a:p>
            <a:pPr lvl="3"/>
            <a:r>
              <a:rPr lang="en-US" altLang="ko-KR" kern="0" dirty="0"/>
              <a:t>enumerate() – index</a:t>
            </a:r>
            <a:r>
              <a:rPr lang="ko-KR" altLang="en-US" kern="0" dirty="0"/>
              <a:t>와 </a:t>
            </a:r>
            <a:r>
              <a:rPr lang="en-US" altLang="ko-KR" kern="0" dirty="0"/>
              <a:t>value</a:t>
            </a:r>
            <a:r>
              <a:rPr lang="ko-KR" altLang="en-US" kern="0" dirty="0"/>
              <a:t>로 값을 한번에 출력</a:t>
            </a:r>
            <a:endParaRPr lang="en-US" altLang="ko-KR" kern="0" dirty="0"/>
          </a:p>
          <a:p>
            <a:pPr lvl="3"/>
            <a:r>
              <a:rPr lang="en-US" altLang="ko-KR" kern="0" dirty="0"/>
              <a:t>zip() – 2</a:t>
            </a:r>
            <a:r>
              <a:rPr lang="ko-KR" altLang="en-US" kern="0" dirty="0"/>
              <a:t>개 이상의 배열을 한번에 출력</a:t>
            </a:r>
            <a:endParaRPr lang="en-US" altLang="ko-KR" kern="0" dirty="0"/>
          </a:p>
          <a:p>
            <a:pPr lvl="3"/>
            <a:r>
              <a:rPr lang="en-US" altLang="ko-KR" kern="0" dirty="0"/>
              <a:t>print() – </a:t>
            </a:r>
            <a:r>
              <a:rPr lang="ko-KR" altLang="en-US" kern="0" dirty="0"/>
              <a:t>출력</a:t>
            </a:r>
            <a:endParaRPr lang="en-US" altLang="ko-KR" kern="0" dirty="0"/>
          </a:p>
          <a:p>
            <a:pPr lvl="3"/>
            <a:r>
              <a:rPr lang="en-US" altLang="ko-KR" kern="0" dirty="0"/>
              <a:t>map()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97226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024336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내장함수</a:t>
            </a:r>
            <a:endParaRPr lang="en-US" altLang="ko-KR" kern="0" dirty="0"/>
          </a:p>
          <a:p>
            <a:pPr lvl="2"/>
            <a:r>
              <a:rPr lang="en-US" altLang="ko-KR" kern="0"/>
              <a:t>Map()</a:t>
            </a:r>
          </a:p>
          <a:p>
            <a:pPr lvl="3"/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404814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3.1 .for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enumerate</a:t>
            </a:r>
          </a:p>
          <a:p>
            <a:pPr lvl="1"/>
            <a:r>
              <a:rPr lang="en-US" altLang="ko-KR" dirty="0"/>
              <a:t>zip</a:t>
            </a:r>
            <a:endParaRPr lang="ko-KR" altLang="en-US" dirty="0"/>
          </a:p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내장함수</a:t>
            </a:r>
            <a:endParaRPr lang="en-US" altLang="ko-KR" dirty="0"/>
          </a:p>
          <a:p>
            <a:pPr lvl="1"/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패키지</a:t>
            </a:r>
            <a:endParaRPr lang="en-US" altLang="ko-KR" dirty="0"/>
          </a:p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sz="1600" dirty="0"/>
              <a:t>enumerate</a:t>
            </a:r>
          </a:p>
          <a:p>
            <a:pPr lvl="2"/>
            <a:r>
              <a:rPr lang="en-US" altLang="ko-KR" sz="1433" dirty="0"/>
              <a:t>Index, Value</a:t>
            </a:r>
            <a:r>
              <a:rPr lang="ko-KR" altLang="en-US" sz="1433" dirty="0"/>
              <a:t>를 한번에 사용할 수 있게 해 주는 </a:t>
            </a:r>
            <a:r>
              <a:rPr lang="ko-KR" altLang="en-US" sz="1433" dirty="0" err="1"/>
              <a:t>파이썬의</a:t>
            </a:r>
            <a:r>
              <a:rPr lang="ko-KR" altLang="en-US" sz="1433" dirty="0"/>
              <a:t> 내장 함수</a:t>
            </a:r>
            <a:endParaRPr lang="en-US" altLang="ko-KR" sz="1433" dirty="0"/>
          </a:p>
          <a:p>
            <a:pPr lvl="2"/>
            <a:endParaRPr lang="en-US" altLang="ko-KR" sz="1433" dirty="0"/>
          </a:p>
          <a:p>
            <a:pPr marL="380985"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zip</a:t>
            </a:r>
          </a:p>
          <a:p>
            <a:pPr lvl="2"/>
            <a:r>
              <a:rPr lang="ko-KR" altLang="en-US" sz="1433" dirty="0"/>
              <a:t>두개 이상의 배열을 한번에 사용할 수 있게 해주는 </a:t>
            </a:r>
            <a:r>
              <a:rPr lang="ko-KR" altLang="en-US" sz="1433" dirty="0" err="1"/>
              <a:t>파이썬의</a:t>
            </a:r>
            <a:r>
              <a:rPr lang="ko-KR" altLang="en-US" sz="1433" dirty="0"/>
              <a:t> 내장 함수</a:t>
            </a:r>
            <a:endParaRPr lang="en-US" altLang="ko-KR" sz="1433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810E370-6CC8-4A8C-C119-D0C68F2A3585}"/>
              </a:ext>
            </a:extLst>
          </p:cNvPr>
          <p:cNvSpPr txBox="1">
            <a:spLocks/>
          </p:cNvSpPr>
          <p:nvPr/>
        </p:nvSpPr>
        <p:spPr bwMode="auto">
          <a:xfrm>
            <a:off x="1718719" y="1206500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3"/>
            <a:r>
              <a:rPr lang="en-US" altLang="ko-KR" sz="1433" kern="0" dirty="0"/>
              <a:t>list1 = [‘a’, ‘b’, ‘c’, ‘d’, ‘e’, ‘f’, ‘g’]</a:t>
            </a:r>
          </a:p>
          <a:p>
            <a:pPr lvl="3"/>
            <a:r>
              <a:rPr lang="en-US" altLang="ko-KR" sz="1433" kern="0" dirty="0"/>
              <a:t>list2 = [10, 20, 30, 40, 50, 60, 70]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C5C52F-0779-85B9-8E8B-25CEC31F09B8}"/>
              </a:ext>
            </a:extLst>
          </p:cNvPr>
          <p:cNvSpPr/>
          <p:nvPr/>
        </p:nvSpPr>
        <p:spPr>
          <a:xfrm>
            <a:off x="1979713" y="2353444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,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58C6A2-47BB-6363-5348-E3EA71303B36}"/>
              </a:ext>
            </a:extLst>
          </p:cNvPr>
          <p:cNvSpPr/>
          <p:nvPr/>
        </p:nvSpPr>
        <p:spPr>
          <a:xfrm>
            <a:off x="7840818" y="2145972"/>
            <a:ext cx="777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0, a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1, b</a:t>
            </a:r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2, c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91FFDCA6-31F3-DECB-2C78-C8AF9685D629}"/>
              </a:ext>
            </a:extLst>
          </p:cNvPr>
          <p:cNvSpPr txBox="1">
            <a:spLocks/>
          </p:cNvSpPr>
          <p:nvPr/>
        </p:nvSpPr>
        <p:spPr>
          <a:xfrm>
            <a:off x="6732240" y="1868393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3D0D49-9BEE-69C8-6B25-0E12F78AD0D2}"/>
              </a:ext>
            </a:extLst>
          </p:cNvPr>
          <p:cNvSpPr/>
          <p:nvPr/>
        </p:nvSpPr>
        <p:spPr>
          <a:xfrm>
            <a:off x="1979713" y="3793604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,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l2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zip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(list1, list2):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C178CAC4-644D-917D-B979-C20891869D76}"/>
              </a:ext>
            </a:extLst>
          </p:cNvPr>
          <p:cNvSpPr txBox="1">
            <a:spLocks/>
          </p:cNvSpPr>
          <p:nvPr/>
        </p:nvSpPr>
        <p:spPr>
          <a:xfrm>
            <a:off x="6732240" y="3282985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744F89-06F8-7275-323F-A105B8B98D2F}"/>
              </a:ext>
            </a:extLst>
          </p:cNvPr>
          <p:cNvSpPr/>
          <p:nvPr/>
        </p:nvSpPr>
        <p:spPr>
          <a:xfrm>
            <a:off x="7840818" y="3615803"/>
            <a:ext cx="777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a, 10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b, 20</a:t>
            </a:r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c, 30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E24A0E-8C8D-C971-1B02-FAEABAE9E9CD}"/>
              </a:ext>
            </a:extLst>
          </p:cNvPr>
          <p:cNvSpPr/>
          <p:nvPr/>
        </p:nvSpPr>
        <p:spPr>
          <a:xfrm>
            <a:off x="7884368" y="2263485"/>
            <a:ext cx="573832" cy="8820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F0B246-36A6-1715-259F-3FD899C7D4CE}"/>
              </a:ext>
            </a:extLst>
          </p:cNvPr>
          <p:cNvSpPr/>
          <p:nvPr/>
        </p:nvSpPr>
        <p:spPr>
          <a:xfrm>
            <a:off x="7884368" y="3713388"/>
            <a:ext cx="573832" cy="8820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8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en-US" altLang="ko-KR" sz="1433" dirty="0"/>
              <a:t>names = [“ </a:t>
            </a:r>
            <a:r>
              <a:rPr lang="ko-KR" altLang="en-US" sz="1433" dirty="0"/>
              <a:t>홍길동</a:t>
            </a:r>
            <a:r>
              <a:rPr lang="en-US" altLang="ko-KR" sz="1433" dirty="0"/>
              <a:t>”, “</a:t>
            </a:r>
            <a:r>
              <a:rPr lang="ko-KR" altLang="en-US" sz="1433" dirty="0"/>
              <a:t>이순신</a:t>
            </a:r>
            <a:r>
              <a:rPr lang="en-US" altLang="ko-KR" sz="1433" dirty="0"/>
              <a:t>”, “</a:t>
            </a:r>
            <a:r>
              <a:rPr lang="ko-KR" altLang="en-US" sz="1433" dirty="0"/>
              <a:t>세종</a:t>
            </a:r>
            <a:r>
              <a:rPr lang="en-US" altLang="ko-KR" sz="1433" dirty="0"/>
              <a:t>“, “</a:t>
            </a:r>
            <a:r>
              <a:rPr lang="ko-KR" altLang="en-US" sz="1433" dirty="0"/>
              <a:t>아이언맨</a:t>
            </a:r>
            <a:r>
              <a:rPr lang="en-US" altLang="ko-KR" sz="1433" dirty="0"/>
              <a:t>“, “</a:t>
            </a:r>
            <a:r>
              <a:rPr lang="ko-KR" altLang="en-US" sz="1433" dirty="0"/>
              <a:t>슈퍼맨</a:t>
            </a:r>
            <a:r>
              <a:rPr lang="en-US" altLang="ko-KR" sz="1433" dirty="0"/>
              <a:t>”]</a:t>
            </a:r>
          </a:p>
          <a:p>
            <a:pPr lvl="3"/>
            <a:r>
              <a:rPr lang="en-US" altLang="ko-KR" sz="1433" dirty="0"/>
              <a:t>scores = [30, 50, 100, 20, 70]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en-US" altLang="ko-KR" sz="1433" dirty="0"/>
              <a:t>names</a:t>
            </a:r>
            <a:r>
              <a:rPr lang="ko-KR" altLang="en-US" sz="1433" dirty="0"/>
              <a:t>와 </a:t>
            </a:r>
            <a:r>
              <a:rPr lang="en-US" altLang="ko-KR" sz="1433" dirty="0"/>
              <a:t>scores</a:t>
            </a:r>
            <a:r>
              <a:rPr lang="ko-KR" altLang="en-US" sz="1433" dirty="0"/>
              <a:t>배열이 주어진다</a:t>
            </a:r>
            <a:r>
              <a:rPr lang="en-US" altLang="ko-KR" sz="1433" dirty="0"/>
              <a:t>.</a:t>
            </a:r>
          </a:p>
          <a:p>
            <a:pPr lvl="3"/>
            <a:r>
              <a:rPr lang="ko-KR" altLang="en-US" sz="1433" dirty="0"/>
              <a:t>주어진 배열을 이용하여 </a:t>
            </a:r>
            <a:r>
              <a:rPr lang="en-US" altLang="ko-KR" sz="1433" dirty="0" err="1"/>
              <a:t>dict</a:t>
            </a:r>
            <a:r>
              <a:rPr lang="en-US" altLang="ko-KR" sz="1433" dirty="0"/>
              <a:t> </a:t>
            </a:r>
            <a:r>
              <a:rPr lang="ko-KR" altLang="en-US" sz="1433" dirty="0"/>
              <a:t>형식으로 출력하여라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  <a:p>
            <a:pPr lvl="3"/>
            <a:r>
              <a:rPr lang="en-US" altLang="ko-KR" sz="1433" dirty="0"/>
              <a:t>{'</a:t>
            </a:r>
            <a:r>
              <a:rPr lang="ko-KR" altLang="en-US" sz="1433" dirty="0"/>
              <a:t>홍길동</a:t>
            </a:r>
            <a:r>
              <a:rPr lang="en-US" altLang="ko-KR" sz="1433" dirty="0"/>
              <a:t>': 30, '</a:t>
            </a:r>
            <a:r>
              <a:rPr lang="ko-KR" altLang="en-US" sz="1433" dirty="0"/>
              <a:t>이순신</a:t>
            </a:r>
            <a:r>
              <a:rPr lang="en-US" altLang="ko-KR" sz="1433" dirty="0"/>
              <a:t>': 50, '</a:t>
            </a:r>
            <a:r>
              <a:rPr lang="ko-KR" altLang="en-US" sz="1433" dirty="0"/>
              <a:t>세종</a:t>
            </a:r>
            <a:r>
              <a:rPr lang="en-US" altLang="ko-KR" sz="1433" dirty="0"/>
              <a:t>': 100, '</a:t>
            </a:r>
            <a:r>
              <a:rPr lang="ko-KR" altLang="en-US" sz="1433" dirty="0"/>
              <a:t>아이언맨</a:t>
            </a:r>
            <a:r>
              <a:rPr lang="en-US" altLang="ko-KR" sz="1433" dirty="0"/>
              <a:t>': 20, '</a:t>
            </a:r>
            <a:r>
              <a:rPr lang="ko-KR" altLang="en-US" sz="1433" dirty="0"/>
              <a:t>슈퍼맨</a:t>
            </a:r>
            <a:r>
              <a:rPr lang="en-US" altLang="ko-KR" sz="1433" dirty="0"/>
              <a:t>': 70}</a:t>
            </a:r>
          </a:p>
        </p:txBody>
      </p:sp>
    </p:spTree>
    <p:extLst>
      <p:ext uri="{BB962C8B-B14F-4D97-AF65-F5344CB8AC3E}">
        <p14:creationId xmlns:p14="http://schemas.microsoft.com/office/powerpoint/2010/main" val="194849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3.1.1 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01162A-46DA-5230-6CBE-5E99B4CCBD22}"/>
              </a:ext>
            </a:extLst>
          </p:cNvPr>
          <p:cNvSpPr/>
          <p:nvPr/>
        </p:nvSpPr>
        <p:spPr>
          <a:xfrm>
            <a:off x="868449" y="2775048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 (range)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(5):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results[names[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FE7398-3043-7242-1783-0217D98B0462}"/>
              </a:ext>
            </a:extLst>
          </p:cNvPr>
          <p:cNvSpPr txBox="1">
            <a:spLocks/>
          </p:cNvSpPr>
          <p:nvPr/>
        </p:nvSpPr>
        <p:spPr bwMode="auto">
          <a:xfrm>
            <a:off x="1979712" y="1248474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입력</a:t>
            </a:r>
            <a:endParaRPr lang="en-US" altLang="ko-KR" sz="1600" kern="0" dirty="0"/>
          </a:p>
          <a:p>
            <a:pPr lvl="3"/>
            <a:r>
              <a:rPr lang="en-US" altLang="ko-KR" sz="1433" kern="0" dirty="0"/>
              <a:t>names = [“ </a:t>
            </a:r>
            <a:r>
              <a:rPr lang="ko-KR" altLang="en-US" sz="1433" kern="0" dirty="0"/>
              <a:t>홍길동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이순신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세종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아이언맨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슈퍼맨</a:t>
            </a:r>
            <a:r>
              <a:rPr lang="en-US" altLang="ko-KR" sz="1433" kern="0" dirty="0"/>
              <a:t>”]</a:t>
            </a:r>
          </a:p>
          <a:p>
            <a:pPr lvl="3"/>
            <a:r>
              <a:rPr lang="en-US" altLang="ko-KR" sz="1433" kern="0" dirty="0"/>
              <a:t>scores = [30, 50, 100, 20, 70]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1592DCA9-92F0-0488-1D9D-BB832A0889BE}"/>
              </a:ext>
            </a:extLst>
          </p:cNvPr>
          <p:cNvSpPr txBox="1">
            <a:spLocks/>
          </p:cNvSpPr>
          <p:nvPr/>
        </p:nvSpPr>
        <p:spPr>
          <a:xfrm>
            <a:off x="255571" y="2448694"/>
            <a:ext cx="3997254" cy="398363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range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090C1-271A-F51B-1414-27B592206360}"/>
              </a:ext>
            </a:extLst>
          </p:cNvPr>
          <p:cNvSpPr/>
          <p:nvPr/>
        </p:nvSpPr>
        <p:spPr>
          <a:xfrm>
            <a:off x="4449024" y="2775048"/>
            <a:ext cx="49065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 (for each)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names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.index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A39284E4-70C4-62D5-B6D4-EE4DF5FA846E}"/>
              </a:ext>
            </a:extLst>
          </p:cNvPr>
          <p:cNvSpPr txBox="1">
            <a:spLocks/>
          </p:cNvSpPr>
          <p:nvPr/>
        </p:nvSpPr>
        <p:spPr>
          <a:xfrm>
            <a:off x="3836146" y="244869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for each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</p:spTree>
    <p:extLst>
      <p:ext uri="{BB962C8B-B14F-4D97-AF65-F5344CB8AC3E}">
        <p14:creationId xmlns:p14="http://schemas.microsoft.com/office/powerpoint/2010/main" val="121137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3.1.1 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01162A-46DA-5230-6CBE-5E99B4CCBD22}"/>
              </a:ext>
            </a:extLst>
          </p:cNvPr>
          <p:cNvSpPr/>
          <p:nvPr/>
        </p:nvSpPr>
        <p:spPr>
          <a:xfrm>
            <a:off x="1331640" y="2713484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solution3 (enumerate)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(names):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FE7398-3043-7242-1783-0217D98B0462}"/>
              </a:ext>
            </a:extLst>
          </p:cNvPr>
          <p:cNvSpPr txBox="1">
            <a:spLocks/>
          </p:cNvSpPr>
          <p:nvPr/>
        </p:nvSpPr>
        <p:spPr bwMode="auto">
          <a:xfrm>
            <a:off x="1979712" y="1248474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입력</a:t>
            </a:r>
            <a:endParaRPr lang="en-US" altLang="ko-KR" sz="1600" kern="0" dirty="0"/>
          </a:p>
          <a:p>
            <a:pPr lvl="3"/>
            <a:r>
              <a:rPr lang="en-US" altLang="ko-KR" sz="1433" kern="0" dirty="0"/>
              <a:t>names = [“ </a:t>
            </a:r>
            <a:r>
              <a:rPr lang="ko-KR" altLang="en-US" sz="1433" kern="0" dirty="0"/>
              <a:t>홍길동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이순신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세종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아이언맨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슈퍼맨</a:t>
            </a:r>
            <a:r>
              <a:rPr lang="en-US" altLang="ko-KR" sz="1433" kern="0" dirty="0"/>
              <a:t>”]</a:t>
            </a:r>
          </a:p>
          <a:p>
            <a:pPr lvl="3"/>
            <a:r>
              <a:rPr lang="en-US" altLang="ko-KR" sz="1433" kern="0" dirty="0"/>
              <a:t>scores = [30, 50, 100, 20, 70]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1592DCA9-92F0-0488-1D9D-BB832A0889BE}"/>
              </a:ext>
            </a:extLst>
          </p:cNvPr>
          <p:cNvSpPr txBox="1">
            <a:spLocks/>
          </p:cNvSpPr>
          <p:nvPr/>
        </p:nvSpPr>
        <p:spPr>
          <a:xfrm>
            <a:off x="718762" y="2387130"/>
            <a:ext cx="3997254" cy="398363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enumerate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090C1-271A-F51B-1414-27B592206360}"/>
              </a:ext>
            </a:extLst>
          </p:cNvPr>
          <p:cNvSpPr/>
          <p:nvPr/>
        </p:nvSpPr>
        <p:spPr>
          <a:xfrm>
            <a:off x="5066014" y="2713484"/>
            <a:ext cx="40424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solution4 (zip)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score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(names, scores):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score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A39284E4-70C4-62D5-B6D4-EE4DF5FA846E}"/>
              </a:ext>
            </a:extLst>
          </p:cNvPr>
          <p:cNvSpPr txBox="1">
            <a:spLocks/>
          </p:cNvSpPr>
          <p:nvPr/>
        </p:nvSpPr>
        <p:spPr>
          <a:xfrm>
            <a:off x="4453136" y="2387131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zip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B3BC2E-7930-B44F-D5F6-BE56BE9DC853}"/>
              </a:ext>
            </a:extLst>
          </p:cNvPr>
          <p:cNvGrpSpPr/>
          <p:nvPr/>
        </p:nvGrpSpPr>
        <p:grpSpPr>
          <a:xfrm>
            <a:off x="1691680" y="3498850"/>
            <a:ext cx="6668279" cy="256721"/>
            <a:chOff x="1691680" y="3498850"/>
            <a:chExt cx="6668279" cy="2567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478D4A-D05F-823C-3643-C6F2F488B557}"/>
                </a:ext>
              </a:extLst>
            </p:cNvPr>
            <p:cNvSpPr/>
            <p:nvPr/>
          </p:nvSpPr>
          <p:spPr>
            <a:xfrm>
              <a:off x="1691680" y="3505572"/>
              <a:ext cx="2923863" cy="2499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3F7207C-D975-31E6-9575-4E6BC80236A9}"/>
                </a:ext>
              </a:extLst>
            </p:cNvPr>
            <p:cNvSpPr/>
            <p:nvPr/>
          </p:nvSpPr>
          <p:spPr>
            <a:xfrm>
              <a:off x="5436096" y="3498850"/>
              <a:ext cx="2923863" cy="2499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779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함수 사용 방법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5271CD-A506-6075-7558-4D4DF9E8BDE6}"/>
              </a:ext>
            </a:extLst>
          </p:cNvPr>
          <p:cNvSpPr/>
          <p:nvPr/>
        </p:nvSpPr>
        <p:spPr>
          <a:xfrm>
            <a:off x="1233761" y="2264445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def 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함수명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인수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1, 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인수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2, ...):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명령문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1</a:t>
            </a:r>
          </a:p>
          <a:p>
            <a:r>
              <a:rPr lang="ko-KR" altLang="en-US" sz="1600" dirty="0">
                <a:latin typeface="ubuntu mono derivative powerline" panose="020B0509030602030204" pitchFamily="49" charset="0"/>
              </a:rPr>
              <a:t>  명령문 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 ...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  return 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반환값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BFF399-15C4-B08D-35CB-748B397AA4E4}"/>
              </a:ext>
            </a:extLst>
          </p:cNvPr>
          <p:cNvSpPr/>
          <p:nvPr/>
        </p:nvSpPr>
        <p:spPr>
          <a:xfrm>
            <a:off x="5324605" y="2261514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data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if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data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== 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”:</a:t>
            </a:r>
          </a:p>
          <a:p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    return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김찬이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 맞습니다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.”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n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”))</a:t>
            </a:r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FC73011A-7C0F-3B0D-00EF-E4340D131461}"/>
              </a:ext>
            </a:extLst>
          </p:cNvPr>
          <p:cNvSpPr txBox="1">
            <a:spLocks/>
          </p:cNvSpPr>
          <p:nvPr/>
        </p:nvSpPr>
        <p:spPr>
          <a:xfrm>
            <a:off x="5108581" y="170850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kern="0" dirty="0"/>
              <a:t>사용 예제</a:t>
            </a:r>
            <a:endParaRPr lang="en-US" altLang="ko-KR" kern="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F318820-5D74-75DD-853F-BE05BEC6CCC8}"/>
              </a:ext>
            </a:extLst>
          </p:cNvPr>
          <p:cNvSpPr txBox="1">
            <a:spLocks/>
          </p:cNvSpPr>
          <p:nvPr/>
        </p:nvSpPr>
        <p:spPr>
          <a:xfrm>
            <a:off x="5108581" y="3775453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kern="0" dirty="0"/>
              <a:t>출력 예제</a:t>
            </a:r>
            <a:endParaRPr lang="en-US" altLang="ko-KR" kern="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02CFD4-BEA0-DAA4-C305-1CA810A9FE3F}"/>
              </a:ext>
            </a:extLst>
          </p:cNvPr>
          <p:cNvSpPr/>
          <p:nvPr/>
        </p:nvSpPr>
        <p:spPr>
          <a:xfrm>
            <a:off x="6249399" y="4178847"/>
            <a:ext cx="18115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ubuntu mono derivative powerline" panose="020B0509030602030204" pitchFamily="49" charset="0"/>
              </a:rPr>
              <a:t>김찬이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 맞습니다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.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7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ko-KR" altLang="en-US" sz="1433" dirty="0"/>
              <a:t>구구단을 </a:t>
            </a:r>
            <a:r>
              <a:rPr lang="en-US" altLang="ko-KR" sz="1433" dirty="0"/>
              <a:t>1</a:t>
            </a:r>
            <a:r>
              <a:rPr lang="ko-KR" altLang="en-US" sz="1433" dirty="0"/>
              <a:t>단부터 </a:t>
            </a:r>
            <a:r>
              <a:rPr lang="en-US" altLang="ko-KR" sz="1433" dirty="0"/>
              <a:t>9</a:t>
            </a:r>
            <a:r>
              <a:rPr lang="ko-KR" altLang="en-US" sz="1433" dirty="0"/>
              <a:t>단까지 출력하라</a:t>
            </a:r>
            <a:r>
              <a:rPr lang="en-US" altLang="ko-KR" sz="1433" dirty="0"/>
              <a:t>.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5D61D468-AF4F-7CC1-C768-2333D4FE2934}"/>
              </a:ext>
            </a:extLst>
          </p:cNvPr>
          <p:cNvSpPr txBox="1">
            <a:spLocks/>
          </p:cNvSpPr>
          <p:nvPr/>
        </p:nvSpPr>
        <p:spPr>
          <a:xfrm>
            <a:off x="4716016" y="1633364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D4F83C-0CF1-B94F-51DF-A4D2A09074CF}"/>
              </a:ext>
            </a:extLst>
          </p:cNvPr>
          <p:cNvSpPr/>
          <p:nvPr/>
        </p:nvSpPr>
        <p:spPr>
          <a:xfrm>
            <a:off x="5940152" y="1993404"/>
            <a:ext cx="130618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1 = 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2 = 4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3 = 6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4 = 8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6 = 54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7 = 63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8 = 72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9 = 81</a:t>
            </a:r>
          </a:p>
        </p:txBody>
      </p:sp>
    </p:spTree>
    <p:extLst>
      <p:ext uri="{BB962C8B-B14F-4D97-AF65-F5344CB8AC3E}">
        <p14:creationId xmlns:p14="http://schemas.microsoft.com/office/powerpoint/2010/main" val="405361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16795"/>
            <a:ext cx="8424936" cy="39077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함수</a:t>
            </a:r>
            <a:r>
              <a:rPr lang="en-US" altLang="ko-KR" kern="0" dirty="0"/>
              <a:t>(function)</a:t>
            </a:r>
          </a:p>
          <a:p>
            <a:pPr lvl="2"/>
            <a:r>
              <a:rPr lang="ko-KR" altLang="en-US" kern="0" dirty="0"/>
              <a:t>코드의 재사용 용이</a:t>
            </a:r>
            <a:endParaRPr lang="en-US" altLang="ko-KR" kern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CC5AB1-7587-8E95-A1E3-8F20CF80305B}"/>
              </a:ext>
            </a:extLst>
          </p:cNvPr>
          <p:cNvSpPr/>
          <p:nvPr/>
        </p:nvSpPr>
        <p:spPr>
          <a:xfrm>
            <a:off x="1119461" y="2425452"/>
            <a:ext cx="36811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 (for)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(f"{2}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{2*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(f"{3}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{3*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 </a:t>
            </a:r>
          </a:p>
          <a:p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(f"{8}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{8*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(f"{9}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{9*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D0E383-1CF4-31AF-20C6-286A0EFF7A00}"/>
              </a:ext>
            </a:extLst>
          </p:cNvPr>
          <p:cNvSpPr/>
          <p:nvPr/>
        </p:nvSpPr>
        <p:spPr>
          <a:xfrm>
            <a:off x="4800600" y="2420449"/>
            <a:ext cx="4235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 (function)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return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f"{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(2))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(3))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(8))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(9))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3FD68F-1CAE-6F06-0227-039A1425CB23}"/>
              </a:ext>
            </a:extLst>
          </p:cNvPr>
          <p:cNvSpPr/>
          <p:nvPr/>
        </p:nvSpPr>
        <p:spPr>
          <a:xfrm>
            <a:off x="4773034" y="2989385"/>
            <a:ext cx="4142366" cy="247805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5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4433</TotalTime>
  <Words>827</Words>
  <Application>Microsoft Office PowerPoint</Application>
  <PresentationFormat>화면 슬라이드 쇼(16:10)</PresentationFormat>
  <Paragraphs>162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powerline</vt:lpstr>
      <vt:lpstr>Wingdings</vt:lpstr>
      <vt:lpstr>2022 강의-영상처리</vt:lpstr>
      <vt:lpstr>CHAPTER 03   파이썬 기초 실습2 </vt:lpstr>
      <vt:lpstr>목차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364</cp:revision>
  <cp:lastPrinted>2022-09-13T07:27:14Z</cp:lastPrinted>
  <dcterms:created xsi:type="dcterms:W3CDTF">2017-02-21T08:17:22Z</dcterms:created>
  <dcterms:modified xsi:type="dcterms:W3CDTF">2022-09-17T08:20:16Z</dcterms:modified>
</cp:coreProperties>
</file>