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handoutMasterIdLst>
    <p:handoutMasterId r:id="rId11"/>
  </p:handoutMasterIdLst>
  <p:sldIdLst>
    <p:sldId id="499" r:id="rId2"/>
    <p:sldId id="498" r:id="rId3"/>
    <p:sldId id="501" r:id="rId4"/>
    <p:sldId id="502" r:id="rId5"/>
    <p:sldId id="503" r:id="rId6"/>
    <p:sldId id="504" r:id="rId7"/>
    <p:sldId id="505" r:id="rId8"/>
    <p:sldId id="506" r:id="rId9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CFE"/>
    <a:srgbClr val="4EC9B0"/>
    <a:srgbClr val="0000FF"/>
    <a:srgbClr val="6A9955"/>
    <a:srgbClr val="FFFFFF"/>
    <a:srgbClr val="1E1E1E"/>
    <a:srgbClr val="FFFFE1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7478" autoAdjust="0"/>
  </p:normalViewPr>
  <p:slideViewPr>
    <p:cSldViewPr>
      <p:cViewPr varScale="1">
        <p:scale>
          <a:sx n="186" d="100"/>
          <a:sy n="186" d="100"/>
        </p:scale>
        <p:origin x="120" y="3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12/3/2022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12/3/2022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8</a:t>
            </a:r>
            <a:br>
              <a:rPr lang="en-US" altLang="ko-KR" b="1" dirty="0"/>
            </a:br>
            <a:r>
              <a:rPr lang="ko-KR" altLang="en-US" dirty="0"/>
              <a:t>기하학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56198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256584" cy="347787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100" dirty="0">
              <a:solidFill>
                <a:srgbClr val="4EC9B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경로만 입력하면 기본 값으로 </a:t>
            </a: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COLOR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이미지로 받아 옴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이미지 경로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크기 조정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shape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]//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크기 선언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array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b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마우스를 클릭했는지 안 했는지 검사하기 위한 변수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-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위치 초기 선언</a:t>
            </a:r>
            <a:endParaRPr lang="ko-KR" altLang="en-US" sz="110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)])</a:t>
            </a:r>
          </a:p>
          <a:p>
            <a:endParaRPr lang="en-US" altLang="ko-KR" sz="110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10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정상 출력 확인</a:t>
            </a:r>
            <a:endParaRPr lang="en-US" altLang="ko-KR" sz="110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"image"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827BED-2CE1-098A-B87B-E4280222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042144"/>
            <a:ext cx="2520280" cy="34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0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923864" cy="3162404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이미지를 그리기 위한 함수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1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줄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문</a:t>
            </a:r>
            <a:endParaRPr lang="en-US" altLang="ko-KR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현재 </a:t>
            </a:r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4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개의 네모 박스들 위치에 </a:t>
            </a:r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small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로 지정한 범위 적용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[(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개의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네모 박스들 위치를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for each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문으로 반복</a:t>
            </a:r>
            <a:endParaRPr lang="en-US" altLang="ko-KR" sz="1050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 #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np.int32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를 준 이유는 좌표 값은 소수점이면 안되기 때문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int32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좌표에 맞춰 네모 그리기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h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좌표를 선으로 이어 줌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polylines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[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astype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)],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255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D4D4D4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"select 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rect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endParaRPr lang="en-US" altLang="ko-KR" sz="1050" b="0" strike="sngStrike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2A3F88-7924-AC23-52F1-C609E3713386}"/>
              </a:ext>
            </a:extLst>
          </p:cNvPr>
          <p:cNvSpPr/>
          <p:nvPr/>
        </p:nvSpPr>
        <p:spPr>
          <a:xfrm>
            <a:off x="5590456" y="2400471"/>
            <a:ext cx="3003648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= []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rois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*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8FCB30-D4D1-B409-F944-65C935C6C73F}"/>
              </a:ext>
            </a:extLst>
          </p:cNvPr>
          <p:cNvSpPr/>
          <p:nvPr/>
        </p:nvSpPr>
        <p:spPr>
          <a:xfrm>
            <a:off x="4824851" y="2422678"/>
            <a:ext cx="824325" cy="253916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같은 기능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84002B-116C-0E0D-1585-E9A5037132AD}"/>
              </a:ext>
            </a:extLst>
          </p:cNvPr>
          <p:cNvSpPr/>
          <p:nvPr/>
        </p:nvSpPr>
        <p:spPr>
          <a:xfrm>
            <a:off x="1043607" y="2445172"/>
            <a:ext cx="3839965" cy="4876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1F1575-9E05-ABF3-466C-809675AF12A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883572" y="2689012"/>
            <a:ext cx="706884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32A49C-8BF3-81EB-4C79-7F1E3D108806}"/>
              </a:ext>
            </a:extLst>
          </p:cNvPr>
          <p:cNvSpPr/>
          <p:nvPr/>
        </p:nvSpPr>
        <p:spPr>
          <a:xfrm>
            <a:off x="5590456" y="3097802"/>
            <a:ext cx="2278484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사각형의 위치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사각형의 크기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5C580-7B37-C671-A3C8-F379FC6DB6FD}"/>
              </a:ext>
            </a:extLst>
          </p:cNvPr>
          <p:cNvSpPr/>
          <p:nvPr/>
        </p:nvSpPr>
        <p:spPr>
          <a:xfrm>
            <a:off x="1355181" y="3569546"/>
            <a:ext cx="3237139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6874B23-7D39-42EF-9972-9E727C357DD8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4592320" y="3547925"/>
            <a:ext cx="998136" cy="180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A0415B-70A2-5A88-6998-00AE5DC1816C}"/>
              </a:ext>
            </a:extLst>
          </p:cNvPr>
          <p:cNvSpPr/>
          <p:nvPr/>
        </p:nvSpPr>
        <p:spPr>
          <a:xfrm>
            <a:off x="1084248" y="4202853"/>
            <a:ext cx="4043165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7BE9AB-D4A0-3E4A-E75B-65BD0AE0B3AB}"/>
              </a:ext>
            </a:extLst>
          </p:cNvPr>
          <p:cNvSpPr/>
          <p:nvPr/>
        </p:nvSpPr>
        <p:spPr>
          <a:xfrm>
            <a:off x="5590456" y="4102749"/>
            <a:ext cx="2437928" cy="1061829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polylines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도형들의 위치 좌표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F =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열린 도형 </a:t>
            </a:r>
            <a:r>
              <a:rPr lang="en-US" altLang="ko-KR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/ T = </a:t>
            </a: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닫힌 도형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색상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두께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835DD9-D190-5FBC-D536-1696159DE07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27413" y="4362027"/>
            <a:ext cx="463043" cy="271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4680520" cy="2031325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...</a:t>
            </a:r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각 네모 박스의 위치 초기 선언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float32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([(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)])</a:t>
            </a:r>
          </a:p>
          <a:p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이미지를 띄우기 위한 함수 호출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정상 출력 확인용 이었으니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제거</a:t>
            </a:r>
            <a:endParaRPr lang="en-US" altLang="ko-KR" sz="1050" b="0" strike="sngStrike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strike="sngStrike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cv2.imshow("image", image)</a:t>
            </a:r>
          </a:p>
          <a:p>
            <a:endParaRPr lang="en-US" altLang="ko-KR" sz="1050" strike="sngStrike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키 입력 대기</a:t>
            </a:r>
            <a:endParaRPr lang="en-US" altLang="ko-KR" sz="1050" strike="sngStrike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4FA0E-7138-BCEC-AF68-FA291F86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065412"/>
            <a:ext cx="2499044" cy="34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731705" cy="3162404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b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</a:b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마우스 왼쪽 버튼을 눌렀다면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for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마우스를 </a:t>
            </a:r>
            <a:r>
              <a:rPr lang="ko-KR" altLang="en-US" sz="1050" b="0" dirty="0" err="1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클릭했을때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박스 안의 범위를 적용시켜서 현재위치 반환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-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+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small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만약 현재 마우스 위치가 박스의 위치와 같다면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contain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몇 번째 박스가 클릭 됐는지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저장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Mouse Event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Drag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이벤트는 지원하지 않으니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이렇게 구현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클릭한 박스를 움직이기 위해 해당 좌표만 변경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= 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클릭한 박스를 현재 위치에 맞게 그리기 위해 생성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B4DC0B-EAC2-810F-242D-18749209E85B}"/>
              </a:ext>
            </a:extLst>
          </p:cNvPr>
          <p:cNvGrpSpPr/>
          <p:nvPr/>
        </p:nvGrpSpPr>
        <p:grpSpPr>
          <a:xfrm>
            <a:off x="7020272" y="1286016"/>
            <a:ext cx="1589497" cy="1592516"/>
            <a:chOff x="6798927" y="1417340"/>
            <a:chExt cx="1589497" cy="15925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9782B2-4ED0-2886-823E-EAE47DBB5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8927" y="1446523"/>
              <a:ext cx="1589497" cy="1563333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65098B-F41E-6418-72D2-D82C0FE60F76}"/>
                </a:ext>
              </a:extLst>
            </p:cNvPr>
            <p:cNvSpPr/>
            <p:nvPr/>
          </p:nvSpPr>
          <p:spPr>
            <a:xfrm>
              <a:off x="6812665" y="1417340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1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5C5F4A3-F361-69C2-84B1-5C921FF61F96}"/>
                </a:ext>
              </a:extLst>
            </p:cNvPr>
            <p:cNvSpPr/>
            <p:nvPr/>
          </p:nvSpPr>
          <p:spPr>
            <a:xfrm>
              <a:off x="8119196" y="1422477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2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7AE9DA7-8260-3035-2D15-9AF82551907A}"/>
                </a:ext>
              </a:extLst>
            </p:cNvPr>
            <p:cNvSpPr/>
            <p:nvPr/>
          </p:nvSpPr>
          <p:spPr>
            <a:xfrm>
              <a:off x="8120908" y="2722158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3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E06EB9-38AA-0BEC-F751-2A275B995843}"/>
                </a:ext>
              </a:extLst>
            </p:cNvPr>
            <p:cNvSpPr/>
            <p:nvPr/>
          </p:nvSpPr>
          <p:spPr>
            <a:xfrm>
              <a:off x="6824652" y="2730720"/>
              <a:ext cx="233372" cy="253916"/>
            </a:xfrm>
            <a:prstGeom prst="rect">
              <a:avLst/>
            </a:prstGeom>
            <a:noFill/>
            <a:ln w="12700">
              <a:noFill/>
            </a:ln>
            <a:effectLst>
              <a:softEdge rad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  <a:effectLst/>
                  <a:latin typeface="ubuntu mono derivative powerline" panose="020B0509030602030204" pitchFamily="49" charset="0"/>
                </a:rPr>
                <a:t>4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73989A-41E7-92C3-A101-8E9477E0B742}"/>
              </a:ext>
            </a:extLst>
          </p:cNvPr>
          <p:cNvSpPr/>
          <p:nvPr/>
        </p:nvSpPr>
        <p:spPr>
          <a:xfrm>
            <a:off x="2797996" y="2924710"/>
            <a:ext cx="383568" cy="1506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18848E-8994-EE35-1BDB-D69793D0D231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3181564" y="2096866"/>
            <a:ext cx="3838708" cy="903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39EAE-7420-8884-43A3-5E602D49C12E}"/>
              </a:ext>
            </a:extLst>
          </p:cNvPr>
          <p:cNvSpPr/>
          <p:nvPr/>
        </p:nvSpPr>
        <p:spPr>
          <a:xfrm>
            <a:off x="4499992" y="2065412"/>
            <a:ext cx="1152128" cy="415498"/>
          </a:xfrm>
          <a:prstGeom prst="rect">
            <a:avLst/>
          </a:prstGeom>
          <a:noFill/>
          <a:effectLst>
            <a:softEdge rad="12700"/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현재 박스 위치</a:t>
            </a:r>
            <a:endParaRPr lang="en-US" altLang="ko-KR" sz="1050" b="1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좌표 반복 순서</a:t>
            </a:r>
            <a:endParaRPr lang="en-US" altLang="ko-KR" sz="1050" b="1" dirty="0">
              <a:solidFill>
                <a:srgbClr val="FF000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7" y="2065412"/>
            <a:ext cx="4320480" cy="3485570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생성된 네모 박스를 잡아 끌 수 있도록 기능 모듈화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contain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x, y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의 위치가 네모박스 안에 있는지 비교 문 사용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return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and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&lt;=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 &lt;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[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]</a:t>
            </a:r>
            <a:endParaRPr lang="en-US" altLang="ko-KR" sz="1050" b="0" dirty="0">
              <a:solidFill>
                <a:srgbClr val="569CD6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569CD6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마우스에서 손 떼면 더이상 박스 안 따라다니게 변경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EVENT_LBUTTONUP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-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1</a:t>
            </a:r>
            <a:endParaRPr lang="en-US" altLang="ko-KR" sz="1050" dirty="0">
              <a:solidFill>
                <a:srgbClr val="D4D4D4"/>
              </a:solidFill>
              <a:latin typeface="ubuntu mono derivative powerline" panose="020B0509030602030204" pitchFamily="49" charset="0"/>
            </a:endParaRPr>
          </a:p>
          <a:p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endParaRPr lang="en-US" altLang="ko-KR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원본 이미지가 띄워져 있는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Window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마우스 콜백함수 적용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"select 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rect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B0B53-B23C-48EF-DBD0-E412919D93E0}"/>
              </a:ext>
            </a:extLst>
          </p:cNvPr>
          <p:cNvSpPr/>
          <p:nvPr/>
        </p:nvSpPr>
        <p:spPr>
          <a:xfrm>
            <a:off x="5364088" y="4301088"/>
            <a:ext cx="2653952" cy="1223412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이미 생성 되어있는 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Window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마우스 이벤트 발생 시</a:t>
            </a:r>
            <a:r>
              <a:rPr lang="en-US" altLang="ko-KR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전달 함수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마우스 이벤트와 함께 전달할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-&gt;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이미지를 전달하기도 하는데</a:t>
            </a:r>
            <a:b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</a:b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</a:t>
            </a:r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이번 실습에서는 좌표 값으로</a:t>
            </a:r>
            <a:endParaRPr lang="en-US" altLang="ko-KR" sz="1050" b="1" dirty="0">
              <a:solidFill>
                <a:srgbClr val="6A9955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   투영 실습을 하기 때문에 사용 </a:t>
            </a:r>
            <a:r>
              <a:rPr lang="en-US" altLang="ko-KR" sz="1050" b="1" dirty="0">
                <a:solidFill>
                  <a:srgbClr val="6A9955"/>
                </a:solidFill>
                <a:latin typeface="ubuntu mono derivative powerline" panose="020B0509030602030204" pitchFamily="49" charset="0"/>
              </a:rPr>
              <a:t>X</a:t>
            </a:r>
            <a:endParaRPr lang="en-US" altLang="ko-KR" sz="1050" b="1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6ADA32-ACC4-10A9-F663-139F61BA11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688440" y="4912794"/>
            <a:ext cx="675648" cy="23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CFA92-DCDF-63CB-F99B-547A0836D3C2}"/>
              </a:ext>
            </a:extLst>
          </p:cNvPr>
          <p:cNvSpPr/>
          <p:nvPr/>
        </p:nvSpPr>
        <p:spPr>
          <a:xfrm>
            <a:off x="803421" y="4983689"/>
            <a:ext cx="3885019" cy="3183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D7F295E-B1B1-2818-4989-3B23D35B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208604"/>
            <a:ext cx="2160240" cy="2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2516073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이동 전 좌표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이동 후 좌표를 주면 투시 변환 행렬을 반환하는 함수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perspect_mat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getPerspectiveTransform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pts1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pts2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반환될 이미지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=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warpPerspective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perspect_mat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(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400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350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),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INTER_CUBIC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endParaRPr lang="en-US" altLang="ko-KR" sz="1050" dirty="0">
              <a:solidFill>
                <a:srgbClr val="569CD6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event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flags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param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check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&gt;=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ubuntu mono derivative powerline" panose="020B0509030602030204" pitchFamily="49" charset="0"/>
              </a:rPr>
              <a:t>0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    ...</a:t>
            </a: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draw_rect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endParaRPr lang="en-US" altLang="ko-KR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현재 박스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범위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에 따라 투영된 이미지를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copy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AB0B53-B23C-48EF-DBD0-E412919D93E0}"/>
              </a:ext>
            </a:extLst>
          </p:cNvPr>
          <p:cNvSpPr/>
          <p:nvPr/>
        </p:nvSpPr>
        <p:spPr>
          <a:xfrm>
            <a:off x="6309902" y="1655458"/>
            <a:ext cx="2653952" cy="577081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getPerspectiveTransform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이동 전 좌표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이동 후 좌표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6ADA32-ACC4-10A9-F663-139F61BA11B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5513798" y="1943999"/>
            <a:ext cx="796104" cy="49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CFA92-DCDF-63CB-F99B-547A0836D3C2}"/>
              </a:ext>
            </a:extLst>
          </p:cNvPr>
          <p:cNvSpPr/>
          <p:nvPr/>
        </p:nvSpPr>
        <p:spPr>
          <a:xfrm>
            <a:off x="1087672" y="2267164"/>
            <a:ext cx="4426126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65F51B-1079-3E7C-77F7-C84BDD66B1F7}"/>
              </a:ext>
            </a:extLst>
          </p:cNvPr>
          <p:cNvSpPr/>
          <p:nvPr/>
        </p:nvSpPr>
        <p:spPr>
          <a:xfrm>
            <a:off x="6309902" y="2606783"/>
            <a:ext cx="2653952" cy="900246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warpPerspective</a:t>
            </a: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입력 영상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투시 변환 행렬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결과 영상 크기</a:t>
            </a:r>
            <a:endParaRPr lang="en-US" altLang="ko-KR" sz="1050" b="1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050" b="1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b="1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2023D5-9E5D-DE54-0B23-CA45A503FC3A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6003532" y="2929950"/>
            <a:ext cx="306370" cy="126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06D14C-E54C-DA3A-F674-7AACDAA6242C}"/>
              </a:ext>
            </a:extLst>
          </p:cNvPr>
          <p:cNvSpPr/>
          <p:nvPr/>
        </p:nvSpPr>
        <p:spPr>
          <a:xfrm>
            <a:off x="1087671" y="2760140"/>
            <a:ext cx="4915861" cy="3396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FC46E8-93F0-5D28-00F1-AC073FBA3CFC}"/>
              </a:ext>
            </a:extLst>
          </p:cNvPr>
          <p:cNvSpPr/>
          <p:nvPr/>
        </p:nvSpPr>
        <p:spPr>
          <a:xfrm>
            <a:off x="6309902" y="3651379"/>
            <a:ext cx="2653952" cy="1869743"/>
          </a:xfrm>
          <a:prstGeom prst="rect">
            <a:avLst/>
          </a:prstGeom>
          <a:solidFill>
            <a:srgbClr val="1E1E1E"/>
          </a:solidFill>
          <a:ln w="12700">
            <a:solidFill>
              <a:srgbClr val="FF0000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INTER_LINEAR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: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양선형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4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(2x2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처리속도 빠름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퀄리티 보통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050" dirty="0">
              <a:solidFill>
                <a:srgbClr val="CE9178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INTER_CUBIC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: 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3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차 회선 </a:t>
            </a:r>
            <a:r>
              <a:rPr lang="ko-KR" altLang="en-US" sz="1050" b="0" dirty="0" err="1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보간법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16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(4x4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처리 속도 느림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퀄리티 좋음</a:t>
            </a:r>
            <a:endParaRPr lang="en-US" altLang="ko-KR" sz="1050" dirty="0">
              <a:solidFill>
                <a:srgbClr val="FFFFFF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050" b="0" dirty="0">
              <a:solidFill>
                <a:srgbClr val="CE9178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INTER_LANCZOS4</a:t>
            </a:r>
            <a:r>
              <a:rPr lang="en-US" altLang="ko-KR" sz="1050" dirty="0">
                <a:solidFill>
                  <a:srgbClr val="CE9178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en-US" altLang="ko-KR" sz="1050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Lanczos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050" dirty="0" err="1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보간법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64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개의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(8x8 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이웃 픽셀</a:t>
            </a:r>
            <a:r>
              <a:rPr lang="en-US" altLang="ko-KR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)</a:t>
            </a:r>
            <a:r>
              <a:rPr lang="ko-KR" altLang="en-US" sz="1050" b="0" dirty="0">
                <a:solidFill>
                  <a:srgbClr val="FFFFFF"/>
                </a:solidFill>
                <a:effectLst/>
                <a:latin typeface="ubuntu mono derivative powerline" panose="020B0509030602030204" pitchFamily="49" charset="0"/>
              </a:rPr>
              <a:t>을 참조</a:t>
            </a:r>
            <a:endParaRPr lang="en-US" altLang="ko-KR" sz="1050" b="0" dirty="0">
              <a:solidFill>
                <a:srgbClr val="FFFF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처리속도 매우 느림</a:t>
            </a:r>
            <a:r>
              <a:rPr lang="en-US" altLang="ko-KR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, </a:t>
            </a:r>
            <a:r>
              <a:rPr lang="ko-KR" altLang="en-US" sz="1050" dirty="0">
                <a:solidFill>
                  <a:srgbClr val="FFFFFF"/>
                </a:solidFill>
                <a:latin typeface="ubuntu mono derivative powerline" panose="020B0509030602030204" pitchFamily="49" charset="0"/>
              </a:rPr>
              <a:t>퀄리티 매우 좋음</a:t>
            </a:r>
            <a:endParaRPr lang="ko-KR" altLang="en-US" sz="1050" b="0" dirty="0">
              <a:solidFill>
                <a:srgbClr val="6A9955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37EFE2-9C15-AB6D-AAB6-833FFFB8F3C1}"/>
              </a:ext>
            </a:extLst>
          </p:cNvPr>
          <p:cNvSpPr/>
          <p:nvPr/>
        </p:nvSpPr>
        <p:spPr>
          <a:xfrm>
            <a:off x="6372200" y="3289548"/>
            <a:ext cx="672447" cy="172843"/>
          </a:xfrm>
          <a:prstGeom prst="roundRect">
            <a:avLst>
              <a:gd name="adj" fmla="val 6760"/>
            </a:avLst>
          </a:prstGeom>
          <a:noFill/>
          <a:ln>
            <a:solidFill>
              <a:srgbClr val="4EC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01ACBF-D5CF-842B-FCB4-1F4DE92F4BEF}"/>
              </a:ext>
            </a:extLst>
          </p:cNvPr>
          <p:cNvSpPr/>
          <p:nvPr/>
        </p:nvSpPr>
        <p:spPr>
          <a:xfrm>
            <a:off x="6372199" y="4342194"/>
            <a:ext cx="2275217" cy="490085"/>
          </a:xfrm>
          <a:prstGeom prst="roundRect">
            <a:avLst>
              <a:gd name="adj" fmla="val 4088"/>
            </a:avLst>
          </a:prstGeom>
          <a:noFill/>
          <a:ln>
            <a:solidFill>
              <a:srgbClr val="4EC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8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기하학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8.7 </a:t>
            </a:r>
            <a:r>
              <a:rPr lang="ko-KR" altLang="en-US" dirty="0"/>
              <a:t>원근 투시</a:t>
            </a:r>
            <a:r>
              <a:rPr lang="en-US" altLang="ko-KR" dirty="0"/>
              <a:t>(</a:t>
            </a:r>
            <a:r>
              <a:rPr lang="ko-KR" altLang="en-US" dirty="0"/>
              <a:t>투영</a:t>
            </a:r>
            <a:r>
              <a:rPr lang="en-US" altLang="ko-KR" dirty="0"/>
              <a:t>)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1"/>
            <a:r>
              <a:rPr lang="en-US" altLang="ko-KR" dirty="0"/>
              <a:t>8.7.2 </a:t>
            </a:r>
            <a:r>
              <a:rPr lang="ko-KR" altLang="en-US" dirty="0"/>
              <a:t>마우스 이벤트를 활용한 투영 변환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AF9C2F-D24D-CF46-DC46-4D74BDE67D6B}"/>
              </a:ext>
            </a:extLst>
          </p:cNvPr>
          <p:cNvSpPr/>
          <p:nvPr/>
        </p:nvSpPr>
        <p:spPr>
          <a:xfrm>
            <a:off x="755576" y="2065412"/>
            <a:ext cx="5400600" cy="900246"/>
          </a:xfrm>
          <a:prstGeom prst="rect">
            <a:avLst/>
          </a:prstGeom>
          <a:solidFill>
            <a:srgbClr val="1E1E1E"/>
          </a:solidFill>
          <a:effectLst>
            <a:softEdge rad="12700"/>
          </a:effectLst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569CD6"/>
                </a:solidFill>
                <a:effectLst/>
                <a:latin typeface="ubuntu mono derivative powerline" panose="020B0509030602030204" pitchFamily="49" charset="0"/>
              </a:rPr>
              <a:t>def</a:t>
            </a:r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warp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img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):</a:t>
            </a:r>
          </a:p>
          <a:p>
            <a:r>
              <a:rPr lang="en-US" altLang="ko-KR" sz="1050" dirty="0">
                <a:solidFill>
                  <a:srgbClr val="9CDCFE"/>
                </a:solidFill>
                <a:latin typeface="ubuntu mono derivative powerline" panose="020B0509030602030204" pitchFamily="49" charset="0"/>
              </a:rPr>
              <a:t>    ...</a:t>
            </a:r>
          </a:p>
          <a:p>
            <a:endParaRPr lang="en-US" altLang="ko-KR" sz="1050" b="0" dirty="0">
              <a:solidFill>
                <a:srgbClr val="9CDCFE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    #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ubuntu mono derivative powerline" panose="020B0509030602030204" pitchFamily="49" charset="0"/>
              </a:rPr>
              <a:t>이미지 출력</a:t>
            </a:r>
            <a:endParaRPr lang="ko-KR" altLang="en-US" sz="1050" b="0" dirty="0">
              <a:solidFill>
                <a:srgbClr val="D4D4D4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050" b="0" dirty="0">
                <a:solidFill>
                  <a:srgbClr val="4EC9B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ubuntu mono derivative powerline" panose="020B0509030602030204" pitchFamily="49" charset="0"/>
              </a:rPr>
              <a:t>"perspective transform"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ubuntu mono derivative powerline" panose="020B0509030602030204" pitchFamily="49" charset="0"/>
              </a:rPr>
              <a:t>dst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489DE3-02CE-5746-06F3-02F7B41F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08" y="1561356"/>
            <a:ext cx="2646869" cy="3672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C8B188-830C-1FDC-CF9D-DC54EB99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138353"/>
            <a:ext cx="2205117" cy="20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1802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17204</TotalTime>
  <Words>1185</Words>
  <Application>Microsoft Office PowerPoint</Application>
  <PresentationFormat>화면 슬라이드 쇼(16:10)</PresentationFormat>
  <Paragraphs>177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8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  <vt:lpstr>8. 기하학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542</cp:revision>
  <cp:lastPrinted>2022-09-13T07:27:14Z</cp:lastPrinted>
  <dcterms:created xsi:type="dcterms:W3CDTF">2017-02-21T08:17:22Z</dcterms:created>
  <dcterms:modified xsi:type="dcterms:W3CDTF">2022-12-03T17:24:44Z</dcterms:modified>
</cp:coreProperties>
</file>