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1" r:id="rId3"/>
    <p:sldId id="380" r:id="rId4"/>
    <p:sldId id="390" r:id="rId5"/>
    <p:sldId id="389" r:id="rId6"/>
    <p:sldId id="382" r:id="rId7"/>
    <p:sldId id="383" r:id="rId8"/>
    <p:sldId id="384" r:id="rId9"/>
    <p:sldId id="385" r:id="rId10"/>
    <p:sldId id="387" r:id="rId11"/>
    <p:sldId id="388" r:id="rId12"/>
    <p:sldId id="391" r:id="rId13"/>
    <p:sldId id="393" r:id="rId14"/>
    <p:sldId id="395" r:id="rId15"/>
    <p:sldId id="396" r:id="rId16"/>
    <p:sldId id="397" r:id="rId17"/>
    <p:sldId id="398" r:id="rId18"/>
    <p:sldId id="399" r:id="rId19"/>
    <p:sldId id="394" r:id="rId20"/>
    <p:sldId id="402" r:id="rId21"/>
    <p:sldId id="400" r:id="rId22"/>
    <p:sldId id="401" r:id="rId23"/>
    <p:sldId id="403" r:id="rId24"/>
    <p:sldId id="404" r:id="rId25"/>
    <p:sldId id="405" r:id="rId26"/>
    <p:sldId id="407" r:id="rId27"/>
    <p:sldId id="406" r:id="rId28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65" d="100"/>
          <a:sy n="165" d="100"/>
        </p:scale>
        <p:origin x="144" y="6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9/26/2022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D7E09-8432-D73A-C14B-C2B2443377F9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E1040BFF-91CD-4D13-285E-0E65C6C48C73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list1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([1, 2, 3, 4, 5, 6, 7, 8])</a:t>
            </a:r>
          </a:p>
          <a:p>
            <a:pPr lvl="3"/>
            <a:r>
              <a:rPr lang="en-US" altLang="ko-KR" sz="1433" dirty="0"/>
              <a:t>list2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([10, 20, 30, 40, 50, 60, 70, 80])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위 두개의 배열을 </a:t>
            </a:r>
            <a:r>
              <a:rPr lang="en-US" altLang="ko-KR" sz="1433" dirty="0"/>
              <a:t>(2, 4) </a:t>
            </a:r>
            <a:r>
              <a:rPr lang="ko-KR" altLang="en-US" sz="1433" dirty="0"/>
              <a:t>형태로 바꾸고</a:t>
            </a:r>
            <a:r>
              <a:rPr lang="en-US" altLang="ko-KR" sz="1433" dirty="0"/>
              <a:t>, </a:t>
            </a:r>
            <a:r>
              <a:rPr lang="ko-KR" altLang="en-US" sz="1433" dirty="0"/>
              <a:t>두 배열의 </a:t>
            </a:r>
            <a:r>
              <a:rPr lang="ko-KR" altLang="en-US" sz="1433" dirty="0">
                <a:solidFill>
                  <a:srgbClr val="FF0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곱</a:t>
            </a:r>
            <a:r>
              <a:rPr lang="ko-KR" altLang="en-US" sz="1433" dirty="0"/>
              <a:t>을 출력하라</a:t>
            </a:r>
            <a:r>
              <a:rPr lang="en-US" altLang="ko-KR" sz="1433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907704" y="4297660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</p:spTree>
    <p:extLst>
      <p:ext uri="{BB962C8B-B14F-4D97-AF65-F5344CB8AC3E}">
        <p14:creationId xmlns:p14="http://schemas.microsoft.com/office/powerpoint/2010/main" val="15853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sz="1767" dirty="0"/>
              <a:t>1. </a:t>
            </a:r>
            <a:r>
              <a:rPr lang="ko-KR" altLang="en-US" sz="1767" dirty="0"/>
              <a:t>위 두개의 배열을 </a:t>
            </a:r>
            <a:r>
              <a:rPr lang="en-US" altLang="ko-KR" sz="1767" dirty="0"/>
              <a:t>(2, 4) </a:t>
            </a:r>
            <a:r>
              <a:rPr lang="ko-KR" altLang="en-US" sz="1767" dirty="0"/>
              <a:t>형태로 바꾸기</a:t>
            </a:r>
            <a:r>
              <a:rPr lang="en-US" altLang="ko-KR" sz="1767" dirty="0"/>
              <a:t>.</a:t>
            </a:r>
          </a:p>
          <a:p>
            <a:pPr lvl="1"/>
            <a:r>
              <a:rPr lang="en-US" altLang="ko-KR" sz="1767" dirty="0"/>
              <a:t>2. </a:t>
            </a:r>
            <a:r>
              <a:rPr lang="ko-KR" altLang="en-US" sz="1767" dirty="0"/>
              <a:t>두 배열의 </a:t>
            </a:r>
            <a:r>
              <a:rPr lang="ko-KR" altLang="en-US" sz="1767" dirty="0">
                <a:solidFill>
                  <a:srgbClr val="FF0000"/>
                </a:solidFill>
              </a:rPr>
              <a:t>합</a:t>
            </a:r>
            <a:r>
              <a:rPr lang="ko-KR" altLang="en-US" sz="1767" dirty="0"/>
              <a:t>과 </a:t>
            </a:r>
            <a:r>
              <a:rPr lang="ko-KR" altLang="en-US" sz="1767" dirty="0">
                <a:solidFill>
                  <a:srgbClr val="00B050"/>
                </a:solidFill>
              </a:rPr>
              <a:t>곱</a:t>
            </a:r>
            <a:r>
              <a:rPr lang="ko-KR" altLang="en-US" sz="1767" dirty="0"/>
              <a:t>을 출력하기</a:t>
            </a:r>
            <a:r>
              <a:rPr lang="en-US" altLang="ko-KR" sz="1767" dirty="0"/>
              <a:t>.</a:t>
            </a:r>
          </a:p>
          <a:p>
            <a:pPr lvl="2"/>
            <a:endParaRPr lang="en-US" altLang="ko-KR" sz="16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142955" lvl="3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([1, 2, 3, 4, 5, 6, 7, 8])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([10, 20, 30, 40, 50, 60, 70, 80])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list1.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list2.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+ list2)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* list2)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5278E-9574-0EEB-0215-92BB5A545203}"/>
              </a:ext>
            </a:extLst>
          </p:cNvPr>
          <p:cNvSpPr/>
          <p:nvPr/>
        </p:nvSpPr>
        <p:spPr>
          <a:xfrm>
            <a:off x="6457147" y="359087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25403-0BC1-7F2B-BB5D-88203496F541}"/>
              </a:ext>
            </a:extLst>
          </p:cNvPr>
          <p:cNvSpPr/>
          <p:nvPr/>
        </p:nvSpPr>
        <p:spPr>
          <a:xfrm>
            <a:off x="1237683" y="3289548"/>
            <a:ext cx="3312368" cy="64807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C3AE00-4EDB-609C-36C9-E44F3028AA77}"/>
              </a:ext>
            </a:extLst>
          </p:cNvPr>
          <p:cNvSpPr/>
          <p:nvPr/>
        </p:nvSpPr>
        <p:spPr>
          <a:xfrm>
            <a:off x="1907704" y="4184464"/>
            <a:ext cx="1296144" cy="48132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5729</TotalTime>
  <Words>3003</Words>
  <Application>Microsoft Office PowerPoint</Application>
  <PresentationFormat>화면 슬라이드 쇼(16:10)</PresentationFormat>
  <Paragraphs>552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파이썬 기초 실습3 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394</cp:revision>
  <cp:lastPrinted>2022-09-13T07:27:14Z</cp:lastPrinted>
  <dcterms:created xsi:type="dcterms:W3CDTF">2017-02-21T08:17:22Z</dcterms:created>
  <dcterms:modified xsi:type="dcterms:W3CDTF">2022-09-26T02:37:16Z</dcterms:modified>
</cp:coreProperties>
</file>