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94" r:id="rId4"/>
    <p:sldId id="372" r:id="rId5"/>
    <p:sldId id="369" r:id="rId6"/>
    <p:sldId id="370" r:id="rId7"/>
    <p:sldId id="373" r:id="rId8"/>
    <p:sldId id="375" r:id="rId9"/>
    <p:sldId id="345" r:id="rId10"/>
    <p:sldId id="374" r:id="rId11"/>
    <p:sldId id="376" r:id="rId12"/>
    <p:sldId id="378" r:id="rId13"/>
    <p:sldId id="377" r:id="rId14"/>
    <p:sldId id="379" r:id="rId15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8" autoAdjust="0"/>
    <p:restoredTop sz="94718" autoAdjust="0"/>
  </p:normalViewPr>
  <p:slideViewPr>
    <p:cSldViewPr>
      <p:cViewPr varScale="1">
        <p:scale>
          <a:sx n="188" d="100"/>
          <a:sy n="188" d="100"/>
        </p:scale>
        <p:origin x="138" y="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9/17/2022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Min() – </a:t>
            </a:r>
            <a:r>
              <a:rPr lang="ko-KR" altLang="en-US" kern="0" dirty="0"/>
              <a:t>배열에서 가장 작은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max() – </a:t>
            </a:r>
            <a:r>
              <a:rPr lang="ko-KR" altLang="en-US" kern="0" dirty="0"/>
              <a:t>배열에서 가장 큰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marL="1142955" lvl="3" indent="0">
              <a:buNone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2"/>
            <a:r>
              <a:rPr lang="ko-KR" altLang="en-US" kern="0" dirty="0"/>
              <a:t>모듈</a:t>
            </a:r>
            <a:endParaRPr lang="en-US" altLang="ko-KR" kern="0" dirty="0"/>
          </a:p>
          <a:p>
            <a:pPr lvl="3"/>
            <a:r>
              <a:rPr lang="ko-KR" altLang="en-US" kern="0" dirty="0"/>
              <a:t>클래스</a:t>
            </a:r>
            <a:r>
              <a:rPr lang="en-US" altLang="ko-KR" kern="0" dirty="0"/>
              <a:t>, </a:t>
            </a:r>
            <a:r>
              <a:rPr lang="ko-KR" altLang="en-US" kern="0" dirty="0"/>
              <a:t>함수 등을 모아 둔 파일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3"/>
            <a:r>
              <a:rPr lang="ko-KR" altLang="en-US" kern="0" dirty="0"/>
              <a:t>같은 뜻이라고 생각하면 편함</a:t>
            </a:r>
            <a:endParaRPr lang="en-US" altLang="ko-KR" kern="0" dirty="0"/>
          </a:p>
          <a:p>
            <a:pPr lvl="3"/>
            <a:r>
              <a:rPr lang="ko-KR" altLang="en-US" kern="0" dirty="0"/>
              <a:t>모듈을 모아 둔 폴더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76098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CAE5-A1F0-E856-F63C-F3C66C9D32A6}"/>
              </a:ext>
            </a:extLst>
          </p:cNvPr>
          <p:cNvSpPr/>
          <p:nvPr/>
        </p:nvSpPr>
        <p:spPr>
          <a:xfrm>
            <a:off x="1184729" y="3481090"/>
            <a:ext cx="2883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java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java.util.Scanner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82891-B41D-7C39-1E48-83528069079B}"/>
              </a:ext>
            </a:extLst>
          </p:cNvPr>
          <p:cNvSpPr/>
          <p:nvPr/>
        </p:nvSpPr>
        <p:spPr>
          <a:xfrm>
            <a:off x="1184730" y="2565112"/>
            <a:ext cx="2811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#include</a:t>
            </a:r>
            <a:r>
              <a:rPr lang="en-US" altLang="ko-KR" sz="1600" b="0" i="0" dirty="0">
                <a:solidFill>
                  <a:srgbClr val="FFC0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&lt;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timer.h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&gt;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189561" y="4390842"/>
            <a:ext cx="2878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python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2CDF8-79B2-F4D0-C6F1-D713365592D6}"/>
              </a:ext>
            </a:extLst>
          </p:cNvPr>
          <p:cNvSpPr/>
          <p:nvPr/>
        </p:nvSpPr>
        <p:spPr>
          <a:xfrm>
            <a:off x="4865867" y="2565112"/>
            <a:ext cx="3681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t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ime_t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t;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t =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time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(null);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DD6F1-2EFC-FAD8-EE57-600D06A22046}"/>
              </a:ext>
            </a:extLst>
          </p:cNvPr>
          <p:cNvSpPr/>
          <p:nvPr/>
        </p:nvSpPr>
        <p:spPr>
          <a:xfrm>
            <a:off x="4869666" y="3481090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java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in = new 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(System.in);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40A25-E665-A481-BDD8-3454A81728D5}"/>
              </a:ext>
            </a:extLst>
          </p:cNvPr>
          <p:cNvSpPr/>
          <p:nvPr/>
        </p:nvSpPr>
        <p:spPr>
          <a:xfrm>
            <a:off x="4869666" y="4390841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python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644248" y="2155991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라이브러리 불러오기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61A29080-3F0C-8CB7-34E3-42261A6FC890}"/>
              </a:ext>
            </a:extLst>
          </p:cNvPr>
          <p:cNvSpPr txBox="1">
            <a:spLocks/>
          </p:cNvSpPr>
          <p:nvPr/>
        </p:nvSpPr>
        <p:spPr>
          <a:xfrm>
            <a:off x="4283968" y="2155991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불러온 라이브러리 사용하기</a:t>
            </a:r>
            <a:endParaRPr lang="en-US" altLang="ko-KR" sz="1600" i="1" kern="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A018E-DC6A-9941-EB4C-C157D161D36F}"/>
              </a:ext>
            </a:extLst>
          </p:cNvPr>
          <p:cNvCxnSpPr>
            <a:cxnSpLocks/>
          </p:cNvCxnSpPr>
          <p:nvPr/>
        </p:nvCxnSpPr>
        <p:spPr>
          <a:xfrm>
            <a:off x="4283968" y="2155991"/>
            <a:ext cx="0" cy="2933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7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1000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881833" y="2607848"/>
            <a:ext cx="1754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539552" y="2112188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간편하게 사용하기</a:t>
            </a:r>
            <a:endParaRPr lang="en-US" altLang="ko-KR" sz="16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5D31E-4303-912F-B7CE-EFD74262BE0B}"/>
              </a:ext>
            </a:extLst>
          </p:cNvPr>
          <p:cNvSpPr/>
          <p:nvPr/>
        </p:nvSpPr>
        <p:spPr>
          <a:xfrm>
            <a:off x="5148064" y="2607848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original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D730D-57D2-7923-B876-098E8C14A6EB}"/>
              </a:ext>
            </a:extLst>
          </p:cNvPr>
          <p:cNvSpPr/>
          <p:nvPr/>
        </p:nvSpPr>
        <p:spPr>
          <a:xfrm>
            <a:off x="1881833" y="3929225"/>
            <a:ext cx="204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used as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 as</a:t>
            </a:r>
            <a:r>
              <a:rPr lang="ko-KR" altLang="en-US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13781-BD99-2C5A-0407-063498547142}"/>
              </a:ext>
            </a:extLst>
          </p:cNvPr>
          <p:cNvSpPr/>
          <p:nvPr/>
        </p:nvSpPr>
        <p:spPr>
          <a:xfrm>
            <a:off x="5148064" y="3929225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 as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B0FC91-AA37-9B1F-0A0C-63628C7487E6}"/>
              </a:ext>
            </a:extLst>
          </p:cNvPr>
          <p:cNvCxnSpPr>
            <a:cxnSpLocks/>
          </p:cNvCxnSpPr>
          <p:nvPr/>
        </p:nvCxnSpPr>
        <p:spPr>
          <a:xfrm>
            <a:off x="1907704" y="3577580"/>
            <a:ext cx="5616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5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1000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5283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 err="1"/>
              <a:t>Numpy</a:t>
            </a:r>
            <a:r>
              <a:rPr lang="en-US" altLang="ko-KR" kern="0" dirty="0"/>
              <a:t> </a:t>
            </a:r>
            <a:r>
              <a:rPr lang="ko-KR" altLang="en-US" kern="0" dirty="0"/>
              <a:t>실습</a:t>
            </a:r>
            <a:endParaRPr lang="en-US" altLang="ko-KR" kern="0" dirty="0"/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881833" y="2607848"/>
            <a:ext cx="1754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5D31E-4303-912F-B7CE-EFD74262BE0B}"/>
              </a:ext>
            </a:extLst>
          </p:cNvPr>
          <p:cNvSpPr/>
          <p:nvPr/>
        </p:nvSpPr>
        <p:spPr>
          <a:xfrm>
            <a:off x="5148064" y="2607848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original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D730D-57D2-7923-B876-098E8C14A6EB}"/>
              </a:ext>
            </a:extLst>
          </p:cNvPr>
          <p:cNvSpPr/>
          <p:nvPr/>
        </p:nvSpPr>
        <p:spPr>
          <a:xfrm>
            <a:off x="1881833" y="3929225"/>
            <a:ext cx="204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used as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 as</a:t>
            </a:r>
            <a:r>
              <a:rPr lang="ko-KR" altLang="en-US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13781-BD99-2C5A-0407-063498547142}"/>
              </a:ext>
            </a:extLst>
          </p:cNvPr>
          <p:cNvSpPr/>
          <p:nvPr/>
        </p:nvSpPr>
        <p:spPr>
          <a:xfrm>
            <a:off x="5148064" y="3929225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 as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B0FC91-AA37-9B1F-0A0C-63628C7487E6}"/>
              </a:ext>
            </a:extLst>
          </p:cNvPr>
          <p:cNvCxnSpPr>
            <a:cxnSpLocks/>
          </p:cNvCxnSpPr>
          <p:nvPr/>
        </p:nvCxnSpPr>
        <p:spPr>
          <a:xfrm>
            <a:off x="1907704" y="3577580"/>
            <a:ext cx="5616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18719" y="1206500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kern="0" dirty="0"/>
              <a:t>list1 = [‘a’, ‘b’, ‘c’, ‘d’, ‘e’, ‘f’, ‘g’]</a:t>
            </a:r>
          </a:p>
          <a:p>
            <a:pPr lvl="3"/>
            <a:r>
              <a:rPr lang="en-US" altLang="ko-KR" sz="1433" kern="0" dirty="0"/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164597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551719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898971" y="2775048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286093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524637" y="3560414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4502</TotalTime>
  <Words>1035</Words>
  <Application>Microsoft Office PowerPoint</Application>
  <PresentationFormat>화면 슬라이드 쇼(16:10)</PresentationFormat>
  <Paragraphs>210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368</cp:revision>
  <cp:lastPrinted>2022-09-13T07:27:14Z</cp:lastPrinted>
  <dcterms:created xsi:type="dcterms:W3CDTF">2017-02-21T08:17:22Z</dcterms:created>
  <dcterms:modified xsi:type="dcterms:W3CDTF">2022-09-17T13:59:13Z</dcterms:modified>
</cp:coreProperties>
</file>