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1" r:id="rId8"/>
    <p:sldId id="345" r:id="rId9"/>
    <p:sldId id="346" r:id="rId10"/>
    <p:sldId id="347" r:id="rId11"/>
    <p:sldId id="348" r:id="rId12"/>
    <p:sldId id="355" r:id="rId13"/>
    <p:sldId id="356" r:id="rId14"/>
    <p:sldId id="349" r:id="rId15"/>
    <p:sldId id="350" r:id="rId16"/>
    <p:sldId id="352" r:id="rId17"/>
    <p:sldId id="360" r:id="rId18"/>
    <p:sldId id="358" r:id="rId19"/>
    <p:sldId id="364" r:id="rId20"/>
    <p:sldId id="365" r:id="rId21"/>
    <p:sldId id="366" r:id="rId22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718" autoAdjust="0"/>
  </p:normalViewPr>
  <p:slideViewPr>
    <p:cSldViewPr>
      <p:cViewPr varScale="1">
        <p:scale>
          <a:sx n="163" d="100"/>
          <a:sy n="163" d="100"/>
        </p:scale>
        <p:origin x="132" y="60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7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9/15/2022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변하는 수</a:t>
            </a:r>
            <a:r>
              <a:rPr lang="en-US" altLang="ko-KR" dirty="0"/>
              <a:t> (</a:t>
            </a:r>
            <a:r>
              <a:rPr lang="ko-KR" altLang="en-US" dirty="0"/>
              <a:t>추상적 개념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7A27A-C724-873C-FA03-F4C6F8FC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1868"/>
            <a:ext cx="2376264" cy="3228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97FCF-B185-D678-69CA-7E5B243D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0"/>
          <a:stretch/>
        </p:blipFill>
        <p:spPr>
          <a:xfrm>
            <a:off x="4497760" y="2101869"/>
            <a:ext cx="2522512" cy="3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일반적인 배열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변경 불가능한 배열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, </a:t>
            </a:r>
            <a:r>
              <a:rPr lang="ko-KR" altLang="en-US" dirty="0"/>
              <a:t>순서를 보장받지 못함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</a:t>
            </a:r>
            <a:r>
              <a:rPr lang="en-US" altLang="ko-KR" dirty="0" err="1"/>
              <a:t>key:value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쌍으로 이루어진 자료형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↔ </a:t>
            </a:r>
            <a:r>
              <a:rPr lang="en-US" altLang="ko-KR" dirty="0"/>
              <a:t>Client </a:t>
            </a:r>
            <a:r>
              <a:rPr lang="ko-KR" altLang="en-US" dirty="0"/>
              <a:t>데이터 전송에 가장 많이 사용되는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0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값 추가</a:t>
            </a:r>
            <a:r>
              <a:rPr lang="en-US" altLang="ko-KR" dirty="0"/>
              <a:t>: </a:t>
            </a:r>
            <a:r>
              <a:rPr lang="en-US" altLang="ko-KR" dirty="0" err="1"/>
              <a:t>List.append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특정 위치에 값 추가</a:t>
            </a:r>
            <a:r>
              <a:rPr lang="en-US" altLang="ko-KR" dirty="0"/>
              <a:t>: </a:t>
            </a:r>
            <a:r>
              <a:rPr lang="en-US" altLang="ko-KR" dirty="0" err="1"/>
              <a:t>List.insert</a:t>
            </a:r>
            <a:r>
              <a:rPr lang="en-US" altLang="ko-KR" dirty="0"/>
              <a:t>(index, value)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List.remove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List.pop</a:t>
            </a:r>
            <a:r>
              <a:rPr lang="en-US" altLang="ko-KR" dirty="0"/>
              <a:t>(index)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del List[index]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 삭제 등 값이 변화되는 행위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95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정수형에 한해서 자동 정렬됨</a:t>
            </a:r>
            <a:endParaRPr lang="en-US" altLang="ko-KR" dirty="0"/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{key: value}</a:t>
            </a:r>
          </a:p>
          <a:p>
            <a:pPr lvl="2"/>
            <a:r>
              <a:rPr lang="en-US" altLang="ko-KR" dirty="0"/>
              <a:t>Id: </a:t>
            </a:r>
            <a:r>
              <a:rPr lang="en-US" altLang="ko-KR" dirty="0" err="1"/>
              <a:t>kimchan</a:t>
            </a:r>
            <a:endParaRPr lang="en-US" altLang="ko-KR" dirty="0"/>
          </a:p>
          <a:p>
            <a:pPr lvl="2"/>
            <a:r>
              <a:rPr lang="en-US" altLang="ko-KR" dirty="0"/>
              <a:t>Pw: </a:t>
            </a:r>
            <a:r>
              <a:rPr lang="en-US" altLang="ko-KR" dirty="0" err="1"/>
              <a:t>chan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7999B-6CE5-E7C1-4D1C-77A68989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42" y="3270250"/>
            <a:ext cx="2657846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96C7A-7998-23E7-58ED-B0459E94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297660"/>
            <a:ext cx="363905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가장 많이 쓰는 배열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시작 인덱스 </a:t>
            </a:r>
            <a:r>
              <a:rPr lang="en-US" altLang="ko-KR" dirty="0"/>
              <a:t>: </a:t>
            </a:r>
            <a:r>
              <a:rPr lang="ko-KR" altLang="en-US" dirty="0"/>
              <a:t>종료 인덱스 </a:t>
            </a:r>
            <a:r>
              <a:rPr lang="en-US" altLang="ko-KR" dirty="0"/>
              <a:t>: </a:t>
            </a:r>
            <a:r>
              <a:rPr lang="ko-KR" altLang="en-US" dirty="0" err="1"/>
              <a:t>증가폭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20589-2FF6-D996-51B5-CC58CC12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97710"/>
            <a:ext cx="3096344" cy="2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47FCD-B59D-95BD-2AED-148BD2C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0250"/>
            <a:ext cx="342947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DB646-25D6-F259-C907-B8E4225F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3324"/>
            <a:ext cx="3429478" cy="1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for each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C2021-EE6D-10CE-6ACF-8D23AE3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6" y="1633364"/>
            <a:ext cx="332468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4DFBAB-EEA2-56CC-056D-008D444C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32" y="1404732"/>
            <a:ext cx="600159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D996F-94FA-A59E-776C-4E2F01A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22604"/>
            <a:ext cx="4067743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A17F2-ACBD-E4B8-3A36-9F1E7488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24" y="3536815"/>
            <a:ext cx="6001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421F-C33A-41EF-BC9C-663B732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5F20-CD0B-4138-81FD-8A8C5531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자신의 크기에 맞는 위치에 원소를 저장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tuple (</a:t>
            </a:r>
            <a:r>
              <a:rPr lang="ko-KR" altLang="en-US" dirty="0"/>
              <a:t>수정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: list </a:t>
            </a:r>
          </a:p>
          <a:p>
            <a:pPr lvl="1"/>
            <a:r>
              <a:rPr lang="ko-KR" altLang="en-US" dirty="0"/>
              <a:t>값 추가</a:t>
            </a:r>
            <a:endParaRPr lang="en-US" altLang="ko-KR" dirty="0"/>
          </a:p>
          <a:p>
            <a:pPr lvl="2"/>
            <a:r>
              <a:rPr lang="en-US" altLang="ko-KR" dirty="0"/>
              <a:t>.append(value) # </a:t>
            </a:r>
            <a:r>
              <a:rPr lang="ko-KR" altLang="en-US" dirty="0"/>
              <a:t>마지막에 원소 추가</a:t>
            </a:r>
            <a:endParaRPr lang="en-US" altLang="ko-KR" dirty="0"/>
          </a:p>
          <a:p>
            <a:pPr lvl="2"/>
            <a:r>
              <a:rPr lang="en-US" altLang="ko-KR" dirty="0"/>
              <a:t>.insert(pos, value) # </a:t>
            </a:r>
            <a:r>
              <a:rPr lang="ko-KR" altLang="en-US" dirty="0"/>
              <a:t>위치에 값을 추가</a:t>
            </a:r>
          </a:p>
        </p:txBody>
      </p:sp>
    </p:spTree>
    <p:extLst>
      <p:ext uri="{BB962C8B-B14F-4D97-AF65-F5344CB8AC3E}">
        <p14:creationId xmlns:p14="http://schemas.microsoft.com/office/powerpoint/2010/main" val="261007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sort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b="0" dirty="0">
                <a:effectLst/>
                <a:latin typeface="ubuntu mono derivative powerline" panose="020B0509030602030204" pitchFamily="49" charset="0"/>
              </a:rPr>
              <a:t>tp = (8, 41, 21, 3, 35, 5, 25, 54)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 = </a:t>
            </a:r>
            <a:r>
              <a:rPr lang="it-IT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(tp)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it-IT" altLang="ko-KR" sz="1600" dirty="0">
              <a:latin typeface="ubuntu mono derivative powerline" panose="020B0509030602030204" pitchFamily="49" charset="0"/>
            </a:endParaRPr>
          </a:p>
          <a:p>
            <a:endParaRPr lang="it-IT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li.</a:t>
            </a:r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pl-PL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1B957-87F8-ABDE-70D8-0636D9EB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75351"/>
            <a:ext cx="2038635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F058D-AC02-41B7-5049-F15C725A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44019"/>
            <a:ext cx="2029108" cy="228632"/>
          </a:xfrm>
          <a:prstGeom prst="rect">
            <a:avLst/>
          </a:prstGeom>
        </p:spPr>
      </p:pic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681736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00600" y="2635359"/>
            <a:ext cx="423589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in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pos = -1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for j in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if tv[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] &gt; lv[j]: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descending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내림차순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if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 &lt;= lv[j]: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ascending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오름차순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pos = j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    break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if pos == -1: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(lv) == 0, for loop j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에서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pos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못 찾았는 경우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insert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(pos,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>
                <a:effectLst/>
                <a:latin typeface="ubuntu mono derivative powerline" panose="020B0509030602030204" pitchFamily="49" charset="0"/>
              </a:rPr>
              <a:t>(tv)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900" dirty="0">
              <a:latin typeface="ubuntu mono derivative powerline" panose="020B0509030602030204" pitchFamily="49" charset="0"/>
            </a:endParaRPr>
          </a:p>
          <a:p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FE0AC-8400-A9E9-BCB8-C65CB1EC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7479"/>
            <a:ext cx="1641983" cy="1918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231409-DEE6-2E13-A630-65FA33E1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061119"/>
            <a:ext cx="1641983" cy="1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738937" y="1215417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57801" y="1641347"/>
            <a:ext cx="423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lv[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tv[n-1-i]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28685-4521-3E1E-F233-18FAB99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18694"/>
            <a:ext cx="1872208" cy="262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4AEC7D-5918-FC62-B624-19667C30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37" y="2480497"/>
            <a:ext cx="1872208" cy="262617"/>
          </a:xfrm>
          <a:prstGeom prst="rect">
            <a:avLst/>
          </a:prstGeom>
        </p:spPr>
      </p:pic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738937" y="2950015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913784" y="3303195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(tv[n-1-i])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A891D3-8617-8CFD-CBE6-4BE8ACC1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84" y="4401490"/>
            <a:ext cx="1872208" cy="2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527672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0" y="2897766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688489" y="3901829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543061" y="1183674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769429" y="1527023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1B33A-EB6E-9EA2-2E44-430402B5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3298274"/>
            <a:ext cx="1676634" cy="190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E8BAB2-4CB4-0149-A85D-13AF91FD0C57}"/>
              </a:ext>
            </a:extLst>
          </p:cNvPr>
          <p:cNvSpPr/>
          <p:nvPr/>
        </p:nvSpPr>
        <p:spPr>
          <a:xfrm>
            <a:off x="914400" y="4271923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(7,-1,-1))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EA17D7-C1D7-EAD4-A805-D0FE18D1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4672132"/>
            <a:ext cx="1676634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321427-5856-4352-B198-8171BA23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2" y="2585162"/>
            <a:ext cx="2029108" cy="209579"/>
          </a:xfrm>
          <a:prstGeom prst="rect">
            <a:avLst/>
          </a:prstGeom>
        </p:spPr>
      </p:pic>
      <p:sp>
        <p:nvSpPr>
          <p:cNvPr id="22" name="내용 개체 틀 8">
            <a:extLst>
              <a:ext uri="{FF2B5EF4-FFF2-40B4-BE49-F238E27FC236}">
                <a16:creationId xmlns:a16="http://schemas.microsoft.com/office/drawing/2014/main" id="{FDAF7A49-DB52-D4DB-ECC4-AB9D0E534226}"/>
              </a:ext>
            </a:extLst>
          </p:cNvPr>
          <p:cNvSpPr txBox="1">
            <a:spLocks/>
          </p:cNvSpPr>
          <p:nvPr/>
        </p:nvSpPr>
        <p:spPr>
          <a:xfrm>
            <a:off x="4543061" y="2972551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4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BE8E78-5198-35BE-E1DD-96C684F4FB52}"/>
              </a:ext>
            </a:extLst>
          </p:cNvPr>
          <p:cNvSpPr/>
          <p:nvPr/>
        </p:nvSpPr>
        <p:spPr>
          <a:xfrm>
            <a:off x="4766740" y="3319489"/>
            <a:ext cx="4235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tv[::-1]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9EF91E-743F-80CB-991D-D338D193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80" y="3927626"/>
            <a:ext cx="202910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7325C28C-8F09-B1F7-5EF0-ADB75134F241}"/>
              </a:ext>
            </a:extLst>
          </p:cNvPr>
          <p:cNvSpPr txBox="1">
            <a:spLocks/>
          </p:cNvSpPr>
          <p:nvPr/>
        </p:nvSpPr>
        <p:spPr>
          <a:xfrm>
            <a:off x="690801" y="4187204"/>
            <a:ext cx="4462264" cy="144030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3</a:t>
            </a:r>
          </a:p>
          <a:p>
            <a:pPr lvl="1"/>
            <a:r>
              <a:rPr lang="en-US" altLang="ko-KR" dirty="0"/>
              <a:t>string to list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1433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s="I am a student. You're a teacher!!"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857500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916848" y="3224260"/>
            <a:ext cx="368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lv=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B1B57-8C72-F7DD-5C7F-89AD2DD9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09035"/>
            <a:ext cx="3456384" cy="292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FC348-7EF4-49B3-0277-7B6A6CA1D8B5}"/>
              </a:ext>
            </a:extLst>
          </p:cNvPr>
          <p:cNvSpPr txBox="1"/>
          <p:nvPr/>
        </p:nvSpPr>
        <p:spPr>
          <a:xfrm>
            <a:off x="914400" y="455864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remove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a’)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6655EC-8CFE-034D-1626-F8027876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164909"/>
            <a:ext cx="3456384" cy="2951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EDFA9-7627-CD62-6E4D-31951F14A9F5}"/>
              </a:ext>
            </a:extLst>
          </p:cNvPr>
          <p:cNvSpPr/>
          <p:nvPr/>
        </p:nvSpPr>
        <p:spPr>
          <a:xfrm>
            <a:off x="1403648" y="5176744"/>
            <a:ext cx="72008" cy="1290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8">
            <a:extLst>
              <a:ext uri="{FF2B5EF4-FFF2-40B4-BE49-F238E27FC236}">
                <a16:creationId xmlns:a16="http://schemas.microsoft.com/office/drawing/2014/main" id="{7BB7B319-7A4D-7952-E081-95610D95E3B2}"/>
              </a:ext>
            </a:extLst>
          </p:cNvPr>
          <p:cNvSpPr txBox="1">
            <a:spLocks/>
          </p:cNvSpPr>
          <p:nvPr/>
        </p:nvSpPr>
        <p:spPr>
          <a:xfrm>
            <a:off x="5045436" y="1383639"/>
            <a:ext cx="3600400" cy="268427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E62B0-D535-E5CC-89EB-439B13F64606}"/>
              </a:ext>
            </a:extLst>
          </p:cNvPr>
          <p:cNvSpPr txBox="1"/>
          <p:nvPr/>
        </p:nvSpPr>
        <p:spPr>
          <a:xfrm>
            <a:off x="5215439" y="1700765"/>
            <a:ext cx="3533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np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lv[np] == 'a':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pop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30D4F3-B51D-8C7B-8BE8-FD127696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59" y="3516647"/>
            <a:ext cx="3467305" cy="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331640" y="271348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718762" y="2387130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5066014" y="2713484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453136" y="2387131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691680" y="3498850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34533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561356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</a:t>
            </a:r>
          </a:p>
          <a:p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</a:t>
            </a:r>
          </a:p>
          <a:p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874841" y="3020251"/>
            <a:ext cx="4017640" cy="2429537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특수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None</a:t>
            </a:r>
          </a:p>
          <a:p>
            <a:pPr lvl="4"/>
            <a:r>
              <a:rPr lang="ko-KR" altLang="en-US" dirty="0"/>
              <a:t>다른 언어에서는 </a:t>
            </a:r>
            <a:r>
              <a:rPr lang="en-US" altLang="ko-KR" dirty="0"/>
              <a:t>null</a:t>
            </a:r>
            <a:r>
              <a:rPr lang="ko-KR" altLang="en-US" dirty="0"/>
              <a:t>을 많이 사용함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List, Tuple, Set, </a:t>
            </a:r>
            <a:r>
              <a:rPr lang="en-US" altLang="ko-KR" dirty="0" err="1"/>
              <a:t>Dict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949461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4381</TotalTime>
  <Words>1368</Words>
  <Application>Microsoft Office PowerPoint</Application>
  <PresentationFormat>화면 슬라이드 쇼(16:10)</PresentationFormat>
  <Paragraphs>301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삽입 정렬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362</cp:revision>
  <cp:lastPrinted>2022-09-13T07:27:14Z</cp:lastPrinted>
  <dcterms:created xsi:type="dcterms:W3CDTF">2017-02-21T08:17:22Z</dcterms:created>
  <dcterms:modified xsi:type="dcterms:W3CDTF">2022-09-17T07:27:47Z</dcterms:modified>
</cp:coreProperties>
</file>