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6"/>
  </p:notesMasterIdLst>
  <p:handoutMasterIdLst>
    <p:handoutMasterId r:id="rId37"/>
  </p:handoutMasterIdLst>
  <p:sldIdLst>
    <p:sldId id="391" r:id="rId2"/>
    <p:sldId id="407" r:id="rId3"/>
    <p:sldId id="40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9" r:id="rId24"/>
    <p:sldId id="428" r:id="rId25"/>
    <p:sldId id="430" r:id="rId26"/>
    <p:sldId id="431" r:id="rId27"/>
    <p:sldId id="432" r:id="rId28"/>
    <p:sldId id="433" r:id="rId29"/>
    <p:sldId id="439" r:id="rId30"/>
    <p:sldId id="434" r:id="rId31"/>
    <p:sldId id="435" r:id="rId32"/>
    <p:sldId id="436" r:id="rId33"/>
    <p:sldId id="437" r:id="rId34"/>
    <p:sldId id="438" r:id="rId3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4" d="100"/>
          <a:sy n="194" d="100"/>
        </p:scale>
        <p:origin x="3372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10/10/2022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 </a:t>
            </a:r>
            <a:r>
              <a:rPr lang="ko-KR" altLang="en-US" dirty="0"/>
              <a:t>하라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26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FE72-3CAD-4A9C-55A1-B93037D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25" y="644078"/>
            <a:ext cx="3020801" cy="16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77B1-61A6-82CE-9D03-5EC25C3DE438}"/>
              </a:ext>
            </a:extLst>
          </p:cNvPr>
          <p:cNvSpPr txBox="1"/>
          <p:nvPr/>
        </p:nvSpPr>
        <p:spPr>
          <a:xfrm>
            <a:off x="3811336" y="38588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상대경로가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절대경로를 넣어야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B496F-FAE3-F7EB-55EB-89AB2FCDE25E}"/>
              </a:ext>
            </a:extLst>
          </p:cNvPr>
          <p:cNvSpPr/>
          <p:nvPr/>
        </p:nvSpPr>
        <p:spPr>
          <a:xfrm>
            <a:off x="3062038" y="3337843"/>
            <a:ext cx="1649565" cy="51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5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save_images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IMWRITE_JPEG_QUALITY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10)     # JPEG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화질 설정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IMWRITE_PNG_COMPRESSION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9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  # PNG </a:t>
            </a:r>
            <a:r>
              <a:rPr lang="ko-KR" altLang="en-US" sz="1600" b="0" dirty="0" err="1">
                <a:effectLst/>
                <a:latin typeface="ubuntu mono derivative powerline" panose="020B0509030602030204" pitchFamily="49" charset="0"/>
              </a:rPr>
              <a:t>압축율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설정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}write_test1.jpg',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}write_test2.jpg',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}write_test3.png',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}write_test4.png',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rint(‘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저장완료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’)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AA40D-4BDF-33BF-28E0-B7D9AF5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1206500"/>
            <a:ext cx="2152950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C0623-1D3A-E1E0-53E5-E1E1D847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76186"/>
            <a:ext cx="1584176" cy="1589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8D589-433C-714F-1360-DB75636D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45" y="3780001"/>
            <a:ext cx="1584176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EC79-7C9A-11CC-B397-E81EEDEF1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3" y="3217540"/>
            <a:ext cx="3492239" cy="23975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DDD97-B3E4-5F72-2768-D487AB6E496F}"/>
              </a:ext>
            </a:extLst>
          </p:cNvPr>
          <p:cNvCxnSpPr/>
          <p:nvPr/>
        </p:nvCxnSpPr>
        <p:spPr>
          <a:xfrm>
            <a:off x="5940154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A292D0-9AD0-5627-A84B-1550231893F4}"/>
              </a:ext>
            </a:extLst>
          </p:cNvPr>
          <p:cNvCxnSpPr/>
          <p:nvPr/>
        </p:nvCxnSpPr>
        <p:spPr>
          <a:xfrm>
            <a:off x="7683450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0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4.5.1 </a:t>
            </a:r>
            <a:r>
              <a:rPr lang="ko-KR" altLang="en-US" dirty="0"/>
              <a:t>카메라에서 프레임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exposure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CAP_PROP_EXPOSURE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노출 속성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74E57-790F-28F5-F6E6-24BE1F5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46" y="1196911"/>
            <a:ext cx="3365726" cy="26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29.97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size = (640, 360)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VideoWriter_fourcc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(*'DX50’)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속성을 실행창에 출력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print('width x height: ',size)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VideoWriterfourcc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f'delay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{delay}')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print('fps: ',fps)</a:t>
            </a:r>
          </a:p>
        </p:txBody>
      </p:sp>
    </p:spTree>
    <p:extLst>
      <p:ext uri="{BB962C8B-B14F-4D97-AF65-F5344CB8AC3E}">
        <p14:creationId xmlns:p14="http://schemas.microsoft.com/office/powerpoint/2010/main" val="205414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 지정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CAP_PROP_ZOOM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CAP_PROP_FOCUS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CAP_PROP_FRAME_WIDTH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size[0])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CAP_PROP_FRAME_HEIGHT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size[1])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동영상파일 개방 및 코덱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해상도 설정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writer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fps, size)</a:t>
            </a:r>
          </a:p>
        </p:txBody>
      </p:sp>
    </p:spTree>
    <p:extLst>
      <p:ext uri="{BB962C8B-B14F-4D97-AF65-F5344CB8AC3E}">
        <p14:creationId xmlns:p14="http://schemas.microsoft.com/office/powerpoint/2010/main" val="40112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(frame)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	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쓰기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9C79E-DAF2-2789-2CBF-495F0B2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2"/>
            <a:ext cx="40208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현재 프레임 번호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break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CECDA-DA8F-7AB1-F931-84DCABC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236"/>
            <a:ext cx="38917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603A03-5C0B-62CA-AB6D-39AF3CC4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43" y="1705372"/>
            <a:ext cx="1901150" cy="29461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9F5DC1-3318-8703-7B34-5C2021445AC4}"/>
              </a:ext>
            </a:extLst>
          </p:cNvPr>
          <p:cNvSpPr/>
          <p:nvPr/>
        </p:nvSpPr>
        <p:spPr>
          <a:xfrm>
            <a:off x="899592" y="3786059"/>
            <a:ext cx="3744416" cy="108012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)’)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(‘off’)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F760D6-1802-1CBE-8CAD-8AEA8125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933797"/>
            <a:ext cx="1724823" cy="26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4.6.2 matplotlib</a:t>
            </a:r>
            <a:r>
              <a:rPr lang="ko-KR" altLang="en-US" dirty="0"/>
              <a:t>로 이미지</a:t>
            </a:r>
            <a:r>
              <a:rPr lang="en-US" altLang="ko-KR" dirty="0"/>
              <a:t> </a:t>
            </a:r>
            <a:r>
              <a:rPr lang="ko-KR" altLang="en-US" dirty="0"/>
              <a:t>두개 동시에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=(6,4))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suptitle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image display')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(1, 2, 1)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열의 첫번째 이미지</a:t>
            </a:r>
            <a:endParaRPr lang="ko-KR" altLang="en-US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(1, 2, 2)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열의 두번째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CCCF9-8E01-DCA7-ACA4-8267C164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68880"/>
            <a:ext cx="3237620" cy="25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4.6.2 matplotlib </a:t>
            </a:r>
            <a:r>
              <a:rPr lang="ko-KR" altLang="en-US" dirty="0"/>
              <a:t>기능 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DDDE71-FF16-C1A1-4B7E-28E8304E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47" y="2137420"/>
            <a:ext cx="3587505" cy="27889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37F70C-0C74-C43E-68CA-F242C364038D}"/>
              </a:ext>
            </a:extLst>
          </p:cNvPr>
          <p:cNvSpPr/>
          <p:nvPr/>
        </p:nvSpPr>
        <p:spPr>
          <a:xfrm>
            <a:off x="3538050" y="4729708"/>
            <a:ext cx="164786" cy="1847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52B66-EF71-C2A4-D3CC-E05ACE5AC7A7}"/>
              </a:ext>
            </a:extLst>
          </p:cNvPr>
          <p:cNvSpPr/>
          <p:nvPr/>
        </p:nvSpPr>
        <p:spPr>
          <a:xfrm>
            <a:off x="3735685" y="4733477"/>
            <a:ext cx="164786" cy="18478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C3C5C-7199-C39B-CADB-F62A09D7D36A}"/>
              </a:ext>
            </a:extLst>
          </p:cNvPr>
          <p:cNvSpPr/>
          <p:nvPr/>
        </p:nvSpPr>
        <p:spPr>
          <a:xfrm>
            <a:off x="3933321" y="4734015"/>
            <a:ext cx="164786" cy="18478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D24EED-BBB2-7DB3-48E8-F6F01F9A83C5}"/>
              </a:ext>
            </a:extLst>
          </p:cNvPr>
          <p:cNvCxnSpPr/>
          <p:nvPr/>
        </p:nvCxnSpPr>
        <p:spPr>
          <a:xfrm>
            <a:off x="5724128" y="4914496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F7DE1B-7C94-F515-BBD6-3D322BB76DA1}"/>
              </a:ext>
            </a:extLst>
          </p:cNvPr>
          <p:cNvSpPr txBox="1"/>
          <p:nvPr/>
        </p:nvSpPr>
        <p:spPr>
          <a:xfrm>
            <a:off x="5220072" y="494752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현재 위치 </a:t>
            </a:r>
            <a:r>
              <a:rPr lang="en-US" altLang="ko-KR" sz="1050" b="1" dirty="0">
                <a:solidFill>
                  <a:srgbClr val="FF0000"/>
                </a:solidFill>
              </a:rPr>
              <a:t>r, g, b </a:t>
            </a:r>
            <a:r>
              <a:rPr lang="ko-KR" altLang="en-US" sz="1050" b="1" dirty="0">
                <a:solidFill>
                  <a:srgbClr val="FF0000"/>
                </a:solidFill>
              </a:rPr>
              <a:t>컬러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433C1-C7D9-9CDC-4871-3A4071E5FB08}"/>
              </a:ext>
            </a:extLst>
          </p:cNvPr>
          <p:cNvSpPr txBox="1"/>
          <p:nvPr/>
        </p:nvSpPr>
        <p:spPr>
          <a:xfrm>
            <a:off x="2987823" y="4952159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확대</a:t>
            </a:r>
            <a:r>
              <a:rPr lang="en-US" altLang="ko-KR" sz="1050" b="1" dirty="0">
                <a:solidFill>
                  <a:srgbClr val="FF0000"/>
                </a:solidFill>
              </a:rPr>
              <a:t>/</a:t>
            </a:r>
            <a:r>
              <a:rPr lang="ko-KR" altLang="en-US" sz="1050" b="1" dirty="0">
                <a:solidFill>
                  <a:srgbClr val="FF0000"/>
                </a:solidFill>
              </a:rPr>
              <a:t>축소기능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1D888-B213-D9E4-788C-022D68F367FE}"/>
              </a:ext>
            </a:extLst>
          </p:cNvPr>
          <p:cNvSpPr txBox="1"/>
          <p:nvPr/>
        </p:nvSpPr>
        <p:spPr>
          <a:xfrm>
            <a:off x="3396414" y="5143080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0000FF"/>
                </a:solidFill>
              </a:rPr>
              <a:t>세부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759EE-77E3-DA7E-7463-CE34C86F708B}"/>
              </a:ext>
            </a:extLst>
          </p:cNvPr>
          <p:cNvSpPr txBox="1"/>
          <p:nvPr/>
        </p:nvSpPr>
        <p:spPr>
          <a:xfrm>
            <a:off x="3851920" y="4944047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00B050"/>
                </a:solidFill>
              </a:rPr>
              <a:t>이미지 저장</a:t>
            </a:r>
          </a:p>
        </p:txBody>
      </p:sp>
    </p:spTree>
    <p:extLst>
      <p:ext uri="{BB962C8B-B14F-4D97-AF65-F5344CB8AC3E}">
        <p14:creationId xmlns:p14="http://schemas.microsoft.com/office/powerpoint/2010/main" val="192279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4.6.3 matplotlib</a:t>
            </a:r>
            <a:r>
              <a:rPr lang="ko-KR" altLang="en-US" dirty="0"/>
              <a:t>로 그래프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x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(100)**2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y3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.choice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(50, size=100)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=(5, 3))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y1, 'b--', linewidth=2)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y2, 'go-', linewidth=2)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y3, 'c+:', linewidth=2)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('Line examples’)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F2D0-BAB1-5608-0293-996BD996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28" y="2305630"/>
            <a:ext cx="4131092" cy="30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4.6.3 matplotlib</a:t>
            </a:r>
            <a:r>
              <a:rPr lang="ko-KR" altLang="en-US" dirty="0"/>
              <a:t>로 그래프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([0,10, 0,80])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7E6B99-DB7F-AD9E-B404-3D49044F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209428"/>
            <a:ext cx="4445589" cy="32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05</a:t>
            </a:r>
            <a:br>
              <a:rPr lang="en-US" altLang="ko-KR" b="1" dirty="0"/>
            </a:br>
            <a:r>
              <a:rPr lang="ko-KR" altLang="en-US" dirty="0"/>
              <a:t>기본 배열 연산 함수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9129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5.1.1 </a:t>
            </a:r>
            <a:r>
              <a:rPr lang="ko-KR" altLang="en-US" dirty="0"/>
              <a:t>행렬 처리 함수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-1)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trans_image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transpose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trans_image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title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titles: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(title))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D9E62-8DE6-0596-53D0-FAEA4AFE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24" y="1273324"/>
            <a:ext cx="2619705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D4816B-ACE3-3FB5-4D45-D3AF4FF5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91" y="1129308"/>
            <a:ext cx="1235546" cy="13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/>
              <a:t>OpenCV</a:t>
            </a:r>
            <a:r>
              <a:rPr lang="ko-KR" altLang="en-US" dirty="0"/>
              <a:t>가 아닌 </a:t>
            </a:r>
            <a:r>
              <a:rPr lang="en-US" altLang="ko-KR" dirty="0"/>
              <a:t>matplotlib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pPr marL="1142955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두 개의 </a:t>
            </a:r>
            <a:r>
              <a:rPr lang="en-US" altLang="ko-KR" dirty="0"/>
              <a:t>Figure</a:t>
            </a:r>
            <a:r>
              <a:rPr lang="ko-KR" altLang="en-US" dirty="0"/>
              <a:t>를 출력하라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세부조건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/>
              <a:t>이미지</a:t>
            </a:r>
            <a:r>
              <a:rPr lang="en-US" altLang="ko-KR" dirty="0"/>
              <a:t>1</a:t>
            </a:r>
          </a:p>
          <a:p>
            <a:pPr lvl="4"/>
            <a:r>
              <a:rPr lang="ko-KR" altLang="en-US" dirty="0"/>
              <a:t>원본 이미지</a:t>
            </a:r>
            <a:endParaRPr lang="en-US" altLang="ko-KR" dirty="0"/>
          </a:p>
          <a:p>
            <a:pPr lvl="3"/>
            <a:r>
              <a:rPr lang="ko-KR" altLang="en-US" dirty="0"/>
              <a:t>이미지</a:t>
            </a:r>
            <a:r>
              <a:rPr lang="en-US" altLang="ko-KR" dirty="0"/>
              <a:t>2</a:t>
            </a:r>
          </a:p>
          <a:p>
            <a:pPr lvl="4"/>
            <a:r>
              <a:rPr lang="ko-KR" altLang="en-US" dirty="0"/>
              <a:t>축 변경을 통한 이미지 </a:t>
            </a:r>
            <a:r>
              <a:rPr lang="en-US" altLang="ko-KR" dirty="0"/>
              <a:t>4</a:t>
            </a:r>
            <a:r>
              <a:rPr lang="ko-KR" altLang="en-US" dirty="0"/>
              <a:t>개를 한번에 출력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1A8C0-5965-8A5B-A7CB-1F6A7BE0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273323"/>
            <a:ext cx="2681657" cy="3866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5F89DA-E494-BD34-17C4-776D927D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79646"/>
            <a:ext cx="1454315" cy="22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5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</a:t>
            </a:r>
            <a:r>
              <a:rPr lang="ko-KR" altLang="en-US" dirty="0"/>
              <a:t>컬러 채널 분리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red, green, blue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split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1)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('original')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</p:txBody>
      </p:sp>
    </p:spTree>
    <p:extLst>
      <p:ext uri="{BB962C8B-B14F-4D97-AF65-F5344CB8AC3E}">
        <p14:creationId xmlns:p14="http://schemas.microsoft.com/office/powerpoint/2010/main" val="1699672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</a:t>
            </a:r>
            <a:r>
              <a:rPr lang="ko-KR" altLang="en-US" dirty="0"/>
              <a:t>컬러 채널 분리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2)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('red')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(red,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3)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('green')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(green,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4)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('blue')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(blue,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E789C9-58A3-79E5-DE01-C8E288CE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856981"/>
            <a:ext cx="3140209" cy="2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Tip!</a:t>
            </a:r>
          </a:p>
          <a:p>
            <a:pPr lvl="2"/>
            <a:r>
              <a:rPr lang="ko-KR" altLang="en-US" dirty="0"/>
              <a:t>파이썬 내장함수 사용으로 코드 재사용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242545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titles = ['original', 'red', 'green', 'blue']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images = [image, red, green, blue]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[None, 'gray', 'gray', 'gray']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c)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(titles, images,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idx+1)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이미지 순서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30901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8369</TotalTime>
  <Words>3182</Words>
  <Application>Microsoft Office PowerPoint</Application>
  <PresentationFormat>화면 슬라이드 쇼(16:10)</PresentationFormat>
  <Paragraphs>393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CHAPTER 05 기본 배열 연산 함수 </vt:lpstr>
      <vt:lpstr>5. 기본 배열 연산</vt:lpstr>
      <vt:lpstr>5. 기본 배열 연산</vt:lpstr>
      <vt:lpstr>5. 기본 배열 연산</vt:lpstr>
      <vt:lpstr>5. 기본 배열 연산</vt:lpstr>
      <vt:lpstr>5. 기본 배열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420</cp:revision>
  <cp:lastPrinted>2022-09-13T07:27:14Z</cp:lastPrinted>
  <dcterms:created xsi:type="dcterms:W3CDTF">2017-02-21T08:17:22Z</dcterms:created>
  <dcterms:modified xsi:type="dcterms:W3CDTF">2022-10-10T13:17:40Z</dcterms:modified>
</cp:coreProperties>
</file>