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Maven Pro" panose="020B0604020202020204" charset="0"/>
      <p:regular r:id="rId22"/>
      <p:bold r:id="rId23"/>
    </p:embeddedFont>
    <p:embeddedFont>
      <p:font typeface="Montserrat" panose="00000500000000000000" pitchFamily="2" charset="0"/>
      <p:regular r:id="rId24"/>
      <p:bold r:id="rId25"/>
      <p:italic r:id="rId26"/>
      <p:boldItalic r:id="rId27"/>
    </p:embeddedFont>
    <p:embeddedFont>
      <p:font typeface="Nunito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hV51RzBvsRlpeH98WVqxtcX43c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722d077d2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722d077d2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722d077d2b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722d077d2b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a255552c5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a255552c5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a255552c5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a255552c5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722d077d2b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722d077d2b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9" name="Google Shape;35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4" name="Google Shape;29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Google Shape;30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722d077d2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722d077d2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722d077d2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722d077d2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722d077d2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722d077d2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9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9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Google Shape;12;p9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9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9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9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9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9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9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9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9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9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9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9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9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9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9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9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p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9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9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9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9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9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9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p9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9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p9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9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9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9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9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8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8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8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18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18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1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Google Shape;148;p1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8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18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18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18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1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Google Shape;154;p18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8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8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18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18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8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18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1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Google Shape;163;p18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8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8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8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18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Google Shape;169;p18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8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18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8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8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Google Shape;174;p18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8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18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18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Google Shape;178;p1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8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18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18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18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18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p18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8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18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18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1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Google Shape;189;p18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8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18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18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18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" name="Google Shape;194;p18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8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18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18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Google Shape;198;p1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8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18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18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18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Google Shape;203;p18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8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18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18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18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Google Shape;208;p1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8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18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18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18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18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Google Shape;214;p18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8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18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18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18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8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18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18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18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8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18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18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18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p1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8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18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18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18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18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Google Shape;234;p18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8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18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18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1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Google Shape;239;p18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8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18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18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" name="Google Shape;243;p18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8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18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18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18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1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Google Shape;249;p18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8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18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18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18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Google Shape;254;p18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8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18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18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1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Google Shape;259;p18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8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18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18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Google Shape;263;p18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8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18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18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18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8" name="Google Shape;268;p18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8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1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51" name="Google Shape;51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11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58" name="Google Shape;58;p1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9" name="Google Shape;59;p11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11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" name="Google Shape;61;p11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62" name="Google Shape;62;p11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11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11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" name="Google Shape;65;p11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66" name="Google Shape;66;p11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11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1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11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0" name="Google Shape;70;p11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71" name="Google Shape;71;p11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72" name="Google Shape;72;p11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1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" name="Google Shape;74;p11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75" name="Google Shape;75;p11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11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11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" name="Google Shape;78;p1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9" name="Google Shape;79;p11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11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1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11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" name="Google Shape;83;p11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84" name="Google Shape;84;p11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11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11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11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1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9" name="Google Shape;89;p11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1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1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3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1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1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1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15"/>
          <p:cNvGrpSpPr/>
          <p:nvPr/>
        </p:nvGrpSpPr>
        <p:grpSpPr>
          <a:xfrm>
            <a:off x="6866714" y="1255"/>
            <a:ext cx="2267380" cy="2601741"/>
            <a:chOff x="6790514" y="1255"/>
            <a:chExt cx="2267380" cy="2601741"/>
          </a:xfrm>
        </p:grpSpPr>
        <p:grpSp>
          <p:nvGrpSpPr>
            <p:cNvPr id="114" name="Google Shape;114;p15"/>
            <p:cNvGrpSpPr/>
            <p:nvPr/>
          </p:nvGrpSpPr>
          <p:grpSpPr>
            <a:xfrm>
              <a:off x="7067536" y="1255"/>
              <a:ext cx="1990358" cy="1990303"/>
              <a:chOff x="7067536" y="1255"/>
              <a:chExt cx="1990358" cy="1990303"/>
            </a:xfrm>
          </p:grpSpPr>
          <p:sp>
            <p:nvSpPr>
              <p:cNvPr id="115" name="Google Shape;115;p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15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19" name="Google Shape;119;p15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15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15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5" name="Google Shape;125;p15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1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6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7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17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tcha93/CH-SQ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2da Entrega Proyecto Final SQL Coderhouse</a:t>
            </a:r>
            <a:endParaRPr/>
          </a:p>
        </p:txBody>
      </p:sp>
      <p:sp>
        <p:nvSpPr>
          <p:cNvPr id="278" name="Google Shape;278;p1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"/>
              <a:t>By Ivan Leonardo Kim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g1722d077d2b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50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g1722d077d2b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30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a255552c55_0_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Vistas y Funciones</a:t>
            </a:r>
            <a:endParaRPr dirty="0"/>
          </a:p>
        </p:txBody>
      </p:sp>
      <p:sp>
        <p:nvSpPr>
          <p:cNvPr id="344" name="Google Shape;344;g1a255552c55_0_0"/>
          <p:cNvSpPr txBox="1">
            <a:spLocks noGrp="1"/>
          </p:cNvSpPr>
          <p:nvPr>
            <p:ph type="body" idx="1"/>
          </p:nvPr>
        </p:nvSpPr>
        <p:spPr>
          <a:xfrm>
            <a:off x="1303800" y="1298602"/>
            <a:ext cx="7030500" cy="32330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j-lt"/>
              </a:rPr>
              <a:t>VIEWS: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j-lt"/>
              </a:rPr>
              <a:t>- Se </a:t>
            </a:r>
            <a:r>
              <a:rPr lang="en-US" sz="1600" dirty="0" err="1">
                <a:latin typeface="+mj-lt"/>
              </a:rPr>
              <a:t>pueden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ver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los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precios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independientes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agregados</a:t>
            </a:r>
            <a:r>
              <a:rPr lang="en-US" sz="1600" dirty="0">
                <a:latin typeface="+mj-lt"/>
              </a:rPr>
              <a:t> con IVA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j-lt"/>
              </a:rPr>
              <a:t>- Se </a:t>
            </a:r>
            <a:r>
              <a:rPr lang="en-US" sz="1600" dirty="0" err="1">
                <a:latin typeface="+mj-lt"/>
              </a:rPr>
              <a:t>pueden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ver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cada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articulo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agregado</a:t>
            </a:r>
            <a:r>
              <a:rPr lang="en-US" sz="1600" dirty="0">
                <a:latin typeface="+mj-lt"/>
              </a:rPr>
              <a:t> con IVA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j-lt"/>
              </a:rPr>
              <a:t>FUNCTIONS: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 dirty="0" err="1">
                <a:latin typeface="+mj-lt"/>
              </a:rPr>
              <a:t>Fullname_user</a:t>
            </a:r>
            <a:r>
              <a:rPr lang="en-US" sz="1600" dirty="0">
                <a:latin typeface="+mj-lt"/>
              </a:rPr>
              <a:t>; function para </a:t>
            </a:r>
            <a:r>
              <a:rPr lang="en-US" sz="1600" dirty="0" err="1">
                <a:latin typeface="+mj-lt"/>
              </a:rPr>
              <a:t>poder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ver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resultado</a:t>
            </a:r>
            <a:r>
              <a:rPr lang="en-US" sz="1600" dirty="0">
                <a:latin typeface="+mj-lt"/>
              </a:rPr>
              <a:t> con </a:t>
            </a:r>
            <a:r>
              <a:rPr lang="en-US" sz="1600" dirty="0" err="1">
                <a:latin typeface="+mj-lt"/>
              </a:rPr>
              <a:t>el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nombre</a:t>
            </a:r>
            <a:r>
              <a:rPr lang="en-US" sz="1600" dirty="0">
                <a:latin typeface="+mj-lt"/>
              </a:rPr>
              <a:t> complete de </a:t>
            </a:r>
            <a:r>
              <a:rPr lang="en-US" sz="1600" dirty="0" err="1">
                <a:latin typeface="+mj-lt"/>
              </a:rPr>
              <a:t>usuario</a:t>
            </a:r>
            <a:endParaRPr lang="en-US" sz="1600" dirty="0">
              <a:latin typeface="+mj-l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 dirty="0" err="1">
                <a:latin typeface="+mj-lt"/>
              </a:rPr>
              <a:t>Calcular_iva</a:t>
            </a:r>
            <a:r>
              <a:rPr lang="en-US" sz="1600" dirty="0">
                <a:latin typeface="+mj-lt"/>
              </a:rPr>
              <a:t>: </a:t>
            </a:r>
            <a:r>
              <a:rPr lang="en-US" sz="1600" dirty="0" err="1">
                <a:latin typeface="+mj-lt"/>
              </a:rPr>
              <a:t>calculo</a:t>
            </a:r>
            <a:r>
              <a:rPr lang="en-US" sz="1600" dirty="0">
                <a:latin typeface="+mj-lt"/>
              </a:rPr>
              <a:t> de </a:t>
            </a:r>
            <a:r>
              <a:rPr lang="en-US" sz="1600" dirty="0" err="1">
                <a:latin typeface="+mj-lt"/>
              </a:rPr>
              <a:t>iva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indpendiente</a:t>
            </a:r>
            <a:r>
              <a:rPr lang="en-US" sz="1600" dirty="0">
                <a:latin typeface="+mj-lt"/>
              </a:rPr>
              <a:t> para </a:t>
            </a:r>
            <a:r>
              <a:rPr lang="en-US" sz="1600" dirty="0" err="1">
                <a:latin typeface="+mj-lt"/>
              </a:rPr>
              <a:t>poder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agregar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en</a:t>
            </a:r>
            <a:r>
              <a:rPr lang="en-US" sz="1600" dirty="0">
                <a:latin typeface="+mj-lt"/>
              </a:rPr>
              <a:t> views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 dirty="0" err="1">
                <a:latin typeface="+mj-lt"/>
              </a:rPr>
              <a:t>Stock_level</a:t>
            </a:r>
            <a:r>
              <a:rPr lang="en-US" sz="1600" dirty="0">
                <a:latin typeface="+mj-lt"/>
              </a:rPr>
              <a:t>: </a:t>
            </a:r>
            <a:r>
              <a:rPr lang="en-US" sz="1600" dirty="0" err="1">
                <a:latin typeface="+mj-lt"/>
              </a:rPr>
              <a:t>mide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nivel</a:t>
            </a:r>
            <a:r>
              <a:rPr lang="en-US" sz="1600" dirty="0">
                <a:latin typeface="+mj-lt"/>
              </a:rPr>
              <a:t> de stock entre low, medium o high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a255552c55_0_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Stored Procedures &amp; Triggers</a:t>
            </a:r>
            <a:endParaRPr dirty="0"/>
          </a:p>
        </p:txBody>
      </p:sp>
      <p:sp>
        <p:nvSpPr>
          <p:cNvPr id="350" name="Google Shape;350;g1a255552c55_0_5"/>
          <p:cNvSpPr txBox="1">
            <a:spLocks noGrp="1"/>
          </p:cNvSpPr>
          <p:nvPr>
            <p:ph type="body" idx="1"/>
          </p:nvPr>
        </p:nvSpPr>
        <p:spPr>
          <a:xfrm>
            <a:off x="1303800" y="1383126"/>
            <a:ext cx="7030500" cy="31485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latin typeface="+mj-lt"/>
              </a:rPr>
              <a:t>Creacion</a:t>
            </a:r>
            <a:r>
              <a:rPr lang="en-US" sz="1400" dirty="0">
                <a:latin typeface="+mj-lt"/>
              </a:rPr>
              <a:t> de Stored Procedures: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+mj-l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400" dirty="0">
                <a:latin typeface="+mj-lt"/>
              </a:rPr>
              <a:t>Primer SP, llama a </a:t>
            </a:r>
            <a:r>
              <a:rPr lang="en-US" sz="1400" dirty="0" err="1">
                <a:latin typeface="+mj-lt"/>
              </a:rPr>
              <a:t>todos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los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articulos</a:t>
            </a:r>
            <a:r>
              <a:rPr lang="en-US" sz="1400" dirty="0">
                <a:latin typeface="+mj-lt"/>
              </a:rPr>
              <a:t> con </a:t>
            </a:r>
            <a:r>
              <a:rPr lang="en-US" sz="1400" dirty="0" err="1">
                <a:latin typeface="+mj-lt"/>
              </a:rPr>
              <a:t>precio</a:t>
            </a:r>
            <a:r>
              <a:rPr lang="en-US" sz="1400" dirty="0">
                <a:latin typeface="+mj-lt"/>
              </a:rPr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400" dirty="0">
                <a:latin typeface="+mj-lt"/>
              </a:rPr>
              <a:t>Segunda SP, </a:t>
            </a:r>
            <a:r>
              <a:rPr lang="en-US" sz="1400" dirty="0" err="1">
                <a:latin typeface="+mj-lt"/>
              </a:rPr>
              <a:t>calcula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el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monto</a:t>
            </a:r>
            <a:r>
              <a:rPr lang="en-US" sz="1400" dirty="0">
                <a:latin typeface="+mj-lt"/>
              </a:rPr>
              <a:t> total de </a:t>
            </a:r>
            <a:r>
              <a:rPr lang="en-US" sz="1400" dirty="0" err="1">
                <a:latin typeface="+mj-lt"/>
              </a:rPr>
              <a:t>precio</a:t>
            </a:r>
            <a:r>
              <a:rPr lang="en-US" sz="1400" dirty="0">
                <a:latin typeface="+mj-lt"/>
              </a:rPr>
              <a:t> de </a:t>
            </a:r>
            <a:r>
              <a:rPr lang="en-US" sz="1400" dirty="0" err="1">
                <a:latin typeface="+mj-lt"/>
              </a:rPr>
              <a:t>cada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articulo</a:t>
            </a:r>
            <a:endParaRPr lang="en-US" sz="1400" dirty="0">
              <a:latin typeface="+mj-l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400" dirty="0" err="1">
                <a:latin typeface="+mj-lt"/>
              </a:rPr>
              <a:t>Tercera</a:t>
            </a:r>
            <a:r>
              <a:rPr lang="en-US" sz="1400" dirty="0">
                <a:latin typeface="+mj-lt"/>
              </a:rPr>
              <a:t> SP, </a:t>
            </a:r>
            <a:r>
              <a:rPr lang="en-US" sz="1400" dirty="0" err="1">
                <a:latin typeface="+mj-lt"/>
              </a:rPr>
              <a:t>cuando</a:t>
            </a:r>
            <a:r>
              <a:rPr lang="en-US" sz="1400" dirty="0">
                <a:latin typeface="+mj-lt"/>
              </a:rPr>
              <a:t> se </a:t>
            </a:r>
            <a:r>
              <a:rPr lang="en-US" sz="1400" dirty="0" err="1">
                <a:latin typeface="+mj-lt"/>
              </a:rPr>
              <a:t>crea</a:t>
            </a:r>
            <a:r>
              <a:rPr lang="en-US" sz="1400" dirty="0">
                <a:latin typeface="+mj-lt"/>
              </a:rPr>
              <a:t> un </a:t>
            </a:r>
            <a:r>
              <a:rPr lang="en-US" sz="1400" dirty="0" err="1">
                <a:latin typeface="+mj-lt"/>
              </a:rPr>
              <a:t>articulo</a:t>
            </a:r>
            <a:r>
              <a:rPr lang="en-US" sz="1400" dirty="0">
                <a:latin typeface="+mj-lt"/>
              </a:rPr>
              <a:t> lo </a:t>
            </a:r>
            <a:r>
              <a:rPr lang="en-US" sz="1400" dirty="0" err="1">
                <a:latin typeface="+mj-lt"/>
              </a:rPr>
              <a:t>modifica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segun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los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parametros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establecidos</a:t>
            </a:r>
            <a:endParaRPr lang="en-US" sz="1400" dirty="0">
              <a:latin typeface="+mj-l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1400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+mj-lt"/>
              </a:rPr>
              <a:t>Triggers: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+mj-l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400" dirty="0" err="1">
                <a:latin typeface="+mj-lt"/>
              </a:rPr>
              <a:t>Cuando</a:t>
            </a:r>
            <a:r>
              <a:rPr lang="en-US" sz="1400" dirty="0">
                <a:latin typeface="+mj-lt"/>
              </a:rPr>
              <a:t> se </a:t>
            </a:r>
            <a:r>
              <a:rPr lang="en-US" sz="1400" dirty="0" err="1">
                <a:latin typeface="+mj-lt"/>
              </a:rPr>
              <a:t>agrega</a:t>
            </a:r>
            <a:r>
              <a:rPr lang="en-US" sz="1400" dirty="0">
                <a:latin typeface="+mj-lt"/>
              </a:rPr>
              <a:t> un nuevo </a:t>
            </a:r>
            <a:r>
              <a:rPr lang="en-US" sz="1400" dirty="0" err="1">
                <a:latin typeface="+mj-lt"/>
              </a:rPr>
              <a:t>cliente</a:t>
            </a:r>
            <a:r>
              <a:rPr lang="en-US" sz="1400" dirty="0">
                <a:latin typeface="+mj-lt"/>
              </a:rPr>
              <a:t>, se </a:t>
            </a:r>
            <a:r>
              <a:rPr lang="en-US" sz="1400" dirty="0" err="1">
                <a:latin typeface="+mj-lt"/>
              </a:rPr>
              <a:t>agrega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el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registro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en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una</a:t>
            </a:r>
            <a:r>
              <a:rPr lang="en-US" sz="1400" dirty="0">
                <a:latin typeface="+mj-lt"/>
              </a:rPr>
              <a:t> table </a:t>
            </a:r>
            <a:r>
              <a:rPr lang="en-US" sz="1400" dirty="0" err="1">
                <a:latin typeface="+mj-lt"/>
              </a:rPr>
              <a:t>nueva</a:t>
            </a:r>
            <a:r>
              <a:rPr lang="en-US" sz="1400" dirty="0">
                <a:latin typeface="+mj-lt"/>
              </a:rPr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400" dirty="0" err="1">
                <a:latin typeface="+mj-lt"/>
              </a:rPr>
              <a:t>Cuando</a:t>
            </a:r>
            <a:r>
              <a:rPr lang="en-US" sz="1400" dirty="0">
                <a:latin typeface="+mj-lt"/>
              </a:rPr>
              <a:t> se termina un </a:t>
            </a:r>
            <a:r>
              <a:rPr lang="en-US" sz="1400" dirty="0" err="1">
                <a:latin typeface="+mj-lt"/>
              </a:rPr>
              <a:t>pedido</a:t>
            </a:r>
            <a:r>
              <a:rPr lang="en-US" sz="1400" dirty="0">
                <a:latin typeface="+mj-lt"/>
              </a:rPr>
              <a:t>, se </a:t>
            </a:r>
            <a:r>
              <a:rPr lang="en-US" sz="1400" dirty="0" err="1">
                <a:latin typeface="+mj-lt"/>
              </a:rPr>
              <a:t>guarda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el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registro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como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transaccion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vieja</a:t>
            </a:r>
            <a:r>
              <a:rPr lang="en-US" sz="1400" dirty="0">
                <a:latin typeface="+mj-lt"/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722d077d2b_0_3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Script &amp; Coding</a:t>
            </a:r>
            <a:endParaRPr dirty="0"/>
          </a:p>
        </p:txBody>
      </p:sp>
      <p:sp>
        <p:nvSpPr>
          <p:cNvPr id="356" name="Google Shape;356;g1722d077d2b_0_3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>
                <a:latin typeface="+mj-lt"/>
              </a:rPr>
              <a:t>LINK de GITHUB</a:t>
            </a:r>
            <a:endParaRPr sz="2800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u="sng" dirty="0">
                <a:solidFill>
                  <a:schemeClr val="hlink"/>
                </a:solidFill>
                <a:latin typeface="+mj-lt"/>
                <a:ea typeface="Arial"/>
                <a:cs typeface="Arial"/>
                <a:sym typeface="Arial"/>
                <a:hlinkClick r:id="rId3"/>
              </a:rPr>
              <a:t>Hitcha93/CH-SQL (github.com)</a:t>
            </a:r>
            <a:endParaRPr sz="2800" dirty="0">
              <a:latin typeface="+mj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Muchas gracias!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pic>
        <p:nvPicPr>
          <p:cNvPr id="362" name="Google Shape;36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6525" y="1801867"/>
            <a:ext cx="5525051" cy="153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7"/>
          <p:cNvSpPr txBox="1"/>
          <p:nvPr/>
        </p:nvSpPr>
        <p:spPr>
          <a:xfrm>
            <a:off x="6786450" y="4218400"/>
            <a:ext cx="201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By Ivan Leonardo Kim</a:t>
            </a:r>
            <a:endParaRPr sz="14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3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2800">
                <a:solidFill>
                  <a:srgbClr val="FFD966"/>
                </a:solidFill>
              </a:rPr>
              <a:t>Temática: </a:t>
            </a:r>
            <a:endParaRPr sz="2800">
              <a:solidFill>
                <a:srgbClr val="FFD966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800">
              <a:solidFill>
                <a:srgbClr val="000000"/>
              </a:solidFill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-"/>
            </a:pPr>
            <a:r>
              <a:rPr lang="es" sz="2800">
                <a:solidFill>
                  <a:srgbClr val="000000"/>
                </a:solidFill>
              </a:rPr>
              <a:t>Negocio de Jeans</a:t>
            </a:r>
            <a:endParaRPr sz="2800"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8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8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2800">
                <a:solidFill>
                  <a:srgbClr val="FF9900"/>
                </a:solidFill>
              </a:rPr>
              <a:t>Justificación:</a:t>
            </a:r>
            <a:endParaRPr sz="2800">
              <a:solidFill>
                <a:srgbClr val="FF990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800">
              <a:solidFill>
                <a:srgbClr val="000000"/>
              </a:solidFill>
            </a:endParaRPr>
          </a:p>
          <a:p>
            <a:pPr marL="457200" lvl="0" indent="-406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-"/>
            </a:pPr>
            <a:r>
              <a:rPr lang="es" sz="2800">
                <a:solidFill>
                  <a:srgbClr val="000000"/>
                </a:solidFill>
              </a:rPr>
              <a:t>Venta Online de Pantalones de Jeans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284" name="Google Shape;28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63850" y="974925"/>
            <a:ext cx="2236399" cy="129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"/>
          <p:cNvSpPr txBox="1">
            <a:spLocks noGrp="1"/>
          </p:cNvSpPr>
          <p:nvPr>
            <p:ph type="title"/>
          </p:nvPr>
        </p:nvSpPr>
        <p:spPr>
          <a:xfrm>
            <a:off x="1280700" y="395550"/>
            <a:ext cx="7038900" cy="4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s" sz="3000">
                <a:highlight>
                  <a:srgbClr val="00FFFF"/>
                </a:highlight>
              </a:rPr>
              <a:t>Posibles Entidades:</a:t>
            </a:r>
            <a:br>
              <a:rPr lang="es" sz="3000"/>
            </a:br>
            <a:endParaRPr sz="3000"/>
          </a:p>
          <a:p>
            <a:pPr marL="45720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ato"/>
              <a:buChar char="●"/>
            </a:pPr>
            <a:r>
              <a:rPr lang="es" sz="3000"/>
              <a:t>Negocio</a:t>
            </a:r>
            <a:endParaRPr sz="3000"/>
          </a:p>
          <a:p>
            <a:pPr marL="45720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s" sz="3000"/>
              <a:t>Cliente </a:t>
            </a:r>
            <a:endParaRPr sz="3000"/>
          </a:p>
          <a:p>
            <a:pPr marL="45720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s" sz="3000"/>
              <a:t>Jeans (Producto)</a:t>
            </a:r>
            <a:endParaRPr sz="3000"/>
          </a:p>
          <a:p>
            <a:pPr marL="45720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s" sz="3000"/>
              <a:t>Página Online</a:t>
            </a:r>
            <a:endParaRPr sz="3000"/>
          </a:p>
          <a:p>
            <a:pPr marL="45720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ato"/>
              <a:buChar char="●"/>
            </a:pPr>
            <a:r>
              <a:rPr lang="es" sz="3000"/>
              <a:t>Pedidos</a:t>
            </a:r>
            <a:endParaRPr sz="3000"/>
          </a:p>
          <a:p>
            <a:pPr marL="45720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ato"/>
              <a:buChar char="●"/>
            </a:pPr>
            <a:r>
              <a:rPr lang="es" sz="3000"/>
              <a:t>Stock</a:t>
            </a:r>
            <a:endParaRPr sz="3000"/>
          </a:p>
          <a:p>
            <a:pPr marL="45720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ato"/>
              <a:buChar char="●"/>
            </a:pPr>
            <a:r>
              <a:rPr lang="es" sz="3000"/>
              <a:t>Tipo de Pago</a:t>
            </a:r>
            <a:endParaRPr sz="300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11111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pic>
        <p:nvPicPr>
          <p:cNvPr id="290" name="Google Shape;29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48000" y="1404025"/>
            <a:ext cx="2225200" cy="108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48000" y="2909050"/>
            <a:ext cx="2225200" cy="125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21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358"/>
              <a:buNone/>
            </a:pPr>
            <a:r>
              <a:rPr lang="es" sz="3100">
                <a:solidFill>
                  <a:srgbClr val="9900FF"/>
                </a:solidFill>
              </a:rPr>
              <a:t>Propósitos:</a:t>
            </a:r>
            <a:br>
              <a:rPr lang="es"/>
            </a:b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 sz="2000"/>
              <a:t>Realizar y concretar en la venta desde que se arma el pedido hasta que llega a la puerta del cliente</a:t>
            </a:r>
            <a:endParaRPr sz="20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5555"/>
              <a:buNone/>
            </a:pPr>
            <a:endParaRPr sz="20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5555"/>
              <a:buNone/>
            </a:pPr>
            <a:endParaRPr sz="2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297" name="Google Shape;297;p4"/>
          <p:cNvSpPr txBox="1">
            <a:spLocks noGrp="1"/>
          </p:cNvSpPr>
          <p:nvPr>
            <p:ph type="title"/>
          </p:nvPr>
        </p:nvSpPr>
        <p:spPr>
          <a:xfrm>
            <a:off x="1247075" y="2512750"/>
            <a:ext cx="7089300" cy="20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>
                <a:solidFill>
                  <a:srgbClr val="FF00FF"/>
                </a:solidFill>
              </a:rPr>
              <a:t>Desafíos:</a:t>
            </a:r>
            <a:br>
              <a:rPr lang="es"/>
            </a:br>
            <a:endParaRPr/>
          </a:p>
          <a:p>
            <a:pPr marL="457200" lvl="0" indent="-33147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s" sz="1800"/>
              <a:t>Mejorar el Proceso de compra online para satisfacción del cliente</a:t>
            </a:r>
            <a:endParaRPr sz="1800"/>
          </a:p>
          <a:p>
            <a:pPr marL="457200" lvl="0" indent="-33147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s" sz="1800"/>
              <a:t>Optimizar la experiencia de usuario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Procesos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303" name="Google Shape;303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s" sz="1800"/>
              <a:t>Cliente realiza pedido por la plataforma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s" sz="1800"/>
              <a:t>El cliente tiene opción de elegir el producto, cantidad y talla.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s" sz="1800"/>
              <a:t>Armado del pedido en el negocio físico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s" sz="1800"/>
              <a:t>Elección del tipo de envio y forma de pago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s" sz="1800"/>
              <a:t>Cancelación del pedido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endParaRPr/>
          </a:p>
        </p:txBody>
      </p:sp>
      <p:pic>
        <p:nvPicPr>
          <p:cNvPr id="304" name="Google Shape;30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97021" y="520396"/>
            <a:ext cx="1895275" cy="115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Diagrama E-R (Jeans_Online)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pic>
        <p:nvPicPr>
          <p:cNvPr id="310" name="Google Shape;31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6550" y="1597875"/>
            <a:ext cx="5783201" cy="3352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722d077d2b_0_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Tablas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6" name="Google Shape;316;g1722d077d2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0275"/>
            <a:ext cx="8839203" cy="3128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722d077d2b_0_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g1722d077d2b_0_1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3" name="Google Shape;323;g1722d077d2b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9425"/>
            <a:ext cx="9144001" cy="448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g1722d077d2b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40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295</Words>
  <Application>Microsoft Office PowerPoint</Application>
  <PresentationFormat>On-screen Show (16:9)</PresentationFormat>
  <Paragraphs>58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Maven Pro</vt:lpstr>
      <vt:lpstr>Arial</vt:lpstr>
      <vt:lpstr>Lato</vt:lpstr>
      <vt:lpstr>Montserrat</vt:lpstr>
      <vt:lpstr>Nunito</vt:lpstr>
      <vt:lpstr>Momentum</vt:lpstr>
      <vt:lpstr>2da Entrega Proyecto Final SQL Coderhouse</vt:lpstr>
      <vt:lpstr>Temática:   Negocio de Jeans   Justificación:  Venta Online de Pantalones de Jeans</vt:lpstr>
      <vt:lpstr>Posibles Entidades:  Negocio Cliente  Jeans (Producto) Página Online Pedidos Stock Tipo de Pago  </vt:lpstr>
      <vt:lpstr>Propósitos:  Realizar y concretar en la venta desde que se arma el pedido hasta que llega a la puerta del cliente   </vt:lpstr>
      <vt:lpstr>Procesos </vt:lpstr>
      <vt:lpstr>Diagrama E-R (Jeans_Online)  </vt:lpstr>
      <vt:lpstr>Tablas  </vt:lpstr>
      <vt:lpstr>PowerPoint Presentation</vt:lpstr>
      <vt:lpstr>PowerPoint Presentation</vt:lpstr>
      <vt:lpstr>PowerPoint Presentation</vt:lpstr>
      <vt:lpstr>PowerPoint Presentation</vt:lpstr>
      <vt:lpstr>Vistas y Funciones</vt:lpstr>
      <vt:lpstr>Stored Procedures &amp; Triggers</vt:lpstr>
      <vt:lpstr>Script &amp; Coding</vt:lpstr>
      <vt:lpstr>Muchas gracias!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2da Entrega Proyecto Final SQL Coderhouse</dc:title>
  <cp:lastModifiedBy>Ivan Leonardo Kim</cp:lastModifiedBy>
  <cp:revision>2</cp:revision>
  <dcterms:modified xsi:type="dcterms:W3CDTF">2022-11-26T04:35:59Z</dcterms:modified>
</cp:coreProperties>
</file>