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1291a55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1291a55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1291a55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1291a55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1304b73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1304b73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7d5e83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7d5e83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7d5e83d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7d5e83d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7d5e83dc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7d5e83d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1678550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1678550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1678550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1678550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7d5e83d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7d5e83d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7d5e83d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7d5e83d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7b13ee6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7b13ee6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7b13ee6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7b13ee6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1678550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1678550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7b13ee69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7b13ee69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7b13ee6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7b13ee6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1291a55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1291a55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1291a55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1291a55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1291a55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1291a55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diagrams.net/#G1f27WkBQnbMGP9YwlZFKREMzYY9kJn-UC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 BBDD - Venta de Jeans por </a:t>
            </a:r>
            <a:r>
              <a:rPr lang="es"/>
              <a:t>Página</a:t>
            </a:r>
            <a:r>
              <a:rPr lang="es"/>
              <a:t>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952579"/>
            <a:ext cx="4260300" cy="20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Ivan Kim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Profesor Cesar Aracena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Tutor Anderson </a:t>
            </a:r>
            <a:r>
              <a:rPr lang="es" sz="2200"/>
              <a:t>Ocaña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SQL - Coderhouse</a:t>
            </a:r>
            <a:br>
              <a:rPr lang="es" sz="2200"/>
            </a:b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Comisión - </a:t>
            </a:r>
            <a:r>
              <a:rPr lang="es" sz="2200"/>
              <a:t>34965</a:t>
            </a:r>
            <a:br>
              <a:rPr lang="es" sz="2000"/>
            </a:b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9850"/>
            <a:ext cx="8839199" cy="32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Views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333025" y="1620750"/>
            <a:ext cx="8170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v_precios_final: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Aquí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se puede ven todos los precios con IVA calculados independientemente</a:t>
            </a:r>
            <a:br>
              <a:rPr lang="es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v_precio_por_articulo: se ven los precios finales (con iva) reflejados en cada articulo especifico</a:t>
            </a:r>
            <a:br>
              <a:rPr lang="es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v_precio_sin_iva: muestra el precio sin impuesto</a:t>
            </a:r>
            <a:br>
              <a:rPr lang="es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v_articulo_color: se visualiza cada articulo por color</a:t>
            </a:r>
            <a:br>
              <a:rPr lang="es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v_stock_total_articulos: muestra la cantidad de stock por articulo con su respectivo precio (sin IVA)</a:t>
            </a:r>
            <a:br>
              <a:rPr lang="es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v_salarios_junior: muestra informacion de todos los salarios del rango de vendedores</a:t>
            </a:r>
            <a:br>
              <a:rPr lang="es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v_salarios_corporativos: refleja todos los salarios arriba de 100.000, considerandolo corporativo</a:t>
            </a:r>
            <a:br>
              <a:rPr lang="es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v_all_salarios: aca se pueden ver todos los salario de todos los empleados de manera ordenada.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Functions &amp; Stored Procedures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355225" y="1583750"/>
            <a:ext cx="834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Functions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fullname_user: marca el nombre completo concatenado con el primer nombre y el apellido de usuario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calcular_iva: calculo independiente para el calculo de iva de los articulos (se usan en la vistas)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stock_level: funcion que muestra el nivel de stock de cada producto por categorias (agotado, bajo, medio y alto)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55225" y="3211925"/>
            <a:ext cx="820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sp_precio_cant: aqui calcula y agrega una columna de total que marca el precio de los productos totales y por cada producto que se agrega nuevo.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crear_articulo: cuando se ingresa un articulo nuevo lo categoriza si no tiene talle, precio, color y muestra mensaje cuando se ingresa el articulo nuevo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Triggers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557100" y="1657750"/>
            <a:ext cx="802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Aquí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se presentan las tablas de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auditoría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afuera de los datasets (mostrado en el DER)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audit_nuevos_clientes: cada vez que se le  agrega un nuevo cliente queda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registrado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en la tabla “nuevos_clientes”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audit_transacciones_viejas: Se guardan todas las transaccion viejas que se han borrado para controlar el pedido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Informes</a:t>
            </a:r>
            <a:endParaRPr/>
          </a:p>
        </p:txBody>
      </p:sp>
      <p:pic>
        <p:nvPicPr>
          <p:cNvPr id="146" name="Google Shape;146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4675"/>
            <a:ext cx="4481676" cy="27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075" y="1289363"/>
            <a:ext cx="4441800" cy="274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2900"/>
            <a:ext cx="4572000" cy="29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125" y="902900"/>
            <a:ext cx="4110876" cy="29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5" y="183950"/>
            <a:ext cx="7230501" cy="418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/>
        </p:nvSpPr>
        <p:spPr>
          <a:xfrm>
            <a:off x="1389750" y="1247275"/>
            <a:ext cx="6364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500">
                <a:latin typeface="Roboto"/>
                <a:ea typeface="Roboto"/>
                <a:cs typeface="Roboto"/>
                <a:sym typeface="Roboto"/>
              </a:rPr>
              <a:t>¡MUCHAS</a:t>
            </a:r>
            <a:r>
              <a:rPr b="1" i="1" lang="es" sz="2500">
                <a:latin typeface="Roboto"/>
                <a:ea typeface="Roboto"/>
                <a:cs typeface="Roboto"/>
                <a:sym typeface="Roboto"/>
              </a:rPr>
              <a:t> GRACIAS !</a:t>
            </a:r>
            <a:endParaRPr b="1" i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475" y="1883267"/>
            <a:ext cx="5525051" cy="15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4613975" y="3815300"/>
            <a:ext cx="388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By Ivan Kim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Profesor Cesar Aracena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Desarrollo de una base de datos para la venta </a:t>
            </a:r>
            <a:r>
              <a:rPr lang="es" sz="2000"/>
              <a:t>online</a:t>
            </a:r>
            <a:r>
              <a:rPr lang="es" sz="2000"/>
              <a:t> de productos de jeans dentro de la industria de la moda.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Se registran los usuarios, se muestra la cantidad de stock</a:t>
            </a:r>
            <a:r>
              <a:rPr lang="es" sz="2000"/>
              <a:t> y seguimiento del proceso de venta hasta que llega al cliente.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Mejorar el proceso de venta online para </a:t>
            </a:r>
            <a:r>
              <a:rPr lang="es" sz="2000"/>
              <a:t>reducir</a:t>
            </a:r>
            <a:r>
              <a:rPr lang="es" sz="2000"/>
              <a:t> el costo de tiempo de </a:t>
            </a:r>
            <a:r>
              <a:rPr lang="es" sz="2000"/>
              <a:t>interacción</a:t>
            </a:r>
            <a:r>
              <a:rPr lang="es" sz="2000"/>
              <a:t> entre el local y el cliente.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Ayudar a mejorar la </a:t>
            </a:r>
            <a:r>
              <a:rPr lang="es" sz="2000"/>
              <a:t>comunicación</a:t>
            </a:r>
            <a:r>
              <a:rPr lang="es" sz="2000"/>
              <a:t> entre ambas partes y ser </a:t>
            </a:r>
            <a:r>
              <a:rPr lang="es" sz="2000"/>
              <a:t>más</a:t>
            </a:r>
            <a:r>
              <a:rPr lang="es" sz="2000"/>
              <a:t> eficientes.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Reducción</a:t>
            </a:r>
            <a:r>
              <a:rPr lang="es" sz="2000"/>
              <a:t> de margen de error en los pedidos.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Usadas para el proyecto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Herramientas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Draw.io para Diagrama E-R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Google Sheets para </a:t>
            </a:r>
            <a:r>
              <a:rPr lang="es" sz="1500"/>
              <a:t>gráficos e informes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MySQL Workbench 8.0 para los scripts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Presentación en PPT y PDF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Almacenamiento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Google drive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Github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Situación</a:t>
            </a:r>
            <a:r>
              <a:rPr lang="es"/>
              <a:t> </a:t>
            </a:r>
            <a:r>
              <a:rPr lang="es"/>
              <a:t>Problemática</a:t>
            </a:r>
            <a:r>
              <a:rPr lang="es"/>
              <a:t> y Modelo de Negocio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52725" y="1688900"/>
            <a:ext cx="7784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Situación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Problemática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Falta de herramienta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desarrollada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para el proceso de venta online.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Modelo de Negocio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Mejoramiento de los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análisis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de datos en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relación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a la venta de los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artículos.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Venta online de jeans de mujer para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público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seleccionado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Canal de venta online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Stock detallado donde se encuentra la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mercadería.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Transacciones monitoreadas y controladas.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E-R (ENTIDAD-</a:t>
            </a:r>
            <a:r>
              <a:rPr lang="es"/>
              <a:t>RELACIÓN</a:t>
            </a:r>
            <a:r>
              <a:rPr lang="es"/>
              <a:t>) </a:t>
            </a: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Ivan Kim - DER.drawio - diagrams.net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750676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199" cy="342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86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144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