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2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8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140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1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1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54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6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2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5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8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1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9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1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3250-531C-4C41-BBDA-8DFAB3801E0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F0B3-6EE7-499F-B17D-BCC5A1A5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76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E8C36D-97E2-4742-9F06-780FAB9C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01" y="1333000"/>
            <a:ext cx="1607344" cy="16073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6455-FBCA-D555-53E5-90DFE1F8F9DC}"/>
              </a:ext>
            </a:extLst>
          </p:cNvPr>
          <p:cNvSpPr txBox="1"/>
          <p:nvPr/>
        </p:nvSpPr>
        <p:spPr>
          <a:xfrm>
            <a:off x="3030495" y="1648420"/>
            <a:ext cx="52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Unified Mentor</a:t>
            </a:r>
          </a:p>
        </p:txBody>
      </p:sp>
    </p:spTree>
    <p:extLst>
      <p:ext uri="{BB962C8B-B14F-4D97-AF65-F5344CB8AC3E}">
        <p14:creationId xmlns:p14="http://schemas.microsoft.com/office/powerpoint/2010/main" val="294339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9E34-201D-DC99-C406-C807DDF1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48" y="1349668"/>
            <a:ext cx="4783455" cy="9697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>
                <a:latin typeface="+mn-lt"/>
              </a:rPr>
              <a:t>Project-1</a:t>
            </a:r>
            <a:br>
              <a:rPr lang="en-IN" dirty="0"/>
            </a:b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F376B-DB2B-899C-3F9D-5C6CF6513CA0}"/>
              </a:ext>
            </a:extLst>
          </p:cNvPr>
          <p:cNvSpPr/>
          <p:nvPr/>
        </p:nvSpPr>
        <p:spPr>
          <a:xfrm>
            <a:off x="3162642" y="2225502"/>
            <a:ext cx="2818720" cy="69249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Pizza Sales</a:t>
            </a:r>
          </a:p>
        </p:txBody>
      </p:sp>
    </p:spTree>
    <p:extLst>
      <p:ext uri="{BB962C8B-B14F-4D97-AF65-F5344CB8AC3E}">
        <p14:creationId xmlns:p14="http://schemas.microsoft.com/office/powerpoint/2010/main" val="23800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00C49-57A9-D064-FEB3-E1E979A0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3"/>
            <a:ext cx="9144000" cy="51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A51D3-7DF5-D6AF-4E1A-3A25748A7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"/>
            <a:ext cx="9144000" cy="5125834"/>
          </a:xfrm>
        </p:spPr>
      </p:pic>
    </p:spTree>
    <p:extLst>
      <p:ext uri="{BB962C8B-B14F-4D97-AF65-F5344CB8AC3E}">
        <p14:creationId xmlns:p14="http://schemas.microsoft.com/office/powerpoint/2010/main" val="307840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A241-DA57-898B-D0F3-E9D5A61E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42176-6E3A-07A1-41D0-73EF73787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372417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9FB0B4-F4E8-8164-B804-E639F1FA1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397" y="1348833"/>
            <a:ext cx="7706422" cy="3141391"/>
          </a:xfrm>
        </p:spPr>
        <p:txBody>
          <a:bodyPr>
            <a:normAutofit/>
          </a:bodyPr>
          <a:lstStyle/>
          <a:p>
            <a:r>
              <a:rPr lang="en-US" sz="2000" dirty="0"/>
              <a:t>1. Peak Sales Period: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Peak Hours</a:t>
            </a:r>
          </a:p>
          <a:p>
            <a:r>
              <a:rPr lang="en-IN" sz="1600" dirty="0"/>
              <a:t>      </a:t>
            </a:r>
            <a:r>
              <a:rPr lang="en-IN" sz="1400" dirty="0"/>
              <a:t>The peak sales hours are during lunch periods between </a:t>
            </a:r>
            <a:r>
              <a:rPr lang="en-IN" sz="1400" dirty="0">
                <a:solidFill>
                  <a:schemeClr val="accent4"/>
                </a:solidFill>
              </a:rPr>
              <a:t>12:00 pm </a:t>
            </a:r>
            <a:r>
              <a:rPr lang="en-IN" sz="1400" dirty="0"/>
              <a:t>and </a:t>
            </a:r>
            <a:r>
              <a:rPr lang="en-IN" sz="1400" dirty="0">
                <a:solidFill>
                  <a:schemeClr val="accent2"/>
                </a:solidFill>
              </a:rPr>
              <a:t>14:00 pm.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Peak Days</a:t>
            </a:r>
          </a:p>
          <a:p>
            <a:r>
              <a:rPr lang="en-IN" sz="1400" dirty="0"/>
              <a:t>      The days business tends to be most busiest is during Weekends.</a:t>
            </a:r>
          </a:p>
          <a:p>
            <a:r>
              <a:rPr lang="en-IN" sz="1400" dirty="0"/>
              <a:t>      The most orders are    during </a:t>
            </a:r>
            <a:r>
              <a:rPr lang="en-IN" sz="1400" dirty="0">
                <a:solidFill>
                  <a:srgbClr val="00B0F0"/>
                </a:solidFill>
              </a:rPr>
              <a:t>Fridays</a:t>
            </a:r>
            <a:r>
              <a:rPr lang="en-IN" sz="1400" dirty="0"/>
              <a:t>, and the least orders are during </a:t>
            </a:r>
            <a:r>
              <a:rPr lang="en-IN" sz="1400" dirty="0">
                <a:solidFill>
                  <a:srgbClr val="FF0000"/>
                </a:solidFill>
              </a:rPr>
              <a:t>Sundays</a:t>
            </a:r>
            <a:r>
              <a:rPr lang="en-IN" sz="1200" dirty="0"/>
              <a:t>.</a:t>
            </a:r>
          </a:p>
          <a:p>
            <a:endParaRPr lang="en-IN" sz="1400" dirty="0"/>
          </a:p>
          <a:p>
            <a:endParaRPr lang="en-IN" sz="1600" dirty="0"/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EE0C2-9562-C30A-CF21-3CF1560A12BC}"/>
              </a:ext>
            </a:extLst>
          </p:cNvPr>
          <p:cNvSpPr txBox="1"/>
          <p:nvPr/>
        </p:nvSpPr>
        <p:spPr>
          <a:xfrm>
            <a:off x="2579650" y="460916"/>
            <a:ext cx="422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Pizza Sales Insights(KPIs)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559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27F6-AD4E-9E1E-B197-6DD3EC53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02" y="973872"/>
            <a:ext cx="7820722" cy="3905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2. Most and Least sold Pizza Category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Based on sales data the highest-selling pizza category is </a:t>
            </a:r>
            <a:r>
              <a:rPr lang="en-IN" sz="1400" dirty="0">
                <a:solidFill>
                  <a:schemeClr val="accent2"/>
                </a:solidFill>
              </a:rPr>
              <a:t>Classic</a:t>
            </a:r>
            <a:r>
              <a:rPr lang="en-IN" sz="1400" dirty="0"/>
              <a:t> and the lowest-selling pizza category is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Veggie.</a:t>
            </a:r>
          </a:p>
          <a:p>
            <a:pPr marL="0" indent="0">
              <a:buNone/>
            </a:pPr>
            <a:endParaRPr lang="en-I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/>
              <a:t>3. Sales by Pizza Size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1400" dirty="0"/>
              <a:t>According to the data the </a:t>
            </a:r>
            <a:r>
              <a:rPr lang="en-IN" sz="1400" dirty="0">
                <a:solidFill>
                  <a:srgbClr val="FFFF00"/>
                </a:solidFill>
              </a:rPr>
              <a:t>L size</a:t>
            </a:r>
            <a:r>
              <a:rPr lang="en-IN" sz="1400" dirty="0"/>
              <a:t> pizza is the most frequently ordered one, while the least ordered size is the </a:t>
            </a:r>
            <a:r>
              <a:rPr lang="en-IN" sz="1400" dirty="0">
                <a:solidFill>
                  <a:srgbClr val="92D050"/>
                </a:solidFill>
              </a:rPr>
              <a:t>XXL size </a:t>
            </a:r>
            <a:r>
              <a:rPr lang="en-IN" sz="1400" dirty="0"/>
              <a:t>pizza.</a:t>
            </a:r>
          </a:p>
        </p:txBody>
      </p:sp>
    </p:spTree>
    <p:extLst>
      <p:ext uri="{BB962C8B-B14F-4D97-AF65-F5344CB8AC3E}">
        <p14:creationId xmlns:p14="http://schemas.microsoft.com/office/powerpoint/2010/main" val="375145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5CA9E-49A0-3A5B-36FA-F5FBA4AB8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D0DF-0701-FBBE-B5A3-05EF5FD3C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988741"/>
            <a:ext cx="8115300" cy="367527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3. Five Most popular Pizza Types (Sales Volume)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1600" dirty="0"/>
              <a:t>The top 5 most popular pizza types are as follows:</a:t>
            </a:r>
          </a:p>
          <a:p>
            <a:r>
              <a:rPr lang="en-IN" sz="1400" dirty="0"/>
              <a:t>The Thai Chicken Pizza at 43k sales.</a:t>
            </a:r>
          </a:p>
          <a:p>
            <a:r>
              <a:rPr lang="en-IN" sz="1400" dirty="0"/>
              <a:t>The Barbecue Chicken Pizza at 43k sales.</a:t>
            </a:r>
          </a:p>
          <a:p>
            <a:r>
              <a:rPr lang="en-IN" sz="1400" dirty="0"/>
              <a:t>The California Chicken Pizza at 41k sales.</a:t>
            </a:r>
          </a:p>
          <a:p>
            <a:r>
              <a:rPr lang="en-IN" sz="1400" dirty="0"/>
              <a:t>The Classic Deluxe Pizza at 38k sales.</a:t>
            </a:r>
          </a:p>
          <a:p>
            <a:r>
              <a:rPr lang="en-IN" sz="1400" dirty="0"/>
              <a:t>The Spicy Italian Pizza at 35k sales.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9057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FD78B-12FB-6E31-CF9B-C9BF8272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C685-54EF-756A-42A4-272A309A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914400"/>
            <a:ext cx="8115300" cy="374961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4. Five Least Popular Pizza Types (Sales Volume)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/>
              <a:t>The bottom 5 least popular pizza types are as follows:</a:t>
            </a:r>
          </a:p>
          <a:p>
            <a:pPr marL="0" indent="0">
              <a:buNone/>
            </a:pPr>
            <a:r>
              <a:rPr lang="en-IN" sz="1400" dirty="0"/>
              <a:t>The Brie Carre Pizza at 11.6k sales.</a:t>
            </a:r>
          </a:p>
          <a:p>
            <a:pPr marL="0" indent="0">
              <a:buNone/>
            </a:pPr>
            <a:r>
              <a:rPr lang="en-IN" sz="1400" dirty="0"/>
              <a:t>The Green Garden Pizza at 14k sales.</a:t>
            </a:r>
          </a:p>
          <a:p>
            <a:pPr marL="0" indent="0">
              <a:buNone/>
            </a:pPr>
            <a:r>
              <a:rPr lang="en-IN" sz="1400" dirty="0"/>
              <a:t>The Spinach Supreme Pizza at 15.3k sales.</a:t>
            </a:r>
          </a:p>
          <a:p>
            <a:pPr marL="0" indent="0">
              <a:buNone/>
            </a:pPr>
            <a:r>
              <a:rPr lang="en-IN" sz="1400" dirty="0"/>
              <a:t>The Mediterranean Pizza art at 15.4k sales.</a:t>
            </a:r>
          </a:p>
          <a:p>
            <a:pPr marL="0" indent="0">
              <a:buNone/>
            </a:pPr>
            <a:r>
              <a:rPr lang="en-IN" sz="1400" dirty="0"/>
              <a:t>The Spinach Pesto Pizza at 15.6k sales.</a:t>
            </a:r>
          </a:p>
        </p:txBody>
      </p:sp>
    </p:spTree>
    <p:extLst>
      <p:ext uri="{BB962C8B-B14F-4D97-AF65-F5344CB8AC3E}">
        <p14:creationId xmlns:p14="http://schemas.microsoft.com/office/powerpoint/2010/main" val="16981465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122</TotalTime>
  <Words>249</Words>
  <Application>Microsoft Office PowerPoint</Application>
  <PresentationFormat>On-screen Show 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Project-1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Hiten Fulara</dc:creator>
  <cp:lastModifiedBy>Hiten Fulara</cp:lastModifiedBy>
  <cp:revision>22</cp:revision>
  <dcterms:created xsi:type="dcterms:W3CDTF">2025-07-01T14:03:00Z</dcterms:created>
  <dcterms:modified xsi:type="dcterms:W3CDTF">2025-07-24T12:21:01Z</dcterms:modified>
</cp:coreProperties>
</file>