
<file path=[Content_Types].xml><?xml version="1.0" encoding="utf-8"?>
<Types xmlns="http://schemas.openxmlformats.org/package/2006/content-types">
  <Default Extension="png" ContentType="image/png"/>
  <Default Extension="jpg&amp;ehk=c0Ap5rqVPQPoDoSxmeQR6g&amp;r=0&amp;pid=OfficeInsert" ContentType="image/jpeg"/>
  <Default Extension="jpg&amp;ehk=b" ContentType="image/jpeg"/>
  <Default Extension="jpeg" ContentType="image/jpeg"/>
  <Default Extension="rels" ContentType="application/vnd.openxmlformats-package.relationships+xml"/>
  <Default Extension="xml" ContentType="application/xml"/>
  <Default Extension="png&amp;ehk=MRtliTQFHni0XDP1evZHVQ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>
        <p:scale>
          <a:sx n="91" d="100"/>
          <a:sy n="91" d="100"/>
        </p:scale>
        <p:origin x="63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&amp;ehk=MRtliTQFHni0XDP1evZHVQ&amp;r=0&amp;pid=OfficeInsert"/><Relationship Id="rId2" Type="http://schemas.openxmlformats.org/officeDocument/2006/relationships/hyperlink" Target="http://www.gameblast.com.br/2012/12/blast-test-devil-may-cry-ps3.html" TargetMode="External"/><Relationship Id="rId1" Type="http://schemas.openxmlformats.org/officeDocument/2006/relationships/image" Target="../media/image15.jpg&amp;ehk=c0Ap5rqVPQPoDoSxmeQR6g&amp;r=0&amp;pid=OfficeInsert"/><Relationship Id="rId6" Type="http://schemas.openxmlformats.org/officeDocument/2006/relationships/hyperlink" Target="http://mashthosebuttons.com/game/call-of-duty-black-ops/" TargetMode="External"/><Relationship Id="rId5" Type="http://schemas.openxmlformats.org/officeDocument/2006/relationships/image" Target="../media/image17.jpg&amp;ehk=b"/><Relationship Id="rId4" Type="http://schemas.openxmlformats.org/officeDocument/2006/relationships/hyperlink" Target="https://commons.wikimedia.org/wiki/File:Overwatch_circle_logo.svg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&amp;ehk=MRtliTQFHni0XDP1evZHVQ&amp;r=0&amp;pid=OfficeInsert"/><Relationship Id="rId2" Type="http://schemas.openxmlformats.org/officeDocument/2006/relationships/hyperlink" Target="http://www.gameblast.com.br/2012/12/blast-test-devil-may-cry-ps3.html" TargetMode="External"/><Relationship Id="rId1" Type="http://schemas.openxmlformats.org/officeDocument/2006/relationships/image" Target="../media/image15.jpg&amp;ehk=c0Ap5rqVPQPoDoSxmeQR6g&amp;r=0&amp;pid=OfficeInsert"/><Relationship Id="rId6" Type="http://schemas.openxmlformats.org/officeDocument/2006/relationships/hyperlink" Target="http://mashthosebuttons.com/game/call-of-duty-black-ops/" TargetMode="External"/><Relationship Id="rId5" Type="http://schemas.openxmlformats.org/officeDocument/2006/relationships/image" Target="../media/image17.jpg&amp;ehk=b"/><Relationship Id="rId4" Type="http://schemas.openxmlformats.org/officeDocument/2006/relationships/hyperlink" Target="https://commons.wikimedia.org/wiki/File:Overwatch_circle_logo.svg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CCB95-4713-433A-94E4-1BF628BE78AD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F196990-1419-45B7-B510-14C8EA90C32C}">
      <dgm:prSet/>
      <dgm:spPr/>
      <dgm:t>
        <a:bodyPr/>
        <a:lstStyle/>
        <a:p>
          <a:r>
            <a:rPr lang="en-US"/>
            <a:t>Motivation</a:t>
          </a:r>
        </a:p>
      </dgm:t>
    </dgm:pt>
    <dgm:pt modelId="{C10438FC-E77B-4629-934A-3CAD857CF438}" type="parTrans" cxnId="{587EFC9B-382C-4C43-B322-7E2D6221D888}">
      <dgm:prSet/>
      <dgm:spPr/>
      <dgm:t>
        <a:bodyPr/>
        <a:lstStyle/>
        <a:p>
          <a:endParaRPr lang="en-US"/>
        </a:p>
      </dgm:t>
    </dgm:pt>
    <dgm:pt modelId="{AE308D98-87E8-4294-98F7-B77A554E947F}" type="sibTrans" cxnId="{587EFC9B-382C-4C43-B322-7E2D6221D888}">
      <dgm:prSet/>
      <dgm:spPr/>
      <dgm:t>
        <a:bodyPr/>
        <a:lstStyle/>
        <a:p>
          <a:endParaRPr lang="en-US"/>
        </a:p>
      </dgm:t>
    </dgm:pt>
    <dgm:pt modelId="{20A1B2D4-6047-4FB8-B7E7-DC4DFF4C0B3D}">
      <dgm:prSet/>
      <dgm:spPr/>
      <dgm:t>
        <a:bodyPr/>
        <a:lstStyle/>
        <a:p>
          <a:r>
            <a:rPr lang="en-US" dirty="0"/>
            <a:t>Background</a:t>
          </a:r>
        </a:p>
      </dgm:t>
    </dgm:pt>
    <dgm:pt modelId="{6FD026A4-7DFB-4BD5-99D9-90A5A1FE6780}" type="parTrans" cxnId="{3173293D-41FF-48B4-9CC8-2B73C257E082}">
      <dgm:prSet/>
      <dgm:spPr/>
      <dgm:t>
        <a:bodyPr/>
        <a:lstStyle/>
        <a:p>
          <a:endParaRPr lang="en-US"/>
        </a:p>
      </dgm:t>
    </dgm:pt>
    <dgm:pt modelId="{A3050DB2-C8D0-4D5F-AF3A-F313835B1898}" type="sibTrans" cxnId="{3173293D-41FF-48B4-9CC8-2B73C257E082}">
      <dgm:prSet/>
      <dgm:spPr/>
      <dgm:t>
        <a:bodyPr/>
        <a:lstStyle/>
        <a:p>
          <a:endParaRPr lang="en-US"/>
        </a:p>
      </dgm:t>
    </dgm:pt>
    <dgm:pt modelId="{FD6485E1-9BDE-459F-9D04-AA8C539DC57A}">
      <dgm:prSet/>
      <dgm:spPr/>
      <dgm:t>
        <a:bodyPr/>
        <a:lstStyle/>
        <a:p>
          <a:r>
            <a:rPr lang="en-US"/>
            <a:t>Approach</a:t>
          </a:r>
        </a:p>
      </dgm:t>
    </dgm:pt>
    <dgm:pt modelId="{A3275AB8-A056-4391-BE91-AA7374CAC4F5}" type="parTrans" cxnId="{2780F979-0A9B-448B-9F0C-E402AB04EB42}">
      <dgm:prSet/>
      <dgm:spPr/>
      <dgm:t>
        <a:bodyPr/>
        <a:lstStyle/>
        <a:p>
          <a:endParaRPr lang="en-US"/>
        </a:p>
      </dgm:t>
    </dgm:pt>
    <dgm:pt modelId="{533A346D-1205-45FE-AB2D-C50E3FF65599}" type="sibTrans" cxnId="{2780F979-0A9B-448B-9F0C-E402AB04EB42}">
      <dgm:prSet/>
      <dgm:spPr/>
      <dgm:t>
        <a:bodyPr/>
        <a:lstStyle/>
        <a:p>
          <a:endParaRPr lang="en-US"/>
        </a:p>
      </dgm:t>
    </dgm:pt>
    <dgm:pt modelId="{75FCEC28-2CA4-4CCB-AEE8-C379A67D2D8B}">
      <dgm:prSet/>
      <dgm:spPr/>
      <dgm:t>
        <a:bodyPr/>
        <a:lstStyle/>
        <a:p>
          <a:r>
            <a:rPr lang="en-US"/>
            <a:t>Experimental Setup</a:t>
          </a:r>
        </a:p>
      </dgm:t>
    </dgm:pt>
    <dgm:pt modelId="{454FAC0D-CC1E-4677-A959-7569EE2D9640}" type="parTrans" cxnId="{E216B881-52AB-4825-B62C-1DB2B1ACDC00}">
      <dgm:prSet/>
      <dgm:spPr/>
      <dgm:t>
        <a:bodyPr/>
        <a:lstStyle/>
        <a:p>
          <a:endParaRPr lang="en-US"/>
        </a:p>
      </dgm:t>
    </dgm:pt>
    <dgm:pt modelId="{A474DD9B-1F36-4AEE-BDA3-54BB2F09FFFA}" type="sibTrans" cxnId="{E216B881-52AB-4825-B62C-1DB2B1ACDC00}">
      <dgm:prSet/>
      <dgm:spPr/>
      <dgm:t>
        <a:bodyPr/>
        <a:lstStyle/>
        <a:p>
          <a:endParaRPr lang="en-US"/>
        </a:p>
      </dgm:t>
    </dgm:pt>
    <dgm:pt modelId="{4FE5F174-57AC-4547-8DC1-6EAA73E76A70}">
      <dgm:prSet/>
      <dgm:spPr/>
      <dgm:t>
        <a:bodyPr/>
        <a:lstStyle/>
        <a:p>
          <a:r>
            <a:rPr lang="en-US"/>
            <a:t>Results</a:t>
          </a:r>
        </a:p>
      </dgm:t>
    </dgm:pt>
    <dgm:pt modelId="{C7A65132-D310-44DE-8233-09D34FA50D86}" type="parTrans" cxnId="{FCAAB89F-C6CC-4848-8E6D-7768CFFD2FDC}">
      <dgm:prSet/>
      <dgm:spPr/>
      <dgm:t>
        <a:bodyPr/>
        <a:lstStyle/>
        <a:p>
          <a:endParaRPr lang="en-US"/>
        </a:p>
      </dgm:t>
    </dgm:pt>
    <dgm:pt modelId="{F466FF9C-8D54-4E11-B117-2F81827C5F27}" type="sibTrans" cxnId="{FCAAB89F-C6CC-4848-8E6D-7768CFFD2FDC}">
      <dgm:prSet/>
      <dgm:spPr/>
      <dgm:t>
        <a:bodyPr/>
        <a:lstStyle/>
        <a:p>
          <a:endParaRPr lang="en-US"/>
        </a:p>
      </dgm:t>
    </dgm:pt>
    <dgm:pt modelId="{76CDA709-087E-4F79-895D-0234287E5655}">
      <dgm:prSet/>
      <dgm:spPr/>
      <dgm:t>
        <a:bodyPr/>
        <a:lstStyle/>
        <a:p>
          <a:r>
            <a:rPr lang="en-US"/>
            <a:t>Demo</a:t>
          </a:r>
        </a:p>
      </dgm:t>
    </dgm:pt>
    <dgm:pt modelId="{37FCD0A5-3339-4A88-BDC5-2D0EDDE080C2}" type="parTrans" cxnId="{8C767A68-919B-49ED-9F4F-7AD8C602DADC}">
      <dgm:prSet/>
      <dgm:spPr/>
      <dgm:t>
        <a:bodyPr/>
        <a:lstStyle/>
        <a:p>
          <a:endParaRPr lang="en-US"/>
        </a:p>
      </dgm:t>
    </dgm:pt>
    <dgm:pt modelId="{72C3DE23-9633-4AF0-B794-368EAC9F669D}" type="sibTrans" cxnId="{8C767A68-919B-49ED-9F4F-7AD8C602DADC}">
      <dgm:prSet/>
      <dgm:spPr/>
      <dgm:t>
        <a:bodyPr/>
        <a:lstStyle/>
        <a:p>
          <a:endParaRPr lang="en-US"/>
        </a:p>
      </dgm:t>
    </dgm:pt>
    <dgm:pt modelId="{AD54E0BD-F3BF-4C6B-8339-046830236B38}">
      <dgm:prSet/>
      <dgm:spPr/>
      <dgm:t>
        <a:bodyPr/>
        <a:lstStyle/>
        <a:p>
          <a:r>
            <a:rPr lang="en-US"/>
            <a:t>Conclusion</a:t>
          </a:r>
        </a:p>
      </dgm:t>
    </dgm:pt>
    <dgm:pt modelId="{D55D4865-8839-4F46-9841-79DE1851A507}" type="parTrans" cxnId="{2E3E33D8-ABD1-48F0-B8ED-7C6725096C87}">
      <dgm:prSet/>
      <dgm:spPr/>
      <dgm:t>
        <a:bodyPr/>
        <a:lstStyle/>
        <a:p>
          <a:endParaRPr lang="en-US"/>
        </a:p>
      </dgm:t>
    </dgm:pt>
    <dgm:pt modelId="{469BABD1-ACDC-4DE7-8A78-D26B4112070E}" type="sibTrans" cxnId="{2E3E33D8-ABD1-48F0-B8ED-7C6725096C87}">
      <dgm:prSet/>
      <dgm:spPr/>
      <dgm:t>
        <a:bodyPr/>
        <a:lstStyle/>
        <a:p>
          <a:endParaRPr lang="en-US"/>
        </a:p>
      </dgm:t>
    </dgm:pt>
    <dgm:pt modelId="{008DC9A3-AC2A-4C71-90A3-5320B8B6027C}" type="pres">
      <dgm:prSet presAssocID="{903CCB95-4713-433A-94E4-1BF628BE78AD}" presName="linear" presStyleCnt="0">
        <dgm:presLayoutVars>
          <dgm:animLvl val="lvl"/>
          <dgm:resizeHandles val="exact"/>
        </dgm:presLayoutVars>
      </dgm:prSet>
      <dgm:spPr/>
    </dgm:pt>
    <dgm:pt modelId="{8F06C23E-E781-4FB2-9CA6-BD502F7E7D87}" type="pres">
      <dgm:prSet presAssocID="{EF196990-1419-45B7-B510-14C8EA90C32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F466F60-C0A4-4E4C-B7A5-D05120161D5E}" type="pres">
      <dgm:prSet presAssocID="{AE308D98-87E8-4294-98F7-B77A554E947F}" presName="spacer" presStyleCnt="0"/>
      <dgm:spPr/>
    </dgm:pt>
    <dgm:pt modelId="{E9D24516-92F2-4376-9019-2C5EF061A5E7}" type="pres">
      <dgm:prSet presAssocID="{20A1B2D4-6047-4FB8-B7E7-DC4DFF4C0B3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1F58BD9-8384-4FB7-91E7-DF6B243F0D5E}" type="pres">
      <dgm:prSet presAssocID="{A3050DB2-C8D0-4D5F-AF3A-F313835B1898}" presName="spacer" presStyleCnt="0"/>
      <dgm:spPr/>
    </dgm:pt>
    <dgm:pt modelId="{C28EB9AC-B2DE-49C5-AA34-662271D4B609}" type="pres">
      <dgm:prSet presAssocID="{FD6485E1-9BDE-459F-9D04-AA8C539DC57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F66AF77-E590-4762-97C7-5F87FEA5B4CA}" type="pres">
      <dgm:prSet presAssocID="{533A346D-1205-45FE-AB2D-C50E3FF65599}" presName="spacer" presStyleCnt="0"/>
      <dgm:spPr/>
    </dgm:pt>
    <dgm:pt modelId="{16A73D48-C842-4305-BE56-0C2BB90ABF18}" type="pres">
      <dgm:prSet presAssocID="{75FCEC28-2CA4-4CCB-AEE8-C379A67D2D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4D81AA0-C23F-405C-A5F9-11E0A3ED4389}" type="pres">
      <dgm:prSet presAssocID="{A474DD9B-1F36-4AEE-BDA3-54BB2F09FFFA}" presName="spacer" presStyleCnt="0"/>
      <dgm:spPr/>
    </dgm:pt>
    <dgm:pt modelId="{FA79912E-8720-4DA2-8E12-E9421E022B86}" type="pres">
      <dgm:prSet presAssocID="{4FE5F174-57AC-4547-8DC1-6EAA73E76A7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BD63309-A4E0-48FB-9B2E-D3443B80FC47}" type="pres">
      <dgm:prSet presAssocID="{F466FF9C-8D54-4E11-B117-2F81827C5F27}" presName="spacer" presStyleCnt="0"/>
      <dgm:spPr/>
    </dgm:pt>
    <dgm:pt modelId="{778304D0-9670-497E-9F7A-1A4F8601C6A0}" type="pres">
      <dgm:prSet presAssocID="{76CDA709-087E-4F79-895D-0234287E565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ACD0BCB-8E01-4E13-BFA7-514518A276AA}" type="pres">
      <dgm:prSet presAssocID="{72C3DE23-9633-4AF0-B794-368EAC9F669D}" presName="spacer" presStyleCnt="0"/>
      <dgm:spPr/>
    </dgm:pt>
    <dgm:pt modelId="{4ECF4A76-E445-457C-82DD-2773165ADA7C}" type="pres">
      <dgm:prSet presAssocID="{AD54E0BD-F3BF-4C6B-8339-046830236B3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A7DE707-F311-474E-9CD8-1D7E38247FF6}" type="presOf" srcId="{20A1B2D4-6047-4FB8-B7E7-DC4DFF4C0B3D}" destId="{E9D24516-92F2-4376-9019-2C5EF061A5E7}" srcOrd="0" destOrd="0" presId="urn:microsoft.com/office/officeart/2005/8/layout/vList2"/>
    <dgm:cxn modelId="{20583309-FC69-48E3-ABC4-14E0A5D58280}" type="presOf" srcId="{4FE5F174-57AC-4547-8DC1-6EAA73E76A70}" destId="{FA79912E-8720-4DA2-8E12-E9421E022B86}" srcOrd="0" destOrd="0" presId="urn:microsoft.com/office/officeart/2005/8/layout/vList2"/>
    <dgm:cxn modelId="{80D38019-3997-4FA5-9E76-3D9551373525}" type="presOf" srcId="{FD6485E1-9BDE-459F-9D04-AA8C539DC57A}" destId="{C28EB9AC-B2DE-49C5-AA34-662271D4B609}" srcOrd="0" destOrd="0" presId="urn:microsoft.com/office/officeart/2005/8/layout/vList2"/>
    <dgm:cxn modelId="{3173293D-41FF-48B4-9CC8-2B73C257E082}" srcId="{903CCB95-4713-433A-94E4-1BF628BE78AD}" destId="{20A1B2D4-6047-4FB8-B7E7-DC4DFF4C0B3D}" srcOrd="1" destOrd="0" parTransId="{6FD026A4-7DFB-4BD5-99D9-90A5A1FE6780}" sibTransId="{A3050DB2-C8D0-4D5F-AF3A-F313835B1898}"/>
    <dgm:cxn modelId="{0B00D13E-C182-4FF1-A36C-4F79D78E5D4F}" type="presOf" srcId="{EF196990-1419-45B7-B510-14C8EA90C32C}" destId="{8F06C23E-E781-4FB2-9CA6-BD502F7E7D87}" srcOrd="0" destOrd="0" presId="urn:microsoft.com/office/officeart/2005/8/layout/vList2"/>
    <dgm:cxn modelId="{8C767A68-919B-49ED-9F4F-7AD8C602DADC}" srcId="{903CCB95-4713-433A-94E4-1BF628BE78AD}" destId="{76CDA709-087E-4F79-895D-0234287E5655}" srcOrd="5" destOrd="0" parTransId="{37FCD0A5-3339-4A88-BDC5-2D0EDDE080C2}" sibTransId="{72C3DE23-9633-4AF0-B794-368EAC9F669D}"/>
    <dgm:cxn modelId="{2780F979-0A9B-448B-9F0C-E402AB04EB42}" srcId="{903CCB95-4713-433A-94E4-1BF628BE78AD}" destId="{FD6485E1-9BDE-459F-9D04-AA8C539DC57A}" srcOrd="2" destOrd="0" parTransId="{A3275AB8-A056-4391-BE91-AA7374CAC4F5}" sibTransId="{533A346D-1205-45FE-AB2D-C50E3FF65599}"/>
    <dgm:cxn modelId="{E216B881-52AB-4825-B62C-1DB2B1ACDC00}" srcId="{903CCB95-4713-433A-94E4-1BF628BE78AD}" destId="{75FCEC28-2CA4-4CCB-AEE8-C379A67D2D8B}" srcOrd="3" destOrd="0" parTransId="{454FAC0D-CC1E-4677-A959-7569EE2D9640}" sibTransId="{A474DD9B-1F36-4AEE-BDA3-54BB2F09FFFA}"/>
    <dgm:cxn modelId="{4B4D9884-B726-4D03-BD39-8EF988901D59}" type="presOf" srcId="{75FCEC28-2CA4-4CCB-AEE8-C379A67D2D8B}" destId="{16A73D48-C842-4305-BE56-0C2BB90ABF18}" srcOrd="0" destOrd="0" presId="urn:microsoft.com/office/officeart/2005/8/layout/vList2"/>
    <dgm:cxn modelId="{A4C53B85-E42F-4EBD-8F2F-B2C2B9053F67}" type="presOf" srcId="{76CDA709-087E-4F79-895D-0234287E5655}" destId="{778304D0-9670-497E-9F7A-1A4F8601C6A0}" srcOrd="0" destOrd="0" presId="urn:microsoft.com/office/officeart/2005/8/layout/vList2"/>
    <dgm:cxn modelId="{587EFC9B-382C-4C43-B322-7E2D6221D888}" srcId="{903CCB95-4713-433A-94E4-1BF628BE78AD}" destId="{EF196990-1419-45B7-B510-14C8EA90C32C}" srcOrd="0" destOrd="0" parTransId="{C10438FC-E77B-4629-934A-3CAD857CF438}" sibTransId="{AE308D98-87E8-4294-98F7-B77A554E947F}"/>
    <dgm:cxn modelId="{FCAAB89F-C6CC-4848-8E6D-7768CFFD2FDC}" srcId="{903CCB95-4713-433A-94E4-1BF628BE78AD}" destId="{4FE5F174-57AC-4547-8DC1-6EAA73E76A70}" srcOrd="4" destOrd="0" parTransId="{C7A65132-D310-44DE-8233-09D34FA50D86}" sibTransId="{F466FF9C-8D54-4E11-B117-2F81827C5F27}"/>
    <dgm:cxn modelId="{2E3E33D8-ABD1-48F0-B8ED-7C6725096C87}" srcId="{903CCB95-4713-433A-94E4-1BF628BE78AD}" destId="{AD54E0BD-F3BF-4C6B-8339-046830236B38}" srcOrd="6" destOrd="0" parTransId="{D55D4865-8839-4F46-9841-79DE1851A507}" sibTransId="{469BABD1-ACDC-4DE7-8A78-D26B4112070E}"/>
    <dgm:cxn modelId="{71A2D6DD-3911-4ABF-8146-4D91623D00D8}" type="presOf" srcId="{AD54E0BD-F3BF-4C6B-8339-046830236B38}" destId="{4ECF4A76-E445-457C-82DD-2773165ADA7C}" srcOrd="0" destOrd="0" presId="urn:microsoft.com/office/officeart/2005/8/layout/vList2"/>
    <dgm:cxn modelId="{6386D1FB-781D-429C-95FD-0B9570FE0B7B}" type="presOf" srcId="{903CCB95-4713-433A-94E4-1BF628BE78AD}" destId="{008DC9A3-AC2A-4C71-90A3-5320B8B6027C}" srcOrd="0" destOrd="0" presId="urn:microsoft.com/office/officeart/2005/8/layout/vList2"/>
    <dgm:cxn modelId="{6B0F3E72-1A1A-46F8-96A2-37B026046EA8}" type="presParOf" srcId="{008DC9A3-AC2A-4C71-90A3-5320B8B6027C}" destId="{8F06C23E-E781-4FB2-9CA6-BD502F7E7D87}" srcOrd="0" destOrd="0" presId="urn:microsoft.com/office/officeart/2005/8/layout/vList2"/>
    <dgm:cxn modelId="{603FE523-B040-446D-9E03-D12AF029CDBF}" type="presParOf" srcId="{008DC9A3-AC2A-4C71-90A3-5320B8B6027C}" destId="{1F466F60-C0A4-4E4C-B7A5-D05120161D5E}" srcOrd="1" destOrd="0" presId="urn:microsoft.com/office/officeart/2005/8/layout/vList2"/>
    <dgm:cxn modelId="{67294171-2F20-4E5D-BD32-BC5B942907BA}" type="presParOf" srcId="{008DC9A3-AC2A-4C71-90A3-5320B8B6027C}" destId="{E9D24516-92F2-4376-9019-2C5EF061A5E7}" srcOrd="2" destOrd="0" presId="urn:microsoft.com/office/officeart/2005/8/layout/vList2"/>
    <dgm:cxn modelId="{341E928A-4F0E-48DF-9051-FC6F62D77BF0}" type="presParOf" srcId="{008DC9A3-AC2A-4C71-90A3-5320B8B6027C}" destId="{81F58BD9-8384-4FB7-91E7-DF6B243F0D5E}" srcOrd="3" destOrd="0" presId="urn:microsoft.com/office/officeart/2005/8/layout/vList2"/>
    <dgm:cxn modelId="{5CDF86E8-6AEE-4E6A-B6AC-FE67C04247C2}" type="presParOf" srcId="{008DC9A3-AC2A-4C71-90A3-5320B8B6027C}" destId="{C28EB9AC-B2DE-49C5-AA34-662271D4B609}" srcOrd="4" destOrd="0" presId="urn:microsoft.com/office/officeart/2005/8/layout/vList2"/>
    <dgm:cxn modelId="{D8CA5ECD-53E6-469C-AAA2-0F6F806E1666}" type="presParOf" srcId="{008DC9A3-AC2A-4C71-90A3-5320B8B6027C}" destId="{CF66AF77-E590-4762-97C7-5F87FEA5B4CA}" srcOrd="5" destOrd="0" presId="urn:microsoft.com/office/officeart/2005/8/layout/vList2"/>
    <dgm:cxn modelId="{39A6F5DC-C946-4DA7-9B5C-2728E913C719}" type="presParOf" srcId="{008DC9A3-AC2A-4C71-90A3-5320B8B6027C}" destId="{16A73D48-C842-4305-BE56-0C2BB90ABF18}" srcOrd="6" destOrd="0" presId="urn:microsoft.com/office/officeart/2005/8/layout/vList2"/>
    <dgm:cxn modelId="{B90B7BB0-3119-4DF9-8ECF-03537BE23176}" type="presParOf" srcId="{008DC9A3-AC2A-4C71-90A3-5320B8B6027C}" destId="{64D81AA0-C23F-405C-A5F9-11E0A3ED4389}" srcOrd="7" destOrd="0" presId="urn:microsoft.com/office/officeart/2005/8/layout/vList2"/>
    <dgm:cxn modelId="{6C311273-899A-4CCC-87B0-B16C17ACC7CE}" type="presParOf" srcId="{008DC9A3-AC2A-4C71-90A3-5320B8B6027C}" destId="{FA79912E-8720-4DA2-8E12-E9421E022B86}" srcOrd="8" destOrd="0" presId="urn:microsoft.com/office/officeart/2005/8/layout/vList2"/>
    <dgm:cxn modelId="{4562F329-8FC4-488F-B05F-9280B4CC40E5}" type="presParOf" srcId="{008DC9A3-AC2A-4C71-90A3-5320B8B6027C}" destId="{2BD63309-A4E0-48FB-9B2E-D3443B80FC47}" srcOrd="9" destOrd="0" presId="urn:microsoft.com/office/officeart/2005/8/layout/vList2"/>
    <dgm:cxn modelId="{F9B23140-E975-49B6-8A11-08901B68A4CF}" type="presParOf" srcId="{008DC9A3-AC2A-4C71-90A3-5320B8B6027C}" destId="{778304D0-9670-497E-9F7A-1A4F8601C6A0}" srcOrd="10" destOrd="0" presId="urn:microsoft.com/office/officeart/2005/8/layout/vList2"/>
    <dgm:cxn modelId="{E7C7A055-C6FB-4FD2-9EED-61A5DBA7FB04}" type="presParOf" srcId="{008DC9A3-AC2A-4C71-90A3-5320B8B6027C}" destId="{9ACD0BCB-8E01-4E13-BFA7-514518A276AA}" srcOrd="11" destOrd="0" presId="urn:microsoft.com/office/officeart/2005/8/layout/vList2"/>
    <dgm:cxn modelId="{CDB3FFA7-27D6-4863-8D70-71305E9FE154}" type="presParOf" srcId="{008DC9A3-AC2A-4C71-90A3-5320B8B6027C}" destId="{4ECF4A76-E445-457C-82DD-2773165ADA7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EDF75D-421E-4F80-86D5-93AD2FDDAB37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081FF6E5-FE6F-40C9-94EF-2596E33CB2B1}">
      <dgm:prSet/>
      <dgm:spPr/>
      <dgm:t>
        <a:bodyPr/>
        <a:lstStyle/>
        <a:p>
          <a:r>
            <a:rPr lang="en-US" dirty="0"/>
            <a:t>Naïve – Bayesian Classifier</a:t>
          </a:r>
        </a:p>
      </dgm:t>
    </dgm:pt>
    <dgm:pt modelId="{66F6ACD6-768A-49D8-BF97-8988C81B7907}" type="parTrans" cxnId="{2F785D7C-80AB-4A49-85FF-80FCF81F07FB}">
      <dgm:prSet/>
      <dgm:spPr/>
      <dgm:t>
        <a:bodyPr/>
        <a:lstStyle/>
        <a:p>
          <a:endParaRPr lang="en-US"/>
        </a:p>
      </dgm:t>
    </dgm:pt>
    <dgm:pt modelId="{F59E67BC-92A4-4BD5-AFD0-58E719ED8117}" type="sibTrans" cxnId="{2F785D7C-80AB-4A49-85FF-80FCF81F07FB}">
      <dgm:prSet/>
      <dgm:spPr/>
      <dgm:t>
        <a:bodyPr/>
        <a:lstStyle/>
        <a:p>
          <a:endParaRPr lang="en-US"/>
        </a:p>
      </dgm:t>
    </dgm:pt>
    <dgm:pt modelId="{BB3D158A-5709-45AF-9DB2-F644EC232895}">
      <dgm:prSet/>
      <dgm:spPr/>
      <dgm:t>
        <a:bodyPr/>
        <a:lstStyle/>
        <a:p>
          <a:r>
            <a:rPr lang="en-US"/>
            <a:t>KNN </a:t>
          </a:r>
        </a:p>
      </dgm:t>
    </dgm:pt>
    <dgm:pt modelId="{C5A1B35A-6957-488E-B8FB-478DB1B9E66E}" type="parTrans" cxnId="{B3F59595-545E-4B5E-91AB-8FD4EDD19074}">
      <dgm:prSet/>
      <dgm:spPr/>
      <dgm:t>
        <a:bodyPr/>
        <a:lstStyle/>
        <a:p>
          <a:endParaRPr lang="en-US"/>
        </a:p>
      </dgm:t>
    </dgm:pt>
    <dgm:pt modelId="{725AB19D-8210-4A2A-A2DD-2B3C10D85A20}" type="sibTrans" cxnId="{B3F59595-545E-4B5E-91AB-8FD4EDD19074}">
      <dgm:prSet/>
      <dgm:spPr/>
      <dgm:t>
        <a:bodyPr/>
        <a:lstStyle/>
        <a:p>
          <a:endParaRPr lang="en-US"/>
        </a:p>
      </dgm:t>
    </dgm:pt>
    <dgm:pt modelId="{CAE7FDDE-B9E8-4649-9B70-EC6FB46E2D3D}">
      <dgm:prSet/>
      <dgm:spPr/>
      <dgm:t>
        <a:bodyPr/>
        <a:lstStyle/>
        <a:p>
          <a:r>
            <a:rPr lang="en-US"/>
            <a:t>Linear SVM</a:t>
          </a:r>
        </a:p>
      </dgm:t>
    </dgm:pt>
    <dgm:pt modelId="{75071C51-A2FF-4E40-942D-C19F0A341677}" type="parTrans" cxnId="{5E481AC2-9A84-4D2C-BEBC-5C5C2618D2BD}">
      <dgm:prSet/>
      <dgm:spPr/>
      <dgm:t>
        <a:bodyPr/>
        <a:lstStyle/>
        <a:p>
          <a:endParaRPr lang="en-US"/>
        </a:p>
      </dgm:t>
    </dgm:pt>
    <dgm:pt modelId="{C34175ED-1972-44D7-BFE2-2CAE79808CBA}" type="sibTrans" cxnId="{5E481AC2-9A84-4D2C-BEBC-5C5C2618D2BD}">
      <dgm:prSet/>
      <dgm:spPr/>
      <dgm:t>
        <a:bodyPr/>
        <a:lstStyle/>
        <a:p>
          <a:endParaRPr lang="en-US"/>
        </a:p>
      </dgm:t>
    </dgm:pt>
    <dgm:pt modelId="{9074C25B-31CD-4616-A216-CDD246AB74AE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CB94481C-805E-42CB-9DB1-1F0B4B426556}" type="parTrans" cxnId="{FC7133D2-4046-4F67-A4C4-0FCC2D265423}">
      <dgm:prSet/>
      <dgm:spPr/>
      <dgm:t>
        <a:bodyPr/>
        <a:lstStyle/>
        <a:p>
          <a:endParaRPr lang="en-US"/>
        </a:p>
      </dgm:t>
    </dgm:pt>
    <dgm:pt modelId="{77D8D652-4723-429D-90DE-1546054CA5BD}" type="sibTrans" cxnId="{FC7133D2-4046-4F67-A4C4-0FCC2D265423}">
      <dgm:prSet/>
      <dgm:spPr/>
      <dgm:t>
        <a:bodyPr/>
        <a:lstStyle/>
        <a:p>
          <a:endParaRPr lang="en-US"/>
        </a:p>
      </dgm:t>
    </dgm:pt>
    <dgm:pt modelId="{E9A86916-3169-476C-856F-DCB462793BFE}" type="pres">
      <dgm:prSet presAssocID="{FBEDF75D-421E-4F80-86D5-93AD2FDDAB37}" presName="vert0" presStyleCnt="0">
        <dgm:presLayoutVars>
          <dgm:dir/>
          <dgm:animOne val="branch"/>
          <dgm:animLvl val="lvl"/>
        </dgm:presLayoutVars>
      </dgm:prSet>
      <dgm:spPr/>
    </dgm:pt>
    <dgm:pt modelId="{D94402A8-C771-4BC1-AB01-8F93B2B071E8}" type="pres">
      <dgm:prSet presAssocID="{081FF6E5-FE6F-40C9-94EF-2596E33CB2B1}" presName="thickLine" presStyleLbl="alignNode1" presStyleIdx="0" presStyleCnt="4"/>
      <dgm:spPr/>
    </dgm:pt>
    <dgm:pt modelId="{71EBA869-FE8C-43AD-9620-C957F451393C}" type="pres">
      <dgm:prSet presAssocID="{081FF6E5-FE6F-40C9-94EF-2596E33CB2B1}" presName="horz1" presStyleCnt="0"/>
      <dgm:spPr/>
    </dgm:pt>
    <dgm:pt modelId="{C5AE7219-BEEA-466D-9BB3-D997031744A9}" type="pres">
      <dgm:prSet presAssocID="{081FF6E5-FE6F-40C9-94EF-2596E33CB2B1}" presName="tx1" presStyleLbl="revTx" presStyleIdx="0" presStyleCnt="4"/>
      <dgm:spPr/>
    </dgm:pt>
    <dgm:pt modelId="{673BB1CB-0342-4849-BF5E-19C2FCD74849}" type="pres">
      <dgm:prSet presAssocID="{081FF6E5-FE6F-40C9-94EF-2596E33CB2B1}" presName="vert1" presStyleCnt="0"/>
      <dgm:spPr/>
    </dgm:pt>
    <dgm:pt modelId="{8231AB57-C9A8-401F-A258-DC57FC6040F9}" type="pres">
      <dgm:prSet presAssocID="{BB3D158A-5709-45AF-9DB2-F644EC232895}" presName="thickLine" presStyleLbl="alignNode1" presStyleIdx="1" presStyleCnt="4"/>
      <dgm:spPr/>
    </dgm:pt>
    <dgm:pt modelId="{39E53A98-D7E8-4613-9CE3-FFE348AED123}" type="pres">
      <dgm:prSet presAssocID="{BB3D158A-5709-45AF-9DB2-F644EC232895}" presName="horz1" presStyleCnt="0"/>
      <dgm:spPr/>
    </dgm:pt>
    <dgm:pt modelId="{42C09102-942B-4192-8CAB-A41E81CA0387}" type="pres">
      <dgm:prSet presAssocID="{BB3D158A-5709-45AF-9DB2-F644EC232895}" presName="tx1" presStyleLbl="revTx" presStyleIdx="1" presStyleCnt="4"/>
      <dgm:spPr/>
    </dgm:pt>
    <dgm:pt modelId="{B277AC95-9276-466A-969F-F479045CA962}" type="pres">
      <dgm:prSet presAssocID="{BB3D158A-5709-45AF-9DB2-F644EC232895}" presName="vert1" presStyleCnt="0"/>
      <dgm:spPr/>
    </dgm:pt>
    <dgm:pt modelId="{76CB6A4B-2639-4BA4-916A-F3CD807D3B6B}" type="pres">
      <dgm:prSet presAssocID="{CAE7FDDE-B9E8-4649-9B70-EC6FB46E2D3D}" presName="thickLine" presStyleLbl="alignNode1" presStyleIdx="2" presStyleCnt="4"/>
      <dgm:spPr/>
    </dgm:pt>
    <dgm:pt modelId="{A07D009E-94BD-466B-9B8F-1DA064E2D6FB}" type="pres">
      <dgm:prSet presAssocID="{CAE7FDDE-B9E8-4649-9B70-EC6FB46E2D3D}" presName="horz1" presStyleCnt="0"/>
      <dgm:spPr/>
    </dgm:pt>
    <dgm:pt modelId="{DEE44436-09DC-45FA-9D99-213D13AF26F4}" type="pres">
      <dgm:prSet presAssocID="{CAE7FDDE-B9E8-4649-9B70-EC6FB46E2D3D}" presName="tx1" presStyleLbl="revTx" presStyleIdx="2" presStyleCnt="4"/>
      <dgm:spPr/>
    </dgm:pt>
    <dgm:pt modelId="{F70918F5-C27D-4DCA-B3D5-7D5DE7FE9800}" type="pres">
      <dgm:prSet presAssocID="{CAE7FDDE-B9E8-4649-9B70-EC6FB46E2D3D}" presName="vert1" presStyleCnt="0"/>
      <dgm:spPr/>
    </dgm:pt>
    <dgm:pt modelId="{9E8046CD-A5EF-4CCB-82BA-F891C7B548ED}" type="pres">
      <dgm:prSet presAssocID="{9074C25B-31CD-4616-A216-CDD246AB74AE}" presName="thickLine" presStyleLbl="alignNode1" presStyleIdx="3" presStyleCnt="4"/>
      <dgm:spPr/>
    </dgm:pt>
    <dgm:pt modelId="{F8955DCF-D11B-4347-9585-82FF6A60FB62}" type="pres">
      <dgm:prSet presAssocID="{9074C25B-31CD-4616-A216-CDD246AB74AE}" presName="horz1" presStyleCnt="0"/>
      <dgm:spPr/>
    </dgm:pt>
    <dgm:pt modelId="{9B7930FD-0C0E-4029-A223-70616363BBEA}" type="pres">
      <dgm:prSet presAssocID="{9074C25B-31CD-4616-A216-CDD246AB74AE}" presName="tx1" presStyleLbl="revTx" presStyleIdx="3" presStyleCnt="4"/>
      <dgm:spPr/>
    </dgm:pt>
    <dgm:pt modelId="{56605230-C4AA-40E2-8F78-C3072A1EB2C3}" type="pres">
      <dgm:prSet presAssocID="{9074C25B-31CD-4616-A216-CDD246AB74AE}" presName="vert1" presStyleCnt="0"/>
      <dgm:spPr/>
    </dgm:pt>
  </dgm:ptLst>
  <dgm:cxnLst>
    <dgm:cxn modelId="{1A3B4719-6727-4DFA-8389-73CE91DE49DE}" type="presOf" srcId="{BB3D158A-5709-45AF-9DB2-F644EC232895}" destId="{42C09102-942B-4192-8CAB-A41E81CA0387}" srcOrd="0" destOrd="0" presId="urn:microsoft.com/office/officeart/2008/layout/LinedList"/>
    <dgm:cxn modelId="{37C96C1C-EEA2-42DA-A363-EC59FBAE7B64}" type="presOf" srcId="{FBEDF75D-421E-4F80-86D5-93AD2FDDAB37}" destId="{E9A86916-3169-476C-856F-DCB462793BFE}" srcOrd="0" destOrd="0" presId="urn:microsoft.com/office/officeart/2008/layout/LinedList"/>
    <dgm:cxn modelId="{B435944E-0206-436D-B0E1-956FFABC30AD}" type="presOf" srcId="{CAE7FDDE-B9E8-4649-9B70-EC6FB46E2D3D}" destId="{DEE44436-09DC-45FA-9D99-213D13AF26F4}" srcOrd="0" destOrd="0" presId="urn:microsoft.com/office/officeart/2008/layout/LinedList"/>
    <dgm:cxn modelId="{2F785D7C-80AB-4A49-85FF-80FCF81F07FB}" srcId="{FBEDF75D-421E-4F80-86D5-93AD2FDDAB37}" destId="{081FF6E5-FE6F-40C9-94EF-2596E33CB2B1}" srcOrd="0" destOrd="0" parTransId="{66F6ACD6-768A-49D8-BF97-8988C81B7907}" sibTransId="{F59E67BC-92A4-4BD5-AFD0-58E719ED8117}"/>
    <dgm:cxn modelId="{9F0CD58F-ED71-4ADD-9671-1655CF752717}" type="presOf" srcId="{9074C25B-31CD-4616-A216-CDD246AB74AE}" destId="{9B7930FD-0C0E-4029-A223-70616363BBEA}" srcOrd="0" destOrd="0" presId="urn:microsoft.com/office/officeart/2008/layout/LinedList"/>
    <dgm:cxn modelId="{B3F59595-545E-4B5E-91AB-8FD4EDD19074}" srcId="{FBEDF75D-421E-4F80-86D5-93AD2FDDAB37}" destId="{BB3D158A-5709-45AF-9DB2-F644EC232895}" srcOrd="1" destOrd="0" parTransId="{C5A1B35A-6957-488E-B8FB-478DB1B9E66E}" sibTransId="{725AB19D-8210-4A2A-A2DD-2B3C10D85A20}"/>
    <dgm:cxn modelId="{5E481AC2-9A84-4D2C-BEBC-5C5C2618D2BD}" srcId="{FBEDF75D-421E-4F80-86D5-93AD2FDDAB37}" destId="{CAE7FDDE-B9E8-4649-9B70-EC6FB46E2D3D}" srcOrd="2" destOrd="0" parTransId="{75071C51-A2FF-4E40-942D-C19F0A341677}" sibTransId="{C34175ED-1972-44D7-BFE2-2CAE79808CBA}"/>
    <dgm:cxn modelId="{FC7133D2-4046-4F67-A4C4-0FCC2D265423}" srcId="{FBEDF75D-421E-4F80-86D5-93AD2FDDAB37}" destId="{9074C25B-31CD-4616-A216-CDD246AB74AE}" srcOrd="3" destOrd="0" parTransId="{CB94481C-805E-42CB-9DB1-1F0B4B426556}" sibTransId="{77D8D652-4723-429D-90DE-1546054CA5BD}"/>
    <dgm:cxn modelId="{14AC1BDE-AAA4-4F97-BFE8-A421AFDDCA82}" type="presOf" srcId="{081FF6E5-FE6F-40C9-94EF-2596E33CB2B1}" destId="{C5AE7219-BEEA-466D-9BB3-D997031744A9}" srcOrd="0" destOrd="0" presId="urn:microsoft.com/office/officeart/2008/layout/LinedList"/>
    <dgm:cxn modelId="{7B334F28-D31F-4323-A140-F32A7D10C2CA}" type="presParOf" srcId="{E9A86916-3169-476C-856F-DCB462793BFE}" destId="{D94402A8-C771-4BC1-AB01-8F93B2B071E8}" srcOrd="0" destOrd="0" presId="urn:microsoft.com/office/officeart/2008/layout/LinedList"/>
    <dgm:cxn modelId="{39DE144D-4082-4865-B96A-2B4299D79FDC}" type="presParOf" srcId="{E9A86916-3169-476C-856F-DCB462793BFE}" destId="{71EBA869-FE8C-43AD-9620-C957F451393C}" srcOrd="1" destOrd="0" presId="urn:microsoft.com/office/officeart/2008/layout/LinedList"/>
    <dgm:cxn modelId="{3A3E3045-2690-4B28-AD5F-1CE9DCAEEC67}" type="presParOf" srcId="{71EBA869-FE8C-43AD-9620-C957F451393C}" destId="{C5AE7219-BEEA-466D-9BB3-D997031744A9}" srcOrd="0" destOrd="0" presId="urn:microsoft.com/office/officeart/2008/layout/LinedList"/>
    <dgm:cxn modelId="{538CE0ED-BAF0-4758-BEB8-DE9145777853}" type="presParOf" srcId="{71EBA869-FE8C-43AD-9620-C957F451393C}" destId="{673BB1CB-0342-4849-BF5E-19C2FCD74849}" srcOrd="1" destOrd="0" presId="urn:microsoft.com/office/officeart/2008/layout/LinedList"/>
    <dgm:cxn modelId="{BC9CE3B7-0D01-4A70-B312-9B319FBF063F}" type="presParOf" srcId="{E9A86916-3169-476C-856F-DCB462793BFE}" destId="{8231AB57-C9A8-401F-A258-DC57FC6040F9}" srcOrd="2" destOrd="0" presId="urn:microsoft.com/office/officeart/2008/layout/LinedList"/>
    <dgm:cxn modelId="{22E40B29-5429-4153-938C-6A93CBD85B39}" type="presParOf" srcId="{E9A86916-3169-476C-856F-DCB462793BFE}" destId="{39E53A98-D7E8-4613-9CE3-FFE348AED123}" srcOrd="3" destOrd="0" presId="urn:microsoft.com/office/officeart/2008/layout/LinedList"/>
    <dgm:cxn modelId="{A9110A50-8206-442B-A787-B599A3C2E563}" type="presParOf" srcId="{39E53A98-D7E8-4613-9CE3-FFE348AED123}" destId="{42C09102-942B-4192-8CAB-A41E81CA0387}" srcOrd="0" destOrd="0" presId="urn:microsoft.com/office/officeart/2008/layout/LinedList"/>
    <dgm:cxn modelId="{B1C7D58C-1B6D-4308-9FCF-5EDDB979ABE2}" type="presParOf" srcId="{39E53A98-D7E8-4613-9CE3-FFE348AED123}" destId="{B277AC95-9276-466A-969F-F479045CA962}" srcOrd="1" destOrd="0" presId="urn:microsoft.com/office/officeart/2008/layout/LinedList"/>
    <dgm:cxn modelId="{757A545C-56CE-4F67-B745-E19E9C248E02}" type="presParOf" srcId="{E9A86916-3169-476C-856F-DCB462793BFE}" destId="{76CB6A4B-2639-4BA4-916A-F3CD807D3B6B}" srcOrd="4" destOrd="0" presId="urn:microsoft.com/office/officeart/2008/layout/LinedList"/>
    <dgm:cxn modelId="{01FBFEE9-2C04-4028-82FF-D9DA34D8D60D}" type="presParOf" srcId="{E9A86916-3169-476C-856F-DCB462793BFE}" destId="{A07D009E-94BD-466B-9B8F-1DA064E2D6FB}" srcOrd="5" destOrd="0" presId="urn:microsoft.com/office/officeart/2008/layout/LinedList"/>
    <dgm:cxn modelId="{79688282-FEF0-43BA-BB3F-E207B1C4C9B6}" type="presParOf" srcId="{A07D009E-94BD-466B-9B8F-1DA064E2D6FB}" destId="{DEE44436-09DC-45FA-9D99-213D13AF26F4}" srcOrd="0" destOrd="0" presId="urn:microsoft.com/office/officeart/2008/layout/LinedList"/>
    <dgm:cxn modelId="{B20E5C53-C37C-43AA-ADF7-31EACBBD4C17}" type="presParOf" srcId="{A07D009E-94BD-466B-9B8F-1DA064E2D6FB}" destId="{F70918F5-C27D-4DCA-B3D5-7D5DE7FE9800}" srcOrd="1" destOrd="0" presId="urn:microsoft.com/office/officeart/2008/layout/LinedList"/>
    <dgm:cxn modelId="{FAB0185E-2F87-4512-B21A-37A4EE38A9C6}" type="presParOf" srcId="{E9A86916-3169-476C-856F-DCB462793BFE}" destId="{9E8046CD-A5EF-4CCB-82BA-F891C7B548ED}" srcOrd="6" destOrd="0" presId="urn:microsoft.com/office/officeart/2008/layout/LinedList"/>
    <dgm:cxn modelId="{6B4590FA-18C8-4B81-A95D-035E1A47463D}" type="presParOf" srcId="{E9A86916-3169-476C-856F-DCB462793BFE}" destId="{F8955DCF-D11B-4347-9585-82FF6A60FB62}" srcOrd="7" destOrd="0" presId="urn:microsoft.com/office/officeart/2008/layout/LinedList"/>
    <dgm:cxn modelId="{3E3519FF-7AAE-495C-BDE4-6FFC59AB0E56}" type="presParOf" srcId="{F8955DCF-D11B-4347-9585-82FF6A60FB62}" destId="{9B7930FD-0C0E-4029-A223-70616363BBEA}" srcOrd="0" destOrd="0" presId="urn:microsoft.com/office/officeart/2008/layout/LinedList"/>
    <dgm:cxn modelId="{A495F28C-F3DD-4797-A21B-AB35485E38F8}" type="presParOf" srcId="{F8955DCF-D11B-4347-9585-82FF6A60FB62}" destId="{56605230-C4AA-40E2-8F78-C3072A1EB2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EB2A3C-1686-432B-AB46-55A8782C71B9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775FA204-24C2-4CE0-877E-B1C9CFA95E0F}">
      <dgm:prSet phldrT="[Text]"/>
      <dgm:spPr/>
      <dgm:t>
        <a:bodyPr/>
        <a:lstStyle/>
        <a:p>
          <a:r>
            <a:rPr lang="en-US" dirty="0"/>
            <a:t>Devil May Cry</a:t>
          </a:r>
        </a:p>
      </dgm:t>
    </dgm:pt>
    <dgm:pt modelId="{52118AC7-138E-4E92-A31A-978FDF379C73}" type="parTrans" cxnId="{AA9AFAF0-A46F-488B-BCCC-2737BF853D7C}">
      <dgm:prSet/>
      <dgm:spPr/>
      <dgm:t>
        <a:bodyPr/>
        <a:lstStyle/>
        <a:p>
          <a:endParaRPr lang="en-US"/>
        </a:p>
      </dgm:t>
    </dgm:pt>
    <dgm:pt modelId="{474052E4-DF43-443D-9316-4B532858B070}" type="sibTrans" cxnId="{AA9AFAF0-A46F-488B-BCCC-2737BF853D7C}">
      <dgm:prSet/>
      <dgm:spPr/>
      <dgm:t>
        <a:bodyPr/>
        <a:lstStyle/>
        <a:p>
          <a:endParaRPr lang="en-US"/>
        </a:p>
      </dgm:t>
    </dgm:pt>
    <dgm:pt modelId="{51526FBE-9DA7-4A91-AF34-3ED195A1C4D8}">
      <dgm:prSet phldrT="[Text]"/>
      <dgm:spPr/>
      <dgm:t>
        <a:bodyPr/>
        <a:lstStyle/>
        <a:p>
          <a:r>
            <a:rPr lang="en-US" dirty="0"/>
            <a:t>Overwatch</a:t>
          </a:r>
        </a:p>
      </dgm:t>
    </dgm:pt>
    <dgm:pt modelId="{28F7FDA6-4BBD-461B-8AD0-DA75029BA9B2}" type="parTrans" cxnId="{2B06E2D6-0BC3-45E6-9B58-767310E5AA6D}">
      <dgm:prSet/>
      <dgm:spPr/>
      <dgm:t>
        <a:bodyPr/>
        <a:lstStyle/>
        <a:p>
          <a:endParaRPr lang="en-US"/>
        </a:p>
      </dgm:t>
    </dgm:pt>
    <dgm:pt modelId="{C21CA42E-D1FB-48B5-8BE9-E9CF5EFE0328}" type="sibTrans" cxnId="{2B06E2D6-0BC3-45E6-9B58-767310E5AA6D}">
      <dgm:prSet/>
      <dgm:spPr/>
      <dgm:t>
        <a:bodyPr/>
        <a:lstStyle/>
        <a:p>
          <a:endParaRPr lang="en-US"/>
        </a:p>
      </dgm:t>
    </dgm:pt>
    <dgm:pt modelId="{DFB56616-D614-4DED-9088-B64D7A4EB445}">
      <dgm:prSet phldrT="[Text]"/>
      <dgm:spPr/>
      <dgm:t>
        <a:bodyPr/>
        <a:lstStyle/>
        <a:p>
          <a:r>
            <a:rPr lang="en-US" dirty="0"/>
            <a:t>Call of Duty : Black Ops</a:t>
          </a:r>
        </a:p>
      </dgm:t>
    </dgm:pt>
    <dgm:pt modelId="{C47B5028-8A15-417B-A5EA-7E72B9D13E10}" type="parTrans" cxnId="{4BD459E6-66EC-4D2B-99B0-8B7FB8BD9A93}">
      <dgm:prSet/>
      <dgm:spPr/>
      <dgm:t>
        <a:bodyPr/>
        <a:lstStyle/>
        <a:p>
          <a:endParaRPr lang="en-US"/>
        </a:p>
      </dgm:t>
    </dgm:pt>
    <dgm:pt modelId="{086FF3F8-12E2-4A8C-91A4-C3304EFFA742}" type="sibTrans" cxnId="{4BD459E6-66EC-4D2B-99B0-8B7FB8BD9A93}">
      <dgm:prSet/>
      <dgm:spPr/>
      <dgm:t>
        <a:bodyPr/>
        <a:lstStyle/>
        <a:p>
          <a:endParaRPr lang="en-US"/>
        </a:p>
      </dgm:t>
    </dgm:pt>
    <dgm:pt modelId="{AD52DCEA-A3BF-409B-B7CE-5D2502C2FFD9}" type="pres">
      <dgm:prSet presAssocID="{C4EB2A3C-1686-432B-AB46-55A8782C71B9}" presName="Name0" presStyleCnt="0">
        <dgm:presLayoutVars>
          <dgm:dir/>
          <dgm:resizeHandles val="exact"/>
        </dgm:presLayoutVars>
      </dgm:prSet>
      <dgm:spPr/>
    </dgm:pt>
    <dgm:pt modelId="{537A55CD-150D-4D5B-B855-3C1E7FFAF408}" type="pres">
      <dgm:prSet presAssocID="{C4EB2A3C-1686-432B-AB46-55A8782C71B9}" presName="bkgdShp" presStyleLbl="alignAccFollowNode1" presStyleIdx="0" presStyleCnt="1" custScaleX="93487" custScaleY="83501"/>
      <dgm:spPr>
        <a:noFill/>
        <a:ln>
          <a:noFill/>
        </a:ln>
      </dgm:spPr>
    </dgm:pt>
    <dgm:pt modelId="{4F41C160-0A13-47E0-9662-B6FC3D564014}" type="pres">
      <dgm:prSet presAssocID="{C4EB2A3C-1686-432B-AB46-55A8782C71B9}" presName="linComp" presStyleCnt="0"/>
      <dgm:spPr/>
    </dgm:pt>
    <dgm:pt modelId="{BEE3118E-A2E2-4CF7-8206-F2495BAC008B}" type="pres">
      <dgm:prSet presAssocID="{775FA204-24C2-4CE0-877E-B1C9CFA95E0F}" presName="compNode" presStyleCnt="0"/>
      <dgm:spPr/>
    </dgm:pt>
    <dgm:pt modelId="{D88823A1-98D8-4333-800F-B2B3F4CF93D7}" type="pres">
      <dgm:prSet presAssocID="{775FA204-24C2-4CE0-877E-B1C9CFA95E0F}" presName="node" presStyleLbl="node1" presStyleIdx="0" presStyleCnt="3">
        <dgm:presLayoutVars>
          <dgm:bulletEnabled val="1"/>
        </dgm:presLayoutVars>
      </dgm:prSet>
      <dgm:spPr/>
    </dgm:pt>
    <dgm:pt modelId="{0490A74E-6F39-461A-B5EC-B55DA7F1A779}" type="pres">
      <dgm:prSet presAssocID="{775FA204-24C2-4CE0-877E-B1C9CFA95E0F}" presName="invisiNode" presStyleLbl="node1" presStyleIdx="0" presStyleCnt="3"/>
      <dgm:spPr/>
    </dgm:pt>
    <dgm:pt modelId="{D525C9AC-0629-4F3A-90AD-019B071E0132}" type="pres">
      <dgm:prSet presAssocID="{775FA204-24C2-4CE0-877E-B1C9CFA95E0F}" presName="imagNode" presStyleLbl="fgImgPlace1" presStyleIdx="0" presStyleCnt="3" custLinFactNeighborX="-745" custLinFactNeighborY="9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0" b="-100000"/>
          </a:stretch>
        </a:blipFill>
      </dgm:spPr>
    </dgm:pt>
    <dgm:pt modelId="{F98F43F7-9FFE-46EC-A6A8-6DCDDB55C03D}" type="pres">
      <dgm:prSet presAssocID="{474052E4-DF43-443D-9316-4B532858B070}" presName="sibTrans" presStyleLbl="sibTrans2D1" presStyleIdx="0" presStyleCnt="0"/>
      <dgm:spPr/>
    </dgm:pt>
    <dgm:pt modelId="{7D0ACA2C-C10D-41D5-8B54-913E1953CB3B}" type="pres">
      <dgm:prSet presAssocID="{51526FBE-9DA7-4A91-AF34-3ED195A1C4D8}" presName="compNode" presStyleCnt="0"/>
      <dgm:spPr/>
    </dgm:pt>
    <dgm:pt modelId="{D07EA911-36B7-4202-8A74-19EE367DA912}" type="pres">
      <dgm:prSet presAssocID="{51526FBE-9DA7-4A91-AF34-3ED195A1C4D8}" presName="node" presStyleLbl="node1" presStyleIdx="1" presStyleCnt="3">
        <dgm:presLayoutVars>
          <dgm:bulletEnabled val="1"/>
        </dgm:presLayoutVars>
      </dgm:prSet>
      <dgm:spPr/>
    </dgm:pt>
    <dgm:pt modelId="{5CEB21BE-D5A1-4772-B28C-66D58F4DFBB8}" type="pres">
      <dgm:prSet presAssocID="{51526FBE-9DA7-4A91-AF34-3ED195A1C4D8}" presName="invisiNode" presStyleLbl="node1" presStyleIdx="1" presStyleCnt="3"/>
      <dgm:spPr/>
    </dgm:pt>
    <dgm:pt modelId="{BFB99FDE-5C77-4FC0-9BAA-A01677A03F15}" type="pres">
      <dgm:prSet presAssocID="{51526FBE-9DA7-4A91-AF34-3ED195A1C4D8}" presName="imagNode" presStyleLbl="fgImgPlace1" presStyleIdx="1" presStyleCnt="3" custScaleX="46583" custScaleY="10144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0B63D5E5-1C3F-4487-B2E4-7B84E94FFF9E}" type="pres">
      <dgm:prSet presAssocID="{C21CA42E-D1FB-48B5-8BE9-E9CF5EFE0328}" presName="sibTrans" presStyleLbl="sibTrans2D1" presStyleIdx="0" presStyleCnt="0"/>
      <dgm:spPr/>
    </dgm:pt>
    <dgm:pt modelId="{B70718EA-54C4-422F-8836-E40A2D4A1E5F}" type="pres">
      <dgm:prSet presAssocID="{DFB56616-D614-4DED-9088-B64D7A4EB445}" presName="compNode" presStyleCnt="0"/>
      <dgm:spPr/>
    </dgm:pt>
    <dgm:pt modelId="{1E14E7CE-27A0-4401-B046-492B2C969172}" type="pres">
      <dgm:prSet presAssocID="{DFB56616-D614-4DED-9088-B64D7A4EB445}" presName="node" presStyleLbl="node1" presStyleIdx="2" presStyleCnt="3">
        <dgm:presLayoutVars>
          <dgm:bulletEnabled val="1"/>
        </dgm:presLayoutVars>
      </dgm:prSet>
      <dgm:spPr/>
    </dgm:pt>
    <dgm:pt modelId="{AFAE2659-9C0B-49B3-85E6-E7816786BCAD}" type="pres">
      <dgm:prSet presAssocID="{DFB56616-D614-4DED-9088-B64D7A4EB445}" presName="invisiNode" presStyleLbl="node1" presStyleIdx="2" presStyleCnt="3"/>
      <dgm:spPr/>
    </dgm:pt>
    <dgm:pt modelId="{6AFE8B1C-5D0D-461C-B6E2-9471F0667D80}" type="pres">
      <dgm:prSet presAssocID="{DFB56616-D614-4DED-9088-B64D7A4EB445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7000" b="-17000"/>
          </a:stretch>
        </a:blipFill>
      </dgm:spPr>
    </dgm:pt>
  </dgm:ptLst>
  <dgm:cxnLst>
    <dgm:cxn modelId="{B6744D23-115F-4E04-B12D-2325DB671AC0}" type="presOf" srcId="{51526FBE-9DA7-4A91-AF34-3ED195A1C4D8}" destId="{D07EA911-36B7-4202-8A74-19EE367DA912}" srcOrd="0" destOrd="0" presId="urn:microsoft.com/office/officeart/2005/8/layout/pList2"/>
    <dgm:cxn modelId="{7DE69132-0645-4923-8D0E-56D37474DD15}" type="presOf" srcId="{C21CA42E-D1FB-48B5-8BE9-E9CF5EFE0328}" destId="{0B63D5E5-1C3F-4487-B2E4-7B84E94FFF9E}" srcOrd="0" destOrd="0" presId="urn:microsoft.com/office/officeart/2005/8/layout/pList2"/>
    <dgm:cxn modelId="{1BF58935-FA29-4A6D-94DE-C697A6D94872}" type="presOf" srcId="{474052E4-DF43-443D-9316-4B532858B070}" destId="{F98F43F7-9FFE-46EC-A6A8-6DCDDB55C03D}" srcOrd="0" destOrd="0" presId="urn:microsoft.com/office/officeart/2005/8/layout/pList2"/>
    <dgm:cxn modelId="{4A1F5187-6CDA-4619-8621-CDCA04D11A75}" type="presOf" srcId="{DFB56616-D614-4DED-9088-B64D7A4EB445}" destId="{1E14E7CE-27A0-4401-B046-492B2C969172}" srcOrd="0" destOrd="0" presId="urn:microsoft.com/office/officeart/2005/8/layout/pList2"/>
    <dgm:cxn modelId="{22C83BA0-6735-4CE0-9AA0-375479C32077}" type="presOf" srcId="{775FA204-24C2-4CE0-877E-B1C9CFA95E0F}" destId="{D88823A1-98D8-4333-800F-B2B3F4CF93D7}" srcOrd="0" destOrd="0" presId="urn:microsoft.com/office/officeart/2005/8/layout/pList2"/>
    <dgm:cxn modelId="{2B06E2D6-0BC3-45E6-9B58-767310E5AA6D}" srcId="{C4EB2A3C-1686-432B-AB46-55A8782C71B9}" destId="{51526FBE-9DA7-4A91-AF34-3ED195A1C4D8}" srcOrd="1" destOrd="0" parTransId="{28F7FDA6-4BBD-461B-8AD0-DA75029BA9B2}" sibTransId="{C21CA42E-D1FB-48B5-8BE9-E9CF5EFE0328}"/>
    <dgm:cxn modelId="{4BD459E6-66EC-4D2B-99B0-8B7FB8BD9A93}" srcId="{C4EB2A3C-1686-432B-AB46-55A8782C71B9}" destId="{DFB56616-D614-4DED-9088-B64D7A4EB445}" srcOrd="2" destOrd="0" parTransId="{C47B5028-8A15-417B-A5EA-7E72B9D13E10}" sibTransId="{086FF3F8-12E2-4A8C-91A4-C3304EFFA742}"/>
    <dgm:cxn modelId="{AA9AFAF0-A46F-488B-BCCC-2737BF853D7C}" srcId="{C4EB2A3C-1686-432B-AB46-55A8782C71B9}" destId="{775FA204-24C2-4CE0-877E-B1C9CFA95E0F}" srcOrd="0" destOrd="0" parTransId="{52118AC7-138E-4E92-A31A-978FDF379C73}" sibTransId="{474052E4-DF43-443D-9316-4B532858B070}"/>
    <dgm:cxn modelId="{A2E27FF6-E0A7-413F-97BE-4EAD0416A5A0}" type="presOf" srcId="{C4EB2A3C-1686-432B-AB46-55A8782C71B9}" destId="{AD52DCEA-A3BF-409B-B7CE-5D2502C2FFD9}" srcOrd="0" destOrd="0" presId="urn:microsoft.com/office/officeart/2005/8/layout/pList2"/>
    <dgm:cxn modelId="{0D8B7B70-224F-4A1D-AE47-3B2ED8B0D158}" type="presParOf" srcId="{AD52DCEA-A3BF-409B-B7CE-5D2502C2FFD9}" destId="{537A55CD-150D-4D5B-B855-3C1E7FFAF408}" srcOrd="0" destOrd="0" presId="urn:microsoft.com/office/officeart/2005/8/layout/pList2"/>
    <dgm:cxn modelId="{BD313706-1799-49A5-8917-6DD80D7F3A1C}" type="presParOf" srcId="{AD52DCEA-A3BF-409B-B7CE-5D2502C2FFD9}" destId="{4F41C160-0A13-47E0-9662-B6FC3D564014}" srcOrd="1" destOrd="0" presId="urn:microsoft.com/office/officeart/2005/8/layout/pList2"/>
    <dgm:cxn modelId="{CF1208DB-09F1-4230-B5C8-6D2D0D66CF6F}" type="presParOf" srcId="{4F41C160-0A13-47E0-9662-B6FC3D564014}" destId="{BEE3118E-A2E2-4CF7-8206-F2495BAC008B}" srcOrd="0" destOrd="0" presId="urn:microsoft.com/office/officeart/2005/8/layout/pList2"/>
    <dgm:cxn modelId="{D49DE1B6-1DC3-48DC-AC2A-AC2078361B37}" type="presParOf" srcId="{BEE3118E-A2E2-4CF7-8206-F2495BAC008B}" destId="{D88823A1-98D8-4333-800F-B2B3F4CF93D7}" srcOrd="0" destOrd="0" presId="urn:microsoft.com/office/officeart/2005/8/layout/pList2"/>
    <dgm:cxn modelId="{F3F6E090-DA4B-47FF-9E66-C8CD44AA12C4}" type="presParOf" srcId="{BEE3118E-A2E2-4CF7-8206-F2495BAC008B}" destId="{0490A74E-6F39-461A-B5EC-B55DA7F1A779}" srcOrd="1" destOrd="0" presId="urn:microsoft.com/office/officeart/2005/8/layout/pList2"/>
    <dgm:cxn modelId="{3878CC2D-287C-4782-B2DC-0CB257C81BDD}" type="presParOf" srcId="{BEE3118E-A2E2-4CF7-8206-F2495BAC008B}" destId="{D525C9AC-0629-4F3A-90AD-019B071E0132}" srcOrd="2" destOrd="0" presId="urn:microsoft.com/office/officeart/2005/8/layout/pList2"/>
    <dgm:cxn modelId="{5EE5CB5F-041B-4862-BF98-0E837200DDE7}" type="presParOf" srcId="{4F41C160-0A13-47E0-9662-B6FC3D564014}" destId="{F98F43F7-9FFE-46EC-A6A8-6DCDDB55C03D}" srcOrd="1" destOrd="0" presId="urn:microsoft.com/office/officeart/2005/8/layout/pList2"/>
    <dgm:cxn modelId="{06908149-46B9-4A1E-8EB0-0A09976EFD01}" type="presParOf" srcId="{4F41C160-0A13-47E0-9662-B6FC3D564014}" destId="{7D0ACA2C-C10D-41D5-8B54-913E1953CB3B}" srcOrd="2" destOrd="0" presId="urn:microsoft.com/office/officeart/2005/8/layout/pList2"/>
    <dgm:cxn modelId="{E197E191-59D9-44F2-8054-6E0B87772445}" type="presParOf" srcId="{7D0ACA2C-C10D-41D5-8B54-913E1953CB3B}" destId="{D07EA911-36B7-4202-8A74-19EE367DA912}" srcOrd="0" destOrd="0" presId="urn:microsoft.com/office/officeart/2005/8/layout/pList2"/>
    <dgm:cxn modelId="{02722722-4F5C-46BA-813F-B31737535097}" type="presParOf" srcId="{7D0ACA2C-C10D-41D5-8B54-913E1953CB3B}" destId="{5CEB21BE-D5A1-4772-B28C-66D58F4DFBB8}" srcOrd="1" destOrd="0" presId="urn:microsoft.com/office/officeart/2005/8/layout/pList2"/>
    <dgm:cxn modelId="{FF791711-BE4E-44A3-84B0-67C43592ACA9}" type="presParOf" srcId="{7D0ACA2C-C10D-41D5-8B54-913E1953CB3B}" destId="{BFB99FDE-5C77-4FC0-9BAA-A01677A03F15}" srcOrd="2" destOrd="0" presId="urn:microsoft.com/office/officeart/2005/8/layout/pList2"/>
    <dgm:cxn modelId="{0F6BA0CC-BC4D-47CB-8A2E-A310BDB13027}" type="presParOf" srcId="{4F41C160-0A13-47E0-9662-B6FC3D564014}" destId="{0B63D5E5-1C3F-4487-B2E4-7B84E94FFF9E}" srcOrd="3" destOrd="0" presId="urn:microsoft.com/office/officeart/2005/8/layout/pList2"/>
    <dgm:cxn modelId="{BF28AA4D-13DC-4C28-B657-F5C2A2732FFF}" type="presParOf" srcId="{4F41C160-0A13-47E0-9662-B6FC3D564014}" destId="{B70718EA-54C4-422F-8836-E40A2D4A1E5F}" srcOrd="4" destOrd="0" presId="urn:microsoft.com/office/officeart/2005/8/layout/pList2"/>
    <dgm:cxn modelId="{4175DFFF-3036-434F-A237-08FA8DCE1A39}" type="presParOf" srcId="{B70718EA-54C4-422F-8836-E40A2D4A1E5F}" destId="{1E14E7CE-27A0-4401-B046-492B2C969172}" srcOrd="0" destOrd="0" presId="urn:microsoft.com/office/officeart/2005/8/layout/pList2"/>
    <dgm:cxn modelId="{D6CCDD1D-2E76-458A-A9D5-C9F4D9E90387}" type="presParOf" srcId="{B70718EA-54C4-422F-8836-E40A2D4A1E5F}" destId="{AFAE2659-9C0B-49B3-85E6-E7816786BCAD}" srcOrd="1" destOrd="0" presId="urn:microsoft.com/office/officeart/2005/8/layout/pList2"/>
    <dgm:cxn modelId="{9A96234C-8315-4EE2-970C-C3BD06E380BC}" type="presParOf" srcId="{B70718EA-54C4-422F-8836-E40A2D4A1E5F}" destId="{6AFE8B1C-5D0D-461C-B6E2-9471F0667D80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F4A98-F5AF-4DC1-B4F2-BCF82CA722A8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AF0A225-9C8F-474B-B1E4-345DDE50E372}">
      <dgm:prSet/>
      <dgm:spPr/>
      <dgm:t>
        <a:bodyPr/>
        <a:lstStyle/>
        <a:p>
          <a:r>
            <a:rPr lang="en-US"/>
            <a:t>Data crowdsourcing (Metacritic.com)</a:t>
          </a:r>
        </a:p>
      </dgm:t>
    </dgm:pt>
    <dgm:pt modelId="{875FA92F-4DDE-4023-8A75-D0F4C805452C}" type="parTrans" cxnId="{ACA047E3-DCE9-4A27-A9B6-904F7AD47B56}">
      <dgm:prSet/>
      <dgm:spPr/>
      <dgm:t>
        <a:bodyPr/>
        <a:lstStyle/>
        <a:p>
          <a:endParaRPr lang="en-US"/>
        </a:p>
      </dgm:t>
    </dgm:pt>
    <dgm:pt modelId="{3E0BACE4-77E9-4C44-AA27-1F526F0F8F82}" type="sibTrans" cxnId="{ACA047E3-DCE9-4A27-A9B6-904F7AD47B56}">
      <dgm:prSet phldrT="1" phldr="0"/>
      <dgm:spPr/>
      <dgm:t>
        <a:bodyPr/>
        <a:lstStyle/>
        <a:p>
          <a:endParaRPr lang="en-US"/>
        </a:p>
      </dgm:t>
    </dgm:pt>
    <dgm:pt modelId="{825C316F-CA87-48DB-A3D8-AF52A268A2AC}">
      <dgm:prSet/>
      <dgm:spPr/>
      <dgm:t>
        <a:bodyPr/>
        <a:lstStyle/>
        <a:p>
          <a:r>
            <a:rPr lang="en-US"/>
            <a:t>Data Cleansing/Preprocessing(NLTK &amp; Pandas)</a:t>
          </a:r>
        </a:p>
      </dgm:t>
    </dgm:pt>
    <dgm:pt modelId="{A6197FC1-D38B-499F-9EC7-13D391940456}" type="parTrans" cxnId="{254E9413-F59B-44FF-87C4-37C467536AC9}">
      <dgm:prSet/>
      <dgm:spPr/>
      <dgm:t>
        <a:bodyPr/>
        <a:lstStyle/>
        <a:p>
          <a:endParaRPr lang="en-US"/>
        </a:p>
      </dgm:t>
    </dgm:pt>
    <dgm:pt modelId="{0CDA918C-63AA-43D5-AC07-D84F23E155CF}" type="sibTrans" cxnId="{254E9413-F59B-44FF-87C4-37C467536AC9}">
      <dgm:prSet phldrT="2" phldr="0"/>
      <dgm:spPr/>
      <dgm:t>
        <a:bodyPr/>
        <a:lstStyle/>
        <a:p>
          <a:endParaRPr lang="en-US"/>
        </a:p>
      </dgm:t>
    </dgm:pt>
    <dgm:pt modelId="{A5BCBA8F-C5C7-49DD-AF99-E12D48C83846}">
      <dgm:prSet/>
      <dgm:spPr/>
      <dgm:t>
        <a:bodyPr/>
        <a:lstStyle/>
        <a:p>
          <a:r>
            <a:rPr lang="en-US"/>
            <a:t>Train Model(scikit Learn)</a:t>
          </a:r>
        </a:p>
      </dgm:t>
    </dgm:pt>
    <dgm:pt modelId="{44851F24-40A2-4C7E-A741-B612FF85E471}" type="parTrans" cxnId="{A6EEA0C8-84C4-4E06-ADCF-93A434C98694}">
      <dgm:prSet/>
      <dgm:spPr/>
      <dgm:t>
        <a:bodyPr/>
        <a:lstStyle/>
        <a:p>
          <a:endParaRPr lang="en-US"/>
        </a:p>
      </dgm:t>
    </dgm:pt>
    <dgm:pt modelId="{B99145F3-04EA-463B-B137-205E5BD4CF36}" type="sibTrans" cxnId="{A6EEA0C8-84C4-4E06-ADCF-93A434C98694}">
      <dgm:prSet phldrT="3" phldr="0"/>
      <dgm:spPr/>
      <dgm:t>
        <a:bodyPr/>
        <a:lstStyle/>
        <a:p>
          <a:endParaRPr lang="en-US"/>
        </a:p>
      </dgm:t>
    </dgm:pt>
    <dgm:pt modelId="{94B2D5E2-9933-4345-823D-E3049D1DADBB}">
      <dgm:prSet/>
      <dgm:spPr/>
      <dgm:t>
        <a:bodyPr/>
        <a:lstStyle/>
        <a:p>
          <a:r>
            <a:rPr lang="en-US" dirty="0"/>
            <a:t>Evaluate Prediction using custom reviews</a:t>
          </a:r>
        </a:p>
      </dgm:t>
    </dgm:pt>
    <dgm:pt modelId="{10A8BB24-3272-4226-9DB3-918BB3FCDFC9}" type="parTrans" cxnId="{3A6620DE-B354-4CD2-A06F-997C12CEDEA5}">
      <dgm:prSet/>
      <dgm:spPr/>
      <dgm:t>
        <a:bodyPr/>
        <a:lstStyle/>
        <a:p>
          <a:endParaRPr lang="en-US"/>
        </a:p>
      </dgm:t>
    </dgm:pt>
    <dgm:pt modelId="{CBF120C0-9B77-40E7-992F-01F514847648}" type="sibTrans" cxnId="{3A6620DE-B354-4CD2-A06F-997C12CEDEA5}">
      <dgm:prSet phldrT="4" phldr="0"/>
      <dgm:spPr/>
      <dgm:t>
        <a:bodyPr/>
        <a:lstStyle/>
        <a:p>
          <a:endParaRPr lang="en-US"/>
        </a:p>
      </dgm:t>
    </dgm:pt>
    <dgm:pt modelId="{5DA36DD5-E60A-431D-B2A1-FB64175C7A52}" type="pres">
      <dgm:prSet presAssocID="{BAEF4A98-F5AF-4DC1-B4F2-BCF82CA722A8}" presName="vert0" presStyleCnt="0">
        <dgm:presLayoutVars>
          <dgm:dir/>
          <dgm:animOne val="branch"/>
          <dgm:animLvl val="lvl"/>
        </dgm:presLayoutVars>
      </dgm:prSet>
      <dgm:spPr/>
    </dgm:pt>
    <dgm:pt modelId="{450D8472-7ACF-4C6B-8019-72789254F8C2}" type="pres">
      <dgm:prSet presAssocID="{DAF0A225-9C8F-474B-B1E4-345DDE50E372}" presName="thickLine" presStyleLbl="alignNode1" presStyleIdx="0" presStyleCnt="4"/>
      <dgm:spPr/>
    </dgm:pt>
    <dgm:pt modelId="{F3E1B683-27F0-4CE2-A6BA-F53B2B86E1B7}" type="pres">
      <dgm:prSet presAssocID="{DAF0A225-9C8F-474B-B1E4-345DDE50E372}" presName="horz1" presStyleCnt="0"/>
      <dgm:spPr/>
    </dgm:pt>
    <dgm:pt modelId="{96EB74F1-E1F6-4558-8BE7-4C048B09E813}" type="pres">
      <dgm:prSet presAssocID="{DAF0A225-9C8F-474B-B1E4-345DDE50E372}" presName="tx1" presStyleLbl="revTx" presStyleIdx="0" presStyleCnt="4"/>
      <dgm:spPr/>
    </dgm:pt>
    <dgm:pt modelId="{75B17A40-6FB1-4330-82CC-CC5705A982ED}" type="pres">
      <dgm:prSet presAssocID="{DAF0A225-9C8F-474B-B1E4-345DDE50E372}" presName="vert1" presStyleCnt="0"/>
      <dgm:spPr/>
    </dgm:pt>
    <dgm:pt modelId="{EAFA7D1F-F6E0-4D82-9A0A-F367E7209CBA}" type="pres">
      <dgm:prSet presAssocID="{825C316F-CA87-48DB-A3D8-AF52A268A2AC}" presName="thickLine" presStyleLbl="alignNode1" presStyleIdx="1" presStyleCnt="4"/>
      <dgm:spPr/>
    </dgm:pt>
    <dgm:pt modelId="{80DFB8B8-CB96-40FF-B4A6-1E888EFD979A}" type="pres">
      <dgm:prSet presAssocID="{825C316F-CA87-48DB-A3D8-AF52A268A2AC}" presName="horz1" presStyleCnt="0"/>
      <dgm:spPr/>
    </dgm:pt>
    <dgm:pt modelId="{D7C59F6B-1CF5-4FBC-837B-936D9D538E0F}" type="pres">
      <dgm:prSet presAssocID="{825C316F-CA87-48DB-A3D8-AF52A268A2AC}" presName="tx1" presStyleLbl="revTx" presStyleIdx="1" presStyleCnt="4"/>
      <dgm:spPr/>
    </dgm:pt>
    <dgm:pt modelId="{2721B43F-9337-4088-BF70-F8BC3B3B5BE1}" type="pres">
      <dgm:prSet presAssocID="{825C316F-CA87-48DB-A3D8-AF52A268A2AC}" presName="vert1" presStyleCnt="0"/>
      <dgm:spPr/>
    </dgm:pt>
    <dgm:pt modelId="{36E75058-F485-4A0E-B296-D7C8DB1A62D7}" type="pres">
      <dgm:prSet presAssocID="{A5BCBA8F-C5C7-49DD-AF99-E12D48C83846}" presName="thickLine" presStyleLbl="alignNode1" presStyleIdx="2" presStyleCnt="4"/>
      <dgm:spPr/>
    </dgm:pt>
    <dgm:pt modelId="{603952DC-BDEE-4D74-B130-A0F368B07844}" type="pres">
      <dgm:prSet presAssocID="{A5BCBA8F-C5C7-49DD-AF99-E12D48C83846}" presName="horz1" presStyleCnt="0"/>
      <dgm:spPr/>
    </dgm:pt>
    <dgm:pt modelId="{3C4263EE-58EF-49E5-AF45-52A03F6D5448}" type="pres">
      <dgm:prSet presAssocID="{A5BCBA8F-C5C7-49DD-AF99-E12D48C83846}" presName="tx1" presStyleLbl="revTx" presStyleIdx="2" presStyleCnt="4"/>
      <dgm:spPr/>
    </dgm:pt>
    <dgm:pt modelId="{F6EBFFF1-19F0-449D-9733-C37A2EA5E058}" type="pres">
      <dgm:prSet presAssocID="{A5BCBA8F-C5C7-49DD-AF99-E12D48C83846}" presName="vert1" presStyleCnt="0"/>
      <dgm:spPr/>
    </dgm:pt>
    <dgm:pt modelId="{9C39A939-275A-4A96-863D-4370EC4AA0A8}" type="pres">
      <dgm:prSet presAssocID="{94B2D5E2-9933-4345-823D-E3049D1DADBB}" presName="thickLine" presStyleLbl="alignNode1" presStyleIdx="3" presStyleCnt="4"/>
      <dgm:spPr/>
    </dgm:pt>
    <dgm:pt modelId="{7F7EE810-421D-424B-8102-E551A5C96B8D}" type="pres">
      <dgm:prSet presAssocID="{94B2D5E2-9933-4345-823D-E3049D1DADBB}" presName="horz1" presStyleCnt="0"/>
      <dgm:spPr/>
    </dgm:pt>
    <dgm:pt modelId="{B0C7272E-E361-45EB-A3C0-8DA2BF1011F7}" type="pres">
      <dgm:prSet presAssocID="{94B2D5E2-9933-4345-823D-E3049D1DADBB}" presName="tx1" presStyleLbl="revTx" presStyleIdx="3" presStyleCnt="4"/>
      <dgm:spPr/>
    </dgm:pt>
    <dgm:pt modelId="{ED269DD4-9D39-4ADF-85A3-7F451CA468C1}" type="pres">
      <dgm:prSet presAssocID="{94B2D5E2-9933-4345-823D-E3049D1DADBB}" presName="vert1" presStyleCnt="0"/>
      <dgm:spPr/>
    </dgm:pt>
  </dgm:ptLst>
  <dgm:cxnLst>
    <dgm:cxn modelId="{254E9413-F59B-44FF-87C4-37C467536AC9}" srcId="{BAEF4A98-F5AF-4DC1-B4F2-BCF82CA722A8}" destId="{825C316F-CA87-48DB-A3D8-AF52A268A2AC}" srcOrd="1" destOrd="0" parTransId="{A6197FC1-D38B-499F-9EC7-13D391940456}" sibTransId="{0CDA918C-63AA-43D5-AC07-D84F23E155CF}"/>
    <dgm:cxn modelId="{372D6A65-2DD9-44B8-BA6F-59B9BF7C6A42}" type="presOf" srcId="{BAEF4A98-F5AF-4DC1-B4F2-BCF82CA722A8}" destId="{5DA36DD5-E60A-431D-B2A1-FB64175C7A52}" srcOrd="0" destOrd="0" presId="urn:microsoft.com/office/officeart/2008/layout/LinedList"/>
    <dgm:cxn modelId="{167058A1-59DB-4401-93B2-18DD823D71AD}" type="presOf" srcId="{DAF0A225-9C8F-474B-B1E4-345DDE50E372}" destId="{96EB74F1-E1F6-4558-8BE7-4C048B09E813}" srcOrd="0" destOrd="0" presId="urn:microsoft.com/office/officeart/2008/layout/LinedList"/>
    <dgm:cxn modelId="{A6EEA0C8-84C4-4E06-ADCF-93A434C98694}" srcId="{BAEF4A98-F5AF-4DC1-B4F2-BCF82CA722A8}" destId="{A5BCBA8F-C5C7-49DD-AF99-E12D48C83846}" srcOrd="2" destOrd="0" parTransId="{44851F24-40A2-4C7E-A741-B612FF85E471}" sibTransId="{B99145F3-04EA-463B-B137-205E5BD4CF36}"/>
    <dgm:cxn modelId="{DAE76DCC-0019-4FDF-A4C5-E2EB922F6132}" type="presOf" srcId="{825C316F-CA87-48DB-A3D8-AF52A268A2AC}" destId="{D7C59F6B-1CF5-4FBC-837B-936D9D538E0F}" srcOrd="0" destOrd="0" presId="urn:microsoft.com/office/officeart/2008/layout/LinedList"/>
    <dgm:cxn modelId="{1EA73CDA-7B94-4EC4-AAD1-23ACB7A95D7D}" type="presOf" srcId="{A5BCBA8F-C5C7-49DD-AF99-E12D48C83846}" destId="{3C4263EE-58EF-49E5-AF45-52A03F6D5448}" srcOrd="0" destOrd="0" presId="urn:microsoft.com/office/officeart/2008/layout/LinedList"/>
    <dgm:cxn modelId="{3A6620DE-B354-4CD2-A06F-997C12CEDEA5}" srcId="{BAEF4A98-F5AF-4DC1-B4F2-BCF82CA722A8}" destId="{94B2D5E2-9933-4345-823D-E3049D1DADBB}" srcOrd="3" destOrd="0" parTransId="{10A8BB24-3272-4226-9DB3-918BB3FCDFC9}" sibTransId="{CBF120C0-9B77-40E7-992F-01F514847648}"/>
    <dgm:cxn modelId="{ACA047E3-DCE9-4A27-A9B6-904F7AD47B56}" srcId="{BAEF4A98-F5AF-4DC1-B4F2-BCF82CA722A8}" destId="{DAF0A225-9C8F-474B-B1E4-345DDE50E372}" srcOrd="0" destOrd="0" parTransId="{875FA92F-4DDE-4023-8A75-D0F4C805452C}" sibTransId="{3E0BACE4-77E9-4C44-AA27-1F526F0F8F82}"/>
    <dgm:cxn modelId="{E5C4F4EF-B30C-4CCC-8B39-A79B5E875E25}" type="presOf" srcId="{94B2D5E2-9933-4345-823D-E3049D1DADBB}" destId="{B0C7272E-E361-45EB-A3C0-8DA2BF1011F7}" srcOrd="0" destOrd="0" presId="urn:microsoft.com/office/officeart/2008/layout/LinedList"/>
    <dgm:cxn modelId="{4961A3BE-DA69-40C9-901F-3B27BF4AA012}" type="presParOf" srcId="{5DA36DD5-E60A-431D-B2A1-FB64175C7A52}" destId="{450D8472-7ACF-4C6B-8019-72789254F8C2}" srcOrd="0" destOrd="0" presId="urn:microsoft.com/office/officeart/2008/layout/LinedList"/>
    <dgm:cxn modelId="{3E59ED56-8843-411D-92DA-1AC426D80707}" type="presParOf" srcId="{5DA36DD5-E60A-431D-B2A1-FB64175C7A52}" destId="{F3E1B683-27F0-4CE2-A6BA-F53B2B86E1B7}" srcOrd="1" destOrd="0" presId="urn:microsoft.com/office/officeart/2008/layout/LinedList"/>
    <dgm:cxn modelId="{72B36F62-D698-4E35-9BFF-4D88EBA016FC}" type="presParOf" srcId="{F3E1B683-27F0-4CE2-A6BA-F53B2B86E1B7}" destId="{96EB74F1-E1F6-4558-8BE7-4C048B09E813}" srcOrd="0" destOrd="0" presId="urn:microsoft.com/office/officeart/2008/layout/LinedList"/>
    <dgm:cxn modelId="{9AB59646-988E-4FE7-97FC-7E7C500802BC}" type="presParOf" srcId="{F3E1B683-27F0-4CE2-A6BA-F53B2B86E1B7}" destId="{75B17A40-6FB1-4330-82CC-CC5705A982ED}" srcOrd="1" destOrd="0" presId="urn:microsoft.com/office/officeart/2008/layout/LinedList"/>
    <dgm:cxn modelId="{22841542-BD5E-4A9D-B948-BD7F612C9B59}" type="presParOf" srcId="{5DA36DD5-E60A-431D-B2A1-FB64175C7A52}" destId="{EAFA7D1F-F6E0-4D82-9A0A-F367E7209CBA}" srcOrd="2" destOrd="0" presId="urn:microsoft.com/office/officeart/2008/layout/LinedList"/>
    <dgm:cxn modelId="{AF2EC4BA-7958-47D3-9B50-BF6577C35D1F}" type="presParOf" srcId="{5DA36DD5-E60A-431D-B2A1-FB64175C7A52}" destId="{80DFB8B8-CB96-40FF-B4A6-1E888EFD979A}" srcOrd="3" destOrd="0" presId="urn:microsoft.com/office/officeart/2008/layout/LinedList"/>
    <dgm:cxn modelId="{B4EB7BB7-2F9A-414E-B4A8-ECC2BAE71875}" type="presParOf" srcId="{80DFB8B8-CB96-40FF-B4A6-1E888EFD979A}" destId="{D7C59F6B-1CF5-4FBC-837B-936D9D538E0F}" srcOrd="0" destOrd="0" presId="urn:microsoft.com/office/officeart/2008/layout/LinedList"/>
    <dgm:cxn modelId="{46A1F517-86C0-4A65-9555-1A29DD6575B1}" type="presParOf" srcId="{80DFB8B8-CB96-40FF-B4A6-1E888EFD979A}" destId="{2721B43F-9337-4088-BF70-F8BC3B3B5BE1}" srcOrd="1" destOrd="0" presId="urn:microsoft.com/office/officeart/2008/layout/LinedList"/>
    <dgm:cxn modelId="{1CB423E6-2D0D-4586-B6CD-B3CABA9037D8}" type="presParOf" srcId="{5DA36DD5-E60A-431D-B2A1-FB64175C7A52}" destId="{36E75058-F485-4A0E-B296-D7C8DB1A62D7}" srcOrd="4" destOrd="0" presId="urn:microsoft.com/office/officeart/2008/layout/LinedList"/>
    <dgm:cxn modelId="{FAA42E09-8D82-452F-803B-5ABD20B8936A}" type="presParOf" srcId="{5DA36DD5-E60A-431D-B2A1-FB64175C7A52}" destId="{603952DC-BDEE-4D74-B130-A0F368B07844}" srcOrd="5" destOrd="0" presId="urn:microsoft.com/office/officeart/2008/layout/LinedList"/>
    <dgm:cxn modelId="{777F334F-7BB4-4804-B2FA-45693E2EAE9C}" type="presParOf" srcId="{603952DC-BDEE-4D74-B130-A0F368B07844}" destId="{3C4263EE-58EF-49E5-AF45-52A03F6D5448}" srcOrd="0" destOrd="0" presId="urn:microsoft.com/office/officeart/2008/layout/LinedList"/>
    <dgm:cxn modelId="{D0F46734-1D77-411C-9624-3D678C40DEBF}" type="presParOf" srcId="{603952DC-BDEE-4D74-B130-A0F368B07844}" destId="{F6EBFFF1-19F0-449D-9733-C37A2EA5E058}" srcOrd="1" destOrd="0" presId="urn:microsoft.com/office/officeart/2008/layout/LinedList"/>
    <dgm:cxn modelId="{A3B3B1F6-A20D-4BB3-A459-B4DCA8E5B0C6}" type="presParOf" srcId="{5DA36DD5-E60A-431D-B2A1-FB64175C7A52}" destId="{9C39A939-275A-4A96-863D-4370EC4AA0A8}" srcOrd="6" destOrd="0" presId="urn:microsoft.com/office/officeart/2008/layout/LinedList"/>
    <dgm:cxn modelId="{B1A2859F-BDF4-40F4-A9C9-415845CA6F36}" type="presParOf" srcId="{5DA36DD5-E60A-431D-B2A1-FB64175C7A52}" destId="{7F7EE810-421D-424B-8102-E551A5C96B8D}" srcOrd="7" destOrd="0" presId="urn:microsoft.com/office/officeart/2008/layout/LinedList"/>
    <dgm:cxn modelId="{AD0DC1AA-339C-4EEE-80A4-D8B18A0B4EF1}" type="presParOf" srcId="{7F7EE810-421D-424B-8102-E551A5C96B8D}" destId="{B0C7272E-E361-45EB-A3C0-8DA2BF1011F7}" srcOrd="0" destOrd="0" presId="urn:microsoft.com/office/officeart/2008/layout/LinedList"/>
    <dgm:cxn modelId="{6FB390A4-8A96-49FE-9945-EADA12B48F66}" type="presParOf" srcId="{7F7EE810-421D-424B-8102-E551A5C96B8D}" destId="{ED269DD4-9D39-4ADF-85A3-7F451CA468C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6C23E-E781-4FB2-9CA6-BD502F7E7D87}">
      <dsp:nvSpPr>
        <dsp:cNvPr id="0" name=""/>
        <dsp:cNvSpPr/>
      </dsp:nvSpPr>
      <dsp:spPr>
        <a:xfrm>
          <a:off x="0" y="8920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Motivation</a:t>
          </a:r>
        </a:p>
      </dsp:txBody>
      <dsp:txXfrm>
        <a:off x="31984" y="121192"/>
        <a:ext cx="5850241" cy="591232"/>
      </dsp:txXfrm>
    </dsp:sp>
    <dsp:sp modelId="{E9D24516-92F2-4376-9019-2C5EF061A5E7}">
      <dsp:nvSpPr>
        <dsp:cNvPr id="0" name=""/>
        <dsp:cNvSpPr/>
      </dsp:nvSpPr>
      <dsp:spPr>
        <a:xfrm>
          <a:off x="0" y="82504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Background</a:t>
          </a:r>
        </a:p>
      </dsp:txBody>
      <dsp:txXfrm>
        <a:off x="31984" y="857032"/>
        <a:ext cx="5850241" cy="591232"/>
      </dsp:txXfrm>
    </dsp:sp>
    <dsp:sp modelId="{C28EB9AC-B2DE-49C5-AA34-662271D4B609}">
      <dsp:nvSpPr>
        <dsp:cNvPr id="0" name=""/>
        <dsp:cNvSpPr/>
      </dsp:nvSpPr>
      <dsp:spPr>
        <a:xfrm>
          <a:off x="0" y="156088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Approach</a:t>
          </a:r>
        </a:p>
      </dsp:txBody>
      <dsp:txXfrm>
        <a:off x="31984" y="1592872"/>
        <a:ext cx="5850241" cy="591232"/>
      </dsp:txXfrm>
    </dsp:sp>
    <dsp:sp modelId="{16A73D48-C842-4305-BE56-0C2BB90ABF18}">
      <dsp:nvSpPr>
        <dsp:cNvPr id="0" name=""/>
        <dsp:cNvSpPr/>
      </dsp:nvSpPr>
      <dsp:spPr>
        <a:xfrm>
          <a:off x="0" y="229672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Experimental Setup</a:t>
          </a:r>
        </a:p>
      </dsp:txBody>
      <dsp:txXfrm>
        <a:off x="31984" y="2328712"/>
        <a:ext cx="5850241" cy="591232"/>
      </dsp:txXfrm>
    </dsp:sp>
    <dsp:sp modelId="{FA79912E-8720-4DA2-8E12-E9421E022B86}">
      <dsp:nvSpPr>
        <dsp:cNvPr id="0" name=""/>
        <dsp:cNvSpPr/>
      </dsp:nvSpPr>
      <dsp:spPr>
        <a:xfrm>
          <a:off x="0" y="303256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Results</a:t>
          </a:r>
        </a:p>
      </dsp:txBody>
      <dsp:txXfrm>
        <a:off x="31984" y="3064552"/>
        <a:ext cx="5850241" cy="591232"/>
      </dsp:txXfrm>
    </dsp:sp>
    <dsp:sp modelId="{778304D0-9670-497E-9F7A-1A4F8601C6A0}">
      <dsp:nvSpPr>
        <dsp:cNvPr id="0" name=""/>
        <dsp:cNvSpPr/>
      </dsp:nvSpPr>
      <dsp:spPr>
        <a:xfrm>
          <a:off x="0" y="376840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Demo</a:t>
          </a:r>
        </a:p>
      </dsp:txBody>
      <dsp:txXfrm>
        <a:off x="31984" y="3800392"/>
        <a:ext cx="5850241" cy="591232"/>
      </dsp:txXfrm>
    </dsp:sp>
    <dsp:sp modelId="{4ECF4A76-E445-457C-82DD-2773165ADA7C}">
      <dsp:nvSpPr>
        <dsp:cNvPr id="0" name=""/>
        <dsp:cNvSpPr/>
      </dsp:nvSpPr>
      <dsp:spPr>
        <a:xfrm>
          <a:off x="0" y="4504248"/>
          <a:ext cx="5914209" cy="65520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Conclusion</a:t>
          </a:r>
        </a:p>
      </dsp:txBody>
      <dsp:txXfrm>
        <a:off x="31984" y="4536232"/>
        <a:ext cx="5850241" cy="591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402A8-C771-4BC1-AB01-8F93B2B071E8}">
      <dsp:nvSpPr>
        <dsp:cNvPr id="0" name=""/>
        <dsp:cNvSpPr/>
      </dsp:nvSpPr>
      <dsp:spPr>
        <a:xfrm>
          <a:off x="0" y="0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AE7219-BEEA-466D-9BB3-D997031744A9}">
      <dsp:nvSpPr>
        <dsp:cNvPr id="0" name=""/>
        <dsp:cNvSpPr/>
      </dsp:nvSpPr>
      <dsp:spPr>
        <a:xfrm>
          <a:off x="0" y="0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Naïve – Bayesian Classifier</a:t>
          </a:r>
        </a:p>
      </dsp:txBody>
      <dsp:txXfrm>
        <a:off x="0" y="0"/>
        <a:ext cx="5914209" cy="1312164"/>
      </dsp:txXfrm>
    </dsp:sp>
    <dsp:sp modelId="{8231AB57-C9A8-401F-A258-DC57FC6040F9}">
      <dsp:nvSpPr>
        <dsp:cNvPr id="0" name=""/>
        <dsp:cNvSpPr/>
      </dsp:nvSpPr>
      <dsp:spPr>
        <a:xfrm>
          <a:off x="0" y="1312164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09102-942B-4192-8CAB-A41E81CA0387}">
      <dsp:nvSpPr>
        <dsp:cNvPr id="0" name=""/>
        <dsp:cNvSpPr/>
      </dsp:nvSpPr>
      <dsp:spPr>
        <a:xfrm>
          <a:off x="0" y="1312164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KNN </a:t>
          </a:r>
        </a:p>
      </dsp:txBody>
      <dsp:txXfrm>
        <a:off x="0" y="1312164"/>
        <a:ext cx="5914209" cy="1312164"/>
      </dsp:txXfrm>
    </dsp:sp>
    <dsp:sp modelId="{76CB6A4B-2639-4BA4-916A-F3CD807D3B6B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E44436-09DC-45FA-9D99-213D13AF26F4}">
      <dsp:nvSpPr>
        <dsp:cNvPr id="0" name=""/>
        <dsp:cNvSpPr/>
      </dsp:nvSpPr>
      <dsp:spPr>
        <a:xfrm>
          <a:off x="0" y="2624328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Linear SVM</a:t>
          </a:r>
        </a:p>
      </dsp:txBody>
      <dsp:txXfrm>
        <a:off x="0" y="2624328"/>
        <a:ext cx="5914209" cy="1312164"/>
      </dsp:txXfrm>
    </dsp:sp>
    <dsp:sp modelId="{9E8046CD-A5EF-4CCB-82BA-F891C7B548ED}">
      <dsp:nvSpPr>
        <dsp:cNvPr id="0" name=""/>
        <dsp:cNvSpPr/>
      </dsp:nvSpPr>
      <dsp:spPr>
        <a:xfrm>
          <a:off x="0" y="3936492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6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6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7930FD-0C0E-4029-A223-70616363BBEA}">
      <dsp:nvSpPr>
        <dsp:cNvPr id="0" name=""/>
        <dsp:cNvSpPr/>
      </dsp:nvSpPr>
      <dsp:spPr>
        <a:xfrm>
          <a:off x="0" y="3936492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Logistic Regression</a:t>
          </a:r>
        </a:p>
      </dsp:txBody>
      <dsp:txXfrm>
        <a:off x="0" y="3936492"/>
        <a:ext cx="5914209" cy="1312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7A55CD-150D-4D5B-B855-3C1E7FFAF408}">
      <dsp:nvSpPr>
        <dsp:cNvPr id="0" name=""/>
        <dsp:cNvSpPr/>
      </dsp:nvSpPr>
      <dsp:spPr>
        <a:xfrm>
          <a:off x="312663" y="133246"/>
          <a:ext cx="8975873" cy="1348710"/>
        </a:xfrm>
        <a:prstGeom prst="roundRect">
          <a:avLst>
            <a:gd name="adj" fmla="val 10000"/>
          </a:avLst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5C9AC-0629-4F3A-90AD-019B071E0132}">
      <dsp:nvSpPr>
        <dsp:cNvPr id="0" name=""/>
        <dsp:cNvSpPr/>
      </dsp:nvSpPr>
      <dsp:spPr>
        <a:xfrm>
          <a:off x="267024" y="226731"/>
          <a:ext cx="2820352" cy="11844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00" b="-10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823A1-98D8-4333-800F-B2B3F4CF93D7}">
      <dsp:nvSpPr>
        <dsp:cNvPr id="0" name=""/>
        <dsp:cNvSpPr/>
      </dsp:nvSpPr>
      <dsp:spPr>
        <a:xfrm rot="10800000">
          <a:off x="288036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Devil May Cry</a:t>
          </a:r>
        </a:p>
      </dsp:txBody>
      <dsp:txXfrm rot="10800000">
        <a:off x="348747" y="1615202"/>
        <a:ext cx="2698930" cy="1913425"/>
      </dsp:txXfrm>
    </dsp:sp>
    <dsp:sp modelId="{BFB99FDE-5C77-4FC0-9BAA-A01677A03F15}">
      <dsp:nvSpPr>
        <dsp:cNvPr id="0" name=""/>
        <dsp:cNvSpPr/>
      </dsp:nvSpPr>
      <dsp:spPr>
        <a:xfrm>
          <a:off x="4143697" y="206814"/>
          <a:ext cx="1313804" cy="120157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EA911-36B7-4202-8A74-19EE367DA912}">
      <dsp:nvSpPr>
        <dsp:cNvPr id="0" name=""/>
        <dsp:cNvSpPr/>
      </dsp:nvSpPr>
      <dsp:spPr>
        <a:xfrm rot="10800000">
          <a:off x="3390423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Overwatch</a:t>
          </a:r>
        </a:p>
      </dsp:txBody>
      <dsp:txXfrm rot="10800000">
        <a:off x="3451134" y="1615202"/>
        <a:ext cx="2698930" cy="1913425"/>
      </dsp:txXfrm>
    </dsp:sp>
    <dsp:sp modelId="{6AFE8B1C-5D0D-461C-B6E2-9471F0667D80}">
      <dsp:nvSpPr>
        <dsp:cNvPr id="0" name=""/>
        <dsp:cNvSpPr/>
      </dsp:nvSpPr>
      <dsp:spPr>
        <a:xfrm>
          <a:off x="6492811" y="215360"/>
          <a:ext cx="2820352" cy="11844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17000" b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4E7CE-27A0-4401-B046-492B2C969172}">
      <dsp:nvSpPr>
        <dsp:cNvPr id="0" name=""/>
        <dsp:cNvSpPr/>
      </dsp:nvSpPr>
      <dsp:spPr>
        <a:xfrm rot="10800000">
          <a:off x="6492811" y="1615202"/>
          <a:ext cx="2820352" cy="1974136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Call of Duty : Black Ops</a:t>
          </a:r>
        </a:p>
      </dsp:txBody>
      <dsp:txXfrm rot="10800000">
        <a:off x="6553522" y="1615202"/>
        <a:ext cx="2698930" cy="1913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D8472-7ACF-4C6B-8019-72789254F8C2}">
      <dsp:nvSpPr>
        <dsp:cNvPr id="0" name=""/>
        <dsp:cNvSpPr/>
      </dsp:nvSpPr>
      <dsp:spPr>
        <a:xfrm>
          <a:off x="0" y="0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EB74F1-E1F6-4558-8BE7-4C048B09E813}">
      <dsp:nvSpPr>
        <dsp:cNvPr id="0" name=""/>
        <dsp:cNvSpPr/>
      </dsp:nvSpPr>
      <dsp:spPr>
        <a:xfrm>
          <a:off x="0" y="0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crowdsourcing (Metacritic.com)</a:t>
          </a:r>
        </a:p>
      </dsp:txBody>
      <dsp:txXfrm>
        <a:off x="0" y="0"/>
        <a:ext cx="5914209" cy="1312164"/>
      </dsp:txXfrm>
    </dsp:sp>
    <dsp:sp modelId="{EAFA7D1F-F6E0-4D82-9A0A-F367E7209CBA}">
      <dsp:nvSpPr>
        <dsp:cNvPr id="0" name=""/>
        <dsp:cNvSpPr/>
      </dsp:nvSpPr>
      <dsp:spPr>
        <a:xfrm>
          <a:off x="0" y="1312164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C59F6B-1CF5-4FBC-837B-936D9D538E0F}">
      <dsp:nvSpPr>
        <dsp:cNvPr id="0" name=""/>
        <dsp:cNvSpPr/>
      </dsp:nvSpPr>
      <dsp:spPr>
        <a:xfrm>
          <a:off x="0" y="1312164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Cleansing/Preprocessing(NLTK &amp; Pandas)</a:t>
          </a:r>
        </a:p>
      </dsp:txBody>
      <dsp:txXfrm>
        <a:off x="0" y="1312164"/>
        <a:ext cx="5914209" cy="1312164"/>
      </dsp:txXfrm>
    </dsp:sp>
    <dsp:sp modelId="{36E75058-F485-4A0E-B296-D7C8DB1A62D7}">
      <dsp:nvSpPr>
        <dsp:cNvPr id="0" name=""/>
        <dsp:cNvSpPr/>
      </dsp:nvSpPr>
      <dsp:spPr>
        <a:xfrm>
          <a:off x="0" y="2624328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4263EE-58EF-49E5-AF45-52A03F6D5448}">
      <dsp:nvSpPr>
        <dsp:cNvPr id="0" name=""/>
        <dsp:cNvSpPr/>
      </dsp:nvSpPr>
      <dsp:spPr>
        <a:xfrm>
          <a:off x="0" y="2624328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Train Model(scikit Learn)</a:t>
          </a:r>
        </a:p>
      </dsp:txBody>
      <dsp:txXfrm>
        <a:off x="0" y="2624328"/>
        <a:ext cx="5914209" cy="1312164"/>
      </dsp:txXfrm>
    </dsp:sp>
    <dsp:sp modelId="{9C39A939-275A-4A96-863D-4370EC4AA0A8}">
      <dsp:nvSpPr>
        <dsp:cNvPr id="0" name=""/>
        <dsp:cNvSpPr/>
      </dsp:nvSpPr>
      <dsp:spPr>
        <a:xfrm>
          <a:off x="0" y="3936492"/>
          <a:ext cx="5914209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dk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dk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0C7272E-E361-45EB-A3C0-8DA2BF1011F7}">
      <dsp:nvSpPr>
        <dsp:cNvPr id="0" name=""/>
        <dsp:cNvSpPr/>
      </dsp:nvSpPr>
      <dsp:spPr>
        <a:xfrm>
          <a:off x="0" y="3936492"/>
          <a:ext cx="5914209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Evaluate Prediction using custom reviews</a:t>
          </a:r>
        </a:p>
      </dsp:txBody>
      <dsp:txXfrm>
        <a:off x="0" y="3936492"/>
        <a:ext cx="5914209" cy="131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044B7-CF9B-41B8-B377-A09F154C77F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BE29C-CA5B-4879-8B7E-2088B54E8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0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Tried different ratios in splitting dataset and finalized 70-30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1BE29C-CA5B-4879-8B7E-2088B54E82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4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Aspect Based Sentiment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4300" dirty="0"/>
              <a:t>A study on crowdsourced game reviews</a:t>
            </a:r>
          </a:p>
          <a:p>
            <a:pPr algn="l"/>
            <a:r>
              <a:rPr lang="en-US" sz="3600" dirty="0"/>
              <a:t>				  								 Hiten Gupta</a:t>
            </a:r>
          </a:p>
          <a:p>
            <a:pPr algn="l"/>
            <a:r>
              <a:rPr lang="en-US" sz="3600" dirty="0"/>
              <a:t>							      					 </a:t>
            </a:r>
            <a:r>
              <a:rPr lang="en-US" sz="3600" dirty="0" err="1"/>
              <a:t>Raseshwari</a:t>
            </a:r>
            <a:r>
              <a:rPr lang="en-US" sz="3600" dirty="0"/>
              <a:t> </a:t>
            </a:r>
            <a:r>
              <a:rPr lang="en-US" sz="3600" dirty="0" err="1"/>
              <a:t>Pulle</a:t>
            </a:r>
            <a:endParaRPr lang="en-US" sz="3600" dirty="0"/>
          </a:p>
          <a:p>
            <a:pPr algn="l"/>
            <a:r>
              <a:rPr lang="en-US" sz="3600" dirty="0"/>
              <a:t>					                                   					 Sultan </a:t>
            </a:r>
            <a:r>
              <a:rPr lang="en-US" sz="3600" dirty="0" err="1"/>
              <a:t>mira</a:t>
            </a:r>
            <a:endParaRPr lang="en-US" sz="3600" dirty="0"/>
          </a:p>
          <a:p>
            <a:pPr algn="l"/>
            <a:r>
              <a:rPr lang="en-US" sz="3600" dirty="0"/>
              <a:t>							   					 Prakhar Rawat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6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D024-AEA8-423A-A527-C5BA2007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in the Study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9332AF-F31A-43FC-801A-6140476BF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61757"/>
              </p:ext>
            </p:extLst>
          </p:nvPr>
        </p:nvGraphicFramePr>
        <p:xfrm>
          <a:off x="1295400" y="2285999"/>
          <a:ext cx="9601200" cy="358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94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CA9E50-B76A-428A-92C9-9BAC41446D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E3F79-81BB-4454-A267-DDCA42824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2122D3-4056-4C50-B4AC-74BB2940E2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375A4-17F0-4BA7-B751-68BFAAEC4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CE9CD-D025-4F5E-BCB2-C6AE3C1A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3E669-6830-4C0A-8C58-31B18FB08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72173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879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62F3-FFDF-438B-87C9-9DA42EDF5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9377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C3961-7717-4B1C-9BD4-58493151C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BFF7E0-D880-44E8-B3CA-2A9444EE18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3585708"/>
            <a:ext cx="4718050" cy="194718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430AC-45BC-44E6-BDA3-7521DA97D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Aspect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7FADBC-6B7F-4FE8-8826-13D165CA0E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187" y="3359652"/>
            <a:ext cx="4560450" cy="2376311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517B3C7-23BD-41C9-8A1E-C1110059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87855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F202-0EF9-4EBD-8D17-9868519BE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21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5678-1F19-4E2D-A016-71473B61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864F-3C52-44F1-B7F2-8C49EA5A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implemented aspect based sentiment analysis on game reviews scraped from Metacritic website. </a:t>
            </a:r>
          </a:p>
          <a:p>
            <a:r>
              <a:rPr lang="en-US" dirty="0"/>
              <a:t>Approach implemented and verified using four different Classifiers (NB </a:t>
            </a:r>
            <a:r>
              <a:rPr lang="en-US"/>
              <a:t>- Classifiers, </a:t>
            </a:r>
            <a:r>
              <a:rPr lang="en-US" dirty="0"/>
              <a:t>KNN, SVM, </a:t>
            </a:r>
            <a:r>
              <a:rPr lang="en-US"/>
              <a:t>Logistic Regression)</a:t>
            </a:r>
            <a:endParaRPr lang="en-US" dirty="0"/>
          </a:p>
          <a:p>
            <a:r>
              <a:rPr lang="en-US" dirty="0"/>
              <a:t>Achieved 65% accuracy while predicting sentiments and 59% accuracy while predicting aspects. </a:t>
            </a:r>
          </a:p>
          <a:p>
            <a:r>
              <a:rPr lang="en-US" dirty="0"/>
              <a:t>Though we have manually created the dataset our results show potential for further extending this work by using reviews of more games and evaluating different classifiers</a:t>
            </a:r>
          </a:p>
        </p:txBody>
      </p:sp>
    </p:spTree>
    <p:extLst>
      <p:ext uri="{BB962C8B-B14F-4D97-AF65-F5344CB8AC3E}">
        <p14:creationId xmlns:p14="http://schemas.microsoft.com/office/powerpoint/2010/main" val="58258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7CA9E50-B76A-428A-92C9-9BAC41446D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5E3F79-81BB-4454-A267-DDCA42824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D2122D3-4056-4C50-B4AC-74BB2940E2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F375A4-17F0-4BA7-B751-68BFAAEC4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5122A-A124-43CC-953F-F21CE653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F0BD69-B7C2-4EE9-9355-9713F4DFA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409208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428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968A-CE48-4354-B41F-DE8932F5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DA59-EC69-4D8B-88E7-FFE6D6FA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game companies invest a substantial amount of time and money in user experience design, the efforts of user experience specialists are not enough to guarantee a successful game release.</a:t>
            </a:r>
          </a:p>
          <a:p>
            <a:r>
              <a:rPr lang="en-US" dirty="0"/>
              <a:t>Though the users enjoyed separate parts of the game, a narrative that did not meet the players’ expectations spoiled their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3002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5BE9-B685-4995-B7BA-CD008C827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34761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913F9-12AF-47BA-9160-F524A67AF5C1}"/>
              </a:ext>
            </a:extLst>
          </p:cNvPr>
          <p:cNvSpPr txBox="1"/>
          <p:nvPr/>
        </p:nvSpPr>
        <p:spPr>
          <a:xfrm>
            <a:off x="1024759" y="1434662"/>
            <a:ext cx="97746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An aspect based sentiment analysis (ABSA) is performed when user sentiment of certain aspects of a multi-aspect entity is to be measured, in a dataset gathered from user comments, such as online forums or user created reviews. Video games have plenty of aspects that the user consider when playing, e.g. playability, graphics, storyline.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  <p:pic>
        <p:nvPicPr>
          <p:cNvPr id="1026" name="Picture 2" descr="Image result for Aspect based sentiment analysis">
            <a:extLst>
              <a:ext uri="{FF2B5EF4-FFF2-40B4-BE49-F238E27FC236}">
                <a16:creationId xmlns:a16="http://schemas.microsoft.com/office/drawing/2014/main" id="{81B8E2D1-3FDC-49ED-BEF1-FF1BCDF5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59" y="3908871"/>
            <a:ext cx="5728139" cy="20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entiment analysis">
            <a:extLst>
              <a:ext uri="{FF2B5EF4-FFF2-40B4-BE49-F238E27FC236}">
                <a16:creationId xmlns:a16="http://schemas.microsoft.com/office/drawing/2014/main" id="{2E5EAC89-1505-4312-A9B1-3A31EA876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745" y="3908871"/>
            <a:ext cx="3842635" cy="171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3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F3A9D86E-2110-414C-A789-1B14FCD552E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6D3F86C2-6800-4B48-AA85-2C7CD1B53D05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E59C5B5-C483-49A7-8EA0-50613852667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D6C58B8-7BB1-49FF-830C-A105A4CE53F9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EF8675D-B8F2-4363-95EB-AB8CE5FA01C7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029" name="Straight Connector 76">
            <a:extLst>
              <a:ext uri="{FF2B5EF4-FFF2-40B4-BE49-F238E27FC236}">
                <a16:creationId xmlns:a16="http://schemas.microsoft.com/office/drawing/2014/main" id="{48A3ACA9-28FE-44FE-8439-756750473DB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0" name="Rectangle 78">
            <a:extLst>
              <a:ext uri="{FF2B5EF4-FFF2-40B4-BE49-F238E27FC236}">
                <a16:creationId xmlns:a16="http://schemas.microsoft.com/office/drawing/2014/main" id="{FDF8837B-BAE2-489A-8F93-69216307D5A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entiment analysis">
            <a:extLst>
              <a:ext uri="{FF2B5EF4-FFF2-40B4-BE49-F238E27FC236}">
                <a16:creationId xmlns:a16="http://schemas.microsoft.com/office/drawing/2014/main" id="{795E7CB5-7C0D-4528-B69B-CFB77E0A02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1" b="1"/>
          <a:stretch/>
        </p:blipFill>
        <p:spPr bwMode="auto">
          <a:xfrm>
            <a:off x="3175" y="1509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80">
            <a:extLst>
              <a:ext uri="{FF2B5EF4-FFF2-40B4-BE49-F238E27FC236}">
                <a16:creationId xmlns:a16="http://schemas.microsoft.com/office/drawing/2014/main" id="{B48BEE9B-A2F4-4BF3-9EAD-16E1A7FC2DC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CFAF8A-CC7A-46D2-A85E-1CC65F2D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417" y="2155608"/>
            <a:ext cx="6815669" cy="1515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Aspect Based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467827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F82E3E-E291-4077-9561-D03BD8817A6B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64A9319-91FB-4B4F-815A-A046C6378C9E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65E65E-138F-4485-AA9E-188DF346CF4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DE2924-A79E-4612-8899-041380003243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94B8494-882E-4FE9-BFAD-26515587462C}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5BFCFB-CCDF-43A8-888F-E16CF73D2F8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8983F0-7B3A-4418-8701-68E9CA2AED3A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9" name="Rectangle 18">
              <a:extLst>
                <a:ext uri="{FF2B5EF4-FFF2-40B4-BE49-F238E27FC236}">
                  <a16:creationId xmlns:a16="http://schemas.microsoft.com/office/drawing/2014/main" id="{0EC70F26-6C2F-4FF4-9892-FBDABF45F1B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F5A270E-3F18-4580-A3AD-796F2FFAA02F}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8D29381-D504-4491-8AF8-F62883DE3111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5BD9536-8B76-4DF0-B8F7-0549CC111D39}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DECCCDF-9FB2-40A1-9379-BD2C2245D8FF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339C017-9A98-4397-9A19-7C32104D6670}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B8160F-915C-485D-B2FB-ACDDE0E82276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E2C404C-D4AE-4C1C-A675-EF7605842E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521AFBF-A0DD-4232-B18C-CCEB83E0C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839" y="896694"/>
            <a:ext cx="8324183" cy="3519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C232F9-5081-491F-8E9B-60B537B4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19" y="4404852"/>
            <a:ext cx="9989677" cy="10547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Approach Task Flow</a:t>
            </a:r>
          </a:p>
        </p:txBody>
      </p:sp>
    </p:spTree>
    <p:extLst>
      <p:ext uri="{BB962C8B-B14F-4D97-AF65-F5344CB8AC3E}">
        <p14:creationId xmlns:p14="http://schemas.microsoft.com/office/powerpoint/2010/main" val="252892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CA9E50-B76A-428A-92C9-9BAC41446DE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E3F79-81BB-4454-A267-DDCA428246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22D3-4056-4C50-B4AC-74BB2940E2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375A4-17F0-4BA7-B751-68BFAAEC4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A5167-87F5-4845-8B1B-0C893107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Algorithms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00E947-D5A9-4D84-B2A3-6E32067AA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51572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666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2012-BAD0-47A0-95AC-EB8FD1D7D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4097574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1618</TotalTime>
  <Words>297</Words>
  <Application>Microsoft Office PowerPoint</Application>
  <PresentationFormat>Widescreen</PresentationFormat>
  <Paragraphs>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Garamond</vt:lpstr>
      <vt:lpstr>Wingdings</vt:lpstr>
      <vt:lpstr>Organic</vt:lpstr>
      <vt:lpstr>Aspect Based Sentiment Analysis </vt:lpstr>
      <vt:lpstr>Overview</vt:lpstr>
      <vt:lpstr>Motivation</vt:lpstr>
      <vt:lpstr>Background</vt:lpstr>
      <vt:lpstr>PowerPoint Presentation</vt:lpstr>
      <vt:lpstr>Aspect Based Sentiment Analysis</vt:lpstr>
      <vt:lpstr>Approach Task Flow</vt:lpstr>
      <vt:lpstr>Algorithms Used</vt:lpstr>
      <vt:lpstr>Experimental Setup</vt:lpstr>
      <vt:lpstr>Games in the Study</vt:lpstr>
      <vt:lpstr>Steps</vt:lpstr>
      <vt:lpstr>Results</vt:lpstr>
      <vt:lpstr>Classifier Performance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Hiten Gupta</cp:lastModifiedBy>
  <cp:revision>19</cp:revision>
  <dcterms:created xsi:type="dcterms:W3CDTF">2013-07-15T20:23:31Z</dcterms:created>
  <dcterms:modified xsi:type="dcterms:W3CDTF">2018-05-06T18:24:47Z</dcterms:modified>
</cp:coreProperties>
</file>