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Aspect Based Sentiment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4300" dirty="0"/>
              <a:t>A study on crowdsourced game reviews</a:t>
            </a:r>
          </a:p>
          <a:p>
            <a:pPr algn="l"/>
            <a:r>
              <a:rPr lang="en-US" sz="3600" dirty="0"/>
              <a:t>				  								 Hiten Gupta</a:t>
            </a:r>
          </a:p>
          <a:p>
            <a:pPr algn="l"/>
            <a:r>
              <a:rPr lang="en-US" sz="3600" dirty="0"/>
              <a:t>							      					 </a:t>
            </a:r>
            <a:r>
              <a:rPr lang="en-US" sz="3600" dirty="0" err="1"/>
              <a:t>Raseshwari</a:t>
            </a:r>
            <a:r>
              <a:rPr lang="en-US" sz="3600" dirty="0"/>
              <a:t> </a:t>
            </a:r>
            <a:r>
              <a:rPr lang="en-US" sz="3600" dirty="0" err="1"/>
              <a:t>Pulle</a:t>
            </a:r>
            <a:endParaRPr lang="en-US" sz="3600" dirty="0"/>
          </a:p>
          <a:p>
            <a:pPr algn="l"/>
            <a:r>
              <a:rPr lang="en-US" sz="3600" dirty="0"/>
              <a:t>					                                   					 Sultan </a:t>
            </a:r>
            <a:r>
              <a:rPr lang="en-US" sz="3600" dirty="0" err="1"/>
              <a:t>mira</a:t>
            </a:r>
            <a:endParaRPr lang="en-US" sz="3600" dirty="0"/>
          </a:p>
          <a:p>
            <a:pPr algn="l"/>
            <a:r>
              <a:rPr lang="en-US" sz="3600" dirty="0"/>
              <a:t>							   					 Prakhar Rawat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6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122A-A124-43CC-953F-F21CE653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4B1FB-D2B6-4F97-A3FA-BAC84AB57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Motivation</a:t>
            </a:r>
          </a:p>
          <a:p>
            <a:r>
              <a:rPr lang="en-US" dirty="0"/>
              <a:t>Context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Experimental Setup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Validation</a:t>
            </a:r>
          </a:p>
          <a:p>
            <a:r>
              <a:rPr lang="en-US" dirty="0"/>
              <a:t>Threats to validity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8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968A-CE48-4354-B41F-DE8932F5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DA59-EC69-4D8B-88E7-FFE6D6FA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24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</TotalTime>
  <Words>22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Aspect Based Sentiment Analysis </vt:lpstr>
      <vt:lpstr>Overviews</vt:lpstr>
      <vt:lpstr>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Hiten Gupta</cp:lastModifiedBy>
  <cp:revision>3</cp:revision>
  <dcterms:created xsi:type="dcterms:W3CDTF">2013-07-15T20:23:31Z</dcterms:created>
  <dcterms:modified xsi:type="dcterms:W3CDTF">2018-05-05T15:29:28Z</dcterms:modified>
</cp:coreProperties>
</file>