
<file path=[Content_Types].xml><?xml version="1.0" encoding="utf-8"?>
<Types xmlns="http://schemas.openxmlformats.org/package/2006/content-types">
  <Default Extension="png" ContentType="image/png"/>
  <Default Extension="jpg&amp;ehk=c0Ap5rqVPQPoDoSxmeQR6g&amp;r=0&amp;pid=OfficeInsert" ContentType="image/jpeg"/>
  <Default Extension="jpg&amp;ehk=b" ContentType="image/jpeg"/>
  <Default Extension="jpeg" ContentType="image/jpeg"/>
  <Default Extension="rels" ContentType="application/vnd.openxmlformats-package.relationships+xml"/>
  <Default Extension="xml" ContentType="application/xml"/>
  <Default Extension="png&amp;ehk=MRtliTQFHni0XDP1evZHV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0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2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0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2.jpg&amp;ehk=b"/><Relationship Id="rId4" Type="http://schemas.openxmlformats.org/officeDocument/2006/relationships/hyperlink" Target="https://commons.wikimedia.org/wiki/File:Overwatch_circle_logo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B2A3C-1686-432B-AB46-55A8782C71B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75FA204-24C2-4CE0-877E-B1C9CFA95E0F}">
      <dgm:prSet phldrT="[Text]"/>
      <dgm:spPr/>
      <dgm:t>
        <a:bodyPr/>
        <a:lstStyle/>
        <a:p>
          <a:r>
            <a:rPr lang="en-US" dirty="0"/>
            <a:t>Devil May Cry</a:t>
          </a:r>
        </a:p>
      </dgm:t>
    </dgm:pt>
    <dgm:pt modelId="{52118AC7-138E-4E92-A31A-978FDF379C73}" type="parTrans" cxnId="{AA9AFAF0-A46F-488B-BCCC-2737BF853D7C}">
      <dgm:prSet/>
      <dgm:spPr/>
      <dgm:t>
        <a:bodyPr/>
        <a:lstStyle/>
        <a:p>
          <a:endParaRPr lang="en-US"/>
        </a:p>
      </dgm:t>
    </dgm:pt>
    <dgm:pt modelId="{474052E4-DF43-443D-9316-4B532858B070}" type="sibTrans" cxnId="{AA9AFAF0-A46F-488B-BCCC-2737BF853D7C}">
      <dgm:prSet/>
      <dgm:spPr/>
      <dgm:t>
        <a:bodyPr/>
        <a:lstStyle/>
        <a:p>
          <a:endParaRPr lang="en-US"/>
        </a:p>
      </dgm:t>
    </dgm:pt>
    <dgm:pt modelId="{51526FBE-9DA7-4A91-AF34-3ED195A1C4D8}">
      <dgm:prSet phldrT="[Text]"/>
      <dgm:spPr/>
      <dgm:t>
        <a:bodyPr/>
        <a:lstStyle/>
        <a:p>
          <a:r>
            <a:rPr lang="en-US" dirty="0"/>
            <a:t>Overwatch</a:t>
          </a:r>
        </a:p>
      </dgm:t>
    </dgm:pt>
    <dgm:pt modelId="{28F7FDA6-4BBD-461B-8AD0-DA75029BA9B2}" type="parTrans" cxnId="{2B06E2D6-0BC3-45E6-9B58-767310E5AA6D}">
      <dgm:prSet/>
      <dgm:spPr/>
      <dgm:t>
        <a:bodyPr/>
        <a:lstStyle/>
        <a:p>
          <a:endParaRPr lang="en-US"/>
        </a:p>
      </dgm:t>
    </dgm:pt>
    <dgm:pt modelId="{C21CA42E-D1FB-48B5-8BE9-E9CF5EFE0328}" type="sibTrans" cxnId="{2B06E2D6-0BC3-45E6-9B58-767310E5AA6D}">
      <dgm:prSet/>
      <dgm:spPr/>
      <dgm:t>
        <a:bodyPr/>
        <a:lstStyle/>
        <a:p>
          <a:endParaRPr lang="en-US"/>
        </a:p>
      </dgm:t>
    </dgm:pt>
    <dgm:pt modelId="{DFB56616-D614-4DED-9088-B64D7A4EB445}">
      <dgm:prSet phldrT="[Text]"/>
      <dgm:spPr/>
      <dgm:t>
        <a:bodyPr/>
        <a:lstStyle/>
        <a:p>
          <a:r>
            <a:rPr lang="en-US" dirty="0"/>
            <a:t>Call of Duty : Black Ops</a:t>
          </a:r>
        </a:p>
      </dgm:t>
    </dgm:pt>
    <dgm:pt modelId="{C47B5028-8A15-417B-A5EA-7E72B9D13E10}" type="parTrans" cxnId="{4BD459E6-66EC-4D2B-99B0-8B7FB8BD9A93}">
      <dgm:prSet/>
      <dgm:spPr/>
      <dgm:t>
        <a:bodyPr/>
        <a:lstStyle/>
        <a:p>
          <a:endParaRPr lang="en-US"/>
        </a:p>
      </dgm:t>
    </dgm:pt>
    <dgm:pt modelId="{086FF3F8-12E2-4A8C-91A4-C3304EFFA742}" type="sibTrans" cxnId="{4BD459E6-66EC-4D2B-99B0-8B7FB8BD9A93}">
      <dgm:prSet/>
      <dgm:spPr/>
      <dgm:t>
        <a:bodyPr/>
        <a:lstStyle/>
        <a:p>
          <a:endParaRPr lang="en-US"/>
        </a:p>
      </dgm:t>
    </dgm:pt>
    <dgm:pt modelId="{AD52DCEA-A3BF-409B-B7CE-5D2502C2FFD9}" type="pres">
      <dgm:prSet presAssocID="{C4EB2A3C-1686-432B-AB46-55A8782C71B9}" presName="Name0" presStyleCnt="0">
        <dgm:presLayoutVars>
          <dgm:dir/>
          <dgm:resizeHandles val="exact"/>
        </dgm:presLayoutVars>
      </dgm:prSet>
      <dgm:spPr/>
    </dgm:pt>
    <dgm:pt modelId="{537A55CD-150D-4D5B-B855-3C1E7FFAF408}" type="pres">
      <dgm:prSet presAssocID="{C4EB2A3C-1686-432B-AB46-55A8782C71B9}" presName="bkgdShp" presStyleLbl="alignAccFollowNode1" presStyleIdx="0" presStyleCnt="1" custScaleX="93487" custScaleY="83501"/>
      <dgm:spPr>
        <a:noFill/>
        <a:ln>
          <a:noFill/>
        </a:ln>
      </dgm:spPr>
    </dgm:pt>
    <dgm:pt modelId="{4F41C160-0A13-47E0-9662-B6FC3D564014}" type="pres">
      <dgm:prSet presAssocID="{C4EB2A3C-1686-432B-AB46-55A8782C71B9}" presName="linComp" presStyleCnt="0"/>
      <dgm:spPr/>
    </dgm:pt>
    <dgm:pt modelId="{BEE3118E-A2E2-4CF7-8206-F2495BAC008B}" type="pres">
      <dgm:prSet presAssocID="{775FA204-24C2-4CE0-877E-B1C9CFA95E0F}" presName="compNode" presStyleCnt="0"/>
      <dgm:spPr/>
    </dgm:pt>
    <dgm:pt modelId="{D88823A1-98D8-4333-800F-B2B3F4CF93D7}" type="pres">
      <dgm:prSet presAssocID="{775FA204-24C2-4CE0-877E-B1C9CFA95E0F}" presName="node" presStyleLbl="node1" presStyleIdx="0" presStyleCnt="3">
        <dgm:presLayoutVars>
          <dgm:bulletEnabled val="1"/>
        </dgm:presLayoutVars>
      </dgm:prSet>
      <dgm:spPr/>
    </dgm:pt>
    <dgm:pt modelId="{0490A74E-6F39-461A-B5EC-B55DA7F1A779}" type="pres">
      <dgm:prSet presAssocID="{775FA204-24C2-4CE0-877E-B1C9CFA95E0F}" presName="invisiNode" presStyleLbl="node1" presStyleIdx="0" presStyleCnt="3"/>
      <dgm:spPr/>
    </dgm:pt>
    <dgm:pt modelId="{D525C9AC-0629-4F3A-90AD-019B071E0132}" type="pres">
      <dgm:prSet presAssocID="{775FA204-24C2-4CE0-877E-B1C9CFA95E0F}" presName="imagNode" presStyleLbl="fgImgPlace1" presStyleIdx="0" presStyleCnt="3" custLinFactNeighborX="-745" custLinFactNeighborY="9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</dgm:spPr>
    </dgm:pt>
    <dgm:pt modelId="{F98F43F7-9FFE-46EC-A6A8-6DCDDB55C03D}" type="pres">
      <dgm:prSet presAssocID="{474052E4-DF43-443D-9316-4B532858B070}" presName="sibTrans" presStyleLbl="sibTrans2D1" presStyleIdx="0" presStyleCnt="0"/>
      <dgm:spPr/>
    </dgm:pt>
    <dgm:pt modelId="{7D0ACA2C-C10D-41D5-8B54-913E1953CB3B}" type="pres">
      <dgm:prSet presAssocID="{51526FBE-9DA7-4A91-AF34-3ED195A1C4D8}" presName="compNode" presStyleCnt="0"/>
      <dgm:spPr/>
    </dgm:pt>
    <dgm:pt modelId="{D07EA911-36B7-4202-8A74-19EE367DA912}" type="pres">
      <dgm:prSet presAssocID="{51526FBE-9DA7-4A91-AF34-3ED195A1C4D8}" presName="node" presStyleLbl="node1" presStyleIdx="1" presStyleCnt="3">
        <dgm:presLayoutVars>
          <dgm:bulletEnabled val="1"/>
        </dgm:presLayoutVars>
      </dgm:prSet>
      <dgm:spPr/>
    </dgm:pt>
    <dgm:pt modelId="{5CEB21BE-D5A1-4772-B28C-66D58F4DFBB8}" type="pres">
      <dgm:prSet presAssocID="{51526FBE-9DA7-4A91-AF34-3ED195A1C4D8}" presName="invisiNode" presStyleLbl="node1" presStyleIdx="1" presStyleCnt="3"/>
      <dgm:spPr/>
    </dgm:pt>
    <dgm:pt modelId="{BFB99FDE-5C77-4FC0-9BAA-A01677A03F15}" type="pres">
      <dgm:prSet presAssocID="{51526FBE-9DA7-4A91-AF34-3ED195A1C4D8}" presName="imagNode" presStyleLbl="fgImgPlace1" presStyleIdx="1" presStyleCnt="3" custScaleX="46583" custScaleY="10144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B63D5E5-1C3F-4487-B2E4-7B84E94FFF9E}" type="pres">
      <dgm:prSet presAssocID="{C21CA42E-D1FB-48B5-8BE9-E9CF5EFE0328}" presName="sibTrans" presStyleLbl="sibTrans2D1" presStyleIdx="0" presStyleCnt="0"/>
      <dgm:spPr/>
    </dgm:pt>
    <dgm:pt modelId="{B70718EA-54C4-422F-8836-E40A2D4A1E5F}" type="pres">
      <dgm:prSet presAssocID="{DFB56616-D614-4DED-9088-B64D7A4EB445}" presName="compNode" presStyleCnt="0"/>
      <dgm:spPr/>
    </dgm:pt>
    <dgm:pt modelId="{1E14E7CE-27A0-4401-B046-492B2C969172}" type="pres">
      <dgm:prSet presAssocID="{DFB56616-D614-4DED-9088-B64D7A4EB445}" presName="node" presStyleLbl="node1" presStyleIdx="2" presStyleCnt="3">
        <dgm:presLayoutVars>
          <dgm:bulletEnabled val="1"/>
        </dgm:presLayoutVars>
      </dgm:prSet>
      <dgm:spPr/>
    </dgm:pt>
    <dgm:pt modelId="{AFAE2659-9C0B-49B3-85E6-E7816786BCAD}" type="pres">
      <dgm:prSet presAssocID="{DFB56616-D614-4DED-9088-B64D7A4EB445}" presName="invisiNode" presStyleLbl="node1" presStyleIdx="2" presStyleCnt="3"/>
      <dgm:spPr/>
    </dgm:pt>
    <dgm:pt modelId="{6AFE8B1C-5D0D-461C-B6E2-9471F0667D80}" type="pres">
      <dgm:prSet presAssocID="{DFB56616-D614-4DED-9088-B64D7A4EB44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B6744D23-115F-4E04-B12D-2325DB671AC0}" type="presOf" srcId="{51526FBE-9DA7-4A91-AF34-3ED195A1C4D8}" destId="{D07EA911-36B7-4202-8A74-19EE367DA912}" srcOrd="0" destOrd="0" presId="urn:microsoft.com/office/officeart/2005/8/layout/pList2"/>
    <dgm:cxn modelId="{7DE69132-0645-4923-8D0E-56D37474DD15}" type="presOf" srcId="{C21CA42E-D1FB-48B5-8BE9-E9CF5EFE0328}" destId="{0B63D5E5-1C3F-4487-B2E4-7B84E94FFF9E}" srcOrd="0" destOrd="0" presId="urn:microsoft.com/office/officeart/2005/8/layout/pList2"/>
    <dgm:cxn modelId="{1BF58935-FA29-4A6D-94DE-C697A6D94872}" type="presOf" srcId="{474052E4-DF43-443D-9316-4B532858B070}" destId="{F98F43F7-9FFE-46EC-A6A8-6DCDDB55C03D}" srcOrd="0" destOrd="0" presId="urn:microsoft.com/office/officeart/2005/8/layout/pList2"/>
    <dgm:cxn modelId="{4A1F5187-6CDA-4619-8621-CDCA04D11A75}" type="presOf" srcId="{DFB56616-D614-4DED-9088-B64D7A4EB445}" destId="{1E14E7CE-27A0-4401-B046-492B2C969172}" srcOrd="0" destOrd="0" presId="urn:microsoft.com/office/officeart/2005/8/layout/pList2"/>
    <dgm:cxn modelId="{22C83BA0-6735-4CE0-9AA0-375479C32077}" type="presOf" srcId="{775FA204-24C2-4CE0-877E-B1C9CFA95E0F}" destId="{D88823A1-98D8-4333-800F-B2B3F4CF93D7}" srcOrd="0" destOrd="0" presId="urn:microsoft.com/office/officeart/2005/8/layout/pList2"/>
    <dgm:cxn modelId="{2B06E2D6-0BC3-45E6-9B58-767310E5AA6D}" srcId="{C4EB2A3C-1686-432B-AB46-55A8782C71B9}" destId="{51526FBE-9DA7-4A91-AF34-3ED195A1C4D8}" srcOrd="1" destOrd="0" parTransId="{28F7FDA6-4BBD-461B-8AD0-DA75029BA9B2}" sibTransId="{C21CA42E-D1FB-48B5-8BE9-E9CF5EFE0328}"/>
    <dgm:cxn modelId="{4BD459E6-66EC-4D2B-99B0-8B7FB8BD9A93}" srcId="{C4EB2A3C-1686-432B-AB46-55A8782C71B9}" destId="{DFB56616-D614-4DED-9088-B64D7A4EB445}" srcOrd="2" destOrd="0" parTransId="{C47B5028-8A15-417B-A5EA-7E72B9D13E10}" sibTransId="{086FF3F8-12E2-4A8C-91A4-C3304EFFA742}"/>
    <dgm:cxn modelId="{AA9AFAF0-A46F-488B-BCCC-2737BF853D7C}" srcId="{C4EB2A3C-1686-432B-AB46-55A8782C71B9}" destId="{775FA204-24C2-4CE0-877E-B1C9CFA95E0F}" srcOrd="0" destOrd="0" parTransId="{52118AC7-138E-4E92-A31A-978FDF379C73}" sibTransId="{474052E4-DF43-443D-9316-4B532858B070}"/>
    <dgm:cxn modelId="{A2E27FF6-E0A7-413F-97BE-4EAD0416A5A0}" type="presOf" srcId="{C4EB2A3C-1686-432B-AB46-55A8782C71B9}" destId="{AD52DCEA-A3BF-409B-B7CE-5D2502C2FFD9}" srcOrd="0" destOrd="0" presId="urn:microsoft.com/office/officeart/2005/8/layout/pList2"/>
    <dgm:cxn modelId="{0D8B7B70-224F-4A1D-AE47-3B2ED8B0D158}" type="presParOf" srcId="{AD52DCEA-A3BF-409B-B7CE-5D2502C2FFD9}" destId="{537A55CD-150D-4D5B-B855-3C1E7FFAF408}" srcOrd="0" destOrd="0" presId="urn:microsoft.com/office/officeart/2005/8/layout/pList2"/>
    <dgm:cxn modelId="{BD313706-1799-49A5-8917-6DD80D7F3A1C}" type="presParOf" srcId="{AD52DCEA-A3BF-409B-B7CE-5D2502C2FFD9}" destId="{4F41C160-0A13-47E0-9662-B6FC3D564014}" srcOrd="1" destOrd="0" presId="urn:microsoft.com/office/officeart/2005/8/layout/pList2"/>
    <dgm:cxn modelId="{CF1208DB-09F1-4230-B5C8-6D2D0D66CF6F}" type="presParOf" srcId="{4F41C160-0A13-47E0-9662-B6FC3D564014}" destId="{BEE3118E-A2E2-4CF7-8206-F2495BAC008B}" srcOrd="0" destOrd="0" presId="urn:microsoft.com/office/officeart/2005/8/layout/pList2"/>
    <dgm:cxn modelId="{D49DE1B6-1DC3-48DC-AC2A-AC2078361B37}" type="presParOf" srcId="{BEE3118E-A2E2-4CF7-8206-F2495BAC008B}" destId="{D88823A1-98D8-4333-800F-B2B3F4CF93D7}" srcOrd="0" destOrd="0" presId="urn:microsoft.com/office/officeart/2005/8/layout/pList2"/>
    <dgm:cxn modelId="{F3F6E090-DA4B-47FF-9E66-C8CD44AA12C4}" type="presParOf" srcId="{BEE3118E-A2E2-4CF7-8206-F2495BAC008B}" destId="{0490A74E-6F39-461A-B5EC-B55DA7F1A779}" srcOrd="1" destOrd="0" presId="urn:microsoft.com/office/officeart/2005/8/layout/pList2"/>
    <dgm:cxn modelId="{3878CC2D-287C-4782-B2DC-0CB257C81BDD}" type="presParOf" srcId="{BEE3118E-A2E2-4CF7-8206-F2495BAC008B}" destId="{D525C9AC-0629-4F3A-90AD-019B071E0132}" srcOrd="2" destOrd="0" presId="urn:microsoft.com/office/officeart/2005/8/layout/pList2"/>
    <dgm:cxn modelId="{5EE5CB5F-041B-4862-BF98-0E837200DDE7}" type="presParOf" srcId="{4F41C160-0A13-47E0-9662-B6FC3D564014}" destId="{F98F43F7-9FFE-46EC-A6A8-6DCDDB55C03D}" srcOrd="1" destOrd="0" presId="urn:microsoft.com/office/officeart/2005/8/layout/pList2"/>
    <dgm:cxn modelId="{06908149-46B9-4A1E-8EB0-0A09976EFD01}" type="presParOf" srcId="{4F41C160-0A13-47E0-9662-B6FC3D564014}" destId="{7D0ACA2C-C10D-41D5-8B54-913E1953CB3B}" srcOrd="2" destOrd="0" presId="urn:microsoft.com/office/officeart/2005/8/layout/pList2"/>
    <dgm:cxn modelId="{E197E191-59D9-44F2-8054-6E0B87772445}" type="presParOf" srcId="{7D0ACA2C-C10D-41D5-8B54-913E1953CB3B}" destId="{D07EA911-36B7-4202-8A74-19EE367DA912}" srcOrd="0" destOrd="0" presId="urn:microsoft.com/office/officeart/2005/8/layout/pList2"/>
    <dgm:cxn modelId="{02722722-4F5C-46BA-813F-B31737535097}" type="presParOf" srcId="{7D0ACA2C-C10D-41D5-8B54-913E1953CB3B}" destId="{5CEB21BE-D5A1-4772-B28C-66D58F4DFBB8}" srcOrd="1" destOrd="0" presId="urn:microsoft.com/office/officeart/2005/8/layout/pList2"/>
    <dgm:cxn modelId="{FF791711-BE4E-44A3-84B0-67C43592ACA9}" type="presParOf" srcId="{7D0ACA2C-C10D-41D5-8B54-913E1953CB3B}" destId="{BFB99FDE-5C77-4FC0-9BAA-A01677A03F15}" srcOrd="2" destOrd="0" presId="urn:microsoft.com/office/officeart/2005/8/layout/pList2"/>
    <dgm:cxn modelId="{0F6BA0CC-BC4D-47CB-8A2E-A310BDB13027}" type="presParOf" srcId="{4F41C160-0A13-47E0-9662-B6FC3D564014}" destId="{0B63D5E5-1C3F-4487-B2E4-7B84E94FFF9E}" srcOrd="3" destOrd="0" presId="urn:microsoft.com/office/officeart/2005/8/layout/pList2"/>
    <dgm:cxn modelId="{BF28AA4D-13DC-4C28-B657-F5C2A2732FFF}" type="presParOf" srcId="{4F41C160-0A13-47E0-9662-B6FC3D564014}" destId="{B70718EA-54C4-422F-8836-E40A2D4A1E5F}" srcOrd="4" destOrd="0" presId="urn:microsoft.com/office/officeart/2005/8/layout/pList2"/>
    <dgm:cxn modelId="{4175DFFF-3036-434F-A237-08FA8DCE1A39}" type="presParOf" srcId="{B70718EA-54C4-422F-8836-E40A2D4A1E5F}" destId="{1E14E7CE-27A0-4401-B046-492B2C969172}" srcOrd="0" destOrd="0" presId="urn:microsoft.com/office/officeart/2005/8/layout/pList2"/>
    <dgm:cxn modelId="{D6CCDD1D-2E76-458A-A9D5-C9F4D9E90387}" type="presParOf" srcId="{B70718EA-54C4-422F-8836-E40A2D4A1E5F}" destId="{AFAE2659-9C0B-49B3-85E6-E7816786BCAD}" srcOrd="1" destOrd="0" presId="urn:microsoft.com/office/officeart/2005/8/layout/pList2"/>
    <dgm:cxn modelId="{9A96234C-8315-4EE2-970C-C3BD06E380BC}" type="presParOf" srcId="{B70718EA-54C4-422F-8836-E40A2D4A1E5F}" destId="{6AFE8B1C-5D0D-461C-B6E2-9471F0667D8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55CD-150D-4D5B-B855-3C1E7FFAF408}">
      <dsp:nvSpPr>
        <dsp:cNvPr id="0" name=""/>
        <dsp:cNvSpPr/>
      </dsp:nvSpPr>
      <dsp:spPr>
        <a:xfrm>
          <a:off x="312663" y="133246"/>
          <a:ext cx="8975873" cy="134871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C9AC-0629-4F3A-90AD-019B071E0132}">
      <dsp:nvSpPr>
        <dsp:cNvPr id="0" name=""/>
        <dsp:cNvSpPr/>
      </dsp:nvSpPr>
      <dsp:spPr>
        <a:xfrm>
          <a:off x="267024" y="226731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23A1-98D8-4333-800F-B2B3F4CF93D7}">
      <dsp:nvSpPr>
        <dsp:cNvPr id="0" name=""/>
        <dsp:cNvSpPr/>
      </dsp:nvSpPr>
      <dsp:spPr>
        <a:xfrm rot="10800000">
          <a:off x="288036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Devil May Cry</a:t>
          </a:r>
        </a:p>
      </dsp:txBody>
      <dsp:txXfrm rot="10800000">
        <a:off x="348747" y="1615202"/>
        <a:ext cx="2698930" cy="1913425"/>
      </dsp:txXfrm>
    </dsp:sp>
    <dsp:sp modelId="{BFB99FDE-5C77-4FC0-9BAA-A01677A03F15}">
      <dsp:nvSpPr>
        <dsp:cNvPr id="0" name=""/>
        <dsp:cNvSpPr/>
      </dsp:nvSpPr>
      <dsp:spPr>
        <a:xfrm>
          <a:off x="4143697" y="206814"/>
          <a:ext cx="1313804" cy="120157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A911-36B7-4202-8A74-19EE367DA912}">
      <dsp:nvSpPr>
        <dsp:cNvPr id="0" name=""/>
        <dsp:cNvSpPr/>
      </dsp:nvSpPr>
      <dsp:spPr>
        <a:xfrm rot="10800000">
          <a:off x="3390423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Overwatch</a:t>
          </a:r>
        </a:p>
      </dsp:txBody>
      <dsp:txXfrm rot="10800000">
        <a:off x="3451134" y="1615202"/>
        <a:ext cx="2698930" cy="1913425"/>
      </dsp:txXfrm>
    </dsp:sp>
    <dsp:sp modelId="{6AFE8B1C-5D0D-461C-B6E2-9471F0667D80}">
      <dsp:nvSpPr>
        <dsp:cNvPr id="0" name=""/>
        <dsp:cNvSpPr/>
      </dsp:nvSpPr>
      <dsp:spPr>
        <a:xfrm>
          <a:off x="6492811" y="215360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E7CE-27A0-4401-B046-492B2C969172}">
      <dsp:nvSpPr>
        <dsp:cNvPr id="0" name=""/>
        <dsp:cNvSpPr/>
      </dsp:nvSpPr>
      <dsp:spPr>
        <a:xfrm rot="10800000">
          <a:off x="6492811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 of Duty : Black Ops</a:t>
          </a:r>
        </a:p>
      </dsp:txBody>
      <dsp:txXfrm rot="10800000">
        <a:off x="6553522" y="1615202"/>
        <a:ext cx="2698930" cy="1913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dirty="0"/>
              <a:t>A study on crowdsourced game reviews</a:t>
            </a:r>
          </a:p>
          <a:p>
            <a:pPr algn="l"/>
            <a:r>
              <a:rPr lang="en-US" sz="3600" dirty="0"/>
              <a:t>				  								 Hiten Gupta</a:t>
            </a:r>
          </a:p>
          <a:p>
            <a:pPr algn="l"/>
            <a:r>
              <a:rPr lang="en-US" sz="3600" dirty="0"/>
              <a:t>							      					 </a:t>
            </a:r>
            <a:r>
              <a:rPr lang="en-US" sz="3600" dirty="0" err="1"/>
              <a:t>Raseshwari</a:t>
            </a:r>
            <a:r>
              <a:rPr lang="en-US" sz="3600" dirty="0"/>
              <a:t> </a:t>
            </a:r>
            <a:r>
              <a:rPr lang="en-US" sz="3600" dirty="0" err="1"/>
              <a:t>Pulle</a:t>
            </a:r>
            <a:endParaRPr lang="en-US" sz="3600" dirty="0"/>
          </a:p>
          <a:p>
            <a:pPr algn="l"/>
            <a:r>
              <a:rPr lang="en-US" sz="3600" dirty="0"/>
              <a:t>					                                   					 Sultan </a:t>
            </a:r>
            <a:r>
              <a:rPr lang="en-US" sz="3600" dirty="0" err="1"/>
              <a:t>mira</a:t>
            </a:r>
            <a:endParaRPr lang="en-US" sz="3600" dirty="0"/>
          </a:p>
          <a:p>
            <a:pPr algn="l"/>
            <a:r>
              <a:rPr lang="en-US" sz="3600" dirty="0"/>
              <a:t>							   					 Prakhar Rawat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22A-A124-43CC-953F-F21CE653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B1FB-D2B6-4F97-A3FA-BAC84AB5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Threats to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8A-CE48-4354-B41F-DE8932F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A59-EC69-4D8B-88E7-FFE6D6F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game companies invest a substantial amount of time and money in user experience design, the efforts of user experience specialists are not enough to guarantee a successful game release.</a:t>
            </a:r>
          </a:p>
          <a:p>
            <a:r>
              <a:rPr lang="en-US" dirty="0"/>
              <a:t>Though the users enjoyed separate parts of the game, a narrative that did not meet the players’ expectations spoiled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300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BE9-B685-4995-B7BA-CD008C827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3476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913F9-12AF-47BA-9160-F524A67AF5C1}"/>
              </a:ext>
            </a:extLst>
          </p:cNvPr>
          <p:cNvSpPr txBox="1"/>
          <p:nvPr/>
        </p:nvSpPr>
        <p:spPr>
          <a:xfrm>
            <a:off x="1024759" y="1434662"/>
            <a:ext cx="9774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An aspect based sentiment analysis (ABSA) is performed when user sentiment of certain aspects of a multi-aspect entity is to be measured, in a dataset gathered from user comments, such as online forums or user created reviews. Video games have plenty of aspects that the user consider when playing, e.g. playability, graphics, storyline.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1026" name="Picture 2" descr="Image result for Aspect based sentiment analysis">
            <a:extLst>
              <a:ext uri="{FF2B5EF4-FFF2-40B4-BE49-F238E27FC236}">
                <a16:creationId xmlns:a16="http://schemas.microsoft.com/office/drawing/2014/main" id="{81B8E2D1-3FDC-49ED-BEF1-FF1BCDF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3908871"/>
            <a:ext cx="5728139" cy="20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ntiment analysis">
            <a:extLst>
              <a:ext uri="{FF2B5EF4-FFF2-40B4-BE49-F238E27FC236}">
                <a16:creationId xmlns:a16="http://schemas.microsoft.com/office/drawing/2014/main" id="{2E5EAC89-1505-4312-A9B1-3A31EA87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45" y="3908871"/>
            <a:ext cx="3842635" cy="17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024-AEA8-423A-A527-C5BA200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in the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332AF-F31A-43FC-801A-6140476BF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61757"/>
              </p:ext>
            </p:extLst>
          </p:nvPr>
        </p:nvGraphicFramePr>
        <p:xfrm>
          <a:off x="1295400" y="2285999"/>
          <a:ext cx="9601200" cy="35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9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3D6F-52D4-4E9D-88F7-775B82C6F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8437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F8A-CC7A-46D2-A85E-1CC65F2D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1A6E-64E1-45D9-804F-02AD9B4D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2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162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Aspect Based Sentiment Analysis </vt:lpstr>
      <vt:lpstr>Overviews</vt:lpstr>
      <vt:lpstr>Motivation</vt:lpstr>
      <vt:lpstr>Context</vt:lpstr>
      <vt:lpstr>PowerPoint Presentation</vt:lpstr>
      <vt:lpstr>Games in the Study</vt:lpstr>
      <vt:lpstr>Approach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Hiten Gupta</cp:lastModifiedBy>
  <cp:revision>9</cp:revision>
  <dcterms:created xsi:type="dcterms:W3CDTF">2013-07-15T20:23:31Z</dcterms:created>
  <dcterms:modified xsi:type="dcterms:W3CDTF">2018-05-05T16:51:03Z</dcterms:modified>
</cp:coreProperties>
</file>