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816" r:id="rId2"/>
    <p:sldMasterId id="2147483834" r:id="rId3"/>
    <p:sldMasterId id="2147483852" r:id="rId4"/>
    <p:sldMasterId id="2147483870" r:id="rId5"/>
    <p:sldMasterId id="2147483887" r:id="rId6"/>
    <p:sldMasterId id="2147483904" r:id="rId7"/>
    <p:sldMasterId id="2147483922" r:id="rId8"/>
    <p:sldMasterId id="2147483940" r:id="rId9"/>
  </p:sldMasterIdLst>
  <p:sldIdLst>
    <p:sldId id="259" r:id="rId10"/>
    <p:sldId id="262" r:id="rId11"/>
    <p:sldId id="265" r:id="rId12"/>
    <p:sldId id="268" r:id="rId13"/>
    <p:sldId id="271" r:id="rId14"/>
    <p:sldId id="274" r:id="rId15"/>
    <p:sldId id="277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1.xml" /><Relationship Id="rId11" Type="http://schemas.openxmlformats.org/officeDocument/2006/relationships/slide" Target="slides/slide2.xml" /><Relationship Id="rId12" Type="http://schemas.openxmlformats.org/officeDocument/2006/relationships/slide" Target="slides/slide3.xml" /><Relationship Id="rId13" Type="http://schemas.openxmlformats.org/officeDocument/2006/relationships/slide" Target="slides/slide4.xml" /><Relationship Id="rId14" Type="http://schemas.openxmlformats.org/officeDocument/2006/relationships/slide" Target="slides/slide5.xml" /><Relationship Id="rId15" Type="http://schemas.openxmlformats.org/officeDocument/2006/relationships/slide" Target="slides/slide6.xml" /><Relationship Id="rId16" Type="http://schemas.openxmlformats.org/officeDocument/2006/relationships/slide" Target="slides/slide7.xml" /><Relationship Id="rId17" Type="http://schemas.openxmlformats.org/officeDocument/2006/relationships/slide" Target="slides/slide8.xml" /><Relationship Id="rId18" Type="http://schemas.openxmlformats.org/officeDocument/2006/relationships/slide" Target="slides/slide9.xml" /><Relationship Id="rId19" Type="http://schemas.openxmlformats.org/officeDocument/2006/relationships/slide" Target="slides/slide10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1.xml" /><Relationship Id="rId21" Type="http://schemas.openxmlformats.org/officeDocument/2006/relationships/slide" Target="slides/slide12.xml" /><Relationship Id="rId22" Type="http://schemas.openxmlformats.org/officeDocument/2006/relationships/slide" Target="slides/slide13.xml" /><Relationship Id="rId23" Type="http://schemas.openxmlformats.org/officeDocument/2006/relationships/slide" Target="slides/slide14.xml" /><Relationship Id="rId24" Type="http://schemas.openxmlformats.org/officeDocument/2006/relationships/slide" Target="slides/slide15.xml" /><Relationship Id="rId25" Type="http://schemas.openxmlformats.org/officeDocument/2006/relationships/tags" Target="tags/tag1.xml" /><Relationship Id="rId26" Type="http://schemas.openxmlformats.org/officeDocument/2006/relationships/presProps" Target="presProps.xml" /><Relationship Id="rId27" Type="http://schemas.openxmlformats.org/officeDocument/2006/relationships/viewProps" Target="viewProps.xml" /><Relationship Id="rId28" Type="http://schemas.openxmlformats.org/officeDocument/2006/relationships/theme" Target="theme/theme1.xml" /><Relationship Id="rId29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8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2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9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4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4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4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4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4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4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4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4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4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5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5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5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5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5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5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5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5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slideMaster" Target="../slideMasters/slideMaster5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B2BA5A-337E-4D11-B42B-E20B10FB6E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2295E5-E339-4485-9983-8A8125250F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19843"/>
      </p:ext>
    </p:extLst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72091"/>
      </p:ext>
    </p:extLst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20537"/>
      </p:ext>
    </p:extLst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43766"/>
      </p:ext>
    </p:extLst>
  </p:cSld>
  <p:clrMapOvr>
    <a:masterClrMapping/>
  </p:clrMapOvr>
  <p:transition/>
  <p:timing/>
</p:sldLayout>
</file>

<file path=ppt/slideLayouts/slideLayout10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31472"/>
      </p:ext>
    </p:extLst>
  </p:cSld>
  <p:clrMapOvr>
    <a:masterClrMapping/>
  </p:clrMapOvr>
  <p:transition/>
  <p:timing/>
</p:sldLayout>
</file>

<file path=ppt/slideLayouts/slideLayout10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55092"/>
      </p:ext>
    </p:extLst>
  </p:cSld>
  <p:clrMapOvr>
    <a:masterClrMapping/>
  </p:clrMapOvr>
  <p:transition/>
  <p:timing/>
</p:sldLayout>
</file>

<file path=ppt/slideLayouts/slideLayout10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61326"/>
      </p:ext>
    </p:extLst>
  </p:cSld>
  <p:clrMapOvr>
    <a:masterClrMapping/>
  </p:clrMapOvr>
  <p:transition/>
  <p:timing/>
</p:sldLayout>
</file>

<file path=ppt/slideLayouts/slideLayout10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08294"/>
      </p:ext>
    </p:extLst>
  </p:cSld>
  <p:clrMapOvr>
    <a:masterClrMapping/>
  </p:clrMapOvr>
  <p:transition/>
  <p:timing/>
</p:sldLayout>
</file>

<file path=ppt/slideLayouts/slideLayout10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27651"/>
      </p:ext>
    </p:extLst>
  </p:cSld>
  <p:clrMapOvr>
    <a:masterClrMapping/>
  </p:clrMapOvr>
  <p:transition/>
  <p:timing/>
</p:sldLayout>
</file>

<file path=ppt/slideLayouts/slideLayout10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710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32F6C9-F9F1-4343-9868-C1985527B9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18977"/>
      </p:ext>
    </p:extLst>
  </p:cSld>
  <p:clrMapOvr>
    <a:masterClrMapping/>
  </p:clrMapOvr>
  <p:transition/>
  <p:timing/>
</p:sldLayout>
</file>

<file path=ppt/slideLayouts/slideLayout1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58178"/>
      </p:ext>
    </p:extLst>
  </p:cSld>
  <p:clrMapOvr>
    <a:masterClrMapping/>
  </p:clrMapOvr>
  <p:transition/>
  <p:timing/>
</p:sldLayout>
</file>

<file path=ppt/slideLayouts/slideLayout1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7873"/>
      </p:ext>
    </p:extLst>
  </p:cSld>
  <p:clrMapOvr>
    <a:masterClrMapping/>
  </p:clrMapOvr>
  <p:transition/>
  <p:timing/>
</p:sldLayout>
</file>

<file path=ppt/slideLayouts/slideLayout1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39505"/>
      </p:ext>
    </p:extLst>
  </p:cSld>
  <p:clrMapOvr>
    <a:masterClrMapping/>
  </p:clrMapOvr>
  <p:transition/>
  <p:timing/>
</p:sldLayout>
</file>

<file path=ppt/slideLayouts/slideLayout1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12962"/>
      </p:ext>
    </p:extLst>
  </p:cSld>
  <p:clrMapOvr>
    <a:masterClrMapping/>
  </p:clrMapOvr>
  <p:transition/>
  <p:timing/>
</p:sldLayout>
</file>

<file path=ppt/slideLayouts/slideLayout1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13978"/>
      </p:ext>
    </p:extLst>
  </p:cSld>
  <p:clrMapOvr>
    <a:masterClrMapping/>
  </p:clrMapOvr>
  <p:transition/>
  <p:timing/>
</p:sldLayout>
</file>

<file path=ppt/slideLayouts/slideLayout1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52197"/>
      </p:ext>
    </p:extLst>
  </p:cSld>
  <p:clrMapOvr>
    <a:masterClrMapping/>
  </p:clrMapOvr>
  <p:transition/>
  <p:timing/>
</p:sldLayout>
</file>

<file path=ppt/slideLayouts/slideLayout1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19541"/>
      </p:ext>
    </p:extLst>
  </p:cSld>
  <p:clrMapOvr>
    <a:masterClrMapping/>
  </p:clrMapOvr>
  <p:transition/>
  <p:timing/>
</p:sldLayout>
</file>

<file path=ppt/slideLayouts/slideLayout1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03378"/>
      </p:ext>
    </p:extLst>
  </p:cSld>
  <p:clrMapOvr>
    <a:masterClrMapping/>
  </p:clrMapOvr>
  <p:transition/>
  <p:timing/>
</p:sldLayout>
</file>

<file path=ppt/slideLayouts/slideLayout1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4386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7873"/>
      </p:ext>
    </p:extLst>
  </p:cSld>
  <p:clrMapOvr>
    <a:masterClrMapping/>
  </p:clrMapOvr>
  <p:transition/>
  <p:timing/>
</p:sldLayout>
</file>

<file path=ppt/slideLayouts/slideLayout1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43121"/>
      </p:ext>
    </p:extLst>
  </p:cSld>
  <p:clrMapOvr>
    <a:masterClrMapping/>
  </p:clrMapOvr>
  <p:transition/>
  <p:timing/>
</p:sldLayout>
</file>

<file path=ppt/slideLayouts/slideLayout1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00243"/>
      </p:ext>
    </p:extLst>
  </p:cSld>
  <p:clrMapOvr>
    <a:masterClrMapping/>
  </p:clrMapOvr>
  <p:transition/>
  <p:timing/>
</p:sldLayout>
</file>

<file path=ppt/slideLayouts/slideLayout1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21267"/>
      </p:ext>
    </p:extLst>
  </p:cSld>
  <p:clrMapOvr>
    <a:masterClrMapping/>
  </p:clrMapOvr>
  <p:transition/>
  <p:timing/>
</p:sldLayout>
</file>

<file path=ppt/slideLayouts/slideLayout1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75353"/>
      </p:ext>
    </p:extLst>
  </p:cSld>
  <p:clrMapOvr>
    <a:masterClrMapping/>
  </p:clrMapOvr>
  <p:transition/>
  <p:timing/>
</p:sldLayout>
</file>

<file path=ppt/slideLayouts/slideLayout1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70261"/>
      </p:ext>
    </p:extLst>
  </p:cSld>
  <p:clrMapOvr>
    <a:masterClrMapping/>
  </p:clrMapOvr>
  <p:transition/>
  <p:timing/>
</p:sldLayout>
</file>

<file path=ppt/slideLayouts/slideLayout1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21404"/>
      </p:ext>
    </p:extLst>
  </p:cSld>
  <p:clrMapOvr>
    <a:masterClrMapping/>
  </p:clrMapOvr>
  <p:transition/>
  <p:timing/>
</p:sldLayout>
</file>

<file path=ppt/slideLayouts/slideLayout1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37904"/>
      </p:ext>
    </p:extLst>
  </p:cSld>
  <p:clrMapOvr>
    <a:masterClrMapping/>
  </p:clrMapOvr>
  <p:transition/>
  <p:timing/>
</p:sldLayout>
</file>

<file path=ppt/slideLayouts/slideLayout1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83021"/>
      </p:ext>
    </p:extLst>
  </p:cSld>
  <p:clrMapOvr>
    <a:masterClrMapping/>
  </p:clrMapOvr>
  <p:transition/>
  <p:timing/>
</p:sldLayout>
</file>

<file path=ppt/slideLayouts/slideLayout1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90875"/>
      </p:ext>
    </p:extLst>
  </p:cSld>
  <p:clrMapOvr>
    <a:masterClrMapping/>
  </p:clrMapOvr>
  <p:transition/>
  <p:timing/>
</p:sldLayout>
</file>

<file path=ppt/slideLayouts/slideLayout1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787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39505"/>
      </p:ext>
    </p:extLst>
  </p:cSld>
  <p:clrMapOvr>
    <a:masterClrMapping/>
  </p:clrMapOvr>
  <p:transition/>
  <p:timing/>
</p:sldLayout>
</file>

<file path=ppt/slideLayouts/slideLayout1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39505"/>
      </p:ext>
    </p:extLst>
  </p:cSld>
  <p:clrMapOvr>
    <a:masterClrMapping/>
  </p:clrMapOvr>
  <p:transition/>
  <p:timing/>
</p:sldLayout>
</file>

<file path=ppt/slideLayouts/slideLayout1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12962"/>
      </p:ext>
    </p:extLst>
  </p:cSld>
  <p:clrMapOvr>
    <a:masterClrMapping/>
  </p:clrMapOvr>
  <p:transition/>
  <p:timing/>
</p:sldLayout>
</file>

<file path=ppt/slideLayouts/slideLayout1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13978"/>
      </p:ext>
    </p:extLst>
  </p:cSld>
  <p:clrMapOvr>
    <a:masterClrMapping/>
  </p:clrMapOvr>
  <p:transition/>
  <p:timing/>
</p:sldLayout>
</file>

<file path=ppt/slideLayouts/slideLayout1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52197"/>
      </p:ext>
    </p:extLst>
  </p:cSld>
  <p:clrMapOvr>
    <a:masterClrMapping/>
  </p:clrMapOvr>
  <p:transition/>
  <p:timing/>
</p:sldLayout>
</file>

<file path=ppt/slideLayouts/slideLayout1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19541"/>
      </p:ext>
    </p:extLst>
  </p:cSld>
  <p:clrMapOvr>
    <a:masterClrMapping/>
  </p:clrMapOvr>
  <p:transition/>
  <p:timing/>
</p:sldLayout>
</file>

<file path=ppt/slideLayouts/slideLayout1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03378"/>
      </p:ext>
    </p:extLst>
  </p:cSld>
  <p:clrMapOvr>
    <a:masterClrMapping/>
  </p:clrMapOvr>
  <p:transition/>
  <p:timing/>
</p:sldLayout>
</file>

<file path=ppt/slideLayouts/slideLayout1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4386"/>
      </p:ext>
    </p:extLst>
  </p:cSld>
  <p:clrMapOvr>
    <a:masterClrMapping/>
  </p:clrMapOvr>
  <p:transition/>
  <p:timing/>
</p:sldLayout>
</file>

<file path=ppt/slideLayouts/slideLayout1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43121"/>
      </p:ext>
    </p:extLst>
  </p:cSld>
  <p:clrMapOvr>
    <a:masterClrMapping/>
  </p:clrMapOvr>
  <p:transition/>
  <p:timing/>
</p:sldLayout>
</file>

<file path=ppt/slideLayouts/slideLayout1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00243"/>
      </p:ext>
    </p:extLst>
  </p:cSld>
  <p:clrMapOvr>
    <a:masterClrMapping/>
  </p:clrMapOvr>
  <p:transition/>
  <p:timing/>
</p:sldLayout>
</file>

<file path=ppt/slideLayouts/slideLayout1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2126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12962"/>
      </p:ext>
    </p:extLst>
  </p:cSld>
  <p:clrMapOvr>
    <a:masterClrMapping/>
  </p:clrMapOvr>
  <p:transition/>
  <p:timing/>
</p:sldLayout>
</file>

<file path=ppt/slideLayouts/slideLayout1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75353"/>
      </p:ext>
    </p:extLst>
  </p:cSld>
  <p:clrMapOvr>
    <a:masterClrMapping/>
  </p:clrMapOvr>
  <p:transition/>
  <p:timing/>
</p:sldLayout>
</file>

<file path=ppt/slideLayouts/slideLayout1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70261"/>
      </p:ext>
    </p:extLst>
  </p:cSld>
  <p:clrMapOvr>
    <a:masterClrMapping/>
  </p:clrMapOvr>
  <p:transition/>
  <p:timing/>
</p:sldLayout>
</file>

<file path=ppt/slideLayouts/slideLayout1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21404"/>
      </p:ext>
    </p:extLst>
  </p:cSld>
  <p:clrMapOvr>
    <a:masterClrMapping/>
  </p:clrMapOvr>
  <p:transition/>
  <p:timing/>
</p:sldLayout>
</file>

<file path=ppt/slideLayouts/slideLayout1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37904"/>
      </p:ext>
    </p:extLst>
  </p:cSld>
  <p:clrMapOvr>
    <a:masterClrMapping/>
  </p:clrMapOvr>
  <p:transition/>
  <p:timing/>
</p:sldLayout>
</file>

<file path=ppt/slideLayouts/slideLayout1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83021"/>
      </p:ext>
    </p:extLst>
  </p:cSld>
  <p:clrMapOvr>
    <a:masterClrMapping/>
  </p:clrMapOvr>
  <p:transition/>
  <p:timing/>
</p:sldLayout>
</file>

<file path=ppt/slideLayouts/slideLayout1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908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1397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5219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1954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033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438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900C34-4D25-4542-9E49-9BBAB56016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43121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002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21267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75353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70261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21404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37904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83021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90875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1787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192487-4595-42D7-A1A0-46BCCD2D3C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39505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1296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13978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52197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19541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03378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4386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43121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00243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2126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99FAFD-587A-4A88-86BD-B020854E9D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75353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70261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21404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ct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3790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8302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90875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36521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9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125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0930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10028F2-7092-42AF-9443-1979E48FEC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67382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5743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1999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2050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9352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4532"/>
      </p:ext>
    </p:extLst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5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9236"/>
      </p:ext>
    </p:extLst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7018"/>
      </p:ext>
    </p:extLst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3498"/>
      </p:ext>
    </p:extLst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3543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C7AD96F-399F-4D91-B962-A73DD2F349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0479"/>
      </p:ext>
    </p:extLst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5754"/>
      </p:ext>
    </p:extLst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6829"/>
      </p:ext>
    </p:extLst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36521"/>
      </p:ext>
    </p:extLst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90"/>
      </p:ext>
    </p:extLst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1252"/>
      </p:ext>
    </p:extLst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09301"/>
      </p:ext>
    </p:extLst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67382"/>
      </p:ext>
    </p:extLst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5743"/>
      </p:ext>
    </p:extLst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199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A7EC1AB-FB0B-46BC-B831-EBCA001019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2050"/>
      </p:ext>
    </p:extLst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9352"/>
      </p:ext>
    </p:extLst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4532"/>
      </p:ext>
    </p:extLst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rect l="l" t="t" r="r" b="b"/>
              <a:pathLst>
                <a:path w="10000" h="7945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9236"/>
      </p:ext>
    </p:extLst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7018"/>
      </p:ext>
    </p:extLst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3498"/>
      </p:ext>
    </p:extLst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35431"/>
      </p:ext>
    </p:extLst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0479"/>
      </p:ext>
    </p:extLst>
  </p:cSld>
  <p:clrMapOvr>
    <a:masterClrMapping/>
  </p:clrMapOvr>
  <p:transition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5754"/>
      </p:ext>
    </p:extLst>
  </p:cSld>
  <p:clrMapOvr>
    <a:masterClrMapping/>
  </p:clrMapOvr>
  <p:transition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682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271244-2ED0-4C9E-848A-7A2F0869E5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23926"/>
      </p:ext>
    </p:extLst>
  </p:cSld>
  <p:clrMapOvr>
    <a:masterClrMapping/>
  </p:clrMapOvr>
  <p:transition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26376"/>
      </p:ext>
    </p:extLst>
  </p:cSld>
  <p:clrMapOvr>
    <a:masterClrMapping/>
  </p:clrMapOvr>
  <p:transition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19035"/>
      </p:ext>
    </p:extLst>
  </p:cSld>
  <p:clrMapOvr>
    <a:masterClrMapping/>
  </p:clrMapOvr>
  <p:transition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61591"/>
      </p:ext>
    </p:extLst>
  </p:cSld>
  <p:clrMapOvr>
    <a:masterClrMapping/>
  </p:clrMapOvr>
  <p:transition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19843"/>
      </p:ext>
    </p:extLst>
  </p:cSld>
  <p:clrMapOvr>
    <a:masterClrMapping/>
  </p:clrMapOvr>
  <p:transition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72091"/>
      </p:ext>
    </p:extLst>
  </p:cSld>
  <p:clrMapOvr>
    <a:masterClrMapping/>
  </p:clrMapOvr>
  <p:transition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20537"/>
      </p:ext>
    </p:extLst>
  </p:cSld>
  <p:clrMapOvr>
    <a:masterClrMapping/>
  </p:clrMapOvr>
  <p:transition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43766"/>
      </p:ext>
    </p:extLst>
  </p:cSld>
  <p:clrMapOvr>
    <a:masterClrMapping/>
  </p:clrMapOvr>
  <p:transition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31472"/>
      </p:ext>
    </p:extLst>
  </p:cSld>
  <p:clrMapOvr>
    <a:masterClrMapping/>
  </p:clrMapOvr>
  <p:transition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5509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951F95-381A-45DE-912E-D6295127AC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61326"/>
      </p:ext>
    </p:extLst>
  </p:cSld>
  <p:clrMapOvr>
    <a:masterClrMapping/>
  </p:clrMapOvr>
  <p:transition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08294"/>
      </p:ext>
    </p:extLst>
  </p:cSld>
  <p:clrMapOvr>
    <a:masterClrMapping/>
  </p:clrMapOvr>
  <p:transition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27651"/>
      </p:ext>
    </p:extLst>
  </p:cSld>
  <p:clrMapOvr>
    <a:masterClrMapping/>
  </p:clrMapOvr>
  <p:transition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7104"/>
      </p:ext>
    </p:extLst>
  </p:cSld>
  <p:clrMapOvr>
    <a:masterClrMapping/>
  </p:clrMapOvr>
  <p:transition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18977"/>
      </p:ext>
    </p:extLst>
  </p:cSld>
  <p:clrMapOvr>
    <a:masterClrMapping/>
  </p:clrMapOvr>
  <p:transition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58178"/>
      </p:ext>
    </p:extLst>
  </p:cSld>
  <p:clrMapOvr>
    <a:masterClrMapping/>
  </p:clrMapOvr>
  <p:transition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23926"/>
      </p:ext>
    </p:extLst>
  </p:cSld>
  <p:clrMapOvr>
    <a:masterClrMapping/>
  </p:clrMapOvr>
  <p:transition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26376"/>
      </p:ext>
    </p:extLst>
  </p:cSld>
  <p:clrMapOvr>
    <a:masterClrMapping/>
  </p:clrMapOvr>
  <p:transition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19035"/>
      </p:ext>
    </p:extLst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6159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5.xml" /><Relationship Id="rId15" Type="http://schemas.openxmlformats.org/officeDocument/2006/relationships/slideLayout" Target="../slideLayouts/slideLayout26.xml" /><Relationship Id="rId16" Type="http://schemas.openxmlformats.org/officeDocument/2006/relationships/slideLayout" Target="../slideLayouts/slideLayout27.xml" /><Relationship Id="rId17" Type="http://schemas.openxmlformats.org/officeDocument/2006/relationships/slideLayout" Target="../slideLayouts/slideLayout28.xml" /><Relationship Id="rId18" Type="http://schemas.openxmlformats.org/officeDocument/2006/relationships/image" Target="../media/image3.png" /><Relationship Id="rId19" Type="http://schemas.openxmlformats.org/officeDocument/2006/relationships/image" Target="../media/image4.png" /><Relationship Id="rId2" Type="http://schemas.openxmlformats.org/officeDocument/2006/relationships/slideLayout" Target="../slideLayouts/slideLayout13.xml" /><Relationship Id="rId20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8.xml" /><Relationship Id="rId11" Type="http://schemas.openxmlformats.org/officeDocument/2006/relationships/slideLayout" Target="../slideLayouts/slideLayout39.xml" /><Relationship Id="rId12" Type="http://schemas.openxmlformats.org/officeDocument/2006/relationships/slideLayout" Target="../slideLayouts/slideLayout40.xml" /><Relationship Id="rId13" Type="http://schemas.openxmlformats.org/officeDocument/2006/relationships/slideLayout" Target="../slideLayouts/slideLayout41.xml" /><Relationship Id="rId14" Type="http://schemas.openxmlformats.org/officeDocument/2006/relationships/slideLayout" Target="../slideLayouts/slideLayout42.xml" /><Relationship Id="rId15" Type="http://schemas.openxmlformats.org/officeDocument/2006/relationships/slideLayout" Target="../slideLayouts/slideLayout43.xml" /><Relationship Id="rId16" Type="http://schemas.openxmlformats.org/officeDocument/2006/relationships/slideLayout" Target="../slideLayouts/slideLayout44.xml" /><Relationship Id="rId17" Type="http://schemas.openxmlformats.org/officeDocument/2006/relationships/slideLayout" Target="../slideLayouts/slideLayout45.xml" /><Relationship Id="rId18" Type="http://schemas.openxmlformats.org/officeDocument/2006/relationships/image" Target="../media/image3.png" /><Relationship Id="rId19" Type="http://schemas.openxmlformats.org/officeDocument/2006/relationships/image" Target="../media/image4.png" /><Relationship Id="rId2" Type="http://schemas.openxmlformats.org/officeDocument/2006/relationships/slideLayout" Target="../slideLayouts/slideLayout30.xml" /><Relationship Id="rId20" Type="http://schemas.openxmlformats.org/officeDocument/2006/relationships/theme" Target="../theme/theme3.xml" /><Relationship Id="rId3" Type="http://schemas.openxmlformats.org/officeDocument/2006/relationships/slideLayout" Target="../slideLayouts/slideLayout31.xml" /><Relationship Id="rId4" Type="http://schemas.openxmlformats.org/officeDocument/2006/relationships/slideLayout" Target="../slideLayouts/slideLayout32.xml" /><Relationship Id="rId5" Type="http://schemas.openxmlformats.org/officeDocument/2006/relationships/slideLayout" Target="../slideLayouts/slideLayout33.xml" /><Relationship Id="rId6" Type="http://schemas.openxmlformats.org/officeDocument/2006/relationships/slideLayout" Target="../slideLayouts/slideLayout34.xml" /><Relationship Id="rId7" Type="http://schemas.openxmlformats.org/officeDocument/2006/relationships/slideLayout" Target="../slideLayouts/slideLayout35.xml" /><Relationship Id="rId8" Type="http://schemas.openxmlformats.org/officeDocument/2006/relationships/slideLayout" Target="../slideLayouts/slideLayout36.xml" /><Relationship Id="rId9" Type="http://schemas.openxmlformats.org/officeDocument/2006/relationships/slideLayout" Target="../slideLayouts/slideLayout37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10" Type="http://schemas.openxmlformats.org/officeDocument/2006/relationships/slideLayout" Target="../slideLayouts/slideLayout55.xml" /><Relationship Id="rId11" Type="http://schemas.openxmlformats.org/officeDocument/2006/relationships/slideLayout" Target="../slideLayouts/slideLayout56.xml" /><Relationship Id="rId12" Type="http://schemas.openxmlformats.org/officeDocument/2006/relationships/slideLayout" Target="../slideLayouts/slideLayout57.xml" /><Relationship Id="rId13" Type="http://schemas.openxmlformats.org/officeDocument/2006/relationships/slideLayout" Target="../slideLayouts/slideLayout58.xml" /><Relationship Id="rId14" Type="http://schemas.openxmlformats.org/officeDocument/2006/relationships/slideLayout" Target="../slideLayouts/slideLayout59.xml" /><Relationship Id="rId15" Type="http://schemas.openxmlformats.org/officeDocument/2006/relationships/slideLayout" Target="../slideLayouts/slideLayout60.xml" /><Relationship Id="rId16" Type="http://schemas.openxmlformats.org/officeDocument/2006/relationships/slideLayout" Target="../slideLayouts/slideLayout61.xml" /><Relationship Id="rId17" Type="http://schemas.openxmlformats.org/officeDocument/2006/relationships/slideLayout" Target="../slideLayouts/slideLayout62.xml" /><Relationship Id="rId18" Type="http://schemas.openxmlformats.org/officeDocument/2006/relationships/image" Target="../media/image7.jpeg" /><Relationship Id="rId19" Type="http://schemas.openxmlformats.org/officeDocument/2006/relationships/theme" Target="../theme/theme4.xml" /><Relationship Id="rId2" Type="http://schemas.openxmlformats.org/officeDocument/2006/relationships/slideLayout" Target="../slideLayouts/slideLayout47.xml" /><Relationship Id="rId3" Type="http://schemas.openxmlformats.org/officeDocument/2006/relationships/slideLayout" Target="../slideLayouts/slideLayout48.xml" /><Relationship Id="rId4" Type="http://schemas.openxmlformats.org/officeDocument/2006/relationships/slideLayout" Target="../slideLayouts/slideLayout49.xml" /><Relationship Id="rId5" Type="http://schemas.openxmlformats.org/officeDocument/2006/relationships/slideLayout" Target="../slideLayouts/slideLayout50.xml" /><Relationship Id="rId6" Type="http://schemas.openxmlformats.org/officeDocument/2006/relationships/slideLayout" Target="../slideLayouts/slideLayout51.xml" /><Relationship Id="rId7" Type="http://schemas.openxmlformats.org/officeDocument/2006/relationships/slideLayout" Target="../slideLayouts/slideLayout52.xml" /><Relationship Id="rId8" Type="http://schemas.openxmlformats.org/officeDocument/2006/relationships/slideLayout" Target="../slideLayouts/slideLayout53.xml" /><Relationship Id="rId9" Type="http://schemas.openxmlformats.org/officeDocument/2006/relationships/slideLayout" Target="../slideLayouts/slideLayout5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10" Type="http://schemas.openxmlformats.org/officeDocument/2006/relationships/slideLayout" Target="../slideLayouts/slideLayout72.xml" /><Relationship Id="rId11" Type="http://schemas.openxmlformats.org/officeDocument/2006/relationships/slideLayout" Target="../slideLayouts/slideLayout73.xml" /><Relationship Id="rId12" Type="http://schemas.openxmlformats.org/officeDocument/2006/relationships/slideLayout" Target="../slideLayouts/slideLayout74.xml" /><Relationship Id="rId13" Type="http://schemas.openxmlformats.org/officeDocument/2006/relationships/slideLayout" Target="../slideLayouts/slideLayout75.xml" /><Relationship Id="rId14" Type="http://schemas.openxmlformats.org/officeDocument/2006/relationships/slideLayout" Target="../slideLayouts/slideLayout76.xml" /><Relationship Id="rId15" Type="http://schemas.openxmlformats.org/officeDocument/2006/relationships/slideLayout" Target="../slideLayouts/slideLayout77.xml" /><Relationship Id="rId16" Type="http://schemas.openxmlformats.org/officeDocument/2006/relationships/slideLayout" Target="../slideLayouts/slideLayout78.xml" /><Relationship Id="rId17" Type="http://schemas.openxmlformats.org/officeDocument/2006/relationships/slideLayout" Target="../slideLayouts/slideLayout79.xml" /><Relationship Id="rId18" Type="http://schemas.openxmlformats.org/officeDocument/2006/relationships/image" Target="../media/image7.jpeg" /><Relationship Id="rId19" Type="http://schemas.openxmlformats.org/officeDocument/2006/relationships/theme" Target="../theme/theme5.xml" /><Relationship Id="rId2" Type="http://schemas.openxmlformats.org/officeDocument/2006/relationships/slideLayout" Target="../slideLayouts/slideLayout64.xml" /><Relationship Id="rId3" Type="http://schemas.openxmlformats.org/officeDocument/2006/relationships/slideLayout" Target="../slideLayouts/slideLayout65.xml" /><Relationship Id="rId4" Type="http://schemas.openxmlformats.org/officeDocument/2006/relationships/slideLayout" Target="../slideLayouts/slideLayout66.xml" /><Relationship Id="rId5" Type="http://schemas.openxmlformats.org/officeDocument/2006/relationships/slideLayout" Target="../slideLayouts/slideLayout67.xml" /><Relationship Id="rId6" Type="http://schemas.openxmlformats.org/officeDocument/2006/relationships/slideLayout" Target="../slideLayouts/slideLayout68.xml" /><Relationship Id="rId7" Type="http://schemas.openxmlformats.org/officeDocument/2006/relationships/slideLayout" Target="../slideLayouts/slideLayout69.xml" /><Relationship Id="rId8" Type="http://schemas.openxmlformats.org/officeDocument/2006/relationships/slideLayout" Target="../slideLayouts/slideLayout70.xml" /><Relationship Id="rId9" Type="http://schemas.openxmlformats.org/officeDocument/2006/relationships/slideLayout" Target="../slideLayouts/slideLayout71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0.xml" /><Relationship Id="rId10" Type="http://schemas.openxmlformats.org/officeDocument/2006/relationships/slideLayout" Target="../slideLayouts/slideLayout89.xml" /><Relationship Id="rId11" Type="http://schemas.openxmlformats.org/officeDocument/2006/relationships/slideLayout" Target="../slideLayouts/slideLayout90.xml" /><Relationship Id="rId12" Type="http://schemas.openxmlformats.org/officeDocument/2006/relationships/slideLayout" Target="../slideLayouts/slideLayout91.xml" /><Relationship Id="rId13" Type="http://schemas.openxmlformats.org/officeDocument/2006/relationships/slideLayout" Target="../slideLayouts/slideLayout92.xml" /><Relationship Id="rId14" Type="http://schemas.openxmlformats.org/officeDocument/2006/relationships/slideLayout" Target="../slideLayouts/slideLayout93.xml" /><Relationship Id="rId15" Type="http://schemas.openxmlformats.org/officeDocument/2006/relationships/slideLayout" Target="../slideLayouts/slideLayout94.xml" /><Relationship Id="rId16" Type="http://schemas.openxmlformats.org/officeDocument/2006/relationships/slideLayout" Target="../slideLayouts/slideLayout95.xml" /><Relationship Id="rId17" Type="http://schemas.openxmlformats.org/officeDocument/2006/relationships/theme" Target="../theme/theme6.xml" /><Relationship Id="rId2" Type="http://schemas.openxmlformats.org/officeDocument/2006/relationships/slideLayout" Target="../slideLayouts/slideLayout81.xml" /><Relationship Id="rId3" Type="http://schemas.openxmlformats.org/officeDocument/2006/relationships/slideLayout" Target="../slideLayouts/slideLayout82.xml" /><Relationship Id="rId4" Type="http://schemas.openxmlformats.org/officeDocument/2006/relationships/slideLayout" Target="../slideLayouts/slideLayout83.xml" /><Relationship Id="rId5" Type="http://schemas.openxmlformats.org/officeDocument/2006/relationships/slideLayout" Target="../slideLayouts/slideLayout84.xml" /><Relationship Id="rId6" Type="http://schemas.openxmlformats.org/officeDocument/2006/relationships/slideLayout" Target="../slideLayouts/slideLayout85.xml" /><Relationship Id="rId7" Type="http://schemas.openxmlformats.org/officeDocument/2006/relationships/slideLayout" Target="../slideLayouts/slideLayout86.xml" /><Relationship Id="rId8" Type="http://schemas.openxmlformats.org/officeDocument/2006/relationships/slideLayout" Target="../slideLayouts/slideLayout87.xml" /><Relationship Id="rId9" Type="http://schemas.openxmlformats.org/officeDocument/2006/relationships/slideLayout" Target="../slideLayouts/slideLayout88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6.xml" /><Relationship Id="rId10" Type="http://schemas.openxmlformats.org/officeDocument/2006/relationships/slideLayout" Target="../slideLayouts/slideLayout105.xml" /><Relationship Id="rId11" Type="http://schemas.openxmlformats.org/officeDocument/2006/relationships/slideLayout" Target="../slideLayouts/slideLayout106.xml" /><Relationship Id="rId12" Type="http://schemas.openxmlformats.org/officeDocument/2006/relationships/slideLayout" Target="../slideLayouts/slideLayout107.xml" /><Relationship Id="rId13" Type="http://schemas.openxmlformats.org/officeDocument/2006/relationships/slideLayout" Target="../slideLayouts/slideLayout108.xml" /><Relationship Id="rId14" Type="http://schemas.openxmlformats.org/officeDocument/2006/relationships/slideLayout" Target="../slideLayouts/slideLayout109.xml" /><Relationship Id="rId15" Type="http://schemas.openxmlformats.org/officeDocument/2006/relationships/slideLayout" Target="../slideLayouts/slideLayout110.xml" /><Relationship Id="rId16" Type="http://schemas.openxmlformats.org/officeDocument/2006/relationships/slideLayout" Target="../slideLayouts/slideLayout111.xml" /><Relationship Id="rId17" Type="http://schemas.openxmlformats.org/officeDocument/2006/relationships/theme" Target="../theme/theme7.xml" /><Relationship Id="rId2" Type="http://schemas.openxmlformats.org/officeDocument/2006/relationships/slideLayout" Target="../slideLayouts/slideLayout97.xml" /><Relationship Id="rId3" Type="http://schemas.openxmlformats.org/officeDocument/2006/relationships/slideLayout" Target="../slideLayouts/slideLayout98.xml" /><Relationship Id="rId4" Type="http://schemas.openxmlformats.org/officeDocument/2006/relationships/slideLayout" Target="../slideLayouts/slideLayout99.xml" /><Relationship Id="rId5" Type="http://schemas.openxmlformats.org/officeDocument/2006/relationships/slideLayout" Target="../slideLayouts/slideLayout100.xml" /><Relationship Id="rId6" Type="http://schemas.openxmlformats.org/officeDocument/2006/relationships/slideLayout" Target="../slideLayouts/slideLayout101.xml" /><Relationship Id="rId7" Type="http://schemas.openxmlformats.org/officeDocument/2006/relationships/slideLayout" Target="../slideLayouts/slideLayout102.xml" /><Relationship Id="rId8" Type="http://schemas.openxmlformats.org/officeDocument/2006/relationships/slideLayout" Target="../slideLayouts/slideLayout103.xml" /><Relationship Id="rId9" Type="http://schemas.openxmlformats.org/officeDocument/2006/relationships/slideLayout" Target="../slideLayouts/slideLayout104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2.xml" /><Relationship Id="rId10" Type="http://schemas.openxmlformats.org/officeDocument/2006/relationships/slideLayout" Target="../slideLayouts/slideLayout121.xml" /><Relationship Id="rId11" Type="http://schemas.openxmlformats.org/officeDocument/2006/relationships/slideLayout" Target="../slideLayouts/slideLayout122.xml" /><Relationship Id="rId12" Type="http://schemas.openxmlformats.org/officeDocument/2006/relationships/slideLayout" Target="../slideLayouts/slideLayout123.xml" /><Relationship Id="rId13" Type="http://schemas.openxmlformats.org/officeDocument/2006/relationships/slideLayout" Target="../slideLayouts/slideLayout124.xml" /><Relationship Id="rId14" Type="http://schemas.openxmlformats.org/officeDocument/2006/relationships/slideLayout" Target="../slideLayouts/slideLayout125.xml" /><Relationship Id="rId15" Type="http://schemas.openxmlformats.org/officeDocument/2006/relationships/slideLayout" Target="../slideLayouts/slideLayout126.xml" /><Relationship Id="rId16" Type="http://schemas.openxmlformats.org/officeDocument/2006/relationships/slideLayout" Target="../slideLayouts/slideLayout127.xml" /><Relationship Id="rId17" Type="http://schemas.openxmlformats.org/officeDocument/2006/relationships/slideLayout" Target="../slideLayouts/slideLayout128.xml" /><Relationship Id="rId18" Type="http://schemas.openxmlformats.org/officeDocument/2006/relationships/image" Target="../media/image3.png" /><Relationship Id="rId19" Type="http://schemas.openxmlformats.org/officeDocument/2006/relationships/image" Target="../media/image4.png" /><Relationship Id="rId2" Type="http://schemas.openxmlformats.org/officeDocument/2006/relationships/slideLayout" Target="../slideLayouts/slideLayout113.xml" /><Relationship Id="rId20" Type="http://schemas.openxmlformats.org/officeDocument/2006/relationships/theme" Target="../theme/theme8.xml" /><Relationship Id="rId3" Type="http://schemas.openxmlformats.org/officeDocument/2006/relationships/slideLayout" Target="../slideLayouts/slideLayout114.xml" /><Relationship Id="rId4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116.xml" /><Relationship Id="rId6" Type="http://schemas.openxmlformats.org/officeDocument/2006/relationships/slideLayout" Target="../slideLayouts/slideLayout117.xml" /><Relationship Id="rId7" Type="http://schemas.openxmlformats.org/officeDocument/2006/relationships/slideLayout" Target="../slideLayouts/slideLayout118.xml" /><Relationship Id="rId8" Type="http://schemas.openxmlformats.org/officeDocument/2006/relationships/slideLayout" Target="../slideLayouts/slideLayout119.xml" /><Relationship Id="rId9" Type="http://schemas.openxmlformats.org/officeDocument/2006/relationships/slideLayout" Target="../slideLayouts/slideLayout120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9.xml" /><Relationship Id="rId10" Type="http://schemas.openxmlformats.org/officeDocument/2006/relationships/slideLayout" Target="../slideLayouts/slideLayout138.xml" /><Relationship Id="rId11" Type="http://schemas.openxmlformats.org/officeDocument/2006/relationships/slideLayout" Target="../slideLayouts/slideLayout139.xml" /><Relationship Id="rId12" Type="http://schemas.openxmlformats.org/officeDocument/2006/relationships/slideLayout" Target="../slideLayouts/slideLayout140.xml" /><Relationship Id="rId13" Type="http://schemas.openxmlformats.org/officeDocument/2006/relationships/slideLayout" Target="../slideLayouts/slideLayout141.xml" /><Relationship Id="rId14" Type="http://schemas.openxmlformats.org/officeDocument/2006/relationships/slideLayout" Target="../slideLayouts/slideLayout142.xml" /><Relationship Id="rId15" Type="http://schemas.openxmlformats.org/officeDocument/2006/relationships/slideLayout" Target="../slideLayouts/slideLayout143.xml" /><Relationship Id="rId16" Type="http://schemas.openxmlformats.org/officeDocument/2006/relationships/slideLayout" Target="../slideLayouts/slideLayout144.xml" /><Relationship Id="rId17" Type="http://schemas.openxmlformats.org/officeDocument/2006/relationships/slideLayout" Target="../slideLayouts/slideLayout145.xml" /><Relationship Id="rId18" Type="http://schemas.openxmlformats.org/officeDocument/2006/relationships/image" Target="../media/image3.png" /><Relationship Id="rId19" Type="http://schemas.openxmlformats.org/officeDocument/2006/relationships/image" Target="../media/image4.png" /><Relationship Id="rId2" Type="http://schemas.openxmlformats.org/officeDocument/2006/relationships/slideLayout" Target="../slideLayouts/slideLayout130.xml" /><Relationship Id="rId20" Type="http://schemas.openxmlformats.org/officeDocument/2006/relationships/theme" Target="../theme/theme9.xml" /><Relationship Id="rId3" Type="http://schemas.openxmlformats.org/officeDocument/2006/relationships/slideLayout" Target="../slideLayouts/slideLayout131.xml" /><Relationship Id="rId4" Type="http://schemas.openxmlformats.org/officeDocument/2006/relationships/slideLayout" Target="../slideLayouts/slideLayout132.xml" /><Relationship Id="rId5" Type="http://schemas.openxmlformats.org/officeDocument/2006/relationships/slideLayout" Target="../slideLayouts/slideLayout133.xml" /><Relationship Id="rId6" Type="http://schemas.openxmlformats.org/officeDocument/2006/relationships/slideLayout" Target="../slideLayouts/slideLayout134.xml" /><Relationship Id="rId7" Type="http://schemas.openxmlformats.org/officeDocument/2006/relationships/slideLayout" Target="../slideLayouts/slideLayout135.xml" /><Relationship Id="rId8" Type="http://schemas.openxmlformats.org/officeDocument/2006/relationships/slideLayout" Target="../slideLayouts/slideLayout136.xml" /><Relationship Id="rId9" Type="http://schemas.openxmlformats.org/officeDocument/2006/relationships/slideLayout" Target="../slideLayouts/slideLayout13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rect l="0" t="0" r="r" b="b"/>
              <a:pathLst>
                <a:path w="7103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215BBB-608C-454B-B5A2-179FAECBD308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BC5ACF6-354C-407D-9C12-4F906725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554F9F-81DF-4892-95F4-DD289ECDB06F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12622-43A7-4001-B62D-626BBA2EA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C27C2-0AAD-4A13-AA5C-79EC3BB8759B}" type="datetimeFigureOut">
              <a:rPr lang="en-IN" smtClean="0"/>
              <a:t>06-12-2021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FC3672-461C-4997-96D3-9723B4EF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0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34" charset="0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0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0.xml" /><Relationship Id="rId2" Type="http://schemas.openxmlformats.org/officeDocument/2006/relationships/hyperlink" Target="https://environmental-conscience.com/minimum-wage-pros-cons/" TargetMode="Ex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0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image" Target="../media/image8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image" Target="../media/image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image" Target="../media/image10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Relationship Id="rId2" Type="http://schemas.openxmlformats.org/officeDocument/2006/relationships/image" Target="../media/image1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Relationship Id="rId2" Type="http://schemas.openxmlformats.org/officeDocument/2006/relationships/hyperlink" Target="https://environmental-conscience.com/social-isolation-causes-effects-solutions/" TargetMode="Externa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6A09-C7C5-41AB-BF26-CF538E1D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/>
              <a:t>PROJECT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B6C4-AB55-4E1A-AC8B-25B933DF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MADE BY:</a:t>
            </a:r>
          </a:p>
          <a:p>
            <a:pPr marL="0" indent="0">
              <a:buNone/>
            </a:pPr>
            <a:r>
              <a:rPr lang="en-IN"/>
              <a:t>                       A)UJESH SISODIA</a:t>
            </a:r>
          </a:p>
          <a:p>
            <a:pPr marL="0" indent="0">
              <a:buNone/>
            </a:pPr>
            <a:r>
              <a:rPr lang="en-IN"/>
              <a:t>                       B)HITENDRA SISODIA</a:t>
            </a:r>
          </a:p>
          <a:p>
            <a:pPr marL="0" indent="0">
              <a:buNone/>
            </a:pPr>
            <a:r>
              <a:rPr lang="en-IN"/>
              <a:t>                       C)HIMANSHU SARASWAT</a:t>
            </a:r>
          </a:p>
          <a:p>
            <a:pPr marL="0" indent="0">
              <a:buNone/>
            </a:pPr>
            <a:r>
              <a:rPr lang="en-IN"/>
              <a:t>                       D)PRIYAM JAIN</a:t>
            </a:r>
          </a:p>
          <a:p>
            <a:pPr marL="0" indent="0">
              <a:buNone/>
            </a:pPr>
            <a:r>
              <a:rPr lang="en-IN"/>
              <a:t>GUIDED BY: Mrs. REKHA VERMA</a:t>
            </a:r>
          </a:p>
        </p:txBody>
      </p:sp>
    </p:spTree>
    <p:extLst>
      <p:ext uri="{BB962C8B-B14F-4D97-AF65-F5344CB8AC3E}">
        <p14:creationId xmlns:p14="http://schemas.microsoft.com/office/powerpoint/2010/main" val="1828975850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A8DC-188A-46E3-B26E-A535ED8A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  <a:t>Radical movements</a:t>
            </a:r>
            <a:b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265F-9CF8-41BF-8C1E-11AA7C36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endParaRPr lang="en-US" b="0" i="0">
              <a:solidFill>
                <a:srgbClr val="3A9118"/>
              </a:solidFill>
              <a:effectLst/>
              <a:latin typeface="Open Sans" panose="020b0604020202020204" pitchFamily="34" charset="0"/>
            </a:endParaRP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Radical groups usually try to recruit people who are desperate since these kinds of people are easier to convince to engage in those kinds of activities.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Therefore, it is easier to recruit people in poor regions by promising them a better future.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Once people recognize that engaging in radical activities only worsens their future prospects, it is often too late.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Thus, poverty may also support radical movements.</a:t>
            </a:r>
            <a:endParaRPr lang="en-US" b="0" i="0">
              <a:solidFill>
                <a:srgbClr val="232323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5936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1163-41F9-4F9C-9AFF-32893304B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665655022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8C93-7641-432A-94B7-3FC83D14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  <a:t>Better health insurance</a:t>
            </a:r>
            <a:b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91E7-BFE7-46C8-BE3B-35769A8A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Proper health insurance is vital in order to build wealth and to escape poverty.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Since treatments in hospitals are often quite expensive, people have to be covered through health insurance since they would have large amounts of debt otherwise.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Moreover, many people would also be not able to afford medical treatment at all, which may lead to serious health conditions or even death.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Therefore, high-quality health insurance is crucial to fight poverty and the related adverse effects.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23831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0802-DD8B-4128-A933-D91870DE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  <a:t>Minimum wages</a:t>
            </a:r>
            <a:b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8587-939D-4A19-BE71-B9720882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u="none" strike="noStrike">
                <a:solidFill>
                  <a:srgbClr val="232323"/>
                </a:solidFill>
                <a:effectLst/>
                <a:latin typeface="Open Sans" panose="020b0604020202020204" pitchFamily="34" charset="0"/>
                <a:hlinkClick r:id="rId2"/>
              </a:rPr>
              <a:t>Minimum wages</a:t>
            </a:r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 are another measure to fight poverty.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Governments should set minimum wages at least at a level that workers are able to afford basic things for daily life.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This also includes being able to pay for proper health insurance and social security.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By doing so, people are covered for the most important basic needs and can try to escape poverty from this point on more effectively.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39928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0AAA-0583-4467-B048-CE09DBF5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  <a:t>Create financial incentives for firms to create jobs</a:t>
            </a:r>
            <a:b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BCCF-257E-4D88-A8A1-B57D2184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endParaRPr lang="en-US" b="0" i="0">
              <a:solidFill>
                <a:srgbClr val="3A9118"/>
              </a:solidFill>
              <a:effectLst/>
              <a:latin typeface="Open Sans" panose="020b0604020202020204" pitchFamily="34" charset="0"/>
            </a:endParaRP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Governments and municipalities should also try to make investments in their countries more attractive.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This could come in the form of low tax rates in order to make it profitable for firms to open branches in poor regions.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More jobs often mean a better chance for people to get out of poverty.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Therefore, governments should create a framework that makes it attractive for companies to create jobs.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60510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6BE-0CDE-49D9-BF97-FF214EF1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  <a:t>Redefine cultural norms</a:t>
            </a:r>
            <a:b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7D8E-D2D4-4EA6-AC19-ED5C240E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In some cultures, many people are kept poor intentionally.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There is a small elite of people who is quite rich and a majority of people who are considered to kind of serve them.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This system works since people are often kind of brainwashed and see it as their natural destiny to serve.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We have to break these cultural values and make people aware that there is no need to serve other people.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People should be free to abstract from cultural values and to strive for a better future.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389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0584-BA8A-4E7D-8064-DC133C72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734" y="713989"/>
            <a:ext cx="8356847" cy="981645"/>
          </a:xfrm>
        </p:spPr>
        <p:txBody>
          <a:bodyPr/>
          <a:lstStyle/>
          <a:p>
            <a:pPr algn="ctr"/>
            <a:r>
              <a:rPr lang="en-US" sz="4000">
                <a:latin typeface="Arial Black" panose="020b0a04020102020204" pitchFamily="34" charset="0"/>
              </a:rPr>
              <a:t>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91E18-E215-484E-A995-7C1BB8596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97" y="2254929"/>
            <a:ext cx="6554679" cy="3381410"/>
          </a:xfrm>
        </p:spPr>
        <p:txBody>
          <a:bodyPr>
            <a:noAutofit/>
          </a:bodyPr>
          <a:lstStyle/>
          <a:p>
            <a:pPr algn="l"/>
            <a:r>
              <a:rPr lang="en-US" sz="2700" b="1" i="1"/>
              <a:t>1) 84 million people in india live on $1.25 or less.</a:t>
            </a:r>
          </a:p>
          <a:p>
            <a:pPr algn="l"/>
            <a:endParaRPr lang="en-US" sz="2700" b="1" i="1"/>
          </a:p>
          <a:p>
            <a:pPr algn="l"/>
            <a:r>
              <a:rPr lang="en-US" sz="2700" b="1" i="1"/>
              <a:t>2) 8,82,000 people die from lack of food.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642B-784D-4922-A489-F68A37DD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3" b="6381"/>
          <a:stretch>
            <a:fillRect/>
          </a:stretch>
        </p:blipFill>
        <p:spPr>
          <a:xfrm>
            <a:off x="8078680" y="2254929"/>
            <a:ext cx="3045041" cy="33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700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75E1-049C-49D9-9735-E9D03CD4F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B8885-D411-4B24-91D9-02F4BB74C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D13C9-0B33-457A-AD5A-DF086B9E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/>
          <a:stretch>
            <a:fillRect/>
          </a:stretch>
        </p:blipFill>
        <p:spPr>
          <a:xfrm>
            <a:off x="488273" y="1282975"/>
            <a:ext cx="11203620" cy="44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92248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083B-0891-417D-A7D5-B3BD570E4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7A564-B7C8-4A15-B245-6C72810BD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0A742-C1A5-4630-8B9A-FE2CBABE1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" b="740"/>
          <a:stretch>
            <a:fillRect/>
          </a:stretch>
        </p:blipFill>
        <p:spPr>
          <a:xfrm>
            <a:off x="221942" y="426128"/>
            <a:ext cx="11514338" cy="598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8399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433F9-AE4F-45A2-B346-48DDD32C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/>
          <a:stretch>
            <a:fillRect/>
          </a:stretch>
        </p:blipFill>
        <p:spPr>
          <a:xfrm>
            <a:off x="3701988" y="0"/>
            <a:ext cx="4781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67451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9D13-D810-4832-972C-D29A2FF51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9600"/>
              <a:t>EFFECTS</a:t>
            </a:r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52782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09D3-6BE1-4722-9B53-1156CF7C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  <a:t>Dependence</a:t>
            </a:r>
            <a:b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</a:br>
            <a:b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75BF-43F8-4240-A42F-9D368D32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Poverty often leads to an unhealthy state of dependence.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This could mean the dependence on your parents or also the dependence on a job you hate but have to work in order to provide enough food.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Dependence is always a bad thing for the person who is dependent since these people will likely get exploited by people who have power over them.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Dependence may increase the risk for bullying and bad treatment of people.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Since poor people are more likely to become dependent, poverty can be regarded as a major cause of the dependence of people and the related adverse effects.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8774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23CC-BCDD-4DB1-8775-4109BA0C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  <a:t>Mental issues</a:t>
            </a:r>
            <a:b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879E-A7DA-4CD9-BCE7-C0102A94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  <a:t>Mental issues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Apart from physical issues, poor people often also suffer from mental issues and </a:t>
            </a:r>
            <a:r>
              <a:rPr lang="en-US" b="0" i="0" u="none" strike="noStrike">
                <a:solidFill>
                  <a:srgbClr val="232323"/>
                </a:solidFill>
                <a:effectLst/>
                <a:latin typeface="Open Sans" panose="020b0604020202020204" pitchFamily="34" charset="0"/>
                <a:hlinkClick r:id="rId2"/>
              </a:rPr>
              <a:t>social isolation</a:t>
            </a:r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Imagine you have children but you don’t know how to provide for them since there are no jobs around and you will not be able to make money.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This would be a huge mental burden and you would likely suffer from mental issues due to worries about the overall situation.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Moreover, the lack of perspective for poor people also contributes to mental issues since people are often just desperate and do not see a path to a brighter future.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78060"/>
      </p:ext>
    </p:extLst>
  </p:cSld>
  <p:clrMapOvr>
    <a:masterClrMapping/>
  </p:clrMapOvr>
  <mc:AlternateContent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B11C-210A-4053-84B8-9820F8C7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  <a:t>Spread of diseases</a:t>
            </a:r>
            <a:br>
              <a:rPr lang="en-US" b="0" i="0">
                <a:solidFill>
                  <a:srgbClr val="3A9118"/>
                </a:solidFill>
                <a:effectLst/>
                <a:latin typeface="Open Sans" panose="020b0604020202020204" pitchFamily="34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3653-7CBE-4B4E-9697-48D88DDB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endParaRPr lang="en-US" b="0" i="0">
              <a:solidFill>
                <a:srgbClr val="3A9118"/>
              </a:solidFill>
              <a:effectLst/>
              <a:latin typeface="Open Sans" panose="020b0604020202020204" pitchFamily="34" charset="0"/>
            </a:endParaRP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In poor countries, diseases can spread much easier since hygienic conditions are usually quite low which gives bacteria a breeding ground.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Moreover, due to malnutrition, people are more likely to get hit by diseases since their immune system will not be able to fight the bacteria effectively.</a:t>
            </a:r>
          </a:p>
          <a:p>
            <a:pPr algn="l" fontAlgn="base"/>
            <a:r>
              <a:rPr lang="en-US" b="0" i="0">
                <a:solidFill>
                  <a:srgbClr val="232323"/>
                </a:solidFill>
                <a:effectLst/>
                <a:latin typeface="Open Sans" panose="020b0604020202020204" pitchFamily="34" charset="0"/>
              </a:rPr>
              <a:t>Thus, poverty can also increase the likelihood of a spread of diseases.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529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/>
</p:sld>
</file>

<file path=ppt/tags/tag1.xml><?xml version="1.0" encoding="utf-8"?>
<p:tagLst xmlns:p="http://schemas.openxmlformats.org/presentationml/2006/main">
  <p:tag name="AS_NET" val="5.0.5"/>
  <p:tag name="AS_OS" val="Microsoft Windows NT 10.0.17763.0"/>
  <p:tag name="AS_RELEASE_DATE" val="2021.11.14"/>
  <p:tag name="AS_TITLE" val="Aspose.Slides for .NET5"/>
  <p:tag name="AS_VERSION" val="21.11"/>
</p:tagLst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jpeg" /><Relationship Id="rId2" Type="http://schemas.openxmlformats.org/officeDocument/2006/relationships/image" Target="../media/image6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jpeg" /><Relationship Id="rId2" Type="http://schemas.openxmlformats.org/officeDocument/2006/relationships/image" Target="../media/image6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/Relationships>
</file>

<file path=ppt/theme/_rels/theme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/Relationships>
</file>

<file path=ppt/theme/_rels/theme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jpeg" /><Relationship Id="rId2" Type="http://schemas.openxmlformats.org/officeDocument/2006/relationships/image" Target="../media/image6.jpeg" /></Relationships>
</file>

<file path=ppt/theme/_rels/theme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jpeg" /><Relationship Id="rId2" Type="http://schemas.openxmlformats.org/officeDocument/2006/relationships/image" Target="../media/image6.jpeg" /></Relationships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Garamond" panose="02020404030301010803"/>
        <a:cs typeface="Arial" pitchFamily="34" charset="0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Garamond" panose="02020404030301010803"/>
        <a:cs typeface="Arial" pitchFamily="34" charset="0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r:embed="rId2"/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Garamond" panose="02020404030301010803"/>
        <a:cs typeface="Arial" pitchFamily="34" charset="0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Garamond" panose="02020404030301010803"/>
        <a:cs typeface="Arial" pitchFamily="34" charset="0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r:embed="rId2"/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Century Gothic" panose="020b0502020202020204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Century Gothic" panose="020b0502020202020204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Century Gothic" panose="020b0502020202020204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Century Gothic" panose="020b0502020202020204"/>
        <a:cs typeface="Arial" pitchFamily="34" charset="0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6.xml><?xml version="1.0" encoding="utf-8"?>
<a:theme xmlns:r="http://schemas.openxmlformats.org/officeDocument/2006/relationships"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Trebuchet MS" panose="020b0603020202020204"/>
        <a:cs typeface="Arial" pitchFamily="34" charset="0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Trebuchet MS" panose="020b0603020202020204"/>
        <a:cs typeface="Arial" pitchFamily="34" charset="0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7.xml><?xml version="1.0" encoding="utf-8"?>
<a:theme xmlns:r="http://schemas.openxmlformats.org/officeDocument/2006/relationships"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Trebuchet MS" panose="020b0603020202020204"/>
        <a:cs typeface="Arial" pitchFamily="34" charset="0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Trebuchet MS" panose="020b0603020202020204"/>
        <a:cs typeface="Arial" pitchFamily="34" charset="0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8.xml><?xml version="1.0" encoding="utf-8"?>
<a:theme xmlns:r="http://schemas.openxmlformats.org/officeDocument/2006/relationships"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Garamond" panose="02020404030301010803"/>
        <a:cs typeface="Arial" pitchFamily="34" charset="0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Garamond" panose="02020404030301010803"/>
        <a:cs typeface="Arial" pitchFamily="34" charset="0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r:embed="rId2"/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9.xml><?xml version="1.0" encoding="utf-8"?>
<a:theme xmlns:r="http://schemas.openxmlformats.org/officeDocument/2006/relationships"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Garamond" panose="02020404030301010803"/>
        <a:cs typeface="Arial" pitchFamily="34" charset="0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Garamond" panose="02020404030301010803"/>
        <a:cs typeface="Arial" pitchFamily="34" charset="0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r:embed="rId2"/>
          <a:stretch>
            <a:fillRect/>
          </a:stretch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54</Paragraphs>
  <Slides>15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24">
      <vt:lpstr>Arial</vt:lpstr>
      <vt:lpstr>Calibri</vt:lpstr>
      <vt:lpstr>Garamond</vt:lpstr>
      <vt:lpstr>Wingdings 3</vt:lpstr>
      <vt:lpstr>Century Gothic</vt:lpstr>
      <vt:lpstr>Arial Black</vt:lpstr>
      <vt:lpstr>Trebuchet MS</vt:lpstr>
      <vt:lpstr>Open Sans</vt:lpstr>
      <vt:lpstr>Office Theme</vt:lpstr>
      <vt:lpstr>PROJECT </vt:lpstr>
      <vt:lpstr>FACTS</vt:lpstr>
      <vt:lpstr>PowerPoint Presentation</vt:lpstr>
      <vt:lpstr>PowerPoint Presentation</vt:lpstr>
      <vt:lpstr>PowerPoint Presentation</vt:lpstr>
      <vt:lpstr>EFFECTS </vt:lpstr>
      <vt:lpstr>Dependence</vt:lpstr>
      <vt:lpstr>Mental issues</vt:lpstr>
      <vt:lpstr>Spread of diseases</vt:lpstr>
      <vt:lpstr>Radical movements</vt:lpstr>
      <vt:lpstr>SOLUTIONS</vt:lpstr>
      <vt:lpstr>Better health insurance</vt:lpstr>
      <vt:lpstr>Minimum wages</vt:lpstr>
      <vt:lpstr>Create financial incentives for firms to create jobs</vt:lpstr>
      <vt:lpstr>Redefine cultural norms</vt:lpstr>
    </vt:vector>
  </TitlesOfParts>
  <LinksUpToDate>0</LinksUpToDate>
  <SharedDoc>0</SharedDoc>
  <HyperlinksChanged>0</HyperlinksChanged>
  <Application>Aspose.Slides for .NET</Application>
  <AppVersion>21.1100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2021-12-06T14:52:59.865</cp:lastPrinted>
  <dcterms:created xsi:type="dcterms:W3CDTF">2021-12-06T14:52:59Z</dcterms:created>
  <dcterms:modified xsi:type="dcterms:W3CDTF">2021-12-06T14:53:53Z</dcterms:modified>
</cp:coreProperties>
</file>