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5" r:id="rId2"/>
    <p:sldId id="356" r:id="rId3"/>
    <p:sldId id="441" r:id="rId4"/>
    <p:sldId id="444" r:id="rId5"/>
    <p:sldId id="440" r:id="rId6"/>
    <p:sldId id="443" r:id="rId7"/>
    <p:sldId id="442" r:id="rId8"/>
    <p:sldId id="445" r:id="rId9"/>
    <p:sldId id="446" r:id="rId10"/>
    <p:sldId id="358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ple 2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9"/>
    <a:srgbClr val="003683"/>
    <a:srgbClr val="EF3E40"/>
    <a:srgbClr val="003F88"/>
    <a:srgbClr val="F03534"/>
    <a:srgbClr val="4478AB"/>
    <a:srgbClr val="ED3D3D"/>
    <a:srgbClr val="EE3F3E"/>
    <a:srgbClr val="FDCA02"/>
    <a:srgbClr val="003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18" autoAdjust="0"/>
  </p:normalViewPr>
  <p:slideViewPr>
    <p:cSldViewPr snapToGrid="0" snapToObjects="1">
      <p:cViewPr varScale="1">
        <p:scale>
          <a:sx n="51" d="100"/>
          <a:sy n="51" d="100"/>
        </p:scale>
        <p:origin x="13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17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833F3-6894-4446-9DD7-7BF5273401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6AF53-87C6-44D6-8DF0-82D50DF3A3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3275-9D44-403D-A9EB-A3A69884D36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FB75-7C7E-4071-8E1E-D75D344B1E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95B7-2BD5-4BB8-9CAC-58DBCA39B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3D9E9-DEB7-4D51-A02F-CCFF7D72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79F9-0E80-4B59-BFBF-922194FB6FE7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5012C-24FD-4033-9E4F-17EFABF705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variable is nothing but a name given to a storage area that our programs can manipulate. Each variable in C has a specific type, which determines the size and layout of the variable's memory; the range of values that can be stored within that memory; and the set of operations that can be applied to the variable.</a:t>
            </a:r>
          </a:p>
          <a:p>
            <a:r>
              <a:rPr lang="en-US" dirty="0" smtClean="0"/>
              <a:t>The name of a variable can be composed of letters, digits, and the underscore character. It must begin with either a letter or an underscore. Upper and lowercase letters are distinct because C is case-sensitive.</a:t>
            </a:r>
          </a:p>
          <a:p>
            <a:endParaRPr lang="en-US" dirty="0" smtClean="0"/>
          </a:p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 // Variable declaration: extern </a:t>
            </a:r>
            <a:r>
              <a:rPr lang="en-US" dirty="0" err="1" smtClean="0"/>
              <a:t>int</a:t>
            </a:r>
            <a:r>
              <a:rPr lang="en-US" dirty="0" smtClean="0"/>
              <a:t> a, b; extern </a:t>
            </a:r>
            <a:r>
              <a:rPr lang="en-US" dirty="0" err="1" smtClean="0"/>
              <a:t>int</a:t>
            </a:r>
            <a:r>
              <a:rPr lang="en-US" dirty="0" smtClean="0"/>
              <a:t> c; extern float f; </a:t>
            </a:r>
            <a:r>
              <a:rPr lang="en-US" dirty="0" err="1" smtClean="0"/>
              <a:t>int</a:t>
            </a:r>
            <a:r>
              <a:rPr lang="en-US" dirty="0" smtClean="0"/>
              <a:t> main () { /* variable definition: */ </a:t>
            </a:r>
            <a:r>
              <a:rPr lang="en-US" dirty="0" err="1" smtClean="0"/>
              <a:t>int</a:t>
            </a:r>
            <a:r>
              <a:rPr lang="en-US" dirty="0" smtClean="0"/>
              <a:t> a, b; </a:t>
            </a:r>
            <a:r>
              <a:rPr lang="en-US" dirty="0" err="1" smtClean="0"/>
              <a:t>int</a:t>
            </a:r>
            <a:r>
              <a:rPr lang="en-US" dirty="0" smtClean="0"/>
              <a:t> c; float f; /* actual initialization */ a = 10; b = 20; c = a + b; </a:t>
            </a:r>
            <a:r>
              <a:rPr lang="en-US" dirty="0" err="1" smtClean="0"/>
              <a:t>printf</a:t>
            </a:r>
            <a:r>
              <a:rPr lang="en-US" dirty="0" smtClean="0"/>
              <a:t>("value of c : %d \n", c);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39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in c refer to an extensive system used for declaring variables or functions of different types. The type of a variable determines how much space it occupies in storage and how the bit pattern stored is interpreted.</a:t>
            </a:r>
          </a:p>
          <a:p>
            <a:endParaRPr lang="en-US" dirty="0" smtClean="0"/>
          </a:p>
          <a:p>
            <a:r>
              <a:rPr lang="en-US" b="1" dirty="0" smtClean="0"/>
              <a:t>Basic Types</a:t>
            </a:r>
            <a:endParaRPr lang="en-US" dirty="0" smtClean="0"/>
          </a:p>
          <a:p>
            <a:r>
              <a:rPr lang="en-US" dirty="0" smtClean="0"/>
              <a:t>They are arithmetic types and are further classified into: (a) integer types and (b) floating-point types.</a:t>
            </a:r>
          </a:p>
          <a:p>
            <a:r>
              <a:rPr lang="en-US" dirty="0" smtClean="0"/>
              <a:t>2 </a:t>
            </a:r>
            <a:r>
              <a:rPr lang="en-US" b="1" dirty="0" smtClean="0"/>
              <a:t>Enumerated types</a:t>
            </a:r>
            <a:endParaRPr lang="en-US" dirty="0" smtClean="0"/>
          </a:p>
          <a:p>
            <a:r>
              <a:rPr lang="en-US" dirty="0" smtClean="0"/>
              <a:t>They are again arithmetic types and they are used to define variables that can only assign certain discrete integer values throughout the program.</a:t>
            </a:r>
          </a:p>
          <a:p>
            <a:r>
              <a:rPr lang="en-US" dirty="0" smtClean="0"/>
              <a:t>3 </a:t>
            </a:r>
            <a:r>
              <a:rPr lang="en-US" b="1" dirty="0" smtClean="0"/>
              <a:t>The type void</a:t>
            </a:r>
            <a:endParaRPr lang="en-US" dirty="0" smtClean="0"/>
          </a:p>
          <a:p>
            <a:r>
              <a:rPr lang="en-US" dirty="0" smtClean="0"/>
              <a:t>The type specifier </a:t>
            </a:r>
            <a:r>
              <a:rPr lang="en-US" i="1" dirty="0" smtClean="0"/>
              <a:t>void</a:t>
            </a:r>
            <a:r>
              <a:rPr lang="en-US" dirty="0" smtClean="0"/>
              <a:t> indicates that no value is available.</a:t>
            </a:r>
          </a:p>
          <a:p>
            <a:r>
              <a:rPr lang="en-US" dirty="0" smtClean="0"/>
              <a:t>4 </a:t>
            </a:r>
            <a:r>
              <a:rPr lang="en-US" b="1" dirty="0" smtClean="0"/>
              <a:t>Derived types</a:t>
            </a:r>
            <a:endParaRPr lang="en-US" dirty="0" smtClean="0"/>
          </a:p>
          <a:p>
            <a:r>
              <a:rPr lang="en-US" dirty="0" smtClean="0"/>
              <a:t>They include (a) Pointer types, (b) Array types, (c) Structure types, (d) Union types and (e) Function types.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5012C-24FD-4033-9E4F-17EFABF705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342DD3-94F2-431A-BF2E-A4BEC5CD7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878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E9BCB5A-9765-46B3-8024-522FDFB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C7395B-BA29-4C79-BEEB-EE53CCFC268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2000" y="17526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950C3E-4668-4901-9878-0DF46FD8E602}"/>
              </a:ext>
            </a:extLst>
          </p:cNvPr>
          <p:cNvSpPr txBox="1">
            <a:spLocks/>
          </p:cNvSpPr>
          <p:nvPr userDrawn="1"/>
        </p:nvSpPr>
        <p:spPr>
          <a:xfrm>
            <a:off x="8890000" y="65087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defPPr>
              <a:defRPr lang="en-US"/>
            </a:defPPr>
            <a:lvl1pPr marL="0" algn="r" defTabSz="457189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457189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8D82-6440-427D-B2A3-40E4C2EDF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75826"/>
            <a:ext cx="12192000" cy="564910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SEPARATOR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2440C-D902-48AF-BF36-C59A959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2C376-8056-427F-AD3A-8606A97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B15A-F8B0-4ACE-A799-48756E7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40571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154729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lang="en-IN" spc="40" smtClean="0"/>
              <a:pPr marL="38100">
                <a:lnSpc>
                  <a:spcPts val="1664"/>
                </a:lnSpc>
              </a:pPr>
              <a:t>‹#›</a:t>
            </a:fld>
            <a:endParaRPr lang="en-IN" spc="40" dirty="0"/>
          </a:p>
        </p:txBody>
      </p:sp>
    </p:spTree>
    <p:extLst>
      <p:ext uri="{BB962C8B-B14F-4D97-AF65-F5344CB8AC3E}">
        <p14:creationId xmlns:p14="http://schemas.microsoft.com/office/powerpoint/2010/main" val="411792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2152-08A9-004F-BE32-52A9C6BDFCAD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3" r:id="rId4"/>
    <p:sldLayoutId id="2147483650" r:id="rId5"/>
    <p:sldLayoutId id="2147483664" r:id="rId6"/>
    <p:sldLayoutId id="2147483666" r:id="rId7"/>
    <p:sldLayoutId id="2147483667" r:id="rId8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1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7A0E-301F-433F-A66A-D8416CCD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766"/>
            <a:ext cx="12192000" cy="23464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ylfaen" panose="010A0502050306030303" pitchFamily="18" charset="0"/>
                <a:cs typeface="Times New Roman" panose="02020603050405020304" pitchFamily="18" charset="0"/>
              </a:rPr>
              <a:t>Variables, Data Types and Keywords in C</a:t>
            </a:r>
            <a:r>
              <a:rPr lang="en-US" sz="2800" dirty="0">
                <a:latin typeface="Sylfaen" panose="010A0502050306030303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Sylfaen" panose="010A0502050306030303" pitchFamily="18" charset="0"/>
                <a:cs typeface="Times New Roman" panose="02020603050405020304" pitchFamily="18" charset="0"/>
              </a:rPr>
            </a:br>
            <a:endParaRPr lang="en-US" dirty="0"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Variables in C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524" y="1986455"/>
            <a:ext cx="10026869" cy="4139709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 variable is nothing but a name given to a storage area that our programs can manipulate. </a:t>
            </a:r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Each </a:t>
            </a:r>
            <a:r>
              <a:rPr lang="en-US" sz="2600" dirty="0"/>
              <a:t>variable in C has a specific type, which determines the size and layout of the variable's memory; the range of values that can be stored within that memory; and the set of operations that can be applied to the variable.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332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1891"/>
            <a:ext cx="10972800" cy="9144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Rules for creating variables in C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744" y="1261241"/>
            <a:ext cx="10825655" cy="447740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variable can have alphabets, digits, and underscore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 variable name can start with the alphabet, and underscore only. It can’t start with a digit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No whitespace is allowed within the variable name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A variable name must not be any reserved word or keyword, e.g. 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goto</a:t>
            </a:r>
            <a:r>
              <a:rPr lang="en-US" sz="2800" dirty="0"/>
              <a:t> , etc.</a:t>
            </a:r>
          </a:p>
          <a:p>
            <a:endParaRPr lang="en-US" sz="2600" dirty="0" smtClean="0"/>
          </a:p>
          <a:p>
            <a:r>
              <a:rPr lang="en-US" sz="2600" dirty="0" smtClean="0"/>
              <a:t>Upper </a:t>
            </a:r>
            <a:r>
              <a:rPr lang="en-US" sz="2600" dirty="0"/>
              <a:t>and lowercase letters are distinct because C is case-sensitive.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0568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882869"/>
          </a:xfrm>
        </p:spPr>
        <p:txBody>
          <a:bodyPr>
            <a:normAutofit/>
          </a:bodyPr>
          <a:lstStyle/>
          <a:p>
            <a:r>
              <a:rPr lang="en-IN" sz="3600" dirty="0"/>
              <a:t>Data Types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510" y="1040524"/>
            <a:ext cx="10809890" cy="44931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variable in C has an associated data type. Each data type requires different amounts of memory and has some specific operations which can be performed over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language supports 2 different type of data types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types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fundamental data types in C namely integer(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floating point(float), character(char) and void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data types are nothing but primary datatypes but a little twisted or grouped together like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stucture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0478"/>
          </a:xfrm>
        </p:spPr>
        <p:txBody>
          <a:bodyPr>
            <a:normAutofit/>
          </a:bodyPr>
          <a:lstStyle/>
          <a:p>
            <a:r>
              <a:rPr lang="en-IN" sz="3600" dirty="0"/>
              <a:t>Data Types in 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228" y="1387367"/>
            <a:ext cx="10263351" cy="4738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Following are the examples of some very common data types used in C: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char:</a:t>
            </a:r>
            <a:r>
              <a:rPr lang="en-US" dirty="0"/>
              <a:t> The most basic data type in C. It stores a single character and requires a single byte of memory in almost all compilers. </a:t>
            </a:r>
          </a:p>
          <a:p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: </a:t>
            </a:r>
            <a:r>
              <a:rPr lang="en-US" dirty="0"/>
              <a:t>As the name suggests, an </a:t>
            </a:r>
            <a:r>
              <a:rPr lang="en-US" dirty="0" err="1"/>
              <a:t>int</a:t>
            </a:r>
            <a:r>
              <a:rPr lang="en-US" dirty="0"/>
              <a:t> variable is used to store an integer. </a:t>
            </a:r>
          </a:p>
          <a:p>
            <a:endParaRPr lang="en-US" dirty="0"/>
          </a:p>
          <a:p>
            <a:r>
              <a:rPr lang="en-US" b="1" dirty="0"/>
              <a:t>float:</a:t>
            </a:r>
            <a:r>
              <a:rPr lang="en-US" dirty="0"/>
              <a:t> It is used to store decimal numbers (numbers with floating point value) with single precision. </a:t>
            </a:r>
          </a:p>
          <a:p>
            <a:endParaRPr lang="en-US" dirty="0"/>
          </a:p>
          <a:p>
            <a:r>
              <a:rPr lang="en-US" b="1" dirty="0"/>
              <a:t>double:</a:t>
            </a:r>
            <a:r>
              <a:rPr lang="en-US" dirty="0"/>
              <a:t> It is used to store decimal numbers (numbers with floating point value) with double precision.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8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Commonly used Data Types in C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538926"/>
              </p:ext>
            </p:extLst>
          </p:nvPr>
        </p:nvGraphicFramePr>
        <p:xfrm>
          <a:off x="2774731" y="1166645"/>
          <a:ext cx="6716110" cy="558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Data 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Size (In Bytes)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Char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Int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r>
                        <a:rPr lang="en-US" sz="2200" baseline="0" dirty="0" smtClean="0"/>
                        <a:t> or 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Unsigned </a:t>
                      </a:r>
                      <a:r>
                        <a:rPr lang="en-US" sz="2200" dirty="0" err="1" smtClean="0"/>
                        <a:t>Int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 or 4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Short (</a:t>
                      </a:r>
                      <a:r>
                        <a:rPr lang="en-US" sz="2200" dirty="0" err="1" smtClean="0"/>
                        <a:t>Int</a:t>
                      </a:r>
                      <a:r>
                        <a:rPr lang="en-US" sz="2200" dirty="0" smtClean="0"/>
                        <a:t>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Unsigned Short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Float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4 or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Double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0111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Long Double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6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961697"/>
          </a:xfrm>
        </p:spPr>
        <p:txBody>
          <a:bodyPr>
            <a:normAutofit/>
          </a:bodyPr>
          <a:lstStyle/>
          <a:p>
            <a:r>
              <a:rPr lang="en-US" sz="3200" dirty="0"/>
              <a:t>Difference b/w variable declaration and definition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61241"/>
            <a:ext cx="10668000" cy="4864923"/>
          </a:xfrm>
        </p:spPr>
        <p:txBody>
          <a:bodyPr>
            <a:normAutofit/>
          </a:bodyPr>
          <a:lstStyle/>
          <a:p>
            <a:r>
              <a:rPr lang="en-US" dirty="0"/>
              <a:t>Variable declaration refers to the part where a variable is first declared or introduced before its first use.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			For ex: 		</a:t>
            </a:r>
            <a:r>
              <a:rPr lang="en-US" b="1" dirty="0" err="1" smtClean="0"/>
              <a:t>int</a:t>
            </a:r>
            <a:r>
              <a:rPr lang="en-US" b="1" dirty="0" smtClean="0"/>
              <a:t> x;</a:t>
            </a:r>
          </a:p>
          <a:p>
            <a:endParaRPr lang="en-US" dirty="0"/>
          </a:p>
          <a:p>
            <a:r>
              <a:rPr lang="en-US" dirty="0" smtClean="0"/>
              <a:t>Variable </a:t>
            </a:r>
            <a:r>
              <a:rPr lang="en-US" dirty="0"/>
              <a:t>definition is the part where the variable is assigned a memory location and a value.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						For ex: 		x = 10;</a:t>
            </a:r>
          </a:p>
          <a:p>
            <a:endParaRPr lang="en-US" dirty="0"/>
          </a:p>
          <a:p>
            <a:r>
              <a:rPr lang="en-US" dirty="0" smtClean="0"/>
              <a:t>Most </a:t>
            </a:r>
            <a:r>
              <a:rPr lang="en-US" dirty="0"/>
              <a:t>of the times, variable declaration and definition are done together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						For ex: 		</a:t>
            </a:r>
            <a:r>
              <a:rPr lang="en-US" b="1" dirty="0" err="1" smtClean="0"/>
              <a:t>int</a:t>
            </a:r>
            <a:r>
              <a:rPr lang="en-US" b="1" dirty="0" smtClean="0"/>
              <a:t> x = 10;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655"/>
            <a:ext cx="10972800" cy="868365"/>
          </a:xfrm>
        </p:spPr>
        <p:txBody>
          <a:bodyPr>
            <a:normAutofit/>
          </a:bodyPr>
          <a:lstStyle/>
          <a:p>
            <a:r>
              <a:rPr lang="en-IN" sz="3600" dirty="0" smtClean="0"/>
              <a:t>Keywords in C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26021"/>
            <a:ext cx="10972800" cy="5100144"/>
          </a:xfrm>
        </p:spPr>
        <p:txBody>
          <a:bodyPr/>
          <a:lstStyle/>
          <a:p>
            <a:pPr algn="just"/>
            <a:r>
              <a:rPr lang="en-US" dirty="0"/>
              <a:t>Keywords are predefined, reserved words in C language and each of which is associated with specific features.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words help us to use the functionality of C language. They have special meaning to the compilers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There are total 32 keywords in C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40" y="3247697"/>
            <a:ext cx="8806136" cy="345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12065</TotalTime>
  <Words>860</Words>
  <Application>Microsoft Office PowerPoint</Application>
  <PresentationFormat>Widescreen</PresentationFormat>
  <Paragraphs>84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Sylfaen</vt:lpstr>
      <vt:lpstr>Times New Roman</vt:lpstr>
      <vt:lpstr>Office Theme</vt:lpstr>
      <vt:lpstr>PowerPoint Presentation</vt:lpstr>
      <vt:lpstr>Variables, Data Types and Keywords in C </vt:lpstr>
      <vt:lpstr>Variables in C</vt:lpstr>
      <vt:lpstr>Rules for creating variables in C</vt:lpstr>
      <vt:lpstr>Data Types in C</vt:lpstr>
      <vt:lpstr>Data Types in C</vt:lpstr>
      <vt:lpstr>Commonly used Data Types in C</vt:lpstr>
      <vt:lpstr>Difference b/w variable declaration and definition</vt:lpstr>
      <vt:lpstr>Keywords in 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 the embankments</dc:title>
  <dc:creator>Apple 2</dc:creator>
  <cp:lastModifiedBy>Ankit Khare</cp:lastModifiedBy>
  <cp:revision>873</cp:revision>
  <cp:lastPrinted>2017-08-16T11:40:20Z</cp:lastPrinted>
  <dcterms:created xsi:type="dcterms:W3CDTF">2017-08-14T08:34:40Z</dcterms:created>
  <dcterms:modified xsi:type="dcterms:W3CDTF">2021-09-16T05:21:09Z</dcterms:modified>
</cp:coreProperties>
</file>