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6815-BFDF-479E-AE98-5556F77607C3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0B43-DB18-4A72-862C-F1D5F7E4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selection, iterations, branching, guarded statements</a:t>
            </a:r>
          </a:p>
        </p:txBody>
      </p:sp>
    </p:spTree>
    <p:extLst>
      <p:ext uri="{BB962C8B-B14F-4D97-AF65-F5344CB8AC3E}">
        <p14:creationId xmlns:p14="http://schemas.microsoft.com/office/powerpoint/2010/main" val="292263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control structure </a:t>
            </a:r>
            <a:r>
              <a:rPr lang="en-US" dirty="0"/>
              <a:t>is a control statement and the collection of </a:t>
            </a:r>
            <a:r>
              <a:rPr lang="en-US" dirty="0" smtClean="0"/>
              <a:t>statements whose </a:t>
            </a:r>
            <a:r>
              <a:rPr lang="en-US" dirty="0"/>
              <a:t>execution it controls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selection statement </a:t>
            </a:r>
            <a:r>
              <a:rPr lang="en-US" dirty="0"/>
              <a:t>provides the means of choosing between two </a:t>
            </a:r>
            <a:r>
              <a:rPr lang="en-US" dirty="0" smtClean="0"/>
              <a:t>or more </a:t>
            </a:r>
            <a:r>
              <a:rPr lang="en-US" dirty="0"/>
              <a:t>execution paths in a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Selection </a:t>
            </a:r>
            <a:r>
              <a:rPr lang="en-US" dirty="0"/>
              <a:t>statements fall into two general categories: two-way and </a:t>
            </a:r>
            <a:r>
              <a:rPr lang="en-US" dirty="0" smtClean="0"/>
              <a:t>n-way, or </a:t>
            </a:r>
            <a:r>
              <a:rPr lang="en-US" dirty="0"/>
              <a:t>multiple selection.</a:t>
            </a:r>
          </a:p>
        </p:txBody>
      </p:sp>
    </p:spTree>
    <p:extLst>
      <p:ext uri="{BB962C8B-B14F-4D97-AF65-F5344CB8AC3E}">
        <p14:creationId xmlns:p14="http://schemas.microsoft.com/office/powerpoint/2010/main" val="197044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606424"/>
            <a:ext cx="10901516" cy="6040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Two-Way Selection Statements</a:t>
            </a:r>
          </a:p>
          <a:p>
            <a:r>
              <a:rPr lang="en-US" dirty="0" smtClean="0"/>
              <a:t>The general form </a:t>
            </a:r>
            <a:r>
              <a:rPr lang="en-US" dirty="0"/>
              <a:t>of a two-way selector is as follows:</a:t>
            </a:r>
          </a:p>
          <a:p>
            <a:pPr marL="0" indent="0">
              <a:buNone/>
            </a:pPr>
            <a:r>
              <a:rPr lang="en-US" b="1" dirty="0" smtClean="0"/>
              <a:t>   if </a:t>
            </a:r>
            <a:r>
              <a:rPr lang="en-US" dirty="0" err="1"/>
              <a:t>control_expression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then </a:t>
            </a:r>
            <a:r>
              <a:rPr lang="en-US" dirty="0"/>
              <a:t>clause</a:t>
            </a:r>
          </a:p>
          <a:p>
            <a:pPr marL="0" indent="0">
              <a:buNone/>
            </a:pPr>
            <a:r>
              <a:rPr lang="en-US" dirty="0" smtClean="0"/>
              <a:t>   else clause</a:t>
            </a:r>
          </a:p>
          <a:p>
            <a:r>
              <a:rPr lang="en-US" dirty="0" smtClean="0"/>
              <a:t>Example of C language </a:t>
            </a:r>
          </a:p>
          <a:p>
            <a:pPr marL="0" indent="0">
              <a:buNone/>
            </a:pPr>
            <a:r>
              <a:rPr lang="en-US" dirty="0" smtClean="0"/>
              <a:t>If(&lt;condition&gt;){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statement;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620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Multiple-Selection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multiple-selection </a:t>
            </a:r>
            <a:r>
              <a:rPr lang="en-US" dirty="0"/>
              <a:t>statement allows the selection of one of any </a:t>
            </a:r>
            <a:r>
              <a:rPr lang="en-US" dirty="0" smtClean="0"/>
              <a:t>number of </a:t>
            </a:r>
            <a:r>
              <a:rPr lang="en-US" dirty="0"/>
              <a:t>statements or statement groups. </a:t>
            </a:r>
          </a:p>
          <a:p>
            <a:r>
              <a:rPr lang="en-US" dirty="0" smtClean="0"/>
              <a:t>Example 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10" y="365125"/>
            <a:ext cx="10527890" cy="608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switch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309" y="973394"/>
            <a:ext cx="8327923" cy="57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0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Iterative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iterative statement </a:t>
            </a:r>
            <a:r>
              <a:rPr lang="en-US" dirty="0"/>
              <a:t>is one that causes a statement or collection of </a:t>
            </a:r>
            <a:r>
              <a:rPr lang="en-US" dirty="0" smtClean="0"/>
              <a:t>statements to </a:t>
            </a:r>
            <a:r>
              <a:rPr lang="en-US" dirty="0"/>
              <a:t>be executed zero, one, or more times. An iterative statement is </a:t>
            </a:r>
            <a:r>
              <a:rPr lang="en-US" dirty="0" smtClean="0"/>
              <a:t>often called </a:t>
            </a:r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102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Counter-Controlled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counting iterative control statement has a variable, called the </a:t>
            </a:r>
            <a:r>
              <a:rPr lang="en-US" b="1" dirty="0"/>
              <a:t>loop </a:t>
            </a:r>
            <a:r>
              <a:rPr lang="en-US" b="1" dirty="0" smtClean="0"/>
              <a:t>variable</a:t>
            </a:r>
            <a:r>
              <a:rPr lang="en-US" dirty="0" smtClean="0"/>
              <a:t>, in </a:t>
            </a:r>
            <a:r>
              <a:rPr lang="en-US" dirty="0"/>
              <a:t>which the count value is maintained. It also includes some means </a:t>
            </a:r>
            <a:r>
              <a:rPr lang="en-US" dirty="0" smtClean="0"/>
              <a:t>of specifying </a:t>
            </a:r>
            <a:r>
              <a:rPr lang="en-US" dirty="0"/>
              <a:t>the </a:t>
            </a:r>
            <a:r>
              <a:rPr lang="en-US" b="1" dirty="0"/>
              <a:t>initial </a:t>
            </a:r>
            <a:r>
              <a:rPr lang="en-US" dirty="0"/>
              <a:t>and </a:t>
            </a:r>
            <a:r>
              <a:rPr lang="en-US" b="1" dirty="0"/>
              <a:t>terminal </a:t>
            </a:r>
            <a:r>
              <a:rPr lang="en-US" dirty="0"/>
              <a:t>values of the loop variable, and the </a:t>
            </a:r>
            <a:r>
              <a:rPr lang="en-US" dirty="0" smtClean="0"/>
              <a:t>difference between </a:t>
            </a:r>
            <a:r>
              <a:rPr lang="en-US" dirty="0"/>
              <a:t>sequential loop variable values, often called the </a:t>
            </a:r>
            <a:r>
              <a:rPr lang="en-US" b="1" dirty="0" err="1" smtClean="0"/>
              <a:t>stepsize</a:t>
            </a:r>
            <a:r>
              <a:rPr lang="en-US" dirty="0" smtClean="0"/>
              <a:t>. The </a:t>
            </a:r>
            <a:r>
              <a:rPr lang="en-US" dirty="0"/>
              <a:t>initial, terminal, and </a:t>
            </a:r>
            <a:r>
              <a:rPr lang="en-US" dirty="0" err="1" smtClean="0"/>
              <a:t>stepsize</a:t>
            </a:r>
            <a:r>
              <a:rPr lang="en-US" dirty="0" smtClean="0"/>
              <a:t> specifications </a:t>
            </a:r>
            <a:r>
              <a:rPr lang="en-US" dirty="0"/>
              <a:t>of a loop are called the </a:t>
            </a:r>
            <a:r>
              <a:rPr lang="en-US" b="1" dirty="0" smtClean="0"/>
              <a:t>loop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for, while, </a:t>
            </a:r>
            <a:r>
              <a:rPr lang="en-US" dirty="0" err="1" smtClean="0"/>
              <a:t>dowhile</a:t>
            </a:r>
            <a:r>
              <a:rPr lang="en-US" dirty="0" smtClean="0"/>
              <a:t>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unconditional branch statement </a:t>
            </a:r>
            <a:r>
              <a:rPr lang="en-US" dirty="0"/>
              <a:t>transfers execution control to a </a:t>
            </a:r>
            <a:r>
              <a:rPr lang="en-US" dirty="0" smtClean="0"/>
              <a:t>specified location </a:t>
            </a:r>
            <a:r>
              <a:rPr lang="en-US" dirty="0"/>
              <a:t>in the program. </a:t>
            </a:r>
          </a:p>
          <a:p>
            <a:r>
              <a:rPr lang="en-US" dirty="0" smtClean="0"/>
              <a:t>Example </a:t>
            </a:r>
            <a:r>
              <a:rPr lang="en-US" dirty="0" err="1" smtClean="0"/>
              <a:t>goto</a:t>
            </a:r>
            <a:r>
              <a:rPr lang="en-US" dirty="0" smtClean="0"/>
              <a:t> statement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59" y="3133725"/>
            <a:ext cx="8982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0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Control Structure</vt:lpstr>
      <vt:lpstr>Selection </vt:lpstr>
      <vt:lpstr>PowerPoint Presentation</vt:lpstr>
      <vt:lpstr>Multiple-Selection Statements</vt:lpstr>
      <vt:lpstr>Example of switch statement</vt:lpstr>
      <vt:lpstr>Iterative Statements</vt:lpstr>
      <vt:lpstr>Counter-Controlled Loops</vt:lpstr>
      <vt:lpstr>Unconditional Branching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</dc:title>
  <dc:creator>Amit Verma</dc:creator>
  <cp:lastModifiedBy>Amit Verma</cp:lastModifiedBy>
  <cp:revision>3</cp:revision>
  <dcterms:created xsi:type="dcterms:W3CDTF">2021-11-07T06:03:28Z</dcterms:created>
  <dcterms:modified xsi:type="dcterms:W3CDTF">2021-11-07T06:23:10Z</dcterms:modified>
</cp:coreProperties>
</file>