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87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4CF3-DE64-4EAE-A461-7AB9C7BE6B59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2DE8-7F76-4F7D-9600-0C756CC44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49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4CF3-DE64-4EAE-A461-7AB9C7BE6B59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2DE8-7F76-4F7D-9600-0C756CC44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28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4CF3-DE64-4EAE-A461-7AB9C7BE6B59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2DE8-7F76-4F7D-9600-0C756CC44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3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4CF3-DE64-4EAE-A461-7AB9C7BE6B59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2DE8-7F76-4F7D-9600-0C756CC44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6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4CF3-DE64-4EAE-A461-7AB9C7BE6B59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2DE8-7F76-4F7D-9600-0C756CC44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21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4CF3-DE64-4EAE-A461-7AB9C7BE6B59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2DE8-7F76-4F7D-9600-0C756CC44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07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4CF3-DE64-4EAE-A461-7AB9C7BE6B59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2DE8-7F76-4F7D-9600-0C756CC44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35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4CF3-DE64-4EAE-A461-7AB9C7BE6B59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2DE8-7F76-4F7D-9600-0C756CC44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3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4CF3-DE64-4EAE-A461-7AB9C7BE6B59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2DE8-7F76-4F7D-9600-0C756CC44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41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4CF3-DE64-4EAE-A461-7AB9C7BE6B59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2DE8-7F76-4F7D-9600-0C756CC44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24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4CF3-DE64-4EAE-A461-7AB9C7BE6B59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2DE8-7F76-4F7D-9600-0C756CC44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2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C4CF3-DE64-4EAE-A461-7AB9C7BE6B59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E2DE8-7F76-4F7D-9600-0C756CC44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16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character string type </a:t>
            </a:r>
            <a:r>
              <a:rPr lang="en-US" dirty="0"/>
              <a:t>is one in which the values consist of sequences </a:t>
            </a:r>
            <a:r>
              <a:rPr lang="en-US" dirty="0" smtClean="0"/>
              <a:t>of characters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b="1" dirty="0"/>
              <a:t>Strings and Their Operations</a:t>
            </a:r>
          </a:p>
          <a:p>
            <a:pPr lvl="1"/>
            <a:r>
              <a:rPr lang="en-US" dirty="0"/>
              <a:t>The most common string operations are assignment, </a:t>
            </a:r>
            <a:r>
              <a:rPr lang="en-US" dirty="0" smtClean="0"/>
              <a:t>concatenation</a:t>
            </a:r>
            <a:r>
              <a:rPr lang="en-US" dirty="0"/>
              <a:t>, substring</a:t>
            </a:r>
          </a:p>
          <a:p>
            <a:pPr lvl="1"/>
            <a:r>
              <a:rPr lang="en-US" dirty="0"/>
              <a:t>reference, comparison, and pattern matching.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substring reference </a:t>
            </a:r>
            <a:r>
              <a:rPr lang="en-US" dirty="0"/>
              <a:t>is a reference to a substring of a given string. Substring</a:t>
            </a:r>
          </a:p>
          <a:p>
            <a:pPr lvl="1"/>
            <a:r>
              <a:rPr lang="en-US" dirty="0"/>
              <a:t>references are discussed in the more general context of arrays, </a:t>
            </a:r>
            <a:r>
              <a:rPr lang="en-US" dirty="0" smtClean="0"/>
              <a:t>where the </a:t>
            </a:r>
            <a:r>
              <a:rPr lang="en-US" dirty="0"/>
              <a:t>substring references are called </a:t>
            </a:r>
            <a:r>
              <a:rPr lang="en-US" b="1" dirty="0"/>
              <a:t>slices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483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01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Sub-string (slice)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2220" y="1059600"/>
            <a:ext cx="9020179" cy="560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876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3123"/>
            <a:ext cx="10515600" cy="5773840"/>
          </a:xfrm>
        </p:spPr>
        <p:txBody>
          <a:bodyPr>
            <a:normAutofit/>
          </a:bodyPr>
          <a:lstStyle/>
          <a:p>
            <a:r>
              <a:rPr lang="en-US" dirty="0"/>
              <a:t>Pattern matching is another fundamental character string operation. In </a:t>
            </a:r>
            <a:r>
              <a:rPr lang="en-US" dirty="0" smtClean="0"/>
              <a:t>some languages</a:t>
            </a:r>
            <a:r>
              <a:rPr lang="en-US" dirty="0"/>
              <a:t>, pattern matching is supported directly in the language.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049" y="2116854"/>
            <a:ext cx="6756911" cy="388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927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549" y="360619"/>
            <a:ext cx="10515600" cy="4351338"/>
          </a:xfrm>
        </p:spPr>
        <p:txBody>
          <a:bodyPr/>
          <a:lstStyle/>
          <a:p>
            <a:r>
              <a:rPr lang="en-US" sz="1800" dirty="0" smtClean="0"/>
              <a:t>If strings are not defined as a primitive type, string data is usually stored in arrays of single characters and referenced as such in the language. This is the approach taken by C and C++.</a:t>
            </a:r>
          </a:p>
          <a:p>
            <a:r>
              <a:rPr lang="en-US" sz="1800" dirty="0" smtClean="0"/>
              <a:t>C and C++ use </a:t>
            </a:r>
            <a:r>
              <a:rPr lang="en-US" sz="1800" b="1" dirty="0" smtClean="0"/>
              <a:t>char </a:t>
            </a:r>
            <a:r>
              <a:rPr lang="en-US" sz="1800" dirty="0" smtClean="0"/>
              <a:t>arrays to store </a:t>
            </a:r>
            <a:r>
              <a:rPr lang="en-US" sz="1800" dirty="0"/>
              <a:t>character strings.</a:t>
            </a:r>
            <a:endParaRPr lang="en-US" sz="1800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3699" y="3805084"/>
            <a:ext cx="3889642" cy="30529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160" y="1429420"/>
            <a:ext cx="8512124" cy="544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73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02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String Length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710" y="855406"/>
            <a:ext cx="10515600" cy="4351338"/>
          </a:xfrm>
        </p:spPr>
        <p:txBody>
          <a:bodyPr>
            <a:normAutofit/>
          </a:bodyPr>
          <a:lstStyle/>
          <a:p>
            <a:r>
              <a:rPr lang="en-US" sz="2200" dirty="0" smtClean="0"/>
              <a:t>There are several design choices regarding the length of string values. First, the length can be static and set when the string is created. Such a string is called a </a:t>
            </a:r>
            <a:r>
              <a:rPr lang="en-US" sz="2200" b="1" dirty="0" smtClean="0"/>
              <a:t>static length string. </a:t>
            </a:r>
            <a:r>
              <a:rPr lang="en-US" sz="2200" dirty="0" smtClean="0"/>
              <a:t>Example java, python, c, </a:t>
            </a:r>
            <a:r>
              <a:rPr lang="en-US" sz="2200" dirty="0" err="1" smtClean="0"/>
              <a:t>c++</a:t>
            </a:r>
            <a:r>
              <a:rPr lang="en-US" sz="2200" dirty="0" smtClean="0"/>
              <a:t> etc.</a:t>
            </a:r>
          </a:p>
          <a:p>
            <a:pPr algn="just">
              <a:spcBef>
                <a:spcPts val="0"/>
              </a:spcBef>
            </a:pPr>
            <a:r>
              <a:rPr lang="en-US" sz="2400" dirty="0" smtClean="0"/>
              <a:t>The second option is to allow strings to have varying length up to a declared and fixed  maximum set by the variable’s definition, as exemplified by the strings in C and the C-style strings of C++. These are called </a:t>
            </a:r>
            <a:r>
              <a:rPr lang="en-US" sz="2400" b="1" dirty="0" smtClean="0"/>
              <a:t>limited dynamic length strings</a:t>
            </a:r>
            <a:r>
              <a:rPr lang="en-US" sz="2400" dirty="0" smtClean="0"/>
              <a:t>. </a:t>
            </a:r>
          </a:p>
          <a:p>
            <a:endParaRPr lang="en-US" sz="2200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723" y="2794457"/>
            <a:ext cx="6086165" cy="398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682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541" y="222967"/>
            <a:ext cx="11255477" cy="652196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third option is to allow strings to have varying length with no maximum, as in JavaScript, Perl, and the standard C++ library. These are called </a:t>
            </a:r>
            <a:r>
              <a:rPr lang="en-US" sz="2000" b="1" dirty="0" smtClean="0"/>
              <a:t>dynamic length strings</a:t>
            </a:r>
            <a:r>
              <a:rPr lang="en-US" sz="2000" dirty="0" smtClean="0"/>
              <a:t>. This option requires the overhead of dynamic storage allocation and deallocation but provides maximum flexibility. </a:t>
            </a:r>
            <a:r>
              <a:rPr lang="en-US" sz="2000" dirty="0"/>
              <a:t>Dynamic length (may grow and shrink after allocation)</a:t>
            </a:r>
            <a:endParaRPr lang="en-US" sz="20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55" y="1411287"/>
            <a:ext cx="5168234" cy="544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292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308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STRING</vt:lpstr>
      <vt:lpstr>Sub-string (slice)</vt:lpstr>
      <vt:lpstr>PowerPoint Presentation</vt:lpstr>
      <vt:lpstr>PowerPoint Presentation</vt:lpstr>
      <vt:lpstr>String Length Options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Verma</dc:creator>
  <cp:lastModifiedBy>Amit Verma</cp:lastModifiedBy>
  <cp:revision>6</cp:revision>
  <dcterms:created xsi:type="dcterms:W3CDTF">2021-10-13T09:58:58Z</dcterms:created>
  <dcterms:modified xsi:type="dcterms:W3CDTF">2021-10-17T13:38:46Z</dcterms:modified>
</cp:coreProperties>
</file>