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664" r:id="rId2"/>
    <p:sldId id="665" r:id="rId3"/>
    <p:sldId id="666" r:id="rId4"/>
    <p:sldId id="667" r:id="rId5"/>
    <p:sldId id="668" r:id="rId6"/>
    <p:sldId id="669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orient="horz" pos="4185">
          <p15:clr>
            <a:srgbClr val="A4A3A4"/>
          </p15:clr>
        </p15:guide>
        <p15:guide id="3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99FF33"/>
    <a:srgbClr val="FF0066"/>
    <a:srgbClr val="FFFF99"/>
    <a:srgbClr val="FF9933"/>
    <a:srgbClr val="0099FF"/>
    <a:srgbClr val="808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707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842" y="60"/>
      </p:cViewPr>
      <p:guideLst>
        <p:guide orient="horz" pos="1872"/>
        <p:guide orient="horz" pos="4185"/>
        <p:guide pos="2898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406"/>
    </p:cViewPr>
  </p:sorterViewPr>
  <p:notesViewPr>
    <p:cSldViewPr snapToGrid="0" snapToObjects="1">
      <p:cViewPr varScale="1">
        <p:scale>
          <a:sx n="30" d="100"/>
          <a:sy n="30" d="100"/>
        </p:scale>
        <p:origin x="-1046" y="-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FEEEA91-8904-40CA-A1C5-D87BC247F0C6}" type="datetime1">
              <a:rPr lang="en-US" altLang="en-US"/>
              <a:pPr>
                <a:defRPr/>
              </a:pPr>
              <a:t>9/22/2022</a:t>
            </a:fld>
            <a:endParaRPr lang="en-US" altLang="en-US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91C059F-01B6-4A04-B05D-B886AE0B04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E45C114-9EB2-4633-BC4B-6DAAEEBE4F07}" type="datetime1">
              <a:rPr lang="en-US" altLang="en-US"/>
              <a:pPr>
                <a:defRPr/>
              </a:pPr>
              <a:t>9/22/2022</a:t>
            </a:fld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0BD8E49-62FE-4D27-B26E-D98B0D7F76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34"/>
          <p:cNvSpPr>
            <a:spLocks noChangeShapeType="1"/>
          </p:cNvSpPr>
          <p:nvPr/>
        </p:nvSpPr>
        <p:spPr bwMode="auto">
          <a:xfrm>
            <a:off x="369888" y="6370638"/>
            <a:ext cx="83518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55653" name="Rectangle 1029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55654" name="Rectangle 10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505575"/>
            <a:ext cx="2895600" cy="2000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90000"/>
              </a:lnSpc>
              <a:defRPr sz="1200"/>
            </a:lvl1pPr>
          </a:lstStyle>
          <a:p>
            <a:pPr>
              <a:defRPr/>
            </a:pPr>
            <a:r>
              <a:rPr lang="en-US" altLang="en-US"/>
              <a:t>© Shamkant B. Navathe</a:t>
            </a:r>
          </a:p>
          <a:p>
            <a:pPr>
              <a:defRPr/>
            </a:pPr>
            <a:endParaRPr lang="en-US" altLang="en-US" sz="1400"/>
          </a:p>
        </p:txBody>
      </p:sp>
      <p:sp>
        <p:nvSpPr>
          <p:cNvPr id="7" name="Rectangle 10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EB5678-62C7-42BD-8C96-B86EB74C13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37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254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581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631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8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715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477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49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88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53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97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284288" y="609600"/>
            <a:ext cx="71739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3" name="Line 23"/>
          <p:cNvSpPr>
            <a:spLocks noChangeShapeType="1"/>
          </p:cNvSpPr>
          <p:nvPr userDrawn="1"/>
        </p:nvSpPr>
        <p:spPr bwMode="auto">
          <a:xfrm flipH="1">
            <a:off x="304800" y="6443663"/>
            <a:ext cx="8853488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l"/>
        <a:defRPr sz="32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 kern="1200">
          <a:solidFill>
            <a:schemeClr val="bg2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l"/>
        <a:defRPr sz="2400" kern="1200">
          <a:solidFill>
            <a:schemeClr val="bg2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 kern="1200">
          <a:solidFill>
            <a:schemeClr val="bg2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000" kern="1200">
          <a:solidFill>
            <a:schemeClr val="bg2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8890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install QEMU through commands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486" y="1236518"/>
            <a:ext cx="8173027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Enter in the root mode using the command: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su</a:t>
            </a:r>
            <a:endParaRPr lang="en-US" sz="22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Enter the following Linux command to display the current operating system information and its version.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22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at /</a:t>
            </a:r>
            <a:r>
              <a:rPr lang="en-US" sz="22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etc</a:t>
            </a:r>
            <a:r>
              <a:rPr lang="en-US" sz="22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en-US" sz="22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redhat</a:t>
            </a:r>
            <a:r>
              <a:rPr lang="en-US" sz="22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-release</a:t>
            </a:r>
          </a:p>
          <a:p>
            <a:pPr algn="just" eaLnBrk="1" hangingPunct="1">
              <a:lnSpc>
                <a:spcPct val="90000"/>
              </a:lnSpc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Enter the following commands in order for the operating system to be cleaned and updated.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yum clean all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yum update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reboot</a:t>
            </a:r>
            <a:endParaRPr lang="en-US" sz="22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91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8890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install QEMU through commands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486" y="1236518"/>
            <a:ext cx="8173027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To use virtualization on Red Hat Enterprise Linux, at minimum, you need to install the following packages:</a:t>
            </a:r>
          </a:p>
          <a:p>
            <a:pPr algn="just" eaLnBrk="1" hangingPunct="1">
              <a:lnSpc>
                <a:spcPct val="90000"/>
              </a:lnSpc>
            </a:pP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qemu-kvm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: This package provides the user-level KVM emulator and facilitates communication between hosts and guest virtual machines. For its installation, run the following command: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>
                <a:highlight>
                  <a:srgbClr val="FFFF00"/>
                </a:highlight>
                <a:ea typeface="Calibri" panose="020F0502020204030204" pitchFamily="34" charset="0"/>
              </a:rPr>
              <a:t>yum install –y </a:t>
            </a:r>
            <a:r>
              <a:rPr lang="en-US" sz="1800" dirty="0" err="1">
                <a:highlight>
                  <a:srgbClr val="FFFF00"/>
                </a:highlight>
                <a:ea typeface="Calibri" panose="020F0502020204030204" pitchFamily="34" charset="0"/>
              </a:rPr>
              <a:t>qemu-kvm</a:t>
            </a:r>
            <a:endParaRPr lang="en-US" sz="1800" dirty="0"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 eaLnBrk="1" hangingPunct="1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qemu-img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: This package provides disk management for guest virtual machines. The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qemu-img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package is installed as a dependency of the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qemu-kvm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package. For its installation, run the following command: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>
                <a:highlight>
                  <a:srgbClr val="FFFF00"/>
                </a:highlight>
                <a:ea typeface="Calibri" panose="020F0502020204030204" pitchFamily="34" charset="0"/>
              </a:rPr>
              <a:t>yum install –y </a:t>
            </a:r>
            <a:r>
              <a:rPr lang="en-US" sz="1800" dirty="0" err="1">
                <a:highlight>
                  <a:srgbClr val="FFFF00"/>
                </a:highlight>
                <a:ea typeface="Calibri" panose="020F0502020204030204" pitchFamily="34" charset="0"/>
              </a:rPr>
              <a:t>qemu-img</a:t>
            </a:r>
            <a:endParaRPr lang="en-US" sz="1800" dirty="0">
              <a:highlight>
                <a:srgbClr val="FFFF00"/>
              </a:highlight>
              <a:ea typeface="Calibri" panose="020F0502020204030204" pitchFamily="34" charset="0"/>
            </a:endParaRPr>
          </a:p>
          <a:p>
            <a:pPr lvl="1" algn="just" eaLnBrk="1" hangingPunct="1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libvirt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: This package provides the server and host-side libraries for interacting with hypervisors and host systems, and the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libvirtd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daemon that handles the library calls, manages virtual machines, and controls the hypervisor. For its installation, run the following command: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>
                <a:highlight>
                  <a:srgbClr val="FFFF00"/>
                </a:highlight>
                <a:ea typeface="Calibri" panose="020F0502020204030204" pitchFamily="34" charset="0"/>
              </a:rPr>
              <a:t>yum install –y </a:t>
            </a:r>
            <a:r>
              <a:rPr lang="en-US" sz="1800" dirty="0" err="1">
                <a:highlight>
                  <a:srgbClr val="FFFF00"/>
                </a:highlight>
                <a:ea typeface="Calibri" panose="020F0502020204030204" pitchFamily="34" charset="0"/>
              </a:rPr>
              <a:t>libvirt</a:t>
            </a:r>
            <a:endParaRPr lang="en-US" sz="18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 eaLnBrk="1" hangingPunct="1">
              <a:lnSpc>
                <a:spcPct val="90000"/>
              </a:lnSpc>
            </a:pPr>
            <a:endParaRPr lang="en-US" sz="18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5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8890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install QEMU through commands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486" y="1236518"/>
            <a:ext cx="8173027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To use virtualization on Red Hat Enterprise Linux, at minimum, you need to install the following packages:</a:t>
            </a:r>
          </a:p>
          <a:p>
            <a:pPr algn="just" eaLnBrk="1" hangingPunct="1">
              <a:lnSpc>
                <a:spcPct val="90000"/>
              </a:lnSpc>
            </a:pP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virt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-manager: This package provides the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virt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-manager tool, also known as Virtual Machine Manager. This is a graphical tool for administering virtual machines. It uses the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libvirt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-client library as the management API. For its installation, run the following command: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>
                <a:highlight>
                  <a:srgbClr val="FFFF00"/>
                </a:highlight>
                <a:ea typeface="Calibri" panose="020F0502020204030204" pitchFamily="34" charset="0"/>
              </a:rPr>
              <a:t>yum install –y </a:t>
            </a:r>
            <a:r>
              <a:rPr lang="en-US" sz="1800" dirty="0" err="1">
                <a:highlight>
                  <a:srgbClr val="FFFF00"/>
                </a:highlight>
                <a:ea typeface="Calibri" panose="020F0502020204030204" pitchFamily="34" charset="0"/>
              </a:rPr>
              <a:t>virt</a:t>
            </a:r>
            <a:r>
              <a:rPr lang="en-US" sz="1800" dirty="0">
                <a:highlight>
                  <a:srgbClr val="FFFF00"/>
                </a:highlight>
                <a:ea typeface="Calibri" panose="020F0502020204030204" pitchFamily="34" charset="0"/>
              </a:rPr>
              <a:t>-manager</a:t>
            </a:r>
            <a:endParaRPr lang="en-US" sz="1800" dirty="0"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 eaLnBrk="1" hangingPunct="1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libvirt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-python: This package contains a module that permits applications written in the Python programming language to use the interface supplied by the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libvirt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API. For its installation, run the following command: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>
                <a:highlight>
                  <a:srgbClr val="FFFF00"/>
                </a:highlight>
                <a:ea typeface="Calibri" panose="020F0502020204030204" pitchFamily="34" charset="0"/>
              </a:rPr>
              <a:t>yum install –y </a:t>
            </a:r>
            <a:r>
              <a:rPr lang="en-US" sz="1800" dirty="0" err="1">
                <a:highlight>
                  <a:srgbClr val="FFFF00"/>
                </a:highlight>
                <a:ea typeface="Calibri" panose="020F0502020204030204" pitchFamily="34" charset="0"/>
              </a:rPr>
              <a:t>libvirt</a:t>
            </a:r>
            <a:r>
              <a:rPr lang="en-US" sz="1800" dirty="0">
                <a:highlight>
                  <a:srgbClr val="FFFF00"/>
                </a:highlight>
                <a:ea typeface="Calibri" panose="020F0502020204030204" pitchFamily="34" charset="0"/>
              </a:rPr>
              <a:t>-python</a:t>
            </a:r>
          </a:p>
          <a:p>
            <a:pPr lvl="1" algn="just" eaLnBrk="1" hangingPunct="1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virt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-install: This package provides the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virt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-install command for creating virtual machines from the command line. For its installation, run the following command: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>
                <a:highlight>
                  <a:srgbClr val="FFFF00"/>
                </a:highlight>
                <a:ea typeface="Calibri" panose="020F0502020204030204" pitchFamily="34" charset="0"/>
              </a:rPr>
              <a:t>yum install –y </a:t>
            </a:r>
            <a:r>
              <a:rPr lang="en-US" sz="1800" dirty="0" err="1">
                <a:highlight>
                  <a:srgbClr val="FFFF00"/>
                </a:highlight>
                <a:ea typeface="Calibri" panose="020F0502020204030204" pitchFamily="34" charset="0"/>
              </a:rPr>
              <a:t>virt</a:t>
            </a:r>
            <a:r>
              <a:rPr lang="en-US" sz="1800" dirty="0">
                <a:highlight>
                  <a:srgbClr val="FFFF00"/>
                </a:highlight>
                <a:ea typeface="Calibri" panose="020F0502020204030204" pitchFamily="34" charset="0"/>
              </a:rPr>
              <a:t>-install</a:t>
            </a:r>
            <a:endParaRPr lang="en-US" sz="18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 eaLnBrk="1" hangingPunct="1">
              <a:lnSpc>
                <a:spcPct val="90000"/>
              </a:lnSpc>
            </a:pPr>
            <a:endParaRPr lang="en-US" sz="18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1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8890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install QEMU through commands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486" y="1236518"/>
            <a:ext cx="8173027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To use virtualization on Red Hat Enterprise Linux, at minimum, you need to install the following packages:</a:t>
            </a:r>
          </a:p>
          <a:p>
            <a:pPr algn="just" eaLnBrk="1" hangingPunct="1">
              <a:lnSpc>
                <a:spcPct val="90000"/>
              </a:lnSpc>
            </a:pP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libvirt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-client: This package provides the client-side APIs and libraries for accessing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libvirt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servers. The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libvirt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-client package includes the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virsh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command-line tool to manage and control virtual machines and hypervisors from the command line or a special virtualization shell. For its installation, run the following command: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>
                <a:highlight>
                  <a:srgbClr val="FFFF00"/>
                </a:highlight>
                <a:ea typeface="Calibri" panose="020F0502020204030204" pitchFamily="34" charset="0"/>
              </a:rPr>
              <a:t>yum install –y </a:t>
            </a:r>
            <a:r>
              <a:rPr lang="en-US" sz="1800" dirty="0" err="1">
                <a:highlight>
                  <a:srgbClr val="FFFF00"/>
                </a:highlight>
                <a:ea typeface="Calibri" panose="020F0502020204030204" pitchFamily="34" charset="0"/>
              </a:rPr>
              <a:t>libvirt</a:t>
            </a:r>
            <a:r>
              <a:rPr lang="en-US" sz="1800" dirty="0">
                <a:highlight>
                  <a:srgbClr val="FFFF00"/>
                </a:highlight>
                <a:ea typeface="Calibri" panose="020F0502020204030204" pitchFamily="34" charset="0"/>
              </a:rPr>
              <a:t>-client</a:t>
            </a:r>
            <a:endParaRPr lang="en-US" sz="1800" dirty="0"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 eaLnBrk="1" hangingPunct="1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err="1">
                <a:ea typeface="Calibri" panose="020F0502020204030204" pitchFamily="34" charset="0"/>
              </a:rPr>
              <a:t>v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irt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-viewer: The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virt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-viewer package is designed for, Virtual Machine Viewer. Virtual Machine Viewer provides a graphical console client for connecting to virtual machines. It uses the GTK-VNC or SPICE-GTK widgets to provide the display, and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libvirt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for looking up VNC/SPICE server details. For its installation, run the following command: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>
                <a:highlight>
                  <a:srgbClr val="FFFF00"/>
                </a:highlight>
                <a:ea typeface="Calibri" panose="020F0502020204030204" pitchFamily="34" charset="0"/>
              </a:rPr>
              <a:t>yum install –y </a:t>
            </a:r>
            <a:r>
              <a:rPr lang="en-US" sz="1800" dirty="0" err="1">
                <a:highlight>
                  <a:srgbClr val="FFFF00"/>
                </a:highlight>
                <a:ea typeface="Calibri" panose="020F0502020204030204" pitchFamily="34" charset="0"/>
              </a:rPr>
              <a:t>virt</a:t>
            </a:r>
            <a:r>
              <a:rPr lang="en-US" sz="1800" dirty="0">
                <a:highlight>
                  <a:srgbClr val="FFFF00"/>
                </a:highlight>
                <a:ea typeface="Calibri" panose="020F0502020204030204" pitchFamily="34" charset="0"/>
              </a:rPr>
              <a:t>-viewer</a:t>
            </a:r>
          </a:p>
          <a:p>
            <a:pPr lvl="1" algn="just" eaLnBrk="1" hangingPunct="1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 eaLnBrk="1" hangingPunct="1">
              <a:lnSpc>
                <a:spcPct val="90000"/>
              </a:lnSpc>
            </a:pPr>
            <a:endParaRPr lang="en-US" sz="18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19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8890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install QEMU through commands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486" y="1236518"/>
            <a:ext cx="8173027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To use virtualization on Red Hat Enterprise Linux, at minimum, you need to install the following packages:</a:t>
            </a:r>
          </a:p>
          <a:p>
            <a:pPr algn="just" eaLnBrk="1" hangingPunct="1">
              <a:lnSpc>
                <a:spcPct val="90000"/>
              </a:lnSpc>
            </a:pP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Now to create a VM in graphical mode, run the following command: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err="1">
                <a:highlight>
                  <a:srgbClr val="FFFF00"/>
                </a:highlight>
                <a:ea typeface="Calibri" panose="020F0502020204030204" pitchFamily="34" charset="0"/>
              </a:rPr>
              <a:t>virt</a:t>
            </a:r>
            <a:r>
              <a:rPr lang="en-US" sz="1800" dirty="0">
                <a:highlight>
                  <a:srgbClr val="FFFF00"/>
                </a:highlight>
                <a:ea typeface="Calibri" panose="020F0502020204030204" pitchFamily="34" charset="0"/>
              </a:rPr>
              <a:t>-manager</a:t>
            </a:r>
            <a:endParaRPr lang="en-US" sz="1800" dirty="0"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 eaLnBrk="1" hangingPunct="1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>
                <a:ea typeface="Calibri" panose="020F0502020204030204" pitchFamily="34" charset="0"/>
              </a:rPr>
              <a:t>After this create the VM and install the guest OS as you have done earlier</a:t>
            </a:r>
            <a:endParaRPr lang="en-US" sz="1800" dirty="0">
              <a:highlight>
                <a:srgbClr val="FFFF00"/>
              </a:highlight>
              <a:ea typeface="Calibri" panose="020F0502020204030204" pitchFamily="34" charset="0"/>
            </a:endParaRPr>
          </a:p>
          <a:p>
            <a:pPr lvl="1" algn="just" eaLnBrk="1" hangingPunct="1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 eaLnBrk="1" hangingPunct="1">
              <a:lnSpc>
                <a:spcPct val="90000"/>
              </a:lnSpc>
            </a:pPr>
            <a:endParaRPr lang="en-US" sz="18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03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8890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install QEMU through commands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486" y="1236518"/>
            <a:ext cx="8173027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To use virtualization on Red Hat Enterprise Linux, at minimum, you need to install the following packages:</a:t>
            </a:r>
          </a:p>
          <a:p>
            <a:pPr algn="just" eaLnBrk="1" hangingPunct="1">
              <a:lnSpc>
                <a:spcPct val="90000"/>
              </a:lnSpc>
            </a:pP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Now to create a VM through </a:t>
            </a:r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</a:rPr>
              <a:t>commands only:</a:t>
            </a:r>
          </a:p>
          <a:p>
            <a:pPr lvl="1" algn="just" eaLnBrk="1" hangingPunct="1">
              <a:lnSpc>
                <a:spcPct val="90000"/>
              </a:lnSpc>
            </a:pPr>
            <a:endParaRPr lang="en-US" sz="1800" dirty="0">
              <a:highlight>
                <a:srgbClr val="FFFF00"/>
              </a:highlight>
              <a:ea typeface="Calibri" panose="020F0502020204030204" pitchFamily="34" charset="0"/>
            </a:endParaRPr>
          </a:p>
          <a:p>
            <a:pPr lvl="1" algn="just" eaLnBrk="1" hangingPunct="1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 eaLnBrk="1" hangingPunct="1">
              <a:lnSpc>
                <a:spcPct val="90000"/>
              </a:lnSpc>
            </a:pPr>
            <a:endParaRPr lang="en-US" sz="18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283510"/>
      </p:ext>
    </p:extLst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34379</TotalTime>
  <Words>591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Wingdings</vt:lpstr>
      <vt:lpstr>Soaring</vt:lpstr>
      <vt:lpstr>How to install QEMU through commands</vt:lpstr>
      <vt:lpstr>How to install QEMU through commands</vt:lpstr>
      <vt:lpstr>How to install QEMU through commands</vt:lpstr>
      <vt:lpstr>How to install QEMU through commands</vt:lpstr>
      <vt:lpstr>How to install QEMU through commands</vt:lpstr>
      <vt:lpstr>How to install QEMU through commands</vt:lpstr>
    </vt:vector>
  </TitlesOfParts>
  <Company>Addsion-Wesley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Database Systems</dc:title>
  <dc:creator>Shamkant B. Navathe</dc:creator>
  <cp:lastModifiedBy>Anurag Jain</cp:lastModifiedBy>
  <cp:revision>908</cp:revision>
  <cp:lastPrinted>2001-05-28T10:10:18Z</cp:lastPrinted>
  <dcterms:created xsi:type="dcterms:W3CDTF">1998-07-18T17:10:54Z</dcterms:created>
  <dcterms:modified xsi:type="dcterms:W3CDTF">2022-09-22T16:17:03Z</dcterms:modified>
</cp:coreProperties>
</file>