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23" r:id="rId2"/>
    <p:sldId id="659" r:id="rId3"/>
    <p:sldId id="658" r:id="rId4"/>
    <p:sldId id="660" r:id="rId5"/>
    <p:sldId id="661" r:id="rId6"/>
    <p:sldId id="574" r:id="rId7"/>
    <p:sldId id="662" r:id="rId8"/>
    <p:sldId id="666" r:id="rId9"/>
    <p:sldId id="665" r:id="rId10"/>
    <p:sldId id="667" r:id="rId11"/>
    <p:sldId id="669" r:id="rId12"/>
    <p:sldId id="668" r:id="rId13"/>
    <p:sldId id="670" r:id="rId14"/>
    <p:sldId id="674" r:id="rId15"/>
    <p:sldId id="671" r:id="rId16"/>
    <p:sldId id="673" r:id="rId17"/>
    <p:sldId id="677" r:id="rId18"/>
    <p:sldId id="678" r:id="rId19"/>
    <p:sldId id="68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99FF33"/>
    <a:srgbClr val="FF0066"/>
    <a:srgbClr val="FFFF99"/>
    <a:srgbClr val="FF9933"/>
    <a:srgbClr val="0099FF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730" y="19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06"/>
    </p:cViewPr>
  </p:sorterViewPr>
  <p:notesViewPr>
    <p:cSldViewPr snapToGrid="0" snapToObjects="1">
      <p:cViewPr varScale="1">
        <p:scale>
          <a:sx n="30" d="100"/>
          <a:sy n="30" d="100"/>
        </p:scale>
        <p:origin x="-104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ndra Sisodia" userId="4be9c58b-cc19-4efc-bc91-412831d4d91e" providerId="ADAL" clId="{C9DCA373-F9F6-4C95-8C1B-64039F46CB0E}"/>
    <pc:docChg chg="undo custSel delSld modSld">
      <pc:chgData name="Hitendra Sisodia" userId="4be9c58b-cc19-4efc-bc91-412831d4d91e" providerId="ADAL" clId="{C9DCA373-F9F6-4C95-8C1B-64039F46CB0E}" dt="2022-09-26T13:11:06.610" v="16"/>
      <pc:docMkLst>
        <pc:docMk/>
      </pc:docMkLst>
      <pc:sldChg chg="modSp mod">
        <pc:chgData name="Hitendra Sisodia" userId="4be9c58b-cc19-4efc-bc91-412831d4d91e" providerId="ADAL" clId="{C9DCA373-F9F6-4C95-8C1B-64039F46CB0E}" dt="2022-09-26T11:40:45.252" v="4" actId="20577"/>
        <pc:sldMkLst>
          <pc:docMk/>
          <pc:sldMk cId="1787502441" sldId="665"/>
        </pc:sldMkLst>
        <pc:spChg chg="mod">
          <ac:chgData name="Hitendra Sisodia" userId="4be9c58b-cc19-4efc-bc91-412831d4d91e" providerId="ADAL" clId="{C9DCA373-F9F6-4C95-8C1B-64039F46CB0E}" dt="2022-09-26T11:40:45.252" v="4" actId="20577"/>
          <ac:spMkLst>
            <pc:docMk/>
            <pc:sldMk cId="1787502441" sldId="665"/>
            <ac:spMk id="11268" creationId="{00000000-0000-0000-0000-000000000000}"/>
          </ac:spMkLst>
        </pc:spChg>
      </pc:sldChg>
      <pc:sldChg chg="del">
        <pc:chgData name="Hitendra Sisodia" userId="4be9c58b-cc19-4efc-bc91-412831d4d91e" providerId="ADAL" clId="{C9DCA373-F9F6-4C95-8C1B-64039F46CB0E}" dt="2022-09-26T11:48:49.788" v="5" actId="47"/>
        <pc:sldMkLst>
          <pc:docMk/>
          <pc:sldMk cId="1541358371" sldId="675"/>
        </pc:sldMkLst>
      </pc:sldChg>
      <pc:sldChg chg="del">
        <pc:chgData name="Hitendra Sisodia" userId="4be9c58b-cc19-4efc-bc91-412831d4d91e" providerId="ADAL" clId="{C9DCA373-F9F6-4C95-8C1B-64039F46CB0E}" dt="2022-09-26T11:48:49.956" v="6" actId="47"/>
        <pc:sldMkLst>
          <pc:docMk/>
          <pc:sldMk cId="2313832666" sldId="676"/>
        </pc:sldMkLst>
      </pc:sldChg>
      <pc:sldChg chg="modSp mod">
        <pc:chgData name="Hitendra Sisodia" userId="4be9c58b-cc19-4efc-bc91-412831d4d91e" providerId="ADAL" clId="{C9DCA373-F9F6-4C95-8C1B-64039F46CB0E}" dt="2022-09-26T13:11:06.610" v="16"/>
        <pc:sldMkLst>
          <pc:docMk/>
          <pc:sldMk cId="2274956314" sldId="677"/>
        </pc:sldMkLst>
        <pc:spChg chg="mod">
          <ac:chgData name="Hitendra Sisodia" userId="4be9c58b-cc19-4efc-bc91-412831d4d91e" providerId="ADAL" clId="{C9DCA373-F9F6-4C95-8C1B-64039F46CB0E}" dt="2022-09-26T13:11:06.610" v="16"/>
          <ac:spMkLst>
            <pc:docMk/>
            <pc:sldMk cId="2274956314" sldId="677"/>
            <ac:spMk id="11268" creationId="{00000000-0000-0000-0000-000000000000}"/>
          </ac:spMkLst>
        </pc:spChg>
      </pc:sldChg>
      <pc:sldChg chg="del">
        <pc:chgData name="Hitendra Sisodia" userId="4be9c58b-cc19-4efc-bc91-412831d4d91e" providerId="ADAL" clId="{C9DCA373-F9F6-4C95-8C1B-64039F46CB0E}" dt="2022-09-26T11:51:48.923" v="11" actId="47"/>
        <pc:sldMkLst>
          <pc:docMk/>
          <pc:sldMk cId="2710569911" sldId="679"/>
        </pc:sldMkLst>
      </pc:sldChg>
      <pc:sldChg chg="del">
        <pc:chgData name="Hitendra Sisodia" userId="4be9c58b-cc19-4efc-bc91-412831d4d91e" providerId="ADAL" clId="{C9DCA373-F9F6-4C95-8C1B-64039F46CB0E}" dt="2022-09-26T11:51:41.752" v="7" actId="47"/>
        <pc:sldMkLst>
          <pc:docMk/>
          <pc:sldMk cId="2969466589" sldId="680"/>
        </pc:sldMkLst>
      </pc:sldChg>
      <pc:sldChg chg="modSp mod">
        <pc:chgData name="Hitendra Sisodia" userId="4be9c58b-cc19-4efc-bc91-412831d4d91e" providerId="ADAL" clId="{C9DCA373-F9F6-4C95-8C1B-64039F46CB0E}" dt="2022-09-26T11:51:55.861" v="14" actId="20577"/>
        <pc:sldMkLst>
          <pc:docMk/>
          <pc:sldMk cId="2460445795" sldId="681"/>
        </pc:sldMkLst>
        <pc:spChg chg="mod">
          <ac:chgData name="Hitendra Sisodia" userId="4be9c58b-cc19-4efc-bc91-412831d4d91e" providerId="ADAL" clId="{C9DCA373-F9F6-4C95-8C1B-64039F46CB0E}" dt="2022-09-26T11:51:55.861" v="14" actId="20577"/>
          <ac:spMkLst>
            <pc:docMk/>
            <pc:sldMk cId="2460445795" sldId="681"/>
            <ac:spMk id="11268" creationId="{00000000-0000-0000-0000-000000000000}"/>
          </ac:spMkLst>
        </pc:spChg>
      </pc:sldChg>
      <pc:sldChg chg="del">
        <pc:chgData name="Hitendra Sisodia" userId="4be9c58b-cc19-4efc-bc91-412831d4d91e" providerId="ADAL" clId="{C9DCA373-F9F6-4C95-8C1B-64039F46CB0E}" dt="2022-09-26T11:51:43.332" v="8" actId="47"/>
        <pc:sldMkLst>
          <pc:docMk/>
          <pc:sldMk cId="3950119093" sldId="682"/>
        </pc:sldMkLst>
      </pc:sldChg>
      <pc:sldChg chg="del">
        <pc:chgData name="Hitendra Sisodia" userId="4be9c58b-cc19-4efc-bc91-412831d4d91e" providerId="ADAL" clId="{C9DCA373-F9F6-4C95-8C1B-64039F46CB0E}" dt="2022-09-26T11:51:45.328" v="9" actId="47"/>
        <pc:sldMkLst>
          <pc:docMk/>
          <pc:sldMk cId="614589771" sldId="683"/>
        </pc:sldMkLst>
      </pc:sldChg>
      <pc:sldChg chg="del">
        <pc:chgData name="Hitendra Sisodia" userId="4be9c58b-cc19-4efc-bc91-412831d4d91e" providerId="ADAL" clId="{C9DCA373-F9F6-4C95-8C1B-64039F46CB0E}" dt="2022-09-26T11:51:47.088" v="10" actId="47"/>
        <pc:sldMkLst>
          <pc:docMk/>
          <pc:sldMk cId="637908026" sldId="684"/>
        </pc:sldMkLst>
      </pc:sldChg>
    </pc:docChg>
  </pc:docChgLst>
  <pc:docChgLst>
    <pc:chgData name="Hitendra Sisodia" userId="4be9c58b-cc19-4efc-bc91-412831d4d91e" providerId="ADAL" clId="{1B158B71-4F79-4B6C-93C5-EFF72EDC49C4}"/>
    <pc:docChg chg="delSld">
      <pc:chgData name="Hitendra Sisodia" userId="4be9c58b-cc19-4efc-bc91-412831d4d91e" providerId="ADAL" clId="{1B158B71-4F79-4B6C-93C5-EFF72EDC49C4}" dt="2022-11-14T11:27:16.175" v="1" actId="47"/>
      <pc:docMkLst>
        <pc:docMk/>
      </pc:docMkLst>
      <pc:sldChg chg="del">
        <pc:chgData name="Hitendra Sisodia" userId="4be9c58b-cc19-4efc-bc91-412831d4d91e" providerId="ADAL" clId="{1B158B71-4F79-4B6C-93C5-EFF72EDC49C4}" dt="2022-11-14T11:27:07.089" v="0" actId="47"/>
        <pc:sldMkLst>
          <pc:docMk/>
          <pc:sldMk cId="3073796698" sldId="663"/>
        </pc:sldMkLst>
      </pc:sldChg>
      <pc:sldChg chg="del">
        <pc:chgData name="Hitendra Sisodia" userId="4be9c58b-cc19-4efc-bc91-412831d4d91e" providerId="ADAL" clId="{1B158B71-4F79-4B6C-93C5-EFF72EDC49C4}" dt="2022-11-14T11:27:16.175" v="1" actId="47"/>
        <pc:sldMkLst>
          <pc:docMk/>
          <pc:sldMk cId="3555914314" sldId="6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FEEEA91-8904-40CA-A1C5-D87BC247F0C6}" type="datetime1">
              <a:rPr lang="en-US" altLang="en-US"/>
              <a:pPr>
                <a:defRPr/>
              </a:pPr>
              <a:t>11/14/2022</a:t>
            </a:fld>
            <a:endParaRPr lang="en-US" alt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91C059F-01B6-4A04-B05D-B886AE0B0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E45C114-9EB2-4633-BC4B-6DAAEEBE4F07}" type="datetime1">
              <a:rPr lang="en-US" altLang="en-US"/>
              <a:pPr>
                <a:defRPr/>
              </a:pPr>
              <a:t>11/14/2022</a:t>
            </a:fld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BD8E49-62FE-4D27-B26E-D98B0D7F76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5E6413-6996-438B-99C6-254778827501}" type="datetime1">
              <a:rPr lang="en-US" altLang="en-US" sz="1200" smtClean="0"/>
              <a:pPr/>
              <a:t>11/14/2022</a:t>
            </a:fld>
            <a:endParaRPr lang="en-US" altLang="en-US" sz="12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C2144F-7ACB-44E4-8180-B9D22036309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819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4"/>
          <p:cNvSpPr>
            <a:spLocks noChangeShapeType="1"/>
          </p:cNvSpPr>
          <p:nvPr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r>
              <a:rPr lang="en-US" altLang="en-US"/>
              <a:t>© Shamkant B. Navathe</a:t>
            </a:r>
          </a:p>
          <a:p>
            <a:pPr>
              <a:defRPr/>
            </a:pPr>
            <a:endParaRPr lang="en-US" altLang="en-US" sz="1400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EB5678-62C7-42BD-8C96-B86EB74C1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3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5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81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3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8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1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7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9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84288" y="609600"/>
            <a:ext cx="7173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Line 23"/>
          <p:cNvSpPr>
            <a:spLocks noChangeShapeType="1"/>
          </p:cNvSpPr>
          <p:nvPr userDrawn="1"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06752" y="2570017"/>
            <a:ext cx="7772400" cy="7413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QEMU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check whether the KVM virtualization is enabled or not, we need to have installed the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cpu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-checker package.</a:t>
            </a: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install -y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cpu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-checker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update</a:t>
            </a: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9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installation of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cpu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-checker package, run the following:</a:t>
            </a: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kvm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-ok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KVM virtualization is enabled, you should get the message “KVM acceleration can be used” otherwise you should get the message “KVM acceleration can not be used”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The process of enabling the AMD-V or VT technology depends on your motherboard and processor type. 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Consult your motherboard documentation for information about how to configure your system BIOS.</a:t>
            </a: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the installation of QEMU, run the following:</a:t>
            </a: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install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qemu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check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version use the below command: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qemu-system-x86_64 --version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- (quick emulator) is an application that allows you to perform hardware virtualization.</a:t>
            </a:r>
          </a:p>
        </p:txBody>
      </p:sp>
    </p:spTree>
    <p:extLst>
      <p:ext uri="{BB962C8B-B14F-4D97-AF65-F5344CB8AC3E}">
        <p14:creationId xmlns:p14="http://schemas.microsoft.com/office/powerpoint/2010/main" val="227216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the installation of QEMU-KVM, run the following:</a:t>
            </a: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install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qemu-kvm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check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version use the below command: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kvm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-version</a:t>
            </a: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qemu-kvm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- software that provides hardware emulation for the KVM hypervisor.</a:t>
            </a:r>
          </a:p>
        </p:txBody>
      </p:sp>
    </p:spTree>
    <p:extLst>
      <p:ext uri="{BB962C8B-B14F-4D97-AF65-F5344CB8AC3E}">
        <p14:creationId xmlns:p14="http://schemas.microsoft.com/office/powerpoint/2010/main" val="188770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the installation of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virtinst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run the following:</a:t>
            </a: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install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virtinst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virtinst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- a set of command-line tools for creating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281890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the installation of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run the following:</a:t>
            </a: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install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-daemon-system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is a library, allowing you to use programming languages to configure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3917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the installation of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-manager, run the following:</a:t>
            </a: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install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-manager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-manager provides an easy-to-use GUI similar to VMware/virtual box for managing virtual machines through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6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527858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Run the following command to check KVM modules are loaded: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sudo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lsmod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| grep -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kvm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case of AMD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CPU, output will be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kvm_amd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module. For Intel processors, you will get the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kvm_intel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module instead.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be able to create and manage virtual machines, you’ll need to add currently logged in user to the “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” and “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kvm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” groups. 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usermod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-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aG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$USER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usermod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-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aG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kvm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$USER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The $USER environment variable points to the name of the currently logged-in user.  To apply this change, you need to log out and log back again.</a:t>
            </a:r>
          </a:p>
        </p:txBody>
      </p:sp>
    </p:spTree>
    <p:extLst>
      <p:ext uri="{BB962C8B-B14F-4D97-AF65-F5344CB8AC3E}">
        <p14:creationId xmlns:p14="http://schemas.microsoft.com/office/powerpoint/2010/main" val="227495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KVM installed, you can begin creating your virtual machines using the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-manager GUI tool. To get started, use the GNOME search utility and search for ‘Virtual machine Manager’.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Click on the icon that pops up. This launches the Virtual Machine Manager Interface.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Oracle VirtualBox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492259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install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virtualbox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a command line open the terminal window and enter the following apt command: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install </a:t>
            </a:r>
            <a:r>
              <a:rPr lang="en-US" sz="2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virtualbox</a:t>
            </a:r>
            <a:endParaRPr lang="en-US" sz="22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start the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Virtualbox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execute: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virtualbox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Different Architectures - ARM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499" y="1473200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RISC (reduced instruction set computer) is a microprocessor that is designed to perform a smaller number of types of computer instructions so that it can operate at a higher speed (perform more millions of instructions per second, or MIPS).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ARM (Advanced RISC Machine) is a family of RISC instruction set architectures for computer processors, configured for various environments.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All apple devices use ARM processor design.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3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Different Architectures – x86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499" y="1473200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x86 architecture is an instruction set architecture (ISA) series for computer processors.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Developed by Intel Corporation, x86 architecture defines how a processor handles and executes different instructions passed from the operating system (OS) and software programs.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“x” in x86 denotes ISA version.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Classified by bit amount, the x86 architecture is implemented in multiple microprocessors, including 8086, 80286, 80386, Core 2, Atom and the Pentium series.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Additionally, other microprocessor manufacturers, like AMD and VIA Technologies, have adopted the x86 architecture.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3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Different Architectures – ARM vs x86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499" y="1473200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ARM uses more memory to process multiple instructions.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This makes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ARM consumes less power.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X86 processors focus more on performance and high throughputs, and it uses more registers to achieve it. Hence the power consumption and heat generation are more in X86.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computing,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aemon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(pronounced DEE-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muhn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is a program that runs continuously as a background process and wakes up to handle periodic service requests, which often come from remote processes.</a:t>
            </a:r>
          </a:p>
        </p:txBody>
      </p:sp>
    </p:spTree>
    <p:extLst>
      <p:ext uri="{BB962C8B-B14F-4D97-AF65-F5344CB8AC3E}">
        <p14:creationId xmlns:p14="http://schemas.microsoft.com/office/powerpoint/2010/main" val="266443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QEMU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499" y="1473200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QEMU is a machine emulator that can run operating systems and programs for one machine on a different machine.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IN" altLang="en-US" sz="2400" dirty="0">
                <a:latin typeface="Times New Roman" panose="02020603050405020304" pitchFamily="18" charset="0"/>
              </a:rPr>
              <a:t>E. g. </a:t>
            </a:r>
            <a:r>
              <a:rPr lang="en-US" altLang="en-US" sz="2400" dirty="0">
                <a:latin typeface="Times New Roman" panose="02020603050405020304" pitchFamily="18" charset="0"/>
              </a:rPr>
              <a:t>we can use QEMU to run ARM software on an x86 PC.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But generally, it is used as a software to implement virtualization.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As a virtualization software, we can use QEMU software to run multiple VMs on a single machine.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For virtualization, it is used with KVM kernel components. In that case it utilizes the virtualization technology of the hardware to virtualize guests.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KVM is an acronym used for Kernel-based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5100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QEMU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499" y="1473200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QEMU is an open-source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 2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hypervisor that runs within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space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intercepts the instructions meant for Virtual CPU and uses the host operating system to get those instructions executed on the physical CPU.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KVM is a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 1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hypervisor that runs in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kernel space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that allows a user space program access to the hardware virtualization features of various processors.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9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QEMU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QEMU uses KVM for hardware acceleration, the combination becomes a Type-1 hypervisor.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QEMU process runs as a user-space process on top of the Linux kernel with KVM module, and a guest kernel runs on the of emulated hardware in QEMU.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QEMU can co-work with KVM for hardware based virtualization (Intel VT-x or AMD AMD-V).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F336B-2035-D2EB-1CD4-F993356E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27" y="3355686"/>
            <a:ext cx="4455824" cy="35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Update Ubuntu</a:t>
            </a: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sudo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apt update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check whether the Ubuntu system supports virtualization, run the following command.</a:t>
            </a: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Type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sudo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egrep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-c '(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vmx|svm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)' /proc/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cpuinfo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Here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vmx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intel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cpu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svm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amd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cpu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outcome greater than 0 implies that virtualization is supported. </a:t>
            </a:r>
          </a:p>
          <a:p>
            <a:pPr algn="just" eaLnBrk="1" hangingPunct="1">
              <a:lnSpc>
                <a:spcPct val="90000"/>
              </a:lnSpc>
            </a:pP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some machines, the virtual technology extensions may be disabled in the BIOS by the manufacturers. You need to go in BIOS and enable virtualization.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02441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33834</TotalTime>
  <Words>1147</Words>
  <Application>Microsoft Office PowerPoint</Application>
  <PresentationFormat>On-screen Show (4:3)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Soaring</vt:lpstr>
      <vt:lpstr>QEMU</vt:lpstr>
      <vt:lpstr>Different Architectures - ARM</vt:lpstr>
      <vt:lpstr>Different Architectures – x86</vt:lpstr>
      <vt:lpstr>Different Architectures – ARM vs x86</vt:lpstr>
      <vt:lpstr>What is QEMU</vt:lpstr>
      <vt:lpstr>What is QEMU</vt:lpstr>
      <vt:lpstr>What is QEMU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Oracle VirtualBox</vt:lpstr>
    </vt:vector>
  </TitlesOfParts>
  <Company>Addsion-Wesley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Shamkant B. Navathe</dc:creator>
  <cp:lastModifiedBy>Hitendra Sisodia</cp:lastModifiedBy>
  <cp:revision>892</cp:revision>
  <cp:lastPrinted>2001-05-28T10:10:18Z</cp:lastPrinted>
  <dcterms:created xsi:type="dcterms:W3CDTF">1998-07-18T17:10:54Z</dcterms:created>
  <dcterms:modified xsi:type="dcterms:W3CDTF">2022-11-14T11:34:53Z</dcterms:modified>
</cp:coreProperties>
</file>