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1"/>
  </p:notesMasterIdLst>
  <p:handoutMasterIdLst>
    <p:handoutMasterId r:id="rId32"/>
  </p:handoutMasterIdLst>
  <p:sldIdLst>
    <p:sldId id="423" r:id="rId2"/>
    <p:sldId id="659" r:id="rId3"/>
    <p:sldId id="663" r:id="rId4"/>
    <p:sldId id="661" r:id="rId5"/>
    <p:sldId id="664" r:id="rId6"/>
    <p:sldId id="662" r:id="rId7"/>
    <p:sldId id="660" r:id="rId8"/>
    <p:sldId id="665" r:id="rId9"/>
    <p:sldId id="666" r:id="rId10"/>
    <p:sldId id="667" r:id="rId11"/>
    <p:sldId id="668" r:id="rId12"/>
    <p:sldId id="669" r:id="rId13"/>
    <p:sldId id="670" r:id="rId14"/>
    <p:sldId id="671" r:id="rId15"/>
    <p:sldId id="672" r:id="rId16"/>
    <p:sldId id="673" r:id="rId17"/>
    <p:sldId id="674" r:id="rId18"/>
    <p:sldId id="675" r:id="rId19"/>
    <p:sldId id="676" r:id="rId20"/>
    <p:sldId id="677" r:id="rId21"/>
    <p:sldId id="678" r:id="rId22"/>
    <p:sldId id="679" r:id="rId23"/>
    <p:sldId id="680" r:id="rId24"/>
    <p:sldId id="681" r:id="rId25"/>
    <p:sldId id="682" r:id="rId26"/>
    <p:sldId id="683" r:id="rId27"/>
    <p:sldId id="684" r:id="rId28"/>
    <p:sldId id="685" r:id="rId29"/>
    <p:sldId id="686"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99FF33"/>
    <a:srgbClr val="FF0066"/>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snapToObjects="1">
      <p:cViewPr varScale="1">
        <p:scale>
          <a:sx n="86" d="100"/>
          <a:sy n="86" d="100"/>
        </p:scale>
        <p:origin x="1579" y="67"/>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A0A456C6-D855-47AB-A67C-2A275E787B9C}"/>
    <pc:docChg chg="undo redo custSel delSld modSld">
      <pc:chgData name="Hitendra Sisodia" userId="4be9c58b-cc19-4efc-bc91-412831d4d91e" providerId="ADAL" clId="{A0A456C6-D855-47AB-A67C-2A275E787B9C}" dt="2022-12-19T00:24:24.922" v="1057" actId="9405"/>
      <pc:docMkLst>
        <pc:docMk/>
      </pc:docMkLst>
      <pc:sldChg chg="addSp modSp mod">
        <pc:chgData name="Hitendra Sisodia" userId="4be9c58b-cc19-4efc-bc91-412831d4d91e" providerId="ADAL" clId="{A0A456C6-D855-47AB-A67C-2A275E787B9C}" dt="2022-12-18T11:03:52.519" v="775" actId="9405"/>
        <pc:sldMkLst>
          <pc:docMk/>
          <pc:sldMk cId="868443670" sldId="660"/>
        </pc:sldMkLst>
        <pc:spChg chg="mod">
          <ac:chgData name="Hitendra Sisodia" userId="4be9c58b-cc19-4efc-bc91-412831d4d91e" providerId="ADAL" clId="{A0A456C6-D855-47AB-A67C-2A275E787B9C}" dt="2022-12-08T09:40:50.838" v="19" actId="13926"/>
          <ac:spMkLst>
            <pc:docMk/>
            <pc:sldMk cId="868443670" sldId="660"/>
            <ac:spMk id="11268" creationId="{00000000-0000-0000-0000-000000000000}"/>
          </ac:spMkLst>
        </pc:spChg>
        <pc:inkChg chg="add">
          <ac:chgData name="Hitendra Sisodia" userId="4be9c58b-cc19-4efc-bc91-412831d4d91e" providerId="ADAL" clId="{A0A456C6-D855-47AB-A67C-2A275E787B9C}" dt="2022-12-18T11:03:44.653" v="768" actId="9405"/>
          <ac:inkMkLst>
            <pc:docMk/>
            <pc:sldMk cId="868443670" sldId="660"/>
            <ac:inkMk id="2" creationId="{072DEECE-0DF3-1867-80E1-2FD0771C0D41}"/>
          </ac:inkMkLst>
        </pc:inkChg>
        <pc:inkChg chg="add">
          <ac:chgData name="Hitendra Sisodia" userId="4be9c58b-cc19-4efc-bc91-412831d4d91e" providerId="ADAL" clId="{A0A456C6-D855-47AB-A67C-2A275E787B9C}" dt="2022-12-18T11:03:45.798" v="769" actId="9405"/>
          <ac:inkMkLst>
            <pc:docMk/>
            <pc:sldMk cId="868443670" sldId="660"/>
            <ac:inkMk id="3" creationId="{6FB54458-3E13-8E13-5443-5DDEB0A76A62}"/>
          </ac:inkMkLst>
        </pc:inkChg>
        <pc:inkChg chg="add">
          <ac:chgData name="Hitendra Sisodia" userId="4be9c58b-cc19-4efc-bc91-412831d4d91e" providerId="ADAL" clId="{A0A456C6-D855-47AB-A67C-2A275E787B9C}" dt="2022-12-18T11:03:48.369" v="770" actId="9405"/>
          <ac:inkMkLst>
            <pc:docMk/>
            <pc:sldMk cId="868443670" sldId="660"/>
            <ac:inkMk id="4" creationId="{4D988F72-4610-2BE9-F0FD-A3F3A49AFAF0}"/>
          </ac:inkMkLst>
        </pc:inkChg>
        <pc:inkChg chg="add">
          <ac:chgData name="Hitendra Sisodia" userId="4be9c58b-cc19-4efc-bc91-412831d4d91e" providerId="ADAL" clId="{A0A456C6-D855-47AB-A67C-2A275E787B9C}" dt="2022-12-18T11:03:49.123" v="771" actId="9405"/>
          <ac:inkMkLst>
            <pc:docMk/>
            <pc:sldMk cId="868443670" sldId="660"/>
            <ac:inkMk id="5" creationId="{54764B8D-0798-0516-D949-035372D5B40F}"/>
          </ac:inkMkLst>
        </pc:inkChg>
        <pc:inkChg chg="add">
          <ac:chgData name="Hitendra Sisodia" userId="4be9c58b-cc19-4efc-bc91-412831d4d91e" providerId="ADAL" clId="{A0A456C6-D855-47AB-A67C-2A275E787B9C}" dt="2022-12-18T11:03:49.842" v="772" actId="9405"/>
          <ac:inkMkLst>
            <pc:docMk/>
            <pc:sldMk cId="868443670" sldId="660"/>
            <ac:inkMk id="6" creationId="{B8605CDC-2101-75AF-3FF5-DF7E08B7CA42}"/>
          </ac:inkMkLst>
        </pc:inkChg>
        <pc:inkChg chg="add">
          <ac:chgData name="Hitendra Sisodia" userId="4be9c58b-cc19-4efc-bc91-412831d4d91e" providerId="ADAL" clId="{A0A456C6-D855-47AB-A67C-2A275E787B9C}" dt="2022-12-18T11:03:50.733" v="773" actId="9405"/>
          <ac:inkMkLst>
            <pc:docMk/>
            <pc:sldMk cId="868443670" sldId="660"/>
            <ac:inkMk id="7" creationId="{B3550FB2-56CF-BF9C-55E7-A14386C08BEE}"/>
          </ac:inkMkLst>
        </pc:inkChg>
        <pc:inkChg chg="add">
          <ac:chgData name="Hitendra Sisodia" userId="4be9c58b-cc19-4efc-bc91-412831d4d91e" providerId="ADAL" clId="{A0A456C6-D855-47AB-A67C-2A275E787B9C}" dt="2022-12-18T11:03:51.488" v="774" actId="9405"/>
          <ac:inkMkLst>
            <pc:docMk/>
            <pc:sldMk cId="868443670" sldId="660"/>
            <ac:inkMk id="8" creationId="{373CADF9-9444-4526-E506-A85687D6C3BB}"/>
          </ac:inkMkLst>
        </pc:inkChg>
        <pc:inkChg chg="add">
          <ac:chgData name="Hitendra Sisodia" userId="4be9c58b-cc19-4efc-bc91-412831d4d91e" providerId="ADAL" clId="{A0A456C6-D855-47AB-A67C-2A275E787B9C}" dt="2022-12-18T11:03:52.519" v="775" actId="9405"/>
          <ac:inkMkLst>
            <pc:docMk/>
            <pc:sldMk cId="868443670" sldId="660"/>
            <ac:inkMk id="9" creationId="{E397478F-B35C-0687-8C1B-2CC13F296997}"/>
          </ac:inkMkLst>
        </pc:inkChg>
      </pc:sldChg>
      <pc:sldChg chg="modSp mod">
        <pc:chgData name="Hitendra Sisodia" userId="4be9c58b-cc19-4efc-bc91-412831d4d91e" providerId="ADAL" clId="{A0A456C6-D855-47AB-A67C-2A275E787B9C}" dt="2022-12-07T20:18:15.887" v="14" actId="1076"/>
        <pc:sldMkLst>
          <pc:docMk/>
          <pc:sldMk cId="2626034811" sldId="662"/>
        </pc:sldMkLst>
        <pc:picChg chg="mod">
          <ac:chgData name="Hitendra Sisodia" userId="4be9c58b-cc19-4efc-bc91-412831d4d91e" providerId="ADAL" clId="{A0A456C6-D855-47AB-A67C-2A275E787B9C}" dt="2022-12-07T20:18:15.887" v="14" actId="1076"/>
          <ac:picMkLst>
            <pc:docMk/>
            <pc:sldMk cId="2626034811" sldId="662"/>
            <ac:picMk id="3" creationId="{48D629AD-69B7-25AE-E756-9D68CB984F35}"/>
          </ac:picMkLst>
        </pc:picChg>
      </pc:sldChg>
      <pc:sldChg chg="modSp mod">
        <pc:chgData name="Hitendra Sisodia" userId="4be9c58b-cc19-4efc-bc91-412831d4d91e" providerId="ADAL" clId="{A0A456C6-D855-47AB-A67C-2A275E787B9C}" dt="2022-12-07T18:26:06.840" v="12" actId="20577"/>
        <pc:sldMkLst>
          <pc:docMk/>
          <pc:sldMk cId="1200748785" sldId="663"/>
        </pc:sldMkLst>
        <pc:spChg chg="mod">
          <ac:chgData name="Hitendra Sisodia" userId="4be9c58b-cc19-4efc-bc91-412831d4d91e" providerId="ADAL" clId="{A0A456C6-D855-47AB-A67C-2A275E787B9C}" dt="2022-12-07T18:26:06.840" v="12" actId="20577"/>
          <ac:spMkLst>
            <pc:docMk/>
            <pc:sldMk cId="1200748785" sldId="663"/>
            <ac:spMk id="11268" creationId="{00000000-0000-0000-0000-000000000000}"/>
          </ac:spMkLst>
        </pc:spChg>
      </pc:sldChg>
      <pc:sldChg chg="modSp mod">
        <pc:chgData name="Hitendra Sisodia" userId="4be9c58b-cc19-4efc-bc91-412831d4d91e" providerId="ADAL" clId="{A0A456C6-D855-47AB-A67C-2A275E787B9C}" dt="2022-12-08T14:07:49.995" v="41" actId="13926"/>
        <pc:sldMkLst>
          <pc:docMk/>
          <pc:sldMk cId="1696477263" sldId="664"/>
        </pc:sldMkLst>
        <pc:spChg chg="mod">
          <ac:chgData name="Hitendra Sisodia" userId="4be9c58b-cc19-4efc-bc91-412831d4d91e" providerId="ADAL" clId="{A0A456C6-D855-47AB-A67C-2A275E787B9C}" dt="2022-12-08T14:07:49.995" v="41" actId="13926"/>
          <ac:spMkLst>
            <pc:docMk/>
            <pc:sldMk cId="1696477263" sldId="664"/>
            <ac:spMk id="11268" creationId="{00000000-0000-0000-0000-000000000000}"/>
          </ac:spMkLst>
        </pc:spChg>
      </pc:sldChg>
      <pc:sldChg chg="addSp modSp mod">
        <pc:chgData name="Hitendra Sisodia" userId="4be9c58b-cc19-4efc-bc91-412831d4d91e" providerId="ADAL" clId="{A0A456C6-D855-47AB-A67C-2A275E787B9C}" dt="2022-12-18T23:01:59.821" v="915" actId="9405"/>
        <pc:sldMkLst>
          <pc:docMk/>
          <pc:sldMk cId="4212167112" sldId="665"/>
        </pc:sldMkLst>
        <pc:spChg chg="mod">
          <ac:chgData name="Hitendra Sisodia" userId="4be9c58b-cc19-4efc-bc91-412831d4d91e" providerId="ADAL" clId="{A0A456C6-D855-47AB-A67C-2A275E787B9C}" dt="2022-12-08T09:41:10.447" v="20" actId="13926"/>
          <ac:spMkLst>
            <pc:docMk/>
            <pc:sldMk cId="4212167112" sldId="665"/>
            <ac:spMk id="11268" creationId="{00000000-0000-0000-0000-000000000000}"/>
          </ac:spMkLst>
        </pc:spChg>
        <pc:inkChg chg="add">
          <ac:chgData name="Hitendra Sisodia" userId="4be9c58b-cc19-4efc-bc91-412831d4d91e" providerId="ADAL" clId="{A0A456C6-D855-47AB-A67C-2A275E787B9C}" dt="2022-12-18T22:59:30.380" v="907" actId="9405"/>
          <ac:inkMkLst>
            <pc:docMk/>
            <pc:sldMk cId="4212167112" sldId="665"/>
            <ac:inkMk id="2" creationId="{02410656-F05E-2878-812B-FA7A625E34D5}"/>
          </ac:inkMkLst>
        </pc:inkChg>
        <pc:inkChg chg="add">
          <ac:chgData name="Hitendra Sisodia" userId="4be9c58b-cc19-4efc-bc91-412831d4d91e" providerId="ADAL" clId="{A0A456C6-D855-47AB-A67C-2A275E787B9C}" dt="2022-12-18T22:59:31.648" v="908" actId="9405"/>
          <ac:inkMkLst>
            <pc:docMk/>
            <pc:sldMk cId="4212167112" sldId="665"/>
            <ac:inkMk id="3" creationId="{0FCD8F1F-031C-E79B-5E03-7CDBF07CC808}"/>
          </ac:inkMkLst>
        </pc:inkChg>
        <pc:inkChg chg="add">
          <ac:chgData name="Hitendra Sisodia" userId="4be9c58b-cc19-4efc-bc91-412831d4d91e" providerId="ADAL" clId="{A0A456C6-D855-47AB-A67C-2A275E787B9C}" dt="2022-12-18T22:59:33.074" v="909" actId="9405"/>
          <ac:inkMkLst>
            <pc:docMk/>
            <pc:sldMk cId="4212167112" sldId="665"/>
            <ac:inkMk id="4" creationId="{5D6ABBFF-176A-AD63-9B54-74BDE4E05386}"/>
          </ac:inkMkLst>
        </pc:inkChg>
        <pc:inkChg chg="add">
          <ac:chgData name="Hitendra Sisodia" userId="4be9c58b-cc19-4efc-bc91-412831d4d91e" providerId="ADAL" clId="{A0A456C6-D855-47AB-A67C-2A275E787B9C}" dt="2022-12-18T22:59:33.993" v="910" actId="9405"/>
          <ac:inkMkLst>
            <pc:docMk/>
            <pc:sldMk cId="4212167112" sldId="665"/>
            <ac:inkMk id="5" creationId="{7508F48A-AA96-1749-07B2-04251E684F08}"/>
          </ac:inkMkLst>
        </pc:inkChg>
        <pc:inkChg chg="add">
          <ac:chgData name="Hitendra Sisodia" userId="4be9c58b-cc19-4efc-bc91-412831d4d91e" providerId="ADAL" clId="{A0A456C6-D855-47AB-A67C-2A275E787B9C}" dt="2022-12-18T22:59:35.669" v="911" actId="9405"/>
          <ac:inkMkLst>
            <pc:docMk/>
            <pc:sldMk cId="4212167112" sldId="665"/>
            <ac:inkMk id="6" creationId="{840C6F7B-22D2-19EA-3EF8-57F67185B909}"/>
          </ac:inkMkLst>
        </pc:inkChg>
        <pc:inkChg chg="add">
          <ac:chgData name="Hitendra Sisodia" userId="4be9c58b-cc19-4efc-bc91-412831d4d91e" providerId="ADAL" clId="{A0A456C6-D855-47AB-A67C-2A275E787B9C}" dt="2022-12-18T22:59:36.388" v="912" actId="9405"/>
          <ac:inkMkLst>
            <pc:docMk/>
            <pc:sldMk cId="4212167112" sldId="665"/>
            <ac:inkMk id="7" creationId="{A95B3826-250C-9231-AEA4-8E6C749FD0D3}"/>
          </ac:inkMkLst>
        </pc:inkChg>
        <pc:inkChg chg="add">
          <ac:chgData name="Hitendra Sisodia" userId="4be9c58b-cc19-4efc-bc91-412831d4d91e" providerId="ADAL" clId="{A0A456C6-D855-47AB-A67C-2A275E787B9C}" dt="2022-12-18T22:59:37.826" v="913" actId="9405"/>
          <ac:inkMkLst>
            <pc:docMk/>
            <pc:sldMk cId="4212167112" sldId="665"/>
            <ac:inkMk id="8" creationId="{0D8516DC-9A12-8353-10E6-22573F03A8DD}"/>
          </ac:inkMkLst>
        </pc:inkChg>
        <pc:inkChg chg="add">
          <ac:chgData name="Hitendra Sisodia" userId="4be9c58b-cc19-4efc-bc91-412831d4d91e" providerId="ADAL" clId="{A0A456C6-D855-47AB-A67C-2A275E787B9C}" dt="2022-12-18T22:59:39.480" v="914" actId="9405"/>
          <ac:inkMkLst>
            <pc:docMk/>
            <pc:sldMk cId="4212167112" sldId="665"/>
            <ac:inkMk id="9" creationId="{6536B9FF-93D2-A8B9-1404-E6FE1B2BC31C}"/>
          </ac:inkMkLst>
        </pc:inkChg>
        <pc:inkChg chg="add">
          <ac:chgData name="Hitendra Sisodia" userId="4be9c58b-cc19-4efc-bc91-412831d4d91e" providerId="ADAL" clId="{A0A456C6-D855-47AB-A67C-2A275E787B9C}" dt="2022-12-18T23:01:59.821" v="915" actId="9405"/>
          <ac:inkMkLst>
            <pc:docMk/>
            <pc:sldMk cId="4212167112" sldId="665"/>
            <ac:inkMk id="10" creationId="{7F1A7C15-8278-3ADF-171B-79554F419A6C}"/>
          </ac:inkMkLst>
        </pc:inkChg>
      </pc:sldChg>
      <pc:sldChg chg="addSp mod">
        <pc:chgData name="Hitendra Sisodia" userId="4be9c58b-cc19-4efc-bc91-412831d4d91e" providerId="ADAL" clId="{A0A456C6-D855-47AB-A67C-2A275E787B9C}" dt="2022-12-18T23:03:29.895" v="917" actId="9405"/>
        <pc:sldMkLst>
          <pc:docMk/>
          <pc:sldMk cId="2184922522" sldId="666"/>
        </pc:sldMkLst>
        <pc:inkChg chg="add">
          <ac:chgData name="Hitendra Sisodia" userId="4be9c58b-cc19-4efc-bc91-412831d4d91e" providerId="ADAL" clId="{A0A456C6-D855-47AB-A67C-2A275E787B9C}" dt="2022-12-18T23:03:29.895" v="917" actId="9405"/>
          <ac:inkMkLst>
            <pc:docMk/>
            <pc:sldMk cId="2184922522" sldId="666"/>
            <ac:inkMk id="2" creationId="{5BBDA47D-6710-F27C-6F6D-C15ACFDB0C21}"/>
          </ac:inkMkLst>
        </pc:inkChg>
      </pc:sldChg>
      <pc:sldChg chg="addSp modSp mod">
        <pc:chgData name="Hitendra Sisodia" userId="4be9c58b-cc19-4efc-bc91-412831d4d91e" providerId="ADAL" clId="{A0A456C6-D855-47AB-A67C-2A275E787B9C}" dt="2022-12-18T23:04:15.265" v="921" actId="9405"/>
        <pc:sldMkLst>
          <pc:docMk/>
          <pc:sldMk cId="220188875" sldId="667"/>
        </pc:sldMkLst>
        <pc:spChg chg="mod">
          <ac:chgData name="Hitendra Sisodia" userId="4be9c58b-cc19-4efc-bc91-412831d4d91e" providerId="ADAL" clId="{A0A456C6-D855-47AB-A67C-2A275E787B9C}" dt="2022-12-08T10:12:06.261" v="22" actId="13926"/>
          <ac:spMkLst>
            <pc:docMk/>
            <pc:sldMk cId="220188875" sldId="667"/>
            <ac:spMk id="11268" creationId="{00000000-0000-0000-0000-000000000000}"/>
          </ac:spMkLst>
        </pc:spChg>
        <pc:inkChg chg="add">
          <ac:chgData name="Hitendra Sisodia" userId="4be9c58b-cc19-4efc-bc91-412831d4d91e" providerId="ADAL" clId="{A0A456C6-D855-47AB-A67C-2A275E787B9C}" dt="2022-12-18T23:03:35.257" v="918" actId="9405"/>
          <ac:inkMkLst>
            <pc:docMk/>
            <pc:sldMk cId="220188875" sldId="667"/>
            <ac:inkMk id="2" creationId="{F1FD9537-7C31-C35A-5F59-A4E65980B08B}"/>
          </ac:inkMkLst>
        </pc:inkChg>
        <pc:inkChg chg="add">
          <ac:chgData name="Hitendra Sisodia" userId="4be9c58b-cc19-4efc-bc91-412831d4d91e" providerId="ADAL" clId="{A0A456C6-D855-47AB-A67C-2A275E787B9C}" dt="2022-12-18T23:03:37.496" v="919" actId="9405"/>
          <ac:inkMkLst>
            <pc:docMk/>
            <pc:sldMk cId="220188875" sldId="667"/>
            <ac:inkMk id="3" creationId="{623355EE-2E4A-9661-AA4B-552D1D80126F}"/>
          </ac:inkMkLst>
        </pc:inkChg>
        <pc:inkChg chg="add">
          <ac:chgData name="Hitendra Sisodia" userId="4be9c58b-cc19-4efc-bc91-412831d4d91e" providerId="ADAL" clId="{A0A456C6-D855-47AB-A67C-2A275E787B9C}" dt="2022-12-18T23:03:42.974" v="920" actId="9405"/>
          <ac:inkMkLst>
            <pc:docMk/>
            <pc:sldMk cId="220188875" sldId="667"/>
            <ac:inkMk id="4" creationId="{49982248-6A85-094C-C23A-AFD64DA4088C}"/>
          </ac:inkMkLst>
        </pc:inkChg>
        <pc:inkChg chg="add">
          <ac:chgData name="Hitendra Sisodia" userId="4be9c58b-cc19-4efc-bc91-412831d4d91e" providerId="ADAL" clId="{A0A456C6-D855-47AB-A67C-2A275E787B9C}" dt="2022-12-18T23:04:15.265" v="921" actId="9405"/>
          <ac:inkMkLst>
            <pc:docMk/>
            <pc:sldMk cId="220188875" sldId="667"/>
            <ac:inkMk id="5" creationId="{0E7AD004-4813-589E-CC1A-C2201E4594D1}"/>
          </ac:inkMkLst>
        </pc:inkChg>
      </pc:sldChg>
      <pc:sldChg chg="addSp modSp mod">
        <pc:chgData name="Hitendra Sisodia" userId="4be9c58b-cc19-4efc-bc91-412831d4d91e" providerId="ADAL" clId="{A0A456C6-D855-47AB-A67C-2A275E787B9C}" dt="2022-12-18T23:08:26.214" v="926"/>
        <pc:sldMkLst>
          <pc:docMk/>
          <pc:sldMk cId="4278738388" sldId="668"/>
        </pc:sldMkLst>
        <pc:spChg chg="mod">
          <ac:chgData name="Hitendra Sisodia" userId="4be9c58b-cc19-4efc-bc91-412831d4d91e" providerId="ADAL" clId="{A0A456C6-D855-47AB-A67C-2A275E787B9C}" dt="2022-12-08T11:18:17.513" v="27" actId="13926"/>
          <ac:spMkLst>
            <pc:docMk/>
            <pc:sldMk cId="4278738388" sldId="668"/>
            <ac:spMk id="11268" creationId="{00000000-0000-0000-0000-000000000000}"/>
          </ac:spMkLst>
        </pc:spChg>
        <pc:grpChg chg="mod">
          <ac:chgData name="Hitendra Sisodia" userId="4be9c58b-cc19-4efc-bc91-412831d4d91e" providerId="ADAL" clId="{A0A456C6-D855-47AB-A67C-2A275E787B9C}" dt="2022-12-18T23:08:26.214" v="926"/>
          <ac:grpSpMkLst>
            <pc:docMk/>
            <pc:sldMk cId="4278738388" sldId="668"/>
            <ac:grpSpMk id="6" creationId="{8F21D156-9C1A-78DD-2A3F-D65CF55C9ACD}"/>
          </ac:grpSpMkLst>
        </pc:grpChg>
        <pc:inkChg chg="add">
          <ac:chgData name="Hitendra Sisodia" userId="4be9c58b-cc19-4efc-bc91-412831d4d91e" providerId="ADAL" clId="{A0A456C6-D855-47AB-A67C-2A275E787B9C}" dt="2022-12-18T23:08:18.291" v="922" actId="9405"/>
          <ac:inkMkLst>
            <pc:docMk/>
            <pc:sldMk cId="4278738388" sldId="668"/>
            <ac:inkMk id="2" creationId="{02C095F9-A4B0-56CE-8316-F57C6A1B8449}"/>
          </ac:inkMkLst>
        </pc:inkChg>
        <pc:inkChg chg="add">
          <ac:chgData name="Hitendra Sisodia" userId="4be9c58b-cc19-4efc-bc91-412831d4d91e" providerId="ADAL" clId="{A0A456C6-D855-47AB-A67C-2A275E787B9C}" dt="2022-12-18T23:08:20.586" v="923" actId="9405"/>
          <ac:inkMkLst>
            <pc:docMk/>
            <pc:sldMk cId="4278738388" sldId="668"/>
            <ac:inkMk id="3" creationId="{B2467856-F8AB-3267-ED7A-6D9D8E52F6EB}"/>
          </ac:inkMkLst>
        </pc:inkChg>
        <pc:inkChg chg="add mod">
          <ac:chgData name="Hitendra Sisodia" userId="4be9c58b-cc19-4efc-bc91-412831d4d91e" providerId="ADAL" clId="{A0A456C6-D855-47AB-A67C-2A275E787B9C}" dt="2022-12-18T23:08:26.214" v="926"/>
          <ac:inkMkLst>
            <pc:docMk/>
            <pc:sldMk cId="4278738388" sldId="668"/>
            <ac:inkMk id="4" creationId="{D9A85B8A-E6F8-28BB-7635-157152A3C4A1}"/>
          </ac:inkMkLst>
        </pc:inkChg>
        <pc:inkChg chg="add mod">
          <ac:chgData name="Hitendra Sisodia" userId="4be9c58b-cc19-4efc-bc91-412831d4d91e" providerId="ADAL" clId="{A0A456C6-D855-47AB-A67C-2A275E787B9C}" dt="2022-12-18T23:08:26.214" v="926"/>
          <ac:inkMkLst>
            <pc:docMk/>
            <pc:sldMk cId="4278738388" sldId="668"/>
            <ac:inkMk id="5" creationId="{F18DBC8C-9D9D-4491-DCFC-66C8F2857E5E}"/>
          </ac:inkMkLst>
        </pc:inkChg>
      </pc:sldChg>
      <pc:sldChg chg="addSp modSp mod">
        <pc:chgData name="Hitendra Sisodia" userId="4be9c58b-cc19-4efc-bc91-412831d4d91e" providerId="ADAL" clId="{A0A456C6-D855-47AB-A67C-2A275E787B9C}" dt="2022-12-18T23:15:19.286" v="929"/>
        <pc:sldMkLst>
          <pc:docMk/>
          <pc:sldMk cId="600892974" sldId="669"/>
        </pc:sldMkLst>
        <pc:spChg chg="mod">
          <ac:chgData name="Hitendra Sisodia" userId="4be9c58b-cc19-4efc-bc91-412831d4d91e" providerId="ADAL" clId="{A0A456C6-D855-47AB-A67C-2A275E787B9C}" dt="2022-12-08T11:27:40.135" v="28" actId="13926"/>
          <ac:spMkLst>
            <pc:docMk/>
            <pc:sldMk cId="600892974" sldId="669"/>
            <ac:spMk id="11268" creationId="{00000000-0000-0000-0000-000000000000}"/>
          </ac:spMkLst>
        </pc:spChg>
        <pc:grpChg chg="mod">
          <ac:chgData name="Hitendra Sisodia" userId="4be9c58b-cc19-4efc-bc91-412831d4d91e" providerId="ADAL" clId="{A0A456C6-D855-47AB-A67C-2A275E787B9C}" dt="2022-12-18T23:15:19.286" v="929"/>
          <ac:grpSpMkLst>
            <pc:docMk/>
            <pc:sldMk cId="600892974" sldId="669"/>
            <ac:grpSpMk id="4" creationId="{6478D0E2-6A1B-369F-A610-071BB66FB673}"/>
          </ac:grpSpMkLst>
        </pc:grpChg>
        <pc:inkChg chg="add mod">
          <ac:chgData name="Hitendra Sisodia" userId="4be9c58b-cc19-4efc-bc91-412831d4d91e" providerId="ADAL" clId="{A0A456C6-D855-47AB-A67C-2A275E787B9C}" dt="2022-12-18T23:15:19.286" v="929"/>
          <ac:inkMkLst>
            <pc:docMk/>
            <pc:sldMk cId="600892974" sldId="669"/>
            <ac:inkMk id="2" creationId="{8FDEA2FF-1912-D757-C0A3-3A182E1916BD}"/>
          </ac:inkMkLst>
        </pc:inkChg>
        <pc:inkChg chg="add mod">
          <ac:chgData name="Hitendra Sisodia" userId="4be9c58b-cc19-4efc-bc91-412831d4d91e" providerId="ADAL" clId="{A0A456C6-D855-47AB-A67C-2A275E787B9C}" dt="2022-12-18T23:15:19.286" v="929"/>
          <ac:inkMkLst>
            <pc:docMk/>
            <pc:sldMk cId="600892974" sldId="669"/>
            <ac:inkMk id="3" creationId="{73E8C577-8CDB-BCEE-D2B0-51A39DC448BA}"/>
          </ac:inkMkLst>
        </pc:inkChg>
      </pc:sldChg>
      <pc:sldChg chg="addSp modSp mod">
        <pc:chgData name="Hitendra Sisodia" userId="4be9c58b-cc19-4efc-bc91-412831d4d91e" providerId="ADAL" clId="{A0A456C6-D855-47AB-A67C-2A275E787B9C}" dt="2022-12-18T23:17:24.614" v="930" actId="9405"/>
        <pc:sldMkLst>
          <pc:docMk/>
          <pc:sldMk cId="3187942106" sldId="670"/>
        </pc:sldMkLst>
        <pc:spChg chg="mod">
          <ac:chgData name="Hitendra Sisodia" userId="4be9c58b-cc19-4efc-bc91-412831d4d91e" providerId="ADAL" clId="{A0A456C6-D855-47AB-A67C-2A275E787B9C}" dt="2022-12-08T12:03:54.499" v="32" actId="13926"/>
          <ac:spMkLst>
            <pc:docMk/>
            <pc:sldMk cId="3187942106" sldId="670"/>
            <ac:spMk id="11268" creationId="{00000000-0000-0000-0000-000000000000}"/>
          </ac:spMkLst>
        </pc:spChg>
        <pc:inkChg chg="add">
          <ac:chgData name="Hitendra Sisodia" userId="4be9c58b-cc19-4efc-bc91-412831d4d91e" providerId="ADAL" clId="{A0A456C6-D855-47AB-A67C-2A275E787B9C}" dt="2022-12-18T23:17:24.614" v="930" actId="9405"/>
          <ac:inkMkLst>
            <pc:docMk/>
            <pc:sldMk cId="3187942106" sldId="670"/>
            <ac:inkMk id="2" creationId="{D3420C3D-E138-9EBC-2083-1F74FD8683B0}"/>
          </ac:inkMkLst>
        </pc:inkChg>
      </pc:sldChg>
      <pc:sldChg chg="addSp modSp mod">
        <pc:chgData name="Hitendra Sisodia" userId="4be9c58b-cc19-4efc-bc91-412831d4d91e" providerId="ADAL" clId="{A0A456C6-D855-47AB-A67C-2A275E787B9C}" dt="2022-12-18T23:23:35.668" v="936" actId="9405"/>
        <pc:sldMkLst>
          <pc:docMk/>
          <pc:sldMk cId="3761750572" sldId="671"/>
        </pc:sldMkLst>
        <pc:spChg chg="mod">
          <ac:chgData name="Hitendra Sisodia" userId="4be9c58b-cc19-4efc-bc91-412831d4d91e" providerId="ADAL" clId="{A0A456C6-D855-47AB-A67C-2A275E787B9C}" dt="2022-12-08T13:05:53.442" v="34" actId="13926"/>
          <ac:spMkLst>
            <pc:docMk/>
            <pc:sldMk cId="3761750572" sldId="671"/>
            <ac:spMk id="11268" creationId="{00000000-0000-0000-0000-000000000000}"/>
          </ac:spMkLst>
        </pc:spChg>
        <pc:inkChg chg="add">
          <ac:chgData name="Hitendra Sisodia" userId="4be9c58b-cc19-4efc-bc91-412831d4d91e" providerId="ADAL" clId="{A0A456C6-D855-47AB-A67C-2A275E787B9C}" dt="2022-12-18T23:23:26.679" v="931" actId="9405"/>
          <ac:inkMkLst>
            <pc:docMk/>
            <pc:sldMk cId="3761750572" sldId="671"/>
            <ac:inkMk id="2" creationId="{DCF2CD46-447B-7347-D6BB-87E782EBFEC5}"/>
          </ac:inkMkLst>
        </pc:inkChg>
        <pc:inkChg chg="add">
          <ac:chgData name="Hitendra Sisodia" userId="4be9c58b-cc19-4efc-bc91-412831d4d91e" providerId="ADAL" clId="{A0A456C6-D855-47AB-A67C-2A275E787B9C}" dt="2022-12-18T23:23:28.687" v="932" actId="9405"/>
          <ac:inkMkLst>
            <pc:docMk/>
            <pc:sldMk cId="3761750572" sldId="671"/>
            <ac:inkMk id="3" creationId="{FCC359FA-EF59-335B-B83B-9101A6E395A9}"/>
          </ac:inkMkLst>
        </pc:inkChg>
        <pc:inkChg chg="add">
          <ac:chgData name="Hitendra Sisodia" userId="4be9c58b-cc19-4efc-bc91-412831d4d91e" providerId="ADAL" clId="{A0A456C6-D855-47AB-A67C-2A275E787B9C}" dt="2022-12-18T23:23:31.034" v="933" actId="9405"/>
          <ac:inkMkLst>
            <pc:docMk/>
            <pc:sldMk cId="3761750572" sldId="671"/>
            <ac:inkMk id="4" creationId="{51E1F37E-A7AC-7031-1B89-51F97AF69982}"/>
          </ac:inkMkLst>
        </pc:inkChg>
        <pc:inkChg chg="add">
          <ac:chgData name="Hitendra Sisodia" userId="4be9c58b-cc19-4efc-bc91-412831d4d91e" providerId="ADAL" clId="{A0A456C6-D855-47AB-A67C-2A275E787B9C}" dt="2022-12-18T23:23:32.002" v="934" actId="9405"/>
          <ac:inkMkLst>
            <pc:docMk/>
            <pc:sldMk cId="3761750572" sldId="671"/>
            <ac:inkMk id="5" creationId="{422AFE14-4969-144B-D740-38EC778D9D27}"/>
          </ac:inkMkLst>
        </pc:inkChg>
        <pc:inkChg chg="add">
          <ac:chgData name="Hitendra Sisodia" userId="4be9c58b-cc19-4efc-bc91-412831d4d91e" providerId="ADAL" clId="{A0A456C6-D855-47AB-A67C-2A275E787B9C}" dt="2022-12-18T23:23:34.386" v="935" actId="9405"/>
          <ac:inkMkLst>
            <pc:docMk/>
            <pc:sldMk cId="3761750572" sldId="671"/>
            <ac:inkMk id="6" creationId="{0C40FBE9-EF8B-381C-1639-BE4404B49827}"/>
          </ac:inkMkLst>
        </pc:inkChg>
        <pc:inkChg chg="add">
          <ac:chgData name="Hitendra Sisodia" userId="4be9c58b-cc19-4efc-bc91-412831d4d91e" providerId="ADAL" clId="{A0A456C6-D855-47AB-A67C-2A275E787B9C}" dt="2022-12-18T23:23:35.668" v="936" actId="9405"/>
          <ac:inkMkLst>
            <pc:docMk/>
            <pc:sldMk cId="3761750572" sldId="671"/>
            <ac:inkMk id="7" creationId="{AC0796B3-72F3-41D9-F0BF-8286DDD227D1}"/>
          </ac:inkMkLst>
        </pc:inkChg>
      </pc:sldChg>
      <pc:sldChg chg="addSp modSp mod">
        <pc:chgData name="Hitendra Sisodia" userId="4be9c58b-cc19-4efc-bc91-412831d4d91e" providerId="ADAL" clId="{A0A456C6-D855-47AB-A67C-2A275E787B9C}" dt="2022-12-18T23:27:55.299" v="937" actId="9405"/>
        <pc:sldMkLst>
          <pc:docMk/>
          <pc:sldMk cId="2461282454" sldId="672"/>
        </pc:sldMkLst>
        <pc:spChg chg="mod">
          <ac:chgData name="Hitendra Sisodia" userId="4be9c58b-cc19-4efc-bc91-412831d4d91e" providerId="ADAL" clId="{A0A456C6-D855-47AB-A67C-2A275E787B9C}" dt="2022-12-08T13:50:58.829" v="36" actId="13926"/>
          <ac:spMkLst>
            <pc:docMk/>
            <pc:sldMk cId="2461282454" sldId="672"/>
            <ac:spMk id="11268" creationId="{00000000-0000-0000-0000-000000000000}"/>
          </ac:spMkLst>
        </pc:spChg>
        <pc:inkChg chg="add">
          <ac:chgData name="Hitendra Sisodia" userId="4be9c58b-cc19-4efc-bc91-412831d4d91e" providerId="ADAL" clId="{A0A456C6-D855-47AB-A67C-2A275E787B9C}" dt="2022-12-18T23:27:55.299" v="937" actId="9405"/>
          <ac:inkMkLst>
            <pc:docMk/>
            <pc:sldMk cId="2461282454" sldId="672"/>
            <ac:inkMk id="2" creationId="{857103A1-22C7-78EB-F713-94B6FF624D31}"/>
          </ac:inkMkLst>
        </pc:inkChg>
      </pc:sldChg>
      <pc:sldChg chg="addSp modSp mod">
        <pc:chgData name="Hitendra Sisodia" userId="4be9c58b-cc19-4efc-bc91-412831d4d91e" providerId="ADAL" clId="{A0A456C6-D855-47AB-A67C-2A275E787B9C}" dt="2022-12-18T23:30:21.502" v="940" actId="9405"/>
        <pc:sldMkLst>
          <pc:docMk/>
          <pc:sldMk cId="2977845068" sldId="673"/>
        </pc:sldMkLst>
        <pc:spChg chg="mod">
          <ac:chgData name="Hitendra Sisodia" userId="4be9c58b-cc19-4efc-bc91-412831d4d91e" providerId="ADAL" clId="{A0A456C6-D855-47AB-A67C-2A275E787B9C}" dt="2022-12-08T14:07:23.802" v="39" actId="13926"/>
          <ac:spMkLst>
            <pc:docMk/>
            <pc:sldMk cId="2977845068" sldId="673"/>
            <ac:spMk id="11268" creationId="{00000000-0000-0000-0000-000000000000}"/>
          </ac:spMkLst>
        </pc:spChg>
        <pc:inkChg chg="add">
          <ac:chgData name="Hitendra Sisodia" userId="4be9c58b-cc19-4efc-bc91-412831d4d91e" providerId="ADAL" clId="{A0A456C6-D855-47AB-A67C-2A275E787B9C}" dt="2022-12-18T23:30:13.948" v="938" actId="9405"/>
          <ac:inkMkLst>
            <pc:docMk/>
            <pc:sldMk cId="2977845068" sldId="673"/>
            <ac:inkMk id="2" creationId="{974A4872-93ED-3FBF-DF4F-2A9D9895575E}"/>
          </ac:inkMkLst>
        </pc:inkChg>
        <pc:inkChg chg="add">
          <ac:chgData name="Hitendra Sisodia" userId="4be9c58b-cc19-4efc-bc91-412831d4d91e" providerId="ADAL" clId="{A0A456C6-D855-47AB-A67C-2A275E787B9C}" dt="2022-12-18T23:30:16.238" v="939" actId="9405"/>
          <ac:inkMkLst>
            <pc:docMk/>
            <pc:sldMk cId="2977845068" sldId="673"/>
            <ac:inkMk id="3" creationId="{5DEB26A2-2BCE-F6EC-08B6-F3E15BFD3FF7}"/>
          </ac:inkMkLst>
        </pc:inkChg>
        <pc:inkChg chg="add">
          <ac:chgData name="Hitendra Sisodia" userId="4be9c58b-cc19-4efc-bc91-412831d4d91e" providerId="ADAL" clId="{A0A456C6-D855-47AB-A67C-2A275E787B9C}" dt="2022-12-18T23:30:21.502" v="940" actId="9405"/>
          <ac:inkMkLst>
            <pc:docMk/>
            <pc:sldMk cId="2977845068" sldId="673"/>
            <ac:inkMk id="4" creationId="{FFCFD65D-9D77-4F1B-A5BE-F7C10C8D791D}"/>
          </ac:inkMkLst>
        </pc:inkChg>
      </pc:sldChg>
      <pc:sldChg chg="addSp modSp mod">
        <pc:chgData name="Hitendra Sisodia" userId="4be9c58b-cc19-4efc-bc91-412831d4d91e" providerId="ADAL" clId="{A0A456C6-D855-47AB-A67C-2A275E787B9C}" dt="2022-12-18T23:39:59.523" v="944" actId="9405"/>
        <pc:sldMkLst>
          <pc:docMk/>
          <pc:sldMk cId="1321131486" sldId="674"/>
        </pc:sldMkLst>
        <pc:spChg chg="mod">
          <ac:chgData name="Hitendra Sisodia" userId="4be9c58b-cc19-4efc-bc91-412831d4d91e" providerId="ADAL" clId="{A0A456C6-D855-47AB-A67C-2A275E787B9C}" dt="2022-12-08T15:45:38.060" v="43" actId="13926"/>
          <ac:spMkLst>
            <pc:docMk/>
            <pc:sldMk cId="1321131486" sldId="674"/>
            <ac:spMk id="11268" creationId="{00000000-0000-0000-0000-000000000000}"/>
          </ac:spMkLst>
        </pc:spChg>
        <pc:inkChg chg="add">
          <ac:chgData name="Hitendra Sisodia" userId="4be9c58b-cc19-4efc-bc91-412831d4d91e" providerId="ADAL" clId="{A0A456C6-D855-47AB-A67C-2A275E787B9C}" dt="2022-12-18T10:59:17.922" v="753" actId="9405"/>
          <ac:inkMkLst>
            <pc:docMk/>
            <pc:sldMk cId="1321131486" sldId="674"/>
            <ac:inkMk id="2" creationId="{6EF931D0-16D6-2543-23A4-1F240F370608}"/>
          </ac:inkMkLst>
        </pc:inkChg>
        <pc:inkChg chg="add">
          <ac:chgData name="Hitendra Sisodia" userId="4be9c58b-cc19-4efc-bc91-412831d4d91e" providerId="ADAL" clId="{A0A456C6-D855-47AB-A67C-2A275E787B9C}" dt="2022-12-18T23:39:00.201" v="941" actId="9405"/>
          <ac:inkMkLst>
            <pc:docMk/>
            <pc:sldMk cId="1321131486" sldId="674"/>
            <ac:inkMk id="3" creationId="{9002D456-6E74-F30B-12ED-F460E176515C}"/>
          </ac:inkMkLst>
        </pc:inkChg>
        <pc:inkChg chg="add">
          <ac:chgData name="Hitendra Sisodia" userId="4be9c58b-cc19-4efc-bc91-412831d4d91e" providerId="ADAL" clId="{A0A456C6-D855-47AB-A67C-2A275E787B9C}" dt="2022-12-18T23:39:01.904" v="942" actId="9405"/>
          <ac:inkMkLst>
            <pc:docMk/>
            <pc:sldMk cId="1321131486" sldId="674"/>
            <ac:inkMk id="4" creationId="{043DF579-2924-2881-5A02-C372F8A5A5B5}"/>
          </ac:inkMkLst>
        </pc:inkChg>
        <pc:inkChg chg="add">
          <ac:chgData name="Hitendra Sisodia" userId="4be9c58b-cc19-4efc-bc91-412831d4d91e" providerId="ADAL" clId="{A0A456C6-D855-47AB-A67C-2A275E787B9C}" dt="2022-12-18T23:39:05.678" v="943" actId="9405"/>
          <ac:inkMkLst>
            <pc:docMk/>
            <pc:sldMk cId="1321131486" sldId="674"/>
            <ac:inkMk id="5" creationId="{0B95A109-D506-10AB-140D-8F9D72FA65EB}"/>
          </ac:inkMkLst>
        </pc:inkChg>
        <pc:inkChg chg="add">
          <ac:chgData name="Hitendra Sisodia" userId="4be9c58b-cc19-4efc-bc91-412831d4d91e" providerId="ADAL" clId="{A0A456C6-D855-47AB-A67C-2A275E787B9C}" dt="2022-12-18T23:39:59.523" v="944" actId="9405"/>
          <ac:inkMkLst>
            <pc:docMk/>
            <pc:sldMk cId="1321131486" sldId="674"/>
            <ac:inkMk id="6" creationId="{D21DA6F9-8E52-51D1-9081-A466397267D4}"/>
          </ac:inkMkLst>
        </pc:inkChg>
      </pc:sldChg>
      <pc:sldChg chg="addSp delSp modSp mod">
        <pc:chgData name="Hitendra Sisodia" userId="4be9c58b-cc19-4efc-bc91-412831d4d91e" providerId="ADAL" clId="{A0A456C6-D855-47AB-A67C-2A275E787B9C}" dt="2022-12-18T23:40:06.647" v="945" actId="9405"/>
        <pc:sldMkLst>
          <pc:docMk/>
          <pc:sldMk cId="1641926246" sldId="675"/>
        </pc:sldMkLst>
        <pc:spChg chg="mod">
          <ac:chgData name="Hitendra Sisodia" userId="4be9c58b-cc19-4efc-bc91-412831d4d91e" providerId="ADAL" clId="{A0A456C6-D855-47AB-A67C-2A275E787B9C}" dt="2022-12-08T16:14:00.892" v="46" actId="13926"/>
          <ac:spMkLst>
            <pc:docMk/>
            <pc:sldMk cId="1641926246" sldId="675"/>
            <ac:spMk id="11268" creationId="{00000000-0000-0000-0000-000000000000}"/>
          </ac:spMkLst>
        </pc:spChg>
        <pc:grpChg chg="del mod">
          <ac:chgData name="Hitendra Sisodia" userId="4be9c58b-cc19-4efc-bc91-412831d4d91e" providerId="ADAL" clId="{A0A456C6-D855-47AB-A67C-2A275E787B9C}" dt="2022-12-18T10:59:52.774" v="758"/>
          <ac:grpSpMkLst>
            <pc:docMk/>
            <pc:sldMk cId="1641926246" sldId="675"/>
            <ac:grpSpMk id="4" creationId="{40FE69A2-BA7C-B1A2-7399-67AB7FCB0116}"/>
          </ac:grpSpMkLst>
        </pc:grpChg>
        <pc:grpChg chg="mod">
          <ac:chgData name="Hitendra Sisodia" userId="4be9c58b-cc19-4efc-bc91-412831d4d91e" providerId="ADAL" clId="{A0A456C6-D855-47AB-A67C-2A275E787B9C}" dt="2022-12-18T10:59:52.774" v="758"/>
          <ac:grpSpMkLst>
            <pc:docMk/>
            <pc:sldMk cId="1641926246" sldId="675"/>
            <ac:grpSpMk id="6" creationId="{CAF415D9-8388-1BA3-8337-013A6F07C968}"/>
          </ac:grpSpMkLst>
        </pc:grpChg>
        <pc:inkChg chg="add mod">
          <ac:chgData name="Hitendra Sisodia" userId="4be9c58b-cc19-4efc-bc91-412831d4d91e" providerId="ADAL" clId="{A0A456C6-D855-47AB-A67C-2A275E787B9C}" dt="2022-12-18T10:59:52.774" v="758"/>
          <ac:inkMkLst>
            <pc:docMk/>
            <pc:sldMk cId="1641926246" sldId="675"/>
            <ac:inkMk id="2" creationId="{7C0CB376-DB37-D96E-AC07-863DB6A43E12}"/>
          </ac:inkMkLst>
        </pc:inkChg>
        <pc:inkChg chg="add mod">
          <ac:chgData name="Hitendra Sisodia" userId="4be9c58b-cc19-4efc-bc91-412831d4d91e" providerId="ADAL" clId="{A0A456C6-D855-47AB-A67C-2A275E787B9C}" dt="2022-12-18T10:59:52.774" v="758"/>
          <ac:inkMkLst>
            <pc:docMk/>
            <pc:sldMk cId="1641926246" sldId="675"/>
            <ac:inkMk id="3" creationId="{C9A4242C-7B0F-6FD8-B1C4-157F335A4956}"/>
          </ac:inkMkLst>
        </pc:inkChg>
        <pc:inkChg chg="add">
          <ac:chgData name="Hitendra Sisodia" userId="4be9c58b-cc19-4efc-bc91-412831d4d91e" providerId="ADAL" clId="{A0A456C6-D855-47AB-A67C-2A275E787B9C}" dt="2022-12-18T23:40:06.647" v="945" actId="9405"/>
          <ac:inkMkLst>
            <pc:docMk/>
            <pc:sldMk cId="1641926246" sldId="675"/>
            <ac:inkMk id="4" creationId="{0A446198-13B0-4B0E-FF42-6CDFBE308FB7}"/>
          </ac:inkMkLst>
        </pc:inkChg>
        <pc:inkChg chg="add mod">
          <ac:chgData name="Hitendra Sisodia" userId="4be9c58b-cc19-4efc-bc91-412831d4d91e" providerId="ADAL" clId="{A0A456C6-D855-47AB-A67C-2A275E787B9C}" dt="2022-12-18T10:59:52.774" v="758"/>
          <ac:inkMkLst>
            <pc:docMk/>
            <pc:sldMk cId="1641926246" sldId="675"/>
            <ac:inkMk id="5" creationId="{BA6ED7CF-DB73-DA14-C725-04CC98EA87AE}"/>
          </ac:inkMkLst>
        </pc:inkChg>
        <pc:inkChg chg="add">
          <ac:chgData name="Hitendra Sisodia" userId="4be9c58b-cc19-4efc-bc91-412831d4d91e" providerId="ADAL" clId="{A0A456C6-D855-47AB-A67C-2A275E787B9C}" dt="2022-12-18T11:01:09.155" v="759" actId="9405"/>
          <ac:inkMkLst>
            <pc:docMk/>
            <pc:sldMk cId="1641926246" sldId="675"/>
            <ac:inkMk id="7" creationId="{0C362C94-AB1B-DE26-EEEB-4CD8E64A66ED}"/>
          </ac:inkMkLst>
        </pc:inkChg>
        <pc:inkChg chg="add">
          <ac:chgData name="Hitendra Sisodia" userId="4be9c58b-cc19-4efc-bc91-412831d4d91e" providerId="ADAL" clId="{A0A456C6-D855-47AB-A67C-2A275E787B9C}" dt="2022-12-18T11:01:13.523" v="760" actId="9405"/>
          <ac:inkMkLst>
            <pc:docMk/>
            <pc:sldMk cId="1641926246" sldId="675"/>
            <ac:inkMk id="8" creationId="{2E6D3F3E-314C-73D4-7022-F348A4966262}"/>
          </ac:inkMkLst>
        </pc:inkChg>
        <pc:inkChg chg="add">
          <ac:chgData name="Hitendra Sisodia" userId="4be9c58b-cc19-4efc-bc91-412831d4d91e" providerId="ADAL" clId="{A0A456C6-D855-47AB-A67C-2A275E787B9C}" dt="2022-12-18T11:01:43.807" v="761" actId="9405"/>
          <ac:inkMkLst>
            <pc:docMk/>
            <pc:sldMk cId="1641926246" sldId="675"/>
            <ac:inkMk id="9" creationId="{02BC6BDA-8416-4A44-0C3E-431A3CE3D4D0}"/>
          </ac:inkMkLst>
        </pc:inkChg>
        <pc:inkChg chg="add">
          <ac:chgData name="Hitendra Sisodia" userId="4be9c58b-cc19-4efc-bc91-412831d4d91e" providerId="ADAL" clId="{A0A456C6-D855-47AB-A67C-2A275E787B9C}" dt="2022-12-18T11:01:45.026" v="762" actId="9405"/>
          <ac:inkMkLst>
            <pc:docMk/>
            <pc:sldMk cId="1641926246" sldId="675"/>
            <ac:inkMk id="10" creationId="{639F3B99-190B-2134-663A-107F73097603}"/>
          </ac:inkMkLst>
        </pc:inkChg>
      </pc:sldChg>
      <pc:sldChg chg="addSp modSp mod">
        <pc:chgData name="Hitendra Sisodia" userId="4be9c58b-cc19-4efc-bc91-412831d4d91e" providerId="ADAL" clId="{A0A456C6-D855-47AB-A67C-2A275E787B9C}" dt="2022-12-18T23:43:36.914" v="950" actId="9405"/>
        <pc:sldMkLst>
          <pc:docMk/>
          <pc:sldMk cId="2207749496" sldId="676"/>
        </pc:sldMkLst>
        <pc:spChg chg="mod">
          <ac:chgData name="Hitendra Sisodia" userId="4be9c58b-cc19-4efc-bc91-412831d4d91e" providerId="ADAL" clId="{A0A456C6-D855-47AB-A67C-2A275E787B9C}" dt="2022-12-08T16:24:50.595" v="48" actId="13926"/>
          <ac:spMkLst>
            <pc:docMk/>
            <pc:sldMk cId="2207749496" sldId="676"/>
            <ac:spMk id="11268" creationId="{00000000-0000-0000-0000-000000000000}"/>
          </ac:spMkLst>
        </pc:spChg>
        <pc:grpChg chg="mod">
          <ac:chgData name="Hitendra Sisodia" userId="4be9c58b-cc19-4efc-bc91-412831d4d91e" providerId="ADAL" clId="{A0A456C6-D855-47AB-A67C-2A275E787B9C}" dt="2022-12-18T11:02:02.397" v="766"/>
          <ac:grpSpMkLst>
            <pc:docMk/>
            <pc:sldMk cId="2207749496" sldId="676"/>
            <ac:grpSpMk id="5" creationId="{C510CB9E-2162-E310-5265-CB2C68D84668}"/>
          </ac:grpSpMkLst>
        </pc:grpChg>
        <pc:grpChg chg="mod">
          <ac:chgData name="Hitendra Sisodia" userId="4be9c58b-cc19-4efc-bc91-412831d4d91e" providerId="ADAL" clId="{A0A456C6-D855-47AB-A67C-2A275E787B9C}" dt="2022-12-18T23:42:51.821" v="949"/>
          <ac:grpSpMkLst>
            <pc:docMk/>
            <pc:sldMk cId="2207749496" sldId="676"/>
            <ac:grpSpMk id="9" creationId="{2090401B-076F-A88B-6F21-167C5BF73C11}"/>
          </ac:grpSpMkLst>
        </pc:grpChg>
        <pc:inkChg chg="add">
          <ac:chgData name="Hitendra Sisodia" userId="4be9c58b-cc19-4efc-bc91-412831d4d91e" providerId="ADAL" clId="{A0A456C6-D855-47AB-A67C-2A275E787B9C}" dt="2022-12-18T11:01:49.099" v="763" actId="9405"/>
          <ac:inkMkLst>
            <pc:docMk/>
            <pc:sldMk cId="2207749496" sldId="676"/>
            <ac:inkMk id="2" creationId="{B9F64F5C-06D1-554B-481F-197F4C513AD5}"/>
          </ac:inkMkLst>
        </pc:inkChg>
        <pc:inkChg chg="add mod">
          <ac:chgData name="Hitendra Sisodia" userId="4be9c58b-cc19-4efc-bc91-412831d4d91e" providerId="ADAL" clId="{A0A456C6-D855-47AB-A67C-2A275E787B9C}" dt="2022-12-18T11:02:02.397" v="766"/>
          <ac:inkMkLst>
            <pc:docMk/>
            <pc:sldMk cId="2207749496" sldId="676"/>
            <ac:inkMk id="3" creationId="{C3C60CA3-A0DA-DA28-E9ED-B7C6684634D2}"/>
          </ac:inkMkLst>
        </pc:inkChg>
        <pc:inkChg chg="add mod">
          <ac:chgData name="Hitendra Sisodia" userId="4be9c58b-cc19-4efc-bc91-412831d4d91e" providerId="ADAL" clId="{A0A456C6-D855-47AB-A67C-2A275E787B9C}" dt="2022-12-18T11:02:02.397" v="766"/>
          <ac:inkMkLst>
            <pc:docMk/>
            <pc:sldMk cId="2207749496" sldId="676"/>
            <ac:inkMk id="4" creationId="{86EA5A8C-E2DF-1E38-62CE-D7A40CD98265}"/>
          </ac:inkMkLst>
        </pc:inkChg>
        <pc:inkChg chg="add mod">
          <ac:chgData name="Hitendra Sisodia" userId="4be9c58b-cc19-4efc-bc91-412831d4d91e" providerId="ADAL" clId="{A0A456C6-D855-47AB-A67C-2A275E787B9C}" dt="2022-12-18T23:42:51.821" v="949"/>
          <ac:inkMkLst>
            <pc:docMk/>
            <pc:sldMk cId="2207749496" sldId="676"/>
            <ac:inkMk id="6" creationId="{A4FCF394-735D-25F2-A84A-2DA26636BE3D}"/>
          </ac:inkMkLst>
        </pc:inkChg>
        <pc:inkChg chg="add mod">
          <ac:chgData name="Hitendra Sisodia" userId="4be9c58b-cc19-4efc-bc91-412831d4d91e" providerId="ADAL" clId="{A0A456C6-D855-47AB-A67C-2A275E787B9C}" dt="2022-12-18T23:42:51.821" v="949"/>
          <ac:inkMkLst>
            <pc:docMk/>
            <pc:sldMk cId="2207749496" sldId="676"/>
            <ac:inkMk id="7" creationId="{9FED9F56-F4E2-5EB8-DFE0-C9E1FB3F9820}"/>
          </ac:inkMkLst>
        </pc:inkChg>
        <pc:inkChg chg="add">
          <ac:chgData name="Hitendra Sisodia" userId="4be9c58b-cc19-4efc-bc91-412831d4d91e" providerId="ADAL" clId="{A0A456C6-D855-47AB-A67C-2A275E787B9C}" dt="2022-12-18T23:42:50.946" v="948" actId="9405"/>
          <ac:inkMkLst>
            <pc:docMk/>
            <pc:sldMk cId="2207749496" sldId="676"/>
            <ac:inkMk id="8" creationId="{9C2F61FD-6108-5966-577E-055C5303B2C2}"/>
          </ac:inkMkLst>
        </pc:inkChg>
        <pc:inkChg chg="add">
          <ac:chgData name="Hitendra Sisodia" userId="4be9c58b-cc19-4efc-bc91-412831d4d91e" providerId="ADAL" clId="{A0A456C6-D855-47AB-A67C-2A275E787B9C}" dt="2022-12-18T23:43:36.914" v="950" actId="9405"/>
          <ac:inkMkLst>
            <pc:docMk/>
            <pc:sldMk cId="2207749496" sldId="676"/>
            <ac:inkMk id="10" creationId="{6982B218-E119-00F9-65CD-3E864970A2E4}"/>
          </ac:inkMkLst>
        </pc:inkChg>
      </pc:sldChg>
      <pc:sldChg chg="addSp modSp mod">
        <pc:chgData name="Hitendra Sisodia" userId="4be9c58b-cc19-4efc-bc91-412831d4d91e" providerId="ADAL" clId="{A0A456C6-D855-47AB-A67C-2A275E787B9C}" dt="2022-12-18T23:43:41.949" v="952" actId="9405"/>
        <pc:sldMkLst>
          <pc:docMk/>
          <pc:sldMk cId="2959020879" sldId="677"/>
        </pc:sldMkLst>
        <pc:spChg chg="mod">
          <ac:chgData name="Hitendra Sisodia" userId="4be9c58b-cc19-4efc-bc91-412831d4d91e" providerId="ADAL" clId="{A0A456C6-D855-47AB-A67C-2A275E787B9C}" dt="2022-12-08T16:42:39.170" v="220" actId="13926"/>
          <ac:spMkLst>
            <pc:docMk/>
            <pc:sldMk cId="2959020879" sldId="677"/>
            <ac:spMk id="11268" creationId="{00000000-0000-0000-0000-000000000000}"/>
          </ac:spMkLst>
        </pc:spChg>
        <pc:grpChg chg="mod">
          <ac:chgData name="Hitendra Sisodia" userId="4be9c58b-cc19-4efc-bc91-412831d4d91e" providerId="ADAL" clId="{A0A456C6-D855-47AB-A67C-2A275E787B9C}" dt="2022-12-18T11:05:51.210" v="779"/>
          <ac:grpSpMkLst>
            <pc:docMk/>
            <pc:sldMk cId="2959020879" sldId="677"/>
            <ac:grpSpMk id="6" creationId="{5F6CDFA3-C2D7-51B8-7487-7171F82B4D8B}"/>
          </ac:grpSpMkLst>
        </pc:grpChg>
        <pc:inkChg chg="add">
          <ac:chgData name="Hitendra Sisodia" userId="4be9c58b-cc19-4efc-bc91-412831d4d91e" providerId="ADAL" clId="{A0A456C6-D855-47AB-A67C-2A275E787B9C}" dt="2022-12-18T11:03:17.799" v="767" actId="9405"/>
          <ac:inkMkLst>
            <pc:docMk/>
            <pc:sldMk cId="2959020879" sldId="677"/>
            <ac:inkMk id="2" creationId="{67D4C206-7D54-99FC-B1F8-BE4D1D5517E5}"/>
          </ac:inkMkLst>
        </pc:inkChg>
        <pc:inkChg chg="add">
          <ac:chgData name="Hitendra Sisodia" userId="4be9c58b-cc19-4efc-bc91-412831d4d91e" providerId="ADAL" clId="{A0A456C6-D855-47AB-A67C-2A275E787B9C}" dt="2022-12-18T11:05:46.618" v="776" actId="9405"/>
          <ac:inkMkLst>
            <pc:docMk/>
            <pc:sldMk cId="2959020879" sldId="677"/>
            <ac:inkMk id="3" creationId="{F0DE66F1-87EC-EDE8-2061-2488943FFD92}"/>
          </ac:inkMkLst>
        </pc:inkChg>
        <pc:inkChg chg="add mod">
          <ac:chgData name="Hitendra Sisodia" userId="4be9c58b-cc19-4efc-bc91-412831d4d91e" providerId="ADAL" clId="{A0A456C6-D855-47AB-A67C-2A275E787B9C}" dt="2022-12-18T11:05:51.210" v="779"/>
          <ac:inkMkLst>
            <pc:docMk/>
            <pc:sldMk cId="2959020879" sldId="677"/>
            <ac:inkMk id="4" creationId="{36B97B3D-D0E5-304C-265B-4E81ADA8A2E7}"/>
          </ac:inkMkLst>
        </pc:inkChg>
        <pc:inkChg chg="add mod">
          <ac:chgData name="Hitendra Sisodia" userId="4be9c58b-cc19-4efc-bc91-412831d4d91e" providerId="ADAL" clId="{A0A456C6-D855-47AB-A67C-2A275E787B9C}" dt="2022-12-18T11:05:51.210" v="779"/>
          <ac:inkMkLst>
            <pc:docMk/>
            <pc:sldMk cId="2959020879" sldId="677"/>
            <ac:inkMk id="5" creationId="{D33DC93A-9A51-8BA7-468E-7C05EC6C5636}"/>
          </ac:inkMkLst>
        </pc:inkChg>
        <pc:inkChg chg="add">
          <ac:chgData name="Hitendra Sisodia" userId="4be9c58b-cc19-4efc-bc91-412831d4d91e" providerId="ADAL" clId="{A0A456C6-D855-47AB-A67C-2A275E787B9C}" dt="2022-12-18T23:43:39.121" v="951" actId="9405"/>
          <ac:inkMkLst>
            <pc:docMk/>
            <pc:sldMk cId="2959020879" sldId="677"/>
            <ac:inkMk id="7" creationId="{CAE84569-157B-9DB7-A94C-97B8646952CA}"/>
          </ac:inkMkLst>
        </pc:inkChg>
        <pc:inkChg chg="add">
          <ac:chgData name="Hitendra Sisodia" userId="4be9c58b-cc19-4efc-bc91-412831d4d91e" providerId="ADAL" clId="{A0A456C6-D855-47AB-A67C-2A275E787B9C}" dt="2022-12-18T23:43:41.949" v="952" actId="9405"/>
          <ac:inkMkLst>
            <pc:docMk/>
            <pc:sldMk cId="2959020879" sldId="677"/>
            <ac:inkMk id="8" creationId="{2E72BF1E-1408-970F-4343-4F09467708BA}"/>
          </ac:inkMkLst>
        </pc:inkChg>
      </pc:sldChg>
      <pc:sldChg chg="addSp delSp modSp mod">
        <pc:chgData name="Hitendra Sisodia" userId="4be9c58b-cc19-4efc-bc91-412831d4d91e" providerId="ADAL" clId="{A0A456C6-D855-47AB-A67C-2A275E787B9C}" dt="2022-12-18T23:43:53.045" v="957" actId="9405"/>
        <pc:sldMkLst>
          <pc:docMk/>
          <pc:sldMk cId="168854097" sldId="678"/>
        </pc:sldMkLst>
        <pc:spChg chg="mod">
          <ac:chgData name="Hitendra Sisodia" userId="4be9c58b-cc19-4efc-bc91-412831d4d91e" providerId="ADAL" clId="{A0A456C6-D855-47AB-A67C-2A275E787B9C}" dt="2022-12-08T17:27:35.691" v="238" actId="13926"/>
          <ac:spMkLst>
            <pc:docMk/>
            <pc:sldMk cId="168854097" sldId="678"/>
            <ac:spMk id="11268" creationId="{00000000-0000-0000-0000-000000000000}"/>
          </ac:spMkLst>
        </pc:spChg>
        <pc:grpChg chg="del mod">
          <ac:chgData name="Hitendra Sisodia" userId="4be9c58b-cc19-4efc-bc91-412831d4d91e" providerId="ADAL" clId="{A0A456C6-D855-47AB-A67C-2A275E787B9C}" dt="2022-12-18T11:07:12.534" v="790"/>
          <ac:grpSpMkLst>
            <pc:docMk/>
            <pc:sldMk cId="168854097" sldId="678"/>
            <ac:grpSpMk id="8" creationId="{E545B3EE-8DFD-AE51-ADD4-85AE47F06998}"/>
          </ac:grpSpMkLst>
        </pc:grpChg>
        <pc:inkChg chg="add del">
          <ac:chgData name="Hitendra Sisodia" userId="4be9c58b-cc19-4efc-bc91-412831d4d91e" providerId="ADAL" clId="{A0A456C6-D855-47AB-A67C-2A275E787B9C}" dt="2022-12-18T11:07:12.534" v="788"/>
          <ac:inkMkLst>
            <pc:docMk/>
            <pc:sldMk cId="168854097" sldId="678"/>
            <ac:inkMk id="2" creationId="{BC7F4D1D-19F1-CCB0-33FA-48E9ED3CE3AF}"/>
          </ac:inkMkLst>
        </pc:inkChg>
        <pc:inkChg chg="add">
          <ac:chgData name="Hitendra Sisodia" userId="4be9c58b-cc19-4efc-bc91-412831d4d91e" providerId="ADAL" clId="{A0A456C6-D855-47AB-A67C-2A275E787B9C}" dt="2022-12-18T23:43:48.059" v="953" actId="9405"/>
          <ac:inkMkLst>
            <pc:docMk/>
            <pc:sldMk cId="168854097" sldId="678"/>
            <ac:inkMk id="2" creationId="{C28686E7-E3D6-66DC-242A-32CE4137E13D}"/>
          </ac:inkMkLst>
        </pc:inkChg>
        <pc:inkChg chg="add">
          <ac:chgData name="Hitendra Sisodia" userId="4be9c58b-cc19-4efc-bc91-412831d4d91e" providerId="ADAL" clId="{A0A456C6-D855-47AB-A67C-2A275E787B9C}" dt="2022-12-18T23:43:49.387" v="954" actId="9405"/>
          <ac:inkMkLst>
            <pc:docMk/>
            <pc:sldMk cId="168854097" sldId="678"/>
            <ac:inkMk id="3" creationId="{60C298DA-23E4-D3CE-61AA-D0F084D803CE}"/>
          </ac:inkMkLst>
        </pc:inkChg>
        <pc:inkChg chg="add del">
          <ac:chgData name="Hitendra Sisodia" userId="4be9c58b-cc19-4efc-bc91-412831d4d91e" providerId="ADAL" clId="{A0A456C6-D855-47AB-A67C-2A275E787B9C}" dt="2022-12-18T11:07:12.534" v="791"/>
          <ac:inkMkLst>
            <pc:docMk/>
            <pc:sldMk cId="168854097" sldId="678"/>
            <ac:inkMk id="3" creationId="{D515EEA7-5221-A170-CA7C-D4C5431DA0ED}"/>
          </ac:inkMkLst>
        </pc:inkChg>
        <pc:inkChg chg="add del">
          <ac:chgData name="Hitendra Sisodia" userId="4be9c58b-cc19-4efc-bc91-412831d4d91e" providerId="ADAL" clId="{A0A456C6-D855-47AB-A67C-2A275E787B9C}" dt="2022-12-18T11:07:12.534" v="793"/>
          <ac:inkMkLst>
            <pc:docMk/>
            <pc:sldMk cId="168854097" sldId="678"/>
            <ac:inkMk id="4" creationId="{4C47F7CD-F20E-6B7C-ADF6-997824449373}"/>
          </ac:inkMkLst>
        </pc:inkChg>
        <pc:inkChg chg="add">
          <ac:chgData name="Hitendra Sisodia" userId="4be9c58b-cc19-4efc-bc91-412831d4d91e" providerId="ADAL" clId="{A0A456C6-D855-47AB-A67C-2A275E787B9C}" dt="2022-12-18T23:43:50.635" v="955" actId="9405"/>
          <ac:inkMkLst>
            <pc:docMk/>
            <pc:sldMk cId="168854097" sldId="678"/>
            <ac:inkMk id="4" creationId="{91859160-A1E5-8F62-E445-2225E8A7F550}"/>
          </ac:inkMkLst>
        </pc:inkChg>
        <pc:inkChg chg="add del">
          <ac:chgData name="Hitendra Sisodia" userId="4be9c58b-cc19-4efc-bc91-412831d4d91e" providerId="ADAL" clId="{A0A456C6-D855-47AB-A67C-2A275E787B9C}" dt="2022-12-18T11:07:12.534" v="789"/>
          <ac:inkMkLst>
            <pc:docMk/>
            <pc:sldMk cId="168854097" sldId="678"/>
            <ac:inkMk id="5" creationId="{4084299E-28E9-38C3-D513-72EB90A6CA9D}"/>
          </ac:inkMkLst>
        </pc:inkChg>
        <pc:inkChg chg="add">
          <ac:chgData name="Hitendra Sisodia" userId="4be9c58b-cc19-4efc-bc91-412831d4d91e" providerId="ADAL" clId="{A0A456C6-D855-47AB-A67C-2A275E787B9C}" dt="2022-12-18T23:43:51.807" v="956" actId="9405"/>
          <ac:inkMkLst>
            <pc:docMk/>
            <pc:sldMk cId="168854097" sldId="678"/>
            <ac:inkMk id="5" creationId="{C1347ABF-A3A3-9C3C-43ED-E877455D2579}"/>
          </ac:inkMkLst>
        </pc:inkChg>
        <pc:inkChg chg="add del mod">
          <ac:chgData name="Hitendra Sisodia" userId="4be9c58b-cc19-4efc-bc91-412831d4d91e" providerId="ADAL" clId="{A0A456C6-D855-47AB-A67C-2A275E787B9C}" dt="2022-12-18T11:07:12.534" v="792"/>
          <ac:inkMkLst>
            <pc:docMk/>
            <pc:sldMk cId="168854097" sldId="678"/>
            <ac:inkMk id="6" creationId="{5566D7B4-DF21-4C77-A2DE-6FC33CAADD74}"/>
          </ac:inkMkLst>
        </pc:inkChg>
        <pc:inkChg chg="add">
          <ac:chgData name="Hitendra Sisodia" userId="4be9c58b-cc19-4efc-bc91-412831d4d91e" providerId="ADAL" clId="{A0A456C6-D855-47AB-A67C-2A275E787B9C}" dt="2022-12-18T23:43:53.045" v="957" actId="9405"/>
          <ac:inkMkLst>
            <pc:docMk/>
            <pc:sldMk cId="168854097" sldId="678"/>
            <ac:inkMk id="6" creationId="{CED50E97-7D7F-9F41-BE2F-FD00227A9A31}"/>
          </ac:inkMkLst>
        </pc:inkChg>
        <pc:inkChg chg="add del mod">
          <ac:chgData name="Hitendra Sisodia" userId="4be9c58b-cc19-4efc-bc91-412831d4d91e" providerId="ADAL" clId="{A0A456C6-D855-47AB-A67C-2A275E787B9C}" dt="2022-12-18T11:07:12.534" v="790"/>
          <ac:inkMkLst>
            <pc:docMk/>
            <pc:sldMk cId="168854097" sldId="678"/>
            <ac:inkMk id="7" creationId="{5E8E1F36-BABF-B465-9D22-DD1CEB744AC5}"/>
          </ac:inkMkLst>
        </pc:inkChg>
        <pc:inkChg chg="add del">
          <ac:chgData name="Hitendra Sisodia" userId="4be9c58b-cc19-4efc-bc91-412831d4d91e" providerId="ADAL" clId="{A0A456C6-D855-47AB-A67C-2A275E787B9C}" dt="2022-12-18T11:07:12.534" v="794"/>
          <ac:inkMkLst>
            <pc:docMk/>
            <pc:sldMk cId="168854097" sldId="678"/>
            <ac:inkMk id="9" creationId="{16E4FB17-C333-5542-C0CA-375BE5A53A62}"/>
          </ac:inkMkLst>
        </pc:inkChg>
        <pc:inkChg chg="add">
          <ac:chgData name="Hitendra Sisodia" userId="4be9c58b-cc19-4efc-bc91-412831d4d91e" providerId="ADAL" clId="{A0A456C6-D855-47AB-A67C-2A275E787B9C}" dt="2022-12-18T11:07:17.996" v="795" actId="9405"/>
          <ac:inkMkLst>
            <pc:docMk/>
            <pc:sldMk cId="168854097" sldId="678"/>
            <ac:inkMk id="10" creationId="{51689144-9C40-2989-7EE8-086BD818A743}"/>
          </ac:inkMkLst>
        </pc:inkChg>
        <pc:inkChg chg="add">
          <ac:chgData name="Hitendra Sisodia" userId="4be9c58b-cc19-4efc-bc91-412831d4d91e" providerId="ADAL" clId="{A0A456C6-D855-47AB-A67C-2A275E787B9C}" dt="2022-12-18T11:07:19.703" v="796" actId="9405"/>
          <ac:inkMkLst>
            <pc:docMk/>
            <pc:sldMk cId="168854097" sldId="678"/>
            <ac:inkMk id="11" creationId="{6F766CF1-5E95-168F-AA78-E19FB92936D0}"/>
          </ac:inkMkLst>
        </pc:inkChg>
        <pc:inkChg chg="add">
          <ac:chgData name="Hitendra Sisodia" userId="4be9c58b-cc19-4efc-bc91-412831d4d91e" providerId="ADAL" clId="{A0A456C6-D855-47AB-A67C-2A275E787B9C}" dt="2022-12-18T11:12:11.918" v="797" actId="9405"/>
          <ac:inkMkLst>
            <pc:docMk/>
            <pc:sldMk cId="168854097" sldId="678"/>
            <ac:inkMk id="12" creationId="{9E79009C-E0ED-5F78-80DF-585F3DD08D5C}"/>
          </ac:inkMkLst>
        </pc:inkChg>
        <pc:inkChg chg="add">
          <ac:chgData name="Hitendra Sisodia" userId="4be9c58b-cc19-4efc-bc91-412831d4d91e" providerId="ADAL" clId="{A0A456C6-D855-47AB-A67C-2A275E787B9C}" dt="2022-12-18T11:12:13.232" v="798" actId="9405"/>
          <ac:inkMkLst>
            <pc:docMk/>
            <pc:sldMk cId="168854097" sldId="678"/>
            <ac:inkMk id="13" creationId="{BD98869E-4CDF-2EFA-0755-D28C8208B8C6}"/>
          </ac:inkMkLst>
        </pc:inkChg>
        <pc:inkChg chg="add">
          <ac:chgData name="Hitendra Sisodia" userId="4be9c58b-cc19-4efc-bc91-412831d4d91e" providerId="ADAL" clId="{A0A456C6-D855-47AB-A67C-2A275E787B9C}" dt="2022-12-18T11:12:14.939" v="799" actId="9405"/>
          <ac:inkMkLst>
            <pc:docMk/>
            <pc:sldMk cId="168854097" sldId="678"/>
            <ac:inkMk id="14" creationId="{A7815C0C-EAD8-A9CC-56FB-35E6E46C9AC7}"/>
          </ac:inkMkLst>
        </pc:inkChg>
      </pc:sldChg>
      <pc:sldChg chg="addSp delSp modSp mod">
        <pc:chgData name="Hitendra Sisodia" userId="4be9c58b-cc19-4efc-bc91-412831d4d91e" providerId="ADAL" clId="{A0A456C6-D855-47AB-A67C-2A275E787B9C}" dt="2022-12-18T23:48:18.224" v="976"/>
        <pc:sldMkLst>
          <pc:docMk/>
          <pc:sldMk cId="46156447" sldId="679"/>
        </pc:sldMkLst>
        <pc:spChg chg="mod">
          <ac:chgData name="Hitendra Sisodia" userId="4be9c58b-cc19-4efc-bc91-412831d4d91e" providerId="ADAL" clId="{A0A456C6-D855-47AB-A67C-2A275E787B9C}" dt="2022-12-09T05:52:21.470" v="748" actId="13926"/>
          <ac:spMkLst>
            <pc:docMk/>
            <pc:sldMk cId="46156447" sldId="679"/>
            <ac:spMk id="11268" creationId="{00000000-0000-0000-0000-000000000000}"/>
          </ac:spMkLst>
        </pc:spChg>
        <pc:grpChg chg="del mod">
          <ac:chgData name="Hitendra Sisodia" userId="4be9c58b-cc19-4efc-bc91-412831d4d91e" providerId="ADAL" clId="{A0A456C6-D855-47AB-A67C-2A275E787B9C}" dt="2022-12-18T11:13:14.461" v="806"/>
          <ac:grpSpMkLst>
            <pc:docMk/>
            <pc:sldMk cId="46156447" sldId="679"/>
            <ac:grpSpMk id="6" creationId="{CF9A6E15-16E9-6303-B85E-2B4F3F1BE55A}"/>
          </ac:grpSpMkLst>
        </pc:grpChg>
        <pc:grpChg chg="del mod">
          <ac:chgData name="Hitendra Sisodia" userId="4be9c58b-cc19-4efc-bc91-412831d4d91e" providerId="ADAL" clId="{A0A456C6-D855-47AB-A67C-2A275E787B9C}" dt="2022-12-18T11:14:18.351" v="810"/>
          <ac:grpSpMkLst>
            <pc:docMk/>
            <pc:sldMk cId="46156447" sldId="679"/>
            <ac:grpSpMk id="8" creationId="{3A636251-FC2F-F5E0-29C9-1A9757C3750F}"/>
          </ac:grpSpMkLst>
        </pc:grpChg>
        <pc:grpChg chg="del mod">
          <ac:chgData name="Hitendra Sisodia" userId="4be9c58b-cc19-4efc-bc91-412831d4d91e" providerId="ADAL" clId="{A0A456C6-D855-47AB-A67C-2A275E787B9C}" dt="2022-12-18T23:47:48.719" v="964"/>
          <ac:grpSpMkLst>
            <pc:docMk/>
            <pc:sldMk cId="46156447" sldId="679"/>
            <ac:grpSpMk id="12" creationId="{D6454814-5903-A2B4-42AB-3F28BDD39020}"/>
          </ac:grpSpMkLst>
        </pc:grpChg>
        <pc:grpChg chg="del mod">
          <ac:chgData name="Hitendra Sisodia" userId="4be9c58b-cc19-4efc-bc91-412831d4d91e" providerId="ADAL" clId="{A0A456C6-D855-47AB-A67C-2A275E787B9C}" dt="2022-12-18T11:14:49.746" v="816"/>
          <ac:grpSpMkLst>
            <pc:docMk/>
            <pc:sldMk cId="46156447" sldId="679"/>
            <ac:grpSpMk id="16" creationId="{F5375B44-F111-D17F-681F-E0047C41E7BE}"/>
          </ac:grpSpMkLst>
        </pc:grpChg>
        <pc:grpChg chg="del mod">
          <ac:chgData name="Hitendra Sisodia" userId="4be9c58b-cc19-4efc-bc91-412831d4d91e" providerId="ADAL" clId="{A0A456C6-D855-47AB-A67C-2A275E787B9C}" dt="2022-12-18T23:47:48.719" v="966"/>
          <ac:grpSpMkLst>
            <pc:docMk/>
            <pc:sldMk cId="46156447" sldId="679"/>
            <ac:grpSpMk id="18" creationId="{B4CF0949-6CF6-33B0-533B-D297BBEC02F5}"/>
          </ac:grpSpMkLst>
        </pc:grpChg>
        <pc:grpChg chg="mod">
          <ac:chgData name="Hitendra Sisodia" userId="4be9c58b-cc19-4efc-bc91-412831d4d91e" providerId="ADAL" clId="{A0A456C6-D855-47AB-A67C-2A275E787B9C}" dt="2022-12-18T23:48:18.224" v="976"/>
          <ac:grpSpMkLst>
            <pc:docMk/>
            <pc:sldMk cId="46156447" sldId="679"/>
            <ac:grpSpMk id="22" creationId="{EBE2744E-1D31-C18A-85E8-36D62A7A830A}"/>
          </ac:grpSpMkLst>
        </pc:grpChg>
        <pc:inkChg chg="add del">
          <ac:chgData name="Hitendra Sisodia" userId="4be9c58b-cc19-4efc-bc91-412831d4d91e" providerId="ADAL" clId="{A0A456C6-D855-47AB-A67C-2A275E787B9C}" dt="2022-12-18T23:47:48.719" v="960"/>
          <ac:inkMkLst>
            <pc:docMk/>
            <pc:sldMk cId="46156447" sldId="679"/>
            <ac:inkMk id="2" creationId="{26220B3C-412A-A1EE-E8AF-62CB7C8408EA}"/>
          </ac:inkMkLst>
        </pc:inkChg>
        <pc:inkChg chg="add del">
          <ac:chgData name="Hitendra Sisodia" userId="4be9c58b-cc19-4efc-bc91-412831d4d91e" providerId="ADAL" clId="{A0A456C6-D855-47AB-A67C-2A275E787B9C}" dt="2022-12-18T23:47:48.719" v="968"/>
          <ac:inkMkLst>
            <pc:docMk/>
            <pc:sldMk cId="46156447" sldId="679"/>
            <ac:inkMk id="3" creationId="{66935013-6C3E-E185-5355-5A839F9DDC05}"/>
          </ac:inkMkLst>
        </pc:inkChg>
        <pc:inkChg chg="add del mod">
          <ac:chgData name="Hitendra Sisodia" userId="4be9c58b-cc19-4efc-bc91-412831d4d91e" providerId="ADAL" clId="{A0A456C6-D855-47AB-A67C-2A275E787B9C}" dt="2022-12-18T23:47:48.719" v="962"/>
          <ac:inkMkLst>
            <pc:docMk/>
            <pc:sldMk cId="46156447" sldId="679"/>
            <ac:inkMk id="4" creationId="{6CAB035E-6D06-D429-4B80-9C7500C11964}"/>
          </ac:inkMkLst>
        </pc:inkChg>
        <pc:inkChg chg="add del mod">
          <ac:chgData name="Hitendra Sisodia" userId="4be9c58b-cc19-4efc-bc91-412831d4d91e" providerId="ADAL" clId="{A0A456C6-D855-47AB-A67C-2A275E787B9C}" dt="2022-12-18T23:47:48.719" v="959"/>
          <ac:inkMkLst>
            <pc:docMk/>
            <pc:sldMk cId="46156447" sldId="679"/>
            <ac:inkMk id="5" creationId="{DDBB3331-1140-AC8F-5327-B5F531D18926}"/>
          </ac:inkMkLst>
        </pc:inkChg>
        <pc:inkChg chg="add">
          <ac:chgData name="Hitendra Sisodia" userId="4be9c58b-cc19-4efc-bc91-412831d4d91e" providerId="ADAL" clId="{A0A456C6-D855-47AB-A67C-2A275E787B9C}" dt="2022-12-18T23:48:06.685" v="970" actId="9405"/>
          <ac:inkMkLst>
            <pc:docMk/>
            <pc:sldMk cId="46156447" sldId="679"/>
            <ac:inkMk id="6" creationId="{79CBBA38-A8EF-3397-A5CC-4EB8C17EDC06}"/>
          </ac:inkMkLst>
        </pc:inkChg>
        <pc:inkChg chg="add del mod">
          <ac:chgData name="Hitendra Sisodia" userId="4be9c58b-cc19-4efc-bc91-412831d4d91e" providerId="ADAL" clId="{A0A456C6-D855-47AB-A67C-2A275E787B9C}" dt="2022-12-18T23:47:48.719" v="964"/>
          <ac:inkMkLst>
            <pc:docMk/>
            <pc:sldMk cId="46156447" sldId="679"/>
            <ac:inkMk id="7" creationId="{F64EB1F3-01C5-9A67-2F9D-9913E0F498E3}"/>
          </ac:inkMkLst>
        </pc:inkChg>
        <pc:inkChg chg="add">
          <ac:chgData name="Hitendra Sisodia" userId="4be9c58b-cc19-4efc-bc91-412831d4d91e" providerId="ADAL" clId="{A0A456C6-D855-47AB-A67C-2A275E787B9C}" dt="2022-12-18T23:48:08.627" v="971" actId="9405"/>
          <ac:inkMkLst>
            <pc:docMk/>
            <pc:sldMk cId="46156447" sldId="679"/>
            <ac:inkMk id="8" creationId="{63F98125-8DD3-8ABF-9741-99CBD586BB42}"/>
          </ac:inkMkLst>
        </pc:inkChg>
        <pc:inkChg chg="add del mod">
          <ac:chgData name="Hitendra Sisodia" userId="4be9c58b-cc19-4efc-bc91-412831d4d91e" providerId="ADAL" clId="{A0A456C6-D855-47AB-A67C-2A275E787B9C}" dt="2022-12-18T23:47:48.719" v="961"/>
          <ac:inkMkLst>
            <pc:docMk/>
            <pc:sldMk cId="46156447" sldId="679"/>
            <ac:inkMk id="9" creationId="{2A1E2ABF-34C1-6230-3394-D23EA79664D0}"/>
          </ac:inkMkLst>
        </pc:inkChg>
        <pc:inkChg chg="add del mod">
          <ac:chgData name="Hitendra Sisodia" userId="4be9c58b-cc19-4efc-bc91-412831d4d91e" providerId="ADAL" clId="{A0A456C6-D855-47AB-A67C-2A275E787B9C}" dt="2022-12-18T23:47:48.719" v="958"/>
          <ac:inkMkLst>
            <pc:docMk/>
            <pc:sldMk cId="46156447" sldId="679"/>
            <ac:inkMk id="10" creationId="{F35F307E-37D1-6543-8E18-D29F98A5A695}"/>
          </ac:inkMkLst>
        </pc:inkChg>
        <pc:inkChg chg="add del mod">
          <ac:chgData name="Hitendra Sisodia" userId="4be9c58b-cc19-4efc-bc91-412831d4d91e" providerId="ADAL" clId="{A0A456C6-D855-47AB-A67C-2A275E787B9C}" dt="2022-12-18T23:47:48.719" v="965"/>
          <ac:inkMkLst>
            <pc:docMk/>
            <pc:sldMk cId="46156447" sldId="679"/>
            <ac:inkMk id="11" creationId="{51B18DF5-339B-EE28-53DB-2816F8ABEFA5}"/>
          </ac:inkMkLst>
        </pc:inkChg>
        <pc:inkChg chg="add del">
          <ac:chgData name="Hitendra Sisodia" userId="4be9c58b-cc19-4efc-bc91-412831d4d91e" providerId="ADAL" clId="{A0A456C6-D855-47AB-A67C-2A275E787B9C}" dt="2022-12-18T23:47:48.719" v="969"/>
          <ac:inkMkLst>
            <pc:docMk/>
            <pc:sldMk cId="46156447" sldId="679"/>
            <ac:inkMk id="13" creationId="{08DC5852-5891-1B65-0EC9-E3FAD31EB936}"/>
          </ac:inkMkLst>
        </pc:inkChg>
        <pc:inkChg chg="add del mod">
          <ac:chgData name="Hitendra Sisodia" userId="4be9c58b-cc19-4efc-bc91-412831d4d91e" providerId="ADAL" clId="{A0A456C6-D855-47AB-A67C-2A275E787B9C}" dt="2022-12-18T23:47:48.719" v="963"/>
          <ac:inkMkLst>
            <pc:docMk/>
            <pc:sldMk cId="46156447" sldId="679"/>
            <ac:inkMk id="14" creationId="{477358E2-03D9-5573-8728-B4AF7A7C780A}"/>
          </ac:inkMkLst>
        </pc:inkChg>
        <pc:inkChg chg="add del mod">
          <ac:chgData name="Hitendra Sisodia" userId="4be9c58b-cc19-4efc-bc91-412831d4d91e" providerId="ADAL" clId="{A0A456C6-D855-47AB-A67C-2A275E787B9C}" dt="2022-12-18T23:47:48.719" v="967"/>
          <ac:inkMkLst>
            <pc:docMk/>
            <pc:sldMk cId="46156447" sldId="679"/>
            <ac:inkMk id="15" creationId="{5BE65494-8210-E704-BE3D-DABBC82D65FC}"/>
          </ac:inkMkLst>
        </pc:inkChg>
        <pc:inkChg chg="add">
          <ac:chgData name="Hitendra Sisodia" userId="4be9c58b-cc19-4efc-bc91-412831d4d91e" providerId="ADAL" clId="{A0A456C6-D855-47AB-A67C-2A275E787B9C}" dt="2022-12-18T23:48:10.381" v="972" actId="9405"/>
          <ac:inkMkLst>
            <pc:docMk/>
            <pc:sldMk cId="46156447" sldId="679"/>
            <ac:inkMk id="16" creationId="{68F0A67C-EAB7-FA6B-BC5F-5379A14E6A2E}"/>
          </ac:inkMkLst>
        </pc:inkChg>
        <pc:inkChg chg="add del mod">
          <ac:chgData name="Hitendra Sisodia" userId="4be9c58b-cc19-4efc-bc91-412831d4d91e" providerId="ADAL" clId="{A0A456C6-D855-47AB-A67C-2A275E787B9C}" dt="2022-12-18T23:47:48.719" v="966"/>
          <ac:inkMkLst>
            <pc:docMk/>
            <pc:sldMk cId="46156447" sldId="679"/>
            <ac:inkMk id="17" creationId="{BBA751CC-E923-797C-F116-ABB815F65FD9}"/>
          </ac:inkMkLst>
        </pc:inkChg>
        <pc:inkChg chg="add">
          <ac:chgData name="Hitendra Sisodia" userId="4be9c58b-cc19-4efc-bc91-412831d4d91e" providerId="ADAL" clId="{A0A456C6-D855-47AB-A67C-2A275E787B9C}" dt="2022-12-18T23:48:13.745" v="973" actId="9405"/>
          <ac:inkMkLst>
            <pc:docMk/>
            <pc:sldMk cId="46156447" sldId="679"/>
            <ac:inkMk id="19" creationId="{0547D362-4038-D774-B4C3-C9DCDD6453E4}"/>
          </ac:inkMkLst>
        </pc:inkChg>
        <pc:inkChg chg="add mod">
          <ac:chgData name="Hitendra Sisodia" userId="4be9c58b-cc19-4efc-bc91-412831d4d91e" providerId="ADAL" clId="{A0A456C6-D855-47AB-A67C-2A275E787B9C}" dt="2022-12-18T23:48:18.224" v="976"/>
          <ac:inkMkLst>
            <pc:docMk/>
            <pc:sldMk cId="46156447" sldId="679"/>
            <ac:inkMk id="20" creationId="{E4110831-AB00-FB7E-DE7C-FEA9BC9C961A}"/>
          </ac:inkMkLst>
        </pc:inkChg>
        <pc:inkChg chg="add mod">
          <ac:chgData name="Hitendra Sisodia" userId="4be9c58b-cc19-4efc-bc91-412831d4d91e" providerId="ADAL" clId="{A0A456C6-D855-47AB-A67C-2A275E787B9C}" dt="2022-12-18T23:48:18.224" v="976"/>
          <ac:inkMkLst>
            <pc:docMk/>
            <pc:sldMk cId="46156447" sldId="679"/>
            <ac:inkMk id="21" creationId="{9A5E4362-0A23-5ADD-2C3B-5B9C2B3C7BF5}"/>
          </ac:inkMkLst>
        </pc:inkChg>
      </pc:sldChg>
      <pc:sldChg chg="addSp delSp modSp mod">
        <pc:chgData name="Hitendra Sisodia" userId="4be9c58b-cc19-4efc-bc91-412831d4d91e" providerId="ADAL" clId="{A0A456C6-D855-47AB-A67C-2A275E787B9C}" dt="2022-12-18T23:02:57.944" v="916" actId="9405"/>
        <pc:sldMkLst>
          <pc:docMk/>
          <pc:sldMk cId="220469644" sldId="680"/>
        </pc:sldMkLst>
        <pc:spChg chg="mod">
          <ac:chgData name="Hitendra Sisodia" userId="4be9c58b-cc19-4efc-bc91-412831d4d91e" providerId="ADAL" clId="{A0A456C6-D855-47AB-A67C-2A275E787B9C}" dt="2022-12-08T19:19:59.070" v="542" actId="13926"/>
          <ac:spMkLst>
            <pc:docMk/>
            <pc:sldMk cId="220469644" sldId="680"/>
            <ac:spMk id="11268" creationId="{00000000-0000-0000-0000-000000000000}"/>
          </ac:spMkLst>
        </pc:spChg>
        <pc:grpChg chg="del mod">
          <ac:chgData name="Hitendra Sisodia" userId="4be9c58b-cc19-4efc-bc91-412831d4d91e" providerId="ADAL" clId="{A0A456C6-D855-47AB-A67C-2A275E787B9C}" dt="2022-12-18T11:18:48.399" v="823"/>
          <ac:grpSpMkLst>
            <pc:docMk/>
            <pc:sldMk cId="220469644" sldId="680"/>
            <ac:grpSpMk id="6" creationId="{70BF2F57-B87E-CEDF-EDEF-1A81638B5C42}"/>
          </ac:grpSpMkLst>
        </pc:grpChg>
        <pc:grpChg chg="mod">
          <ac:chgData name="Hitendra Sisodia" userId="4be9c58b-cc19-4efc-bc91-412831d4d91e" providerId="ADAL" clId="{A0A456C6-D855-47AB-A67C-2A275E787B9C}" dt="2022-12-18T11:21:39.316" v="836"/>
          <ac:grpSpMkLst>
            <pc:docMk/>
            <pc:sldMk cId="220469644" sldId="680"/>
            <ac:grpSpMk id="16" creationId="{0591CC21-277A-BF28-0FCE-46B04AA51E98}"/>
          </ac:grpSpMkLst>
        </pc:grpChg>
        <pc:inkChg chg="add del">
          <ac:chgData name="Hitendra Sisodia" userId="4be9c58b-cc19-4efc-bc91-412831d4d91e" providerId="ADAL" clId="{A0A456C6-D855-47AB-A67C-2A275E787B9C}" dt="2022-12-18T11:18:48.399" v="826"/>
          <ac:inkMkLst>
            <pc:docMk/>
            <pc:sldMk cId="220469644" sldId="680"/>
            <ac:inkMk id="2" creationId="{49496005-75B6-C53D-F421-1C7ED4E034E9}"/>
          </ac:inkMkLst>
        </pc:inkChg>
        <pc:inkChg chg="add">
          <ac:chgData name="Hitendra Sisodia" userId="4be9c58b-cc19-4efc-bc91-412831d4d91e" providerId="ADAL" clId="{A0A456C6-D855-47AB-A67C-2A275E787B9C}" dt="2022-12-18T23:02:57.944" v="916" actId="9405"/>
          <ac:inkMkLst>
            <pc:docMk/>
            <pc:sldMk cId="220469644" sldId="680"/>
            <ac:inkMk id="2" creationId="{E842C7D8-46CC-B2D5-1082-8C29B890229C}"/>
          </ac:inkMkLst>
        </pc:inkChg>
        <pc:inkChg chg="add del mod">
          <ac:chgData name="Hitendra Sisodia" userId="4be9c58b-cc19-4efc-bc91-412831d4d91e" providerId="ADAL" clId="{A0A456C6-D855-47AB-A67C-2A275E787B9C}" dt="2022-12-18T11:18:48.399" v="825"/>
          <ac:inkMkLst>
            <pc:docMk/>
            <pc:sldMk cId="220469644" sldId="680"/>
            <ac:inkMk id="3" creationId="{7531EC3D-323F-C819-8305-F8F0D2D86537}"/>
          </ac:inkMkLst>
        </pc:inkChg>
        <pc:inkChg chg="add del mod">
          <ac:chgData name="Hitendra Sisodia" userId="4be9c58b-cc19-4efc-bc91-412831d4d91e" providerId="ADAL" clId="{A0A456C6-D855-47AB-A67C-2A275E787B9C}" dt="2022-12-18T11:18:48.399" v="823"/>
          <ac:inkMkLst>
            <pc:docMk/>
            <pc:sldMk cId="220469644" sldId="680"/>
            <ac:inkMk id="4" creationId="{B80B0DB6-4CC8-5B5B-A0FB-D728DDC1D4E2}"/>
          </ac:inkMkLst>
        </pc:inkChg>
        <pc:inkChg chg="add del">
          <ac:chgData name="Hitendra Sisodia" userId="4be9c58b-cc19-4efc-bc91-412831d4d91e" providerId="ADAL" clId="{A0A456C6-D855-47AB-A67C-2A275E787B9C}" dt="2022-12-18T11:18:48.399" v="824"/>
          <ac:inkMkLst>
            <pc:docMk/>
            <pc:sldMk cId="220469644" sldId="680"/>
            <ac:inkMk id="5" creationId="{B7CE65F6-382D-0280-479F-B1FFB4D84D75}"/>
          </ac:inkMkLst>
        </pc:inkChg>
        <pc:inkChg chg="add del">
          <ac:chgData name="Hitendra Sisodia" userId="4be9c58b-cc19-4efc-bc91-412831d4d91e" providerId="ADAL" clId="{A0A456C6-D855-47AB-A67C-2A275E787B9C}" dt="2022-12-18T11:18:48.399" v="827"/>
          <ac:inkMkLst>
            <pc:docMk/>
            <pc:sldMk cId="220469644" sldId="680"/>
            <ac:inkMk id="7" creationId="{23D00A41-E8D2-4838-E625-12070BA6806A}"/>
          </ac:inkMkLst>
        </pc:inkChg>
        <pc:inkChg chg="add">
          <ac:chgData name="Hitendra Sisodia" userId="4be9c58b-cc19-4efc-bc91-412831d4d91e" providerId="ADAL" clId="{A0A456C6-D855-47AB-A67C-2A275E787B9C}" dt="2022-12-18T11:18:52.947" v="828" actId="9405"/>
          <ac:inkMkLst>
            <pc:docMk/>
            <pc:sldMk cId="220469644" sldId="680"/>
            <ac:inkMk id="8" creationId="{349112CC-2FEF-5C16-9D27-F972925AC1AD}"/>
          </ac:inkMkLst>
        </pc:inkChg>
        <pc:inkChg chg="add">
          <ac:chgData name="Hitendra Sisodia" userId="4be9c58b-cc19-4efc-bc91-412831d4d91e" providerId="ADAL" clId="{A0A456C6-D855-47AB-A67C-2A275E787B9C}" dt="2022-12-18T11:18:57.532" v="829" actId="9405"/>
          <ac:inkMkLst>
            <pc:docMk/>
            <pc:sldMk cId="220469644" sldId="680"/>
            <ac:inkMk id="9" creationId="{CB18A124-1E0E-EB9A-17C0-D90C1C86589D}"/>
          </ac:inkMkLst>
        </pc:inkChg>
        <pc:inkChg chg="add">
          <ac:chgData name="Hitendra Sisodia" userId="4be9c58b-cc19-4efc-bc91-412831d4d91e" providerId="ADAL" clId="{A0A456C6-D855-47AB-A67C-2A275E787B9C}" dt="2022-12-18T11:20:21.821" v="830" actId="9405"/>
          <ac:inkMkLst>
            <pc:docMk/>
            <pc:sldMk cId="220469644" sldId="680"/>
            <ac:inkMk id="10" creationId="{E098B2F1-2EB0-C2F0-7F31-2A5FE58D2464}"/>
          </ac:inkMkLst>
        </pc:inkChg>
        <pc:inkChg chg="add">
          <ac:chgData name="Hitendra Sisodia" userId="4be9c58b-cc19-4efc-bc91-412831d4d91e" providerId="ADAL" clId="{A0A456C6-D855-47AB-A67C-2A275E787B9C}" dt="2022-12-18T11:20:24.859" v="831" actId="9405"/>
          <ac:inkMkLst>
            <pc:docMk/>
            <pc:sldMk cId="220469644" sldId="680"/>
            <ac:inkMk id="11" creationId="{0AD0A390-3DD2-4079-0D96-0ABB30B98303}"/>
          </ac:inkMkLst>
        </pc:inkChg>
        <pc:inkChg chg="add">
          <ac:chgData name="Hitendra Sisodia" userId="4be9c58b-cc19-4efc-bc91-412831d4d91e" providerId="ADAL" clId="{A0A456C6-D855-47AB-A67C-2A275E787B9C}" dt="2022-12-18T11:20:30.920" v="832" actId="9405"/>
          <ac:inkMkLst>
            <pc:docMk/>
            <pc:sldMk cId="220469644" sldId="680"/>
            <ac:inkMk id="12" creationId="{22AEC8C4-5E3F-86CB-3E27-135745F1E20F}"/>
          </ac:inkMkLst>
        </pc:inkChg>
        <pc:inkChg chg="add">
          <ac:chgData name="Hitendra Sisodia" userId="4be9c58b-cc19-4efc-bc91-412831d4d91e" providerId="ADAL" clId="{A0A456C6-D855-47AB-A67C-2A275E787B9C}" dt="2022-12-18T11:21:33.365" v="833" actId="9405"/>
          <ac:inkMkLst>
            <pc:docMk/>
            <pc:sldMk cId="220469644" sldId="680"/>
            <ac:inkMk id="13" creationId="{839A1B02-6697-444A-7BD8-2FE7EA0DA36D}"/>
          </ac:inkMkLst>
        </pc:inkChg>
        <pc:inkChg chg="add mod">
          <ac:chgData name="Hitendra Sisodia" userId="4be9c58b-cc19-4efc-bc91-412831d4d91e" providerId="ADAL" clId="{A0A456C6-D855-47AB-A67C-2A275E787B9C}" dt="2022-12-18T11:21:39.316" v="836"/>
          <ac:inkMkLst>
            <pc:docMk/>
            <pc:sldMk cId="220469644" sldId="680"/>
            <ac:inkMk id="14" creationId="{7D4860A4-3350-8684-B55F-51B87E20A0F5}"/>
          </ac:inkMkLst>
        </pc:inkChg>
        <pc:inkChg chg="add mod">
          <ac:chgData name="Hitendra Sisodia" userId="4be9c58b-cc19-4efc-bc91-412831d4d91e" providerId="ADAL" clId="{A0A456C6-D855-47AB-A67C-2A275E787B9C}" dt="2022-12-18T11:21:39.316" v="836"/>
          <ac:inkMkLst>
            <pc:docMk/>
            <pc:sldMk cId="220469644" sldId="680"/>
            <ac:inkMk id="15" creationId="{1FDDBCBB-070D-95E4-A9DE-A1E937B7628E}"/>
          </ac:inkMkLst>
        </pc:inkChg>
        <pc:inkChg chg="add">
          <ac:chgData name="Hitendra Sisodia" userId="4be9c58b-cc19-4efc-bc91-412831d4d91e" providerId="ADAL" clId="{A0A456C6-D855-47AB-A67C-2A275E787B9C}" dt="2022-12-18T11:21:39.316" v="837" actId="9405"/>
          <ac:inkMkLst>
            <pc:docMk/>
            <pc:sldMk cId="220469644" sldId="680"/>
            <ac:inkMk id="17" creationId="{CCDA0052-F84E-92A5-82AE-FBBE5DF33FBD}"/>
          </ac:inkMkLst>
        </pc:inkChg>
        <pc:inkChg chg="add">
          <ac:chgData name="Hitendra Sisodia" userId="4be9c58b-cc19-4efc-bc91-412831d4d91e" providerId="ADAL" clId="{A0A456C6-D855-47AB-A67C-2A275E787B9C}" dt="2022-12-18T11:21:42.884" v="838" actId="9405"/>
          <ac:inkMkLst>
            <pc:docMk/>
            <pc:sldMk cId="220469644" sldId="680"/>
            <ac:inkMk id="18" creationId="{83AF6EFE-12F6-4DBB-A481-2F98CC009988}"/>
          </ac:inkMkLst>
        </pc:inkChg>
        <pc:inkChg chg="add">
          <ac:chgData name="Hitendra Sisodia" userId="4be9c58b-cc19-4efc-bc91-412831d4d91e" providerId="ADAL" clId="{A0A456C6-D855-47AB-A67C-2A275E787B9C}" dt="2022-12-18T11:22:34.058" v="839" actId="9405"/>
          <ac:inkMkLst>
            <pc:docMk/>
            <pc:sldMk cId="220469644" sldId="680"/>
            <ac:inkMk id="19" creationId="{010CC2CB-19F0-A775-7283-EF3F52C133E6}"/>
          </ac:inkMkLst>
        </pc:inkChg>
      </pc:sldChg>
      <pc:sldChg chg="addSp delSp modSp mod">
        <pc:chgData name="Hitendra Sisodia" userId="4be9c58b-cc19-4efc-bc91-412831d4d91e" providerId="ADAL" clId="{A0A456C6-D855-47AB-A67C-2A275E787B9C}" dt="2022-12-18T23:53:47.207" v="990"/>
        <pc:sldMkLst>
          <pc:docMk/>
          <pc:sldMk cId="1736487869" sldId="681"/>
        </pc:sldMkLst>
        <pc:spChg chg="mod">
          <ac:chgData name="Hitendra Sisodia" userId="4be9c58b-cc19-4efc-bc91-412831d4d91e" providerId="ADAL" clId="{A0A456C6-D855-47AB-A67C-2A275E787B9C}" dt="2022-12-08T19:32:58.121" v="543" actId="13926"/>
          <ac:spMkLst>
            <pc:docMk/>
            <pc:sldMk cId="1736487869" sldId="681"/>
            <ac:spMk id="11268" creationId="{00000000-0000-0000-0000-000000000000}"/>
          </ac:spMkLst>
        </pc:spChg>
        <pc:grpChg chg="mod">
          <ac:chgData name="Hitendra Sisodia" userId="4be9c58b-cc19-4efc-bc91-412831d4d91e" providerId="ADAL" clId="{A0A456C6-D855-47AB-A67C-2A275E787B9C}" dt="2022-12-18T23:53:47.207" v="990"/>
          <ac:grpSpMkLst>
            <pc:docMk/>
            <pc:sldMk cId="1736487869" sldId="681"/>
            <ac:grpSpMk id="15" creationId="{744BB635-A37F-5C52-B4F9-FB86A61988D4}"/>
          </ac:grpSpMkLst>
        </pc:grpChg>
        <pc:inkChg chg="add">
          <ac:chgData name="Hitendra Sisodia" userId="4be9c58b-cc19-4efc-bc91-412831d4d91e" providerId="ADAL" clId="{A0A456C6-D855-47AB-A67C-2A275E787B9C}" dt="2022-12-18T11:29:35.361" v="840" actId="9405"/>
          <ac:inkMkLst>
            <pc:docMk/>
            <pc:sldMk cId="1736487869" sldId="681"/>
            <ac:inkMk id="2" creationId="{EBA374BC-10DA-A04B-4125-AB4C8E71A74B}"/>
          </ac:inkMkLst>
        </pc:inkChg>
        <pc:inkChg chg="add del">
          <ac:chgData name="Hitendra Sisodia" userId="4be9c58b-cc19-4efc-bc91-412831d4d91e" providerId="ADAL" clId="{A0A456C6-D855-47AB-A67C-2A275E787B9C}" dt="2022-12-18T11:29:56.082" v="842" actId="478"/>
          <ac:inkMkLst>
            <pc:docMk/>
            <pc:sldMk cId="1736487869" sldId="681"/>
            <ac:inkMk id="3" creationId="{67F6C5E2-D079-4A7C-3ABF-F1240E2F25E0}"/>
          </ac:inkMkLst>
        </pc:inkChg>
        <pc:inkChg chg="add">
          <ac:chgData name="Hitendra Sisodia" userId="4be9c58b-cc19-4efc-bc91-412831d4d91e" providerId="ADAL" clId="{A0A456C6-D855-47AB-A67C-2A275E787B9C}" dt="2022-12-18T23:52:17.045" v="977" actId="9405"/>
          <ac:inkMkLst>
            <pc:docMk/>
            <pc:sldMk cId="1736487869" sldId="681"/>
            <ac:inkMk id="3" creationId="{DD9C2444-07CF-41CE-5BDD-D8684645E933}"/>
          </ac:inkMkLst>
        </pc:inkChg>
        <pc:inkChg chg="add del">
          <ac:chgData name="Hitendra Sisodia" userId="4be9c58b-cc19-4efc-bc91-412831d4d91e" providerId="ADAL" clId="{A0A456C6-D855-47AB-A67C-2A275E787B9C}" dt="2022-12-18T23:53:39.051" v="982"/>
          <ac:inkMkLst>
            <pc:docMk/>
            <pc:sldMk cId="1736487869" sldId="681"/>
            <ac:inkMk id="4" creationId="{2C79489B-53B6-8290-BC8B-C12EF189FFD9}"/>
          </ac:inkMkLst>
        </pc:inkChg>
        <pc:inkChg chg="add del">
          <ac:chgData name="Hitendra Sisodia" userId="4be9c58b-cc19-4efc-bc91-412831d4d91e" providerId="ADAL" clId="{A0A456C6-D855-47AB-A67C-2A275E787B9C}" dt="2022-12-18T23:53:39.051" v="983"/>
          <ac:inkMkLst>
            <pc:docMk/>
            <pc:sldMk cId="1736487869" sldId="681"/>
            <ac:inkMk id="5" creationId="{4CCA7184-BC10-CA84-5FD2-914B2F4302C5}"/>
          </ac:inkMkLst>
        </pc:inkChg>
        <pc:inkChg chg="add del">
          <ac:chgData name="Hitendra Sisodia" userId="4be9c58b-cc19-4efc-bc91-412831d4d91e" providerId="ADAL" clId="{A0A456C6-D855-47AB-A67C-2A275E787B9C}" dt="2022-12-18T23:53:39.051" v="980"/>
          <ac:inkMkLst>
            <pc:docMk/>
            <pc:sldMk cId="1736487869" sldId="681"/>
            <ac:inkMk id="6" creationId="{4AD9AE0F-8295-DF4C-9A33-E27668E66937}"/>
          </ac:inkMkLst>
        </pc:inkChg>
        <pc:inkChg chg="add del">
          <ac:chgData name="Hitendra Sisodia" userId="4be9c58b-cc19-4efc-bc91-412831d4d91e" providerId="ADAL" clId="{A0A456C6-D855-47AB-A67C-2A275E787B9C}" dt="2022-12-18T23:53:39.051" v="979"/>
          <ac:inkMkLst>
            <pc:docMk/>
            <pc:sldMk cId="1736487869" sldId="681"/>
            <ac:inkMk id="7" creationId="{7A33EFB5-F2B4-2255-D7B7-22844B4E2EE3}"/>
          </ac:inkMkLst>
        </pc:inkChg>
        <pc:inkChg chg="add del">
          <ac:chgData name="Hitendra Sisodia" userId="4be9c58b-cc19-4efc-bc91-412831d4d91e" providerId="ADAL" clId="{A0A456C6-D855-47AB-A67C-2A275E787B9C}" dt="2022-12-18T23:53:39.051" v="984"/>
          <ac:inkMkLst>
            <pc:docMk/>
            <pc:sldMk cId="1736487869" sldId="681"/>
            <ac:inkMk id="8" creationId="{0CFA6A21-6906-5BC7-1809-66E6763F7471}"/>
          </ac:inkMkLst>
        </pc:inkChg>
        <pc:inkChg chg="add del">
          <ac:chgData name="Hitendra Sisodia" userId="4be9c58b-cc19-4efc-bc91-412831d4d91e" providerId="ADAL" clId="{A0A456C6-D855-47AB-A67C-2A275E787B9C}" dt="2022-12-18T23:53:39.051" v="981"/>
          <ac:inkMkLst>
            <pc:docMk/>
            <pc:sldMk cId="1736487869" sldId="681"/>
            <ac:inkMk id="9" creationId="{94AE88D2-F591-6559-97EA-A43873E361AA}"/>
          </ac:inkMkLst>
        </pc:inkChg>
        <pc:inkChg chg="add">
          <ac:chgData name="Hitendra Sisodia" userId="4be9c58b-cc19-4efc-bc91-412831d4d91e" providerId="ADAL" clId="{A0A456C6-D855-47AB-A67C-2A275E787B9C}" dt="2022-12-18T23:53:42.478" v="985" actId="9405"/>
          <ac:inkMkLst>
            <pc:docMk/>
            <pc:sldMk cId="1736487869" sldId="681"/>
            <ac:inkMk id="10" creationId="{47751C55-C724-8C8F-A4CB-B36ADC689FFC}"/>
          </ac:inkMkLst>
        </pc:inkChg>
        <pc:inkChg chg="add mod">
          <ac:chgData name="Hitendra Sisodia" userId="4be9c58b-cc19-4efc-bc91-412831d4d91e" providerId="ADAL" clId="{A0A456C6-D855-47AB-A67C-2A275E787B9C}" dt="2022-12-18T23:53:47.207" v="990"/>
          <ac:inkMkLst>
            <pc:docMk/>
            <pc:sldMk cId="1736487869" sldId="681"/>
            <ac:inkMk id="11" creationId="{75D36130-A06A-B5E1-9533-39B217E90820}"/>
          </ac:inkMkLst>
        </pc:inkChg>
        <pc:inkChg chg="add mod">
          <ac:chgData name="Hitendra Sisodia" userId="4be9c58b-cc19-4efc-bc91-412831d4d91e" providerId="ADAL" clId="{A0A456C6-D855-47AB-A67C-2A275E787B9C}" dt="2022-12-18T23:53:47.207" v="990"/>
          <ac:inkMkLst>
            <pc:docMk/>
            <pc:sldMk cId="1736487869" sldId="681"/>
            <ac:inkMk id="12" creationId="{8F924CB1-2B14-8D99-BBD6-52E446D5812A}"/>
          </ac:inkMkLst>
        </pc:inkChg>
        <pc:inkChg chg="add mod">
          <ac:chgData name="Hitendra Sisodia" userId="4be9c58b-cc19-4efc-bc91-412831d4d91e" providerId="ADAL" clId="{A0A456C6-D855-47AB-A67C-2A275E787B9C}" dt="2022-12-18T23:53:47.207" v="990"/>
          <ac:inkMkLst>
            <pc:docMk/>
            <pc:sldMk cId="1736487869" sldId="681"/>
            <ac:inkMk id="13" creationId="{2B4AB22E-A22F-5B64-88DD-338293C297B3}"/>
          </ac:inkMkLst>
        </pc:inkChg>
        <pc:inkChg chg="add mod">
          <ac:chgData name="Hitendra Sisodia" userId="4be9c58b-cc19-4efc-bc91-412831d4d91e" providerId="ADAL" clId="{A0A456C6-D855-47AB-A67C-2A275E787B9C}" dt="2022-12-18T23:53:47.207" v="990"/>
          <ac:inkMkLst>
            <pc:docMk/>
            <pc:sldMk cId="1736487869" sldId="681"/>
            <ac:inkMk id="14" creationId="{22C23D31-D9F4-D797-AA8C-41EA782D58BF}"/>
          </ac:inkMkLst>
        </pc:inkChg>
      </pc:sldChg>
      <pc:sldChg chg="addSp delSp modSp mod">
        <pc:chgData name="Hitendra Sisodia" userId="4be9c58b-cc19-4efc-bc91-412831d4d91e" providerId="ADAL" clId="{A0A456C6-D855-47AB-A67C-2A275E787B9C}" dt="2022-12-19T00:00:28.622" v="1004" actId="9405"/>
        <pc:sldMkLst>
          <pc:docMk/>
          <pc:sldMk cId="3526766144" sldId="682"/>
        </pc:sldMkLst>
        <pc:spChg chg="mod">
          <ac:chgData name="Hitendra Sisodia" userId="4be9c58b-cc19-4efc-bc91-412831d4d91e" providerId="ADAL" clId="{A0A456C6-D855-47AB-A67C-2A275E787B9C}" dt="2022-12-08T19:55:15.133" v="545" actId="13926"/>
          <ac:spMkLst>
            <pc:docMk/>
            <pc:sldMk cId="3526766144" sldId="682"/>
            <ac:spMk id="11268" creationId="{00000000-0000-0000-0000-000000000000}"/>
          </ac:spMkLst>
        </pc:spChg>
        <pc:grpChg chg="del mod">
          <ac:chgData name="Hitendra Sisodia" userId="4be9c58b-cc19-4efc-bc91-412831d4d91e" providerId="ADAL" clId="{A0A456C6-D855-47AB-A67C-2A275E787B9C}" dt="2022-12-18T11:32:47.307" v="857"/>
          <ac:grpSpMkLst>
            <pc:docMk/>
            <pc:sldMk cId="3526766144" sldId="682"/>
            <ac:grpSpMk id="7" creationId="{80DA04CE-170B-83D9-0084-712CF6262226}"/>
          </ac:grpSpMkLst>
        </pc:grpChg>
        <pc:grpChg chg="mod">
          <ac:chgData name="Hitendra Sisodia" userId="4be9c58b-cc19-4efc-bc91-412831d4d91e" providerId="ADAL" clId="{A0A456C6-D855-47AB-A67C-2A275E787B9C}" dt="2022-12-18T23:56:31.260" v="1001"/>
          <ac:grpSpMkLst>
            <pc:docMk/>
            <pc:sldMk cId="3526766144" sldId="682"/>
            <ac:grpSpMk id="7" creationId="{9897AF12-9585-A0CC-E43F-5B7CF51CCEBE}"/>
          </ac:grpSpMkLst>
        </pc:grpChg>
        <pc:inkChg chg="add del">
          <ac:chgData name="Hitendra Sisodia" userId="4be9c58b-cc19-4efc-bc91-412831d4d91e" providerId="ADAL" clId="{A0A456C6-D855-47AB-A67C-2A275E787B9C}" dt="2022-12-18T23:56:20.709" v="995"/>
          <ac:inkMkLst>
            <pc:docMk/>
            <pc:sldMk cId="3526766144" sldId="682"/>
            <ac:inkMk id="2" creationId="{68F91AA5-866F-FDE7-D0CE-D088156DA8A6}"/>
          </ac:inkMkLst>
        </pc:inkChg>
        <pc:inkChg chg="add del">
          <ac:chgData name="Hitendra Sisodia" userId="4be9c58b-cc19-4efc-bc91-412831d4d91e" providerId="ADAL" clId="{A0A456C6-D855-47AB-A67C-2A275E787B9C}" dt="2022-12-18T11:31:28.114" v="850" actId="9405"/>
          <ac:inkMkLst>
            <pc:docMk/>
            <pc:sldMk cId="3526766144" sldId="682"/>
            <ac:inkMk id="2" creationId="{A426BBAA-1D5C-ADDC-FE09-5314738F221D}"/>
          </ac:inkMkLst>
        </pc:inkChg>
        <pc:inkChg chg="add mod">
          <ac:chgData name="Hitendra Sisodia" userId="4be9c58b-cc19-4efc-bc91-412831d4d91e" providerId="ADAL" clId="{A0A456C6-D855-47AB-A67C-2A275E787B9C}" dt="2022-12-18T23:56:31.260" v="1001"/>
          <ac:inkMkLst>
            <pc:docMk/>
            <pc:sldMk cId="3526766144" sldId="682"/>
            <ac:inkMk id="3" creationId="{6E4AE445-8906-0D01-D3FF-B7AD12116556}"/>
          </ac:inkMkLst>
        </pc:inkChg>
        <pc:inkChg chg="add del">
          <ac:chgData name="Hitendra Sisodia" userId="4be9c58b-cc19-4efc-bc91-412831d4d91e" providerId="ADAL" clId="{A0A456C6-D855-47AB-A67C-2A275E787B9C}" dt="2022-12-18T11:32:47.307" v="858"/>
          <ac:inkMkLst>
            <pc:docMk/>
            <pc:sldMk cId="3526766144" sldId="682"/>
            <ac:inkMk id="3" creationId="{E4EF413C-E78D-AC9C-A188-D9D37E4C580B}"/>
          </ac:inkMkLst>
        </pc:inkChg>
        <pc:inkChg chg="add mod">
          <ac:chgData name="Hitendra Sisodia" userId="4be9c58b-cc19-4efc-bc91-412831d4d91e" providerId="ADAL" clId="{A0A456C6-D855-47AB-A67C-2A275E787B9C}" dt="2022-12-18T23:56:31.260" v="1001"/>
          <ac:inkMkLst>
            <pc:docMk/>
            <pc:sldMk cId="3526766144" sldId="682"/>
            <ac:inkMk id="4" creationId="{1FB2AA8D-D629-0767-2A30-0D357BD15FD8}"/>
          </ac:inkMkLst>
        </pc:inkChg>
        <pc:inkChg chg="add del mod">
          <ac:chgData name="Hitendra Sisodia" userId="4be9c58b-cc19-4efc-bc91-412831d4d91e" providerId="ADAL" clId="{A0A456C6-D855-47AB-A67C-2A275E787B9C}" dt="2022-12-18T11:32:47.307" v="857"/>
          <ac:inkMkLst>
            <pc:docMk/>
            <pc:sldMk cId="3526766144" sldId="682"/>
            <ac:inkMk id="4" creationId="{8AA2330A-0DE5-0575-01A3-AC36F637E474}"/>
          </ac:inkMkLst>
        </pc:inkChg>
        <pc:inkChg chg="add mod">
          <ac:chgData name="Hitendra Sisodia" userId="4be9c58b-cc19-4efc-bc91-412831d4d91e" providerId="ADAL" clId="{A0A456C6-D855-47AB-A67C-2A275E787B9C}" dt="2022-12-18T23:56:31.260" v="1001"/>
          <ac:inkMkLst>
            <pc:docMk/>
            <pc:sldMk cId="3526766144" sldId="682"/>
            <ac:inkMk id="5" creationId="{6A63263A-7FEE-3607-3DE4-94865E8C1E4B}"/>
          </ac:inkMkLst>
        </pc:inkChg>
        <pc:inkChg chg="add del mod">
          <ac:chgData name="Hitendra Sisodia" userId="4be9c58b-cc19-4efc-bc91-412831d4d91e" providerId="ADAL" clId="{A0A456C6-D855-47AB-A67C-2A275E787B9C}" dt="2022-12-18T11:32:47.307" v="859"/>
          <ac:inkMkLst>
            <pc:docMk/>
            <pc:sldMk cId="3526766144" sldId="682"/>
            <ac:inkMk id="5" creationId="{6ECAEC15-D7E3-7A6D-845C-460DEF58E50E}"/>
          </ac:inkMkLst>
        </pc:inkChg>
        <pc:inkChg chg="add mod">
          <ac:chgData name="Hitendra Sisodia" userId="4be9c58b-cc19-4efc-bc91-412831d4d91e" providerId="ADAL" clId="{A0A456C6-D855-47AB-A67C-2A275E787B9C}" dt="2022-12-18T23:56:31.260" v="1001"/>
          <ac:inkMkLst>
            <pc:docMk/>
            <pc:sldMk cId="3526766144" sldId="682"/>
            <ac:inkMk id="6" creationId="{54777EEC-E267-5995-C5E3-900C47FF1F9A}"/>
          </ac:inkMkLst>
        </pc:inkChg>
        <pc:inkChg chg="add del mod">
          <ac:chgData name="Hitendra Sisodia" userId="4be9c58b-cc19-4efc-bc91-412831d4d91e" providerId="ADAL" clId="{A0A456C6-D855-47AB-A67C-2A275E787B9C}" dt="2022-12-18T11:32:47.307" v="856"/>
          <ac:inkMkLst>
            <pc:docMk/>
            <pc:sldMk cId="3526766144" sldId="682"/>
            <ac:inkMk id="6" creationId="{B6F6DE00-FAB4-15E8-C585-7F36B70D827F}"/>
          </ac:inkMkLst>
        </pc:inkChg>
        <pc:inkChg chg="add del">
          <ac:chgData name="Hitendra Sisodia" userId="4be9c58b-cc19-4efc-bc91-412831d4d91e" providerId="ADAL" clId="{A0A456C6-D855-47AB-A67C-2A275E787B9C}" dt="2022-12-18T23:56:21.397" v="996"/>
          <ac:inkMkLst>
            <pc:docMk/>
            <pc:sldMk cId="3526766144" sldId="682"/>
            <ac:inkMk id="8" creationId="{1FCA15BD-CE19-57BA-574D-95E08EEB11B3}"/>
          </ac:inkMkLst>
        </pc:inkChg>
        <pc:inkChg chg="add del">
          <ac:chgData name="Hitendra Sisodia" userId="4be9c58b-cc19-4efc-bc91-412831d4d91e" providerId="ADAL" clId="{A0A456C6-D855-47AB-A67C-2A275E787B9C}" dt="2022-12-18T23:56:20.709" v="994"/>
          <ac:inkMkLst>
            <pc:docMk/>
            <pc:sldMk cId="3526766144" sldId="682"/>
            <ac:inkMk id="9" creationId="{8AD5E5D8-7EFE-8A39-BEF4-DCE1DBB7BD74}"/>
          </ac:inkMkLst>
        </pc:inkChg>
        <pc:inkChg chg="add del">
          <ac:chgData name="Hitendra Sisodia" userId="4be9c58b-cc19-4efc-bc91-412831d4d91e" providerId="ADAL" clId="{A0A456C6-D855-47AB-A67C-2A275E787B9C}" dt="2022-12-18T23:56:20.709" v="992"/>
          <ac:inkMkLst>
            <pc:docMk/>
            <pc:sldMk cId="3526766144" sldId="682"/>
            <ac:inkMk id="10" creationId="{01D0F0DF-EB10-7858-091B-69DD5E8797D2}"/>
          </ac:inkMkLst>
        </pc:inkChg>
        <pc:inkChg chg="add del">
          <ac:chgData name="Hitendra Sisodia" userId="4be9c58b-cc19-4efc-bc91-412831d4d91e" providerId="ADAL" clId="{A0A456C6-D855-47AB-A67C-2A275E787B9C}" dt="2022-12-18T23:56:20.709" v="993"/>
          <ac:inkMkLst>
            <pc:docMk/>
            <pc:sldMk cId="3526766144" sldId="682"/>
            <ac:inkMk id="11" creationId="{F4345EC6-7F7E-799C-D5BC-CD4683841E08}"/>
          </ac:inkMkLst>
        </pc:inkChg>
        <pc:inkChg chg="add del">
          <ac:chgData name="Hitendra Sisodia" userId="4be9c58b-cc19-4efc-bc91-412831d4d91e" providerId="ADAL" clId="{A0A456C6-D855-47AB-A67C-2A275E787B9C}" dt="2022-12-18T23:56:20.709" v="991"/>
          <ac:inkMkLst>
            <pc:docMk/>
            <pc:sldMk cId="3526766144" sldId="682"/>
            <ac:inkMk id="12" creationId="{EF00FFC9-FF61-2396-269C-F7F16D2EB103}"/>
          </ac:inkMkLst>
        </pc:inkChg>
        <pc:inkChg chg="add">
          <ac:chgData name="Hitendra Sisodia" userId="4be9c58b-cc19-4efc-bc91-412831d4d91e" providerId="ADAL" clId="{A0A456C6-D855-47AB-A67C-2A275E787B9C}" dt="2022-12-18T23:57:00.648" v="1002" actId="9405"/>
          <ac:inkMkLst>
            <pc:docMk/>
            <pc:sldMk cId="3526766144" sldId="682"/>
            <ac:inkMk id="13" creationId="{87B95B30-EE9E-912C-8EE5-F7FF67D662A4}"/>
          </ac:inkMkLst>
        </pc:inkChg>
        <pc:inkChg chg="add">
          <ac:chgData name="Hitendra Sisodia" userId="4be9c58b-cc19-4efc-bc91-412831d4d91e" providerId="ADAL" clId="{A0A456C6-D855-47AB-A67C-2A275E787B9C}" dt="2022-12-18T23:57:02.477" v="1003" actId="9405"/>
          <ac:inkMkLst>
            <pc:docMk/>
            <pc:sldMk cId="3526766144" sldId="682"/>
            <ac:inkMk id="14" creationId="{60B6E434-7B42-3310-EC49-FC072E9B9877}"/>
          </ac:inkMkLst>
        </pc:inkChg>
        <pc:inkChg chg="add">
          <ac:chgData name="Hitendra Sisodia" userId="4be9c58b-cc19-4efc-bc91-412831d4d91e" providerId="ADAL" clId="{A0A456C6-D855-47AB-A67C-2A275E787B9C}" dt="2022-12-19T00:00:28.622" v="1004" actId="9405"/>
          <ac:inkMkLst>
            <pc:docMk/>
            <pc:sldMk cId="3526766144" sldId="682"/>
            <ac:inkMk id="15" creationId="{FF176439-0EBE-8278-E4D6-DBC8977CFFAC}"/>
          </ac:inkMkLst>
        </pc:inkChg>
      </pc:sldChg>
      <pc:sldChg chg="addSp delSp modSp mod">
        <pc:chgData name="Hitendra Sisodia" userId="4be9c58b-cc19-4efc-bc91-412831d4d91e" providerId="ADAL" clId="{A0A456C6-D855-47AB-A67C-2A275E787B9C}" dt="2022-12-19T00:10:47.920" v="1053" actId="9405"/>
        <pc:sldMkLst>
          <pc:docMk/>
          <pc:sldMk cId="2777931334" sldId="683"/>
        </pc:sldMkLst>
        <pc:spChg chg="mod">
          <ac:chgData name="Hitendra Sisodia" userId="4be9c58b-cc19-4efc-bc91-412831d4d91e" providerId="ADAL" clId="{A0A456C6-D855-47AB-A67C-2A275E787B9C}" dt="2022-12-08T21:01:40.359" v="742" actId="13926"/>
          <ac:spMkLst>
            <pc:docMk/>
            <pc:sldMk cId="2777931334" sldId="683"/>
            <ac:spMk id="11268" creationId="{00000000-0000-0000-0000-000000000000}"/>
          </ac:spMkLst>
        </pc:spChg>
        <pc:grpChg chg="del mod">
          <ac:chgData name="Hitendra Sisodia" userId="4be9c58b-cc19-4efc-bc91-412831d4d91e" providerId="ADAL" clId="{A0A456C6-D855-47AB-A67C-2A275E787B9C}" dt="2022-12-18T11:38:32.551" v="873"/>
          <ac:grpSpMkLst>
            <pc:docMk/>
            <pc:sldMk cId="2777931334" sldId="683"/>
            <ac:grpSpMk id="8" creationId="{BCDACF55-EC19-28D8-1526-B6E7744D8FE5}"/>
          </ac:grpSpMkLst>
        </pc:grpChg>
        <pc:grpChg chg="del mod">
          <ac:chgData name="Hitendra Sisodia" userId="4be9c58b-cc19-4efc-bc91-412831d4d91e" providerId="ADAL" clId="{A0A456C6-D855-47AB-A67C-2A275E787B9C}" dt="2022-12-18T11:42:46.783" v="877"/>
          <ac:grpSpMkLst>
            <pc:docMk/>
            <pc:sldMk cId="2777931334" sldId="683"/>
            <ac:grpSpMk id="10" creationId="{D7234620-C8BD-39AF-231E-2469D4C85588}"/>
          </ac:grpSpMkLst>
        </pc:grpChg>
        <pc:grpChg chg="del mod">
          <ac:chgData name="Hitendra Sisodia" userId="4be9c58b-cc19-4efc-bc91-412831d4d91e" providerId="ADAL" clId="{A0A456C6-D855-47AB-A67C-2A275E787B9C}" dt="2022-12-19T00:00:34.249" v="1013"/>
          <ac:grpSpMkLst>
            <pc:docMk/>
            <pc:sldMk cId="2777931334" sldId="683"/>
            <ac:grpSpMk id="14" creationId="{CF417117-5F88-D1E3-102F-70F9165A3841}"/>
          </ac:grpSpMkLst>
        </pc:grpChg>
        <pc:grpChg chg="del mod">
          <ac:chgData name="Hitendra Sisodia" userId="4be9c58b-cc19-4efc-bc91-412831d4d91e" providerId="ADAL" clId="{A0A456C6-D855-47AB-A67C-2A275E787B9C}" dt="2022-12-19T00:07:21.674" v="1036"/>
          <ac:grpSpMkLst>
            <pc:docMk/>
            <pc:sldMk cId="2777931334" sldId="683"/>
            <ac:grpSpMk id="23" creationId="{7FFC6623-20FA-7328-0E36-1AD65E25A479}"/>
          </ac:grpSpMkLst>
        </pc:grpChg>
        <pc:grpChg chg="del mod">
          <ac:chgData name="Hitendra Sisodia" userId="4be9c58b-cc19-4efc-bc91-412831d4d91e" providerId="ADAL" clId="{A0A456C6-D855-47AB-A67C-2A275E787B9C}" dt="2022-12-19T00:07:21.674" v="1033"/>
          <ac:grpSpMkLst>
            <pc:docMk/>
            <pc:sldMk cId="2777931334" sldId="683"/>
            <ac:grpSpMk id="25" creationId="{1E33A6A1-56D1-4760-CC07-5B0C08F12AC2}"/>
          </ac:grpSpMkLst>
        </pc:grpChg>
        <pc:grpChg chg="mod">
          <ac:chgData name="Hitendra Sisodia" userId="4be9c58b-cc19-4efc-bc91-412831d4d91e" providerId="ADAL" clId="{A0A456C6-D855-47AB-A67C-2A275E787B9C}" dt="2022-12-19T00:08:23.227" v="1050"/>
          <ac:grpSpMkLst>
            <pc:docMk/>
            <pc:sldMk cId="2777931334" sldId="683"/>
            <ac:grpSpMk id="41" creationId="{25EF5AA1-5C3C-D50F-0F68-59FEECB40649}"/>
          </ac:grpSpMkLst>
        </pc:grpChg>
        <pc:inkChg chg="add">
          <ac:chgData name="Hitendra Sisodia" userId="4be9c58b-cc19-4efc-bc91-412831d4d91e" providerId="ADAL" clId="{A0A456C6-D855-47AB-A67C-2A275E787B9C}" dt="2022-12-18T11:37:56.316" v="865" actId="9405"/>
          <ac:inkMkLst>
            <pc:docMk/>
            <pc:sldMk cId="2777931334" sldId="683"/>
            <ac:inkMk id="2" creationId="{740691D4-E6EC-1585-F75D-6722277D7ECC}"/>
          </ac:inkMkLst>
        </pc:inkChg>
        <pc:inkChg chg="add del">
          <ac:chgData name="Hitendra Sisodia" userId="4be9c58b-cc19-4efc-bc91-412831d4d91e" providerId="ADAL" clId="{A0A456C6-D855-47AB-A67C-2A275E787B9C}" dt="2022-12-19T00:00:34.249" v="1007"/>
          <ac:inkMkLst>
            <pc:docMk/>
            <pc:sldMk cId="2777931334" sldId="683"/>
            <ac:inkMk id="3" creationId="{BE98075F-6F7A-10F0-1185-19801D3EC8A3}"/>
          </ac:inkMkLst>
        </pc:inkChg>
        <pc:inkChg chg="add del">
          <ac:chgData name="Hitendra Sisodia" userId="4be9c58b-cc19-4efc-bc91-412831d4d91e" providerId="ADAL" clId="{A0A456C6-D855-47AB-A67C-2A275E787B9C}" dt="2022-12-19T00:00:34.249" v="1010"/>
          <ac:inkMkLst>
            <pc:docMk/>
            <pc:sldMk cId="2777931334" sldId="683"/>
            <ac:inkMk id="4" creationId="{8C6A8E79-0835-3400-39F3-FAD54CE2E967}"/>
          </ac:inkMkLst>
        </pc:inkChg>
        <pc:inkChg chg="add del mod">
          <ac:chgData name="Hitendra Sisodia" userId="4be9c58b-cc19-4efc-bc91-412831d4d91e" providerId="ADAL" clId="{A0A456C6-D855-47AB-A67C-2A275E787B9C}" dt="2022-12-19T00:00:34.249" v="1006"/>
          <ac:inkMkLst>
            <pc:docMk/>
            <pc:sldMk cId="2777931334" sldId="683"/>
            <ac:inkMk id="5" creationId="{4E23351F-3A38-BAE4-2117-FD3EC4B1D944}"/>
          </ac:inkMkLst>
        </pc:inkChg>
        <pc:inkChg chg="add del mod">
          <ac:chgData name="Hitendra Sisodia" userId="4be9c58b-cc19-4efc-bc91-412831d4d91e" providerId="ADAL" clId="{A0A456C6-D855-47AB-A67C-2A275E787B9C}" dt="2022-12-19T00:00:34.249" v="1005"/>
          <ac:inkMkLst>
            <pc:docMk/>
            <pc:sldMk cId="2777931334" sldId="683"/>
            <ac:inkMk id="6" creationId="{1E6E88CD-22F2-0F7B-E895-9A31992C72A3}"/>
          </ac:inkMkLst>
        </pc:inkChg>
        <pc:inkChg chg="add del mod">
          <ac:chgData name="Hitendra Sisodia" userId="4be9c58b-cc19-4efc-bc91-412831d4d91e" providerId="ADAL" clId="{A0A456C6-D855-47AB-A67C-2A275E787B9C}" dt="2022-12-19T00:00:34.249" v="1011"/>
          <ac:inkMkLst>
            <pc:docMk/>
            <pc:sldMk cId="2777931334" sldId="683"/>
            <ac:inkMk id="7" creationId="{B7B788C7-70CB-136A-786A-3B3640294888}"/>
          </ac:inkMkLst>
        </pc:inkChg>
        <pc:inkChg chg="add del">
          <ac:chgData name="Hitendra Sisodia" userId="4be9c58b-cc19-4efc-bc91-412831d4d91e" providerId="ADAL" clId="{A0A456C6-D855-47AB-A67C-2A275E787B9C}" dt="2022-12-19T00:07:21.674" v="1030"/>
          <ac:inkMkLst>
            <pc:docMk/>
            <pc:sldMk cId="2777931334" sldId="683"/>
            <ac:inkMk id="8" creationId="{D61759A0-5283-77F0-3057-177DFBCC2559}"/>
          </ac:inkMkLst>
        </pc:inkChg>
        <pc:inkChg chg="add del mod">
          <ac:chgData name="Hitendra Sisodia" userId="4be9c58b-cc19-4efc-bc91-412831d4d91e" providerId="ADAL" clId="{A0A456C6-D855-47AB-A67C-2A275E787B9C}" dt="2022-12-19T00:00:34.249" v="1009"/>
          <ac:inkMkLst>
            <pc:docMk/>
            <pc:sldMk cId="2777931334" sldId="683"/>
            <ac:inkMk id="9" creationId="{F4C7C69E-AE39-4B09-CA3F-40588ECF456A}"/>
          </ac:inkMkLst>
        </pc:inkChg>
        <pc:inkChg chg="add del">
          <ac:chgData name="Hitendra Sisodia" userId="4be9c58b-cc19-4efc-bc91-412831d4d91e" providerId="ADAL" clId="{A0A456C6-D855-47AB-A67C-2A275E787B9C}" dt="2022-12-19T00:07:21.674" v="1032"/>
          <ac:inkMkLst>
            <pc:docMk/>
            <pc:sldMk cId="2777931334" sldId="683"/>
            <ac:inkMk id="10" creationId="{F085F2CB-6B23-CEC5-812A-10CD297B5331}"/>
          </ac:inkMkLst>
        </pc:inkChg>
        <pc:inkChg chg="add del mod">
          <ac:chgData name="Hitendra Sisodia" userId="4be9c58b-cc19-4efc-bc91-412831d4d91e" providerId="ADAL" clId="{A0A456C6-D855-47AB-A67C-2A275E787B9C}" dt="2022-12-19T00:00:34.249" v="1008"/>
          <ac:inkMkLst>
            <pc:docMk/>
            <pc:sldMk cId="2777931334" sldId="683"/>
            <ac:inkMk id="11" creationId="{A391E67E-B09E-7D13-3425-AD98F8C0936A}"/>
          </ac:inkMkLst>
        </pc:inkChg>
        <pc:inkChg chg="add del mod">
          <ac:chgData name="Hitendra Sisodia" userId="4be9c58b-cc19-4efc-bc91-412831d4d91e" providerId="ADAL" clId="{A0A456C6-D855-47AB-A67C-2A275E787B9C}" dt="2022-12-19T00:00:34.265" v="1014"/>
          <ac:inkMkLst>
            <pc:docMk/>
            <pc:sldMk cId="2777931334" sldId="683"/>
            <ac:inkMk id="12" creationId="{481D0911-47DD-F3A2-C12F-B374A3D37112}"/>
          </ac:inkMkLst>
        </pc:inkChg>
        <pc:inkChg chg="add del mod">
          <ac:chgData name="Hitendra Sisodia" userId="4be9c58b-cc19-4efc-bc91-412831d4d91e" providerId="ADAL" clId="{A0A456C6-D855-47AB-A67C-2A275E787B9C}" dt="2022-12-19T00:00:34.249" v="1013"/>
          <ac:inkMkLst>
            <pc:docMk/>
            <pc:sldMk cId="2777931334" sldId="683"/>
            <ac:inkMk id="13" creationId="{52FA979F-316C-3B68-D6FF-CA2E6AF09456}"/>
          </ac:inkMkLst>
        </pc:inkChg>
        <pc:inkChg chg="add del">
          <ac:chgData name="Hitendra Sisodia" userId="4be9c58b-cc19-4efc-bc91-412831d4d91e" providerId="ADAL" clId="{A0A456C6-D855-47AB-A67C-2A275E787B9C}" dt="2022-12-19T00:00:34.265" v="1015"/>
          <ac:inkMkLst>
            <pc:docMk/>
            <pc:sldMk cId="2777931334" sldId="683"/>
            <ac:inkMk id="15" creationId="{5695AFD5-8859-65E8-604F-C64A610FB4C4}"/>
          </ac:inkMkLst>
        </pc:inkChg>
        <pc:inkChg chg="add del">
          <ac:chgData name="Hitendra Sisodia" userId="4be9c58b-cc19-4efc-bc91-412831d4d91e" providerId="ADAL" clId="{A0A456C6-D855-47AB-A67C-2A275E787B9C}" dt="2022-12-19T00:00:34.249" v="1012"/>
          <ac:inkMkLst>
            <pc:docMk/>
            <pc:sldMk cId="2777931334" sldId="683"/>
            <ac:inkMk id="16" creationId="{82A62C1C-0778-0ADD-9832-0E4781987048}"/>
          </ac:inkMkLst>
        </pc:inkChg>
        <pc:inkChg chg="add del">
          <ac:chgData name="Hitendra Sisodia" userId="4be9c58b-cc19-4efc-bc91-412831d4d91e" providerId="ADAL" clId="{A0A456C6-D855-47AB-A67C-2A275E787B9C}" dt="2022-12-19T00:00:34.265" v="1016"/>
          <ac:inkMkLst>
            <pc:docMk/>
            <pc:sldMk cId="2777931334" sldId="683"/>
            <ac:inkMk id="17" creationId="{DE4F799E-CFE1-7F78-CE47-54520D641CBA}"/>
          </ac:inkMkLst>
        </pc:inkChg>
        <pc:inkChg chg="add del">
          <ac:chgData name="Hitendra Sisodia" userId="4be9c58b-cc19-4efc-bc91-412831d4d91e" providerId="ADAL" clId="{A0A456C6-D855-47AB-A67C-2A275E787B9C}" dt="2022-12-19T00:00:34.265" v="1017"/>
          <ac:inkMkLst>
            <pc:docMk/>
            <pc:sldMk cId="2777931334" sldId="683"/>
            <ac:inkMk id="18" creationId="{76674C5F-1E3A-0DA9-5E3F-26789E7A8473}"/>
          </ac:inkMkLst>
        </pc:inkChg>
        <pc:inkChg chg="add">
          <ac:chgData name="Hitendra Sisodia" userId="4be9c58b-cc19-4efc-bc91-412831d4d91e" providerId="ADAL" clId="{A0A456C6-D855-47AB-A67C-2A275E787B9C}" dt="2022-12-18T11:49:21.813" v="882" actId="9405"/>
          <ac:inkMkLst>
            <pc:docMk/>
            <pc:sldMk cId="2777931334" sldId="683"/>
            <ac:inkMk id="19" creationId="{438D065A-81A0-4AA0-F8A3-C7395085252A}"/>
          </ac:inkMkLst>
        </pc:inkChg>
        <pc:inkChg chg="add del mod">
          <ac:chgData name="Hitendra Sisodia" userId="4be9c58b-cc19-4efc-bc91-412831d4d91e" providerId="ADAL" clId="{A0A456C6-D855-47AB-A67C-2A275E787B9C}" dt="2022-12-19T00:07:21.674" v="1038"/>
          <ac:inkMkLst>
            <pc:docMk/>
            <pc:sldMk cId="2777931334" sldId="683"/>
            <ac:inkMk id="20" creationId="{59DD17AE-1243-6777-9744-C1E42DE01A1F}"/>
          </ac:inkMkLst>
        </pc:inkChg>
        <pc:inkChg chg="add del mod">
          <ac:chgData name="Hitendra Sisodia" userId="4be9c58b-cc19-4efc-bc91-412831d4d91e" providerId="ADAL" clId="{A0A456C6-D855-47AB-A67C-2A275E787B9C}" dt="2022-12-19T00:07:21.674" v="1036"/>
          <ac:inkMkLst>
            <pc:docMk/>
            <pc:sldMk cId="2777931334" sldId="683"/>
            <ac:inkMk id="21" creationId="{929448CA-47F0-B4B3-C990-670D7CFD7678}"/>
          </ac:inkMkLst>
        </pc:inkChg>
        <pc:inkChg chg="add del mod">
          <ac:chgData name="Hitendra Sisodia" userId="4be9c58b-cc19-4efc-bc91-412831d4d91e" providerId="ADAL" clId="{A0A456C6-D855-47AB-A67C-2A275E787B9C}" dt="2022-12-19T00:07:21.674" v="1037"/>
          <ac:inkMkLst>
            <pc:docMk/>
            <pc:sldMk cId="2777931334" sldId="683"/>
            <ac:inkMk id="22" creationId="{856115F5-5AA8-8AA4-A171-4EC79FCC1F4C}"/>
          </ac:inkMkLst>
        </pc:inkChg>
        <pc:inkChg chg="add del mod">
          <ac:chgData name="Hitendra Sisodia" userId="4be9c58b-cc19-4efc-bc91-412831d4d91e" providerId="ADAL" clId="{A0A456C6-D855-47AB-A67C-2A275E787B9C}" dt="2022-12-19T00:07:21.674" v="1033"/>
          <ac:inkMkLst>
            <pc:docMk/>
            <pc:sldMk cId="2777931334" sldId="683"/>
            <ac:inkMk id="24" creationId="{09E43851-B46D-B402-3E87-F74D04EAFFC3}"/>
          </ac:inkMkLst>
        </pc:inkChg>
        <pc:inkChg chg="add del">
          <ac:chgData name="Hitendra Sisodia" userId="4be9c58b-cc19-4efc-bc91-412831d4d91e" providerId="ADAL" clId="{A0A456C6-D855-47AB-A67C-2A275E787B9C}" dt="2022-12-19T00:07:21.674" v="1034"/>
          <ac:inkMkLst>
            <pc:docMk/>
            <pc:sldMk cId="2777931334" sldId="683"/>
            <ac:inkMk id="26" creationId="{E65CD6DE-365B-9658-95DF-095495FA9C40}"/>
          </ac:inkMkLst>
        </pc:inkChg>
        <pc:inkChg chg="add del">
          <ac:chgData name="Hitendra Sisodia" userId="4be9c58b-cc19-4efc-bc91-412831d4d91e" providerId="ADAL" clId="{A0A456C6-D855-47AB-A67C-2A275E787B9C}" dt="2022-12-19T00:07:21.674" v="1031"/>
          <ac:inkMkLst>
            <pc:docMk/>
            <pc:sldMk cId="2777931334" sldId="683"/>
            <ac:inkMk id="27" creationId="{29DB9C17-4806-E046-15C8-8E24D4ED74AE}"/>
          </ac:inkMkLst>
        </pc:inkChg>
        <pc:inkChg chg="add del">
          <ac:chgData name="Hitendra Sisodia" userId="4be9c58b-cc19-4efc-bc91-412831d4d91e" providerId="ADAL" clId="{A0A456C6-D855-47AB-A67C-2A275E787B9C}" dt="2022-12-19T00:07:21.674" v="1035"/>
          <ac:inkMkLst>
            <pc:docMk/>
            <pc:sldMk cId="2777931334" sldId="683"/>
            <ac:inkMk id="28" creationId="{D288F799-A284-21A5-F1B6-D9B7670A6183}"/>
          </ac:inkMkLst>
        </pc:inkChg>
        <pc:inkChg chg="add">
          <ac:chgData name="Hitendra Sisodia" userId="4be9c58b-cc19-4efc-bc91-412831d4d91e" providerId="ADAL" clId="{A0A456C6-D855-47AB-A67C-2A275E787B9C}" dt="2022-12-19T00:07:17.835" v="1029" actId="9405"/>
          <ac:inkMkLst>
            <pc:docMk/>
            <pc:sldMk cId="2777931334" sldId="683"/>
            <ac:inkMk id="29" creationId="{02D247E9-CD76-11E8-F488-22877280CA67}"/>
          </ac:inkMkLst>
        </pc:inkChg>
        <pc:inkChg chg="add">
          <ac:chgData name="Hitendra Sisodia" userId="4be9c58b-cc19-4efc-bc91-412831d4d91e" providerId="ADAL" clId="{A0A456C6-D855-47AB-A67C-2A275E787B9C}" dt="2022-12-19T00:07:25.842" v="1039" actId="9405"/>
          <ac:inkMkLst>
            <pc:docMk/>
            <pc:sldMk cId="2777931334" sldId="683"/>
            <ac:inkMk id="30" creationId="{D080D31E-8876-A972-9958-4455AE1E4722}"/>
          </ac:inkMkLst>
        </pc:inkChg>
        <pc:inkChg chg="add">
          <ac:chgData name="Hitendra Sisodia" userId="4be9c58b-cc19-4efc-bc91-412831d4d91e" providerId="ADAL" clId="{A0A456C6-D855-47AB-A67C-2A275E787B9C}" dt="2022-12-19T00:07:28.156" v="1040" actId="9405"/>
          <ac:inkMkLst>
            <pc:docMk/>
            <pc:sldMk cId="2777931334" sldId="683"/>
            <ac:inkMk id="31" creationId="{40B90C7A-B9F1-A199-1A59-1A77539F6589}"/>
          </ac:inkMkLst>
        </pc:inkChg>
        <pc:inkChg chg="add">
          <ac:chgData name="Hitendra Sisodia" userId="4be9c58b-cc19-4efc-bc91-412831d4d91e" providerId="ADAL" clId="{A0A456C6-D855-47AB-A67C-2A275E787B9C}" dt="2022-12-19T00:07:32.245" v="1041" actId="9405"/>
          <ac:inkMkLst>
            <pc:docMk/>
            <pc:sldMk cId="2777931334" sldId="683"/>
            <ac:inkMk id="32" creationId="{BF21DDD8-6E15-4C56-666C-C03A6CDA03B2}"/>
          </ac:inkMkLst>
        </pc:inkChg>
        <pc:inkChg chg="add">
          <ac:chgData name="Hitendra Sisodia" userId="4be9c58b-cc19-4efc-bc91-412831d4d91e" providerId="ADAL" clId="{A0A456C6-D855-47AB-A67C-2A275E787B9C}" dt="2022-12-19T00:07:54.446" v="1042" actId="9405"/>
          <ac:inkMkLst>
            <pc:docMk/>
            <pc:sldMk cId="2777931334" sldId="683"/>
            <ac:inkMk id="33" creationId="{9CA567DF-CD58-609A-0112-4DD4E578C9D9}"/>
          </ac:inkMkLst>
        </pc:inkChg>
        <pc:inkChg chg="add">
          <ac:chgData name="Hitendra Sisodia" userId="4be9c58b-cc19-4efc-bc91-412831d4d91e" providerId="ADAL" clId="{A0A456C6-D855-47AB-A67C-2A275E787B9C}" dt="2022-12-19T00:07:55.575" v="1043" actId="9405"/>
          <ac:inkMkLst>
            <pc:docMk/>
            <pc:sldMk cId="2777931334" sldId="683"/>
            <ac:inkMk id="34" creationId="{26B52152-9031-FE56-52F0-8353604CD25D}"/>
          </ac:inkMkLst>
        </pc:inkChg>
        <pc:inkChg chg="add">
          <ac:chgData name="Hitendra Sisodia" userId="4be9c58b-cc19-4efc-bc91-412831d4d91e" providerId="ADAL" clId="{A0A456C6-D855-47AB-A67C-2A275E787B9C}" dt="2022-12-19T00:07:56.342" v="1044" actId="9405"/>
          <ac:inkMkLst>
            <pc:docMk/>
            <pc:sldMk cId="2777931334" sldId="683"/>
            <ac:inkMk id="35" creationId="{5E4EAAB5-E6CB-A182-66A1-35F092340F97}"/>
          </ac:inkMkLst>
        </pc:inkChg>
        <pc:inkChg chg="add">
          <ac:chgData name="Hitendra Sisodia" userId="4be9c58b-cc19-4efc-bc91-412831d4d91e" providerId="ADAL" clId="{A0A456C6-D855-47AB-A67C-2A275E787B9C}" dt="2022-12-19T00:07:57.326" v="1045" actId="9405"/>
          <ac:inkMkLst>
            <pc:docMk/>
            <pc:sldMk cId="2777931334" sldId="683"/>
            <ac:inkMk id="36" creationId="{BA3FAE49-2139-B7C8-6BD5-D71C539CE237}"/>
          </ac:inkMkLst>
        </pc:inkChg>
        <pc:inkChg chg="add">
          <ac:chgData name="Hitendra Sisodia" userId="4be9c58b-cc19-4efc-bc91-412831d4d91e" providerId="ADAL" clId="{A0A456C6-D855-47AB-A67C-2A275E787B9C}" dt="2022-12-19T00:08:20.115" v="1046" actId="9405"/>
          <ac:inkMkLst>
            <pc:docMk/>
            <pc:sldMk cId="2777931334" sldId="683"/>
            <ac:inkMk id="37" creationId="{78494D17-5DA1-C37A-FBF9-43A9697F226D}"/>
          </ac:inkMkLst>
        </pc:inkChg>
        <pc:inkChg chg="add">
          <ac:chgData name="Hitendra Sisodia" userId="4be9c58b-cc19-4efc-bc91-412831d4d91e" providerId="ADAL" clId="{A0A456C6-D855-47AB-A67C-2A275E787B9C}" dt="2022-12-19T00:08:21.085" v="1047" actId="9405"/>
          <ac:inkMkLst>
            <pc:docMk/>
            <pc:sldMk cId="2777931334" sldId="683"/>
            <ac:inkMk id="38" creationId="{65C89700-D9B2-8054-2B5A-44D347C9EC1C}"/>
          </ac:inkMkLst>
        </pc:inkChg>
        <pc:inkChg chg="add mod">
          <ac:chgData name="Hitendra Sisodia" userId="4be9c58b-cc19-4efc-bc91-412831d4d91e" providerId="ADAL" clId="{A0A456C6-D855-47AB-A67C-2A275E787B9C}" dt="2022-12-19T00:08:23.227" v="1050"/>
          <ac:inkMkLst>
            <pc:docMk/>
            <pc:sldMk cId="2777931334" sldId="683"/>
            <ac:inkMk id="39" creationId="{DA42A079-3B97-EC54-4A26-A45C73502685}"/>
          </ac:inkMkLst>
        </pc:inkChg>
        <pc:inkChg chg="add mod">
          <ac:chgData name="Hitendra Sisodia" userId="4be9c58b-cc19-4efc-bc91-412831d4d91e" providerId="ADAL" clId="{A0A456C6-D855-47AB-A67C-2A275E787B9C}" dt="2022-12-19T00:08:23.227" v="1050"/>
          <ac:inkMkLst>
            <pc:docMk/>
            <pc:sldMk cId="2777931334" sldId="683"/>
            <ac:inkMk id="40" creationId="{855E5559-3A9A-CE68-25F8-8B22FD5ED015}"/>
          </ac:inkMkLst>
        </pc:inkChg>
        <pc:inkChg chg="add">
          <ac:chgData name="Hitendra Sisodia" userId="4be9c58b-cc19-4efc-bc91-412831d4d91e" providerId="ADAL" clId="{A0A456C6-D855-47AB-A67C-2A275E787B9C}" dt="2022-12-19T00:08:23.508" v="1051" actId="9405"/>
          <ac:inkMkLst>
            <pc:docMk/>
            <pc:sldMk cId="2777931334" sldId="683"/>
            <ac:inkMk id="42" creationId="{28712999-B763-D843-2AD0-64978DFCD17B}"/>
          </ac:inkMkLst>
        </pc:inkChg>
        <pc:inkChg chg="add">
          <ac:chgData name="Hitendra Sisodia" userId="4be9c58b-cc19-4efc-bc91-412831d4d91e" providerId="ADAL" clId="{A0A456C6-D855-47AB-A67C-2A275E787B9C}" dt="2022-12-19T00:08:25.325" v="1052" actId="9405"/>
          <ac:inkMkLst>
            <pc:docMk/>
            <pc:sldMk cId="2777931334" sldId="683"/>
            <ac:inkMk id="43" creationId="{86EA3F5D-647B-891E-B9BE-EE579E1349D9}"/>
          </ac:inkMkLst>
        </pc:inkChg>
        <pc:inkChg chg="add">
          <ac:chgData name="Hitendra Sisodia" userId="4be9c58b-cc19-4efc-bc91-412831d4d91e" providerId="ADAL" clId="{A0A456C6-D855-47AB-A67C-2A275E787B9C}" dt="2022-12-19T00:10:47.920" v="1053" actId="9405"/>
          <ac:inkMkLst>
            <pc:docMk/>
            <pc:sldMk cId="2777931334" sldId="683"/>
            <ac:inkMk id="44" creationId="{AF2E10DA-7EBE-9F52-1115-375EAE59CDD3}"/>
          </ac:inkMkLst>
        </pc:inkChg>
      </pc:sldChg>
      <pc:sldChg chg="addSp delSp modSp mod">
        <pc:chgData name="Hitendra Sisodia" userId="4be9c58b-cc19-4efc-bc91-412831d4d91e" providerId="ADAL" clId="{A0A456C6-D855-47AB-A67C-2A275E787B9C}" dt="2022-12-19T00:24:24.922" v="1057" actId="9405"/>
        <pc:sldMkLst>
          <pc:docMk/>
          <pc:sldMk cId="3204278303" sldId="684"/>
        </pc:sldMkLst>
        <pc:spChg chg="mod">
          <ac:chgData name="Hitendra Sisodia" userId="4be9c58b-cc19-4efc-bc91-412831d4d91e" providerId="ADAL" clId="{A0A456C6-D855-47AB-A67C-2A275E787B9C}" dt="2022-12-08T21:06:45.582" v="747" actId="5793"/>
          <ac:spMkLst>
            <pc:docMk/>
            <pc:sldMk cId="3204278303" sldId="684"/>
            <ac:spMk id="11268" creationId="{00000000-0000-0000-0000-000000000000}"/>
          </ac:spMkLst>
        </pc:spChg>
        <pc:grpChg chg="del mod">
          <ac:chgData name="Hitendra Sisodia" userId="4be9c58b-cc19-4efc-bc91-412831d4d91e" providerId="ADAL" clId="{A0A456C6-D855-47AB-A67C-2A275E787B9C}" dt="2022-12-18T11:50:55.354" v="889"/>
          <ac:grpSpMkLst>
            <pc:docMk/>
            <pc:sldMk cId="3204278303" sldId="684"/>
            <ac:grpSpMk id="6" creationId="{EB9105C0-C3A1-253A-B4AD-7DD1CE16E35E}"/>
          </ac:grpSpMkLst>
        </pc:grpChg>
        <pc:grpChg chg="del mod">
          <ac:chgData name="Hitendra Sisodia" userId="4be9c58b-cc19-4efc-bc91-412831d4d91e" providerId="ADAL" clId="{A0A456C6-D855-47AB-A67C-2A275E787B9C}" dt="2022-12-18T11:51:16.715" v="892"/>
          <ac:grpSpMkLst>
            <pc:docMk/>
            <pc:sldMk cId="3204278303" sldId="684"/>
            <ac:grpSpMk id="8" creationId="{F19F84BE-CD2C-BC48-1F2C-E1B978006D8F}"/>
          </ac:grpSpMkLst>
        </pc:grpChg>
        <pc:grpChg chg="del mod">
          <ac:chgData name="Hitendra Sisodia" userId="4be9c58b-cc19-4efc-bc91-412831d4d91e" providerId="ADAL" clId="{A0A456C6-D855-47AB-A67C-2A275E787B9C}" dt="2022-12-18T11:51:21.951" v="896"/>
          <ac:grpSpMkLst>
            <pc:docMk/>
            <pc:sldMk cId="3204278303" sldId="684"/>
            <ac:grpSpMk id="11" creationId="{54A65811-07E2-EE73-4380-3843891967CA}"/>
          </ac:grpSpMkLst>
        </pc:grpChg>
        <pc:grpChg chg="del mod">
          <ac:chgData name="Hitendra Sisodia" userId="4be9c58b-cc19-4efc-bc91-412831d4d91e" providerId="ADAL" clId="{A0A456C6-D855-47AB-A67C-2A275E787B9C}" dt="2022-12-18T11:52:13.888" v="906"/>
          <ac:grpSpMkLst>
            <pc:docMk/>
            <pc:sldMk cId="3204278303" sldId="684"/>
            <ac:grpSpMk id="15" creationId="{528C5C4A-B95E-E7F3-1A4A-28BA213088A0}"/>
          </ac:grpSpMkLst>
        </pc:grpChg>
        <pc:grpChg chg="mod">
          <ac:chgData name="Hitendra Sisodia" userId="4be9c58b-cc19-4efc-bc91-412831d4d91e" providerId="ADAL" clId="{A0A456C6-D855-47AB-A67C-2A275E787B9C}" dt="2022-12-18T11:52:13.888" v="906"/>
          <ac:grpSpMkLst>
            <pc:docMk/>
            <pc:sldMk cId="3204278303" sldId="684"/>
            <ac:grpSpMk id="18" creationId="{6C3279DF-E786-7A07-7A2E-9213A5E0E6AA}"/>
          </ac:grpSpMkLst>
        </pc:grpChg>
        <pc:inkChg chg="add del">
          <ac:chgData name="Hitendra Sisodia" userId="4be9c58b-cc19-4efc-bc91-412831d4d91e" providerId="ADAL" clId="{A0A456C6-D855-47AB-A67C-2A275E787B9C}" dt="2022-12-18T11:51:21.951" v="895"/>
          <ac:inkMkLst>
            <pc:docMk/>
            <pc:sldMk cId="3204278303" sldId="684"/>
            <ac:inkMk id="2" creationId="{5556FE4F-4ECA-C682-EC0C-0C480A19963E}"/>
          </ac:inkMkLst>
        </pc:inkChg>
        <pc:inkChg chg="add">
          <ac:chgData name="Hitendra Sisodia" userId="4be9c58b-cc19-4efc-bc91-412831d4d91e" providerId="ADAL" clId="{A0A456C6-D855-47AB-A67C-2A275E787B9C}" dt="2022-12-19T00:10:52.141" v="1054" actId="9405"/>
          <ac:inkMkLst>
            <pc:docMk/>
            <pc:sldMk cId="3204278303" sldId="684"/>
            <ac:inkMk id="2" creationId="{B9D08A53-D355-1528-3BAC-A12F7B34B385}"/>
          </ac:inkMkLst>
        </pc:inkChg>
        <pc:inkChg chg="add">
          <ac:chgData name="Hitendra Sisodia" userId="4be9c58b-cc19-4efc-bc91-412831d4d91e" providerId="ADAL" clId="{A0A456C6-D855-47AB-A67C-2A275E787B9C}" dt="2022-12-19T00:10:54.907" v="1055" actId="9405"/>
          <ac:inkMkLst>
            <pc:docMk/>
            <pc:sldMk cId="3204278303" sldId="684"/>
            <ac:inkMk id="3" creationId="{5A98E22D-215D-5C13-5A6D-EB036D19905A}"/>
          </ac:inkMkLst>
        </pc:inkChg>
        <pc:inkChg chg="add del mod">
          <ac:chgData name="Hitendra Sisodia" userId="4be9c58b-cc19-4efc-bc91-412831d4d91e" providerId="ADAL" clId="{A0A456C6-D855-47AB-A67C-2A275E787B9C}" dt="2022-12-18T11:51:21.951" v="896"/>
          <ac:inkMkLst>
            <pc:docMk/>
            <pc:sldMk cId="3204278303" sldId="684"/>
            <ac:inkMk id="3" creationId="{E1CEA70B-C4FD-9396-6937-F86B12C7C4B0}"/>
          </ac:inkMkLst>
        </pc:inkChg>
        <pc:inkChg chg="add del mod">
          <ac:chgData name="Hitendra Sisodia" userId="4be9c58b-cc19-4efc-bc91-412831d4d91e" providerId="ADAL" clId="{A0A456C6-D855-47AB-A67C-2A275E787B9C}" dt="2022-12-18T11:51:21.951" v="898"/>
          <ac:inkMkLst>
            <pc:docMk/>
            <pc:sldMk cId="3204278303" sldId="684"/>
            <ac:inkMk id="4" creationId="{2527FF02-1855-AB2A-5F54-463D77097975}"/>
          </ac:inkMkLst>
        </pc:inkChg>
        <pc:inkChg chg="add">
          <ac:chgData name="Hitendra Sisodia" userId="4be9c58b-cc19-4efc-bc91-412831d4d91e" providerId="ADAL" clId="{A0A456C6-D855-47AB-A67C-2A275E787B9C}" dt="2022-12-19T00:10:57.282" v="1056" actId="9405"/>
          <ac:inkMkLst>
            <pc:docMk/>
            <pc:sldMk cId="3204278303" sldId="684"/>
            <ac:inkMk id="4" creationId="{408259E4-DBB9-5DE1-BF15-217A60E8D24C}"/>
          </ac:inkMkLst>
        </pc:inkChg>
        <pc:inkChg chg="add del mod">
          <ac:chgData name="Hitendra Sisodia" userId="4be9c58b-cc19-4efc-bc91-412831d4d91e" providerId="ADAL" clId="{A0A456C6-D855-47AB-A67C-2A275E787B9C}" dt="2022-12-18T11:51:21.951" v="893"/>
          <ac:inkMkLst>
            <pc:docMk/>
            <pc:sldMk cId="3204278303" sldId="684"/>
            <ac:inkMk id="5" creationId="{20B9C487-8BC4-EF73-9D8A-CF014A155C71}"/>
          </ac:inkMkLst>
        </pc:inkChg>
        <pc:inkChg chg="add">
          <ac:chgData name="Hitendra Sisodia" userId="4be9c58b-cc19-4efc-bc91-412831d4d91e" providerId="ADAL" clId="{A0A456C6-D855-47AB-A67C-2A275E787B9C}" dt="2022-12-19T00:24:24.922" v="1057" actId="9405"/>
          <ac:inkMkLst>
            <pc:docMk/>
            <pc:sldMk cId="3204278303" sldId="684"/>
            <ac:inkMk id="5" creationId="{CBB2E1A8-8583-D0D6-571E-CD7080442174}"/>
          </ac:inkMkLst>
        </pc:inkChg>
        <pc:inkChg chg="add del mod">
          <ac:chgData name="Hitendra Sisodia" userId="4be9c58b-cc19-4efc-bc91-412831d4d91e" providerId="ADAL" clId="{A0A456C6-D855-47AB-A67C-2A275E787B9C}" dt="2022-12-18T11:51:21.951" v="897"/>
          <ac:inkMkLst>
            <pc:docMk/>
            <pc:sldMk cId="3204278303" sldId="684"/>
            <ac:inkMk id="7" creationId="{1E0337B7-7173-1B08-0400-DD224F8D79CC}"/>
          </ac:inkMkLst>
        </pc:inkChg>
        <pc:inkChg chg="add del">
          <ac:chgData name="Hitendra Sisodia" userId="4be9c58b-cc19-4efc-bc91-412831d4d91e" providerId="ADAL" clId="{A0A456C6-D855-47AB-A67C-2A275E787B9C}" dt="2022-12-18T11:51:21.951" v="899"/>
          <ac:inkMkLst>
            <pc:docMk/>
            <pc:sldMk cId="3204278303" sldId="684"/>
            <ac:inkMk id="9" creationId="{B834FE94-7343-B1F2-0D5F-43571E8EB1AE}"/>
          </ac:inkMkLst>
        </pc:inkChg>
        <pc:inkChg chg="add del mod">
          <ac:chgData name="Hitendra Sisodia" userId="4be9c58b-cc19-4efc-bc91-412831d4d91e" providerId="ADAL" clId="{A0A456C6-D855-47AB-A67C-2A275E787B9C}" dt="2022-12-18T11:51:21.951" v="894"/>
          <ac:inkMkLst>
            <pc:docMk/>
            <pc:sldMk cId="3204278303" sldId="684"/>
            <ac:inkMk id="10" creationId="{DCE18273-4433-8BAC-A4C6-2E1C14CF5890}"/>
          </ac:inkMkLst>
        </pc:inkChg>
        <pc:inkChg chg="add">
          <ac:chgData name="Hitendra Sisodia" userId="4be9c58b-cc19-4efc-bc91-412831d4d91e" providerId="ADAL" clId="{A0A456C6-D855-47AB-A67C-2A275E787B9C}" dt="2022-12-18T11:51:38.696" v="900" actId="9405"/>
          <ac:inkMkLst>
            <pc:docMk/>
            <pc:sldMk cId="3204278303" sldId="684"/>
            <ac:inkMk id="12" creationId="{D536B634-17DE-3619-E3AB-9FA913BB79DB}"/>
          </ac:inkMkLst>
        </pc:inkChg>
        <pc:inkChg chg="add mod">
          <ac:chgData name="Hitendra Sisodia" userId="4be9c58b-cc19-4efc-bc91-412831d4d91e" providerId="ADAL" clId="{A0A456C6-D855-47AB-A67C-2A275E787B9C}" dt="2022-12-18T11:52:13.888" v="906"/>
          <ac:inkMkLst>
            <pc:docMk/>
            <pc:sldMk cId="3204278303" sldId="684"/>
            <ac:inkMk id="13" creationId="{CBA54024-E138-64EB-C54B-EEABA8213FB0}"/>
          </ac:inkMkLst>
        </pc:inkChg>
        <pc:inkChg chg="add mod">
          <ac:chgData name="Hitendra Sisodia" userId="4be9c58b-cc19-4efc-bc91-412831d4d91e" providerId="ADAL" clId="{A0A456C6-D855-47AB-A67C-2A275E787B9C}" dt="2022-12-18T11:52:13.888" v="906"/>
          <ac:inkMkLst>
            <pc:docMk/>
            <pc:sldMk cId="3204278303" sldId="684"/>
            <ac:inkMk id="14" creationId="{C6BE6F2B-E9F6-8CDE-E84A-3C54A83E44D0}"/>
          </ac:inkMkLst>
        </pc:inkChg>
        <pc:inkChg chg="add mod">
          <ac:chgData name="Hitendra Sisodia" userId="4be9c58b-cc19-4efc-bc91-412831d4d91e" providerId="ADAL" clId="{A0A456C6-D855-47AB-A67C-2A275E787B9C}" dt="2022-12-18T11:52:13.888" v="906"/>
          <ac:inkMkLst>
            <pc:docMk/>
            <pc:sldMk cId="3204278303" sldId="684"/>
            <ac:inkMk id="16" creationId="{56E3AF7B-712D-1498-B4C6-3670800DE50D}"/>
          </ac:inkMkLst>
        </pc:inkChg>
        <pc:inkChg chg="add mod">
          <ac:chgData name="Hitendra Sisodia" userId="4be9c58b-cc19-4efc-bc91-412831d4d91e" providerId="ADAL" clId="{A0A456C6-D855-47AB-A67C-2A275E787B9C}" dt="2022-12-18T11:52:13.888" v="906"/>
          <ac:inkMkLst>
            <pc:docMk/>
            <pc:sldMk cId="3204278303" sldId="684"/>
            <ac:inkMk id="17" creationId="{1E671D27-9DF0-EF38-2F21-C5EBB073B465}"/>
          </ac:inkMkLst>
        </pc:inkChg>
      </pc:sldChg>
      <pc:sldChg chg="modSp mod">
        <pc:chgData name="Hitendra Sisodia" userId="4be9c58b-cc19-4efc-bc91-412831d4d91e" providerId="ADAL" clId="{A0A456C6-D855-47AB-A67C-2A275E787B9C}" dt="2022-12-09T06:14:33.406" v="750" actId="13926"/>
        <pc:sldMkLst>
          <pc:docMk/>
          <pc:sldMk cId="3276184375" sldId="685"/>
        </pc:sldMkLst>
        <pc:spChg chg="mod">
          <ac:chgData name="Hitendra Sisodia" userId="4be9c58b-cc19-4efc-bc91-412831d4d91e" providerId="ADAL" clId="{A0A456C6-D855-47AB-A67C-2A275E787B9C}" dt="2022-12-09T06:14:33.406" v="750" actId="13926"/>
          <ac:spMkLst>
            <pc:docMk/>
            <pc:sldMk cId="3276184375" sldId="685"/>
            <ac:spMk id="11268" creationId="{00000000-0000-0000-0000-000000000000}"/>
          </ac:spMkLst>
        </pc:spChg>
      </pc:sldChg>
      <pc:sldChg chg="modSp mod">
        <pc:chgData name="Hitendra Sisodia" userId="4be9c58b-cc19-4efc-bc91-412831d4d91e" providerId="ADAL" clId="{A0A456C6-D855-47AB-A67C-2A275E787B9C}" dt="2022-12-09T06:14:44.202" v="752" actId="13926"/>
        <pc:sldMkLst>
          <pc:docMk/>
          <pc:sldMk cId="1935566378" sldId="686"/>
        </pc:sldMkLst>
        <pc:spChg chg="mod">
          <ac:chgData name="Hitendra Sisodia" userId="4be9c58b-cc19-4efc-bc91-412831d4d91e" providerId="ADAL" clId="{A0A456C6-D855-47AB-A67C-2A275E787B9C}" dt="2022-12-09T06:14:44.202" v="752" actId="13926"/>
          <ac:spMkLst>
            <pc:docMk/>
            <pc:sldMk cId="1935566378" sldId="686"/>
            <ac:spMk id="11268" creationId="{00000000-0000-0000-0000-000000000000}"/>
          </ac:spMkLst>
        </pc:spChg>
      </pc:sldChg>
      <pc:sldChg chg="del">
        <pc:chgData name="Hitendra Sisodia" userId="4be9c58b-cc19-4efc-bc91-412831d4d91e" providerId="ADAL" clId="{A0A456C6-D855-47AB-A67C-2A275E787B9C}" dt="2022-11-09T15:15:15.251" v="1" actId="47"/>
        <pc:sldMkLst>
          <pc:docMk/>
          <pc:sldMk cId="1308536091" sldId="687"/>
        </pc:sldMkLst>
      </pc:sldChg>
      <pc:sldChg chg="del">
        <pc:chgData name="Hitendra Sisodia" userId="4be9c58b-cc19-4efc-bc91-412831d4d91e" providerId="ADAL" clId="{A0A456C6-D855-47AB-A67C-2A275E787B9C}" dt="2022-11-09T15:15:14.424" v="0" actId="47"/>
        <pc:sldMkLst>
          <pc:docMk/>
          <pc:sldMk cId="2595096860" sldId="6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12/19/2022</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44.653"/>
    </inkml:context>
    <inkml:brush xml:id="br0">
      <inkml:brushProperty name="width" value="0.05" units="cm"/>
      <inkml:brushProperty name="height" value="0.05" units="cm"/>
      <inkml:brushProperty name="color" value="#F6630D"/>
    </inkml:brush>
  </inkml:definitions>
  <inkml:trace contextRef="#ctx0" brushRef="#br0">0 53 24575,'3021'0'-2997,"-2424"-26"2807,-24 0 228,1531 26-1073,-951 2 618,36-2 2366,-1162 0-7488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1.648"/>
    </inkml:context>
    <inkml:brush xml:id="br0">
      <inkml:brushProperty name="width" value="0.05" units="cm"/>
      <inkml:brushProperty name="height" value="0.05" units="cm"/>
      <inkml:brushProperty name="color" value="#F6630D"/>
    </inkml:brush>
  </inkml:definitions>
  <inkml:trace contextRef="#ctx0" brushRef="#br0">1 0 24575,'9027'0'-9036,"-5159"0"12591,-3223 25-3555,-111-2 0,1010-19-79,-794-7 101,-257 3 120,-453 0-2937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3:46.254"/>
    </inkml:context>
    <inkml:brush xml:id="br0">
      <inkml:brushProperty name="width" value="0.05" units="cm"/>
      <inkml:brushProperty name="height" value="0.05" units="cm"/>
      <inkml:brushProperty name="color" value="#FFC114"/>
    </inkml:brush>
  </inkml:definitions>
  <inkml:trace contextRef="#ctx0" brushRef="#br0">0 1035 24575,'138'1'234,"316"-5"-1292,-1-31-316,312-102-2497,-9-42 2269,-543 127 1804,1394-353-1794,-1164 265 3719,-319 101 1773,-120 37-3565,0 1 0,0-1 0,0 0 0,-1 0-1,1 0 1,0-1 0,5-4 0,21-12-1345,-16 15-5816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6:26.798"/>
    </inkml:context>
    <inkml:brush xml:id="br0">
      <inkml:brushProperty name="width" value="0.05" units="cm"/>
      <inkml:brushProperty name="height" value="0.05" units="cm"/>
      <inkml:brushProperty name="color" value="#F6630D"/>
    </inkml:brush>
  </inkml:definitions>
  <inkml:trace contextRef="#ctx0" brushRef="#br0">1 148 24575,'0'1'0,"0"0"0,0 0 0,1 0 0,-1 0 0,1-1 0,-1 1 0,1 0 0,-1 0 0,1 0 0,-1-1 0,1 1 0,0 0 0,-1-1 0,1 1 0,0 0 0,0-1 0,-1 1 0,1-1 0,0 1 0,0-1 0,0 1 0,0-1 0,0 0 0,-1 0 0,1 1 0,0-1 0,2 0 0,30 5 0,-27-5 0,316 5 0,-14-2 0,-166 15 0,202 53 0,-60-9 0,-89-33-114,262 7-1,200-33-227,-369-6 288,3007 3 679,-3217-2-625,122-20 0,75-31 0,-95 16 0,-75 11 0,-74 17 0,1 1 0,0 2 0,63-6 0,-65 10 0,0-2 0,0-1 0,0-2 0,56-19 0,-46 12 0,72-13 0,-9 13 0,-41 7 0,-1-3 0,88-25 0,-128 29 0,0 1 0,1 1 0,-1 0 0,26 1 0,91 4 0,-56 1 0,1310-2 0,-1241 7-701,243 44 0,-183-19 344,776 67-1569,-960-97 1924,926 52-1000,-710-48 5548,117-8-4502,-91 0 55,2513 2-4000,-2727 0 4485,-1-2 1,1-3-1,0-2 0,-1-2 0,76-25 1,-63 16-449,1 3 0,73-8 1,40-7-151,-114 17 14,1 3 0,78 0 0,140 11 0,-126 1 0,1082-1 0,-1213-3 0,0 0 0,28-8 0,-28 5 0,55-3 0,-21 5 0,-1-3 0,0-2 0,0-3 0,62-20 0,-26-2-1365,-80 29-5461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6:27.845"/>
    </inkml:context>
    <inkml:brush xml:id="br0">
      <inkml:brushProperty name="width" value="0.05" units="cm"/>
      <inkml:brushProperty name="height" value="0.05" units="cm"/>
      <inkml:brushProperty name="color" value="#F6630D"/>
    </inkml:brush>
  </inkml:definitions>
  <inkml:trace contextRef="#ctx0" brushRef="#br0">0 1 24575,'5'1'0,"0"0"0,1 0 0,-1 0 0,0 1 0,0 0 0,-1 0 0,9 5 0,14 5 0,25 1 0,0-2 0,1-3 0,86 3 0,-58-5 0,75 8-23,281 16-570,756-26-1060,-626-7 1646,2164 3 918,-2696 0-7737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6:28.849"/>
    </inkml:context>
    <inkml:brush xml:id="br0">
      <inkml:brushProperty name="width" value="0.05" units="cm"/>
      <inkml:brushProperty name="height" value="0.05" units="cm"/>
      <inkml:brushProperty name="color" value="#F6630D"/>
    </inkml:brush>
  </inkml:definitions>
  <inkml:trace contextRef="#ctx0" brushRef="#br0">0 0 24575,'22'2'0,"0"1"0,0 0 0,28 9 0,9 1 0,249 37-404,599 17-1,1004-66 975,-836-4-331,-763 2-239,349 3 0,-274 23 0,33 0 0,938-25 0,-608-2 0,-666 2 0,221 10 0,211 6 0,-230-16 0,-200 6 0,124 25 0,-130-16 0,155 9 0,-171-24 0,579-3 0,-567-3-77,97-20-1,-101 14-1132,-44 8-5616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6:30.760"/>
    </inkml:context>
    <inkml:brush xml:id="br0">
      <inkml:brushProperty name="width" value="0.05" units="cm"/>
      <inkml:brushProperty name="height" value="0.05" units="cm"/>
      <inkml:brushProperty name="color" value="#F6630D"/>
    </inkml:brush>
  </inkml:definitions>
  <inkml:trace contextRef="#ctx0" brushRef="#br0">1 688 24575,'0'-1'0,"0"0"0,0 0 0,1 0 0,-1 1 0,1-1 0,-1 0 0,1 0 0,-1 0 0,1 0 0,-1 1 0,1-1 0,0 0 0,0 0 0,-1 1 0,1-1 0,0 1 0,0-1 0,0 1 0,-1-1 0,1 1 0,0-1 0,0 1 0,0 0 0,0-1 0,0 1 0,0 0 0,0 0 0,1 0 0,34-5 0,-30 5 0,399-5 4,-228 7-177,2070 0-2894,1131-3 4947,-699 1-524,-2675 0-1356,1 0 0,-1 0 0,0 0 0,0-1 0,1 1 0,-1-1 0,0 0 0,0 0 0,0-1 0,0 1 0,0-1 0,7-4 0,-9 4 0,0 0 0,0 0 0,0-1 0,0 1 0,-1-1 0,1 1 0,-1-1 0,0 0 0,1 1 0,-1-1 0,0 0 0,-1 0 0,1 0 0,0 0 0,-1 0 0,0 0 0,1 0 0,-2-6 0,-2-64 0,1 45 0,3-45 0,-1 64 0,1 1 0,1 0 0,0-1 0,0 1 0,0 0 0,1 0 0,0 1 0,1-1 0,7-13 0,-7 17 0,0-1 0,1 0 0,-1 1 0,1 0 0,0 0 0,0 0 0,0 1 0,0-1 0,1 1 0,-1 1 0,1-1 0,0 1 0,-1 0 0,1 0 0,0 1 0,1-1 0,6 1 0,14-2 0,0 1 0,46 4 0,-27 0 0,20 0 0,-31 0 0,0-1 0,1-2 0,-1-1 0,0-2 0,35-9 0,-66 12 0,0 0 0,0 0 0,0-1 0,0 1 0,0-1 0,-1 0 0,1-1 0,-1 1 0,1 0 0,-1-1 0,0 0 0,0 0 0,0 0 0,-1 0 0,1 0 0,-1 0 0,1-1 0,-1 1 0,0-1 0,3-7 0,-3 3 0,-1 1 0,1-1 0,-1 1 0,-1-1 0,1 1 0,-1-1 0,-1 0 0,1 1 0,-1-1 0,-3-11 0,-13-57-1365,13 55-5461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7:00.648"/>
    </inkml:context>
    <inkml:brush xml:id="br0">
      <inkml:brushProperty name="width" value="0.05" units="cm"/>
      <inkml:brushProperty name="height" value="0.05" units="cm"/>
      <inkml:brushProperty name="color" value="#F6630D"/>
    </inkml:brush>
  </inkml:definitions>
  <inkml:trace contextRef="#ctx0" brushRef="#br0">9 1 24575,'0'0'0,"0"0"0,0 0 0,-1 0 0,1 0 0,0 0 0,0 0 0,-1 0 0,1 0 0,0 0 0,0-1 0,-1 1 0,1 0 0,0 0 0,0 1 0,-1-1 0,1 0 0,0 0 0,0 0 0,-1 0 0,1 0 0,0 0 0,0 0 0,-1 0 0,1 0 0,0 0 0,0 1 0,-1-1 0,1 0 0,0 0 0,0 0 0,0 1 0,-1-1 0,1 0 0,0 0 0,0 0 0,0 1 0,0-1 0,0 0 0,-1 0 0,1 1 0,0-1 0,0 0 0,0 0 0,0 1 0,0-1 0,0 0 0,0 0 0,0 1 0,0-1 0,0 0 0,0 0 0,0 1 0,0-1 0,0 0 0,0 1 0,0-1 0,1 0 0,-1 0 0,0 0 0,0 1 0,0-1 0,1 1 0,0 0 0,0 0 0,0 0 0,0 0 0,0 0 0,0-1 0,0 1 0,0 0 0,0-1 0,0 1 0,0 0 0,0-1 0,1 0 0,1 1 0,34 4 0,0-2 0,74-3 0,-47-1 0,4233 0-4053,-2959 1 7933,-1172 12-3694,-19 0-199,822-9-373,-491-6-919,391 4-1495,439-2 6001,-365 1-1911,-497 33-1290,-405-29 0,548 11 0,-369-18 0,4031 4-1901,-2100-2 3802,-2137 0-2229,0 0 0,1-1 0,25-8 0,-39 10 275,16-5-6773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7:02.477"/>
    </inkml:context>
    <inkml:brush xml:id="br0">
      <inkml:brushProperty name="width" value="0.05" units="cm"/>
      <inkml:brushProperty name="height" value="0.05" units="cm"/>
      <inkml:brushProperty name="color" value="#F6630D"/>
    </inkml:brush>
  </inkml:definitions>
  <inkml:trace contextRef="#ctx0" brushRef="#br0">1 763 24575,'1122'-1'-5836,"1"1"3407,2250 1 6815,-411-1-507,-2904-2-3879,0-3 0,0-2 0,89-23 0,-145 30 0,1-1 0,-1 1 0,1-1 0,-1 0 0,0 1 0,1-1 0,-1 0 0,0 0 0,0-1 0,0 1 0,0 0 0,0-1 0,0 1 0,0-1 0,0 0 0,-1 1 0,1-1 0,0 0 0,-1 0 0,0 0 0,1 0 0,-1-1 0,0 1 0,0 0 0,0 0 0,-1-1 0,1 1 0,0-4 0,-1-2 0,0 0 0,-1-1 0,0 1 0,0 0 0,-1 0 0,0 0 0,-3-9 0,-17-54 0,3-1 0,3 0 0,4-1 0,3-1 0,0-94 0,9 122-1365,1 25-5461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0:28.622"/>
    </inkml:context>
    <inkml:brush xml:id="br0">
      <inkml:brushProperty name="width" value="0.05" units="cm"/>
      <inkml:brushProperty name="height" value="0.05" units="cm"/>
      <inkml:brushProperty name="color" value="#F6630D"/>
    </inkml:brush>
  </inkml:definitions>
  <inkml:trace contextRef="#ctx0" brushRef="#br0">0 15 24575,'4'0'0,"10"0"0,3-4 0,2-1 0,-2-1-8191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37:56.316"/>
    </inkml:context>
    <inkml:brush xml:id="br0">
      <inkml:brushProperty name="width" value="0.05" units="cm"/>
      <inkml:brushProperty name="height" value="0.05" units="cm"/>
      <inkml:brushProperty name="color" value="#33CCFF"/>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49:21.813"/>
    </inkml:context>
    <inkml:brush xml:id="br0">
      <inkml:brushProperty name="width" value="0.05" units="cm"/>
      <inkml:brushProperty name="height" value="0.05" units="cm"/>
      <inkml:brushProperty name="color" value="#33CCFF"/>
    </inkml:brush>
  </inkml:definitions>
  <inkml:trace contextRef="#ctx0" brushRef="#br0">0 25 24575,'0'-4'0,"0"-6"0,0-1-8191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3.074"/>
    </inkml:context>
    <inkml:brush xml:id="br0">
      <inkml:brushProperty name="width" value="0.05" units="cm"/>
      <inkml:brushProperty name="height" value="0.05" units="cm"/>
      <inkml:brushProperty name="color" value="#F6630D"/>
    </inkml:brush>
  </inkml:definitions>
  <inkml:trace contextRef="#ctx0" brushRef="#br0">0 0 24575,'3'3'0,"0"-1"0,0 0 0,1 0 0,-1 0 0,0 0 0,1-1 0,-1 1 0,1-1 0,-1 0 0,1 0 0,0 0 0,4 0 0,50 2 0,-40-3 0,740 3-1039,-385-5-808,7815 2-1320,-7381 25 3167,-89-1 0,1191-22-1228,-924-4 776,2679 2-165,-1890 0 8967,-1629 3-8653,0 7-1,181 36 1,664 173 303,-944-209-1213,-11-3-4855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17.835"/>
    </inkml:context>
    <inkml:brush xml:id="br0">
      <inkml:brushProperty name="width" value="0.05" units="cm"/>
      <inkml:brushProperty name="height" value="0.05" units="cm"/>
      <inkml:brushProperty name="color" value="#F6630D"/>
    </inkml:brush>
  </inkml:definitions>
  <inkml:trace contextRef="#ctx0" brushRef="#br0">1 0 24575,'0'4'0,"0"6"0,0 9 0,0 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25.842"/>
    </inkml:context>
    <inkml:brush xml:id="br0">
      <inkml:brushProperty name="width" value="0.05" units="cm"/>
      <inkml:brushProperty name="height" value="0.05" units="cm"/>
      <inkml:brushProperty name="color" value="#004F8B"/>
    </inkml:brush>
  </inkml:definitions>
  <inkml:trace contextRef="#ctx0" brushRef="#br0">5 1 24575,'-4'0'0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28.156"/>
    </inkml:context>
    <inkml:brush xml:id="br0">
      <inkml:brushProperty name="width" value="0.05" units="cm"/>
      <inkml:brushProperty name="height" value="0.05" units="cm"/>
    </inkml:brush>
  </inkml:definitions>
  <inkml:trace contextRef="#ctx0" brushRef="#br0">0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32.245"/>
    </inkml:context>
    <inkml:brush xml:id="br0">
      <inkml:brushProperty name="width" value="0.05" units="cm"/>
      <inkml:brushProperty name="height" value="0.05" units="cm"/>
    </inkml:brush>
  </inkml:definitions>
  <inkml:trace contextRef="#ctx0" brushRef="#br0">1 1 24575,'0'1'0,"1"0"0,-1 1 0,1-1 0,-1 0 0,1 1 0,-1-1 0,1 0 0,0 0 0,0 1 0,0-1 0,0 0 0,0 0 0,0 0 0,0 0 0,0 0 0,0 0 0,0 0 0,0-1 0,3 2 0,26 12 0,-3-8 0,0-1 0,-1-2 0,1 0 0,0-2 0,42-3 0,-14 0 0,209 0 0,445 3 0,-360 23 0,15 1 0,-110-27 0,97 4 0,-204 13-39,193 46-1,-294-51-27,481 83-406,6-48 218,-504-45 255,555-7-2,-286-43-88,-80 10 1049,-151 34-956,127 6 1,-79 2-4,186 0 0,317-5 0,-480-8 0,159-34 0,-273 41 0,119-23 0,-26 4 0,227-16 0,362 39 0,-316 2 0,7121-2 0,-7486-1 0,-1-2 0,0 0 0,0-2 0,43-13 0,-41 11 0,7 0 0,0 2 0,0 1 0,1 2 0,-1 1 0,37 5 0,9-2 0,2293-2-1365,-2351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54.446"/>
    </inkml:context>
    <inkml:brush xml:id="br0">
      <inkml:brushProperty name="width" value="0.05" units="cm"/>
      <inkml:brushProperty name="height" value="0.05" units="cm"/>
    </inkml:brush>
  </inkml:definitions>
  <inkml:trace contextRef="#ctx0" brushRef="#br0">0 25 24575,'0'-1'0,"1"1"0,-1-1 0,0 0 0,1 0 0,-1 0 0,1 0 0,-1 0 0,1 0 0,0 0 0,-1 1 0,1-1 0,0 0 0,0 0 0,-1 1 0,1-1 0,0 1 0,0-1 0,0 0 0,0 1 0,0 0 0,0-1 0,0 1 0,0 0 0,0-1 0,0 1 0,0 0 0,0 0 0,1 0 0,37-4 0,-33 3 0,126-1 0,132 14 0,-96-1 0,640 62-1735,-218-13 1352,978 8-432,4817-72-2778,-3403 7 2460,1272-3 4548,-3900-14-2968,-25 1 1699,791 14-1860,-1140-1-7112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55.575"/>
    </inkml:context>
    <inkml:brush xml:id="br0">
      <inkml:brushProperty name="width" value="0.05" units="cm"/>
      <inkml:brushProperty name="height" value="0.05" units="cm"/>
    </inkml:brush>
  </inkml:definitions>
  <inkml:trace contextRef="#ctx0" brushRef="#br0">0 1 24575,'260'20'0,"-66"-2"0,791-4-5554,-680-16 3202,3078 1-5012,-1124 1 10261,-1306 0 3082,-915 0-7776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56.342"/>
    </inkml:context>
    <inkml:brush xml:id="br0">
      <inkml:brushProperty name="width" value="0.05" units="cm"/>
      <inkml:brushProperty name="height" value="0.05" units="cm"/>
    </inkml:brush>
  </inkml:definitions>
  <inkml:trace contextRef="#ctx0" brushRef="#br0">1 52 24575,'56'-2'0,"81"-15"0,4-1 0,684 3-4162,-580 17 2336,4522 1-8331,5-4 10031,-896 0 5089,-3812 1-4996,394 0 6203,-425 0-9190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7:57.326"/>
    </inkml:context>
    <inkml:brush xml:id="br0">
      <inkml:brushProperty name="width" value="0.05" units="cm"/>
      <inkml:brushProperty name="height" value="0.05" units="cm"/>
    </inkml:brush>
  </inkml:definitions>
  <inkml:trace contextRef="#ctx0" brushRef="#br0">1 1 24575,'6495'-1'-13014,"4"2"10369,-16-1 10654,-6450 0-8550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0.115"/>
    </inkml:context>
    <inkml:brush xml:id="br0">
      <inkml:brushProperty name="width" value="0.05" units="cm"/>
      <inkml:brushProperty name="height" value="0.05" units="cm"/>
    </inkml:brush>
  </inkml:definitions>
  <inkml:trace contextRef="#ctx0" brushRef="#br0">1 1 24575,'0'1'0,"0"0"0,1 0 0,-1 0 0,0 0 0,1 0 0,-1 0 0,1 0 0,0-1 0,-1 1 0,1 0 0,0 0 0,-1-1 0,1 1 0,0 0 0,0-1 0,0 1 0,0 0 0,-1-1 0,1 1 0,0-1 0,0 0 0,0 1 0,0-1 0,0 0 0,0 0 0,0 1 0,0-1 0,2 0 0,37 4 0,-33-4 0,519 5-720,-301-7 76,5015-1-7002,3 4 9379,-94 0 4179,-5127-1-12738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1.085"/>
    </inkml:context>
    <inkml:brush xml:id="br0">
      <inkml:brushProperty name="width" value="0.05" units="cm"/>
      <inkml:brushProperty name="height" value="0.05" units="cm"/>
    </inkml:brush>
  </inkml:definitions>
  <inkml:trace contextRef="#ctx0" brushRef="#br0">0 1 24575,'2267'0'-8620,"1"0"3872,1133 0 3306,-2 0 4643,-2607 0-1168,-2 0 5541,-782 0-7485,-1-1-109,0 2 1,0-1-1,0 0 1,0 1-1,6 2 0,-1 2-6140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3.993"/>
    </inkml:context>
    <inkml:brush xml:id="br0">
      <inkml:brushProperty name="width" value="0.05" units="cm"/>
      <inkml:brushProperty name="height" value="0.05" units="cm"/>
      <inkml:brushProperty name="color" value="#F6630D"/>
    </inkml:brush>
  </inkml:definitions>
  <inkml:trace contextRef="#ctx0" brushRef="#br0">1 36 24575,'3619'15'-11803,"-850"-6"9771,-2389-24 3223,-129-11 3332,-241 25-4071,-2 1-27,0-2 0,0 1 0,0-1 1,12-4-1,-8-1-3073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2.335"/>
    </inkml:context>
    <inkml:brush xml:id="br0">
      <inkml:brushProperty name="width" value="0.05" units="cm"/>
      <inkml:brushProperty name="height" value="0.05" units="cm"/>
    </inkml:brush>
  </inkml:definitions>
  <inkml:trace contextRef="#ctx0" brushRef="#br0">0 0 24575,'410'11'-354,"-66"0"-1111,1912-6-9173,-1265-8 8907,7404 3 255,-6329 0 5773,-1 0 5705,-2043 0-16828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2.680"/>
    </inkml:context>
    <inkml:brush xml:id="br0">
      <inkml:brushProperty name="width" value="0.05" units="cm"/>
      <inkml:brushProperty name="height" value="0.05" units="cm"/>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3.508"/>
    </inkml:context>
    <inkml:brush xml:id="br0">
      <inkml:brushProperty name="width" value="0.05" units="cm"/>
      <inkml:brushProperty name="height" value="0.05" units="cm"/>
    </inkml:brush>
  </inkml:definitions>
  <inkml:trace contextRef="#ctx0" brushRef="#br0">1 461 24575,'0'2'0,"0"1"0,1-1 0,0 1 0,0-1 0,0 1 0,0-1 0,0 1 0,0-1 0,0 0 0,1 0 0,-1 0 0,1 0 0,0 0 0,0 0 0,0 0 0,-1 0 0,6 2 0,-2 0 0,0 0 0,1 0 0,0-1 0,0 0 0,12 4 0,7-2 0,0-1 0,1-1 0,-1-2 0,1 0 0,42-5 0,-34 2 0,1-1 3,-1-2-1,0-1 1,50-15-1,98-44-93,-150 53 29,230-90-704,108-41 814,-294 116-152,268-109-1014,-310 120-4990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08:25.325"/>
    </inkml:context>
    <inkml:brush xml:id="br0">
      <inkml:brushProperty name="width" value="0.05" units="cm"/>
      <inkml:brushProperty name="height" value="0.05" units="cm"/>
    </inkml:brush>
  </inkml:definitions>
  <inkml:trace contextRef="#ctx0" brushRef="#br0">1 412 24575,'9'1'0,"0"0"0,0 1 0,0 0 0,0 1 0,0 0 0,-1 0 0,1 1 0,-1 0 0,12 8 0,-10-6 0,1 0 0,0-1 0,0 0 0,1-1 0,13 4 0,12-4 0,-1-1 0,70-3 0,-47-2 0,-2 0 0,0-2 0,-1-3 0,105-27 0,-70 6 0,132-59 0,-146 53 0,240-113 0,-243 106-682,70-52-1,-132 85-6143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10:47.920"/>
    </inkml:context>
    <inkml:brush xml:id="br0">
      <inkml:brushProperty name="width" value="0.05" units="cm"/>
      <inkml:brushProperty name="height" value="0.05" units="cm"/>
    </inkml:brush>
  </inkml:definitions>
  <inkml:trace contextRef="#ctx0" brushRef="#br0">1 35 24575,'0'-4'0,"0"-10"0,0-2-8191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51:38.696"/>
    </inkml:context>
    <inkml:brush xml:id="br0">
      <inkml:brushProperty name="width" value="0.05" units="cm"/>
      <inkml:brushProperty name="height" value="0.05" units="cm"/>
      <inkml:brushProperty name="color" value="#F6630D"/>
    </inkml:brush>
  </inkml:definitions>
  <inkml:trace contextRef="#ctx0" brushRef="#br0">847 792 24575,'8140'0'0,"-8106"-2"0,50-8 0,18-2 0,431 9 0,-273 5 0,1266-2 0,-1490-1 0,50-10 0,20-1 0,534 10 0,-328 4 0,2578-2 0,-2879-1 0,0 0 0,0-1 0,0 0 0,0 0 0,-1-1 0,1-1 0,-1 0 0,0 0 0,0-1 0,0-1 0,-1 1 0,11-10 0,-7 6 0,-1-1 0,-1-1 0,0 1 0,0-2 0,-1 0 0,-1 0 0,0-1 0,9-16 0,-13 18 0,-1 0 0,0 0 0,-1 0 0,0 0 0,-1-1 0,0 1 0,1-21 0,-3 1 0,-6-52 0,5 77 0,0 0 0,-1 1 0,0-1 0,0 0 0,0 1 0,-1-1 0,0 1 0,0 0 0,0 0 0,0 0 0,-1 0 0,0 1 0,0-1 0,0 1 0,-1 0 0,1 0 0,-1 0 0,0 1 0,0 0 0,-8-4 0,-10-4 0,-1 1 0,0 1 0,-36-9 0,42 13 0,-419-84 0,325 74 0,-120 0 0,-115 16 0,159 2 0,-4439 0-424,2387-5 216,-4931 2 840,7148 1-632,0 2 0,0 0 0,1 2 0,-36 11 0,-17 4 0,72-19 0,0 0 0,0 0 0,0 1 0,0-1 0,0 1 0,0-1 0,0 1 0,0 0 0,1 0 0,-1 0 0,0 0 0,1 1 0,0-1 0,0 1 0,0-1 0,0 1 0,0 0 0,0 0 0,1 0 0,-1 0 0,1 0 0,0 0 0,0 0 0,0 0 0,0 0 0,1 1 0,-1-1 0,1 4 0,-2 12 0,2-1 0,0 1 0,6 34 0,-4-36 0,0 3 0,1 0 0,1 0 0,1 0 0,0 0 0,2 0 0,13 28 0,-16-41 0,0 1 0,1-1 0,0 0 0,0-1 0,1 1 0,0-1 0,0 0 0,0 0 0,1-1 0,-1 1 0,2-2 0,-1 1 0,0-1 0,1 0 0,0 0 0,0-1 0,0 0 0,11 2 0,35 5 0,59 4 0,-88-12 0,101 20 0,-85-13 0,63 6 0,321-11 0,-225-7 0,2951 3 0,-2799 26 0,-15 0 0,883-26 0,-540-2 0,2785 2 0,-3122 13 0,-11 0 0,2464-13 0,-1244-1 0,-1534-1 0,-1 0 0,1-1 0,-1-1 0,0 0 0,0-1 0,25-12 0,-16 7 0,39-11 0,-23 11 0,0-3 0,-1-1 0,39-19 0,-77 31 0,0 1 0,0-1 0,0 0 0,0 0 0,-1 0 0,1 0 0,-1 0 0,0 0 0,1-1 0,-1 1 0,0-1 0,0 1 0,-1-1 0,1 0 0,0 0 0,-1 0 0,0 0 0,2-4 0,-2 1 0,0 0 0,0-1 0,0 1 0,-1 0 0,0-1 0,0 1 0,-1 0 0,-2-13 0,-1 1 0,-1 1 0,-1 0 0,-1 0 0,0 0 0,-18-27 0,19 35 0,-1 1 0,1 0 0,-2 1 0,1 0 0,-1 0 0,0 1 0,0 0 0,-1 0 0,0 1 0,-17-8 0,-11-3 0,-54-15 0,76 27 0,-319-77 0,157 42 0,8 7 0,-223-14 0,323 40 0,-808-13 0,581 21 0,-7536-1-2880,3811-2 5760,3946 4-2880,0 3 0,1 3 0,-121 30 0,189-37 0,-40 8 0,1 3 0,-80 34 0,114-43 0,0 0 0,0-1 0,0 0 0,0-1 0,-1 0 0,1-1 0,-1 0 0,-14-1 0,-15 1 0,32 1 0,1 0 0,-1 0 0,0 1 0,1 0 0,-1 1 0,-11 6 0,-10 4 0,21-11 0,1 1 0,-1 0 0,1 1 0,0 0 0,0 0 0,1 0 0,-1 1 0,1 0 0,-8 10 0,11-11 0,0 0 0,0 1 0,1 0 0,0 0 0,0 0 0,0 0 0,1 0 0,-1 1 0,2-1 0,-1 1 0,1-1 0,0 1 0,-1 9 0,0 66 0,7 85 0,-4-163 0,-1 0 0,1 0 0,0-1 0,0 1 0,1 0 0,-1 0 0,1-1 0,0 1 0,0 0 0,0-1 0,0 0 0,0 1 0,1-1 0,0 0 0,-1 0 0,1-1 0,0 1 0,1-1 0,-1 1 0,0-1 0,1 0 0,-1 0 0,6 2 0,8 2 0,0 0 0,0-2 0,0 0 0,20 2 0,-14-2 0,118 16 0,173 2 0,146-21 0,-198-4 0,13443 3 0,-13702 0 0,1 0 0,-1 0 0,1 0 0,-1 0 0,1-1 0,-1 0 0,1 1 0,-1-1 0,1-1 0,-1 1 0,0 0 0,0-1 0,0 0 0,6-3 0,-7 2 0,0 1 0,0-1 0,0 0 0,0 1 0,0-1 0,-1 0 0,1 0 0,-1 0 0,0-1 0,0 1 0,0 0 0,-1 0 0,1-1 0,-1 1 0,1 0 0,-1-5 0,1-44 0,-7-72 0,5 118 0,0 1 0,-1 0 0,1-1 0,-1 1 0,0 0 0,0 0 0,-1 0 0,0 1 0,1-1 0,-2 1 0,1-1 0,0 1 0,-1 0 0,0 0 0,0 0 0,0 1 0,-1-1 0,1 1 0,-8-4 0,-9-5 0,-2 1 0,1 2 0,-26-9 0,30 12 0,-80-26 0,-142-26 0,-107 1 0,128 23 0,-421-45 0,-60 67 0,427 15 0,-6565-3 0,6612-13 0,-12 0 0,-2777 16 0,1571-5 0,935 2 0,490 1 0,0 1 0,0 1 0,1 1 0,-1 1 0,-20 7 0,-37 9 0,70-20 0,-1 1 0,1-1 0,0 1 0,-1 1 0,1-1 0,0 1 0,0 0 0,1 0 0,-10 7 0,13-7 0,-1 0 0,0 0 0,1 0 0,-1 0 0,1 1 0,0-1 0,0 1 0,0-1 0,0 1 0,1 0 0,0 0 0,0 0 0,0 0 0,0 0 0,0 0 0,1 7 0,-2 4 0,2-1 0,0 0 0,0 1 0,2-1 0,-1 0 0,6 20 0,-5-28 0,0-1 0,0 1 0,1-1 0,0 0 0,0 0 0,0 0 0,0 0 0,1-1 0,0 1 0,-1-1 0,2 0 0,-1 0 0,0 0 0,1-1 0,0 1 0,0-1 0,0 0 0,7 3 0,22 6 0,1 0 0,1-3 0,61 10 0,1 0 0,-38-4 0,-27-6 0,0-1 0,47 4 0,18 0 0,145 37 0,-149-28 0,367 71 0,-412-83 0,-17-3 0,59 5 0,222 18 0,-6-5 0,2-26 0,-105-1 0,5818 3 0,-5831-12 0,-9-1 0,1010 12 81,-577 3-1527,-584-2-5380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52:09.286"/>
    </inkml:context>
    <inkml:brush xml:id="br0">
      <inkml:brushProperty name="width" value="0.05" units="cm"/>
      <inkml:brushProperty name="height" value="0.05" units="cm"/>
      <inkml:brushProperty name="color" value="#F6630D"/>
    </inkml:brush>
  </inkml:definitions>
  <inkml:trace contextRef="#ctx0" brushRef="#br0">1 2795 24575,'1'8'0,"1"1"0,0-1 0,1 0 0,0 0 0,0-1 0,1 1 0,0-1 0,0 1 0,6 6 0,-5-5 0,1-1 0,1 1 0,-1-1 0,1-1 0,13 12 0,-15-15 0,1-1 0,-1 0 0,0 0 0,1 0 0,0-1 0,-1 1 0,1-2 0,0 1 0,0-1 0,0 1 0,8-1 0,152 10-1117,1-7-1,1-7 0,284-43 1,495-148-4408,-767 153 5200,362-86-2050,100-25 1464,94-27-358,78-17 796,2819-695-272,-1081 261 455,-2094 518 290,-72 14 76,-66 13 229,-291 77-244,618-185 3784,-604 174-2622,-43 19-1179,0 0-1,0 0 1,-1 0 0,1 0 0,0 0-1,0 0 1,0 0 0,0 0 0,-1 0-1,1-1 1,0 1 0,0 0 0,0 0-1,0 0 1,0 0 0,-1 0-1,1-1 1,0 1 0,0 0 0,0 0-1,0 0 1,0 0 0,0-1 0,0 1-1,0 0 1,0 0 0,0 0 0,0 0-1,0-1 1,0 1 0,0 0-1,0 0 1,0 0 0,0-1 0,0 1-1,0 0 1,0 0 0,0 0 0,0-1-1,0 1 1,0 0 0,0 0 0,0 0-1,0 0 1,0-1 0,1 1 0,-1 0-1,0 0 1,0 0 0,0 0-1,0 0 1,0-1 0,1 1 0,-1 0-1,0 0 1,0 0 0,0 0 0,0 0-1,1 0 1,-1 0 0,0 0 0,0 0-1,0 0 1,1 0 0,-1 0 0,0 0-1,-27 0 526,-12 5-1386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52:10.692"/>
    </inkml:context>
    <inkml:brush xml:id="br0">
      <inkml:brushProperty name="width" value="0.05" units="cm"/>
      <inkml:brushProperty name="height" value="0.05" units="cm"/>
      <inkml:brushProperty name="color" value="#F6630D"/>
    </inkml:brush>
  </inkml:definitions>
  <inkml:trace contextRef="#ctx0" brushRef="#br0">1 3026 24575,'18'21'0,"-1"0"0,28 45 0,-36-50 0,1-1 0,0 0 0,1 0 0,1-1 0,0 0 0,1-1 0,1-1 0,27 21 0,-30-29 0,-1 0 0,1 0 0,0-1 0,0-1 0,0 0 0,1-1 0,-1 0 0,0 0 0,1-1 0,15-2 0,3 1 0,68-2-403,184-31-1,97-47-2118,-256 53 1462,1381-330-6764,-934 214 6850,86-19-402,72-18 853,-392 97 201,3540-889-653,-3038 760 975,-47 19 0,-75 27 0,-89 25 0,-86 22 0,-79 18 0,-76 14 89,-72 17 267,330-71 3753,-635 140-4148,38-6 1812,-46 8-1680,0-1 0,0 1 0,0 0 0,0 0 0,0 0 0,0 0 0,0 0 0,0 0 0,0 0 0,1 0 0,-1 0 0,0 1 0,0-1 0,0 0 0,0 1 0,0-1 0,0 1 0,-1-1 0,1 1 0,0-1 0,0 1 0,0 0 0,0-1 0,-1 1 0,1 0 0,0 0 0,0 0 0,-1-1 0,1 1 0,-1 0 0,1 0 0,0 1 0,-2 12-1258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52:11.837"/>
    </inkml:context>
    <inkml:brush xml:id="br0">
      <inkml:brushProperty name="width" value="0.05" units="cm"/>
      <inkml:brushProperty name="height" value="0.05" units="cm"/>
      <inkml:brushProperty name="color" value="#F6630D"/>
    </inkml:brush>
  </inkml:definitions>
  <inkml:trace contextRef="#ctx0" brushRef="#br0">14 1069 24575,'0'0'0,"-1"0"0,0 0 0,1 0 0,-1 0 0,0 1 0,1-1 0,-1 0 0,0 1 0,1-1 0,-1 0 0,1 1 0,-1-1 0,0 1 0,1-1 0,-1 1 0,1-1 0,0 1 0,-1 0 0,1-1 0,-1 1 0,1-1 0,0 1 0,-1 0 0,1-1 0,0 1 0,0 0 0,0 0 0,-1-1 0,1 1 0,0 0 0,0-1 0,0 2 0,1 25 0,8 30 0,22 77 0,1-4 0,-14-44 0,5-1 0,3-1 0,39 87 0,-34-105 0,2-1 0,3-2 0,3-1 0,52 63 0,-77-109 0,0 0 0,2-1 0,-1 0 0,2-2 0,0 0 0,36 21 0,-24-19 0,0-2 0,1-1 0,0-2 0,34 7 0,2-2-258,1-4 0,87 3 0,146-13-1321,-71-16-1004,271-53 1,241-87-506,-146 17 780,101-28 1419,74-27-359,1454-362 87,11 31 990,-1727 412 171,-70 15 0,756-186 1420,-1041 244-921,356-74 5480,-425 105-3236,0 3-1,110 9 1,-60-1-2486,604-2-1622,-709-1-5461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52:13.009"/>
    </inkml:context>
    <inkml:brush xml:id="br0">
      <inkml:brushProperty name="width" value="0.05" units="cm"/>
      <inkml:brushProperty name="height" value="0.05" units="cm"/>
      <inkml:brushProperty name="color" value="#F6630D"/>
    </inkml:brush>
  </inkml:definitions>
  <inkml:trace contextRef="#ctx0" brushRef="#br0">1 2334 24575,'0'21'0,"0"32"0,8 69 0,-5-105 0,0 0 0,1 0 0,1-1 0,0 1 0,1-1 0,1 0 0,1 0 0,10 15 0,-4-10 8,1-1 0,1 0 0,1-1 1,1-1-1,0-1 0,1 0 0,40 25 0,-29-24-48,0-2 0,2-1 0,-1-1 0,2-2 0,34 9 0,-2-6-400,119 12-1,66-12-1416,1316-45-5990,-2-171 3884,-871 69 3513,80-37-174,3704-902 31,-3618 861 600,-25 7-7,-72 17 0,-86 21 0,-90 20 0,-86 19 0,-82 18 0,-70 20 116,-251 64 41,589-126 2538,-675 148-2392,11-1 762,0 0 0,41 0 1,-61 3-894,-1 0 1,0 0 0,0 0 0,0 0 0,0 0-1,0 0 1,1 1 0,-1-1 0,0 0 0,0 1 0,0-1-1,0 0 1,0 1 0,0-1 0,0 1 0,0 0 0,0-1-1,0 1 1,0 0 0,-1 0 0,1-1 0,0 1 0,1 2-1,-2-2-7,0 1-1,1-1 1,-1 0 0,0 1-1,0-1 1,0 0-1,-1 1 1,1-1-1,0 0 1,0 0-1,-1 1 1,1-1 0,-1 0-1,1 0 1,-1 1-1,1-1 1,-2 2-1,-5 7 519,-1 1-1,-1-1 0,-12 13 0,11-14-604,-160 173-1443,154-166-5461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5.669"/>
    </inkml:context>
    <inkml:brush xml:id="br0">
      <inkml:brushProperty name="width" value="0.05" units="cm"/>
      <inkml:brushProperty name="height" value="0.05" units="cm"/>
      <inkml:brushProperty name="color" value="#F6630D"/>
    </inkml:brush>
  </inkml:definitions>
  <inkml:trace contextRef="#ctx0" brushRef="#br0">1 1 24575,'7957'0'-4933,"-7251"36"4859,-187-3 28,448 11 46,475-31 0,-901-16 0,7989 3 4423,-8309-12-4423,-100 3 0,-125 10-1260,-12 4-5041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10:52.141"/>
    </inkml:context>
    <inkml:brush xml:id="br0">
      <inkml:brushProperty name="width" value="0.05" units="cm"/>
      <inkml:brushProperty name="height" value="0.05" units="cm"/>
    </inkml:brush>
  </inkml:definitions>
  <inkml:trace contextRef="#ctx0" brushRef="#br0">0 53 24575,'2032'0'0,"-1652"-26"0,-33 1 0,765 23 0,-541 5 0,3090-3 0,-3564 4 0,161 30 0,-154-17 0,118 4 0,388-21 0,-280-2 0,1098 2-1365,-1404 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10:54.907"/>
    </inkml:context>
    <inkml:brush xml:id="br0">
      <inkml:brushProperty name="width" value="0.05" units="cm"/>
      <inkml:brushProperty name="height" value="0.05" units="cm"/>
    </inkml:brush>
  </inkml:definitions>
  <inkml:trace contextRef="#ctx0" brushRef="#br0">0 1 24575,'3769'0'-2138,"1888"0"4570,-950 0-4091,-4686 0-5167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10:57.282"/>
    </inkml:context>
    <inkml:brush xml:id="br0">
      <inkml:brushProperty name="width" value="0.05" units="cm"/>
      <inkml:brushProperty name="height" value="0.05" units="cm"/>
    </inkml:brush>
  </inkml:definitions>
  <inkml:trace contextRef="#ctx0" brushRef="#br0">1 241 24575,'13825'0'0,"-13770"-3"0,1-2 0,-1-2 0,88-24 0,-114 22 0,0-1 0,42-22 0,-40 17 0,51-18 0,-76 32-76,0-2 1,-1 1-1,1-1 0,0 0 0,-1 0 0,0 0 0,0-1 0,0 0 1,0 0-1,0 0 0,-1-1 0,0 1 0,0-1 0,0 0 1,0 0-1,-1 0 0,3-7 0,3-9-6750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24:24.922"/>
    </inkml:context>
    <inkml:brush xml:id="br0">
      <inkml:brushProperty name="width" value="0.05" units="cm"/>
      <inkml:brushProperty name="height" value="0.05" units="cm"/>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6.388"/>
    </inkml:context>
    <inkml:brush xml:id="br0">
      <inkml:brushProperty name="width" value="0.05" units="cm"/>
      <inkml:brushProperty name="height" value="0.05" units="cm"/>
      <inkml:brushProperty name="color" value="#F6630D"/>
    </inkml:brush>
  </inkml:definitions>
  <inkml:trace contextRef="#ctx0" brushRef="#br0">0 1 24575,'3487'0'-7624,"-1996"0"9933,-1462 0-5185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7.826"/>
    </inkml:context>
    <inkml:brush xml:id="br0">
      <inkml:brushProperty name="width" value="0.05" units="cm"/>
      <inkml:brushProperty name="height" value="0.05" units="cm"/>
      <inkml:brushProperty name="color" value="#F6630D"/>
    </inkml:brush>
  </inkml:definitions>
  <inkml:trace contextRef="#ctx0" brushRef="#br0">0 1 24575,'2813'0'-2446,"1409"0"4691,-719 0-2044,-3053 26-201,-21-1 0,1067-24 0,-660-3 0,2830 2 0,-3623 4-1365,-28 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9.480"/>
    </inkml:context>
    <inkml:brush xml:id="br0">
      <inkml:brushProperty name="width" value="0.05" units="cm"/>
      <inkml:brushProperty name="height" value="0.05" units="cm"/>
      <inkml:brushProperty name="color" value="#F6630D"/>
    </inkml:brush>
  </inkml:definitions>
  <inkml:trace contextRef="#ctx0" brushRef="#br0">0 1219 24575,'46'-2'0,"86"-16"0,-16 0 0,516 3-1099,-441 17 764,3578 3-4388,1893-7 6520,-1228 0 2563,-4259 3-4360,456-17 0,-607 15 0,1-1 0,-1-2 0,0-1 0,0 0 0,31-13 0,-39 13 0,-1-1 0,1 2 0,1 0 0,-1 1 0,29-1 0,86 4 0,-59 3 0,766-3 0,-817-1 0,-1 0 0,1-1 0,-1-2 0,0 0 0,0-1 0,0-1 0,23-9 0,-40 13 0,0 0 0,0 0 0,0 0 0,0 0 0,0 0 0,0-1 0,0 1 0,-1-1 0,1 1 0,-1-1 0,0 0 0,0 0 0,0-1 0,0 1 0,0 0 0,-1 0 0,1-1 0,-1 1 0,0-1 0,0 1 0,0-7 0,2-7 0,-2-1 0,0 1 0,-3-25 0,1 16 0,-3-652-255,4 516-855,0 132-5716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1:59.821"/>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3:29.895"/>
    </inkml:context>
    <inkml:brush xml:id="br0">
      <inkml:brushProperty name="width" value="0.05" units="cm"/>
      <inkml:brushProperty name="height" value="0.05" units="cm"/>
      <inkml:brushProperty name="color" value="#F6630D"/>
    </inkml:brush>
  </inkml:definitions>
  <inkml:trace contextRef="#ctx0" brushRef="#br0">0 1 24575,'266'15'0,"-231"-12"0,415 29 0,668-30-1610,-119-1-927,-4 25 1211,833-4 5999,-1249-24-3873,5340 2-2701,-5893 0-4389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3:35.257"/>
    </inkml:context>
    <inkml:brush xml:id="br0">
      <inkml:brushProperty name="width" value="0.05" units="cm"/>
      <inkml:brushProperty name="height" value="0.05" units="cm"/>
      <inkml:brushProperty name="color" value="#F6630D"/>
    </inkml:brush>
  </inkml:definitions>
  <inkml:trace contextRef="#ctx0" brushRef="#br0">1 200 24575,'0'-1'0,"0"0"0,1 0 0,-1 0 0,1 0 0,-1 0 0,0 0 0,1 1 0,0-1 0,-1 0 0,1 0 0,-1 1 0,1-1 0,0 0 0,0 1 0,-1-1 0,1 0 0,0 1 0,0-1 0,0 1 0,0-1 0,-1 1 0,1 0 0,0-1 0,0 1 0,0 0 0,0 0 0,0 0 0,1-1 0,34-3 0,-30 4 0,415-5 0,-235 7 0,7408-2 0,-7549-1 0,0-2 0,-1-2 0,1-2 0,79-24 0,-56 11 0,1 2 0,1 4 0,0 3 0,133-4 0,-4 17 0,246-3 0,-154-23 0,74-2 0,4797 29 56,-2727-5-1477,-2401 2-5405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45.798"/>
    </inkml:context>
    <inkml:brush xml:id="br0">
      <inkml:brushProperty name="width" value="0.05" units="cm"/>
      <inkml:brushProperty name="height" value="0.05" units="cm"/>
      <inkml:brushProperty name="color" value="#F6630D"/>
    </inkml:brush>
  </inkml:definitions>
  <inkml:trace contextRef="#ctx0" brushRef="#br0">0 0 24575,'149'1'0,"177"23"0,-25 6-285,386-9 0,5121-25-263,-3118 6 377,-344-2-504,-2319 0-5552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3:37.496"/>
    </inkml:context>
    <inkml:brush xml:id="br0">
      <inkml:brushProperty name="width" value="0.05" units="cm"/>
      <inkml:brushProperty name="height" value="0.05" units="cm"/>
      <inkml:brushProperty name="color" value="#F6630D"/>
    </inkml:brush>
  </inkml:definitions>
  <inkml:trace contextRef="#ctx0" brushRef="#br0">0 0 24575,'80'3'0,"0"4"0,86 19 0,-76-11 0,168 8 0,733-21 0,-476-4 0,2019 2 0,-2028 34 0,-446-28 0,28 3 0,276 18 0,710-27 0,-446-2 0,-565 6 0,0 2 0,94 22 0,-90-15 0,134 11 0,416-23 0,-280-3 0,-207 5 0,147 22 0,65 0 0,2-27 0,-109-1 0,1166 4 0,-1356-3 0,45-8 0,31-2 0,396-15 0,-370 17 0,98-4 0,2506 16 0,-1569-3 0,-923-13 120,-96 3-1605,-152 11-5341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3:42.974"/>
    </inkml:context>
    <inkml:brush xml:id="br0">
      <inkml:brushProperty name="width" value="0.05" units="cm"/>
      <inkml:brushProperty name="height" value="0.05" units="cm"/>
      <inkml:brushProperty name="color" value="#F6630D"/>
    </inkml:brush>
  </inkml:definitions>
  <inkml:trace contextRef="#ctx0" brushRef="#br0">1856 569 24575,'5605'0'0,"-5193"26"0,-21-1 0,880-25 0,-564-2 0,4722 2 0,-5255 14 0,-6-1 0,1022-13 0,-536-1 0,-449 14 0,5 0 0,1066-15 0,-1226 0 0,1-3 0,56-13 0,-48 7 0,59-3 0,-16 2 0,-68 6 0,53-1 0,9 9 0,79-4 0,-172 2 0,0 0 0,0 0 0,0-1 0,0 1 0,0-1 0,0 0 0,0 0 0,0 0 0,0 0 0,-1 0 0,1-1 0,0 1 0,-1-1 0,1 0 0,-1 0 0,1 0 0,-1 0 0,0 0 0,0 0 0,0-1 0,0 1 0,0-1 0,-1 1 0,3-4 0,-3 1 0,0 1 0,0 0 0,0 0 0,-1-1 0,0 1 0,0-1 0,0 1 0,0 0 0,-1-1 0,1 1 0,-1 0 0,0-1 0,0 1 0,-1 0 0,0 0 0,-3-7 0,-17-30 0,-3 2 0,-30-39 0,10 14 0,30 42 0,-1 1 0,-1 0 0,-1 1 0,-26-22 0,33 33 0,-1 0 0,1 1 0,-2 0 0,1 1 0,-1 0 0,0 1 0,-1 1 0,1 0 0,-22-5 0,-47-10 0,54 12 0,0 1 0,-1 1 0,-52-4 0,-528 10 0,266 2 0,263 2 0,1 4 0,-123 28 0,107-16 0,-109 7 0,-448-20 0,371-10 0,-11236 2 0,5852 2 0,5660-1 0,-1 0 0,1 0 0,-1 1 0,1-1 0,-1 1 0,1 1 0,-1-1 0,1 1 0,0 0 0,-8 4 0,10-4 0,1-1 0,-1 1 0,1 1 0,0-1 0,0 0 0,0 1 0,0-1 0,0 1 0,0-1 0,1 1 0,-1 0 0,1 0 0,0 0 0,0 0 0,0 0 0,0 0 0,0 0 0,1 0 0,-1 6 0,-1 14 0,0 0 0,2 0 0,1-1 0,5 37 0,-4-49 0,0 0 0,1 0 0,0 0 0,1 0 0,0 0 0,1-1 0,0 1 0,0-1 0,1 0 0,0-1 0,0 1 0,9 7 0,15 21 0,-26-31 0,0 0 0,0-1 0,1 0 0,-1 0 0,1 0 0,0 0 0,1-1 0,-1 1 0,9 4 0,9 3 0,122 58 0,-123-61 0,-1-2 0,1 0 0,0-1 0,1-2 0,23 3 0,60 4 0,78 4 0,1391-16-1365,-1552 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4:15.265"/>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8:18.291"/>
    </inkml:context>
    <inkml:brush xml:id="br0">
      <inkml:brushProperty name="width" value="0.05" units="cm"/>
      <inkml:brushProperty name="height" value="0.05" units="cm"/>
      <inkml:brushProperty name="color" value="#33CCFF"/>
    </inkml:brush>
  </inkml:definitions>
  <inkml:trace contextRef="#ctx0" brushRef="#br0">0 1 24575,'49'0'0,"0"2"0,0 3 0,0 1 0,67 19 0,-16-2 0,131 12 0,7 2 0,315 100 0,-479-116 0,0-3 0,2-4 0,130 8 0,232-19 0,-233-6 0,2027 3 0,-2162-5 0,-1-2 0,0-3 0,108-31 0,-99 20 0,2 4 0,88-6 0,19-2 0,-120 14 0,100-3 0,11 15 0,-55 1 0,122-14 0,-157 5 0,-46 4 0,0-1 0,-1-3 0,65-17 0,-84 18 0,0 0 0,0 2 0,0 1 0,28-1 0,92 5 0,-62 1 0,3518 1 0,-1875-5 0,5213 2-1365,-6901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8:20.586"/>
    </inkml:context>
    <inkml:brush xml:id="br0">
      <inkml:brushProperty name="width" value="0.05" units="cm"/>
      <inkml:brushProperty name="height" value="0.05" units="cm"/>
      <inkml:brushProperty name="color" value="#33CCFF"/>
    </inkml:brush>
  </inkml:definitions>
  <inkml:trace contextRef="#ctx0" brushRef="#br0">1 196 24575,'81'0'0,"77"0"0,170 20 0,30 31-145,133 16-282,3-31 177,421-34 840,-421-5-358,3858 3-232,-4203-13 0,-9 1 0,790 10 0,-448 4 0,-461-3 0,-1-1 0,39-10 0,-11 3 0,-45 8 0,-1 0 0,1 0 0,0 0 0,-1 0 0,1 0 0,0 0 0,-1-1 0,0 1 0,1-1 0,-1 0 0,0 0 0,0 1 0,0-1 0,0-1 0,0 1 0,0 0 0,0 0 0,-1-1 0,1 1 0,-1-1 0,0 1 0,0-1 0,0 0 0,0 0 0,0 1 0,-1-1 0,1 0 0,-1-4 0,2-10 0,-1 0 0,0-1 0,-4-29 0,1 17 0,-1-77-1365,3 86-5461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8:22.946"/>
    </inkml:context>
    <inkml:brush xml:id="br0">
      <inkml:brushProperty name="width" value="0.05" units="cm"/>
      <inkml:brushProperty name="height" value="0.05" units="cm"/>
      <inkml:brushProperty name="color" value="#33CCFF"/>
    </inkml:brush>
  </inkml:definitions>
  <inkml:trace contextRef="#ctx0" brushRef="#br0">0 28 24575,'1'-1'0,"-1"0"0,0 0 0,0 0 0,1 0 0,-1 0 0,1 1 0,-1-1 0,1 0 0,-1 0 0,1 1 0,-1-1 0,1 0 0,0 0 0,-1 1 0,1-1 0,0 1 0,-1-1 0,1 1 0,0-1 0,0 1 0,0-1 0,-1 1 0,1 0 0,0-1 0,0 1 0,0 0 0,2 0 0,28-5 0,-27 5 0,320-5 0,-185 7 0,4256-1-39,-2256-2 78,-2037 7-39,0 4 0,125 29 0,-64-10 0,204 48 0,-354-73 0,26 2 0,-1-2 0,1-1 0,0-2 0,47-5 0,5 2 0,4653 0 0,-2380 4 0,-2212 4 0,169 30 0,-168-16 0,25-7 0,213-11 0,-175-5 0,547 3 0,-712 3 0,76 13 0,-89-10 0,42 14-1365,-63-17-5461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8:25.267"/>
    </inkml:context>
    <inkml:brush xml:id="br0">
      <inkml:brushProperty name="width" value="0.05" units="cm"/>
      <inkml:brushProperty name="height" value="0.05" units="cm"/>
      <inkml:brushProperty name="color" value="#33CCFF"/>
    </inkml:brush>
  </inkml:definitions>
  <inkml:trace contextRef="#ctx0" brushRef="#br0">0 566 24575,'2496'0'-7881,"-833"0"7062,391 0 8664,-490 0-10725,-518 0 6615,-993 3-3735,-1 2 0,80 19 0,-21-4 0,90 18 0,-100-17 0,0-4 0,153 5 0,3289-24 0,-3519 1 0,0-2 0,29-6 0,-28 4 0,43-2 0,452 6 0,-251 2 0,-260 0 0,0-1 0,0 0 0,0-1 0,0 0 0,0-1 0,-1 1 0,1-2 0,0 1 0,-1-1 0,0 0 0,0-1 0,0 0 0,0-1 0,0 1 0,-1-1 0,12-11 0,25-27 0,-31 31 0,0 0 0,-1-1 0,-1 0 0,0-1 0,10-15 0,-17 21 0,-1 0 0,0 0 0,0-1 0,-1 1 0,0 0 0,-1-1 0,0 1 0,1-11 0,-5-74 0,1 40 0,2-194-1365,0 226-5461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15:15.732"/>
    </inkml:context>
    <inkml:brush xml:id="br0">
      <inkml:brushProperty name="width" value="0.05" units="cm"/>
      <inkml:brushProperty name="height" value="0.05" units="cm"/>
      <inkml:brushProperty name="color" value="#F6630D"/>
    </inkml:brush>
  </inkml:definitions>
  <inkml:trace contextRef="#ctx0" brushRef="#br0">0 55 24575,'7'-5'0,"0"1"0,0 0 0,0 0 0,1 1 0,-1 0 0,1 0 0,0 1 0,-1-1 0,1 2 0,0-1 0,11 1 0,-9-1 0,97-9 0,0 5 0,112 8 0,-79 0 0,4863 1-322,-2609-5 644,9297 2-322,-11621 3 0,105 19 0,-103-10 0,90 1 0,-99-8-1365,-43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15:18.345"/>
    </inkml:context>
    <inkml:brush xml:id="br0">
      <inkml:brushProperty name="width" value="0.05" units="cm"/>
      <inkml:brushProperty name="height" value="0.05" units="cm"/>
      <inkml:brushProperty name="color" value="#F6630D"/>
    </inkml:brush>
  </inkml:definitions>
  <inkml:trace contextRef="#ctx0" brushRef="#br0">444 967 24575,'1577'0'-663,"-1298"-7"663,-200 1 0,117-25 0,-193 31 2,8-3-5,1 1 1,-1-2 0,0 1-1,14-8 1,-22 10 8,0-1 0,0 0 1,0 0-1,0 0 0,-1-1 1,1 1-1,0-1 0,-1 1 1,0-1-1,0 0 0,0 0 1,0 0-1,0 0 1,0 0-1,-1-1 0,0 1 1,1 0-1,0-5 0,1-6 78,-1-1 0,0 1 0,-1-1 0,-1 1 0,0-1 0,-3-19 0,-22-88-133,3 15 63,-1-112-14,11 87 0,11 127 0,0-9 0,-1-1 0,0 1 0,-9-27 0,10 38 0,0 0 0,-1 0 0,1 0 0,0 0 0,-1 0 0,0 1 0,1-1 0,-1 1 0,0-1 0,0 1 0,-1 0 0,1-1 0,0 1 0,-1 0 0,0 1 0,1-1 0,-1 0 0,0 1 0,0 0 0,1-1 0,-1 1 0,0 0 0,0 0 0,-4 0 0,-30-1 0,1 2 0,-1 1 0,-69 11 0,33-2 0,-365 65 0,125-17 0,-8-32 0,-4-28 0,98-2 0,145 3 0,-94 3 0,137 4 0,-63 16 0,-2 0 0,98-20 0,0 0 0,0 0 0,1 0 0,-1 1 0,0 0 0,1 0 0,-8 5 0,-15 9 0,26-16 0,-1 1 0,1-1 0,-1 1 0,1-1 0,0 1 0,-1 0 0,1 0 0,0 0 0,0 0 0,0 0 0,1 0 0,-1 1 0,1-1 0,-1 1 0,1-1 0,0 1 0,-2 3 0,2-1 0,0 0 0,0 0 0,0 1 0,1-1 0,0 0 0,0 0 0,0 0 0,1 0 0,1 6 0,2 4 0,0 1 0,1-1 0,1-1 0,1 1 0,10 18 0,35 45 0,-33-51 0,-1 1 0,20 41 0,-10-14 0,-18-36 0,0 0 0,12 36 0,-16-40 0,0 1 0,1-1 0,1-1 0,0 1 0,11 14 0,56 65 0,-64-81 0,31 36-1365,-32-35-5461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17:24.614"/>
    </inkml:context>
    <inkml:brush xml:id="br0">
      <inkml:brushProperty name="width" value="0.05" units="cm"/>
      <inkml:brushProperty name="height" value="0.05" units="cm"/>
      <inkml:brushProperty name="color" value="#33CCFF"/>
    </inkml:brush>
  </inkml:definitions>
  <inkml:trace contextRef="#ctx0" brushRef="#br0">0 404 24575,'5911'0'-10081,"-3940"0"11595,-1 0 7048,298 0-8557,-2242-1-5,0-2 0,30-6 0,-30 4 0,51-2 0,-69 7 0,19 0 0,1 0 0,0-2 0,-1-1 0,1-1 0,-1-1 0,27-9 0,-12 2 0,-32 10 0,-1 0 0,0-1 0,1 0 0,-2 0 0,13-7 0,-18 8 0,-1 0 0,1 0 0,-1 0 0,1 0 0,-1-1 0,0 1 0,0-1 0,0 1 0,0-1 0,-1 0 0,1 1 0,-1-1 0,1 0 0,-1 0 0,0 0 0,0-1 0,0 1 0,-1 0 0,1 0 0,0-4 0,3-23 0,15-50 0,-6 28 0,-12 48 0,0 1 0,-1-1 0,1 1 0,-1-1 0,0 1 0,0-1 0,0 0 0,0 1 0,0-1 0,-1 1 0,0-1 0,-1-4 0,1 6 0,0 0 0,-1 0 0,1 0 0,-1 0 0,1 0 0,-1 0 0,1 1 0,-1-1 0,0 1 0,0-1 0,0 1 0,0-1 0,0 1 0,0 0 0,0 0 0,0 0 0,-1 0 0,1 0 0,-5 0 0,-22-4 0,-1 1 0,0 1 0,0 2 0,-40 4 0,14-2 0,-2905 6-2272,1739-9 1683,-6163 2 3450,7381 0-2861,0 0 0,0 0 0,0 0 0,0 1 0,0-1 0,1 1 0,-1 0 0,0 0 0,0 1 0,1-1 0,-5 3 0,5-2 0,1 0 0,0 0 0,0 0 0,-1 0 0,1 1 0,1-1 0,-1 1 0,0 0 0,1-1 0,-1 1 0,1 0 0,0 0 0,0 0 0,-2 5 0,-7 27 0,0 0 0,3 0 0,1 1 0,-3 68 0,9-97-105,0-1 0,-1 1 0,1-1 0,-2 1 0,1 0 0,-1-1 0,1 0 0,-2 1 0,1-1 0,-1 0 0,0 0 0,-7 10 0,2-4-6721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48.369"/>
    </inkml:context>
    <inkml:brush xml:id="br0">
      <inkml:brushProperty name="width" value="0.05" units="cm"/>
      <inkml:brushProperty name="height" value="0.05" units="cm"/>
      <inkml:brushProperty name="color" value="#F6630D"/>
    </inkml:brush>
  </inkml:definitions>
  <inkml:trace contextRef="#ctx0" brushRef="#br0">1 1 24575,'4497'0'-2757,"-4458"0"-2677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26.679"/>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28.687"/>
    </inkml:context>
    <inkml:brush xml:id="br0">
      <inkml:brushProperty name="width" value="0.05" units="cm"/>
      <inkml:brushProperty name="height" value="0.05" units="cm"/>
      <inkml:brushProperty name="color" value="#FFC114"/>
    </inkml:brush>
  </inkml:definitions>
  <inkml:trace contextRef="#ctx0" brushRef="#br0">0 1 24575,'37'2'0,"0"2"0,-1 2 0,71 20 0,16 3 0,226 12-121,-225-29-415,755 36-654,3-43 103,-825-6 1081,348-1 298,944 5 1583,-869 22-1888,91 1-3,2291-29 643,-1625 4-452,-825-26-175,-55 0 0,549 23 0,-447 4 0,3890-2-3083,-2323 0 6166,-1999-2-3083,0 0 0,0-2 0,-1-1 0,1-1 0,30-12 0,-27 12 0,-1 1 0,2 1 0,-1 2 0,0 0 0,50 6 0,-7-2 0,311-1 0,-371-2 32,0 0 0,0-1 0,20-6 0,16-2-1525,-31 8-5333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31.034"/>
    </inkml:context>
    <inkml:brush xml:id="br0">
      <inkml:brushProperty name="width" value="0.05" units="cm"/>
      <inkml:brushProperty name="height" value="0.05" units="cm"/>
      <inkml:brushProperty name="color" value="#FFC114"/>
    </inkml:brush>
  </inkml:definitions>
  <inkml:trace contextRef="#ctx0" brushRef="#br0">1 1 24575,'5965'0'0,"-5766"13"0,1-1 0,-102-13 0,-23-1 0,0 3 0,143 20 0,-133-7 0,153 6 0,89-20 0,-154-3 0,4845 0 0,-2581 5 0,1518-2 0,-3890 1 0,0-4 0,0-2 0,-1-3 0,65-18 0,-108 22-271,-1 1-1,1 1 0,0 1 0,25 1 1,-46 0 264,21 0-6819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32.002"/>
    </inkml:context>
    <inkml:brush xml:id="br0">
      <inkml:brushProperty name="width" value="0.05" units="cm"/>
      <inkml:brushProperty name="height" value="0.05" units="cm"/>
      <inkml:brushProperty name="color" value="#FFC114"/>
    </inkml:brush>
  </inkml:definitions>
  <inkml:trace contextRef="#ctx0" brushRef="#br0">1 10 24575,'3547'0'-8660,"-1616"0"14435,-1923 0-5635,1 0 1,0 0 0,-1-1 0,10-2-1,-3-2-6149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34.386"/>
    </inkml:context>
    <inkml:brush xml:id="br0">
      <inkml:brushProperty name="width" value="0.05" units="cm"/>
      <inkml:brushProperty name="height" value="0.05" units="cm"/>
      <inkml:brushProperty name="color" value="#FFC114"/>
    </inkml:brush>
  </inkml:definitions>
  <inkml:trace contextRef="#ctx0" brushRef="#br0">1 200 24575,'7'-1'0,"0"0"0,1 0 0,-1-1 0,0 0 0,0 0 0,0-1 0,13-7 0,-11 6 0,0 0 0,0 0 0,1 1 0,9-3 0,271-51 0,31-6 0,-213 47 0,110-3 0,474 18 0,-325 3 0,16674-2 0,-17028 2 0,-18 3 0,-26 7 0,30-12 0,-550 143-735,330-93 559,-553 122-3304,-14-57-790,-190-66 1140,1-46 2050,742-4 1164,-126-1 4512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3:35.668"/>
    </inkml:context>
    <inkml:brush xml:id="br0">
      <inkml:brushProperty name="width" value="0.05" units="cm"/>
      <inkml:brushProperty name="height" value="0.05" units="cm"/>
      <inkml:brushProperty name="color" value="#FFC114"/>
    </inkml:brush>
  </inkml:definitions>
  <inkml:trace contextRef="#ctx0" brushRef="#br0">0 175 24575,'13'0'0,"228"-5"0,-173 1 0,102-21 0,-33-5 0,185-30 0,-178 37 0,-83 12 0,109-6 0,824 17 0,-441 2 0,-436-2-1365,-96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27:55.299"/>
    </inkml:context>
    <inkml:brush xml:id="br0">
      <inkml:brushProperty name="width" value="0.05" units="cm"/>
      <inkml:brushProperty name="height" value="0.05" units="cm"/>
      <inkml:brushProperty name="color" value="#FFC114"/>
    </inkml:brush>
  </inkml:definitions>
  <inkml:trace contextRef="#ctx0" brushRef="#br0">423 916 24575,'12335'0'0,"-12275"3"0,1 3 0,98 23 0,-95-15 0,1-3 0,71 2 0,492-12 0,-289-3 0,2809 2 0,-3133-1 0,0-1 0,-1 0 0,1-1 0,-1 0 0,1-1 0,-1-1 0,0 0 0,-1-1 0,1-1 0,-1 0 0,14-10 0,16-13 0,68-64 0,-100 83 0,2 0 0,0 0 0,-1-2 0,-1 1 0,0-1 0,-1-1 0,0 0 0,-2 0 0,1-1 0,-2 0 0,0-1 0,0 0 0,-2 0 0,0 0 0,0 0 0,-2-1 0,0 0 0,-1 0 0,0-18 0,-2 26 0,0-1 0,-1 1 0,0 0 0,0-1 0,-1 1 0,-3-10 0,3 15 0,0-1 0,0 1 0,0 0 0,-1 0 0,1 0 0,-1 0 0,0 1 0,0-1 0,-1 1 0,1 0 0,-1 0 0,0 0 0,1 0 0,-7-3 0,-5-2 0,-1 1 0,0 0 0,0 1 0,-1 0 0,-20-3 0,-91-12 0,52 11 0,-521-119 0,504 105 0,-115-12 0,-68-17 0,212 38 0,-1 2 0,-1 4 0,-68-2 0,-202 12 0,144 2 0,-9141-2-361,4567-2 722,4599 14-361,-4-1 0,-345-13 0,493 3 0,1 0 0,-1 2 0,1 0 0,-23 9 0,18-6 0,-56 9 0,74-16 0,0 2 0,0-1 0,0 1 0,0 1 0,-12 4 0,17-5 0,0 0 0,0 0 0,0 0 0,0 1 0,1-1 0,-1 1 0,1 0 0,0 0 0,0 0 0,0 1 0,0-1 0,1 1 0,-4 6 0,-38 63 0,30-52 0,1 0 0,1 1 0,1 1 0,1 0 0,1 0 0,-9 33 0,-5 22 0,17-62 0,1 0 0,1 0 0,0 0 0,1 0 0,-2 24 0,5-24 0,-1 28 0,6 66 0,-3-97 0,0-1 0,1 1 0,0 0 0,1-1 0,0 0 0,1 0 0,0 0 0,1 0 0,13 18 0,-17-27-76,1 0 1,0 0-1,0-1 0,0 1 0,0 0 0,1-1 0,-1 0 0,1 0 1,0 0-1,-1 0 0,1-1 0,0 1 0,0-1 0,0 0 1,0 0-1,0 0 0,5-1 0,11 2-6750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0:13.948"/>
    </inkml:context>
    <inkml:brush xml:id="br0">
      <inkml:brushProperty name="width" value="0.05" units="cm"/>
      <inkml:brushProperty name="height" value="0.05" units="cm"/>
      <inkml:brushProperty name="color" value="#F6630D"/>
    </inkml:brush>
  </inkml:definitions>
  <inkml:trace contextRef="#ctx0" brushRef="#br0">1 51 24575,'34'-2'0,"52"-9"0,-49 6 0,39-2 0,688 5 0,-368 4 0,13923-2 0,-14169-12 0,-9-1 0,852 12 81,-479 3-1527,-493-2-5380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0:16.238"/>
    </inkml:context>
    <inkml:brush xml:id="br0">
      <inkml:brushProperty name="width" value="0.05" units="cm"/>
      <inkml:brushProperty name="height" value="0.05" units="cm"/>
      <inkml:brushProperty name="color" value="#F6630D"/>
    </inkml:brush>
  </inkml:definitions>
  <inkml:trace contextRef="#ctx0" brushRef="#br0">1 297 24575,'0'-4'0,"0"0"0,1 0 0,-1 0 0,1 0 0,0 0 0,0 1 0,1-1 0,-1 0 0,1 1 0,0-1 0,-1 1 0,2-1 0,-1 1 0,0 0 0,1 0 0,-1 0 0,1 0 0,0 0 0,0 1 0,0-1 0,0 1 0,1 0 0,-1 0 0,0 0 0,1 0 0,0 0 0,-1 1 0,1 0 0,0 0 0,5-1 0,12-3 0,0 2 0,1 0 0,-1 1 0,28 2 0,-39 0 0,2085 1-493,-771 1 245,4733-2 989,-5771-25-741,-33 0 0,431 23 0,-333 5 0,3146-3 0,-3437-2 0,107-17 0,58-27 0,7-1 0,-144 38 0,0 3 0,116 9 0,-58-1 0,1307-2 0,-1306-12 0,-12-1 0,106 14-1365,-221-1-5461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0:21.502"/>
    </inkml:context>
    <inkml:brush xml:id="br0">
      <inkml:brushProperty name="width" value="0.05" units="cm"/>
      <inkml:brushProperty name="height" value="0.05" units="cm"/>
      <inkml:brushProperty name="color" value="#F6630D"/>
    </inkml:brush>
  </inkml:definitions>
  <inkml:trace contextRef="#ctx0" brushRef="#br0">790 1187 24575,'9602'0'-3342,"-5488"0"6684,-4111 0-3342,0 0 0,1 0 0,-1 0 0,1 0 0,-1-1 0,0 1 0,1-1 0,-1 0 0,0 0 0,0 0 0,0 0 0,0-1 0,0 0 0,0 1 0,4-4 0,-5 3 0,0-1 0,0 0 0,0 0 0,0 1 0,-1-1 0,0 0 0,1 0 0,-1-1 0,0 1 0,0 0 0,-1 0 0,1 0 0,-1-1 0,1 1 0,-1 0 0,0-4 0,-6-219 0,3 194 0,-2-1 0,-1 1 0,-1 1 0,-13-35 0,-56-120 0,20 54 0,55 128 0,-98-223 0,96 220 0,-1 1 0,1 0 0,-2 0 0,1 0 0,0 0 0,-1 1 0,0 0 0,0 0 0,-1 0 0,0 0 0,1 1 0,-10-5 0,5 5 0,-1 0 0,1 0 0,-1 1 0,0 0 0,-1 1 0,1 1 0,-13-1 0,-137-18 0,-51-4 0,-587 19-1890,439 8 1432,-6344-3 458,6510 3 0,-293 43 0,416-35-7,-1004 138-619,1015-142 626,-1135 143 0,941-114 1491,-512 6-1,731-42-1490,0 2 0,-68 11 0,51-6 0,0-2 0,0-2 0,-69-6 0,19 1 0,-893 2 0,987 0 0,1 0 0,-1 0 0,0 1 0,0 0 0,1 1 0,-1 0 0,1 0 0,0 1 0,-1-1 0,1 2 0,0-1 0,1 1 0,-1 0 0,1 0 0,-1 1 0,1 0 0,1 0 0,-1 0 0,1 1 0,0 0 0,0 0 0,0 0 0,1 0 0,0 1 0,0 0 0,1 0 0,-5 14 0,-8 19 0,8-20 0,1 1 0,-6 24 0,2 18 0,3 1 0,1 120 0,8 121-1365,-1-285-5461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49.123"/>
    </inkml:context>
    <inkml:brush xml:id="br0">
      <inkml:brushProperty name="width" value="0.05" units="cm"/>
      <inkml:brushProperty name="height" value="0.05" units="cm"/>
      <inkml:brushProperty name="color" value="#F6630D"/>
    </inkml:brush>
  </inkml:definitions>
  <inkml:trace contextRef="#ctx0" brushRef="#br0">9 1 24575,'0'0'0,"0"0"0,-1 0 0,1 0 0,0-1 0,0 1 0,0 0 0,-1 0 0,1 0 0,0 0 0,0 0 0,-1 0 0,1 0 0,0 0 0,0 0 0,-1 0 0,1 0 0,0 0 0,0 0 0,-1 0 0,1 0 0,0 0 0,0 1 0,0-1 0,-1 0 0,1 0 0,0 0 0,0 0 0,0 0 0,-1 0 0,1 1 0,0-1 0,0 0 0,0 0 0,0 0 0,-1 1 0,1-1 0,0 0 0,0 0 0,0 0 0,0 1 0,0-1 0,0 0 0,0 0 0,0 1 0,0-1 0,-1 0 0,1 0 0,0 1 0,0-1 0,0 0 0,1 0 0,-1 1 0,0-1 0,0 0 0,13 9 0,19-4 0,-1-2 0,1 0 0,41-4 0,-22 1 0,2037 2-7499,-1004-5 6673,1066 3 140,-1229 0 8332,-899 0-14472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0:59:17.922"/>
    </inkml:context>
    <inkml:brush xml:id="br0">
      <inkml:brushProperty name="width" value="0.05" units="cm"/>
      <inkml:brushProperty name="height" value="0.05" units="cm"/>
    </inkml:brush>
  </inkml:definitions>
  <inkml:trace contextRef="#ctx0" brushRef="#br0">0 1974 24575,'0'1'0,"1"0"0,-1 0 0,1 0 0,-1-1 0,0 1 0,1 0 0,0 0 0,-1 0 0,1-1 0,-1 1 0,1 0 0,0-1 0,-1 1 0,1-1 0,0 1 0,0-1 0,0 1 0,-1-1 0,1 1 0,0-1 0,0 0 0,0 0 0,0 1 0,0-1 0,0 0 0,0 0 0,1 0 0,35 4 0,-30-4 0,535 8-1320,-347-9 980,1422 0-3070,-922 1 5721,-466 0-348,-195-3-1777,0 0 1,-1-3 0,47-12-1,-24 5-136,51-11-50,123-10 0,-165 28 0,125-32 0,-186 37 0,1-1 0,-1 0 0,1 0 0,-1-1 0,0 1 0,0-1 0,0 0 0,0 0 0,0 0 0,-1-1 0,0 1 0,1-1 0,-1 0 0,0 0 0,-1 0 0,1 0 0,-1-1 0,0 1 0,0 0 0,2-7 0,1-6 0,0-1 0,0 0 0,2-37 0,29-160 0,3-24 0,-28 159 0,3 0 0,29-90 0,-42 167 0,0 0 0,0 0 0,1 0 0,-1 0 0,1 1 0,-1-1 0,1 0 0,0 1 0,0-1 0,0 1 0,0-1 0,1 1 0,-1 0 0,1 0 0,-1 0 0,1 0 0,0 1 0,-1-1 0,1 1 0,0-1 0,0 1 0,0 0 0,0 0 0,0 1 0,6-2 0,7 1 0,0 0 0,0 0 0,0 2 0,18 2 0,6 0 0,861 2 0,-489-8 0,2766 3 0,-3165 2 0,0 0 0,-1 0 0,1 1 0,-1 1 0,0 0 0,0 1 0,0 0 0,17 11 0,-8-6 0,-17-8 0,1 0 0,-1 1 0,1-1 0,-1 1 0,0 0 0,0 1 0,0-1 0,0 1 0,-1-1 0,1 1 0,-1 0 0,0 1 0,0-1 0,-1 0 0,1 1 0,-1 0 0,0-1 0,0 1 0,-1 0 0,1 0 0,-1 0 0,0 0 0,0 0 0,0 8 0,-2 7 0,-1 0 0,-1 0 0,0 0 0,-1 0 0,-8 20 0,-8 42 0,12-31 0,-3-1 0,-26 71 0,23-78 0,-40 103 0,25-73 0,-13 30 0,32-83 0,2 1 0,0-1 0,1 2 0,1-1 0,2 1 0,-3 23 0,6-43 0,1 0 0,0 0 0,1 0 0,-1 0 0,0 0 0,0 0 0,1-1 0,-1 1 0,1 0 0,0 0 0,-1-1 0,1 1 0,0 0 0,0-1 0,0 1 0,0 0 0,0-1 0,1 0 0,-1 1 0,0-1 0,1 0 0,-1 1 0,1-1 0,-1 0 0,1 0 0,-1 0 0,1-1 0,0 1 0,0 0 0,-1-1 0,1 1 0,0-1 0,0 1 0,0-1 0,0 0 0,2 1 0,11 0 0,0 1 0,1-2 0,24-2 0,-19 1 0,44 0 0,487-1 0,-218 39 0,-234-20 0,178 5 0,692-24 0,-989-1 0,0-1 0,-36-13 0,55 17 0,-68-18 0,-105-14 0,78 16 0,-86-9 0,164 22 0,8 2 0,1-1 0,-1 1 0,0-2 0,1 1 0,0-1 0,-10-5 0,15 6 0,0 0 0,1 0 0,-1 0 0,1 0 0,-1-1 0,1 1 0,0-1 0,0 0 0,0 0 0,0 1 0,1-1 0,-1 0 0,1-1 0,-1 1 0,1 0 0,0 0 0,0 0 0,1-1 0,-1 1 0,1-5 0,-5-53 0,8-111 0,0 61 0,-3-308 0,0 416 0,0 0 0,0 0 0,0 0 0,1-1 0,-1 1 0,1 0 0,-1 0 0,1 0 0,0 1 0,0-1 0,0 0 0,1 0 0,-1 0 0,1 1 0,-1-1 0,5-4 0,-3 5 0,0-1 0,1 1 0,-1 0 0,1 0 0,-1 1 0,1-1 0,0 1 0,0 0 0,-1 0 0,1 0 0,0 0 0,0 1 0,5-1 0,304-1 0,-161 6 0,3811-2 0,-2000-4 0,634 2 0,-4228 0 0,1623 0 0,1 0 0,-1 0 0,1-1 0,0 0 0,-1 0 0,1-1 0,-10-3 0,14 4 0,1-1 0,-1 1 0,1-1 0,-1 0 0,1 0 0,-1 0 0,1 0 0,0 0 0,0 0 0,0-1 0,0 1 0,0-1 0,1 1 0,-1-1 0,1 0 0,0 0 0,0 1 0,0-1 0,0 0 0,0 0 0,0-4 0,-3-21 0,2-1 0,1 0 0,1 1 0,4-32 0,0-13 0,-3-456 0,-1 523 0,0 0 0,0 0 0,1 0 0,0 0 0,0 0 0,1 1 0,-1-1 0,1 0 0,1 1 0,-1-1 0,1 1 0,5-9 0,-5 11 0,0-1 0,0 1 0,0 0 0,0 0 0,1 0 0,-1 1 0,1-1 0,0 1 0,0 0 0,0 0 0,0 0 0,0 0 0,0 1 0,1 0 0,-1 0 0,0 0 0,8-1 0,64-2 0,83 7 0,-40 0 0,2023-3 0,-2115-2 0,-1-1 0,1-1 0,35-10 0,-29 6 0,47-6 0,127-10 0,-86 9 0,144-1 0,-234 17-1365,-5-1-5461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9:00.201"/>
    </inkml:context>
    <inkml:brush xml:id="br0">
      <inkml:brushProperty name="width" value="0.05" units="cm"/>
      <inkml:brushProperty name="height" value="0.05" units="cm"/>
      <inkml:brushProperty name="color" value="#F6630D"/>
    </inkml:brush>
  </inkml:definitions>
  <inkml:trace contextRef="#ctx0" brushRef="#br0">0 1 24575,'2912'0'-3375,"1460"0"5434,157 0-2108,-4507 0-6777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9:01.904"/>
    </inkml:context>
    <inkml:brush xml:id="br0">
      <inkml:brushProperty name="width" value="0.05" units="cm"/>
      <inkml:brushProperty name="height" value="0.05" units="cm"/>
      <inkml:brushProperty name="color" value="#F6630D"/>
    </inkml:brush>
  </inkml:definitions>
  <inkml:trace contextRef="#ctx0" brushRef="#br0">0 1 24575,'4626'0'-3520,"2317"0"5972,-513 0-2749,-6405 0-6529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9:05.678"/>
    </inkml:context>
    <inkml:brush xml:id="br0">
      <inkml:brushProperty name="width" value="0.05" units="cm"/>
      <inkml:brushProperty name="height" value="0.05" units="cm"/>
      <inkml:brushProperty name="color" value="#F6630D"/>
    </inkml:brush>
  </inkml:definitions>
  <inkml:trace contextRef="#ctx0" brushRef="#br0">1 698 24575,'17358'0'0,"-17331"-1"0,-1-2 0,1 0 0,-1-2 0,0-1 0,0-1 0,-1-1 0,27-12 0,-35 15 0,0 0 0,30-5 0,-32 8 0,-1-1 0,0 0 0,0-1 0,0 0 0,14-7 0,-15 4 0,-1 1 0,0 1 0,-1-1 0,0-1 0,-1 0 0,1-1 0,-1 0 0,11-12 0,-10 8 0,-2 0 0,1 0 0,-2 0 0,1-2 0,-2 1 0,0-1 0,0 0 0,-2 0 0,1 0 0,-2-1 0,0 0 0,-1 0 0,0 0 0,-1 0 0,-1-1 0,-1-23 0,1-12 0,0 23 0,0 1 0,-2 0 0,-8-44 0,9 68 0,-1 0 0,0 0 0,0 0 0,-1 0 0,1 0 0,-1 1 0,1-1 0,-1 0 0,0 1 0,0-1 0,0 1 0,0 0 0,-1 0 0,1 0 0,0 0 0,-1 0 0,0 0 0,1 1 0,-1-1 0,0 1 0,0 0 0,0-1 0,0 2 0,0-1 0,0 0 0,-5 0 0,-9-1 0,0 1 0,0 0 0,-33 4 0,13 0 0,-1158 1-420,654-6 241,-15151 2 778,15690 0-599,-1 0 0,0 0 0,0 0 0,0 1 0,1-1 0,-1 1 0,0-1 0,1 1 0,-1 0 0,0 0 0,1 0 0,-1 0 0,1 1 0,0-1 0,-1 1 0,1 0 0,-3 2 0,2 0 0,0 0 0,0 0 0,0 1 0,1-1 0,0 1 0,0 0 0,0 0 0,-2 8 0,-10 38 0,3 0 0,-7 83 0,12 107 0,6-45-1365,0-175-5461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39:59.523"/>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0:59:21.614"/>
    </inkml:context>
    <inkml:brush xml:id="br0">
      <inkml:brushProperty name="width" value="0.05" units="cm"/>
      <inkml:brushProperty name="height" value="0.05" units="cm"/>
    </inkml:brush>
  </inkml:definitions>
  <inkml:trace contextRef="#ctx0" brushRef="#br0">10 0 24575,'-9'3'0,"13"3"0,20 5 0,44-4 0,0-4 0,70-4 0,-37-1 0,3896 0-4677,-2244 3 4797,-1376 11 555,-29 1-347,1937-12 2270,-1104-3-1642,9161 2-2321,-10308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0:59:23.539"/>
    </inkml:context>
    <inkml:brush xml:id="br0">
      <inkml:brushProperty name="width" value="0.05" units="cm"/>
      <inkml:brushProperty name="height" value="0.05" units="cm"/>
    </inkml:brush>
  </inkml:definitions>
  <inkml:trace contextRef="#ctx0" brushRef="#br0">0 917 24575,'2419'0'-3604,"3227"0"7208,-5635 0-3604,-1-1 0,1 0 0,-1-1 0,0 0 0,1-1 0,-1 0 0,0-1 0,0 0 0,-1 0 0,1-1 0,-1 0 0,0-1 0,0 0 0,12-11 0,-10 6 0,0 0 0,0 0 0,-2-1 0,1 0 0,-2-1 0,1 0 0,-2-1 0,0 0 0,7-19 0,-3 4 0,-2 0 0,9-55 0,-16 70 0,0 1 0,-2-1 0,1 1 0,-2-1 0,0 1 0,-1 0 0,0-1 0,-7-24 0,5 30 0,0-1 0,0 1 0,-1-1 0,0 1 0,0 1 0,-1-1 0,0 1 0,-13-13 0,-6-1 0,-34-23 0,21 16 0,20 15 0,-1 1 0,1 1 0,-2 0 0,0 2 0,-37-13 0,20 9 0,10 6 0,0-2 0,1-1 0,0-1 0,0-1 0,2-2 0,-35-23 0,52 31-114,-1 0 1,0 1-1,0 0 0,-1 0 0,0 1 1,0 0-1,0 0 0,0 1 0,0 0 1,-1 1-1,-17-3 0,6 4-6712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0:59:51.820"/>
    </inkml:context>
    <inkml:brush xml:id="br0">
      <inkml:brushProperty name="width" value="0.05" units="cm"/>
      <inkml:brushProperty name="height" value="0.05" units="cm"/>
    </inkml:brush>
  </inkml:definitions>
  <inkml:trace contextRef="#ctx0" brushRef="#br0">10 1 24575,'-4'0'0,"-2"4"0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09.155"/>
    </inkml:context>
    <inkml:brush xml:id="br0">
      <inkml:brushProperty name="width" value="0.05" units="cm"/>
      <inkml:brushProperty name="height" value="0.05" units="cm"/>
    </inkml:brush>
  </inkml:definitions>
  <inkml:trace contextRef="#ctx0" brushRef="#br0">1 149 24575,'412'27'17,"-192"-8"-809,237 26-354,125 8 612,399-46 534,-569-10 0,3948 3 2455,-4278-3-2455,-1-4 0,1-3 0,89-24 0,-33 10 0,25-6 0,-96 15 0,1 4 0,86-4 0,-25 1 0,136-33 0,-189 32 0,-8 4 0,117-4 0,70 16 0,-110 2 0,1264-3 0,-1184-12 0,-6-1 0,3374 12 0,-1683 3 0,-472-2 0,-1405-2 65,54-9 0,17-1-1560,-83 11-5331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13.523"/>
    </inkml:context>
    <inkml:brush xml:id="br0">
      <inkml:brushProperty name="width" value="0.05" units="cm"/>
      <inkml:brushProperty name="height" value="0.05" units="cm"/>
    </inkml:brush>
  </inkml:definitions>
  <inkml:trace contextRef="#ctx0" brushRef="#br0">374 1928 24575,'8'1'0,"1"0"0,-1 0 0,0 1 0,0 1 0,0-1 0,0 1 0,14 7 0,14 5 0,44 10 4,1-4-1,106 13 1,171 3-131,-350-37 119,1235 42 132,-1192-42-124,-1-1 0,72-13 0,-111 12 0,8-1 0,1-1 0,-1-1 0,1-1 0,24-11 0,-41 16 0,1-1 0,0 0 0,-1 0 0,0 0 0,1 0 0,-1 0 0,0-1 0,0 0 0,0 1 0,0-1 0,-1 0 0,1-1 0,-1 1 0,0 0 0,0-1 0,0 1 0,0-1 0,-1 0 0,1 1 0,-1-1 0,0 0 0,0 0 0,0 0 0,-1 0 0,1 0 0,-1 0 0,0 0 0,-1-6 0,-6-28 0,-1 0 0,-3 1 0,-22-55 0,14 42 0,-13-53 0,22 58 0,-6-15 0,4 0 0,2 0 0,-3-79 0,15 60 0,0 50 0,-1 0 0,-1-1 0,-7-44 0,6 71 0,0-1 0,0 0 0,0 0 0,0 0 0,0 1 0,-1-1 0,0 1 0,0-1 0,0 1 0,0 0 0,0 0 0,-1 0 0,1 0 0,-1 0 0,-3-3 0,2 3 0,-1 1 0,1 0 0,0 0 0,-1 0 0,0 0 0,1 1 0,-1-1 0,0 1 0,0 0 0,0 1 0,-8-1 0,-262 2 0,108 2 0,-1058-3 0,1179 1 0,1-2 0,0-3 0,-83-16 0,122 19 0,1 0 0,0-1 0,0 0 0,0 0 0,0 0 0,0-1 0,1 1 0,-1-1 0,1 0 0,0-1 0,0 1 0,0-1 0,0 0 0,0 0 0,1 0 0,-4-5 0,4 3 0,0-1 0,0 1 0,1-1 0,0 0 0,0 0 0,1 0 0,0 0 0,0 0 0,1 0 0,-1 0 0,2-12 0,8-155 0,-8 163 0,1 1 0,0 0 0,1 0 0,1 0 0,-1 1 0,1-1 0,1 1 0,0 0 0,9-13 0,8-6 0,35-37 0,-19 22 0,14-13 0,17-22 0,-56 63 0,0 1 0,1 0 0,0 1 0,1 0 0,30-19 0,86-41 0,-113 65 0,0 1 0,0 1 0,1 1 0,0 0 0,0 1 0,38-2 0,122 6 0,-88 3 0,3147 0-417,-1663-5 277,10174 2-2249,-11001 25 2065,-32 0 389,1364-25-947,-895-1 969,-1170 0 607,-1 2 0,1 0 1,27 6-1,-37-6-600,1 1 0,0 0 0,-1 0 0,1 1 1,-1 0-1,0 0 0,0 0 0,0 1 0,0-1 0,-1 1 0,1 0 0,4 6 0,24 29-94,46 68 0,-70-92 0,0 1 0,-1-1 0,-1 1 0,0 0 0,-1 1 0,-1 0 0,-1 0 0,4 27 0,3 46 0,-3-31 0,-1 64 0,-6-85 0,1-26 0,-2-1 0,1 1 0,-2 0 0,0 0 0,0 0 0,-6 21 0,5-29 0,0-1 0,0 1 0,-1-1 0,1 0 0,-1 1 0,0-1 0,0-1 0,0 1 0,0 0 0,0-1 0,-1 0 0,1 1 0,-1-1 0,1-1 0,-1 1 0,-6 2 0,-9 2 0,0-1 0,-22 4 0,27-6 0,-346 63 16,-7-29-213,-598-31-3403,584-8 1297,-13093-1 1129,7051 5 8432,6312-4-7258,-121 5 0,183 4 0,0 2 0,-52 17 0,45-11 0,29-8 0,-9 3 0,-1-2 0,-73 8 0,88-14 0,-1 2 0,0 0 0,-40 14 0,-6 2 0,67-20 0,-1 1 0,1 0 0,-1-1 0,1 1 0,-1 0 0,1 1 0,-1-1 0,1 0 0,0 1 0,0-1 0,-1 1 0,1 0 0,0 0 0,1 0 0,-1 0 0,0 0 0,1 0 0,-1 0 0,1 0 0,-1 1 0,1-1 0,0 1 0,0-1 0,0 1 0,0-1 0,1 1 0,-1-1 0,1 1 0,-1 0 0,1-1 0,0 4 0,1 8 0,0 0 0,1-1 0,0 1 0,8 24 0,-5-22 0,-1-3 0,0-1 0,1 0 0,9 15 0,-7-16 0,-1 1 0,-1 0 0,6 18 0,12 28 0,-19-49 0,1 1 0,-1-1 0,-1 1 0,1 0 0,-2 1 0,3 17 0,-4-25 0,-1 8 0,1 1 0,0-1 0,1 0 0,0 1 0,1-1 0,0 0 0,9 20 0,-8-21 32,0 0-1,0 1 0,3 20 1,3 10-1523,-4-26-5335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49.842"/>
    </inkml:context>
    <inkml:brush xml:id="br0">
      <inkml:brushProperty name="width" value="0.05" units="cm"/>
      <inkml:brushProperty name="height" value="0.05" units="cm"/>
      <inkml:brushProperty name="color" value="#F6630D"/>
    </inkml:brush>
  </inkml:definitions>
  <inkml:trace contextRef="#ctx0" brushRef="#br0">0 0 24575,'5'3'0,"-1"0"0,1-1 0,0 0 0,-1 0 0,1 0 0,0-1 0,0 0 0,0 0 0,1 0 0,-1 0 0,0-1 0,0 0 0,8 0 0,5 0 0,500 8-1071,-335-9 608,1943 0-6349,-1213 1 7216,23 0 5507,-916 0-12071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43.807"/>
    </inkml:context>
    <inkml:brush xml:id="br0">
      <inkml:brushProperty name="width" value="0.05" units="cm"/>
      <inkml:brushProperty name="height" value="0.05" units="cm"/>
    </inkml:brush>
  </inkml:definitions>
  <inkml:trace contextRef="#ctx0" brushRef="#br0">0 0 24575,'40'3'0,"-1"1"0,0 2 0,64 18 0,-55-12 0,79 11 0,227-19 0,-190-6 0,2927 2 0,-2705 29 0,-273-17 0,656 23 0,-436-38 0,486 5 0,-329 45 0,-413-37 0,352 76 0,-52-7 0,-21-18 0,73 11 0,4-34 0,448-35 0,-429-6 0,4623 3 0,-5008-2 0,116-19 0,63-29 0,-180 35 0,316-52 0,-164 31 0,-114 20 0,139-1 0,107 17 0,-167 2 0,534-1-1365,-682-1-5461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45.026"/>
    </inkml:context>
    <inkml:brush xml:id="br0">
      <inkml:brushProperty name="width" value="0.05" units="cm"/>
      <inkml:brushProperty name="height" value="0.05" units="cm"/>
    </inkml:brush>
  </inkml:definitions>
  <inkml:trace contextRef="#ctx0" brushRef="#br0">1 1 24575,'0'0'0,"0"1"0,0 0 0,0-1 0,1 1 0,-1 0 0,0 0 0,1-1 0,-1 1 0,0 0 0,1-1 0,-1 1 0,1-1 0,-1 1 0,1-1 0,0 1 0,-1-1 0,1 1 0,-1-1 0,1 1 0,0-1 0,0 0 0,-1 1 0,1-1 0,0 0 0,-1 1 0,1-1 0,0 0 0,1 0 0,26 4 0,-22-3 0,398 6-166,-254-8-671,2941-1-9756,3 2 9536,-358 1 4579,980-1 2556,-3686 0-11216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0:06.647"/>
    </inkml:context>
    <inkml:brush xml:id="br0">
      <inkml:brushProperty name="width" value="0.05" units="cm"/>
      <inkml:brushProperty name="height" value="0.05" units="cm"/>
      <inkml:brushProperty name="color" value="#F6630D"/>
    </inkml:brush>
  </inkml:definitions>
  <inkml:trace contextRef="#ctx0" brushRef="#br0">4303 842 24575,'1709'0'-2335,"2282"0"5501,-2393 0-3997,-1284 24 831,-55-1 0,537-18 0,-427-8 0,8031 3 0,-8288-4 0,115-21 0,-112 10 0,-78 12 0,-28 3 0,1 0 0,-1-1 0,0-1 0,1 1 0,-1-1 0,10-4 0,-16 4 0,0 0 0,0 1 0,0-1 0,0 0 0,0-1 0,-1 1 0,1 0 0,-1-1 0,0 1 0,1-1 0,-1 0 0,0 0 0,-1 0 0,1 0 0,-1 0 0,1 0 0,-1 0 0,0 0 0,0-1 0,0 1 0,0-4 0,4-32 0,-1 0 0,-2 0 0,-5-62 0,0 16 0,3 65 0,-1-1 0,-1 1 0,0 0 0,-1 0 0,-2 0 0,0 0 0,-1 1 0,-1-1 0,0 1 0,-2 1 0,0 0 0,-22-31 0,18 29 0,5 9 0,0 0 0,-18-19 0,22 26 0,0 0 0,-1 1 0,0-1 0,0 1 0,0 1 0,0-1 0,0 0 0,0 1 0,-1 0 0,-6-1 0,-35-7 0,0 2 0,-76-2 0,-100 10 0,103 2 0,-5911 0-5448,3116-4 2822,1646 82 2256,773-18-18,-774 197 1,347-47 774,657-168-194,-409 16 1,-358-58-194,527-5 0,-3799 3 8445,4223-4-8445,1-4 0,0-3 0,-144-39 0,51 21 0,126 24 0,0-3 0,-75-21 0,75 16 0,-1 2 0,-80-7 0,5 1 0,9-2 0,-2 5 0,-140 1 0,211 14 0,30 1 0,-1-2 0,1 0 0,-1 0 0,-32-7 0,46 6 0,1 0 0,0 0 0,-1-1 0,1 1 0,0-1 0,0 1 0,-1-1 0,1 0 0,0 0 0,1 0 0,-1 0 0,0 0 0,1 0 0,-1-1 0,1 1 0,-1 0 0,1-1 0,0 1 0,0-1 0,0 1 0,1-1 0,-1 0 0,1 1 0,-1-1 0,1 0 0,0 0 0,0 1 0,0-1 0,1-3 0,-1-5 0,1 0 0,1 0 0,0 0 0,0 1 0,1-1 0,4-10 0,-3 13 0,0 0 0,1 0 0,0 0 0,0 1 0,1-1 0,0 1 0,0 1 0,0-1 0,13-9 0,9-4 0,37-21 0,-27 18 0,-10 9 0,1 1 0,1 1 0,0 1 0,0 1 0,52-8 0,-53 12 0,327-67 0,-248 57 0,147-4 0,569 20 0,-344 3 0,9907-4-2517,-5281 2 3669,-5085-1-7978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49.099"/>
    </inkml:context>
    <inkml:brush xml:id="br0">
      <inkml:brushProperty name="width" value="0.05" units="cm"/>
      <inkml:brushProperty name="height" value="0.05" units="cm"/>
      <inkml:brushProperty name="color" value="#F6630D"/>
    </inkml:brush>
  </inkml:definitions>
  <inkml:trace contextRef="#ctx0" brushRef="#br0">0 323 24575,'172'-11'0,"-29"0"0,863 7-1831,-556 6 1291,4484-2 2911,-4781-6-2371,-1-6 0,238-51 0,-287 45 0,169-6 0,106 21 0,-311 4 0,-3-3 0,1-3 0,-1-3 0,119-30 0,-144 30 0,1 1 0,62-2 0,82 9 0,-89 2 0,972 0-589,-1014-2 707,-1-3 0,0-1 0,1-3-1,96-27 1,-92 19-118,1 2 0,0 3 0,91-4 0,179 13 0,-153 4 0,1663-3-1365,-1813 0-5461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1:58.870"/>
    </inkml:context>
    <inkml:brush xml:id="br0">
      <inkml:brushProperty name="width" value="0.05" units="cm"/>
      <inkml:brushProperty name="height" value="0.05" units="cm"/>
      <inkml:brushProperty name="color" value="#F6630D"/>
    </inkml:brush>
  </inkml:definitions>
  <inkml:trace contextRef="#ctx0" brushRef="#br0">1 51 24575,'1370'0'-4736,"2"0"3339,5031 0 7530,-6028-25-6133,2-1 0,1013 28 0,-964 23 0,-34 0 0,275-26-1365,-637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2:01.521"/>
    </inkml:context>
    <inkml:brush xml:id="br0">
      <inkml:brushProperty name="width" value="0.05" units="cm"/>
      <inkml:brushProperty name="height" value="0.05" units="cm"/>
      <inkml:brushProperty name="color" value="#F6630D"/>
    </inkml:brush>
  </inkml:definitions>
  <inkml:trace contextRef="#ctx0" brushRef="#br0">1387 1310 24575,'2264'0'-11001,"1132"0"9703,-747 0 3099,-2170 0-1411,749 0 9718,-1225 1-10108,1-1 0,-1 0 0,1 0 0,0 0 0,-1-1 0,1 1 0,-1-1 0,1 0 0,-1 0 0,1 0 0,-1 0 0,0 0 0,0-1 0,1 0 0,-1 1 0,0-1 0,0 0 0,-1-1 0,1 1 0,0 0 0,-1-1 0,1 0 0,-1 1 0,0-1 0,0 0 0,0 0 0,0 0 0,-1-1 0,1 1 0,-1 0 0,0-1 0,0 1 0,0-1 0,0 1 0,0-6 0,1-10 0,0 1 0,-2-1 0,0 1 0,-1-1 0,-1 1 0,-5-22 0,-34-108 0,11 46 0,1-32 0,-14-145 0,22 176 0,19 96 0,0 1 0,0-1 0,-1 1 0,1 0 0,-1 0 0,-1 0 0,1 0 0,-1 0 0,0 0 0,0 1 0,-1 0 0,0 0 0,1 0 0,-2 1 0,1 0 0,0-1 0,-1 2 0,0-1 0,0 1 0,0 0 0,-9-3 0,-13-4 0,0 1 0,-1 2 0,-49-7 0,50 10 0,-396-74 0,326 63 0,-148-4 0,-101 20 0,176 2 0,-3568 0-1793,1979-5 1247,1675 2 1716,-118-15-1,-9 1-1169,73 8 0,-792-11 0,610 19 0,-1562-2 0,1876 0 0,-1 1 0,1-1 0,-1 2 0,1-1 0,0 1 0,-1 0 0,1 0 0,0 1 0,0 0 0,1 0 0,-12 8 0,8-7 0,0 1 0,-1-2 0,1 1 0,-1-1 0,0-1 0,0 0 0,-1-1 0,-21 1 0,19-2 0,-1 2 0,0-1 0,0 2 0,-20 6 0,9 0 0,-1-2 0,-32 6 0,57-12 0,-1-1 0,0 1 0,1 0 0,-1 0 0,1 0 0,-1 1 0,1-1 0,0 0 0,0 1 0,-1 0 0,1-1 0,0 1 0,1 0 0,-1 0 0,0 0 0,0 0 0,1 1 0,-1-1 0,1 0 0,0 1 0,0-1 0,0 1 0,0-1 0,0 1 0,0-1 0,1 1 0,-1 0 0,1-1 0,-1 4 0,0 9 0,1 0 0,0 0 0,5 30 0,-4-37 0,80 403 0,2 19 0,-75-382 0,2 0 0,19 55 0,1 1 0,-29-97 0,1 0 0,0 0 0,1-1 0,0 1 0,0 0 0,0-1 0,1 0 0,0 0 0,0 0 0,0 0 0,1-1 0,0 0 0,8 8 0,-6-8 0,1-1 0,-1 1 0,1-1 0,0-1 0,0 1 0,0-1 0,0-1 0,1 0 0,-1 0 0,18 1 0,414 59-115,234 17-461,-6-74 570,-404-6-1238,-240 0-5006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2:48.711"/>
    </inkml:context>
    <inkml:brush xml:id="br0">
      <inkml:brushProperty name="width" value="0.05" units="cm"/>
      <inkml:brushProperty name="height" value="0.05" units="cm"/>
      <inkml:brushProperty name="color" value="#F6630D"/>
    </inkml:brush>
  </inkml:definitions>
  <inkml:trace contextRef="#ctx0" brushRef="#br0">1 1 24575,'0'2'0,"0"-1"0,0 1 0,0 0 0,1 0 0,-1 0 0,1 0 0,-1-1 0,1 1 0,0 0 0,0 0 0,0-1 0,0 1 0,0-1 0,0 1 0,0-1 0,0 1 0,1-1 0,-1 0 0,0 0 0,1 1 0,-1-1 0,1 0 0,0 0 0,-1-1 0,1 1 0,0 0 0,0 0 0,-1-1 0,4 1 0,5 2 0,1-1 0,0-1 0,21 1 0,-22-1 0,426 1 11,-222-4-257,3084 0-6088,1660 3 6071,-883 0 1678,-3781-21 2104,-262 17-9812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2:49.914"/>
    </inkml:context>
    <inkml:brush xml:id="br0">
      <inkml:brushProperty name="width" value="0.05" units="cm"/>
      <inkml:brushProperty name="height" value="0.05" units="cm"/>
      <inkml:brushProperty name="color" value="#F6630D"/>
    </inkml:brush>
  </inkml:definitions>
  <inkml:trace contextRef="#ctx0" brushRef="#br0">1 0 24575,'3018'0'-10693,"-1"0"6357,1 0 5297,-1 0 4240,-2137 0-2254,-553 22-2615,-1 25 322,84 10-167,-174-36-502,168 18-42,-163-9 46,812 124 8,6 35-265,-922-171 1868,1-7 1,166-6-1,879-8-1600,-613 5 0,-543-2 0,-1-2 0,1 0 0,0-2 0,-1 0 0,0-2 0,0-2 0,-1 0 0,1-1 0,-2-1 0,1-2 0,38-24 0,155-116 0,-213 149-227,0 0-1,0-1 1,-1 0-1,0 0 1,8-9-1,-3-1-6598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2:50.946"/>
    </inkml:context>
    <inkml:brush xml:id="br0">
      <inkml:brushProperty name="width" value="0.05" units="cm"/>
      <inkml:brushProperty name="height" value="0.05" units="cm"/>
      <inkml:brushProperty name="color" value="#F6630D"/>
    </inkml:brush>
  </inkml:definitions>
  <inkml:trace contextRef="#ctx0" brushRef="#br0">0 0 24575,'3172'0'-12014,"-2"0"9174,-1145 0 6920,1 0 5329,-1998 0-16235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36.914"/>
    </inkml:context>
    <inkml:brush xml:id="br0">
      <inkml:brushProperty name="width" value="0.05" units="cm"/>
      <inkml:brushProperty name="height" value="0.05" units="cm"/>
      <inkml:brushProperty name="color" value="#F6630D"/>
    </inkml:brush>
  </inkml:definitions>
  <inkml:trace contextRef="#ctx0" brushRef="#br0">0 0 24575,'4'0'0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50.733"/>
    </inkml:context>
    <inkml:brush xml:id="br0">
      <inkml:brushProperty name="width" value="0.05" units="cm"/>
      <inkml:brushProperty name="height" value="0.05" units="cm"/>
      <inkml:brushProperty name="color" value="#F6630D"/>
    </inkml:brush>
  </inkml:definitions>
  <inkml:trace contextRef="#ctx0" brushRef="#br0">1 1 24575,'4326'0'-9748,"-3121"0"11263,2 0 5353,-1184 0-13694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17.799"/>
    </inkml:context>
    <inkml:brush xml:id="br0">
      <inkml:brushProperty name="width" value="0.05" units="cm"/>
      <inkml:brushProperty name="height" value="0.05" units="cm"/>
      <inkml:brushProperty name="color" value="#F6630D"/>
    </inkml:brush>
  </inkml:definitions>
  <inkml:trace contextRef="#ctx0" brushRef="#br0">2570 1334 24575,'0'-2'0,"0"-1"0,1 1 0,-1 0 0,1 0 0,-1 0 0,1 0 0,0 0 0,0 0 0,0 0 0,0 0 0,0 0 0,1 0 0,-1 0 0,0 1 0,1-1 0,0 0 0,-1 1 0,1-1 0,0 1 0,-1 0 0,1 0 0,0-1 0,0 1 0,0 1 0,0-1 0,0 0 0,1 0 0,-1 1 0,0-1 0,3 0 0,12-2 0,-1 1 0,1 0 0,20 1 0,-5 0 0,807-19 0,-576 22 0,1488-1-2930,877-1 4964,-448-1-1138,-1883 14-896,-24-1 0,1450-10 0,-830-4 0,3218 2 0,-4094-1 0,0-1 0,1 0 0,-1-2 0,0 0 0,-1 0 0,1-2 0,-1 0 0,0-1 0,0 0 0,-1-2 0,0 1 0,0-2 0,-1 0 0,-1-1 0,1 0 0,-2-1 0,0-1 0,0 0 0,-1 0 0,-1-1 0,0 0 0,-1-1 0,12-26 0,-1 0 0,-13 27 0,0 0 0,-1-1 0,-1 1 0,0-1 0,-1 0 0,0 0 0,2-24 0,-5 20 0,-2 0 0,0 0 0,0 0 0,-2 0 0,0 0 0,-2 0 0,0 1 0,-1 0 0,0 0 0,-2 0 0,0 1 0,-1 0 0,-1 1 0,0 0 0,-1 0 0,-1 1 0,-14-14 0,7 9 0,-1 0 0,-1 1 0,0 1 0,-2 1 0,0 1 0,0 0 0,-44-19 0,-117-32 0,10 4 0,137 50 0,-1 1 0,0 2 0,-1 1 0,-54-4 0,-5-2 0,-37-12-5,-176-26-174,-556 34-2281,645 21 2220,-5856 2-4424,3296-6 3241,-2344 2 10394,5009-6-8971,-153-26 0,-92-5 0,-65 37 0,178 1 0,245-1 0,0 0 0,0 0 0,1 1 0,-1-1 0,0 1 0,0 0 0,1 0 0,-1 0 0,0 1 0,1-1 0,-1 1 0,1 0 0,0-1 0,-5 5 0,4-2 0,0 0 0,0 1 0,0 0 0,0 0 0,1 0 0,0 0 0,0 0 0,-3 9 0,1-1 0,0 1 0,1-1 0,1 1 0,0 0 0,1 0 0,-1 20 0,5 92 0,1-56 0,-4 23 0,3 74 0,0-154 0,0-1 0,1 1 0,0-1 0,1 1 0,1-1 0,0 0 0,0 0 0,1-1 0,11 17 0,-5-12 0,-1-1 0,2-1 0,0 0 0,1 0 0,28 21 0,-13-18 0,1-1 0,0-1 0,1-1 0,1-2 0,42 10 0,-67-20 0,356 76 0,-109-29 0,771 164 0,-894-191 0,2-5 0,180-1 0,1835-19 0,-1124 5 0,3829-2-2620,-2775 0 5240,-1804 12-2620,-19 1 0,198 31 0,-234-15 0,28-7 0,97 12 0,-187-20 0,242-8 0,-223-8 0,1605 2 0,-1766-1 0,-1-1 0,0-1 0,0 0 0,0-1 0,0 0 0,-1-1 0,0 0 0,0-2 0,0 1 0,19-15 0,34-15 0,-35 20 0,41-31 0,-45 30 0,71-35 0,-83 43 0,0 0 0,-1-2 0,0 0 0,20-19 0,-27 22 0,0 1 0,-1-2 0,0 1 0,-1 0 0,1-1 0,-2 0 0,1-1 0,-1 1 0,4-14 0,3-29 0,7-63 0,-12 68 0,1 1 0,16-50 0,-13 59 13,-2 1-1,-1-1 1,3-62-1,-8-113-292,-4 107-855,2 81-5691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5:46.618"/>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5:49.279"/>
    </inkml:context>
    <inkml:brush xml:id="br0">
      <inkml:brushProperty name="width" value="0.05" units="cm"/>
      <inkml:brushProperty name="height" value="0.05" units="cm"/>
      <inkml:brushProperty name="color" value="#F6630D"/>
    </inkml:brush>
  </inkml:definitions>
  <inkml:trace contextRef="#ctx0" brushRef="#br0">0 102 24575,'550'0'0,"-404"-10"0,-34 0 0,797 2-1613,-555 10 1782,5759-1 1275,-6087-3-1444,0 0 0,28-7 0,-26 4 0,45-2 0,167 7 0,-93 2 0,209-23 0,88-12 0,3 34 0,-172 1 0,4392-2 0,-4562 3 0,114 18 0,102 33 0,-317-54 0,71 12 0,115 2 0,77-15 0,-117-2 0,1979 1-1344,-1169 3 1323,-939-1-6805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5:50.595"/>
    </inkml:context>
    <inkml:brush xml:id="br0">
      <inkml:brushProperty name="width" value="0.05" units="cm"/>
      <inkml:brushProperty name="height" value="0.05" units="cm"/>
      <inkml:brushProperty name="color" value="#F6630D"/>
    </inkml:brush>
  </inkml:definitions>
  <inkml:trace contextRef="#ctx0" brushRef="#br0">0 1374 24575,'1443'0'-3106,"723"0"5791,-862 0-2264,-1299 0-421,23-2 0,-28 1 0,1 1 0,-1 0 0,1-1 0,-1 1 0,1 0 0,-1-1 0,1 1 0,-1-1 0,0 1 0,1-1 0,-1 1 0,0-1 0,1 1 0,-1-1 0,0 1 0,1-1 0,-1 0 0,0 1 0,0-1 0,0 1 0,0-1 0,0 0 0,0 1 0,0-1 0,0 0 0,0 1 0,0-1 0,0 1 0,0-1 0,0 0 0,0 1 0,0-1 0,-1 1 0,1-1 0,0 1 0,0-1 0,-1 0 0,1 1 0,0-1 0,-1 0 0,-56-117 0,-34-82 0,76 159 0,1 0 0,2-1 0,-7-49 0,11 34 0,-130-653 0,128 681-1365,1 9-5461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39.121"/>
    </inkml:context>
    <inkml:brush xml:id="br0">
      <inkml:brushProperty name="width" value="0.05" units="cm"/>
      <inkml:brushProperty name="height" value="0.05" units="cm"/>
      <inkml:brushProperty name="color" value="#F6630D"/>
    </inkml:brush>
  </inkml:definitions>
  <inkml:trace contextRef="#ctx0" brushRef="#br0">1 103 24575,'53'-3'0,"0"-3"0,95-22 0,-42 6 0,26 3-75,177-5 0,137 24-1079,-230 2 41,8106 1-502,-4407-5 1250,-873 2 3397,-3012 0-9858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41.949"/>
    </inkml:context>
    <inkml:brush xml:id="br0">
      <inkml:brushProperty name="width" value="0.05" units="cm"/>
      <inkml:brushProperty name="height" value="0.05" units="cm"/>
      <inkml:brushProperty name="color" value="#F6630D"/>
    </inkml:brush>
  </inkml:definitions>
  <inkml:trace contextRef="#ctx0" brushRef="#br0">1 1113 24575,'1625'0'-6092,"1"0"4216,5964 0 9844,-7516-4-7968,106-18 0,-47 4 0,-16 5 0,354-34 0,1 26 0,4663 23 0,-5030-5 0,199-32 0,97-55 0,-336 76 0,127-14 0,69 16 0,35-3 0,-138-4 0,153-11 0,-193 23 0,0-5 0,-1-6 0,159-44 0,-189 39 0,130-40 0,-200 55 0,1 0 0,-2-1 0,1 0 0,-1-2 0,-1 0 0,1 0 0,-2-2 0,0 0 0,0 0 0,20-29 0,7-14 0,54-99 0,-62 96 0,-30 55 0,15-34 0,-18 37 0,0 0 0,1 0 0,-1-1 0,0 1 0,0 0 0,1 0 0,-1-1 0,0 1 0,0 0 0,-1-1 0,1 1 0,0 0 0,0 0 0,-1-1 0,1 1 0,0 0 0,-1 0 0,1 0 0,-1 0 0,0-1 0,1 1 0,-1 0 0,0 0 0,0 0 0,1 0 0,-1 1 0,0-1 0,0 0 0,-2-1 0,-9-4 0,0 1 0,0 1 0,-1 0 0,1 1 0,-1 0 0,0 0 0,-22 0 0,3-1 0,-318-22-819,-5 24-1251,201 2 1490,-4868-1-8560,-6 3 9719,-1274-1 5389,4298-1 191,670 0-7621,1300 0-5364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7:17.996"/>
    </inkml:context>
    <inkml:brush xml:id="br0">
      <inkml:brushProperty name="width" value="0.05" units="cm"/>
      <inkml:brushProperty name="height" value="0.05" units="cm"/>
      <inkml:brushProperty name="color" value="#F6630D"/>
    </inkml:brush>
  </inkml:definitions>
  <inkml:trace contextRef="#ctx0" brushRef="#br0">0 0 24575,'6111'0'0,"-6012"5"0,0 4 0,149 33 0,-191-32 0,103 3 0,61-15 0,-95 0 0,4084 0 66,-2156 4-1497,-2024-2-5395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7:19.703"/>
    </inkml:context>
    <inkml:brush xml:id="br0">
      <inkml:brushProperty name="width" value="0.05" units="cm"/>
      <inkml:brushProperty name="height" value="0.05" units="cm"/>
      <inkml:brushProperty name="color" value="#F6630D"/>
    </inkml:brush>
  </inkml:definitions>
  <inkml:trace contextRef="#ctx0" brushRef="#br0">1 76 24575,'3'-3'0,"-1"1"0,1 0 0,0 1 0,0-1 0,1 1 0,-1-1 0,0 1 0,0 0 0,1 0 0,-1 0 0,5 0 0,44-3 0,-34 4 0,576-5 3,-333 7-112,13643-2 73,-13847-3 112,102-18 0,21-2-86,257 19 30,-253 6-1405,-141-2-5441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12:11.918"/>
    </inkml:context>
    <inkml:brush xml:id="br0">
      <inkml:brushProperty name="width" value="0.05" units="cm"/>
      <inkml:brushProperty name="height" value="0.05" units="cm"/>
    </inkml:brush>
  </inkml:definitions>
  <inkml:trace contextRef="#ctx0" brushRef="#br0">1 0 24575,'0'1'0,"1"0"0,-1 1 0,0-1 0,1 0 0,-1 0 0,1 0 0,0-1 0,-1 1 0,1 0 0,0 0 0,-1 0 0,1 0 0,0-1 0,0 1 0,0 0 0,0-1 0,0 1 0,0 0 0,0-1 0,2 1 0,26 11 0,-21-9 0,167 67 0,478 170 0,-513-206 0,189 21 0,-60-13 0,-209-30-28,365 63-1136,4-27 190,663-36 974,-685-16 0,7263 2-265,-3913 4 175,1147-2-533,-4873 0-4424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12:13.232"/>
    </inkml:context>
    <inkml:brush xml:id="br0">
      <inkml:brushProperty name="width" value="0.05" units="cm"/>
      <inkml:brushProperty name="height" value="0.05" units="cm"/>
    </inkml:brush>
  </inkml:definitions>
  <inkml:trace contextRef="#ctx0" brushRef="#br0">1 0 24575,'693'15'0,"460"-3"-2345,-731-14 2514,7712 2-1441,-7980 4 1272,-1 7 0,191 38 0,832 184 0,-381-132 368,4-79 379,-698-23-673,-67 1-6006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51.488"/>
    </inkml:context>
    <inkml:brush xml:id="br0">
      <inkml:brushProperty name="width" value="0.05" units="cm"/>
      <inkml:brushProperty name="height" value="0.05" units="cm"/>
      <inkml:brushProperty name="color" value="#F6630D"/>
    </inkml:brush>
  </inkml:definitions>
  <inkml:trace contextRef="#ctx0" brushRef="#br0">0 1 24575,'3278'0'-10500,"-1093"0"7843,-366 0 4880,-1 0 5327,-1788 0-12357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12:14.939"/>
    </inkml:context>
    <inkml:brush xml:id="br0">
      <inkml:brushProperty name="width" value="0.05" units="cm"/>
      <inkml:brushProperty name="height" value="0.05" units="cm"/>
    </inkml:brush>
  </inkml:definitions>
  <inkml:trace contextRef="#ctx0" brushRef="#br0">1 104 24575,'6686'0'-4072,"-6492"-1"4072,224-31 0,267-33-300,417 62-961,-536 7 1341,168-7 7,764 6-65,-881 26 372,-379-14 1514,380-9 1195,-361-8-3064,596 2-39,-827 2 0,-1 0 0,31 7 0,-36-5 0,0 0 0,0-2 0,1 0 0,23-2 0,-40-1 0,1 0 0,-1 0 0,0-1 0,0 1 0,0-1 0,0 0 0,0 0 0,-1 0 0,1-1 0,0 1 0,-1-1 0,0 0 0,5-5 0,-4 4 0,0 0 0,0 1 0,1-1 0,-1 1 0,1 0 0,0 0 0,0 0 0,7-2 0,7 0 0,0 2 0,0 0 0,1 1 0,-1 1 0,0 0 0,1 2 0,-1 0 0,0 1 0,1 1 0,-1 1 0,19 7 0,-3 0 0,1 3 0,-1 0 0,-1 3 0,55 35 0,30 34-536,179 168-1,-148-120 192,182 144-1741,465 296 0,-448-366 1572,-241-152 461,150 56-1,-251-110 132,10 5 520,0-1 1,0-1-1,30 5 1,-42-10-433,-1 1 1,0-1 0,1 0-1,-1 0 1,1-1-1,-1 1 1,0-1-1,0 0 1,1 0-1,-1 0 1,0-1 0,0 1-1,0-1 1,0 0-1,0 0 1,-1-1-1,1 1 1,-1-1-1,1 1 1,4-6-1,1-5-255,1 0-1,-2-1 0,0 0 0,0-1 1,5-16-1,-9 22-495,7-18-6241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48.059"/>
    </inkml:context>
    <inkml:brush xml:id="br0">
      <inkml:brushProperty name="width" value="0.05" units="cm"/>
      <inkml:brushProperty name="height" value="0.05" units="cm"/>
      <inkml:brushProperty name="color" value="#F6630D"/>
    </inkml:brush>
  </inkml:definitions>
  <inkml:trace contextRef="#ctx0" brushRef="#br0">0 56 24575,'2977'0'-7383,"2"0"5370,6756 0 11121,-5567 0-8820,-4097-3-288,0-2 0,118-25 0,-128 21 0,1 4 0,-1 2 0,77 5 0,-24 1 0,-23-3-1365,-68 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49.387"/>
    </inkml:context>
    <inkml:brush xml:id="br0">
      <inkml:brushProperty name="width" value="0.05" units="cm"/>
      <inkml:brushProperty name="height" value="0.05" units="cm"/>
      <inkml:brushProperty name="color" value="#F6630D"/>
    </inkml:brush>
  </inkml:definitions>
  <inkml:trace contextRef="#ctx0" brushRef="#br0">1 76 24575,'7041'0'-7975,"3522"0"11125,-10279-2-2533,332-44 0,-611 45-614,256-26 588,-235 27-5785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50.635"/>
    </inkml:context>
    <inkml:brush xml:id="br0">
      <inkml:brushProperty name="width" value="0.05" units="cm"/>
      <inkml:brushProperty name="height" value="0.05" units="cm"/>
      <inkml:brushProperty name="color" value="#F6630D"/>
    </inkml:brush>
  </inkml:definitions>
  <inkml:trace contextRef="#ctx0" brushRef="#br0">0 1 24575,'9'4'0,"1"-1"0,0 0 0,-1-1 0,1 0 0,0 0 0,0-1 0,14 0 0,7 1 0,38 4 64,610 41-1174,912-43-4393,-852-7 3967,9224 3 7695,-4905 0-5598,-5029 0-7387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51.807"/>
    </inkml:context>
    <inkml:brush xml:id="br0">
      <inkml:brushProperty name="width" value="0.05" units="cm"/>
      <inkml:brushProperty name="height" value="0.05" units="cm"/>
      <inkml:brushProperty name="color" value="#F6630D"/>
    </inkml:brush>
  </inkml:definitions>
  <inkml:trace contextRef="#ctx0" brushRef="#br0">0 0 24575,'21'2'0,"0"0"0,38 10 0,-4-1 0,221 25-722,410 1-1,1584-37-6570,-1021-2 6195,3702 2-2598,-2829 0 6753,-268 0 5979,-1827 0-15788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3:53.045"/>
    </inkml:context>
    <inkml:brush xml:id="br0">
      <inkml:brushProperty name="width" value="0.05" units="cm"/>
      <inkml:brushProperty name="height" value="0.05" units="cm"/>
      <inkml:brushProperty name="color" value="#F6630D"/>
    </inkml:brush>
  </inkml:definitions>
  <inkml:trace contextRef="#ctx0" brushRef="#br0">0 0 24575,'13'2'0,"1"0"0,-1 0 0,-1 1 0,1 1 0,0 0 0,17 8 0,39 12 0,-25-15 3,1-2 0,57 1 0,96-8-51,-101-1-146,1574-1-7794,1 1 3467,335 1 2550,1004 0 3199,225 1 946,-1320-1-280,-65 0-1544,-620 0 6249,-1200 0-12322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06.68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08.627"/>
    </inkml:context>
    <inkml:brush xml:id="br0">
      <inkml:brushProperty name="width" value="0.05" units="cm"/>
      <inkml:brushProperty name="height" value="0.05" units="cm"/>
      <inkml:brushProperty name="color" value="#FFC114"/>
    </inkml:brush>
  </inkml:definitions>
  <inkml:trace contextRef="#ctx0" brushRef="#br0">0 126 24575,'21'-1'0,"0"-1"0,25-6 0,29-3 0,396 6-26,-267 7-876,6396-1 952,-3430-2 72,-3112-1 35,-1-4-1,60-13 1,49-5 129,-126 19-286,-1-2 0,58-17 0,-82 20-455,-1 1 0,25-2 0,-20 4-6371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10.381"/>
    </inkml:context>
    <inkml:brush xml:id="br0">
      <inkml:brushProperty name="width" value="0.05" units="cm"/>
      <inkml:brushProperty name="height" value="0.05" units="cm"/>
      <inkml:brushProperty name="color" value="#FFC114"/>
    </inkml:brush>
  </inkml:definitions>
  <inkml:trace contextRef="#ctx0" brushRef="#br0">0 1 24575,'6993'0'0,"-6567"36"0,-55 0 0,180-35 0,-9 0 0,-451 6 0,148 30 0,-144-19 0,-12-8 0,0-4 0,138-8 0,-73 0 0,430 16 0,222-2 0,-497-14 0,6571 2-1365,-6846 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13.745"/>
    </inkml:context>
    <inkml:brush xml:id="br0">
      <inkml:brushProperty name="width" value="0.05" units="cm"/>
      <inkml:brushProperty name="height" value="0.05" units="cm"/>
      <inkml:brushProperty name="color" value="#FFC114"/>
    </inkml:brush>
  </inkml:definitions>
  <inkml:trace contextRef="#ctx0" brushRef="#br0">0 965 24575,'187'-12'0,"-20"0"0,884 10-612,-535 4 403,7333-2 1030,-7843 0-821,0 0 0,0-1 0,0 0 0,0 0 0,0 0 0,0 0 0,0-1 0,-1 0 0,1-1 0,-1 1 0,1-1 0,-1 0 0,0 0 0,0 0 0,0-1 0,-1 0 0,1 0 0,-1 0 0,0-1 0,0 1 0,0-1 0,-1 0 0,1 0 0,-1 0 0,-1-1 0,1 1 0,-1-1 0,0 1 0,0-1 0,0 0 0,-1 0 0,1-11 0,4-52 0,-6-130 0,-3 83 0,2 109 0,-3-103 0,2 98 0,1 0 0,-2 0 0,0 0 0,0 0 0,-1 1 0,-10-22 0,12 30 0,-1 0 0,1 0 0,0 1 0,-1-1 0,0 1 0,1 0 0,-1-1 0,0 1 0,0 0 0,0 1 0,-1-1 0,1 1 0,0-1 0,-1 1 0,1 0 0,0 0 0,-1 0 0,1 1 0,-6-1 0,-10 0 0,0 0 0,-29 4 0,17-2 0,-1082 4 0,609-7 0,-205-40-916,445 20 991,-68-14-75,-19-1 0,-664-2-47,-2 39-28,439 2 58,-2574-2 997,3139 0-980,-1 1 0,1 0 0,0 1 0,0 0 0,0 1 0,1 1 0,-1 0 0,1 1 0,-1 0 0,1 1 0,-18 11 0,28-14 0,-1-1 0,1 0 0,0 1 0,0-1 0,0 1 0,0 0 0,1 0 0,-1 0 0,1 0 0,-1 0 0,1 0 0,0 0 0,-1 6 0,-3 50 0,5-50 0,0 1 0,-1 0 0,0 0 0,-1-1 0,-2 11 0,-4-4 0,1 0 0,-2-1 0,0 0 0,-1-1 0,0 0 0,-1 0 0,-1-1 0,0-1 0,-1 0 0,0 0 0,-1-1 0,-25 15 0,36-24-59,-1 0 0,1 1-1,0-1 1,0 1-1,1 0 1,-1 0 0,0 0-1,1 0 1,0 0 0,0 1-1,0-1 1,0 1 0,0-1-1,1 1 1,0 0-1,-1 0 1,1 0 0,1-1-1,-1 1 1,0 0 0,1 0-1,0 5 1,-1 11-6767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03:52.519"/>
    </inkml:context>
    <inkml:brush xml:id="br0">
      <inkml:brushProperty name="width" value="0.05" units="cm"/>
      <inkml:brushProperty name="height" value="0.05" units="cm"/>
      <inkml:brushProperty name="color" value="#F6630D"/>
    </inkml:brush>
  </inkml:definitions>
  <inkml:trace contextRef="#ctx0" brushRef="#br0">0 0 24575,'7'1'0,"-1"0"0,0 0 0,1 1 0,-1 0 0,0 0 0,0 0 0,0 1 0,7 4 0,28 10 0,195 31 0,-81-19 0,-79-13-257,846 150-5130,182-96-587,8-61 3081,-931-9 2775,3214-3-2310,-1672 1 4475,-2 1 7157,-1686 1-11589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15.531"/>
    </inkml:context>
    <inkml:brush xml:id="br0">
      <inkml:brushProperty name="width" value="0.05" units="cm"/>
      <inkml:brushProperty name="height" value="0.05" units="cm"/>
      <inkml:brushProperty name="color" value="#FFC114"/>
    </inkml:brush>
  </inkml:definitions>
  <inkml:trace contextRef="#ctx0" brushRef="#br0">1 300 24575,'4'-1'0,"-1"0"0,1-1 0,-1 1 0,1-1 0,-1 0 0,0 0 0,0 0 0,1 0 0,-1 0 0,4-5 0,5-2 0,25-20 0,-30 22 0,1 0 0,-1 1 0,1 0 0,0 1 0,1 0 0,-1 0 0,1 1 0,0 0 0,0 1 0,0-1 0,13-1 0,642-122 0,-632 120 0,58-9 1,1 3 1,95 0-1,187 13-20,-183 2-63,2462-1 179,-2240 12-97,-31-1 0,788-11 0,-547-3 0,-302 16 0,-23-1 0,1586-12 0,-913-3 0,7460 2-1365,-8409 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48:17.223"/>
    </inkml:context>
    <inkml:brush xml:id="br0">
      <inkml:brushProperty name="width" value="0.05" units="cm"/>
      <inkml:brushProperty name="height" value="0.05" units="cm"/>
      <inkml:brushProperty name="color" value="#FFC114"/>
    </inkml:brush>
  </inkml:definitions>
  <inkml:trace contextRef="#ctx0" brushRef="#br0">1 344 24575,'4113'0'-2382,"-3272"32"2304,-764-27 17,1085 10-713,-720-18 654,5920 3 3535,-6349 0-3415,1-1 0,-1 0 0,0-1 0,14-3 0,-22 4 0,-1-1 0,0 1 0,0-1 0,0 1 0,0-1 0,0 0 0,0-1 0,0 1 0,-1-1 0,1 1 0,-1-1 0,0 0 0,0-1 0,0 1 0,5-7 0,0-5 0,0 0 0,-1-1 0,-1 0 0,0 0 0,-1-1 0,-1 1 0,-1-1 0,0 0 0,0-32 0,-2 33 44,1 1 0,6-28-1,2-9-1539,-8 33-5330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18:52.947"/>
    </inkml:context>
    <inkml:brush xml:id="br0">
      <inkml:brushProperty name="width" value="0.05" units="cm"/>
      <inkml:brushProperty name="height" value="0.05" units="cm"/>
      <inkml:brushProperty name="color" value="#F6630D"/>
    </inkml:brush>
  </inkml:definitions>
  <inkml:trace contextRef="#ctx0" brushRef="#br0">1 275 24575,'9357'0'0,"-9278"-4"0,0-3 0,84-19 0,-78 10 0,128-6 0,438 21 0,-303 4 0,1107-3 0,-1374-2 0,127-20 0,75-33 0,-230 46 0,0 3 0,0 2 0,56 4 0,28-2 0,0-9 0,50-2 0,1084 11 0,-619 4 0,-554 0 0,109-4 0,-189-1 0,0 0 0,0-1 0,-1-1 0,22-9 0,37-10 0,-26 15 0,1 2 0,52-1 0,105 8 0,-115 1 0,648 1-1365,-718-2-5461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18:57.532"/>
    </inkml:context>
    <inkml:brush xml:id="br0">
      <inkml:brushProperty name="width" value="0.05" units="cm"/>
      <inkml:brushProperty name="height" value="0.05" units="cm"/>
      <inkml:brushProperty name="color" value="#F6630D"/>
    </inkml:brush>
  </inkml:definitions>
  <inkml:trace contextRef="#ctx0" brushRef="#br0">1 886 24575,'8'-1'0,"1"0"0,0 0 0,0-1 0,14-5 0,7-1 0,43-5 0,140-6 0,79 19 0,-159 1 0,5072 3 0,-2763-6 0,8077 2 0,-10501 1 0,1 1 0,32 7 0,-31-4 0,0-2 0,23 2 0,-34-4 0,0 0 0,0 1 0,0 0 0,-1 1 0,1 0 0,14 8 0,-17-8 0,0 0 0,0 0 0,1-1 0,-1 0 0,0 0 0,1 0 0,0-1 0,-1 1 0,1-2 0,0 1 0,-1-1 0,13-1 0,-16 0 0,0 0 0,0 0 0,0-1 0,-1 1 0,1-1 0,0 0 0,-1 0 0,1 0 0,-1 0 0,0 0 0,1 0 0,-1 0 0,0-1 0,-1 1 0,1-1 0,0 0 0,-1 0 0,1 1 0,-1-1 0,0 0 0,0 0 0,0 0 0,0 0 0,-1 0 0,1-6 0,2-10 0,-2 0 0,0 0 0,-2-22 0,0 22 0,-3-562-333,4 461-699,0 99-5794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0:21.821"/>
    </inkml:context>
    <inkml:brush xml:id="br0">
      <inkml:brushProperty name="width" value="0.05" units="cm"/>
      <inkml:brushProperty name="height" value="0.05" units="cm"/>
      <inkml:brushProperty name="color" value="#F6630D"/>
    </inkml:brush>
  </inkml:definitions>
  <inkml:trace contextRef="#ctx0" brushRef="#br0">1 36 24575,'26'1'0,"47"9"0,6 1 0,-25-8 0,-1-1 0,-1 2 0,90 20 0,29 32 0,-32-10 0,46-2 0,-147-36 0,96 16 0,242 12 0,140-32 0,-334-5 0,12-2 0,250 6 0,-306 11 0,-51-4 0,52 13 0,-90-13 0,60 5 0,304-11 0,-223-6 0,3538 2 0,-3667-4 0,0-3 0,0-2 0,93-27 0,-5 1 0,-59 15 0,-35 7 0,1 3 0,77-5 0,-88 11 0,82-17 0,-82 11 0,73-5 0,154 16 0,17-2 0,-166-10 0,36-2 0,775 11 0,-452 4 0,4749-2 0,-5173-3 0,0-4 0,0-2 0,0-2 0,66-23 0,117-21 0,-197 50-88,-19 2-231,0 0 0,1-2-1,38-12 1,-50 11-6507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0:24.859"/>
    </inkml:context>
    <inkml:brush xml:id="br0">
      <inkml:brushProperty name="width" value="0.05" units="cm"/>
      <inkml:brushProperty name="height" value="0.05" units="cm"/>
      <inkml:brushProperty name="color" value="#F6630D"/>
    </inkml:brush>
  </inkml:definitions>
  <inkml:trace contextRef="#ctx0" brushRef="#br0">0 223 24575,'11604'0'0,"-11570"-2"0,0-2 0,0-1 0,33-9 0,-29 5 0,74-6 0,288 13 0,-197 4 0,4717-2 0,-4887-2 0,-1-2 0,0-1 0,-1-1 0,53-18 0,39-8 0,-81 24 0,215-36 0,-123 23 0,-78 11 0,2 2 0,72-2 0,476 12-1365,-585-2-5461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0:30.920"/>
    </inkml:context>
    <inkml:brush xml:id="br0">
      <inkml:brushProperty name="width" value="0.05" units="cm"/>
      <inkml:brushProperty name="height" value="0.05" units="cm"/>
      <inkml:brushProperty name="color" value="#F6630D"/>
    </inkml:brush>
  </inkml:definitions>
  <inkml:trace contextRef="#ctx0" brushRef="#br0">560 584 24575,'0'2'0,"1"-1"0,-1 1 0,0 0 0,1 0 0,0-1 0,-1 1 0,1 0 0,0-1 0,0 1 0,0-1 0,0 1 0,0-1 0,0 1 0,1-1 0,-1 0 0,0 0 0,1 0 0,-1 0 0,1 0 0,-1 0 0,1 0 0,-1 0 0,1 0 0,0-1 0,0 1 0,3 0 0,47 10 0,128-2 0,-33-4 0,784 12 0,-610-20 0,9359 3 0,-9673 1 0,-1-2 0,0 1 0,1-1 0,-1 0 0,0 0 0,0 0 0,9-4 0,-12 4 0,0-1 0,-1 1 0,1-1 0,-1 0 0,1 0 0,-1 0 0,0 0 0,0 0 0,1 0 0,-2-1 0,1 1 0,0-1 0,0 1 0,-1-1 0,1 0 0,-1 1 0,2-5 0,11-32 0,-6 22 0,-2 0 0,0-1 0,-1 0 0,-1 0 0,3-26 0,-2 3 0,2 1 0,23-79 0,1-3 0,-6 9 0,-27 290 0,4-89 0,0 15 0,-5 114 0,2-209 0,0 1 0,-1-1 0,0 0 0,-1 0 0,0 0 0,0 0 0,-1 0 0,0 0 0,0-1 0,-1 0 0,0 0 0,0 0 0,-1-1 0,1 1 0,-1-1 0,-1 0 0,1-1 0,-1 0 0,0 0 0,0 0 0,-1-1 0,1 0 0,-1-1 0,0 1 0,0-1 0,0-1 0,-1 0 0,1 0 0,0 0 0,-1-1 0,-13 0 0,-267-2 0,142-1 0,214 3 0,80-2 0,-80-11 0,-49 8 0,1 0 0,25-1 0,-38 5 0,0 0 0,0 0 0,0-1 0,0 0 0,-1 0 0,1-1 0,0 0 0,-1 0 0,1 0 0,-1 0 0,0-1 0,0 0 0,7-5 0,-5 2 0,0-1 0,-1-1 0,1 1 0,-1-1 0,-1 0 0,1 0 0,3-11 0,5-7 0,-2-1 0,-2 0 0,14-50 0,9-89 0,-27 130 0,1-22 0,-5 37 0,1 1 0,7-29 0,-9 43 0,2 0 0,-1 0 0,0 0 0,1 1 0,0-1 0,0 1 0,1-1 0,0 1 0,0 0 0,0 1 0,0-1 0,6-4 0,-10 9 0,1 0 0,-1 0 0,1-1 0,-1 1 0,0 0 0,1 0 0,-1-1 0,0 1 0,1 0 0,-1-1 0,0 1 0,0 0 0,1-1 0,-1 1 0,0 0 0,0-1 0,1 1 0,-1-1 0,0 1 0,0 0 0,0-1 0,0 1 0,0-1 0,0 1 0,0 0 0,0-1 0,0 1 0,0-1 0,0 0 0,-11-3 0,-32 5 0,32-1 0,-1077 5 0,600-7 0,-1394 2 188,-2675 0-2445,1520 0 4326,3015 1-2069,1 2 0,-1 0 0,1 2 0,-25 7 0,21-4 0,0-2 0,-42 5 0,17-5 0,0 2 0,-65 19 0,63-13 0,-44 5 0,-138 10 0,46-8 0,186-21 0,0 1 0,-1-1 0,1 0 0,0 1 0,0-1 0,0 1 0,-1 0 0,1-1 0,0 1 0,0 0 0,0 1 0,0-1 0,0 0 0,1 0 0,-1 1 0,0-1 0,-2 4 0,3-4 0,1 1 0,0-1 0,0 1 0,-1-1 0,1 1 0,0-1 0,0 1 0,0-1 0,1 1 0,-1-1 0,0 1 0,0-1 0,1 0 0,-1 1 0,1-1 0,-1 0 0,1 1 0,0-1 0,0 0 0,-1 1 0,1-1 0,0 0 0,0 0 0,0 0 0,0 0 0,0 0 0,2 1 0,214 209 0,-203-195 0,2-2 0,0 0 0,1 0 0,28 16 0,-34-24 0,1 0 0,0-1 0,0 0 0,0-1 0,1 0 0,-1-1 0,1-1 0,23 2 0,324-2 0,-170-5 0,1000 3-1365,-1168 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1:33.365"/>
    </inkml:context>
    <inkml:brush xml:id="br0">
      <inkml:brushProperty name="width" value="0.05" units="cm"/>
      <inkml:brushProperty name="height" value="0.05" units="cm"/>
      <inkml:brushProperty name="color" value="#F6630D"/>
    </inkml:brush>
  </inkml:definitions>
  <inkml:trace contextRef="#ctx0" brushRef="#br0">1 28 24575,'15'-1'0,"-1"0"0,27-7 0,15-1 0,438 1-16,-303 10-535,7657 0 1177,-4049-4-685,-3443 27 59,-36 0 0,545-23 0,-424-5 0,-203 2 0,261 3 0,-304 10 0,65 2 0,4875-15-1365,-5114 1-5461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1:36.464"/>
    </inkml:context>
    <inkml:brush xml:id="br0">
      <inkml:brushProperty name="width" value="0.05" units="cm"/>
      <inkml:brushProperty name="height" value="0.05" units="cm"/>
      <inkml:brushProperty name="color" value="#F6630D"/>
    </inkml:brush>
  </inkml:definitions>
  <inkml:trace contextRef="#ctx0" brushRef="#br0">0 556 24575,'84'3'0,"140"22"0,-124-12 0,103-1 0,104-14 0,-101 0 0,12433 2 0,-12615 1 0,-1 1 0,29 7 0,35 3 0,450-10 0,-274-4 0,4496 2 0,-4756 0 0,1 0 0,-1 0 0,1 0 0,-1 0 0,1-1 0,-1 1 0,1-1 0,-1 0 0,0 0 0,1-1 0,-1 1 0,0 0 0,0-1 0,0 0 0,3-2 0,-4 1 0,0 1 0,0-1 0,0 0 0,0 1 0,-1-1 0,1 0 0,-1 0 0,0 0 0,0-1 0,0 1 0,0 0 0,0 0 0,-1-1 0,1 1 0,-1-7 0,0-88 0,-1 63 0,2 0 0,5-39 0,2 7 0,-1-122 0,-3 146-1365,1 27-5461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1:37.073"/>
    </inkml:context>
    <inkml:brush xml:id="br0">
      <inkml:brushProperty name="width" value="0.05" units="cm"/>
      <inkml:brushProperty name="height" value="0.05" units="cm"/>
      <inkml:brushProperty name="color" value="#F6630D"/>
    </inkml:brush>
  </inkml:definitions>
  <inkml:trace contextRef="#ctx0" brushRef="#br0">1 1 24575,'25'1'0,"1"2"0,-1 0 0,32 10 0,26 3 0,425 23 37,3-39-215,-209-2-1046,-283 2-5602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2:59:30.380"/>
    </inkml:context>
    <inkml:brush xml:id="br0">
      <inkml:brushProperty name="width" value="0.05" units="cm"/>
      <inkml:brushProperty name="height" value="0.05" units="cm"/>
      <inkml:brushProperty name="color" value="#F6630D"/>
    </inkml:brush>
  </inkml:definitions>
  <inkml:trace contextRef="#ctx0" brushRef="#br0">15 0 24575,'0'1'0,"-1"-1"0,0 0 0,0 0 0,0 1 0,1-1 0,-1 0 0,0 1 0,1-1 0,-1 1 0,0-1 0,1 1 0,-1-1 0,1 1 0,-1 0 0,1-1 0,-1 1 0,1-1 0,-1 1 0,1 0 0,-1 0 0,1-1 0,0 1 0,-1 0 0,1 0 0,0-1 0,0 1 0,0 0 0,0 0 0,0 0 0,0 0 0,0-1 0,0 1 0,0 0 0,0 0 0,0 0 0,0-1 0,0 1 0,1 0 0,-1 0 0,0-1 0,1 1 0,-1 0 0,0 0 0,1-1 0,-1 1 0,1 0 0,-1-1 0,1 1 0,0-1 0,-1 1 0,2 0 0,4 2 0,-1-1 0,1 1 0,1-1 0,-1-1 0,0 1 0,0-1 0,1 0 0,-1-1 0,0 1 0,12-2 0,1 1 0,605 3-926,-318-6-638,1506 2-2573,915 2 7253,-525-1-409,-1563 13-3613,-49 0 197,2838-11 2076,-1657-4-863,1288 2-1321,-3024 0-6009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1:39.320"/>
    </inkml:context>
    <inkml:brush xml:id="br0">
      <inkml:brushProperty name="width" value="0.05" units="cm"/>
      <inkml:brushProperty name="height" value="0.05" units="cm"/>
      <inkml:brushProperty name="color" value="#F6630D"/>
    </inkml:brush>
  </inkml:definitions>
  <inkml:trace contextRef="#ctx0" brushRef="#br0">0 29 24575,'35'-1'-8299,"-1"0"3942,7-2 2833,20-3 3904,19-2 2128,-27 5-5432,258-3 8996,155 7-8107,-113 2 214,11961-3-179,-12223 4 0,-1 4 0,0 4 0,149 39 0,-196-41 0,1-3 0,77 3 0,92-12 0,-75-1 0,-41 3 0,5-2 0,1 5 0,110 16 0,-99-3 0,140 2 0,118-19 0,-154-1 0,3246 2-1365,-3443 0-5461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1:42.884"/>
    </inkml:context>
    <inkml:brush xml:id="br0">
      <inkml:brushProperty name="width" value="0.05" units="cm"/>
      <inkml:brushProperty name="height" value="0.05" units="cm"/>
      <inkml:brushProperty name="color" value="#F6630D"/>
    </inkml:brush>
  </inkml:definitions>
  <inkml:trace contextRef="#ctx0" brushRef="#br0">274 1138 24575,'2066'0'-999,"-2059"1"1100,1-1 1,-1-1-1,1 0 0,0 0 1,-1 0-1,0-1 1,15-4-1,-20 4-93,1 1 0,-1-1-1,0 1 1,1-1 0,-1 0 0,0 0 0,0 0 0,0 0 0,0 0-1,0-1 1,-1 1 0,1 0 0,-1-1 0,1 0 0,-1 1-1,0-1 1,0 0 0,0 1 0,0-1 0,-1 0 0,1 0 0,-1 0-1,0-3 1,1-17-8,-2 0 0,-1 0 0,0 0 0,-2 1 0,-1-1 0,-8-23 0,-10-61 0,-19-92 0,13 76 0,22 67 0,7 48 0,0-1 0,-1 0 0,0 1 0,-1-1 0,1 1 0,-2-1 0,1 1 0,-1 0 0,-1 0 0,0 0 0,-7-12 0,4 12 0,1 1 0,-2-1 0,1 1 0,-1 1 0,0-1 0,-1 2 0,-16-10 0,-70-27 0,64 31 0,-22-9 0,-104-22 0,-60 3 0,53 11 0,48 10 0,-187-7 0,-120 26 0,159 3 0,230-5 0,19 0 0,1 0 0,-1 2 0,-22 2 0,33-2 0,0 0 0,-1 0 0,1 1 0,0-1 0,0 1 0,0 0 0,0 0 0,0 0 0,1 1 0,-1 0 0,1-1 0,-1 1 0,1 0 0,0 0 0,0 1 0,-3 3 0,-52 85 0,38-57 0,-2-1 0,-32 38 0,48-66 0,1-1 0,0 2 0,0-1 0,1 0 0,0 1 0,0 0 0,0 0 0,1 0 0,0 1 0,0-1 0,1 1 0,0-1 0,0 1 0,1 0 0,0 0 0,0 9 0,1 78 0,4 0 0,4 0 0,22 101 0,-23-153-60,-5-23-266,2-1-1,0 1 1,10 29 0,-4-27-6500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2:34.058"/>
    </inkml:context>
    <inkml:brush xml:id="br0">
      <inkml:brushProperty name="width" value="0.05" units="cm"/>
      <inkml:brushProperty name="height" value="0.05" units="cm"/>
      <inkml:brushProperty name="color" value="#F6630D"/>
    </inkml:brush>
  </inkml:definitions>
  <inkml:trace contextRef="#ctx0" brushRef="#br0">1 828 24575,'67'14'-55,"0"-3"1,85 2-1,-97-9-272,987 27-6165,-952-30 6203,382 0-2798,1271-81-1102,-12-160 2454,-799 33 1637,-13-29 790,-836 213-378,75-19 1631,188-27 0,-290 64 776,-21 5-2148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02:57.94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29:35.361"/>
    </inkml:context>
    <inkml:brush xml:id="br0">
      <inkml:brushProperty name="width" value="0.05" units="cm"/>
      <inkml:brushProperty name="height" value="0.05" units="cm"/>
    </inkml:brush>
  </inkml:definitions>
  <inkml:trace contextRef="#ctx0" brushRef="#br0">0 0 24575,'4'0'0,"6"0"0,5 0 0,4 0 0,4 0 0,1 0 0,2 0 0,-5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2:17.045"/>
    </inkml:context>
    <inkml:brush xml:id="br0">
      <inkml:brushProperty name="width" value="0.05" units="cm"/>
      <inkml:brushProperty name="height" value="0.05" units="cm"/>
      <inkml:brushProperty name="color" value="#FFC114"/>
    </inkml:brush>
  </inkml:definitions>
  <inkml:trace contextRef="#ctx0" brushRef="#br0">1 0 24575,'4'0'0,"6"0"0,0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3:42.478"/>
    </inkml:context>
    <inkml:brush xml:id="br0">
      <inkml:brushProperty name="width" value="0.05" units="cm"/>
      <inkml:brushProperty name="height" value="0.05" units="cm"/>
      <inkml:brushProperty name="color" value="#FFC114"/>
    </inkml:brush>
  </inkml:definitions>
  <inkml:trace contextRef="#ctx0" brushRef="#br0">1 152 24575,'8'-1'0,"0"1"0,0-2 0,0 1 0,9-4 0,13-2 0,220-43 0,-113 20 0,200-17 0,372 38-1977,-458 12 1365,6333 0-311,-3459-5 625,6078 2 2629,-9182 0-9043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3:43.703"/>
    </inkml:context>
    <inkml:brush xml:id="br0">
      <inkml:brushProperty name="width" value="0.05" units="cm"/>
      <inkml:brushProperty name="height" value="0.05" units="cm"/>
      <inkml:brushProperty name="color" value="#FFC114"/>
    </inkml:brush>
  </inkml:definitions>
  <inkml:trace contextRef="#ctx0" brushRef="#br0">1 250 24575,'8'-1'0,"0"0"0,0-1 0,0 0 0,0-1 0,-1 0 0,12-5 0,11-4 0,22-3 0,63-8 0,-59 13 0,30-2 0,1 4 0,163 6 0,-135 4 0,4424 1-3207,-2360-5 2153,6736 2-3170,-8138-15 4246,-6-54-701,-374 8 2711,-360 56-3113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3:44.765"/>
    </inkml:context>
    <inkml:brush xml:id="br0">
      <inkml:brushProperty name="width" value="0.05" units="cm"/>
      <inkml:brushProperty name="height" value="0.05" units="cm"/>
      <inkml:brushProperty name="color" value="#FFC114"/>
    </inkml:brush>
  </inkml:definitions>
  <inkml:trace contextRef="#ctx0" brushRef="#br0">1 449 24575,'4'1'0,"-1"1"0,1 0 0,0-1 0,-1 1 0,1 1 0,-1-1 0,1 0 0,-1 1 0,0 0 0,0 0 0,0 0 0,2 3 0,3 2 0,23 23 0,-10-11 0,44 36 0,-56-50 0,1-1 0,-1 1 0,1-1 0,0-1 0,0 0 0,1 0 0,-1-1 0,20 4 0,35-1 0,131-3 0,-117-5 0,112-5-948,-1-8 1,368-78-1,-265 18 738,320-128 0,-242 39-693,-234 99 1155,-83 44-175,-36 17-4431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23:53:45.378"/>
    </inkml:context>
    <inkml:brush xml:id="br0">
      <inkml:brushProperty name="width" value="0.05" units="cm"/>
      <inkml:brushProperty name="height" value="0.05" units="cm"/>
      <inkml:brushProperty name="color" value="#FFC114"/>
    </inkml:brush>
  </inkml:definitions>
  <inkml:trace contextRef="#ctx0" brushRef="#br0">11 582 24575,'0'0'0,"0"0"0,-1 0 0,1 0 0,0 0 0,-1 0 0,1 0 0,-1 0 0,1 0 0,0 0 0,-1 0 0,1 0 0,0 0 0,-1 0 0,1 1 0,0-1 0,-1 0 0,1 0 0,0 0 0,-1 0 0,1 1 0,0-1 0,0 0 0,-1 0 0,1 1 0,0-1 0,0 0 0,-1 1 0,1-1 0,0 0 0,0 0 0,0 1 0,0-1 0,-1 0 0,1 1 0,0-1 0,0 1 0,0-1 0,0 1 0,6 16 0,18 14 0,-18-26 0,1-1 0,0 1 0,0-1 0,0 0 0,1-1 0,-1 0 0,1 0 0,0 0 0,0-1 0,10 1 0,12 2 0,45-1 0,-25-1 0,56 5 113,433 24-1542,148-40-2203,-1-60 452,-326 6 2618,-3-16 1,655-235-1,-922 278 1357,163-91-1,-192 88-761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12/19/2022</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E6413-6996-438B-99C6-254778827501}" type="datetime1">
              <a:rPr lang="en-US" altLang="en-US" sz="1200" smtClean="0"/>
              <a:pPr/>
              <a:t>12/19/2022</a:t>
            </a:fld>
            <a:endParaRPr lang="en-US" altLang="en-US" sz="1200"/>
          </a:p>
        </p:txBody>
      </p:sp>
      <p:sp>
        <p:nvSpPr>
          <p:cNvPr id="8195"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C2144F-7ACB-44E4-8180-B9D22036309A}" type="slidenum">
              <a:rPr lang="en-US" altLang="en-US" sz="1200" smtClean="0"/>
              <a:pPr/>
              <a:t>1</a:t>
            </a:fld>
            <a:endParaRPr lang="en-US" altLang="en-US" sz="1200"/>
          </a:p>
        </p:txBody>
      </p:sp>
      <p:sp>
        <p:nvSpPr>
          <p:cNvPr id="8196" name="Rectangle 1026"/>
          <p:cNvSpPr>
            <a:spLocks noGrp="1" noRot="1" noChangeAspect="1" noChangeArrowheads="1" noTextEdit="1"/>
          </p:cNvSpPr>
          <p:nvPr>
            <p:ph type="sldImg"/>
          </p:nvPr>
        </p:nvSpPr>
        <p:spPr>
          <a:solidFill>
            <a:srgbClr val="FFFFFF"/>
          </a:solidFill>
          <a:ln/>
        </p:spPr>
      </p:sp>
      <p:sp>
        <p:nvSpPr>
          <p:cNvPr id="81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1.png"/><Relationship Id="rId4" Type="http://schemas.openxmlformats.org/officeDocument/2006/relationships/customXml" Target="../ink/ink20.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24.png"/><Relationship Id="rId4" Type="http://schemas.openxmlformats.org/officeDocument/2006/relationships/customXml" Target="../ink/ink24.xm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2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35.xml"/><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38.png"/><Relationship Id="rId4" Type="http://schemas.openxmlformats.org/officeDocument/2006/relationships/customXml" Target="../ink/ink38.xml"/></Relationships>
</file>

<file path=ppt/slides/_rels/slide17.xml.rels><?xml version="1.0" encoding="UTF-8" standalone="yes"?>
<Relationships xmlns="http://schemas.openxmlformats.org/package/2006/relationships"><Relationship Id="rId8" Type="http://schemas.openxmlformats.org/officeDocument/2006/relationships/customXml" Target="../ink/ink43.xml"/><Relationship Id="rId3" Type="http://schemas.openxmlformats.org/officeDocument/2006/relationships/image" Target="../media/image100.png"/><Relationship Id="rId7" Type="http://schemas.openxmlformats.org/officeDocument/2006/relationships/image" Target="../media/image41.png"/><Relationship Id="rId2"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18.png"/><Relationship Id="rId5" Type="http://schemas.openxmlformats.org/officeDocument/2006/relationships/image" Target="../media/image40.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image" Target="../media/image160.png"/><Relationship Id="rId3" Type="http://schemas.openxmlformats.org/officeDocument/2006/relationships/image" Target="../media/image110.png"/><Relationship Id="rId7" Type="http://schemas.openxmlformats.org/officeDocument/2006/relationships/image" Target="../media/image130.png"/><Relationship Id="rId12" Type="http://schemas.openxmlformats.org/officeDocument/2006/relationships/customXml" Target="../ink/ink50.xml"/><Relationship Id="rId17" Type="http://schemas.openxmlformats.org/officeDocument/2006/relationships/image" Target="../media/image43.png"/><Relationship Id="rId2" Type="http://schemas.openxmlformats.org/officeDocument/2006/relationships/customXml" Target="../ink/ink45.xml"/><Relationship Id="rId16"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47.xml"/><Relationship Id="rId11" Type="http://schemas.openxmlformats.org/officeDocument/2006/relationships/image" Target="../media/image150.png"/><Relationship Id="rId5" Type="http://schemas.openxmlformats.org/officeDocument/2006/relationships/image" Target="../media/image120.png"/><Relationship Id="rId15" Type="http://schemas.openxmlformats.org/officeDocument/2006/relationships/image" Target="../media/image170.png"/><Relationship Id="rId10" Type="http://schemas.openxmlformats.org/officeDocument/2006/relationships/customXml" Target="../ink/ink49.xml"/><Relationship Id="rId4" Type="http://schemas.openxmlformats.org/officeDocument/2006/relationships/customXml" Target="../ink/ink46.xml"/><Relationship Id="rId9" Type="http://schemas.openxmlformats.org/officeDocument/2006/relationships/image" Target="../media/image140.png"/><Relationship Id="rId14" Type="http://schemas.openxmlformats.org/officeDocument/2006/relationships/customXml" Target="../ink/ink51.xml"/></Relationships>
</file>

<file path=ppt/slides/_rels/slide19.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46.png"/><Relationship Id="rId3" Type="http://schemas.openxmlformats.org/officeDocument/2006/relationships/image" Target="../media/image180.png"/><Relationship Id="rId7" Type="http://schemas.openxmlformats.org/officeDocument/2006/relationships/image" Target="../media/image200.png"/><Relationship Id="rId12" Type="http://schemas.openxmlformats.org/officeDocument/2006/relationships/customXml" Target="../ink/ink58.xml"/><Relationship Id="rId2"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45.png"/><Relationship Id="rId5" Type="http://schemas.openxmlformats.org/officeDocument/2006/relationships/image" Target="../media/image190.png"/><Relationship Id="rId15" Type="http://schemas.openxmlformats.org/officeDocument/2006/relationships/image" Target="../media/image47.png"/><Relationship Id="rId10" Type="http://schemas.openxmlformats.org/officeDocument/2006/relationships/customXml" Target="../ink/ink57.xml"/><Relationship Id="rId4" Type="http://schemas.openxmlformats.org/officeDocument/2006/relationships/customXml" Target="../ink/ink54.xml"/><Relationship Id="rId9" Type="http://schemas.openxmlformats.org/officeDocument/2006/relationships/image" Target="../media/image44.png"/><Relationship Id="rId14" Type="http://schemas.openxmlformats.org/officeDocument/2006/relationships/customXml" Target="../ink/ink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49.png"/><Relationship Id="rId3" Type="http://schemas.openxmlformats.org/officeDocument/2006/relationships/image" Target="../media/image210.png"/><Relationship Id="rId7" Type="http://schemas.openxmlformats.org/officeDocument/2006/relationships/image" Target="../media/image230.png"/><Relationship Id="rId12" Type="http://schemas.openxmlformats.org/officeDocument/2006/relationships/customXml" Target="../ink/ink65.xml"/><Relationship Id="rId2"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48.png"/><Relationship Id="rId5" Type="http://schemas.openxmlformats.org/officeDocument/2006/relationships/image" Target="../media/image220.png"/><Relationship Id="rId10" Type="http://schemas.openxmlformats.org/officeDocument/2006/relationships/customXml" Target="../ink/ink64.xml"/><Relationship Id="rId4" Type="http://schemas.openxmlformats.org/officeDocument/2006/relationships/customXml" Target="../ink/ink61.xml"/><Relationship Id="rId9" Type="http://schemas.openxmlformats.org/officeDocument/2006/relationships/image" Target="../media/image240.png"/></Relationships>
</file>

<file path=ppt/slides/_rels/slide21.xml.rels><?xml version="1.0" encoding="UTF-8" standalone="yes"?>
<Relationships xmlns="http://schemas.openxmlformats.org/package/2006/relationships"><Relationship Id="rId8" Type="http://schemas.openxmlformats.org/officeDocument/2006/relationships/customXml" Target="../ink/ink69.xml"/><Relationship Id="rId13" Type="http://schemas.openxmlformats.org/officeDocument/2006/relationships/image" Target="../media/image50.png"/><Relationship Id="rId18" Type="http://schemas.openxmlformats.org/officeDocument/2006/relationships/customXml" Target="../ink/ink74.xml"/><Relationship Id="rId3" Type="http://schemas.openxmlformats.org/officeDocument/2006/relationships/image" Target="../media/image250.png"/><Relationship Id="rId21" Type="http://schemas.openxmlformats.org/officeDocument/2006/relationships/image" Target="../media/image54.png"/><Relationship Id="rId7" Type="http://schemas.openxmlformats.org/officeDocument/2006/relationships/image" Target="../media/image270.png"/><Relationship Id="rId12" Type="http://schemas.openxmlformats.org/officeDocument/2006/relationships/customXml" Target="../ink/ink71.xml"/><Relationship Id="rId17" Type="http://schemas.openxmlformats.org/officeDocument/2006/relationships/image" Target="../media/image52.png"/><Relationship Id="rId2" Type="http://schemas.openxmlformats.org/officeDocument/2006/relationships/customXml" Target="../ink/ink66.xml"/><Relationship Id="rId16" Type="http://schemas.openxmlformats.org/officeDocument/2006/relationships/customXml" Target="../ink/ink73.xml"/><Relationship Id="rId20" Type="http://schemas.openxmlformats.org/officeDocument/2006/relationships/customXml" Target="../ink/ink75.xml"/><Relationship Id="rId1" Type="http://schemas.openxmlformats.org/officeDocument/2006/relationships/slideLayout" Target="../slideLayouts/slideLayout2.xml"/><Relationship Id="rId6" Type="http://schemas.openxmlformats.org/officeDocument/2006/relationships/customXml" Target="../ink/ink68.xml"/><Relationship Id="rId11" Type="http://schemas.openxmlformats.org/officeDocument/2006/relationships/image" Target="../media/image290.png"/><Relationship Id="rId5" Type="http://schemas.openxmlformats.org/officeDocument/2006/relationships/image" Target="../media/image260.png"/><Relationship Id="rId15" Type="http://schemas.openxmlformats.org/officeDocument/2006/relationships/image" Target="../media/image51.png"/><Relationship Id="rId10" Type="http://schemas.openxmlformats.org/officeDocument/2006/relationships/customXml" Target="../ink/ink70.xml"/><Relationship Id="rId19" Type="http://schemas.openxmlformats.org/officeDocument/2006/relationships/image" Target="../media/image53.png"/><Relationship Id="rId4" Type="http://schemas.openxmlformats.org/officeDocument/2006/relationships/customXml" Target="../ink/ink67.xml"/><Relationship Id="rId9" Type="http://schemas.openxmlformats.org/officeDocument/2006/relationships/image" Target="../media/image280.png"/><Relationship Id="rId14" Type="http://schemas.openxmlformats.org/officeDocument/2006/relationships/customXml" Target="../ink/ink72.xml"/></Relationships>
</file>

<file path=ppt/slides/_rels/slide22.xml.rels><?xml version="1.0" encoding="UTF-8" standalone="yes"?>
<Relationships xmlns="http://schemas.openxmlformats.org/package/2006/relationships"><Relationship Id="rId8" Type="http://schemas.openxmlformats.org/officeDocument/2006/relationships/customXml" Target="../ink/ink79.xml"/><Relationship Id="rId13" Type="http://schemas.openxmlformats.org/officeDocument/2006/relationships/image" Target="../media/image59.png"/><Relationship Id="rId3" Type="http://schemas.openxmlformats.org/officeDocument/2006/relationships/image" Target="../media/image30.png"/><Relationship Id="rId7" Type="http://schemas.openxmlformats.org/officeDocument/2006/relationships/image" Target="../media/image56.png"/><Relationship Id="rId12" Type="http://schemas.openxmlformats.org/officeDocument/2006/relationships/customXml" Target="../ink/ink81.xml"/><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80.xml"/><Relationship Id="rId4" Type="http://schemas.openxmlformats.org/officeDocument/2006/relationships/customXml" Target="../ink/ink77.xml"/><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470.png"/><Relationship Id="rId18" Type="http://schemas.openxmlformats.org/officeDocument/2006/relationships/customXml" Target="../ink/ink90.xml"/><Relationship Id="rId3" Type="http://schemas.openxmlformats.org/officeDocument/2006/relationships/image" Target="../media/image420.png"/><Relationship Id="rId21" Type="http://schemas.openxmlformats.org/officeDocument/2006/relationships/image" Target="../media/image510.png"/><Relationship Id="rId7" Type="http://schemas.openxmlformats.org/officeDocument/2006/relationships/image" Target="../media/image440.png"/><Relationship Id="rId12" Type="http://schemas.openxmlformats.org/officeDocument/2006/relationships/customXml" Target="../ink/ink87.xml"/><Relationship Id="rId17" Type="http://schemas.openxmlformats.org/officeDocument/2006/relationships/image" Target="../media/image490.png"/><Relationship Id="rId25" Type="http://schemas.openxmlformats.org/officeDocument/2006/relationships/image" Target="../media/image18.png"/><Relationship Id="rId2" Type="http://schemas.openxmlformats.org/officeDocument/2006/relationships/customXml" Target="../ink/ink82.xml"/><Relationship Id="rId16" Type="http://schemas.openxmlformats.org/officeDocument/2006/relationships/customXml" Target="../ink/ink89.xml"/><Relationship Id="rId20" Type="http://schemas.openxmlformats.org/officeDocument/2006/relationships/customXml" Target="../ink/ink91.xml"/><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460.png"/><Relationship Id="rId24" Type="http://schemas.openxmlformats.org/officeDocument/2006/relationships/customXml" Target="../ink/ink93.xml"/><Relationship Id="rId5" Type="http://schemas.openxmlformats.org/officeDocument/2006/relationships/image" Target="../media/image430.png"/><Relationship Id="rId15" Type="http://schemas.openxmlformats.org/officeDocument/2006/relationships/image" Target="../media/image480.png"/><Relationship Id="rId23" Type="http://schemas.openxmlformats.org/officeDocument/2006/relationships/image" Target="../media/image520.png"/><Relationship Id="rId10" Type="http://schemas.openxmlformats.org/officeDocument/2006/relationships/customXml" Target="../ink/ink86.xml"/><Relationship Id="rId19" Type="http://schemas.openxmlformats.org/officeDocument/2006/relationships/image" Target="../media/image500.png"/><Relationship Id="rId4" Type="http://schemas.openxmlformats.org/officeDocument/2006/relationships/customXml" Target="../ink/ink83.xml"/><Relationship Id="rId9" Type="http://schemas.openxmlformats.org/officeDocument/2006/relationships/image" Target="../media/image450.png"/><Relationship Id="rId14" Type="http://schemas.openxmlformats.org/officeDocument/2006/relationships/customXml" Target="../ink/ink88.xml"/><Relationship Id="rId22" Type="http://schemas.openxmlformats.org/officeDocument/2006/relationships/customXml" Target="../ink/ink92.xml"/></Relationships>
</file>

<file path=ppt/slides/_rels/slide24.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64.png"/><Relationship Id="rId3" Type="http://schemas.openxmlformats.org/officeDocument/2006/relationships/image" Target="../media/image530.png"/><Relationship Id="rId7" Type="http://schemas.openxmlformats.org/officeDocument/2006/relationships/image" Target="../media/image61.png"/><Relationship Id="rId12" Type="http://schemas.openxmlformats.org/officeDocument/2006/relationships/customXml" Target="../ink/ink99.xml"/><Relationship Id="rId2" Type="http://schemas.openxmlformats.org/officeDocument/2006/relationships/customXml" Target="../ink/ink94.xml"/><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62.png"/><Relationship Id="rId14" Type="http://schemas.openxmlformats.org/officeDocument/2006/relationships/customXml" Target="../ink/ink100.xml"/></Relationships>
</file>

<file path=ppt/slides/_rels/slide25.xml.rels><?xml version="1.0" encoding="UTF-8" standalone="yes"?>
<Relationships xmlns="http://schemas.openxmlformats.org/package/2006/relationships"><Relationship Id="rId8" Type="http://schemas.openxmlformats.org/officeDocument/2006/relationships/customXml" Target="../ink/ink104.xml"/><Relationship Id="rId13"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68.png"/><Relationship Id="rId12" Type="http://schemas.openxmlformats.org/officeDocument/2006/relationships/customXml" Target="../ink/ink106.xml"/><Relationship Id="rId2"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customXml" Target="../ink/ink103.xml"/><Relationship Id="rId11" Type="http://schemas.openxmlformats.org/officeDocument/2006/relationships/image" Target="../media/image70.png"/><Relationship Id="rId5" Type="http://schemas.openxmlformats.org/officeDocument/2006/relationships/image" Target="../media/image67.png"/><Relationship Id="rId15" Type="http://schemas.openxmlformats.org/officeDocument/2006/relationships/image" Target="../media/image72.png"/><Relationship Id="rId10" Type="http://schemas.openxmlformats.org/officeDocument/2006/relationships/customXml" Target="../ink/ink105.xml"/><Relationship Id="rId4" Type="http://schemas.openxmlformats.org/officeDocument/2006/relationships/customXml" Target="../ink/ink102.xml"/><Relationship Id="rId9" Type="http://schemas.openxmlformats.org/officeDocument/2006/relationships/image" Target="../media/image69.png"/><Relationship Id="rId14" Type="http://schemas.openxmlformats.org/officeDocument/2006/relationships/customXml" Target="../ink/ink107.xml"/></Relationships>
</file>

<file path=ppt/slides/_rels/slide26.xml.rels><?xml version="1.0" encoding="UTF-8" standalone="yes"?>
<Relationships xmlns="http://schemas.openxmlformats.org/package/2006/relationships"><Relationship Id="rId39" Type="http://schemas.openxmlformats.org/officeDocument/2006/relationships/image" Target="../media/image76.png"/><Relationship Id="rId3" Type="http://schemas.openxmlformats.org/officeDocument/2006/relationships/image" Target="../media/image650.png"/><Relationship Id="rId34" Type="http://schemas.openxmlformats.org/officeDocument/2006/relationships/customXml" Target="../ink/ink111.xml"/><Relationship Id="rId42" Type="http://schemas.openxmlformats.org/officeDocument/2006/relationships/customXml" Target="../ink/ink115.xml"/><Relationship Id="rId47" Type="http://schemas.openxmlformats.org/officeDocument/2006/relationships/image" Target="../media/image81.png"/><Relationship Id="rId50" Type="http://schemas.openxmlformats.org/officeDocument/2006/relationships/customXml" Target="../ink/ink119.xml"/><Relationship Id="rId55" Type="http://schemas.openxmlformats.org/officeDocument/2006/relationships/customXml" Target="../ink/ink122.xml"/><Relationship Id="rId33" Type="http://schemas.openxmlformats.org/officeDocument/2006/relationships/image" Target="../media/image73.png"/><Relationship Id="rId38" Type="http://schemas.openxmlformats.org/officeDocument/2006/relationships/customXml" Target="../ink/ink113.xml"/><Relationship Id="rId46" Type="http://schemas.openxmlformats.org/officeDocument/2006/relationships/customXml" Target="../ink/ink117.xml"/><Relationship Id="rId59" Type="http://schemas.openxmlformats.org/officeDocument/2006/relationships/customXml" Target="../ink/ink124.xml"/><Relationship Id="rId2" Type="http://schemas.openxmlformats.org/officeDocument/2006/relationships/customXml" Target="../ink/ink108.xml"/><Relationship Id="rId41" Type="http://schemas.openxmlformats.org/officeDocument/2006/relationships/image" Target="../media/image77.png"/><Relationship Id="rId54" Type="http://schemas.openxmlformats.org/officeDocument/2006/relationships/customXml" Target="../ink/ink121.xml"/><Relationship Id="rId1" Type="http://schemas.openxmlformats.org/officeDocument/2006/relationships/slideLayout" Target="../slideLayouts/slideLayout2.xml"/><Relationship Id="rId32" Type="http://schemas.openxmlformats.org/officeDocument/2006/relationships/customXml" Target="../ink/ink110.xml"/><Relationship Id="rId37" Type="http://schemas.openxmlformats.org/officeDocument/2006/relationships/image" Target="../media/image75.png"/><Relationship Id="rId40" Type="http://schemas.openxmlformats.org/officeDocument/2006/relationships/customXml" Target="../ink/ink114.xml"/><Relationship Id="rId45" Type="http://schemas.openxmlformats.org/officeDocument/2006/relationships/image" Target="../media/image80.png"/><Relationship Id="rId53" Type="http://schemas.openxmlformats.org/officeDocument/2006/relationships/image" Target="../media/image84.png"/><Relationship Id="rId58" Type="http://schemas.openxmlformats.org/officeDocument/2006/relationships/image" Target="../media/image86.png"/><Relationship Id="rId36" Type="http://schemas.openxmlformats.org/officeDocument/2006/relationships/customXml" Target="../ink/ink112.xml"/><Relationship Id="rId49" Type="http://schemas.openxmlformats.org/officeDocument/2006/relationships/image" Target="../media/image82.png"/><Relationship Id="rId57" Type="http://schemas.openxmlformats.org/officeDocument/2006/relationships/customXml" Target="../ink/ink123.xml"/><Relationship Id="rId31" Type="http://schemas.openxmlformats.org/officeDocument/2006/relationships/image" Target="../media/image79.png"/><Relationship Id="rId44" Type="http://schemas.openxmlformats.org/officeDocument/2006/relationships/customXml" Target="../ink/ink116.xml"/><Relationship Id="rId52" Type="http://schemas.openxmlformats.org/officeDocument/2006/relationships/customXml" Target="../ink/ink120.xml"/><Relationship Id="rId60" Type="http://schemas.openxmlformats.org/officeDocument/2006/relationships/image" Target="../media/image87.png"/><Relationship Id="rId4" Type="http://schemas.openxmlformats.org/officeDocument/2006/relationships/customXml" Target="../ink/ink109.xml"/><Relationship Id="rId35" Type="http://schemas.openxmlformats.org/officeDocument/2006/relationships/image" Target="../media/image74.png"/><Relationship Id="rId43" Type="http://schemas.openxmlformats.org/officeDocument/2006/relationships/image" Target="../media/image78.png"/><Relationship Id="rId48" Type="http://schemas.openxmlformats.org/officeDocument/2006/relationships/customXml" Target="../ink/ink118.xml"/><Relationship Id="rId56" Type="http://schemas.openxmlformats.org/officeDocument/2006/relationships/image" Target="../media/image85.png"/><Relationship Id="rId51" Type="http://schemas.openxmlformats.org/officeDocument/2006/relationships/image" Target="../media/image83.png"/></Relationships>
</file>

<file path=ppt/slides/_rels/slide27.xml.rels><?xml version="1.0" encoding="UTF-8" standalone="yes"?>
<Relationships xmlns="http://schemas.openxmlformats.org/package/2006/relationships"><Relationship Id="rId8" Type="http://schemas.openxmlformats.org/officeDocument/2006/relationships/customXml" Target="../ink/ink128.xml"/><Relationship Id="rId13" Type="http://schemas.openxmlformats.org/officeDocument/2006/relationships/image" Target="../media/image88.png"/><Relationship Id="rId18" Type="http://schemas.openxmlformats.org/officeDocument/2006/relationships/customXml" Target="../ink/ink133.xml"/><Relationship Id="rId3" Type="http://schemas.openxmlformats.org/officeDocument/2006/relationships/image" Target="../media/image800.png"/><Relationship Id="rId7" Type="http://schemas.openxmlformats.org/officeDocument/2006/relationships/image" Target="../media/image820.png"/><Relationship Id="rId12" Type="http://schemas.openxmlformats.org/officeDocument/2006/relationships/customXml" Target="../ink/ink130.xml"/><Relationship Id="rId17" Type="http://schemas.openxmlformats.org/officeDocument/2006/relationships/image" Target="../media/image90.png"/><Relationship Id="rId2" Type="http://schemas.openxmlformats.org/officeDocument/2006/relationships/customXml" Target="../ink/ink125.xml"/><Relationship Id="rId16" Type="http://schemas.openxmlformats.org/officeDocument/2006/relationships/customXml" Target="../ink/ink132.xml"/><Relationship Id="rId1" Type="http://schemas.openxmlformats.org/officeDocument/2006/relationships/slideLayout" Target="../slideLayouts/slideLayout2.xml"/><Relationship Id="rId6" Type="http://schemas.openxmlformats.org/officeDocument/2006/relationships/customXml" Target="../ink/ink127.xml"/><Relationship Id="rId11" Type="http://schemas.openxmlformats.org/officeDocument/2006/relationships/image" Target="../media/image840.png"/><Relationship Id="rId5" Type="http://schemas.openxmlformats.org/officeDocument/2006/relationships/image" Target="../media/image810.png"/><Relationship Id="rId15" Type="http://schemas.openxmlformats.org/officeDocument/2006/relationships/image" Target="../media/image89.png"/><Relationship Id="rId10" Type="http://schemas.openxmlformats.org/officeDocument/2006/relationships/customXml" Target="../ink/ink129.xml"/><Relationship Id="rId19" Type="http://schemas.openxmlformats.org/officeDocument/2006/relationships/image" Target="../media/image75.png"/><Relationship Id="rId4" Type="http://schemas.openxmlformats.org/officeDocument/2006/relationships/customXml" Target="../ink/ink126.xml"/><Relationship Id="rId9" Type="http://schemas.openxmlformats.org/officeDocument/2006/relationships/image" Target="../media/image830.png"/><Relationship Id="rId14" Type="http://schemas.openxmlformats.org/officeDocument/2006/relationships/customXml" Target="../ink/ink1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hyperlink" Target="https://www.youtube.com/watch?v=TDqF11rRobg" TargetMode="Externa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png"/><Relationship Id="rId18" Type="http://schemas.openxmlformats.org/officeDocument/2006/relationships/customXml" Target="../ink/ink17.xm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4.xml"/><Relationship Id="rId17" Type="http://schemas.openxmlformats.org/officeDocument/2006/relationships/image" Target="../media/image17.png"/><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13.xml"/><Relationship Id="rId19" Type="http://schemas.openxmlformats.org/officeDocument/2006/relationships/image" Target="../media/image18.png"/><Relationship Id="rId4" Type="http://schemas.openxmlformats.org/officeDocument/2006/relationships/customXml" Target="../ink/ink10.xml"/><Relationship Id="rId9" Type="http://schemas.openxmlformats.org/officeDocument/2006/relationships/image" Target="../media/image13.png"/><Relationship Id="rId14" Type="http://schemas.openxmlformats.org/officeDocument/2006/relationships/customXml" Target="../ink/ink1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Arial" panose="020B0604020202020204" pitchFamily="34"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
        <p:nvSpPr>
          <p:cNvPr id="7171" name="Rectangle 3"/>
          <p:cNvSpPr>
            <a:spLocks noGrp="1" noChangeArrowheads="1"/>
          </p:cNvSpPr>
          <p:nvPr>
            <p:ph type="ctrTitle"/>
          </p:nvPr>
        </p:nvSpPr>
        <p:spPr>
          <a:xfrm>
            <a:off x="906752" y="2570017"/>
            <a:ext cx="7772400" cy="741363"/>
          </a:xfrm>
        </p:spPr>
        <p:txBody>
          <a:bodyPr/>
          <a:lstStyle/>
          <a:p>
            <a:pPr eaLnBrk="1" hangingPunct="1"/>
            <a:r>
              <a:rPr lang="en-US" altLang="en-US" sz="3200" dirty="0"/>
              <a:t>Unit 3</a:t>
            </a:r>
            <a:endParaRPr lang="en-US"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Provisioning and Configuration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Provisioning and Configuration layer forms the lowest layer of cloud and typically reside on hardware or on the top of the hypervisor  layer.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The function of this layer is to abstract the underlying hardware and provide a standard mechanism to generate instance of virtual machines</a:t>
            </a:r>
            <a:r>
              <a:rPr lang="en-US" sz="2000" dirty="0">
                <a:effectLst/>
                <a:latin typeface="Times New Roman" panose="02020603050405020304" pitchFamily="18" charset="0"/>
                <a:ea typeface="Calibri" panose="020F0502020204030204" pitchFamily="34" charset="0"/>
              </a:rPr>
              <a:t> on demand. </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The layer also handles the post-configuration of the operating systems and applications residing on the VM.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1FD9537-7C31-C35A-5F59-A4E65980B08B}"/>
                  </a:ext>
                </a:extLst>
              </p14:cNvPr>
              <p14:cNvContentPartPr/>
              <p14:nvPr/>
            </p14:nvContentPartPr>
            <p14:xfrm>
              <a:off x="1810727" y="2493633"/>
              <a:ext cx="6472440" cy="72000"/>
            </p14:xfrm>
          </p:contentPart>
        </mc:Choice>
        <mc:Fallback>
          <p:pic>
            <p:nvPicPr>
              <p:cNvPr id="2" name="Ink 1">
                <a:extLst>
                  <a:ext uri="{FF2B5EF4-FFF2-40B4-BE49-F238E27FC236}">
                    <a16:creationId xmlns:a16="http://schemas.microsoft.com/office/drawing/2014/main" id="{F1FD9537-7C31-C35A-5F59-A4E65980B08B}"/>
                  </a:ext>
                </a:extLst>
              </p:cNvPr>
              <p:cNvPicPr/>
              <p:nvPr/>
            </p:nvPicPr>
            <p:blipFill>
              <a:blip r:embed="rId3"/>
              <a:stretch>
                <a:fillRect/>
              </a:stretch>
            </p:blipFill>
            <p:spPr>
              <a:xfrm>
                <a:off x="1802087" y="2484993"/>
                <a:ext cx="64900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23355EE-2E4A-9661-AA4B-552D1D80126F}"/>
                  </a:ext>
                </a:extLst>
              </p14:cNvPr>
              <p14:cNvContentPartPr/>
              <p14:nvPr/>
            </p14:nvContentPartPr>
            <p14:xfrm>
              <a:off x="1713167" y="2716473"/>
              <a:ext cx="6192000" cy="99360"/>
            </p14:xfrm>
          </p:contentPart>
        </mc:Choice>
        <mc:Fallback>
          <p:pic>
            <p:nvPicPr>
              <p:cNvPr id="3" name="Ink 2">
                <a:extLst>
                  <a:ext uri="{FF2B5EF4-FFF2-40B4-BE49-F238E27FC236}">
                    <a16:creationId xmlns:a16="http://schemas.microsoft.com/office/drawing/2014/main" id="{623355EE-2E4A-9661-AA4B-552D1D80126F}"/>
                  </a:ext>
                </a:extLst>
              </p:cNvPr>
              <p:cNvPicPr/>
              <p:nvPr/>
            </p:nvPicPr>
            <p:blipFill>
              <a:blip r:embed="rId5"/>
              <a:stretch>
                <a:fillRect/>
              </a:stretch>
            </p:blipFill>
            <p:spPr>
              <a:xfrm>
                <a:off x="1704167" y="2707473"/>
                <a:ext cx="6209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49982248-6A85-094C-C23A-AFD64DA4088C}"/>
                  </a:ext>
                </a:extLst>
              </p14:cNvPr>
              <p14:cNvContentPartPr/>
              <p14:nvPr/>
            </p14:nvContentPartPr>
            <p14:xfrm>
              <a:off x="1240127" y="2804313"/>
              <a:ext cx="7378560" cy="250200"/>
            </p14:xfrm>
          </p:contentPart>
        </mc:Choice>
        <mc:Fallback>
          <p:pic>
            <p:nvPicPr>
              <p:cNvPr id="4" name="Ink 3">
                <a:extLst>
                  <a:ext uri="{FF2B5EF4-FFF2-40B4-BE49-F238E27FC236}">
                    <a16:creationId xmlns:a16="http://schemas.microsoft.com/office/drawing/2014/main" id="{49982248-6A85-094C-C23A-AFD64DA4088C}"/>
                  </a:ext>
                </a:extLst>
              </p:cNvPr>
              <p:cNvPicPr/>
              <p:nvPr/>
            </p:nvPicPr>
            <p:blipFill>
              <a:blip r:embed="rId7"/>
              <a:stretch>
                <a:fillRect/>
              </a:stretch>
            </p:blipFill>
            <p:spPr>
              <a:xfrm>
                <a:off x="1231487" y="2795313"/>
                <a:ext cx="73962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E7AD004-4813-589E-CC1A-C2201E4594D1}"/>
                  </a:ext>
                </a:extLst>
              </p14:cNvPr>
              <p14:cNvContentPartPr/>
              <p14:nvPr/>
            </p14:nvContentPartPr>
            <p14:xfrm>
              <a:off x="1970567" y="2139393"/>
              <a:ext cx="360" cy="360"/>
            </p14:xfrm>
          </p:contentPart>
        </mc:Choice>
        <mc:Fallback>
          <p:pic>
            <p:nvPicPr>
              <p:cNvPr id="5" name="Ink 4">
                <a:extLst>
                  <a:ext uri="{FF2B5EF4-FFF2-40B4-BE49-F238E27FC236}">
                    <a16:creationId xmlns:a16="http://schemas.microsoft.com/office/drawing/2014/main" id="{0E7AD004-4813-589E-CC1A-C2201E4594D1}"/>
                  </a:ext>
                </a:extLst>
              </p:cNvPr>
              <p:cNvPicPr/>
              <p:nvPr/>
            </p:nvPicPr>
            <p:blipFill>
              <a:blip r:embed="rId9"/>
              <a:stretch>
                <a:fillRect/>
              </a:stretch>
            </p:blipFill>
            <p:spPr>
              <a:xfrm>
                <a:off x="1961927" y="2130393"/>
                <a:ext cx="18000" cy="18000"/>
              </a:xfrm>
              <a:prstGeom prst="rect">
                <a:avLst/>
              </a:prstGeom>
            </p:spPr>
          </p:pic>
        </mc:Fallback>
      </mc:AlternateContent>
    </p:spTree>
    <p:extLst>
      <p:ext uri="{BB962C8B-B14F-4D97-AF65-F5344CB8AC3E}">
        <p14:creationId xmlns:p14="http://schemas.microsoft.com/office/powerpoint/2010/main" val="22018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Monitoring and Optimization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This layer handles all the monitoring of all server, storage, networking and application components in Cloud.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Based on this statistics, it could perform routine functions that optimize the behavior of the infrastructure components.</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and provide relevant data to the cloud administrator to further optimize the configuration for maximum utilization and performance.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2C095F9-A4B0-56CE-8316-F57C6A1B8449}"/>
                  </a:ext>
                </a:extLst>
              </p14:cNvPr>
              <p14:cNvContentPartPr/>
              <p14:nvPr/>
            </p14:nvContentPartPr>
            <p14:xfrm>
              <a:off x="1402487" y="2183673"/>
              <a:ext cx="6979680" cy="125640"/>
            </p14:xfrm>
          </p:contentPart>
        </mc:Choice>
        <mc:Fallback>
          <p:pic>
            <p:nvPicPr>
              <p:cNvPr id="2" name="Ink 1">
                <a:extLst>
                  <a:ext uri="{FF2B5EF4-FFF2-40B4-BE49-F238E27FC236}">
                    <a16:creationId xmlns:a16="http://schemas.microsoft.com/office/drawing/2014/main" id="{02C095F9-A4B0-56CE-8316-F57C6A1B8449}"/>
                  </a:ext>
                </a:extLst>
              </p:cNvPr>
              <p:cNvPicPr/>
              <p:nvPr/>
            </p:nvPicPr>
            <p:blipFill>
              <a:blip r:embed="rId3"/>
              <a:stretch>
                <a:fillRect/>
              </a:stretch>
            </p:blipFill>
            <p:spPr>
              <a:xfrm>
                <a:off x="1393487" y="2175033"/>
                <a:ext cx="69973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2467856-F8AB-3267-ED7A-6D9D8E52F6EB}"/>
                  </a:ext>
                </a:extLst>
              </p14:cNvPr>
              <p14:cNvContentPartPr/>
              <p14:nvPr/>
            </p14:nvContentPartPr>
            <p14:xfrm>
              <a:off x="1775087" y="2414793"/>
              <a:ext cx="3447720" cy="133920"/>
            </p14:xfrm>
          </p:contentPart>
        </mc:Choice>
        <mc:Fallback>
          <p:pic>
            <p:nvPicPr>
              <p:cNvPr id="3" name="Ink 2">
                <a:extLst>
                  <a:ext uri="{FF2B5EF4-FFF2-40B4-BE49-F238E27FC236}">
                    <a16:creationId xmlns:a16="http://schemas.microsoft.com/office/drawing/2014/main" id="{B2467856-F8AB-3267-ED7A-6D9D8E52F6EB}"/>
                  </a:ext>
                </a:extLst>
              </p:cNvPr>
              <p:cNvPicPr/>
              <p:nvPr/>
            </p:nvPicPr>
            <p:blipFill>
              <a:blip r:embed="rId5"/>
              <a:stretch>
                <a:fillRect/>
              </a:stretch>
            </p:blipFill>
            <p:spPr>
              <a:xfrm>
                <a:off x="1766447" y="2406153"/>
                <a:ext cx="3465360" cy="151560"/>
              </a:xfrm>
              <a:prstGeom prst="rect">
                <a:avLst/>
              </a:prstGeom>
            </p:spPr>
          </p:pic>
        </mc:Fallback>
      </mc:AlternateContent>
      <p:grpSp>
        <p:nvGrpSpPr>
          <p:cNvPr id="6" name="Group 5">
            <a:extLst>
              <a:ext uri="{FF2B5EF4-FFF2-40B4-BE49-F238E27FC236}">
                <a16:creationId xmlns:a16="http://schemas.microsoft.com/office/drawing/2014/main" id="{8F21D156-9C1A-78DD-2A3F-D65CF55C9ACD}"/>
              </a:ext>
            </a:extLst>
          </p:cNvPr>
          <p:cNvGrpSpPr/>
          <p:nvPr/>
        </p:nvGrpSpPr>
        <p:grpSpPr>
          <a:xfrm>
            <a:off x="1624247" y="2697393"/>
            <a:ext cx="6463440" cy="428400"/>
            <a:chOff x="1624247" y="2697393"/>
            <a:chExt cx="6463440" cy="42840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9A85B8A-E6F8-28BB-7635-157152A3C4A1}"/>
                    </a:ext>
                  </a:extLst>
                </p14:cNvPr>
                <p14:cNvContentPartPr/>
                <p14:nvPr/>
              </p14:nvContentPartPr>
              <p14:xfrm>
                <a:off x="1624247" y="2697393"/>
                <a:ext cx="6463440" cy="107280"/>
              </p14:xfrm>
            </p:contentPart>
          </mc:Choice>
          <mc:Fallback>
            <p:pic>
              <p:nvPicPr>
                <p:cNvPr id="4" name="Ink 3">
                  <a:extLst>
                    <a:ext uri="{FF2B5EF4-FFF2-40B4-BE49-F238E27FC236}">
                      <a16:creationId xmlns:a16="http://schemas.microsoft.com/office/drawing/2014/main" id="{D9A85B8A-E6F8-28BB-7635-157152A3C4A1}"/>
                    </a:ext>
                  </a:extLst>
                </p:cNvPr>
                <p:cNvPicPr/>
                <p:nvPr/>
              </p:nvPicPr>
              <p:blipFill>
                <a:blip r:embed="rId7"/>
                <a:stretch>
                  <a:fillRect/>
                </a:stretch>
              </p:blipFill>
              <p:spPr>
                <a:xfrm>
                  <a:off x="1615247" y="2688753"/>
                  <a:ext cx="64810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18DBC8C-9D9D-4491-DCFC-66C8F2857E5E}"/>
                    </a:ext>
                  </a:extLst>
                </p14:cNvPr>
                <p14:cNvContentPartPr/>
                <p14:nvPr/>
              </p14:nvContentPartPr>
              <p14:xfrm>
                <a:off x="1641887" y="2867673"/>
                <a:ext cx="5275440" cy="258120"/>
              </p14:xfrm>
            </p:contentPart>
          </mc:Choice>
          <mc:Fallback>
            <p:pic>
              <p:nvPicPr>
                <p:cNvPr id="5" name="Ink 4">
                  <a:extLst>
                    <a:ext uri="{FF2B5EF4-FFF2-40B4-BE49-F238E27FC236}">
                      <a16:creationId xmlns:a16="http://schemas.microsoft.com/office/drawing/2014/main" id="{F18DBC8C-9D9D-4491-DCFC-66C8F2857E5E}"/>
                    </a:ext>
                  </a:extLst>
                </p:cNvPr>
                <p:cNvPicPr/>
                <p:nvPr/>
              </p:nvPicPr>
              <p:blipFill>
                <a:blip r:embed="rId9"/>
                <a:stretch>
                  <a:fillRect/>
                </a:stretch>
              </p:blipFill>
              <p:spPr>
                <a:xfrm>
                  <a:off x="1632887" y="2859033"/>
                  <a:ext cx="5293080" cy="275760"/>
                </a:xfrm>
                <a:prstGeom prst="rect">
                  <a:avLst/>
                </a:prstGeom>
              </p:spPr>
            </p:pic>
          </mc:Fallback>
        </mc:AlternateContent>
      </p:grpSp>
    </p:spTree>
    <p:extLst>
      <p:ext uri="{BB962C8B-B14F-4D97-AF65-F5344CB8AC3E}">
        <p14:creationId xmlns:p14="http://schemas.microsoft.com/office/powerpoint/2010/main" val="427873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Metering and Chargeback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This layer provides functions to measure the usage of resources in Cloud.</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The metering module collects all the utilization data per domain per user. The module gives the Cloud administrator enough data to measure ongoing utilization of resources and to create invoices based on the usage on a periodic basis.</a:t>
            </a:r>
          </a:p>
        </p:txBody>
      </p:sp>
      <p:grpSp>
        <p:nvGrpSpPr>
          <p:cNvPr id="4" name="Group 3">
            <a:extLst>
              <a:ext uri="{FF2B5EF4-FFF2-40B4-BE49-F238E27FC236}">
                <a16:creationId xmlns:a16="http://schemas.microsoft.com/office/drawing/2014/main" id="{6478D0E2-6A1B-369F-A610-071BB66FB673}"/>
              </a:ext>
            </a:extLst>
          </p:cNvPr>
          <p:cNvGrpSpPr/>
          <p:nvPr/>
        </p:nvGrpSpPr>
        <p:grpSpPr>
          <a:xfrm>
            <a:off x="1136087" y="2155233"/>
            <a:ext cx="7533720" cy="395640"/>
            <a:chOff x="1136087" y="2155233"/>
            <a:chExt cx="7533720" cy="3956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FDEA2FF-1912-D757-C0A3-3A182E1916BD}"/>
                    </a:ext>
                  </a:extLst>
                </p14:cNvPr>
                <p14:cNvContentPartPr/>
                <p14:nvPr/>
              </p14:nvContentPartPr>
              <p14:xfrm>
                <a:off x="1349207" y="2208153"/>
                <a:ext cx="7320600" cy="23760"/>
              </p14:xfrm>
            </p:contentPart>
          </mc:Choice>
          <mc:Fallback>
            <p:pic>
              <p:nvPicPr>
                <p:cNvPr id="2" name="Ink 1">
                  <a:extLst>
                    <a:ext uri="{FF2B5EF4-FFF2-40B4-BE49-F238E27FC236}">
                      <a16:creationId xmlns:a16="http://schemas.microsoft.com/office/drawing/2014/main" id="{8FDEA2FF-1912-D757-C0A3-3A182E1916BD}"/>
                    </a:ext>
                  </a:extLst>
                </p:cNvPr>
                <p:cNvPicPr/>
                <p:nvPr/>
              </p:nvPicPr>
              <p:blipFill>
                <a:blip r:embed="rId3"/>
                <a:stretch>
                  <a:fillRect/>
                </a:stretch>
              </p:blipFill>
              <p:spPr>
                <a:xfrm>
                  <a:off x="1340207" y="2199513"/>
                  <a:ext cx="7338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3E8C577-8CDB-BCEE-D2B0-51A39DC448BA}"/>
                    </a:ext>
                  </a:extLst>
                </p14:cNvPr>
                <p14:cNvContentPartPr/>
                <p14:nvPr/>
              </p14:nvContentPartPr>
              <p14:xfrm>
                <a:off x="1136087" y="2155233"/>
                <a:ext cx="971640" cy="395640"/>
              </p14:xfrm>
            </p:contentPart>
          </mc:Choice>
          <mc:Fallback>
            <p:pic>
              <p:nvPicPr>
                <p:cNvPr id="3" name="Ink 2">
                  <a:extLst>
                    <a:ext uri="{FF2B5EF4-FFF2-40B4-BE49-F238E27FC236}">
                      <a16:creationId xmlns:a16="http://schemas.microsoft.com/office/drawing/2014/main" id="{73E8C577-8CDB-BCEE-D2B0-51A39DC448BA}"/>
                    </a:ext>
                  </a:extLst>
                </p:cNvPr>
                <p:cNvPicPr/>
                <p:nvPr/>
              </p:nvPicPr>
              <p:blipFill>
                <a:blip r:embed="rId5"/>
                <a:stretch>
                  <a:fillRect/>
                </a:stretch>
              </p:blipFill>
              <p:spPr>
                <a:xfrm>
                  <a:off x="1127447" y="2146593"/>
                  <a:ext cx="989280" cy="413280"/>
                </a:xfrm>
                <a:prstGeom prst="rect">
                  <a:avLst/>
                </a:prstGeom>
              </p:spPr>
            </p:pic>
          </mc:Fallback>
        </mc:AlternateContent>
      </p:grpSp>
    </p:spTree>
    <p:extLst>
      <p:ext uri="{BB962C8B-B14F-4D97-AF65-F5344CB8AC3E}">
        <p14:creationId xmlns:p14="http://schemas.microsoft.com/office/powerpoint/2010/main" val="60089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Orchestration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Orchestration is central to Cloud operations.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Orchestration converts requests from the Service management layer and the monitoring, chargeback modules to appropriate action items </a:t>
            </a:r>
            <a:r>
              <a:rPr lang="en-US" sz="2000" dirty="0">
                <a:effectLst/>
                <a:latin typeface="Times New Roman" panose="02020603050405020304" pitchFamily="18" charset="0"/>
                <a:ea typeface="Calibri" panose="020F0502020204030204" pitchFamily="34" charset="0"/>
              </a:rPr>
              <a:t>which are then submitted to provisioning and configuration module for final closure.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Orchestration updates the CMDB </a:t>
            </a:r>
            <a:r>
              <a:rPr lang="en-US" sz="2000" dirty="0">
                <a:effectLst/>
                <a:latin typeface="Times New Roman" panose="02020603050405020304" pitchFamily="18" charset="0"/>
                <a:ea typeface="Calibri" panose="020F0502020204030204" pitchFamily="34" charset="0"/>
              </a:rPr>
              <a:t>(Configuration Management Database) </a:t>
            </a:r>
            <a:r>
              <a:rPr lang="en-US" sz="2000" dirty="0">
                <a:effectLst/>
                <a:highlight>
                  <a:srgbClr val="FFFF00"/>
                </a:highlight>
                <a:latin typeface="Times New Roman" panose="02020603050405020304" pitchFamily="18" charset="0"/>
                <a:ea typeface="Calibri" panose="020F0502020204030204" pitchFamily="34" charset="0"/>
              </a:rPr>
              <a:t>in the process.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3420C3D-E138-9EBC-2083-1F74FD8683B0}"/>
                  </a:ext>
                </a:extLst>
              </p14:cNvPr>
              <p14:cNvContentPartPr/>
              <p14:nvPr/>
            </p14:nvContentPartPr>
            <p14:xfrm>
              <a:off x="1171727" y="2011593"/>
              <a:ext cx="4587120" cy="149040"/>
            </p14:xfrm>
          </p:contentPart>
        </mc:Choice>
        <mc:Fallback>
          <p:pic>
            <p:nvPicPr>
              <p:cNvPr id="2" name="Ink 1">
                <a:extLst>
                  <a:ext uri="{FF2B5EF4-FFF2-40B4-BE49-F238E27FC236}">
                    <a16:creationId xmlns:a16="http://schemas.microsoft.com/office/drawing/2014/main" id="{D3420C3D-E138-9EBC-2083-1F74FD8683B0}"/>
                  </a:ext>
                </a:extLst>
              </p:cNvPr>
              <p:cNvPicPr/>
              <p:nvPr/>
            </p:nvPicPr>
            <p:blipFill>
              <a:blip r:embed="rId3"/>
              <a:stretch>
                <a:fillRect/>
              </a:stretch>
            </p:blipFill>
            <p:spPr>
              <a:xfrm>
                <a:off x="1162727" y="2002593"/>
                <a:ext cx="4604760" cy="166680"/>
              </a:xfrm>
              <a:prstGeom prst="rect">
                <a:avLst/>
              </a:prstGeom>
            </p:spPr>
          </p:pic>
        </mc:Fallback>
      </mc:AlternateContent>
    </p:spTree>
    <p:extLst>
      <p:ext uri="{BB962C8B-B14F-4D97-AF65-F5344CB8AC3E}">
        <p14:creationId xmlns:p14="http://schemas.microsoft.com/office/powerpoint/2010/main" val="318794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Configuration Management Database (CMDB)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CMDB is a central configuration repository wherein all the meta-data and configuration of different modules, resources is kept and updated on a real-time basis.</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The repository can then be accessed using standard protocols like SOAP (Simple Object Access Protocol) by third party software and integration components.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All updates to CMDB happen in real-time as requests get processed in Cloud.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CF2CD46-447B-7347-D6BB-87E782EBFEC5}"/>
                  </a:ext>
                </a:extLst>
              </p14:cNvPr>
              <p14:cNvContentPartPr/>
              <p14:nvPr/>
            </p14:nvContentPartPr>
            <p14:xfrm>
              <a:off x="-470593" y="665553"/>
              <a:ext cx="360" cy="360"/>
            </p14:xfrm>
          </p:contentPart>
        </mc:Choice>
        <mc:Fallback>
          <p:pic>
            <p:nvPicPr>
              <p:cNvPr id="2" name="Ink 1">
                <a:extLst>
                  <a:ext uri="{FF2B5EF4-FFF2-40B4-BE49-F238E27FC236}">
                    <a16:creationId xmlns:a16="http://schemas.microsoft.com/office/drawing/2014/main" id="{DCF2CD46-447B-7347-D6BB-87E782EBFEC5}"/>
                  </a:ext>
                </a:extLst>
              </p:cNvPr>
              <p:cNvPicPr/>
              <p:nvPr/>
            </p:nvPicPr>
            <p:blipFill>
              <a:blip r:embed="rId3"/>
              <a:stretch>
                <a:fillRect/>
              </a:stretch>
            </p:blipFill>
            <p:spPr>
              <a:xfrm>
                <a:off x="-479593" y="6565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CC359FA-EF59-335B-B83B-9101A6E395A9}"/>
                  </a:ext>
                </a:extLst>
              </p14:cNvPr>
              <p14:cNvContentPartPr/>
              <p14:nvPr/>
            </p14:nvContentPartPr>
            <p14:xfrm>
              <a:off x="1482047" y="2165673"/>
              <a:ext cx="6862320" cy="81000"/>
            </p14:xfrm>
          </p:contentPart>
        </mc:Choice>
        <mc:Fallback>
          <p:pic>
            <p:nvPicPr>
              <p:cNvPr id="3" name="Ink 2">
                <a:extLst>
                  <a:ext uri="{FF2B5EF4-FFF2-40B4-BE49-F238E27FC236}">
                    <a16:creationId xmlns:a16="http://schemas.microsoft.com/office/drawing/2014/main" id="{FCC359FA-EF59-335B-B83B-9101A6E395A9}"/>
                  </a:ext>
                </a:extLst>
              </p:cNvPr>
              <p:cNvPicPr/>
              <p:nvPr/>
            </p:nvPicPr>
            <p:blipFill>
              <a:blip r:embed="rId5"/>
              <a:stretch>
                <a:fillRect/>
              </a:stretch>
            </p:blipFill>
            <p:spPr>
              <a:xfrm>
                <a:off x="1473047" y="2157033"/>
                <a:ext cx="68799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1E1F37E-A7AC-7031-1B89-51F97AF69982}"/>
                  </a:ext>
                </a:extLst>
              </p14:cNvPr>
              <p14:cNvContentPartPr/>
              <p14:nvPr/>
            </p14:nvContentPartPr>
            <p14:xfrm>
              <a:off x="1464407" y="2423073"/>
              <a:ext cx="7056720" cy="28440"/>
            </p14:xfrm>
          </p:contentPart>
        </mc:Choice>
        <mc:Fallback>
          <p:pic>
            <p:nvPicPr>
              <p:cNvPr id="4" name="Ink 3">
                <a:extLst>
                  <a:ext uri="{FF2B5EF4-FFF2-40B4-BE49-F238E27FC236}">
                    <a16:creationId xmlns:a16="http://schemas.microsoft.com/office/drawing/2014/main" id="{51E1F37E-A7AC-7031-1B89-51F97AF69982}"/>
                  </a:ext>
                </a:extLst>
              </p:cNvPr>
              <p:cNvPicPr/>
              <p:nvPr/>
            </p:nvPicPr>
            <p:blipFill>
              <a:blip r:embed="rId7"/>
              <a:stretch>
                <a:fillRect/>
              </a:stretch>
            </p:blipFill>
            <p:spPr>
              <a:xfrm>
                <a:off x="1455767" y="2414433"/>
                <a:ext cx="70743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22AFE14-4969-144B-D740-38EC778D9D27}"/>
                  </a:ext>
                </a:extLst>
              </p14:cNvPr>
              <p14:cNvContentPartPr/>
              <p14:nvPr/>
            </p14:nvContentPartPr>
            <p14:xfrm>
              <a:off x="1446767" y="2677233"/>
              <a:ext cx="1996560" cy="3960"/>
            </p14:xfrm>
          </p:contentPart>
        </mc:Choice>
        <mc:Fallback>
          <p:pic>
            <p:nvPicPr>
              <p:cNvPr id="5" name="Ink 4">
                <a:extLst>
                  <a:ext uri="{FF2B5EF4-FFF2-40B4-BE49-F238E27FC236}">
                    <a16:creationId xmlns:a16="http://schemas.microsoft.com/office/drawing/2014/main" id="{422AFE14-4969-144B-D740-38EC778D9D27}"/>
                  </a:ext>
                </a:extLst>
              </p:cNvPr>
              <p:cNvPicPr/>
              <p:nvPr/>
            </p:nvPicPr>
            <p:blipFill>
              <a:blip r:embed="rId9"/>
              <a:stretch>
                <a:fillRect/>
              </a:stretch>
            </p:blipFill>
            <p:spPr>
              <a:xfrm>
                <a:off x="1438127" y="2668593"/>
                <a:ext cx="20142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0C40FBE9-EF8B-381C-1639-BE4404B49827}"/>
                  </a:ext>
                </a:extLst>
              </p14:cNvPr>
              <p14:cNvContentPartPr/>
              <p14:nvPr/>
            </p14:nvContentPartPr>
            <p14:xfrm>
              <a:off x="1375487" y="3904833"/>
              <a:ext cx="6903720" cy="199440"/>
            </p14:xfrm>
          </p:contentPart>
        </mc:Choice>
        <mc:Fallback>
          <p:pic>
            <p:nvPicPr>
              <p:cNvPr id="6" name="Ink 5">
                <a:extLst>
                  <a:ext uri="{FF2B5EF4-FFF2-40B4-BE49-F238E27FC236}">
                    <a16:creationId xmlns:a16="http://schemas.microsoft.com/office/drawing/2014/main" id="{0C40FBE9-EF8B-381C-1639-BE4404B49827}"/>
                  </a:ext>
                </a:extLst>
              </p:cNvPr>
              <p:cNvPicPr/>
              <p:nvPr/>
            </p:nvPicPr>
            <p:blipFill>
              <a:blip r:embed="rId11"/>
              <a:stretch>
                <a:fillRect/>
              </a:stretch>
            </p:blipFill>
            <p:spPr>
              <a:xfrm>
                <a:off x="1366847" y="3896193"/>
                <a:ext cx="69213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AC0796B3-72F3-41D9-F0BF-8286DDD227D1}"/>
                  </a:ext>
                </a:extLst>
              </p14:cNvPr>
              <p14:cNvContentPartPr/>
              <p14:nvPr/>
            </p14:nvContentPartPr>
            <p14:xfrm>
              <a:off x="1313567" y="4224873"/>
              <a:ext cx="1084320" cy="63000"/>
            </p14:xfrm>
          </p:contentPart>
        </mc:Choice>
        <mc:Fallback>
          <p:pic>
            <p:nvPicPr>
              <p:cNvPr id="7" name="Ink 6">
                <a:extLst>
                  <a:ext uri="{FF2B5EF4-FFF2-40B4-BE49-F238E27FC236}">
                    <a16:creationId xmlns:a16="http://schemas.microsoft.com/office/drawing/2014/main" id="{AC0796B3-72F3-41D9-F0BF-8286DDD227D1}"/>
                  </a:ext>
                </a:extLst>
              </p:cNvPr>
              <p:cNvPicPr/>
              <p:nvPr/>
            </p:nvPicPr>
            <p:blipFill>
              <a:blip r:embed="rId13"/>
              <a:stretch>
                <a:fillRect/>
              </a:stretch>
            </p:blipFill>
            <p:spPr>
              <a:xfrm>
                <a:off x="1304567" y="4215873"/>
                <a:ext cx="1101960" cy="80640"/>
              </a:xfrm>
              <a:prstGeom prst="rect">
                <a:avLst/>
              </a:prstGeom>
            </p:spPr>
          </p:pic>
        </mc:Fallback>
      </mc:AlternateContent>
    </p:spTree>
    <p:extLst>
      <p:ext uri="{BB962C8B-B14F-4D97-AF65-F5344CB8AC3E}">
        <p14:creationId xmlns:p14="http://schemas.microsoft.com/office/powerpoint/2010/main" val="376175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Cloud Lifecycle Management Layer (CLM)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The Layer handles the coordination of all other layers in Cloud.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All requests internal and external are addressed to the CLM layer first.</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CLM may internally route requests and actions to other layers for further processing.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57103A1-22C7-78EB-F713-94B6FF624D31}"/>
                  </a:ext>
                </a:extLst>
              </p14:cNvPr>
              <p14:cNvContentPartPr/>
              <p14:nvPr/>
            </p14:nvContentPartPr>
            <p14:xfrm>
              <a:off x="1250207" y="1827273"/>
              <a:ext cx="6447240" cy="357840"/>
            </p14:xfrm>
          </p:contentPart>
        </mc:Choice>
        <mc:Fallback>
          <p:pic>
            <p:nvPicPr>
              <p:cNvPr id="2" name="Ink 1">
                <a:extLst>
                  <a:ext uri="{FF2B5EF4-FFF2-40B4-BE49-F238E27FC236}">
                    <a16:creationId xmlns:a16="http://schemas.microsoft.com/office/drawing/2014/main" id="{857103A1-22C7-78EB-F713-94B6FF624D31}"/>
                  </a:ext>
                </a:extLst>
              </p:cNvPr>
              <p:cNvPicPr/>
              <p:nvPr/>
            </p:nvPicPr>
            <p:blipFill>
              <a:blip r:embed="rId3"/>
              <a:stretch>
                <a:fillRect/>
              </a:stretch>
            </p:blipFill>
            <p:spPr>
              <a:xfrm>
                <a:off x="1241567" y="1818273"/>
                <a:ext cx="6464880" cy="375480"/>
              </a:xfrm>
              <a:prstGeom prst="rect">
                <a:avLst/>
              </a:prstGeom>
            </p:spPr>
          </p:pic>
        </mc:Fallback>
      </mc:AlternateContent>
    </p:spTree>
    <p:extLst>
      <p:ext uri="{BB962C8B-B14F-4D97-AF65-F5344CB8AC3E}">
        <p14:creationId xmlns:p14="http://schemas.microsoft.com/office/powerpoint/2010/main" val="246128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Service Catalog (SC) Module</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Service Catalog is central to the definition of Cloud. </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SC defines what kind of services the cloud can provide and at what cost to the end-user.</a:t>
            </a:r>
          </a:p>
          <a:p>
            <a:pPr lvl="1" algn="just" eaLnBrk="1" hangingPunct="1">
              <a:lnSpc>
                <a:spcPct val="90000"/>
              </a:lnSpc>
            </a:pPr>
            <a:r>
              <a:rPr lang="en-US" sz="2000" dirty="0">
                <a:effectLst/>
                <a:highlight>
                  <a:srgbClr val="FFFF00"/>
                </a:highlight>
                <a:latin typeface="Times New Roman" panose="02020603050405020304" pitchFamily="18" charset="0"/>
                <a:ea typeface="Calibri" panose="020F0502020204030204" pitchFamily="34" charset="0"/>
              </a:rPr>
              <a:t>SC is the first thing that is drafted before a Cloud is architected.</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The Service Management Layer consults SC before it processes any request for a new resource.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74A4872-93ED-3FBF-DF4F-2A9D9895575E}"/>
                  </a:ext>
                </a:extLst>
              </p14:cNvPr>
              <p14:cNvContentPartPr/>
              <p14:nvPr/>
            </p14:nvContentPartPr>
            <p14:xfrm>
              <a:off x="1322207" y="3141993"/>
              <a:ext cx="6311520" cy="18720"/>
            </p14:xfrm>
          </p:contentPart>
        </mc:Choice>
        <mc:Fallback>
          <p:pic>
            <p:nvPicPr>
              <p:cNvPr id="2" name="Ink 1">
                <a:extLst>
                  <a:ext uri="{FF2B5EF4-FFF2-40B4-BE49-F238E27FC236}">
                    <a16:creationId xmlns:a16="http://schemas.microsoft.com/office/drawing/2014/main" id="{974A4872-93ED-3FBF-DF4F-2A9D9895575E}"/>
                  </a:ext>
                </a:extLst>
              </p:cNvPr>
              <p:cNvPicPr/>
              <p:nvPr/>
            </p:nvPicPr>
            <p:blipFill>
              <a:blip r:embed="rId3"/>
              <a:stretch>
                <a:fillRect/>
              </a:stretch>
            </p:blipFill>
            <p:spPr>
              <a:xfrm>
                <a:off x="1313567" y="3132993"/>
                <a:ext cx="63291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DEB26A2-2BCE-F6EC-08B6-F3E15BFD3FF7}"/>
                  </a:ext>
                </a:extLst>
              </p14:cNvPr>
              <p14:cNvContentPartPr/>
              <p14:nvPr/>
            </p14:nvContentPartPr>
            <p14:xfrm>
              <a:off x="1704167" y="2511993"/>
              <a:ext cx="6471000" cy="106920"/>
            </p14:xfrm>
          </p:contentPart>
        </mc:Choice>
        <mc:Fallback>
          <p:pic>
            <p:nvPicPr>
              <p:cNvPr id="3" name="Ink 2">
                <a:extLst>
                  <a:ext uri="{FF2B5EF4-FFF2-40B4-BE49-F238E27FC236}">
                    <a16:creationId xmlns:a16="http://schemas.microsoft.com/office/drawing/2014/main" id="{5DEB26A2-2BCE-F6EC-08B6-F3E15BFD3FF7}"/>
                  </a:ext>
                </a:extLst>
              </p:cNvPr>
              <p:cNvPicPr/>
              <p:nvPr/>
            </p:nvPicPr>
            <p:blipFill>
              <a:blip r:embed="rId5"/>
              <a:stretch>
                <a:fillRect/>
              </a:stretch>
            </p:blipFill>
            <p:spPr>
              <a:xfrm>
                <a:off x="1695527" y="2502993"/>
                <a:ext cx="64886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FCFD65D-9D77-4F1B-A5BE-F7C10C8D791D}"/>
                  </a:ext>
                </a:extLst>
              </p14:cNvPr>
              <p14:cNvContentPartPr/>
              <p14:nvPr/>
            </p14:nvContentPartPr>
            <p14:xfrm>
              <a:off x="1331207" y="1836273"/>
              <a:ext cx="5249160" cy="488880"/>
            </p14:xfrm>
          </p:contentPart>
        </mc:Choice>
        <mc:Fallback>
          <p:pic>
            <p:nvPicPr>
              <p:cNvPr id="4" name="Ink 3">
                <a:extLst>
                  <a:ext uri="{FF2B5EF4-FFF2-40B4-BE49-F238E27FC236}">
                    <a16:creationId xmlns:a16="http://schemas.microsoft.com/office/drawing/2014/main" id="{FFCFD65D-9D77-4F1B-A5BE-F7C10C8D791D}"/>
                  </a:ext>
                </a:extLst>
              </p:cNvPr>
              <p:cNvPicPr/>
              <p:nvPr/>
            </p:nvPicPr>
            <p:blipFill>
              <a:blip r:embed="rId7"/>
              <a:stretch>
                <a:fillRect/>
              </a:stretch>
            </p:blipFill>
            <p:spPr>
              <a:xfrm>
                <a:off x="1322207" y="1827273"/>
                <a:ext cx="5266800" cy="506520"/>
              </a:xfrm>
              <a:prstGeom prst="rect">
                <a:avLst/>
              </a:prstGeom>
            </p:spPr>
          </p:pic>
        </mc:Fallback>
      </mc:AlternateContent>
    </p:spTree>
    <p:extLst>
      <p:ext uri="{BB962C8B-B14F-4D97-AF65-F5344CB8AC3E}">
        <p14:creationId xmlns:p14="http://schemas.microsoft.com/office/powerpoint/2010/main" val="297784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Cloud provides tangible business benefits to business. </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It saves cost to the business thus improving the bottom line. </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It also adds value to the existing business processes by incorporating new functions for increasing efficiency, flexibility, manageability and improved transparency.</a:t>
            </a:r>
            <a:endParaRPr lang="en-US" sz="2000" dirty="0">
              <a:effectLst/>
              <a:highlight>
                <a:srgbClr val="FFFF00"/>
              </a:highlight>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EF931D0-16D6-2543-23A4-1F240F370608}"/>
                  </a:ext>
                </a:extLst>
              </p14:cNvPr>
              <p14:cNvContentPartPr/>
              <p14:nvPr/>
            </p14:nvContentPartPr>
            <p14:xfrm>
              <a:off x="665567" y="2618193"/>
              <a:ext cx="7767360" cy="756360"/>
            </p14:xfrm>
          </p:contentPart>
        </mc:Choice>
        <mc:Fallback xmlns="">
          <p:pic>
            <p:nvPicPr>
              <p:cNvPr id="2" name="Ink 1">
                <a:extLst>
                  <a:ext uri="{FF2B5EF4-FFF2-40B4-BE49-F238E27FC236}">
                    <a16:creationId xmlns:a16="http://schemas.microsoft.com/office/drawing/2014/main" id="{6EF931D0-16D6-2543-23A4-1F240F370608}"/>
                  </a:ext>
                </a:extLst>
              </p:cNvPr>
              <p:cNvPicPr/>
              <p:nvPr/>
            </p:nvPicPr>
            <p:blipFill>
              <a:blip r:embed="rId3"/>
              <a:stretch>
                <a:fillRect/>
              </a:stretch>
            </p:blipFill>
            <p:spPr>
              <a:xfrm>
                <a:off x="656567" y="2609193"/>
                <a:ext cx="778500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002D456-6E74-F30B-12ED-F460E176515C}"/>
                  </a:ext>
                </a:extLst>
              </p14:cNvPr>
              <p14:cNvContentPartPr/>
              <p14:nvPr/>
            </p14:nvContentPartPr>
            <p14:xfrm>
              <a:off x="3888287" y="2653833"/>
              <a:ext cx="4260960" cy="360"/>
            </p14:xfrm>
          </p:contentPart>
        </mc:Choice>
        <mc:Fallback>
          <p:pic>
            <p:nvPicPr>
              <p:cNvPr id="3" name="Ink 2">
                <a:extLst>
                  <a:ext uri="{FF2B5EF4-FFF2-40B4-BE49-F238E27FC236}">
                    <a16:creationId xmlns:a16="http://schemas.microsoft.com/office/drawing/2014/main" id="{9002D456-6E74-F30B-12ED-F460E176515C}"/>
                  </a:ext>
                </a:extLst>
              </p:cNvPr>
              <p:cNvPicPr/>
              <p:nvPr/>
            </p:nvPicPr>
            <p:blipFill>
              <a:blip r:embed="rId5"/>
              <a:stretch>
                <a:fillRect/>
              </a:stretch>
            </p:blipFill>
            <p:spPr>
              <a:xfrm>
                <a:off x="3879287" y="2645193"/>
                <a:ext cx="4278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43DF579-2924-2881-5A02-C372F8A5A5B5}"/>
                  </a:ext>
                </a:extLst>
              </p14:cNvPr>
              <p14:cNvContentPartPr/>
              <p14:nvPr/>
            </p14:nvContentPartPr>
            <p14:xfrm>
              <a:off x="1544687" y="2929233"/>
              <a:ext cx="6489000" cy="360"/>
            </p14:xfrm>
          </p:contentPart>
        </mc:Choice>
        <mc:Fallback>
          <p:pic>
            <p:nvPicPr>
              <p:cNvPr id="4" name="Ink 3">
                <a:extLst>
                  <a:ext uri="{FF2B5EF4-FFF2-40B4-BE49-F238E27FC236}">
                    <a16:creationId xmlns:a16="http://schemas.microsoft.com/office/drawing/2014/main" id="{043DF579-2924-2881-5A02-C372F8A5A5B5}"/>
                  </a:ext>
                </a:extLst>
              </p:cNvPr>
              <p:cNvPicPr/>
              <p:nvPr/>
            </p:nvPicPr>
            <p:blipFill>
              <a:blip r:embed="rId7"/>
              <a:stretch>
                <a:fillRect/>
              </a:stretch>
            </p:blipFill>
            <p:spPr>
              <a:xfrm>
                <a:off x="1535687" y="2920593"/>
                <a:ext cx="6506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B95A109-D506-10AB-140D-8F9D72FA65EB}"/>
                  </a:ext>
                </a:extLst>
              </p14:cNvPr>
              <p14:cNvContentPartPr/>
              <p14:nvPr/>
            </p14:nvContentPartPr>
            <p14:xfrm>
              <a:off x="895967" y="2979993"/>
              <a:ext cx="6474240" cy="277200"/>
            </p14:xfrm>
          </p:contentPart>
        </mc:Choice>
        <mc:Fallback>
          <p:pic>
            <p:nvPicPr>
              <p:cNvPr id="5" name="Ink 4">
                <a:extLst>
                  <a:ext uri="{FF2B5EF4-FFF2-40B4-BE49-F238E27FC236}">
                    <a16:creationId xmlns:a16="http://schemas.microsoft.com/office/drawing/2014/main" id="{0B95A109-D506-10AB-140D-8F9D72FA65EB}"/>
                  </a:ext>
                </a:extLst>
              </p:cNvPr>
              <p:cNvPicPr/>
              <p:nvPr/>
            </p:nvPicPr>
            <p:blipFill>
              <a:blip r:embed="rId9"/>
              <a:stretch>
                <a:fillRect/>
              </a:stretch>
            </p:blipFill>
            <p:spPr>
              <a:xfrm>
                <a:off x="887327" y="2970993"/>
                <a:ext cx="64918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21DA6F9-8E52-51D1-9081-A466397267D4}"/>
                  </a:ext>
                </a:extLst>
              </p14:cNvPr>
              <p14:cNvContentPartPr/>
              <p14:nvPr/>
            </p14:nvContentPartPr>
            <p14:xfrm>
              <a:off x="1055807" y="3266553"/>
              <a:ext cx="360" cy="360"/>
            </p14:xfrm>
          </p:contentPart>
        </mc:Choice>
        <mc:Fallback>
          <p:pic>
            <p:nvPicPr>
              <p:cNvPr id="6" name="Ink 5">
                <a:extLst>
                  <a:ext uri="{FF2B5EF4-FFF2-40B4-BE49-F238E27FC236}">
                    <a16:creationId xmlns:a16="http://schemas.microsoft.com/office/drawing/2014/main" id="{D21DA6F9-8E52-51D1-9081-A466397267D4}"/>
                  </a:ext>
                </a:extLst>
              </p:cNvPr>
              <p:cNvPicPr/>
              <p:nvPr/>
            </p:nvPicPr>
            <p:blipFill>
              <a:blip r:embed="rId11"/>
              <a:stretch>
                <a:fillRect/>
              </a:stretch>
            </p:blipFill>
            <p:spPr>
              <a:xfrm>
                <a:off x="1047167" y="3257913"/>
                <a:ext cx="18000" cy="18000"/>
              </a:xfrm>
              <a:prstGeom prst="rect">
                <a:avLst/>
              </a:prstGeom>
            </p:spPr>
          </p:pic>
        </mc:Fallback>
      </mc:AlternateContent>
    </p:spTree>
    <p:extLst>
      <p:ext uri="{BB962C8B-B14F-4D97-AF65-F5344CB8AC3E}">
        <p14:creationId xmlns:p14="http://schemas.microsoft.com/office/powerpoint/2010/main" val="132113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Provisioning</a:t>
            </a:r>
            <a:r>
              <a:rPr lang="en-US" sz="2400" dirty="0">
                <a:effectLst/>
                <a:highlight>
                  <a:srgbClr val="FFFF00"/>
                </a:highlight>
                <a:latin typeface="Times New Roman" panose="02020603050405020304" pitchFamily="18" charset="0"/>
                <a:ea typeface="Calibri" panose="020F0502020204030204" pitchFamily="34" charset="0"/>
              </a:rPr>
              <a:t> is automated and on-demand and can be done on a self-service basis. </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The provisioning typically takes from few seconds to few hours.</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Also, To prepare for hardware purchase, the need for resources may be calculated well in advance.</a:t>
            </a:r>
            <a:endParaRPr lang="en-US" sz="2000" dirty="0">
              <a:effectLst/>
              <a:latin typeface="Times New Roman" panose="02020603050405020304" pitchFamily="18" charset="0"/>
              <a:ea typeface="Calibri" panose="020F0502020204030204" pitchFamily="34" charset="0"/>
            </a:endParaRPr>
          </a:p>
        </p:txBody>
      </p:sp>
      <p:grpSp>
        <p:nvGrpSpPr>
          <p:cNvPr id="6" name="Group 5">
            <a:extLst>
              <a:ext uri="{FF2B5EF4-FFF2-40B4-BE49-F238E27FC236}">
                <a16:creationId xmlns:a16="http://schemas.microsoft.com/office/drawing/2014/main" id="{CAF415D9-8388-1BA3-8337-013A6F07C968}"/>
              </a:ext>
            </a:extLst>
          </p:cNvPr>
          <p:cNvGrpSpPr/>
          <p:nvPr/>
        </p:nvGrpSpPr>
        <p:grpSpPr>
          <a:xfrm>
            <a:off x="701207" y="1908273"/>
            <a:ext cx="7642080" cy="337680"/>
            <a:chOff x="701207" y="1908273"/>
            <a:chExt cx="7642080" cy="3376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C0CB376-DB37-D96E-AC07-863DB6A43E12}"/>
                    </a:ext>
                  </a:extLst>
                </p14:cNvPr>
                <p14:cNvContentPartPr/>
                <p14:nvPr/>
              </p14:nvContentPartPr>
              <p14:xfrm>
                <a:off x="883727" y="1908273"/>
                <a:ext cx="7459560" cy="19080"/>
              </p14:xfrm>
            </p:contentPart>
          </mc:Choice>
          <mc:Fallback xmlns="">
            <p:pic>
              <p:nvPicPr>
                <p:cNvPr id="2" name="Ink 1">
                  <a:extLst>
                    <a:ext uri="{FF2B5EF4-FFF2-40B4-BE49-F238E27FC236}">
                      <a16:creationId xmlns:a16="http://schemas.microsoft.com/office/drawing/2014/main" id="{7C0CB376-DB37-D96E-AC07-863DB6A43E12}"/>
                    </a:ext>
                  </a:extLst>
                </p:cNvPr>
                <p:cNvPicPr/>
                <p:nvPr/>
              </p:nvPicPr>
              <p:blipFill>
                <a:blip r:embed="rId3"/>
                <a:stretch>
                  <a:fillRect/>
                </a:stretch>
              </p:blipFill>
              <p:spPr>
                <a:xfrm>
                  <a:off x="875087" y="1899273"/>
                  <a:ext cx="74772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9A4242C-7B0F-6FD8-B1C4-157F335A4956}"/>
                    </a:ext>
                  </a:extLst>
                </p14:cNvPr>
                <p14:cNvContentPartPr/>
                <p14:nvPr/>
              </p14:nvContentPartPr>
              <p14:xfrm>
                <a:off x="701207" y="1915833"/>
                <a:ext cx="3011400" cy="330120"/>
              </p14:xfrm>
            </p:contentPart>
          </mc:Choice>
          <mc:Fallback xmlns="">
            <p:pic>
              <p:nvPicPr>
                <p:cNvPr id="3" name="Ink 2">
                  <a:extLst>
                    <a:ext uri="{FF2B5EF4-FFF2-40B4-BE49-F238E27FC236}">
                      <a16:creationId xmlns:a16="http://schemas.microsoft.com/office/drawing/2014/main" id="{C9A4242C-7B0F-6FD8-B1C4-157F335A4956}"/>
                    </a:ext>
                  </a:extLst>
                </p:cNvPr>
                <p:cNvPicPr/>
                <p:nvPr/>
              </p:nvPicPr>
              <p:blipFill>
                <a:blip r:embed="rId5"/>
                <a:stretch>
                  <a:fillRect/>
                </a:stretch>
              </p:blipFill>
              <p:spPr>
                <a:xfrm>
                  <a:off x="692207" y="1907193"/>
                  <a:ext cx="302904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A6ED7CF-DB73-DA14-C725-04CC98EA87AE}"/>
                    </a:ext>
                  </a:extLst>
                </p14:cNvPr>
                <p14:cNvContentPartPr/>
                <p14:nvPr/>
              </p14:nvContentPartPr>
              <p14:xfrm>
                <a:off x="3316607" y="1970553"/>
                <a:ext cx="3960" cy="1800"/>
              </p14:xfrm>
            </p:contentPart>
          </mc:Choice>
          <mc:Fallback xmlns="">
            <p:pic>
              <p:nvPicPr>
                <p:cNvPr id="5" name="Ink 4">
                  <a:extLst>
                    <a:ext uri="{FF2B5EF4-FFF2-40B4-BE49-F238E27FC236}">
                      <a16:creationId xmlns:a16="http://schemas.microsoft.com/office/drawing/2014/main" id="{BA6ED7CF-DB73-DA14-C725-04CC98EA87AE}"/>
                    </a:ext>
                  </a:extLst>
                </p:cNvPr>
                <p:cNvPicPr/>
                <p:nvPr/>
              </p:nvPicPr>
              <p:blipFill>
                <a:blip r:embed="rId7"/>
                <a:stretch>
                  <a:fillRect/>
                </a:stretch>
              </p:blipFill>
              <p:spPr>
                <a:xfrm>
                  <a:off x="3307607" y="1961913"/>
                  <a:ext cx="2160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C362C94-AB1B-DE26-EEEB-4CD8E64A66ED}"/>
                  </a:ext>
                </a:extLst>
              </p14:cNvPr>
              <p14:cNvContentPartPr/>
              <p14:nvPr/>
            </p14:nvContentPartPr>
            <p14:xfrm>
              <a:off x="1828367" y="2609553"/>
              <a:ext cx="6693480" cy="108360"/>
            </p14:xfrm>
          </p:contentPart>
        </mc:Choice>
        <mc:Fallback xmlns="">
          <p:pic>
            <p:nvPicPr>
              <p:cNvPr id="7" name="Ink 6">
                <a:extLst>
                  <a:ext uri="{FF2B5EF4-FFF2-40B4-BE49-F238E27FC236}">
                    <a16:creationId xmlns:a16="http://schemas.microsoft.com/office/drawing/2014/main" id="{0C362C94-AB1B-DE26-EEEB-4CD8E64A66ED}"/>
                  </a:ext>
                </a:extLst>
              </p:cNvPr>
              <p:cNvPicPr/>
              <p:nvPr/>
            </p:nvPicPr>
            <p:blipFill>
              <a:blip r:embed="rId9"/>
              <a:stretch>
                <a:fillRect/>
              </a:stretch>
            </p:blipFill>
            <p:spPr>
              <a:xfrm>
                <a:off x="1819727" y="2600553"/>
                <a:ext cx="67111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E6D3F3E-314C-73D4-7022-F348A4966262}"/>
                  </a:ext>
                </a:extLst>
              </p14:cNvPr>
              <p14:cNvContentPartPr/>
              <p14:nvPr/>
            </p14:nvContentPartPr>
            <p14:xfrm>
              <a:off x="557927" y="2199873"/>
              <a:ext cx="8348040" cy="765360"/>
            </p14:xfrm>
          </p:contentPart>
        </mc:Choice>
        <mc:Fallback xmlns="">
          <p:pic>
            <p:nvPicPr>
              <p:cNvPr id="8" name="Ink 7">
                <a:extLst>
                  <a:ext uri="{FF2B5EF4-FFF2-40B4-BE49-F238E27FC236}">
                    <a16:creationId xmlns:a16="http://schemas.microsoft.com/office/drawing/2014/main" id="{2E6D3F3E-314C-73D4-7022-F348A4966262}"/>
                  </a:ext>
                </a:extLst>
              </p:cNvPr>
              <p:cNvPicPr/>
              <p:nvPr/>
            </p:nvPicPr>
            <p:blipFill>
              <a:blip r:embed="rId11"/>
              <a:stretch>
                <a:fillRect/>
              </a:stretch>
            </p:blipFill>
            <p:spPr>
              <a:xfrm>
                <a:off x="548927" y="2191233"/>
                <a:ext cx="8365680" cy="78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2BC6BDA-8416-4A44-0C3E-431A3CE3D4D0}"/>
                  </a:ext>
                </a:extLst>
              </p14:cNvPr>
              <p14:cNvContentPartPr/>
              <p14:nvPr/>
            </p14:nvContentPartPr>
            <p14:xfrm>
              <a:off x="2032847" y="3257913"/>
              <a:ext cx="6558840" cy="196200"/>
            </p14:xfrm>
          </p:contentPart>
        </mc:Choice>
        <mc:Fallback xmlns="">
          <p:pic>
            <p:nvPicPr>
              <p:cNvPr id="9" name="Ink 8">
                <a:extLst>
                  <a:ext uri="{FF2B5EF4-FFF2-40B4-BE49-F238E27FC236}">
                    <a16:creationId xmlns:a16="http://schemas.microsoft.com/office/drawing/2014/main" id="{02BC6BDA-8416-4A44-0C3E-431A3CE3D4D0}"/>
                  </a:ext>
                </a:extLst>
              </p:cNvPr>
              <p:cNvPicPr/>
              <p:nvPr/>
            </p:nvPicPr>
            <p:blipFill>
              <a:blip r:embed="rId13"/>
              <a:stretch>
                <a:fillRect/>
              </a:stretch>
            </p:blipFill>
            <p:spPr>
              <a:xfrm>
                <a:off x="2023847" y="3248913"/>
                <a:ext cx="65764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39F3B99-190B-2134-663A-107F73097603}"/>
                  </a:ext>
                </a:extLst>
              </p14:cNvPr>
              <p14:cNvContentPartPr/>
              <p14:nvPr/>
            </p14:nvContentPartPr>
            <p14:xfrm>
              <a:off x="1606607" y="3603873"/>
              <a:ext cx="4778280" cy="10080"/>
            </p14:xfrm>
          </p:contentPart>
        </mc:Choice>
        <mc:Fallback xmlns="">
          <p:pic>
            <p:nvPicPr>
              <p:cNvPr id="10" name="Ink 9">
                <a:extLst>
                  <a:ext uri="{FF2B5EF4-FFF2-40B4-BE49-F238E27FC236}">
                    <a16:creationId xmlns:a16="http://schemas.microsoft.com/office/drawing/2014/main" id="{639F3B99-190B-2134-663A-107F73097603}"/>
                  </a:ext>
                </a:extLst>
              </p:cNvPr>
              <p:cNvPicPr/>
              <p:nvPr/>
            </p:nvPicPr>
            <p:blipFill>
              <a:blip r:embed="rId15"/>
              <a:stretch>
                <a:fillRect/>
              </a:stretch>
            </p:blipFill>
            <p:spPr>
              <a:xfrm>
                <a:off x="1597967" y="3595233"/>
                <a:ext cx="47959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0A446198-13B0-4B0E-FF42-6CDFBE308FB7}"/>
                  </a:ext>
                </a:extLst>
              </p14:cNvPr>
              <p14:cNvContentPartPr/>
              <p14:nvPr/>
            </p14:nvContentPartPr>
            <p14:xfrm>
              <a:off x="714527" y="2253513"/>
              <a:ext cx="8049960" cy="321840"/>
            </p14:xfrm>
          </p:contentPart>
        </mc:Choice>
        <mc:Fallback>
          <p:pic>
            <p:nvPicPr>
              <p:cNvPr id="4" name="Ink 3">
                <a:extLst>
                  <a:ext uri="{FF2B5EF4-FFF2-40B4-BE49-F238E27FC236}">
                    <a16:creationId xmlns:a16="http://schemas.microsoft.com/office/drawing/2014/main" id="{0A446198-13B0-4B0E-FF42-6CDFBE308FB7}"/>
                  </a:ext>
                </a:extLst>
              </p:cNvPr>
              <p:cNvPicPr/>
              <p:nvPr/>
            </p:nvPicPr>
            <p:blipFill>
              <a:blip r:embed="rId17"/>
              <a:stretch>
                <a:fillRect/>
              </a:stretch>
            </p:blipFill>
            <p:spPr>
              <a:xfrm>
                <a:off x="705887" y="2244873"/>
                <a:ext cx="8067600" cy="339480"/>
              </a:xfrm>
              <a:prstGeom prst="rect">
                <a:avLst/>
              </a:prstGeom>
            </p:spPr>
          </p:pic>
        </mc:Fallback>
      </mc:AlternateContent>
    </p:spTree>
    <p:extLst>
      <p:ext uri="{BB962C8B-B14F-4D97-AF65-F5344CB8AC3E}">
        <p14:creationId xmlns:p14="http://schemas.microsoft.com/office/powerpoint/2010/main" val="164192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Utilization </a:t>
            </a:r>
            <a:r>
              <a:rPr lang="en-US" sz="2400" dirty="0">
                <a:effectLst/>
                <a:highlight>
                  <a:srgbClr val="FFFF00"/>
                </a:highlight>
                <a:latin typeface="Times New Roman" panose="02020603050405020304" pitchFamily="18" charset="0"/>
                <a:ea typeface="Calibri" panose="020F0502020204030204" pitchFamily="34" charset="0"/>
              </a:rPr>
              <a:t>is</a:t>
            </a:r>
            <a:r>
              <a:rPr lang="en-US" sz="2400" b="1" dirty="0">
                <a:effectLst/>
                <a:highlight>
                  <a:srgbClr val="FFFF00"/>
                </a:highlight>
                <a:latin typeface="Times New Roman" panose="02020603050405020304" pitchFamily="18" charset="0"/>
                <a:ea typeface="Calibri" panose="020F0502020204030204" pitchFamily="34" charset="0"/>
              </a:rPr>
              <a:t> </a:t>
            </a:r>
            <a:r>
              <a:rPr lang="en-US" sz="2400" dirty="0">
                <a:effectLst/>
                <a:highlight>
                  <a:srgbClr val="FFFF00"/>
                </a:highlight>
                <a:latin typeface="Times New Roman" panose="02020603050405020304" pitchFamily="18" charset="0"/>
                <a:ea typeface="Calibri" panose="020F0502020204030204" pitchFamily="34" charset="0"/>
              </a:rPr>
              <a:t>typically is around 60-70%. </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The freed-up resources goes into a pool which can be assigned transparently to other users.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9F64F5C-06D1-554B-481F-197F4C513AD5}"/>
                  </a:ext>
                </a:extLst>
              </p14:cNvPr>
              <p14:cNvContentPartPr/>
              <p14:nvPr/>
            </p14:nvContentPartPr>
            <p14:xfrm>
              <a:off x="1260287" y="1809993"/>
              <a:ext cx="4741560" cy="116640"/>
            </p14:xfrm>
          </p:contentPart>
        </mc:Choice>
        <mc:Fallback xmlns="">
          <p:pic>
            <p:nvPicPr>
              <p:cNvPr id="2" name="Ink 1">
                <a:extLst>
                  <a:ext uri="{FF2B5EF4-FFF2-40B4-BE49-F238E27FC236}">
                    <a16:creationId xmlns:a16="http://schemas.microsoft.com/office/drawing/2014/main" id="{B9F64F5C-06D1-554B-481F-197F4C513AD5}"/>
                  </a:ext>
                </a:extLst>
              </p:cNvPr>
              <p:cNvPicPr/>
              <p:nvPr/>
            </p:nvPicPr>
            <p:blipFill>
              <a:blip r:embed="rId3"/>
              <a:stretch>
                <a:fillRect/>
              </a:stretch>
            </p:blipFill>
            <p:spPr>
              <a:xfrm>
                <a:off x="1251287" y="1800993"/>
                <a:ext cx="4759200" cy="134280"/>
              </a:xfrm>
              <a:prstGeom prst="rect">
                <a:avLst/>
              </a:prstGeom>
            </p:spPr>
          </p:pic>
        </mc:Fallback>
      </mc:AlternateContent>
      <p:grpSp>
        <p:nvGrpSpPr>
          <p:cNvPr id="5" name="Group 4">
            <a:extLst>
              <a:ext uri="{FF2B5EF4-FFF2-40B4-BE49-F238E27FC236}">
                <a16:creationId xmlns:a16="http://schemas.microsoft.com/office/drawing/2014/main" id="{C510CB9E-2162-E310-5265-CB2C68D84668}"/>
              </a:ext>
            </a:extLst>
          </p:cNvPr>
          <p:cNvGrpSpPr/>
          <p:nvPr/>
        </p:nvGrpSpPr>
        <p:grpSpPr>
          <a:xfrm>
            <a:off x="805607" y="2156313"/>
            <a:ext cx="7247880" cy="729720"/>
            <a:chOff x="805607" y="2156313"/>
            <a:chExt cx="7247880" cy="7297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3C60CA3-A0DA-DA28-E9ED-B7C6684634D2}"/>
                    </a:ext>
                  </a:extLst>
                </p14:cNvPr>
                <p14:cNvContentPartPr/>
                <p14:nvPr/>
              </p14:nvContentPartPr>
              <p14:xfrm>
                <a:off x="3444047" y="2156313"/>
                <a:ext cx="4609440" cy="18720"/>
              </p14:xfrm>
            </p:contentPart>
          </mc:Choice>
          <mc:Fallback xmlns="">
            <p:pic>
              <p:nvPicPr>
                <p:cNvPr id="3" name="Ink 2">
                  <a:extLst>
                    <a:ext uri="{FF2B5EF4-FFF2-40B4-BE49-F238E27FC236}">
                      <a16:creationId xmlns:a16="http://schemas.microsoft.com/office/drawing/2014/main" id="{C3C60CA3-A0DA-DA28-E9ED-B7C6684634D2}"/>
                    </a:ext>
                  </a:extLst>
                </p:cNvPr>
                <p:cNvPicPr/>
                <p:nvPr/>
              </p:nvPicPr>
              <p:blipFill>
                <a:blip r:embed="rId5"/>
                <a:stretch>
                  <a:fillRect/>
                </a:stretch>
              </p:blipFill>
              <p:spPr>
                <a:xfrm>
                  <a:off x="3435407" y="2147313"/>
                  <a:ext cx="46270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6EA5A8C-E2DF-1E38-62CE-D7A40CD98265}"/>
                    </a:ext>
                  </a:extLst>
                </p14:cNvPr>
                <p14:cNvContentPartPr/>
                <p14:nvPr/>
              </p14:nvContentPartPr>
              <p14:xfrm>
                <a:off x="805607" y="2280153"/>
                <a:ext cx="4140360" cy="605880"/>
              </p14:xfrm>
            </p:contentPart>
          </mc:Choice>
          <mc:Fallback xmlns="">
            <p:pic>
              <p:nvPicPr>
                <p:cNvPr id="4" name="Ink 3">
                  <a:extLst>
                    <a:ext uri="{FF2B5EF4-FFF2-40B4-BE49-F238E27FC236}">
                      <a16:creationId xmlns:a16="http://schemas.microsoft.com/office/drawing/2014/main" id="{86EA5A8C-E2DF-1E38-62CE-D7A40CD98265}"/>
                    </a:ext>
                  </a:extLst>
                </p:cNvPr>
                <p:cNvPicPr/>
                <p:nvPr/>
              </p:nvPicPr>
              <p:blipFill>
                <a:blip r:embed="rId7"/>
                <a:stretch>
                  <a:fillRect/>
                </a:stretch>
              </p:blipFill>
              <p:spPr>
                <a:xfrm>
                  <a:off x="796967" y="2271513"/>
                  <a:ext cx="4158000" cy="623520"/>
                </a:xfrm>
                <a:prstGeom prst="rect">
                  <a:avLst/>
                </a:prstGeom>
              </p:spPr>
            </p:pic>
          </mc:Fallback>
        </mc:AlternateContent>
      </p:grpSp>
      <p:grpSp>
        <p:nvGrpSpPr>
          <p:cNvPr id="9" name="Group 8">
            <a:extLst>
              <a:ext uri="{FF2B5EF4-FFF2-40B4-BE49-F238E27FC236}">
                <a16:creationId xmlns:a16="http://schemas.microsoft.com/office/drawing/2014/main" id="{2090401B-076F-A88B-6F21-167C5BF73C11}"/>
              </a:ext>
            </a:extLst>
          </p:cNvPr>
          <p:cNvGrpSpPr/>
          <p:nvPr/>
        </p:nvGrpSpPr>
        <p:grpSpPr>
          <a:xfrm>
            <a:off x="869687" y="1899273"/>
            <a:ext cx="7527960" cy="329400"/>
            <a:chOff x="869687" y="1899273"/>
            <a:chExt cx="7527960" cy="32940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A4FCF394-735D-25F2-A84A-2DA26636BE3D}"/>
                    </a:ext>
                  </a:extLst>
                </p14:cNvPr>
                <p14:cNvContentPartPr/>
                <p14:nvPr/>
              </p14:nvContentPartPr>
              <p14:xfrm>
                <a:off x="869687" y="1899273"/>
                <a:ext cx="4830480" cy="19440"/>
              </p14:xfrm>
            </p:contentPart>
          </mc:Choice>
          <mc:Fallback>
            <p:pic>
              <p:nvPicPr>
                <p:cNvPr id="6" name="Ink 5">
                  <a:extLst>
                    <a:ext uri="{FF2B5EF4-FFF2-40B4-BE49-F238E27FC236}">
                      <a16:creationId xmlns:a16="http://schemas.microsoft.com/office/drawing/2014/main" id="{A4FCF394-735D-25F2-A84A-2DA26636BE3D}"/>
                    </a:ext>
                  </a:extLst>
                </p:cNvPr>
                <p:cNvPicPr/>
                <p:nvPr/>
              </p:nvPicPr>
              <p:blipFill>
                <a:blip r:embed="rId9"/>
                <a:stretch>
                  <a:fillRect/>
                </a:stretch>
              </p:blipFill>
              <p:spPr>
                <a:xfrm>
                  <a:off x="861047" y="1890633"/>
                  <a:ext cx="48481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9FED9F56-F4E2-5EB8-DFE0-C9E1FB3F9820}"/>
                    </a:ext>
                  </a:extLst>
                </p14:cNvPr>
                <p14:cNvContentPartPr/>
                <p14:nvPr/>
              </p14:nvContentPartPr>
              <p14:xfrm>
                <a:off x="1215647" y="2014833"/>
                <a:ext cx="7182000" cy="213840"/>
              </p14:xfrm>
            </p:contentPart>
          </mc:Choice>
          <mc:Fallback>
            <p:pic>
              <p:nvPicPr>
                <p:cNvPr id="7" name="Ink 6">
                  <a:extLst>
                    <a:ext uri="{FF2B5EF4-FFF2-40B4-BE49-F238E27FC236}">
                      <a16:creationId xmlns:a16="http://schemas.microsoft.com/office/drawing/2014/main" id="{9FED9F56-F4E2-5EB8-DFE0-C9E1FB3F9820}"/>
                    </a:ext>
                  </a:extLst>
                </p:cNvPr>
                <p:cNvPicPr/>
                <p:nvPr/>
              </p:nvPicPr>
              <p:blipFill>
                <a:blip r:embed="rId11"/>
                <a:stretch>
                  <a:fillRect/>
                </a:stretch>
              </p:blipFill>
              <p:spPr>
                <a:xfrm>
                  <a:off x="1207007" y="2005833"/>
                  <a:ext cx="7199640" cy="23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9C2F61FD-6108-5966-577E-055C5303B2C2}"/>
                  </a:ext>
                </a:extLst>
              </p14:cNvPr>
              <p14:cNvContentPartPr/>
              <p14:nvPr/>
            </p14:nvContentPartPr>
            <p14:xfrm>
              <a:off x="1118447" y="2627553"/>
              <a:ext cx="3751920" cy="360"/>
            </p14:xfrm>
          </p:contentPart>
        </mc:Choice>
        <mc:Fallback>
          <p:pic>
            <p:nvPicPr>
              <p:cNvPr id="8" name="Ink 7">
                <a:extLst>
                  <a:ext uri="{FF2B5EF4-FFF2-40B4-BE49-F238E27FC236}">
                    <a16:creationId xmlns:a16="http://schemas.microsoft.com/office/drawing/2014/main" id="{9C2F61FD-6108-5966-577E-055C5303B2C2}"/>
                  </a:ext>
                </a:extLst>
              </p:cNvPr>
              <p:cNvPicPr/>
              <p:nvPr/>
            </p:nvPicPr>
            <p:blipFill>
              <a:blip r:embed="rId13"/>
              <a:stretch>
                <a:fillRect/>
              </a:stretch>
            </p:blipFill>
            <p:spPr>
              <a:xfrm>
                <a:off x="1109447" y="2618553"/>
                <a:ext cx="3769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6982B218-E119-00F9-65CD-3E864970A2E4}"/>
                  </a:ext>
                </a:extLst>
              </p14:cNvPr>
              <p14:cNvContentPartPr/>
              <p14:nvPr/>
            </p14:nvContentPartPr>
            <p14:xfrm>
              <a:off x="5752727" y="2432073"/>
              <a:ext cx="1800" cy="360"/>
            </p14:xfrm>
          </p:contentPart>
        </mc:Choice>
        <mc:Fallback>
          <p:pic>
            <p:nvPicPr>
              <p:cNvPr id="10" name="Ink 9">
                <a:extLst>
                  <a:ext uri="{FF2B5EF4-FFF2-40B4-BE49-F238E27FC236}">
                    <a16:creationId xmlns:a16="http://schemas.microsoft.com/office/drawing/2014/main" id="{6982B218-E119-00F9-65CD-3E864970A2E4}"/>
                  </a:ext>
                </a:extLst>
              </p:cNvPr>
              <p:cNvPicPr/>
              <p:nvPr/>
            </p:nvPicPr>
            <p:blipFill>
              <a:blip r:embed="rId15"/>
              <a:stretch>
                <a:fillRect/>
              </a:stretch>
            </p:blipFill>
            <p:spPr>
              <a:xfrm>
                <a:off x="5743727" y="2423073"/>
                <a:ext cx="19440" cy="18000"/>
              </a:xfrm>
              <a:prstGeom prst="rect">
                <a:avLst/>
              </a:prstGeom>
            </p:spPr>
          </p:pic>
        </mc:Fallback>
      </mc:AlternateContent>
    </p:spTree>
    <p:extLst>
      <p:ext uri="{BB962C8B-B14F-4D97-AF65-F5344CB8AC3E}">
        <p14:creationId xmlns:p14="http://schemas.microsoft.com/office/powerpoint/2010/main" val="220774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we are going to cover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Understand the difference between virtualization &amp; CC (Cloud Computing)</a:t>
            </a:r>
          </a:p>
          <a:p>
            <a:pPr algn="just" eaLnBrk="1" hangingPunct="1">
              <a:lnSpc>
                <a:spcPct val="90000"/>
              </a:lnSpc>
            </a:pPr>
            <a:r>
              <a:rPr lang="en-US" sz="2400" dirty="0">
                <a:latin typeface="Times New Roman" panose="02020603050405020304" pitchFamily="18" charset="0"/>
                <a:ea typeface="Calibri" panose="020F0502020204030204" pitchFamily="34" charset="0"/>
              </a:rPr>
              <a:t>Get a detail knowledge about CC</a:t>
            </a:r>
          </a:p>
          <a:p>
            <a:pPr lvl="1" algn="just" eaLnBrk="1" hangingPunct="1">
              <a:lnSpc>
                <a:spcPct val="90000"/>
              </a:lnSpc>
            </a:pPr>
            <a:r>
              <a:rPr lang="en-US" sz="2000" dirty="0">
                <a:effectLst/>
                <a:ea typeface="Calibri" panose="020F0502020204030204" pitchFamily="34" charset="0"/>
              </a:rPr>
              <a:t>Anatomy of CC</a:t>
            </a:r>
          </a:p>
          <a:p>
            <a:pPr lvl="1" algn="just" eaLnBrk="1" hangingPunct="1">
              <a:lnSpc>
                <a:spcPct val="90000"/>
              </a:lnSpc>
            </a:pPr>
            <a:r>
              <a:rPr lang="en-US" sz="2000" dirty="0">
                <a:effectLst/>
                <a:ea typeface="Calibri" panose="020F0502020204030204" pitchFamily="34" charset="0"/>
              </a:rPr>
              <a:t>Benefits of CC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Steppingstones for the development of CC/History &amp; Evolutio</a:t>
            </a:r>
            <a:r>
              <a:rPr lang="en-US" sz="2000" dirty="0">
                <a:ea typeface="Calibri" panose="020F0502020204030204" pitchFamily="34" charset="0"/>
              </a:rPr>
              <a:t>n of CC</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latin typeface="Times New Roman" panose="02020603050405020304" pitchFamily="18" charset="0"/>
                <a:ea typeface="Calibri" panose="020F0502020204030204" pitchFamily="34" charset="0"/>
              </a:rPr>
              <a:t>Relationship &amp; Difference between GC (Grid Computing) &amp; CC</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3683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Elasticity </a:t>
            </a:r>
            <a:r>
              <a:rPr lang="en-US" sz="2400" dirty="0">
                <a:effectLst/>
                <a:highlight>
                  <a:srgbClr val="FFFF00"/>
                </a:highlight>
                <a:latin typeface="Times New Roman" panose="02020603050405020304" pitchFamily="18" charset="0"/>
                <a:ea typeface="Calibri" panose="020F0502020204030204" pitchFamily="34" charset="0"/>
              </a:rPr>
              <a:t>allows scaling up and down on-demand.</a:t>
            </a:r>
          </a:p>
          <a:p>
            <a:pPr algn="just" eaLnBrk="1" hangingPunct="1">
              <a:lnSpc>
                <a:spcPct val="90000"/>
              </a:lnSpc>
            </a:pPr>
            <a:endParaRPr lang="en-US" sz="2400" dirty="0">
              <a:latin typeface="Times New Roman" panose="02020603050405020304" pitchFamily="18" charset="0"/>
              <a:ea typeface="Calibri" panose="020F0502020204030204" pitchFamily="34" charset="0"/>
            </a:endParaRPr>
          </a:p>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Scalability</a:t>
            </a:r>
            <a:r>
              <a:rPr lang="en-US" sz="2400" dirty="0">
                <a:effectLst/>
                <a:highlight>
                  <a:srgbClr val="FFFF00"/>
                </a:highlight>
                <a:latin typeface="Times New Roman" panose="02020603050405020304" pitchFamily="18" charset="0"/>
                <a:ea typeface="Calibri" panose="020F0502020204030204" pitchFamily="34" charset="0"/>
              </a:rPr>
              <a:t> is on-demand. </a:t>
            </a:r>
            <a:r>
              <a:rPr lang="en-US" sz="2400" dirty="0" err="1">
                <a:effectLst/>
                <a:highlight>
                  <a:srgbClr val="FFFF00"/>
                </a:highlight>
                <a:latin typeface="Times New Roman" panose="02020603050405020304" pitchFamily="18" charset="0"/>
                <a:ea typeface="Calibri" panose="020F0502020204030204" pitchFamily="34" charset="0"/>
              </a:rPr>
              <a:t>i.e</a:t>
            </a:r>
            <a:r>
              <a:rPr lang="en-US" sz="2400" dirty="0">
                <a:effectLst/>
                <a:highlight>
                  <a:srgbClr val="FFFF00"/>
                </a:highlight>
                <a:latin typeface="Times New Roman" panose="02020603050405020304" pitchFamily="18" charset="0"/>
                <a:ea typeface="Calibri" panose="020F0502020204030204" pitchFamily="34" charset="0"/>
              </a:rPr>
              <a:t>, add more computing resources </a:t>
            </a:r>
            <a:r>
              <a:rPr lang="en-US" sz="2400" dirty="0">
                <a:highlight>
                  <a:srgbClr val="FFFF00"/>
                </a:highlight>
                <a:latin typeface="Times New Roman" panose="02020603050405020304" pitchFamily="18" charset="0"/>
                <a:ea typeface="Calibri" panose="020F0502020204030204" pitchFamily="34" charset="0"/>
              </a:rPr>
              <a:t>on demand.</a:t>
            </a:r>
          </a:p>
          <a:p>
            <a:pPr marL="0" indent="0" algn="just" eaLnBrk="1" hangingPunct="1">
              <a:lnSpc>
                <a:spcPct val="90000"/>
              </a:lnSpc>
              <a:buNone/>
            </a:pP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Capacity can be planned, and operational expenses can be fine-tuned to meet the current demand.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7D4C206-7D54-99FC-B1F8-BE4D1D5517E5}"/>
                  </a:ext>
                </a:extLst>
              </p14:cNvPr>
              <p14:cNvContentPartPr/>
              <p14:nvPr/>
            </p14:nvContentPartPr>
            <p14:xfrm>
              <a:off x="761327" y="1437393"/>
              <a:ext cx="6518880" cy="560520"/>
            </p14:xfrm>
          </p:contentPart>
        </mc:Choice>
        <mc:Fallback xmlns="">
          <p:pic>
            <p:nvPicPr>
              <p:cNvPr id="2" name="Ink 1">
                <a:extLst>
                  <a:ext uri="{FF2B5EF4-FFF2-40B4-BE49-F238E27FC236}">
                    <a16:creationId xmlns:a16="http://schemas.microsoft.com/office/drawing/2014/main" id="{67D4C206-7D54-99FC-B1F8-BE4D1D5517E5}"/>
                  </a:ext>
                </a:extLst>
              </p:cNvPr>
              <p:cNvPicPr/>
              <p:nvPr/>
            </p:nvPicPr>
            <p:blipFill>
              <a:blip r:embed="rId3"/>
              <a:stretch>
                <a:fillRect/>
              </a:stretch>
            </p:blipFill>
            <p:spPr>
              <a:xfrm>
                <a:off x="752327" y="1428753"/>
                <a:ext cx="653652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0DE66F1-87EC-EDE8-2061-2488943FFD92}"/>
                  </a:ext>
                </a:extLst>
              </p14:cNvPr>
              <p14:cNvContentPartPr/>
              <p14:nvPr/>
            </p14:nvContentPartPr>
            <p14:xfrm>
              <a:off x="6640127" y="1100433"/>
              <a:ext cx="360" cy="360"/>
            </p14:xfrm>
          </p:contentPart>
        </mc:Choice>
        <mc:Fallback xmlns="">
          <p:pic>
            <p:nvPicPr>
              <p:cNvPr id="3" name="Ink 2">
                <a:extLst>
                  <a:ext uri="{FF2B5EF4-FFF2-40B4-BE49-F238E27FC236}">
                    <a16:creationId xmlns:a16="http://schemas.microsoft.com/office/drawing/2014/main" id="{F0DE66F1-87EC-EDE8-2061-2488943FFD92}"/>
                  </a:ext>
                </a:extLst>
              </p:cNvPr>
              <p:cNvPicPr/>
              <p:nvPr/>
            </p:nvPicPr>
            <p:blipFill>
              <a:blip r:embed="rId5"/>
              <a:stretch>
                <a:fillRect/>
              </a:stretch>
            </p:blipFill>
            <p:spPr>
              <a:xfrm>
                <a:off x="6631127" y="1091433"/>
                <a:ext cx="18000" cy="18000"/>
              </a:xfrm>
              <a:prstGeom prst="rect">
                <a:avLst/>
              </a:prstGeom>
            </p:spPr>
          </p:pic>
        </mc:Fallback>
      </mc:AlternateContent>
      <p:grpSp>
        <p:nvGrpSpPr>
          <p:cNvPr id="6" name="Group 5">
            <a:extLst>
              <a:ext uri="{FF2B5EF4-FFF2-40B4-BE49-F238E27FC236}">
                <a16:creationId xmlns:a16="http://schemas.microsoft.com/office/drawing/2014/main" id="{5F6CDFA3-C2D7-51B8-7487-7171F82B4D8B}"/>
              </a:ext>
            </a:extLst>
          </p:cNvPr>
          <p:cNvGrpSpPr/>
          <p:nvPr/>
        </p:nvGrpSpPr>
        <p:grpSpPr>
          <a:xfrm>
            <a:off x="754487" y="2478873"/>
            <a:ext cx="7564320" cy="495000"/>
            <a:chOff x="754487" y="2478873"/>
            <a:chExt cx="7564320" cy="49500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6B97B3D-D0E5-304C-265B-4E81ADA8A2E7}"/>
                    </a:ext>
                  </a:extLst>
                </p14:cNvPr>
                <p14:cNvContentPartPr/>
                <p14:nvPr/>
              </p14:nvContentPartPr>
              <p14:xfrm>
                <a:off x="1331567" y="2573193"/>
                <a:ext cx="6987240" cy="38880"/>
              </p14:xfrm>
            </p:contentPart>
          </mc:Choice>
          <mc:Fallback xmlns="">
            <p:pic>
              <p:nvPicPr>
                <p:cNvPr id="4" name="Ink 3">
                  <a:extLst>
                    <a:ext uri="{FF2B5EF4-FFF2-40B4-BE49-F238E27FC236}">
                      <a16:creationId xmlns:a16="http://schemas.microsoft.com/office/drawing/2014/main" id="{36B97B3D-D0E5-304C-265B-4E81ADA8A2E7}"/>
                    </a:ext>
                  </a:extLst>
                </p:cNvPr>
                <p:cNvPicPr/>
                <p:nvPr/>
              </p:nvPicPr>
              <p:blipFill>
                <a:blip r:embed="rId7"/>
                <a:stretch>
                  <a:fillRect/>
                </a:stretch>
              </p:blipFill>
              <p:spPr>
                <a:xfrm>
                  <a:off x="1322567" y="2564193"/>
                  <a:ext cx="7004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33DC93A-9A51-8BA7-468E-7C05EC6C5636}"/>
                    </a:ext>
                  </a:extLst>
                </p14:cNvPr>
                <p14:cNvContentPartPr/>
                <p14:nvPr/>
              </p14:nvContentPartPr>
              <p14:xfrm>
                <a:off x="754487" y="2478873"/>
                <a:ext cx="1783440" cy="495000"/>
              </p14:xfrm>
            </p:contentPart>
          </mc:Choice>
          <mc:Fallback xmlns="">
            <p:pic>
              <p:nvPicPr>
                <p:cNvPr id="5" name="Ink 4">
                  <a:extLst>
                    <a:ext uri="{FF2B5EF4-FFF2-40B4-BE49-F238E27FC236}">
                      <a16:creationId xmlns:a16="http://schemas.microsoft.com/office/drawing/2014/main" id="{D33DC93A-9A51-8BA7-468E-7C05EC6C5636}"/>
                    </a:ext>
                  </a:extLst>
                </p:cNvPr>
                <p:cNvPicPr/>
                <p:nvPr/>
              </p:nvPicPr>
              <p:blipFill>
                <a:blip r:embed="rId9"/>
                <a:stretch>
                  <a:fillRect/>
                </a:stretch>
              </p:blipFill>
              <p:spPr>
                <a:xfrm>
                  <a:off x="745487" y="2469873"/>
                  <a:ext cx="1801080" cy="51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AE84569-157B-9DB7-A94C-97B8646952CA}"/>
                  </a:ext>
                </a:extLst>
              </p14:cNvPr>
              <p14:cNvContentPartPr/>
              <p14:nvPr/>
            </p14:nvContentPartPr>
            <p14:xfrm>
              <a:off x="1091447" y="1995753"/>
              <a:ext cx="6038280" cy="37440"/>
            </p14:xfrm>
          </p:contentPart>
        </mc:Choice>
        <mc:Fallback>
          <p:pic>
            <p:nvPicPr>
              <p:cNvPr id="7" name="Ink 6">
                <a:extLst>
                  <a:ext uri="{FF2B5EF4-FFF2-40B4-BE49-F238E27FC236}">
                    <a16:creationId xmlns:a16="http://schemas.microsoft.com/office/drawing/2014/main" id="{CAE84569-157B-9DB7-A94C-97B8646952CA}"/>
                  </a:ext>
                </a:extLst>
              </p:cNvPr>
              <p:cNvPicPr/>
              <p:nvPr/>
            </p:nvPicPr>
            <p:blipFill>
              <a:blip r:embed="rId11"/>
              <a:stretch>
                <a:fillRect/>
              </a:stretch>
            </p:blipFill>
            <p:spPr>
              <a:xfrm>
                <a:off x="1082807" y="1987113"/>
                <a:ext cx="605592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2E72BF1E-1408-970F-4343-4F09467708BA}"/>
                  </a:ext>
                </a:extLst>
              </p14:cNvPr>
              <p14:cNvContentPartPr/>
              <p14:nvPr/>
            </p14:nvContentPartPr>
            <p14:xfrm>
              <a:off x="1002527" y="2413353"/>
              <a:ext cx="7499880" cy="400680"/>
            </p14:xfrm>
          </p:contentPart>
        </mc:Choice>
        <mc:Fallback>
          <p:pic>
            <p:nvPicPr>
              <p:cNvPr id="8" name="Ink 7">
                <a:extLst>
                  <a:ext uri="{FF2B5EF4-FFF2-40B4-BE49-F238E27FC236}">
                    <a16:creationId xmlns:a16="http://schemas.microsoft.com/office/drawing/2014/main" id="{2E72BF1E-1408-970F-4343-4F09467708BA}"/>
                  </a:ext>
                </a:extLst>
              </p:cNvPr>
              <p:cNvPicPr/>
              <p:nvPr/>
            </p:nvPicPr>
            <p:blipFill>
              <a:blip r:embed="rId13"/>
              <a:stretch>
                <a:fillRect/>
              </a:stretch>
            </p:blipFill>
            <p:spPr>
              <a:xfrm>
                <a:off x="993887" y="2404353"/>
                <a:ext cx="7517520" cy="418320"/>
              </a:xfrm>
              <a:prstGeom prst="rect">
                <a:avLst/>
              </a:prstGeom>
            </p:spPr>
          </p:pic>
        </mc:Fallback>
      </mc:AlternateContent>
    </p:spTree>
    <p:extLst>
      <p:ext uri="{BB962C8B-B14F-4D97-AF65-F5344CB8AC3E}">
        <p14:creationId xmlns:p14="http://schemas.microsoft.com/office/powerpoint/2010/main" val="295902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Availability: </a:t>
            </a:r>
            <a:r>
              <a:rPr lang="en-US" sz="2400" b="1" dirty="0">
                <a:highlight>
                  <a:srgbClr val="FFFF00"/>
                </a:highlight>
                <a:latin typeface="Times New Roman" panose="02020603050405020304" pitchFamily="18" charset="0"/>
                <a:ea typeface="Calibri" panose="020F0502020204030204" pitchFamily="34" charset="0"/>
              </a:rPr>
              <a:t>since, </a:t>
            </a:r>
            <a:r>
              <a:rPr lang="en-US" sz="2400" dirty="0">
                <a:effectLst/>
                <a:highlight>
                  <a:srgbClr val="FFFF00"/>
                </a:highlight>
                <a:latin typeface="Times New Roman" panose="02020603050405020304" pitchFamily="18" charset="0"/>
                <a:ea typeface="Calibri" panose="020F0502020204030204" pitchFamily="34" charset="0"/>
              </a:rPr>
              <a:t>VM instances are not tied to any specific hardware. they are designed to run over a range of hardware.</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Hence, it is possible to restart the instance on secondary hardware if the primary hardware fails.</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This happens automatically and transparently.</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1689144-9C40-2989-7EE8-086BD818A743}"/>
                  </a:ext>
                </a:extLst>
              </p14:cNvPr>
              <p14:cNvContentPartPr/>
              <p14:nvPr/>
            </p14:nvContentPartPr>
            <p14:xfrm>
              <a:off x="3524327" y="1837353"/>
              <a:ext cx="4829760" cy="28440"/>
            </p14:xfrm>
          </p:contentPart>
        </mc:Choice>
        <mc:Fallback xmlns="">
          <p:pic>
            <p:nvPicPr>
              <p:cNvPr id="10" name="Ink 9">
                <a:extLst>
                  <a:ext uri="{FF2B5EF4-FFF2-40B4-BE49-F238E27FC236}">
                    <a16:creationId xmlns:a16="http://schemas.microsoft.com/office/drawing/2014/main" id="{51689144-9C40-2989-7EE8-086BD818A743}"/>
                  </a:ext>
                </a:extLst>
              </p:cNvPr>
              <p:cNvPicPr/>
              <p:nvPr/>
            </p:nvPicPr>
            <p:blipFill>
              <a:blip r:embed="rId3"/>
              <a:stretch>
                <a:fillRect/>
              </a:stretch>
            </p:blipFill>
            <p:spPr>
              <a:xfrm>
                <a:off x="3515327" y="1828353"/>
                <a:ext cx="4847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F766CF1-5E95-168F-AA78-E19FB92936D0}"/>
                  </a:ext>
                </a:extLst>
              </p14:cNvPr>
              <p14:cNvContentPartPr/>
              <p14:nvPr/>
            </p14:nvContentPartPr>
            <p14:xfrm>
              <a:off x="2494007" y="2085393"/>
              <a:ext cx="5735520" cy="27360"/>
            </p14:xfrm>
          </p:contentPart>
        </mc:Choice>
        <mc:Fallback xmlns="">
          <p:pic>
            <p:nvPicPr>
              <p:cNvPr id="11" name="Ink 10">
                <a:extLst>
                  <a:ext uri="{FF2B5EF4-FFF2-40B4-BE49-F238E27FC236}">
                    <a16:creationId xmlns:a16="http://schemas.microsoft.com/office/drawing/2014/main" id="{6F766CF1-5E95-168F-AA78-E19FB92936D0}"/>
                  </a:ext>
                </a:extLst>
              </p:cNvPr>
              <p:cNvPicPr/>
              <p:nvPr/>
            </p:nvPicPr>
            <p:blipFill>
              <a:blip r:embed="rId5"/>
              <a:stretch>
                <a:fillRect/>
              </a:stretch>
            </p:blipFill>
            <p:spPr>
              <a:xfrm>
                <a:off x="2485367" y="2076393"/>
                <a:ext cx="5753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9E79009C-E0ED-5F78-80DF-585F3DD08D5C}"/>
                  </a:ext>
                </a:extLst>
              </p14:cNvPr>
              <p14:cNvContentPartPr/>
              <p14:nvPr/>
            </p14:nvContentPartPr>
            <p14:xfrm>
              <a:off x="842687" y="2432073"/>
              <a:ext cx="7342560" cy="223560"/>
            </p14:xfrm>
          </p:contentPart>
        </mc:Choice>
        <mc:Fallback xmlns="">
          <p:pic>
            <p:nvPicPr>
              <p:cNvPr id="12" name="Ink 11">
                <a:extLst>
                  <a:ext uri="{FF2B5EF4-FFF2-40B4-BE49-F238E27FC236}">
                    <a16:creationId xmlns:a16="http://schemas.microsoft.com/office/drawing/2014/main" id="{9E79009C-E0ED-5F78-80DF-585F3DD08D5C}"/>
                  </a:ext>
                </a:extLst>
              </p:cNvPr>
              <p:cNvPicPr/>
              <p:nvPr/>
            </p:nvPicPr>
            <p:blipFill>
              <a:blip r:embed="rId7"/>
              <a:stretch>
                <a:fillRect/>
              </a:stretch>
            </p:blipFill>
            <p:spPr>
              <a:xfrm>
                <a:off x="834047" y="2423073"/>
                <a:ext cx="73602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BD98869E-4CDF-2EFA-0755-D28C8208B8C6}"/>
                  </a:ext>
                </a:extLst>
              </p14:cNvPr>
              <p14:cNvContentPartPr/>
              <p14:nvPr/>
            </p14:nvContentPartPr>
            <p14:xfrm>
              <a:off x="620927" y="2840673"/>
              <a:ext cx="5025600" cy="160560"/>
            </p14:xfrm>
          </p:contentPart>
        </mc:Choice>
        <mc:Fallback xmlns="">
          <p:pic>
            <p:nvPicPr>
              <p:cNvPr id="13" name="Ink 12">
                <a:extLst>
                  <a:ext uri="{FF2B5EF4-FFF2-40B4-BE49-F238E27FC236}">
                    <a16:creationId xmlns:a16="http://schemas.microsoft.com/office/drawing/2014/main" id="{BD98869E-4CDF-2EFA-0755-D28C8208B8C6}"/>
                  </a:ext>
                </a:extLst>
              </p:cNvPr>
              <p:cNvPicPr/>
              <p:nvPr/>
            </p:nvPicPr>
            <p:blipFill>
              <a:blip r:embed="rId9"/>
              <a:stretch>
                <a:fillRect/>
              </a:stretch>
            </p:blipFill>
            <p:spPr>
              <a:xfrm>
                <a:off x="612287" y="2831673"/>
                <a:ext cx="50432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A7815C0C-EAD8-A9CC-56FB-35E6E46C9AC7}"/>
                  </a:ext>
                </a:extLst>
              </p14:cNvPr>
              <p14:cNvContentPartPr/>
              <p14:nvPr/>
            </p14:nvContentPartPr>
            <p14:xfrm>
              <a:off x="869687" y="3255753"/>
              <a:ext cx="6466320" cy="671040"/>
            </p14:xfrm>
          </p:contentPart>
        </mc:Choice>
        <mc:Fallback xmlns="">
          <p:pic>
            <p:nvPicPr>
              <p:cNvPr id="14" name="Ink 13">
                <a:extLst>
                  <a:ext uri="{FF2B5EF4-FFF2-40B4-BE49-F238E27FC236}">
                    <a16:creationId xmlns:a16="http://schemas.microsoft.com/office/drawing/2014/main" id="{A7815C0C-EAD8-A9CC-56FB-35E6E46C9AC7}"/>
                  </a:ext>
                </a:extLst>
              </p:cNvPr>
              <p:cNvPicPr/>
              <p:nvPr/>
            </p:nvPicPr>
            <p:blipFill>
              <a:blip r:embed="rId11"/>
              <a:stretch>
                <a:fillRect/>
              </a:stretch>
            </p:blipFill>
            <p:spPr>
              <a:xfrm>
                <a:off x="861047" y="3246753"/>
                <a:ext cx="648396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C28686E7-E3D6-66DC-242A-32CE4137E13D}"/>
                  </a:ext>
                </a:extLst>
              </p14:cNvPr>
              <p14:cNvContentPartPr/>
              <p14:nvPr/>
            </p14:nvContentPartPr>
            <p14:xfrm>
              <a:off x="1011887" y="1897473"/>
              <a:ext cx="7466400" cy="20160"/>
            </p14:xfrm>
          </p:contentPart>
        </mc:Choice>
        <mc:Fallback>
          <p:pic>
            <p:nvPicPr>
              <p:cNvPr id="2" name="Ink 1">
                <a:extLst>
                  <a:ext uri="{FF2B5EF4-FFF2-40B4-BE49-F238E27FC236}">
                    <a16:creationId xmlns:a16="http://schemas.microsoft.com/office/drawing/2014/main" id="{C28686E7-E3D6-66DC-242A-32CE4137E13D}"/>
                  </a:ext>
                </a:extLst>
              </p:cNvPr>
              <p:cNvPicPr/>
              <p:nvPr/>
            </p:nvPicPr>
            <p:blipFill>
              <a:blip r:embed="rId13"/>
              <a:stretch>
                <a:fillRect/>
              </a:stretch>
            </p:blipFill>
            <p:spPr>
              <a:xfrm>
                <a:off x="1002887" y="1888833"/>
                <a:ext cx="74840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 name="Ink 2">
                <a:extLst>
                  <a:ext uri="{FF2B5EF4-FFF2-40B4-BE49-F238E27FC236}">
                    <a16:creationId xmlns:a16="http://schemas.microsoft.com/office/drawing/2014/main" id="{60C298DA-23E4-D3CE-61AA-D0F084D803CE}"/>
                  </a:ext>
                </a:extLst>
              </p14:cNvPr>
              <p14:cNvContentPartPr/>
              <p14:nvPr/>
            </p14:nvContentPartPr>
            <p14:xfrm>
              <a:off x="1579607" y="2129673"/>
              <a:ext cx="6766920" cy="27720"/>
            </p14:xfrm>
          </p:contentPart>
        </mc:Choice>
        <mc:Fallback>
          <p:pic>
            <p:nvPicPr>
              <p:cNvPr id="3" name="Ink 2">
                <a:extLst>
                  <a:ext uri="{FF2B5EF4-FFF2-40B4-BE49-F238E27FC236}">
                    <a16:creationId xmlns:a16="http://schemas.microsoft.com/office/drawing/2014/main" id="{60C298DA-23E4-D3CE-61AA-D0F084D803CE}"/>
                  </a:ext>
                </a:extLst>
              </p:cNvPr>
              <p:cNvPicPr/>
              <p:nvPr/>
            </p:nvPicPr>
            <p:blipFill>
              <a:blip r:embed="rId15"/>
              <a:stretch>
                <a:fillRect/>
              </a:stretch>
            </p:blipFill>
            <p:spPr>
              <a:xfrm>
                <a:off x="1570967" y="2120673"/>
                <a:ext cx="6784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91859160-A1E5-8F62-E445-2225E8A7F550}"/>
                  </a:ext>
                </a:extLst>
              </p14:cNvPr>
              <p14:cNvContentPartPr/>
              <p14:nvPr/>
            </p14:nvContentPartPr>
            <p14:xfrm>
              <a:off x="1455767" y="2476353"/>
              <a:ext cx="6570720" cy="28080"/>
            </p14:xfrm>
          </p:contentPart>
        </mc:Choice>
        <mc:Fallback>
          <p:pic>
            <p:nvPicPr>
              <p:cNvPr id="4" name="Ink 3">
                <a:extLst>
                  <a:ext uri="{FF2B5EF4-FFF2-40B4-BE49-F238E27FC236}">
                    <a16:creationId xmlns:a16="http://schemas.microsoft.com/office/drawing/2014/main" id="{91859160-A1E5-8F62-E445-2225E8A7F550}"/>
                  </a:ext>
                </a:extLst>
              </p:cNvPr>
              <p:cNvPicPr/>
              <p:nvPr/>
            </p:nvPicPr>
            <p:blipFill>
              <a:blip r:embed="rId17"/>
              <a:stretch>
                <a:fillRect/>
              </a:stretch>
            </p:blipFill>
            <p:spPr>
              <a:xfrm>
                <a:off x="1446767" y="2467713"/>
                <a:ext cx="65883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C1347ABF-A3A3-9C3C-43ED-E877455D2579}"/>
                  </a:ext>
                </a:extLst>
              </p14:cNvPr>
              <p14:cNvContentPartPr/>
              <p14:nvPr/>
            </p14:nvContentPartPr>
            <p14:xfrm>
              <a:off x="922967" y="2769753"/>
              <a:ext cx="4893120" cy="36360"/>
            </p14:xfrm>
          </p:contentPart>
        </mc:Choice>
        <mc:Fallback>
          <p:pic>
            <p:nvPicPr>
              <p:cNvPr id="5" name="Ink 4">
                <a:extLst>
                  <a:ext uri="{FF2B5EF4-FFF2-40B4-BE49-F238E27FC236}">
                    <a16:creationId xmlns:a16="http://schemas.microsoft.com/office/drawing/2014/main" id="{C1347ABF-A3A3-9C3C-43ED-E877455D2579}"/>
                  </a:ext>
                </a:extLst>
              </p:cNvPr>
              <p:cNvPicPr/>
              <p:nvPr/>
            </p:nvPicPr>
            <p:blipFill>
              <a:blip r:embed="rId19"/>
              <a:stretch>
                <a:fillRect/>
              </a:stretch>
            </p:blipFill>
            <p:spPr>
              <a:xfrm>
                <a:off x="913967" y="2760753"/>
                <a:ext cx="49107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CED50E97-7D7F-9F41-BE2F-FD00227A9A31}"/>
                  </a:ext>
                </a:extLst>
              </p14:cNvPr>
              <p14:cNvContentPartPr/>
              <p14:nvPr/>
            </p14:nvContentPartPr>
            <p14:xfrm>
              <a:off x="1136087" y="3204633"/>
              <a:ext cx="6224400" cy="28080"/>
            </p14:xfrm>
          </p:contentPart>
        </mc:Choice>
        <mc:Fallback>
          <p:pic>
            <p:nvPicPr>
              <p:cNvPr id="6" name="Ink 5">
                <a:extLst>
                  <a:ext uri="{FF2B5EF4-FFF2-40B4-BE49-F238E27FC236}">
                    <a16:creationId xmlns:a16="http://schemas.microsoft.com/office/drawing/2014/main" id="{CED50E97-7D7F-9F41-BE2F-FD00227A9A31}"/>
                  </a:ext>
                </a:extLst>
              </p:cNvPr>
              <p:cNvPicPr/>
              <p:nvPr/>
            </p:nvPicPr>
            <p:blipFill>
              <a:blip r:embed="rId21"/>
              <a:stretch>
                <a:fillRect/>
              </a:stretch>
            </p:blipFill>
            <p:spPr>
              <a:xfrm>
                <a:off x="1127087" y="3195633"/>
                <a:ext cx="6242040" cy="45720"/>
              </a:xfrm>
              <a:prstGeom prst="rect">
                <a:avLst/>
              </a:prstGeom>
            </p:spPr>
          </p:pic>
        </mc:Fallback>
      </mc:AlternateContent>
    </p:spTree>
    <p:extLst>
      <p:ext uri="{BB962C8B-B14F-4D97-AF65-F5344CB8AC3E}">
        <p14:creationId xmlns:p14="http://schemas.microsoft.com/office/powerpoint/2010/main" val="16885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Capital Expenditure: </a:t>
            </a:r>
            <a:r>
              <a:rPr lang="en-US" sz="2400" dirty="0">
                <a:effectLst/>
                <a:highlight>
                  <a:srgbClr val="FFFF00"/>
                </a:highlight>
                <a:latin typeface="Times New Roman" panose="02020603050405020304" pitchFamily="18" charset="0"/>
                <a:ea typeface="Calibri" panose="020F0502020204030204" pitchFamily="34" charset="0"/>
              </a:rPr>
              <a:t>Depending on the cloud deployment, a customer saves about 40% in upfront capital expenditure required to procure hardware.</a:t>
            </a:r>
          </a:p>
          <a:p>
            <a:pPr algn="just" eaLnBrk="1" hangingPunct="1">
              <a:lnSpc>
                <a:spcPct val="90000"/>
              </a:lnSpc>
            </a:pPr>
            <a:r>
              <a:rPr lang="en-US" sz="2400" dirty="0">
                <a:highlight>
                  <a:srgbClr val="FFFF00"/>
                </a:highlight>
                <a:latin typeface="Times New Roman" panose="02020603050405020304" pitchFamily="18" charset="0"/>
                <a:ea typeface="Calibri" panose="020F0502020204030204" pitchFamily="34" charset="0"/>
              </a:rPr>
              <a:t>Only customer want to pay fine cost/ running cost on the monthly basis depending upon the usage.</a:t>
            </a:r>
            <a:endParaRPr lang="en-US" sz="2400" dirty="0">
              <a:effectLst/>
              <a:highlight>
                <a:srgbClr val="FFFF00"/>
              </a:highlight>
              <a:latin typeface="Times New Roman" panose="02020603050405020304" pitchFamily="18" charset="0"/>
              <a:ea typeface="Calibri" panose="020F0502020204030204" pitchFamily="34" charset="0"/>
            </a:endParaRP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The operational expense can be further fine-tuned based on demand, thus resulting in much higher savings.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9CBBA38-A8EF-3397-A5CC-4EB8C17EDC06}"/>
                  </a:ext>
                </a:extLst>
              </p14:cNvPr>
              <p14:cNvContentPartPr/>
              <p14:nvPr/>
            </p14:nvContentPartPr>
            <p14:xfrm>
              <a:off x="-1092313" y="1029513"/>
              <a:ext cx="360" cy="360"/>
            </p14:xfrm>
          </p:contentPart>
        </mc:Choice>
        <mc:Fallback>
          <p:pic>
            <p:nvPicPr>
              <p:cNvPr id="6" name="Ink 5">
                <a:extLst>
                  <a:ext uri="{FF2B5EF4-FFF2-40B4-BE49-F238E27FC236}">
                    <a16:creationId xmlns:a16="http://schemas.microsoft.com/office/drawing/2014/main" id="{79CBBA38-A8EF-3397-A5CC-4EB8C17EDC06}"/>
                  </a:ext>
                </a:extLst>
              </p:cNvPr>
              <p:cNvPicPr/>
              <p:nvPr/>
            </p:nvPicPr>
            <p:blipFill>
              <a:blip r:embed="rId3"/>
              <a:stretch>
                <a:fillRect/>
              </a:stretch>
            </p:blipFill>
            <p:spPr>
              <a:xfrm>
                <a:off x="-1101313" y="10205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3F98125-8DD3-8ABF-9741-99CBD586BB42}"/>
                  </a:ext>
                </a:extLst>
              </p14:cNvPr>
              <p14:cNvContentPartPr/>
              <p14:nvPr/>
            </p14:nvContentPartPr>
            <p14:xfrm>
              <a:off x="3941567" y="1783353"/>
              <a:ext cx="4057200" cy="45360"/>
            </p14:xfrm>
          </p:contentPart>
        </mc:Choice>
        <mc:Fallback>
          <p:pic>
            <p:nvPicPr>
              <p:cNvPr id="8" name="Ink 7">
                <a:extLst>
                  <a:ext uri="{FF2B5EF4-FFF2-40B4-BE49-F238E27FC236}">
                    <a16:creationId xmlns:a16="http://schemas.microsoft.com/office/drawing/2014/main" id="{63F98125-8DD3-8ABF-9741-99CBD586BB42}"/>
                  </a:ext>
                </a:extLst>
              </p:cNvPr>
              <p:cNvPicPr/>
              <p:nvPr/>
            </p:nvPicPr>
            <p:blipFill>
              <a:blip r:embed="rId5"/>
              <a:stretch>
                <a:fillRect/>
              </a:stretch>
            </p:blipFill>
            <p:spPr>
              <a:xfrm>
                <a:off x="3932567" y="1774713"/>
                <a:ext cx="40748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68F0A67C-EAB7-FA6B-BC5F-5379A14E6A2E}"/>
                  </a:ext>
                </a:extLst>
              </p14:cNvPr>
              <p14:cNvContentPartPr/>
              <p14:nvPr/>
            </p14:nvContentPartPr>
            <p14:xfrm>
              <a:off x="1455767" y="2077113"/>
              <a:ext cx="6633720" cy="63360"/>
            </p14:xfrm>
          </p:contentPart>
        </mc:Choice>
        <mc:Fallback>
          <p:pic>
            <p:nvPicPr>
              <p:cNvPr id="16" name="Ink 15">
                <a:extLst>
                  <a:ext uri="{FF2B5EF4-FFF2-40B4-BE49-F238E27FC236}">
                    <a16:creationId xmlns:a16="http://schemas.microsoft.com/office/drawing/2014/main" id="{68F0A67C-EAB7-FA6B-BC5F-5379A14E6A2E}"/>
                  </a:ext>
                </a:extLst>
              </p:cNvPr>
              <p:cNvPicPr/>
              <p:nvPr/>
            </p:nvPicPr>
            <p:blipFill>
              <a:blip r:embed="rId7"/>
              <a:stretch>
                <a:fillRect/>
              </a:stretch>
            </p:blipFill>
            <p:spPr>
              <a:xfrm>
                <a:off x="1446767" y="2068473"/>
                <a:ext cx="66513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0547D362-4038-D774-B4C3-C9DCDD6453E4}"/>
                  </a:ext>
                </a:extLst>
              </p14:cNvPr>
              <p14:cNvContentPartPr/>
              <p14:nvPr/>
            </p14:nvContentPartPr>
            <p14:xfrm>
              <a:off x="914327" y="2173593"/>
              <a:ext cx="3570480" cy="347760"/>
            </p14:xfrm>
          </p:contentPart>
        </mc:Choice>
        <mc:Fallback>
          <p:pic>
            <p:nvPicPr>
              <p:cNvPr id="19" name="Ink 18">
                <a:extLst>
                  <a:ext uri="{FF2B5EF4-FFF2-40B4-BE49-F238E27FC236}">
                    <a16:creationId xmlns:a16="http://schemas.microsoft.com/office/drawing/2014/main" id="{0547D362-4038-D774-B4C3-C9DCDD6453E4}"/>
                  </a:ext>
                </a:extLst>
              </p:cNvPr>
              <p:cNvPicPr/>
              <p:nvPr/>
            </p:nvPicPr>
            <p:blipFill>
              <a:blip r:embed="rId9"/>
              <a:stretch>
                <a:fillRect/>
              </a:stretch>
            </p:blipFill>
            <p:spPr>
              <a:xfrm>
                <a:off x="905327" y="2164953"/>
                <a:ext cx="3588120" cy="365400"/>
              </a:xfrm>
              <a:prstGeom prst="rect">
                <a:avLst/>
              </a:prstGeom>
            </p:spPr>
          </p:pic>
        </mc:Fallback>
      </mc:AlternateContent>
      <p:grpSp>
        <p:nvGrpSpPr>
          <p:cNvPr id="22" name="Group 21">
            <a:extLst>
              <a:ext uri="{FF2B5EF4-FFF2-40B4-BE49-F238E27FC236}">
                <a16:creationId xmlns:a16="http://schemas.microsoft.com/office/drawing/2014/main" id="{EBE2744E-1D31-C18A-85E8-36D62A7A830A}"/>
              </a:ext>
            </a:extLst>
          </p:cNvPr>
          <p:cNvGrpSpPr/>
          <p:nvPr/>
        </p:nvGrpSpPr>
        <p:grpSpPr>
          <a:xfrm>
            <a:off x="949247" y="2910153"/>
            <a:ext cx="6835320" cy="215640"/>
            <a:chOff x="949247" y="2910153"/>
            <a:chExt cx="6835320" cy="215640"/>
          </a:xfrm>
        </p:grpSpPr>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E4110831-AB00-FB7E-DE7C-FEA9BC9C961A}"/>
                    </a:ext>
                  </a:extLst>
                </p14:cNvPr>
                <p14:cNvContentPartPr/>
                <p14:nvPr/>
              </p14:nvContentPartPr>
              <p14:xfrm>
                <a:off x="949247" y="2910153"/>
                <a:ext cx="6835320" cy="108000"/>
              </p14:xfrm>
            </p:contentPart>
          </mc:Choice>
          <mc:Fallback>
            <p:pic>
              <p:nvPicPr>
                <p:cNvPr id="20" name="Ink 19">
                  <a:extLst>
                    <a:ext uri="{FF2B5EF4-FFF2-40B4-BE49-F238E27FC236}">
                      <a16:creationId xmlns:a16="http://schemas.microsoft.com/office/drawing/2014/main" id="{E4110831-AB00-FB7E-DE7C-FEA9BC9C961A}"/>
                    </a:ext>
                  </a:extLst>
                </p:cNvPr>
                <p:cNvPicPr/>
                <p:nvPr/>
              </p:nvPicPr>
              <p:blipFill>
                <a:blip r:embed="rId11"/>
                <a:stretch>
                  <a:fillRect/>
                </a:stretch>
              </p:blipFill>
              <p:spPr>
                <a:xfrm>
                  <a:off x="940607" y="2901513"/>
                  <a:ext cx="6852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9A5E4362-0A23-5ADD-2C3B-5B9C2B3C7BF5}"/>
                    </a:ext>
                  </a:extLst>
                </p14:cNvPr>
                <p14:cNvContentPartPr/>
                <p14:nvPr/>
              </p14:nvContentPartPr>
              <p14:xfrm>
                <a:off x="1038167" y="2983233"/>
                <a:ext cx="4758480" cy="142560"/>
              </p14:xfrm>
            </p:contentPart>
          </mc:Choice>
          <mc:Fallback>
            <p:pic>
              <p:nvPicPr>
                <p:cNvPr id="21" name="Ink 20">
                  <a:extLst>
                    <a:ext uri="{FF2B5EF4-FFF2-40B4-BE49-F238E27FC236}">
                      <a16:creationId xmlns:a16="http://schemas.microsoft.com/office/drawing/2014/main" id="{9A5E4362-0A23-5ADD-2C3B-5B9C2B3C7BF5}"/>
                    </a:ext>
                  </a:extLst>
                </p:cNvPr>
                <p:cNvPicPr/>
                <p:nvPr/>
              </p:nvPicPr>
              <p:blipFill>
                <a:blip r:embed="rId13"/>
                <a:stretch>
                  <a:fillRect/>
                </a:stretch>
              </p:blipFill>
              <p:spPr>
                <a:xfrm>
                  <a:off x="1029527" y="2974593"/>
                  <a:ext cx="4776120" cy="160200"/>
                </a:xfrm>
                <a:prstGeom prst="rect">
                  <a:avLst/>
                </a:prstGeom>
              </p:spPr>
            </p:pic>
          </mc:Fallback>
        </mc:AlternateContent>
      </p:grpSp>
    </p:spTree>
    <p:extLst>
      <p:ext uri="{BB962C8B-B14F-4D97-AF65-F5344CB8AC3E}">
        <p14:creationId xmlns:p14="http://schemas.microsoft.com/office/powerpoint/2010/main" val="4615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Benefits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b="1" dirty="0">
                <a:effectLst/>
                <a:highlight>
                  <a:srgbClr val="FFFF00"/>
                </a:highlight>
                <a:latin typeface="Times New Roman" panose="02020603050405020304" pitchFamily="18" charset="0"/>
                <a:ea typeface="Calibri" panose="020F0502020204030204" pitchFamily="34" charset="0"/>
              </a:rPr>
              <a:t>Monitoring </a:t>
            </a:r>
            <a:r>
              <a:rPr lang="en-US" sz="2400" dirty="0">
                <a:effectLst/>
                <a:highlight>
                  <a:srgbClr val="FFFF00"/>
                </a:highlight>
                <a:latin typeface="Times New Roman" panose="02020603050405020304" pitchFamily="18" charset="0"/>
                <a:ea typeface="Calibri" panose="020F0502020204030204" pitchFamily="34" charset="0"/>
              </a:rPr>
              <a:t>in cloud allows for further optimization of resources for maximum utilization and reduced wastage. This </a:t>
            </a:r>
            <a:r>
              <a:rPr lang="en-US" sz="2400" dirty="0">
                <a:highlight>
                  <a:srgbClr val="FFFF00"/>
                </a:highlight>
                <a:latin typeface="Times New Roman" panose="02020603050405020304" pitchFamily="18" charset="0"/>
                <a:ea typeface="Calibri" panose="020F0502020204030204" pitchFamily="34" charset="0"/>
              </a:rPr>
              <a:t>can save higher cost over long run.</a:t>
            </a:r>
            <a:endParaRPr lang="en-US" sz="2400" dirty="0">
              <a:effectLst/>
              <a:highlight>
                <a:srgbClr val="FFFF00"/>
              </a:highlight>
              <a:latin typeface="Times New Roman" panose="02020603050405020304" pitchFamily="18" charset="0"/>
              <a:ea typeface="Calibri" panose="020F0502020204030204" pitchFamily="34" charset="0"/>
            </a:endParaRP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Based on the cloud implementation, the savings in Cloud may vary. </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There are multiple factors that may impact the features of Cloud and the savings and benefits inherent in Cloud.</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49112CC-2FEF-5C16-9D27-F972925AC1AD}"/>
                  </a:ext>
                </a:extLst>
              </p14:cNvPr>
              <p14:cNvContentPartPr/>
              <p14:nvPr/>
            </p14:nvContentPartPr>
            <p14:xfrm>
              <a:off x="2077127" y="1791633"/>
              <a:ext cx="6269760" cy="99360"/>
            </p14:xfrm>
          </p:contentPart>
        </mc:Choice>
        <mc:Fallback xmlns="">
          <p:pic>
            <p:nvPicPr>
              <p:cNvPr id="8" name="Ink 7">
                <a:extLst>
                  <a:ext uri="{FF2B5EF4-FFF2-40B4-BE49-F238E27FC236}">
                    <a16:creationId xmlns:a16="http://schemas.microsoft.com/office/drawing/2014/main" id="{349112CC-2FEF-5C16-9D27-F972925AC1AD}"/>
                  </a:ext>
                </a:extLst>
              </p:cNvPr>
              <p:cNvPicPr/>
              <p:nvPr/>
            </p:nvPicPr>
            <p:blipFill>
              <a:blip r:embed="rId3"/>
              <a:stretch>
                <a:fillRect/>
              </a:stretch>
            </p:blipFill>
            <p:spPr>
              <a:xfrm>
                <a:off x="2068487" y="1782993"/>
                <a:ext cx="62874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B18A124-1E0E-EB9A-17C0-D90C1C86589D}"/>
                  </a:ext>
                </a:extLst>
              </p14:cNvPr>
              <p14:cNvContentPartPr/>
              <p14:nvPr/>
            </p14:nvContentPartPr>
            <p14:xfrm>
              <a:off x="905327" y="1882713"/>
              <a:ext cx="6971040" cy="326160"/>
            </p14:xfrm>
          </p:contentPart>
        </mc:Choice>
        <mc:Fallback xmlns="">
          <p:pic>
            <p:nvPicPr>
              <p:cNvPr id="9" name="Ink 8">
                <a:extLst>
                  <a:ext uri="{FF2B5EF4-FFF2-40B4-BE49-F238E27FC236}">
                    <a16:creationId xmlns:a16="http://schemas.microsoft.com/office/drawing/2014/main" id="{CB18A124-1E0E-EB9A-17C0-D90C1C86589D}"/>
                  </a:ext>
                </a:extLst>
              </p:cNvPr>
              <p:cNvPicPr/>
              <p:nvPr/>
            </p:nvPicPr>
            <p:blipFill>
              <a:blip r:embed="rId5"/>
              <a:stretch>
                <a:fillRect/>
              </a:stretch>
            </p:blipFill>
            <p:spPr>
              <a:xfrm>
                <a:off x="896687" y="1874073"/>
                <a:ext cx="69886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098B2F1-2EB0-C2F0-7F31-2A5FE58D2464}"/>
                  </a:ext>
                </a:extLst>
              </p14:cNvPr>
              <p14:cNvContentPartPr/>
              <p14:nvPr/>
            </p14:nvContentPartPr>
            <p14:xfrm>
              <a:off x="2387447" y="1833393"/>
              <a:ext cx="6174720" cy="138240"/>
            </p14:xfrm>
          </p:contentPart>
        </mc:Choice>
        <mc:Fallback xmlns="">
          <p:pic>
            <p:nvPicPr>
              <p:cNvPr id="10" name="Ink 9">
                <a:extLst>
                  <a:ext uri="{FF2B5EF4-FFF2-40B4-BE49-F238E27FC236}">
                    <a16:creationId xmlns:a16="http://schemas.microsoft.com/office/drawing/2014/main" id="{E098B2F1-2EB0-C2F0-7F31-2A5FE58D2464}"/>
                  </a:ext>
                </a:extLst>
              </p:cNvPr>
              <p:cNvPicPr/>
              <p:nvPr/>
            </p:nvPicPr>
            <p:blipFill>
              <a:blip r:embed="rId7"/>
              <a:stretch>
                <a:fillRect/>
              </a:stretch>
            </p:blipFill>
            <p:spPr>
              <a:xfrm>
                <a:off x="2378807" y="1824753"/>
                <a:ext cx="61923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AD0A390-3DD2-4079-0D96-0ABB30B98303}"/>
                  </a:ext>
                </a:extLst>
              </p14:cNvPr>
              <p14:cNvContentPartPr/>
              <p14:nvPr/>
            </p14:nvContentPartPr>
            <p14:xfrm>
              <a:off x="922967" y="2147673"/>
              <a:ext cx="6870600" cy="80640"/>
            </p14:xfrm>
          </p:contentPart>
        </mc:Choice>
        <mc:Fallback xmlns="">
          <p:pic>
            <p:nvPicPr>
              <p:cNvPr id="11" name="Ink 10">
                <a:extLst>
                  <a:ext uri="{FF2B5EF4-FFF2-40B4-BE49-F238E27FC236}">
                    <a16:creationId xmlns:a16="http://schemas.microsoft.com/office/drawing/2014/main" id="{0AD0A390-3DD2-4079-0D96-0ABB30B98303}"/>
                  </a:ext>
                </a:extLst>
              </p:cNvPr>
              <p:cNvPicPr/>
              <p:nvPr/>
            </p:nvPicPr>
            <p:blipFill>
              <a:blip r:embed="rId9"/>
              <a:stretch>
                <a:fillRect/>
              </a:stretch>
            </p:blipFill>
            <p:spPr>
              <a:xfrm>
                <a:off x="913967" y="2138673"/>
                <a:ext cx="68882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2AEC8C4-5E3F-86CB-3E27-135745F1E20F}"/>
                  </a:ext>
                </a:extLst>
              </p14:cNvPr>
              <p14:cNvContentPartPr/>
              <p14:nvPr/>
            </p14:nvContentPartPr>
            <p14:xfrm>
              <a:off x="694727" y="2213193"/>
              <a:ext cx="4389480" cy="273600"/>
            </p14:xfrm>
          </p:contentPart>
        </mc:Choice>
        <mc:Fallback xmlns="">
          <p:pic>
            <p:nvPicPr>
              <p:cNvPr id="12" name="Ink 11">
                <a:extLst>
                  <a:ext uri="{FF2B5EF4-FFF2-40B4-BE49-F238E27FC236}">
                    <a16:creationId xmlns:a16="http://schemas.microsoft.com/office/drawing/2014/main" id="{22AEC8C4-5E3F-86CB-3E27-135745F1E20F}"/>
                  </a:ext>
                </a:extLst>
              </p:cNvPr>
              <p:cNvPicPr/>
              <p:nvPr/>
            </p:nvPicPr>
            <p:blipFill>
              <a:blip r:embed="rId11"/>
              <a:stretch>
                <a:fillRect/>
              </a:stretch>
            </p:blipFill>
            <p:spPr>
              <a:xfrm>
                <a:off x="685727" y="2204193"/>
                <a:ext cx="44071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39A1B02-6697-444A-7BD8-2FE7EA0DA36D}"/>
                  </a:ext>
                </a:extLst>
              </p14:cNvPr>
              <p14:cNvContentPartPr/>
              <p14:nvPr/>
            </p14:nvContentPartPr>
            <p14:xfrm>
              <a:off x="1002527" y="1836273"/>
              <a:ext cx="7484040" cy="28440"/>
            </p14:xfrm>
          </p:contentPart>
        </mc:Choice>
        <mc:Fallback xmlns="">
          <p:pic>
            <p:nvPicPr>
              <p:cNvPr id="13" name="Ink 12">
                <a:extLst>
                  <a:ext uri="{FF2B5EF4-FFF2-40B4-BE49-F238E27FC236}">
                    <a16:creationId xmlns:a16="http://schemas.microsoft.com/office/drawing/2014/main" id="{839A1B02-6697-444A-7BD8-2FE7EA0DA36D}"/>
                  </a:ext>
                </a:extLst>
              </p:cNvPr>
              <p:cNvPicPr/>
              <p:nvPr/>
            </p:nvPicPr>
            <p:blipFill>
              <a:blip r:embed="rId13"/>
              <a:stretch>
                <a:fillRect/>
              </a:stretch>
            </p:blipFill>
            <p:spPr>
              <a:xfrm>
                <a:off x="993887" y="1827633"/>
                <a:ext cx="7501680" cy="46080"/>
              </a:xfrm>
              <a:prstGeom prst="rect">
                <a:avLst/>
              </a:prstGeom>
            </p:spPr>
          </p:pic>
        </mc:Fallback>
      </mc:AlternateContent>
      <p:grpSp>
        <p:nvGrpSpPr>
          <p:cNvPr id="16" name="Group 15">
            <a:extLst>
              <a:ext uri="{FF2B5EF4-FFF2-40B4-BE49-F238E27FC236}">
                <a16:creationId xmlns:a16="http://schemas.microsoft.com/office/drawing/2014/main" id="{0591CC21-277A-BF28-0FCE-46B04AA51E98}"/>
              </a:ext>
            </a:extLst>
          </p:cNvPr>
          <p:cNvGrpSpPr/>
          <p:nvPr/>
        </p:nvGrpSpPr>
        <p:grpSpPr>
          <a:xfrm>
            <a:off x="807767" y="1930593"/>
            <a:ext cx="7875720" cy="351720"/>
            <a:chOff x="807767" y="1930593"/>
            <a:chExt cx="7875720" cy="35172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7D4860A4-3350-8684-B55F-51B87E20A0F5}"/>
                    </a:ext>
                  </a:extLst>
                </p14:cNvPr>
                <p14:cNvContentPartPr/>
                <p14:nvPr/>
              </p14:nvContentPartPr>
              <p14:xfrm>
                <a:off x="807767" y="1930593"/>
                <a:ext cx="7061400" cy="227520"/>
              </p14:xfrm>
            </p:contentPart>
          </mc:Choice>
          <mc:Fallback xmlns="">
            <p:pic>
              <p:nvPicPr>
                <p:cNvPr id="14" name="Ink 13">
                  <a:extLst>
                    <a:ext uri="{FF2B5EF4-FFF2-40B4-BE49-F238E27FC236}">
                      <a16:creationId xmlns:a16="http://schemas.microsoft.com/office/drawing/2014/main" id="{7D4860A4-3350-8684-B55F-51B87E20A0F5}"/>
                    </a:ext>
                  </a:extLst>
                </p:cNvPr>
                <p:cNvPicPr/>
                <p:nvPr/>
              </p:nvPicPr>
              <p:blipFill>
                <a:blip r:embed="rId15"/>
                <a:stretch>
                  <a:fillRect/>
                </a:stretch>
              </p:blipFill>
              <p:spPr>
                <a:xfrm>
                  <a:off x="798767" y="1921953"/>
                  <a:ext cx="7079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FDDBCBB-070D-95E4-A9DE-A1E937B7628E}"/>
                    </a:ext>
                  </a:extLst>
                </p14:cNvPr>
                <p14:cNvContentPartPr/>
                <p14:nvPr/>
              </p14:nvContentPartPr>
              <p14:xfrm>
                <a:off x="8122607" y="2254593"/>
                <a:ext cx="560880" cy="27720"/>
              </p14:xfrm>
            </p:contentPart>
          </mc:Choice>
          <mc:Fallback xmlns="">
            <p:pic>
              <p:nvPicPr>
                <p:cNvPr id="15" name="Ink 14">
                  <a:extLst>
                    <a:ext uri="{FF2B5EF4-FFF2-40B4-BE49-F238E27FC236}">
                      <a16:creationId xmlns:a16="http://schemas.microsoft.com/office/drawing/2014/main" id="{1FDDBCBB-070D-95E4-A9DE-A1E937B7628E}"/>
                    </a:ext>
                  </a:extLst>
                </p:cNvPr>
                <p:cNvPicPr/>
                <p:nvPr/>
              </p:nvPicPr>
              <p:blipFill>
                <a:blip r:embed="rId17"/>
                <a:stretch>
                  <a:fillRect/>
                </a:stretch>
              </p:blipFill>
              <p:spPr>
                <a:xfrm>
                  <a:off x="8113967" y="2245953"/>
                  <a:ext cx="578520" cy="4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CCDA0052-F84E-92A5-82AE-FBBE5DF33FBD}"/>
                  </a:ext>
                </a:extLst>
              </p14:cNvPr>
              <p14:cNvContentPartPr/>
              <p14:nvPr/>
            </p14:nvContentPartPr>
            <p14:xfrm>
              <a:off x="1153727" y="2883513"/>
              <a:ext cx="7119360" cy="56160"/>
            </p14:xfrm>
          </p:contentPart>
        </mc:Choice>
        <mc:Fallback xmlns="">
          <p:pic>
            <p:nvPicPr>
              <p:cNvPr id="17" name="Ink 16">
                <a:extLst>
                  <a:ext uri="{FF2B5EF4-FFF2-40B4-BE49-F238E27FC236}">
                    <a16:creationId xmlns:a16="http://schemas.microsoft.com/office/drawing/2014/main" id="{CCDA0052-F84E-92A5-82AE-FBBE5DF33FBD}"/>
                  </a:ext>
                </a:extLst>
              </p:cNvPr>
              <p:cNvPicPr/>
              <p:nvPr/>
            </p:nvPicPr>
            <p:blipFill>
              <a:blip r:embed="rId19"/>
              <a:stretch>
                <a:fillRect/>
              </a:stretch>
            </p:blipFill>
            <p:spPr>
              <a:xfrm>
                <a:off x="1144727" y="2874873"/>
                <a:ext cx="71370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83AF6EFE-12F6-4DBB-A481-2F98CC009988}"/>
                  </a:ext>
                </a:extLst>
              </p14:cNvPr>
              <p14:cNvContentPartPr/>
              <p14:nvPr/>
            </p14:nvContentPartPr>
            <p14:xfrm>
              <a:off x="824327" y="2883513"/>
              <a:ext cx="882720" cy="410040"/>
            </p14:xfrm>
          </p:contentPart>
        </mc:Choice>
        <mc:Fallback xmlns="">
          <p:pic>
            <p:nvPicPr>
              <p:cNvPr id="18" name="Ink 17">
                <a:extLst>
                  <a:ext uri="{FF2B5EF4-FFF2-40B4-BE49-F238E27FC236}">
                    <a16:creationId xmlns:a16="http://schemas.microsoft.com/office/drawing/2014/main" id="{83AF6EFE-12F6-4DBB-A481-2F98CC009988}"/>
                  </a:ext>
                </a:extLst>
              </p:cNvPr>
              <p:cNvPicPr/>
              <p:nvPr/>
            </p:nvPicPr>
            <p:blipFill>
              <a:blip r:embed="rId21"/>
              <a:stretch>
                <a:fillRect/>
              </a:stretch>
            </p:blipFill>
            <p:spPr>
              <a:xfrm>
                <a:off x="815327" y="2874513"/>
                <a:ext cx="90036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010CC2CB-19F0-A775-7283-EF3F52C133E6}"/>
                  </a:ext>
                </a:extLst>
              </p14:cNvPr>
              <p14:cNvContentPartPr/>
              <p14:nvPr/>
            </p14:nvContentPartPr>
            <p14:xfrm>
              <a:off x="4234247" y="1663473"/>
              <a:ext cx="2861640" cy="325080"/>
            </p14:xfrm>
          </p:contentPart>
        </mc:Choice>
        <mc:Fallback xmlns="">
          <p:pic>
            <p:nvPicPr>
              <p:cNvPr id="19" name="Ink 18">
                <a:extLst>
                  <a:ext uri="{FF2B5EF4-FFF2-40B4-BE49-F238E27FC236}">
                    <a16:creationId xmlns:a16="http://schemas.microsoft.com/office/drawing/2014/main" id="{010CC2CB-19F0-A775-7283-EF3F52C133E6}"/>
                  </a:ext>
                </a:extLst>
              </p:cNvPr>
              <p:cNvPicPr/>
              <p:nvPr/>
            </p:nvPicPr>
            <p:blipFill>
              <a:blip r:embed="rId23"/>
              <a:stretch>
                <a:fillRect/>
              </a:stretch>
            </p:blipFill>
            <p:spPr>
              <a:xfrm>
                <a:off x="4225607" y="1654833"/>
                <a:ext cx="28792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 name="Ink 1">
                <a:extLst>
                  <a:ext uri="{FF2B5EF4-FFF2-40B4-BE49-F238E27FC236}">
                    <a16:creationId xmlns:a16="http://schemas.microsoft.com/office/drawing/2014/main" id="{E842C7D8-46CC-B2D5-1082-8C29B890229C}"/>
                  </a:ext>
                </a:extLst>
              </p14:cNvPr>
              <p14:cNvContentPartPr/>
              <p14:nvPr/>
            </p14:nvContentPartPr>
            <p14:xfrm>
              <a:off x="-1935793" y="1713153"/>
              <a:ext cx="360" cy="360"/>
            </p14:xfrm>
          </p:contentPart>
        </mc:Choice>
        <mc:Fallback>
          <p:pic>
            <p:nvPicPr>
              <p:cNvPr id="2" name="Ink 1">
                <a:extLst>
                  <a:ext uri="{FF2B5EF4-FFF2-40B4-BE49-F238E27FC236}">
                    <a16:creationId xmlns:a16="http://schemas.microsoft.com/office/drawing/2014/main" id="{E842C7D8-46CC-B2D5-1082-8C29B890229C}"/>
                  </a:ext>
                </a:extLst>
              </p:cNvPr>
              <p:cNvPicPr/>
              <p:nvPr/>
            </p:nvPicPr>
            <p:blipFill>
              <a:blip r:embed="rId25"/>
              <a:stretch>
                <a:fillRect/>
              </a:stretch>
            </p:blipFill>
            <p:spPr>
              <a:xfrm>
                <a:off x="-1944433" y="1704153"/>
                <a:ext cx="18000" cy="18000"/>
              </a:xfrm>
              <a:prstGeom prst="rect">
                <a:avLst/>
              </a:prstGeom>
            </p:spPr>
          </p:pic>
        </mc:Fallback>
      </mc:AlternateContent>
    </p:spTree>
    <p:extLst>
      <p:ext uri="{BB962C8B-B14F-4D97-AF65-F5344CB8AC3E}">
        <p14:creationId xmlns:p14="http://schemas.microsoft.com/office/powerpoint/2010/main" val="220469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Transformation Roadmap</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An organization planning to transfer their infrastructure to cloud move through the three major stages of evolution:</a:t>
            </a:r>
          </a:p>
          <a:p>
            <a:pPr lvl="1" algn="just" eaLnBrk="1" hangingPunct="1">
              <a:lnSpc>
                <a:spcPct val="90000"/>
              </a:lnSpc>
            </a:pPr>
            <a:r>
              <a:rPr lang="en-US" sz="2000" dirty="0">
                <a:ea typeface="Calibri" panose="020F0502020204030204" pitchFamily="34" charset="0"/>
              </a:rPr>
              <a:t>Consolidation &amp; Virtualization</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Automation &amp; Optimization</a:t>
            </a:r>
          </a:p>
          <a:p>
            <a:pPr lvl="1" algn="just" eaLnBrk="1" hangingPunct="1">
              <a:lnSpc>
                <a:spcPct val="90000"/>
              </a:lnSpc>
            </a:pPr>
            <a:r>
              <a:rPr lang="en-US" sz="2000" dirty="0">
                <a:ea typeface="Calibri" panose="020F0502020204030204" pitchFamily="34" charset="0"/>
              </a:rPr>
              <a:t>Integration of service management</a:t>
            </a:r>
            <a:endParaRPr lang="en-US" sz="2000" dirty="0">
              <a:effectLst/>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BA374BC-10DA-A04B-4125-AB4C8E71A74B}"/>
                  </a:ext>
                </a:extLst>
              </p14:cNvPr>
              <p14:cNvContentPartPr/>
              <p14:nvPr/>
            </p14:nvContentPartPr>
            <p14:xfrm>
              <a:off x="2734127" y="914313"/>
              <a:ext cx="51480" cy="360"/>
            </p14:xfrm>
          </p:contentPart>
        </mc:Choice>
        <mc:Fallback xmlns="">
          <p:pic>
            <p:nvPicPr>
              <p:cNvPr id="2" name="Ink 1">
                <a:extLst>
                  <a:ext uri="{FF2B5EF4-FFF2-40B4-BE49-F238E27FC236}">
                    <a16:creationId xmlns:a16="http://schemas.microsoft.com/office/drawing/2014/main" id="{EBA374BC-10DA-A04B-4125-AB4C8E71A74B}"/>
                  </a:ext>
                </a:extLst>
              </p:cNvPr>
              <p:cNvPicPr/>
              <p:nvPr/>
            </p:nvPicPr>
            <p:blipFill>
              <a:blip r:embed="rId3"/>
              <a:stretch>
                <a:fillRect/>
              </a:stretch>
            </p:blipFill>
            <p:spPr>
              <a:xfrm>
                <a:off x="2725127" y="905313"/>
                <a:ext cx="69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D9C2444-07CF-41CE-5BDD-D8684645E933}"/>
                  </a:ext>
                </a:extLst>
              </p14:cNvPr>
              <p14:cNvContentPartPr/>
              <p14:nvPr/>
            </p14:nvContentPartPr>
            <p14:xfrm>
              <a:off x="10928087" y="1206993"/>
              <a:ext cx="9360" cy="360"/>
            </p14:xfrm>
          </p:contentPart>
        </mc:Choice>
        <mc:Fallback>
          <p:pic>
            <p:nvPicPr>
              <p:cNvPr id="3" name="Ink 2">
                <a:extLst>
                  <a:ext uri="{FF2B5EF4-FFF2-40B4-BE49-F238E27FC236}">
                    <a16:creationId xmlns:a16="http://schemas.microsoft.com/office/drawing/2014/main" id="{DD9C2444-07CF-41CE-5BDD-D8684645E933}"/>
                  </a:ext>
                </a:extLst>
              </p:cNvPr>
              <p:cNvPicPr/>
              <p:nvPr/>
            </p:nvPicPr>
            <p:blipFill>
              <a:blip r:embed="rId5"/>
              <a:stretch>
                <a:fillRect/>
              </a:stretch>
            </p:blipFill>
            <p:spPr>
              <a:xfrm>
                <a:off x="10919447" y="1197993"/>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7751C55-C724-8C8F-A4CB-B36ADC689FFC}"/>
                  </a:ext>
                </a:extLst>
              </p14:cNvPr>
              <p14:cNvContentPartPr/>
              <p14:nvPr/>
            </p14:nvContentPartPr>
            <p14:xfrm>
              <a:off x="1073807" y="1773993"/>
              <a:ext cx="7450920" cy="55080"/>
            </p14:xfrm>
          </p:contentPart>
        </mc:Choice>
        <mc:Fallback>
          <p:pic>
            <p:nvPicPr>
              <p:cNvPr id="10" name="Ink 9">
                <a:extLst>
                  <a:ext uri="{FF2B5EF4-FFF2-40B4-BE49-F238E27FC236}">
                    <a16:creationId xmlns:a16="http://schemas.microsoft.com/office/drawing/2014/main" id="{47751C55-C724-8C8F-A4CB-B36ADC689FFC}"/>
                  </a:ext>
                </a:extLst>
              </p:cNvPr>
              <p:cNvPicPr/>
              <p:nvPr/>
            </p:nvPicPr>
            <p:blipFill>
              <a:blip r:embed="rId7"/>
              <a:stretch>
                <a:fillRect/>
              </a:stretch>
            </p:blipFill>
            <p:spPr>
              <a:xfrm>
                <a:off x="1065167" y="1764993"/>
                <a:ext cx="7468560" cy="72720"/>
              </a:xfrm>
              <a:prstGeom prst="rect">
                <a:avLst/>
              </a:prstGeom>
            </p:spPr>
          </p:pic>
        </mc:Fallback>
      </mc:AlternateContent>
      <p:grpSp>
        <p:nvGrpSpPr>
          <p:cNvPr id="15" name="Group 14">
            <a:extLst>
              <a:ext uri="{FF2B5EF4-FFF2-40B4-BE49-F238E27FC236}">
                <a16:creationId xmlns:a16="http://schemas.microsoft.com/office/drawing/2014/main" id="{744BB635-A37F-5C52-B4F9-FB86A61988D4}"/>
              </a:ext>
            </a:extLst>
          </p:cNvPr>
          <p:cNvGrpSpPr/>
          <p:nvPr/>
        </p:nvGrpSpPr>
        <p:grpSpPr>
          <a:xfrm>
            <a:off x="1002527" y="2102673"/>
            <a:ext cx="6650280" cy="977760"/>
            <a:chOff x="1002527" y="2102673"/>
            <a:chExt cx="6650280" cy="97776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5D36130-A06A-B5E1-9533-39B217E90820}"/>
                    </a:ext>
                  </a:extLst>
                </p14:cNvPr>
                <p14:cNvContentPartPr/>
                <p14:nvPr/>
              </p14:nvContentPartPr>
              <p14:xfrm>
                <a:off x="1002527" y="2102673"/>
                <a:ext cx="6650280" cy="90000"/>
              </p14:xfrm>
            </p:contentPart>
          </mc:Choice>
          <mc:Fallback>
            <p:pic>
              <p:nvPicPr>
                <p:cNvPr id="11" name="Ink 10">
                  <a:extLst>
                    <a:ext uri="{FF2B5EF4-FFF2-40B4-BE49-F238E27FC236}">
                      <a16:creationId xmlns:a16="http://schemas.microsoft.com/office/drawing/2014/main" id="{75D36130-A06A-B5E1-9533-39B217E90820}"/>
                    </a:ext>
                  </a:extLst>
                </p:cNvPr>
                <p:cNvPicPr/>
                <p:nvPr/>
              </p:nvPicPr>
              <p:blipFill>
                <a:blip r:embed="rId9"/>
                <a:stretch>
                  <a:fillRect/>
                </a:stretch>
              </p:blipFill>
              <p:spPr>
                <a:xfrm>
                  <a:off x="993887" y="2094033"/>
                  <a:ext cx="66679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8F924CB1-2B14-8D99-BBD6-52E446D5812A}"/>
                    </a:ext>
                  </a:extLst>
                </p14:cNvPr>
                <p14:cNvContentPartPr/>
                <p14:nvPr/>
              </p14:nvContentPartPr>
              <p14:xfrm>
                <a:off x="4562567" y="2244153"/>
                <a:ext cx="1096920" cy="234000"/>
              </p14:xfrm>
            </p:contentPart>
          </mc:Choice>
          <mc:Fallback>
            <p:pic>
              <p:nvPicPr>
                <p:cNvPr id="12" name="Ink 11">
                  <a:extLst>
                    <a:ext uri="{FF2B5EF4-FFF2-40B4-BE49-F238E27FC236}">
                      <a16:creationId xmlns:a16="http://schemas.microsoft.com/office/drawing/2014/main" id="{8F924CB1-2B14-8D99-BBD6-52E446D5812A}"/>
                    </a:ext>
                  </a:extLst>
                </p:cNvPr>
                <p:cNvPicPr/>
                <p:nvPr/>
              </p:nvPicPr>
              <p:blipFill>
                <a:blip r:embed="rId11"/>
                <a:stretch>
                  <a:fillRect/>
                </a:stretch>
              </p:blipFill>
              <p:spPr>
                <a:xfrm>
                  <a:off x="4553927" y="2235513"/>
                  <a:ext cx="11145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2B4AB22E-A22F-5B64-88DD-338293C297B3}"/>
                    </a:ext>
                  </a:extLst>
                </p14:cNvPr>
                <p14:cNvContentPartPr/>
                <p14:nvPr/>
              </p14:nvContentPartPr>
              <p14:xfrm>
                <a:off x="4496687" y="2524593"/>
                <a:ext cx="1594080" cy="262440"/>
              </p14:xfrm>
            </p:contentPart>
          </mc:Choice>
          <mc:Fallback>
            <p:pic>
              <p:nvPicPr>
                <p:cNvPr id="13" name="Ink 12">
                  <a:extLst>
                    <a:ext uri="{FF2B5EF4-FFF2-40B4-BE49-F238E27FC236}">
                      <a16:creationId xmlns:a16="http://schemas.microsoft.com/office/drawing/2014/main" id="{2B4AB22E-A22F-5B64-88DD-338293C297B3}"/>
                    </a:ext>
                  </a:extLst>
                </p:cNvPr>
                <p:cNvPicPr/>
                <p:nvPr/>
              </p:nvPicPr>
              <p:blipFill>
                <a:blip r:embed="rId13"/>
                <a:stretch>
                  <a:fillRect/>
                </a:stretch>
              </p:blipFill>
              <p:spPr>
                <a:xfrm>
                  <a:off x="4488047" y="2515953"/>
                  <a:ext cx="161172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2C23D31-D9F4-D797-AA8C-41EA782D58BF}"/>
                    </a:ext>
                  </a:extLst>
                </p14:cNvPr>
                <p14:cNvContentPartPr/>
                <p14:nvPr/>
              </p14:nvContentPartPr>
              <p14:xfrm>
                <a:off x="5636807" y="2707473"/>
                <a:ext cx="1811880" cy="372960"/>
              </p14:xfrm>
            </p:contentPart>
          </mc:Choice>
          <mc:Fallback>
            <p:pic>
              <p:nvPicPr>
                <p:cNvPr id="14" name="Ink 13">
                  <a:extLst>
                    <a:ext uri="{FF2B5EF4-FFF2-40B4-BE49-F238E27FC236}">
                      <a16:creationId xmlns:a16="http://schemas.microsoft.com/office/drawing/2014/main" id="{22C23D31-D9F4-D797-AA8C-41EA782D58BF}"/>
                    </a:ext>
                  </a:extLst>
                </p:cNvPr>
                <p:cNvPicPr/>
                <p:nvPr/>
              </p:nvPicPr>
              <p:blipFill>
                <a:blip r:embed="rId15"/>
                <a:stretch>
                  <a:fillRect/>
                </a:stretch>
              </p:blipFill>
              <p:spPr>
                <a:xfrm>
                  <a:off x="5627807" y="2698833"/>
                  <a:ext cx="1829520" cy="390600"/>
                </a:xfrm>
                <a:prstGeom prst="rect">
                  <a:avLst/>
                </a:prstGeom>
              </p:spPr>
            </p:pic>
          </mc:Fallback>
        </mc:AlternateContent>
      </p:grpSp>
    </p:spTree>
    <p:extLst>
      <p:ext uri="{BB962C8B-B14F-4D97-AF65-F5344CB8AC3E}">
        <p14:creationId xmlns:p14="http://schemas.microsoft.com/office/powerpoint/2010/main" val="173648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Transformation Roadmap</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Consolidation &amp; Virtualization:</a:t>
            </a:r>
          </a:p>
          <a:p>
            <a:pPr lvl="1" algn="just" eaLnBrk="1" hangingPunct="1">
              <a:lnSpc>
                <a:spcPct val="90000"/>
              </a:lnSpc>
            </a:pPr>
            <a:r>
              <a:rPr lang="en-US" sz="2000" dirty="0">
                <a:highlight>
                  <a:srgbClr val="FFFF00"/>
                </a:highlight>
                <a:ea typeface="Calibri" panose="020F0502020204030204" pitchFamily="34" charset="0"/>
              </a:rPr>
              <a:t>This stage involves moving from a purely physical infrastructure to virtual infrastructure. It is achieved through virtualization and consolidation of all physical assets. </a:t>
            </a:r>
          </a:p>
          <a:p>
            <a:pPr lvl="1" algn="just" eaLnBrk="1" hangingPunct="1">
              <a:lnSpc>
                <a:spcPct val="90000"/>
              </a:lnSpc>
            </a:pPr>
            <a:r>
              <a:rPr lang="en-US" sz="2000" dirty="0">
                <a:highlight>
                  <a:srgbClr val="FFFF00"/>
                </a:highlight>
                <a:ea typeface="Calibri" panose="020F0502020204030204" pitchFamily="34" charset="0"/>
              </a:rPr>
              <a:t>This stage further involves the building of tools for asset management, monitoring, and optimization.</a:t>
            </a:r>
          </a:p>
        </p:txBody>
      </p:sp>
      <p:grpSp>
        <p:nvGrpSpPr>
          <p:cNvPr id="7" name="Group 6">
            <a:extLst>
              <a:ext uri="{FF2B5EF4-FFF2-40B4-BE49-F238E27FC236}">
                <a16:creationId xmlns:a16="http://schemas.microsoft.com/office/drawing/2014/main" id="{9897AF12-9585-A0CC-E43F-5B7CF51CCEBE}"/>
              </a:ext>
            </a:extLst>
          </p:cNvPr>
          <p:cNvGrpSpPr/>
          <p:nvPr/>
        </p:nvGrpSpPr>
        <p:grpSpPr>
          <a:xfrm>
            <a:off x="1375487" y="2139393"/>
            <a:ext cx="7121160" cy="648360"/>
            <a:chOff x="1375487" y="2139393"/>
            <a:chExt cx="7121160" cy="6483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E4AE445-8906-0D01-D3FF-B7AD12116556}"/>
                    </a:ext>
                  </a:extLst>
                </p14:cNvPr>
                <p14:cNvContentPartPr/>
                <p14:nvPr/>
              </p14:nvContentPartPr>
              <p14:xfrm>
                <a:off x="1375487" y="2139393"/>
                <a:ext cx="7121160" cy="142920"/>
              </p14:xfrm>
            </p:contentPart>
          </mc:Choice>
          <mc:Fallback>
            <p:pic>
              <p:nvPicPr>
                <p:cNvPr id="3" name="Ink 2">
                  <a:extLst>
                    <a:ext uri="{FF2B5EF4-FFF2-40B4-BE49-F238E27FC236}">
                      <a16:creationId xmlns:a16="http://schemas.microsoft.com/office/drawing/2014/main" id="{6E4AE445-8906-0D01-D3FF-B7AD12116556}"/>
                    </a:ext>
                  </a:extLst>
                </p:cNvPr>
                <p:cNvPicPr/>
                <p:nvPr/>
              </p:nvPicPr>
              <p:blipFill>
                <a:blip r:embed="rId3"/>
                <a:stretch>
                  <a:fillRect/>
                </a:stretch>
              </p:blipFill>
              <p:spPr>
                <a:xfrm>
                  <a:off x="1366847" y="2130753"/>
                  <a:ext cx="7138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FB2AA8D-D629-0767-2A30-0D357BD15FD8}"/>
                    </a:ext>
                  </a:extLst>
                </p14:cNvPr>
                <p14:cNvContentPartPr/>
                <p14:nvPr/>
              </p14:nvContentPartPr>
              <p14:xfrm>
                <a:off x="1509047" y="2334153"/>
                <a:ext cx="2005920" cy="45720"/>
              </p14:xfrm>
            </p:contentPart>
          </mc:Choice>
          <mc:Fallback>
            <p:pic>
              <p:nvPicPr>
                <p:cNvPr id="4" name="Ink 3">
                  <a:extLst>
                    <a:ext uri="{FF2B5EF4-FFF2-40B4-BE49-F238E27FC236}">
                      <a16:creationId xmlns:a16="http://schemas.microsoft.com/office/drawing/2014/main" id="{1FB2AA8D-D629-0767-2A30-0D357BD15FD8}"/>
                    </a:ext>
                  </a:extLst>
                </p:cNvPr>
                <p:cNvPicPr/>
                <p:nvPr/>
              </p:nvPicPr>
              <p:blipFill>
                <a:blip r:embed="rId5"/>
                <a:stretch>
                  <a:fillRect/>
                </a:stretch>
              </p:blipFill>
              <p:spPr>
                <a:xfrm>
                  <a:off x="1500047" y="2325513"/>
                  <a:ext cx="20235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A63263A-7FEE-3607-3DE4-94865E8C1E4B}"/>
                    </a:ext>
                  </a:extLst>
                </p14:cNvPr>
                <p14:cNvContentPartPr/>
                <p14:nvPr/>
              </p14:nvContentPartPr>
              <p14:xfrm>
                <a:off x="3994847" y="2396793"/>
                <a:ext cx="4004280" cy="108000"/>
              </p14:xfrm>
            </p:contentPart>
          </mc:Choice>
          <mc:Fallback>
            <p:pic>
              <p:nvPicPr>
                <p:cNvPr id="5" name="Ink 4">
                  <a:extLst>
                    <a:ext uri="{FF2B5EF4-FFF2-40B4-BE49-F238E27FC236}">
                      <a16:creationId xmlns:a16="http://schemas.microsoft.com/office/drawing/2014/main" id="{6A63263A-7FEE-3607-3DE4-94865E8C1E4B}"/>
                    </a:ext>
                  </a:extLst>
                </p:cNvPr>
                <p:cNvPicPr/>
                <p:nvPr/>
              </p:nvPicPr>
              <p:blipFill>
                <a:blip r:embed="rId7"/>
                <a:stretch>
                  <a:fillRect/>
                </a:stretch>
              </p:blipFill>
              <p:spPr>
                <a:xfrm>
                  <a:off x="3985847" y="2387793"/>
                  <a:ext cx="40219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4777EEC-E267-5995-C5E3-900C47FF1F9A}"/>
                    </a:ext>
                  </a:extLst>
                </p14:cNvPr>
                <p14:cNvContentPartPr/>
                <p14:nvPr/>
              </p14:nvContentPartPr>
              <p14:xfrm>
                <a:off x="1500047" y="2539713"/>
                <a:ext cx="3499560" cy="248040"/>
              </p14:xfrm>
            </p:contentPart>
          </mc:Choice>
          <mc:Fallback>
            <p:pic>
              <p:nvPicPr>
                <p:cNvPr id="6" name="Ink 5">
                  <a:extLst>
                    <a:ext uri="{FF2B5EF4-FFF2-40B4-BE49-F238E27FC236}">
                      <a16:creationId xmlns:a16="http://schemas.microsoft.com/office/drawing/2014/main" id="{54777EEC-E267-5995-C5E3-900C47FF1F9A}"/>
                    </a:ext>
                  </a:extLst>
                </p:cNvPr>
                <p:cNvPicPr/>
                <p:nvPr/>
              </p:nvPicPr>
              <p:blipFill>
                <a:blip r:embed="rId9"/>
                <a:stretch>
                  <a:fillRect/>
                </a:stretch>
              </p:blipFill>
              <p:spPr>
                <a:xfrm>
                  <a:off x="1491407" y="2531073"/>
                  <a:ext cx="3517200" cy="26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87B95B30-EE9E-912C-8EE5-F7FF67D662A4}"/>
                  </a:ext>
                </a:extLst>
              </p14:cNvPr>
              <p14:cNvContentPartPr/>
              <p14:nvPr/>
            </p14:nvContentPartPr>
            <p14:xfrm>
              <a:off x="1585367" y="3026433"/>
              <a:ext cx="6689880" cy="37080"/>
            </p14:xfrm>
          </p:contentPart>
        </mc:Choice>
        <mc:Fallback>
          <p:pic>
            <p:nvPicPr>
              <p:cNvPr id="13" name="Ink 12">
                <a:extLst>
                  <a:ext uri="{FF2B5EF4-FFF2-40B4-BE49-F238E27FC236}">
                    <a16:creationId xmlns:a16="http://schemas.microsoft.com/office/drawing/2014/main" id="{87B95B30-EE9E-912C-8EE5-F7FF67D662A4}"/>
                  </a:ext>
                </a:extLst>
              </p:cNvPr>
              <p:cNvPicPr/>
              <p:nvPr/>
            </p:nvPicPr>
            <p:blipFill>
              <a:blip r:embed="rId11"/>
              <a:stretch>
                <a:fillRect/>
              </a:stretch>
            </p:blipFill>
            <p:spPr>
              <a:xfrm>
                <a:off x="1576367" y="3017433"/>
                <a:ext cx="67075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60B6E434-7B42-3310-EC49-FC072E9B9877}"/>
                  </a:ext>
                </a:extLst>
              </p14:cNvPr>
              <p14:cNvContentPartPr/>
              <p14:nvPr/>
            </p14:nvContentPartPr>
            <p14:xfrm>
              <a:off x="1357847" y="3169713"/>
              <a:ext cx="3223080" cy="274680"/>
            </p14:xfrm>
          </p:contentPart>
        </mc:Choice>
        <mc:Fallback>
          <p:pic>
            <p:nvPicPr>
              <p:cNvPr id="14" name="Ink 13">
                <a:extLst>
                  <a:ext uri="{FF2B5EF4-FFF2-40B4-BE49-F238E27FC236}">
                    <a16:creationId xmlns:a16="http://schemas.microsoft.com/office/drawing/2014/main" id="{60B6E434-7B42-3310-EC49-FC072E9B9877}"/>
                  </a:ext>
                </a:extLst>
              </p:cNvPr>
              <p:cNvPicPr/>
              <p:nvPr/>
            </p:nvPicPr>
            <p:blipFill>
              <a:blip r:embed="rId13"/>
              <a:stretch>
                <a:fillRect/>
              </a:stretch>
            </p:blipFill>
            <p:spPr>
              <a:xfrm>
                <a:off x="1349207" y="3160713"/>
                <a:ext cx="32407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FF176439-0EBE-8278-E4D6-DBC8977CFFAC}"/>
                  </a:ext>
                </a:extLst>
              </p14:cNvPr>
              <p14:cNvContentPartPr/>
              <p14:nvPr/>
            </p14:nvContentPartPr>
            <p14:xfrm>
              <a:off x="8007407" y="3376713"/>
              <a:ext cx="25920" cy="5760"/>
            </p14:xfrm>
          </p:contentPart>
        </mc:Choice>
        <mc:Fallback>
          <p:pic>
            <p:nvPicPr>
              <p:cNvPr id="15" name="Ink 14">
                <a:extLst>
                  <a:ext uri="{FF2B5EF4-FFF2-40B4-BE49-F238E27FC236}">
                    <a16:creationId xmlns:a16="http://schemas.microsoft.com/office/drawing/2014/main" id="{FF176439-0EBE-8278-E4D6-DBC8977CFFAC}"/>
                  </a:ext>
                </a:extLst>
              </p:cNvPr>
              <p:cNvPicPr/>
              <p:nvPr/>
            </p:nvPicPr>
            <p:blipFill>
              <a:blip r:embed="rId15"/>
              <a:stretch>
                <a:fillRect/>
              </a:stretch>
            </p:blipFill>
            <p:spPr>
              <a:xfrm>
                <a:off x="7998407" y="3367713"/>
                <a:ext cx="43560" cy="23400"/>
              </a:xfrm>
              <a:prstGeom prst="rect">
                <a:avLst/>
              </a:prstGeom>
            </p:spPr>
          </p:pic>
        </mc:Fallback>
      </mc:AlternateContent>
    </p:spTree>
    <p:extLst>
      <p:ext uri="{BB962C8B-B14F-4D97-AF65-F5344CB8AC3E}">
        <p14:creationId xmlns:p14="http://schemas.microsoft.com/office/powerpoint/2010/main" val="3526766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Transformation Roadmap</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Automation &amp; Optimization:</a:t>
            </a:r>
          </a:p>
          <a:p>
            <a:pPr lvl="1" algn="just" eaLnBrk="1" hangingPunct="1">
              <a:lnSpc>
                <a:spcPct val="90000"/>
              </a:lnSpc>
            </a:pPr>
            <a:r>
              <a:rPr lang="en-US" sz="2000" dirty="0">
                <a:highlight>
                  <a:srgbClr val="FFFF00"/>
                </a:highlight>
                <a:ea typeface="Calibri" panose="020F0502020204030204" pitchFamily="34" charset="0"/>
              </a:rPr>
              <a:t>To reduce provisioning and turnaround time, automation and optimization of all services are implemented. This helps in resource migration and load balancing.</a:t>
            </a:r>
          </a:p>
          <a:p>
            <a:pPr lvl="1" algn="just" eaLnBrk="1" hangingPunct="1">
              <a:lnSpc>
                <a:spcPct val="90000"/>
              </a:lnSpc>
            </a:pPr>
            <a:r>
              <a:rPr lang="en-US" sz="2000" dirty="0">
                <a:highlight>
                  <a:srgbClr val="FFFF00"/>
                </a:highlight>
                <a:ea typeface="Calibri" panose="020F0502020204030204" pitchFamily="34" charset="0"/>
              </a:rPr>
              <a:t>Centralized database called Configuration management database (CMDB) to record the configuration of all components is set up. </a:t>
            </a:r>
          </a:p>
          <a:p>
            <a:pPr lvl="1" algn="just" eaLnBrk="1" hangingPunct="1">
              <a:lnSpc>
                <a:spcPct val="90000"/>
              </a:lnSpc>
            </a:pPr>
            <a:r>
              <a:rPr lang="en-US" sz="2000" dirty="0">
                <a:highlight>
                  <a:srgbClr val="FFFF00"/>
                </a:highlight>
                <a:ea typeface="Calibri" panose="020F0502020204030204" pitchFamily="34" charset="0"/>
              </a:rPr>
              <a:t>There will the formation of standard template from all services.</a:t>
            </a:r>
          </a:p>
          <a:p>
            <a:pPr lvl="1" algn="just" eaLnBrk="1" hangingPunct="1">
              <a:lnSpc>
                <a:spcPct val="90000"/>
              </a:lnSpc>
            </a:pPr>
            <a:r>
              <a:rPr lang="en-US" sz="2000" dirty="0">
                <a:highlight>
                  <a:srgbClr val="FFFF00"/>
                </a:highlight>
                <a:ea typeface="Calibri" panose="020F0502020204030204" pitchFamily="34" charset="0"/>
              </a:rPr>
              <a:t>User will use these  template to use any services. </a:t>
            </a:r>
          </a:p>
          <a:p>
            <a:pPr lvl="1" algn="just" eaLnBrk="1" hangingPunct="1">
              <a:lnSpc>
                <a:spcPct val="90000"/>
              </a:lnSpc>
            </a:pPr>
            <a:r>
              <a:rPr lang="en-US" sz="2000" dirty="0">
                <a:highlight>
                  <a:srgbClr val="FFFF00"/>
                </a:highlight>
                <a:ea typeface="Calibri" panose="020F0502020204030204" pitchFamily="34" charset="0"/>
              </a:rPr>
              <a:t>These templates will help in the formation of service catalog.</a:t>
            </a:r>
          </a:p>
          <a:p>
            <a:pPr lvl="1" algn="just" eaLnBrk="1" hangingPunct="1">
              <a:lnSpc>
                <a:spcPct val="90000"/>
              </a:lnSpc>
            </a:pPr>
            <a:endParaRPr lang="en-US" sz="2000" dirty="0">
              <a:effectLst/>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40691D4-E6EC-1585-F75D-6722277D7ECC}"/>
                  </a:ext>
                </a:extLst>
              </p14:cNvPr>
              <p14:cNvContentPartPr/>
              <p14:nvPr/>
            </p14:nvContentPartPr>
            <p14:xfrm>
              <a:off x="-719353" y="1721793"/>
              <a:ext cx="360" cy="360"/>
            </p14:xfrm>
          </p:contentPart>
        </mc:Choice>
        <mc:Fallback xmlns="">
          <p:pic>
            <p:nvPicPr>
              <p:cNvPr id="2" name="Ink 1">
                <a:extLst>
                  <a:ext uri="{FF2B5EF4-FFF2-40B4-BE49-F238E27FC236}">
                    <a16:creationId xmlns:a16="http://schemas.microsoft.com/office/drawing/2014/main" id="{740691D4-E6EC-1585-F75D-6722277D7ECC}"/>
                  </a:ext>
                </a:extLst>
              </p:cNvPr>
              <p:cNvPicPr/>
              <p:nvPr/>
            </p:nvPicPr>
            <p:blipFill>
              <a:blip r:embed="rId3"/>
              <a:stretch>
                <a:fillRect/>
              </a:stretch>
            </p:blipFill>
            <p:spPr>
              <a:xfrm>
                <a:off x="-728353" y="17131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438D065A-81A0-4AA0-F8A3-C7395085252A}"/>
                  </a:ext>
                </a:extLst>
              </p14:cNvPr>
              <p14:cNvContentPartPr/>
              <p14:nvPr/>
            </p14:nvContentPartPr>
            <p14:xfrm>
              <a:off x="3746087" y="4473993"/>
              <a:ext cx="360" cy="9360"/>
            </p14:xfrm>
          </p:contentPart>
        </mc:Choice>
        <mc:Fallback xmlns="">
          <p:pic>
            <p:nvPicPr>
              <p:cNvPr id="19" name="Ink 18">
                <a:extLst>
                  <a:ext uri="{FF2B5EF4-FFF2-40B4-BE49-F238E27FC236}">
                    <a16:creationId xmlns:a16="http://schemas.microsoft.com/office/drawing/2014/main" id="{438D065A-81A0-4AA0-F8A3-C7395085252A}"/>
                  </a:ext>
                </a:extLst>
              </p:cNvPr>
              <p:cNvPicPr/>
              <p:nvPr/>
            </p:nvPicPr>
            <p:blipFill>
              <a:blip r:embed="rId31"/>
              <a:stretch>
                <a:fillRect/>
              </a:stretch>
            </p:blipFill>
            <p:spPr>
              <a:xfrm>
                <a:off x="3737087" y="4464993"/>
                <a:ext cx="18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9" name="Ink 28">
                <a:extLst>
                  <a:ext uri="{FF2B5EF4-FFF2-40B4-BE49-F238E27FC236}">
                    <a16:creationId xmlns:a16="http://schemas.microsoft.com/office/drawing/2014/main" id="{02D247E9-CD76-11E8-F488-22877280CA67}"/>
                  </a:ext>
                </a:extLst>
              </p14:cNvPr>
              <p14:cNvContentPartPr/>
              <p14:nvPr/>
            </p14:nvContentPartPr>
            <p14:xfrm>
              <a:off x="2582927" y="5344113"/>
              <a:ext cx="360" cy="19800"/>
            </p14:xfrm>
          </p:contentPart>
        </mc:Choice>
        <mc:Fallback>
          <p:pic>
            <p:nvPicPr>
              <p:cNvPr id="29" name="Ink 28">
                <a:extLst>
                  <a:ext uri="{FF2B5EF4-FFF2-40B4-BE49-F238E27FC236}">
                    <a16:creationId xmlns:a16="http://schemas.microsoft.com/office/drawing/2014/main" id="{02D247E9-CD76-11E8-F488-22877280CA67}"/>
                  </a:ext>
                </a:extLst>
              </p:cNvPr>
              <p:cNvPicPr/>
              <p:nvPr/>
            </p:nvPicPr>
            <p:blipFill>
              <a:blip r:embed="rId33"/>
              <a:stretch>
                <a:fillRect/>
              </a:stretch>
            </p:blipFill>
            <p:spPr>
              <a:xfrm>
                <a:off x="2574287" y="5335113"/>
                <a:ext cx="18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0" name="Ink 29">
                <a:extLst>
                  <a:ext uri="{FF2B5EF4-FFF2-40B4-BE49-F238E27FC236}">
                    <a16:creationId xmlns:a16="http://schemas.microsoft.com/office/drawing/2014/main" id="{D080D31E-8876-A972-9958-4455AE1E4722}"/>
                  </a:ext>
                </a:extLst>
              </p14:cNvPr>
              <p14:cNvContentPartPr/>
              <p14:nvPr/>
            </p14:nvContentPartPr>
            <p14:xfrm>
              <a:off x="-756793" y="1553313"/>
              <a:ext cx="1800" cy="360"/>
            </p14:xfrm>
          </p:contentPart>
        </mc:Choice>
        <mc:Fallback>
          <p:pic>
            <p:nvPicPr>
              <p:cNvPr id="30" name="Ink 29">
                <a:extLst>
                  <a:ext uri="{FF2B5EF4-FFF2-40B4-BE49-F238E27FC236}">
                    <a16:creationId xmlns:a16="http://schemas.microsoft.com/office/drawing/2014/main" id="{D080D31E-8876-A972-9958-4455AE1E4722}"/>
                  </a:ext>
                </a:extLst>
              </p:cNvPr>
              <p:cNvPicPr/>
              <p:nvPr/>
            </p:nvPicPr>
            <p:blipFill>
              <a:blip r:embed="rId35"/>
              <a:stretch>
                <a:fillRect/>
              </a:stretch>
            </p:blipFill>
            <p:spPr>
              <a:xfrm>
                <a:off x="-765433" y="1544673"/>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40B90C7A-B9F1-A199-1A59-1A77539F6589}"/>
                  </a:ext>
                </a:extLst>
              </p14:cNvPr>
              <p14:cNvContentPartPr/>
              <p14:nvPr/>
            </p14:nvContentPartPr>
            <p14:xfrm>
              <a:off x="-1314073" y="1854993"/>
              <a:ext cx="360" cy="360"/>
            </p14:xfrm>
          </p:contentPart>
        </mc:Choice>
        <mc:Fallback>
          <p:pic>
            <p:nvPicPr>
              <p:cNvPr id="31" name="Ink 30">
                <a:extLst>
                  <a:ext uri="{FF2B5EF4-FFF2-40B4-BE49-F238E27FC236}">
                    <a16:creationId xmlns:a16="http://schemas.microsoft.com/office/drawing/2014/main" id="{40B90C7A-B9F1-A199-1A59-1A77539F6589}"/>
                  </a:ext>
                </a:extLst>
              </p:cNvPr>
              <p:cNvPicPr/>
              <p:nvPr/>
            </p:nvPicPr>
            <p:blipFill>
              <a:blip r:embed="rId37"/>
              <a:stretch>
                <a:fillRect/>
              </a:stretch>
            </p:blipFill>
            <p:spPr>
              <a:xfrm>
                <a:off x="-1323073" y="18459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BF21DDD8-6E15-4C56-666C-C03A6CDA03B2}"/>
                  </a:ext>
                </a:extLst>
              </p14:cNvPr>
              <p14:cNvContentPartPr/>
              <p14:nvPr/>
            </p14:nvContentPartPr>
            <p14:xfrm>
              <a:off x="1668527" y="2165673"/>
              <a:ext cx="6906240" cy="117000"/>
            </p14:xfrm>
          </p:contentPart>
        </mc:Choice>
        <mc:Fallback>
          <p:pic>
            <p:nvPicPr>
              <p:cNvPr id="32" name="Ink 31">
                <a:extLst>
                  <a:ext uri="{FF2B5EF4-FFF2-40B4-BE49-F238E27FC236}">
                    <a16:creationId xmlns:a16="http://schemas.microsoft.com/office/drawing/2014/main" id="{BF21DDD8-6E15-4C56-666C-C03A6CDA03B2}"/>
                  </a:ext>
                </a:extLst>
              </p:cNvPr>
              <p:cNvPicPr/>
              <p:nvPr/>
            </p:nvPicPr>
            <p:blipFill>
              <a:blip r:embed="rId39"/>
              <a:stretch>
                <a:fillRect/>
              </a:stretch>
            </p:blipFill>
            <p:spPr>
              <a:xfrm>
                <a:off x="1659887" y="2157033"/>
                <a:ext cx="69238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Ink 32">
                <a:extLst>
                  <a:ext uri="{FF2B5EF4-FFF2-40B4-BE49-F238E27FC236}">
                    <a16:creationId xmlns:a16="http://schemas.microsoft.com/office/drawing/2014/main" id="{9CA567DF-CD58-609A-0112-4DD4E578C9D9}"/>
                  </a:ext>
                </a:extLst>
              </p14:cNvPr>
              <p14:cNvContentPartPr/>
              <p14:nvPr/>
            </p14:nvContentPartPr>
            <p14:xfrm>
              <a:off x="1402487" y="2263233"/>
              <a:ext cx="6848280" cy="81000"/>
            </p14:xfrm>
          </p:contentPart>
        </mc:Choice>
        <mc:Fallback>
          <p:pic>
            <p:nvPicPr>
              <p:cNvPr id="33" name="Ink 32">
                <a:extLst>
                  <a:ext uri="{FF2B5EF4-FFF2-40B4-BE49-F238E27FC236}">
                    <a16:creationId xmlns:a16="http://schemas.microsoft.com/office/drawing/2014/main" id="{9CA567DF-CD58-609A-0112-4DD4E578C9D9}"/>
                  </a:ext>
                </a:extLst>
              </p:cNvPr>
              <p:cNvPicPr/>
              <p:nvPr/>
            </p:nvPicPr>
            <p:blipFill>
              <a:blip r:embed="rId41"/>
              <a:stretch>
                <a:fillRect/>
              </a:stretch>
            </p:blipFill>
            <p:spPr>
              <a:xfrm>
                <a:off x="1393487" y="2254593"/>
                <a:ext cx="68659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4" name="Ink 33">
                <a:extLst>
                  <a:ext uri="{FF2B5EF4-FFF2-40B4-BE49-F238E27FC236}">
                    <a16:creationId xmlns:a16="http://schemas.microsoft.com/office/drawing/2014/main" id="{26B52152-9031-FE56-52F0-8353604CD25D}"/>
                  </a:ext>
                </a:extLst>
              </p14:cNvPr>
              <p14:cNvContentPartPr/>
              <p14:nvPr/>
            </p14:nvContentPartPr>
            <p14:xfrm>
              <a:off x="1402487" y="2778393"/>
              <a:ext cx="3016080" cy="19080"/>
            </p14:xfrm>
          </p:contentPart>
        </mc:Choice>
        <mc:Fallback>
          <p:pic>
            <p:nvPicPr>
              <p:cNvPr id="34" name="Ink 33">
                <a:extLst>
                  <a:ext uri="{FF2B5EF4-FFF2-40B4-BE49-F238E27FC236}">
                    <a16:creationId xmlns:a16="http://schemas.microsoft.com/office/drawing/2014/main" id="{26B52152-9031-FE56-52F0-8353604CD25D}"/>
                  </a:ext>
                </a:extLst>
              </p:cNvPr>
              <p:cNvPicPr/>
              <p:nvPr/>
            </p:nvPicPr>
            <p:blipFill>
              <a:blip r:embed="rId43"/>
              <a:stretch>
                <a:fillRect/>
              </a:stretch>
            </p:blipFill>
            <p:spPr>
              <a:xfrm>
                <a:off x="1393487" y="2769753"/>
                <a:ext cx="3033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5E4EAAB5-E6CB-A182-66A1-35F092340F97}"/>
                  </a:ext>
                </a:extLst>
              </p14:cNvPr>
              <p14:cNvContentPartPr/>
              <p14:nvPr/>
            </p14:nvContentPartPr>
            <p14:xfrm>
              <a:off x="1828367" y="3114633"/>
              <a:ext cx="5535000" cy="19080"/>
            </p14:xfrm>
          </p:contentPart>
        </mc:Choice>
        <mc:Fallback>
          <p:pic>
            <p:nvPicPr>
              <p:cNvPr id="35" name="Ink 34">
                <a:extLst>
                  <a:ext uri="{FF2B5EF4-FFF2-40B4-BE49-F238E27FC236}">
                    <a16:creationId xmlns:a16="http://schemas.microsoft.com/office/drawing/2014/main" id="{5E4EAAB5-E6CB-A182-66A1-35F092340F97}"/>
                  </a:ext>
                </a:extLst>
              </p:cNvPr>
              <p:cNvPicPr/>
              <p:nvPr/>
            </p:nvPicPr>
            <p:blipFill>
              <a:blip r:embed="rId45"/>
              <a:stretch>
                <a:fillRect/>
              </a:stretch>
            </p:blipFill>
            <p:spPr>
              <a:xfrm>
                <a:off x="1819727" y="3105633"/>
                <a:ext cx="55526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BA3FAE49-2139-B7C8-6BD5-D71C539CE237}"/>
                  </a:ext>
                </a:extLst>
              </p14:cNvPr>
              <p14:cNvContentPartPr/>
              <p14:nvPr/>
            </p14:nvContentPartPr>
            <p14:xfrm>
              <a:off x="1810727" y="3266553"/>
              <a:ext cx="7023960" cy="360"/>
            </p14:xfrm>
          </p:contentPart>
        </mc:Choice>
        <mc:Fallback>
          <p:pic>
            <p:nvPicPr>
              <p:cNvPr id="36" name="Ink 35">
                <a:extLst>
                  <a:ext uri="{FF2B5EF4-FFF2-40B4-BE49-F238E27FC236}">
                    <a16:creationId xmlns:a16="http://schemas.microsoft.com/office/drawing/2014/main" id="{BA3FAE49-2139-B7C8-6BD5-D71C539CE237}"/>
                  </a:ext>
                </a:extLst>
              </p:cNvPr>
              <p:cNvPicPr/>
              <p:nvPr/>
            </p:nvPicPr>
            <p:blipFill>
              <a:blip r:embed="rId47"/>
              <a:stretch>
                <a:fillRect/>
              </a:stretch>
            </p:blipFill>
            <p:spPr>
              <a:xfrm>
                <a:off x="1802087" y="3257553"/>
                <a:ext cx="704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78494D17-5DA1-C37A-FBF9-43A9697F226D}"/>
                  </a:ext>
                </a:extLst>
              </p14:cNvPr>
              <p14:cNvContentPartPr/>
              <p14:nvPr/>
            </p14:nvContentPartPr>
            <p14:xfrm>
              <a:off x="1428767" y="3737073"/>
              <a:ext cx="5931360" cy="10080"/>
            </p14:xfrm>
          </p:contentPart>
        </mc:Choice>
        <mc:Fallback>
          <p:pic>
            <p:nvPicPr>
              <p:cNvPr id="37" name="Ink 36">
                <a:extLst>
                  <a:ext uri="{FF2B5EF4-FFF2-40B4-BE49-F238E27FC236}">
                    <a16:creationId xmlns:a16="http://schemas.microsoft.com/office/drawing/2014/main" id="{78494D17-5DA1-C37A-FBF9-43A9697F226D}"/>
                  </a:ext>
                </a:extLst>
              </p:cNvPr>
              <p:cNvPicPr/>
              <p:nvPr/>
            </p:nvPicPr>
            <p:blipFill>
              <a:blip r:embed="rId49"/>
              <a:stretch>
                <a:fillRect/>
              </a:stretch>
            </p:blipFill>
            <p:spPr>
              <a:xfrm>
                <a:off x="1420127" y="3728433"/>
                <a:ext cx="59490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Ink 37">
                <a:extLst>
                  <a:ext uri="{FF2B5EF4-FFF2-40B4-BE49-F238E27FC236}">
                    <a16:creationId xmlns:a16="http://schemas.microsoft.com/office/drawing/2014/main" id="{65C89700-D9B2-8054-2B5A-44D347C9EC1C}"/>
                  </a:ext>
                </a:extLst>
              </p14:cNvPr>
              <p14:cNvContentPartPr/>
              <p14:nvPr/>
            </p14:nvContentPartPr>
            <p14:xfrm>
              <a:off x="1482047" y="4003473"/>
              <a:ext cx="4674960" cy="3960"/>
            </p14:xfrm>
          </p:contentPart>
        </mc:Choice>
        <mc:Fallback>
          <p:pic>
            <p:nvPicPr>
              <p:cNvPr id="38" name="Ink 37">
                <a:extLst>
                  <a:ext uri="{FF2B5EF4-FFF2-40B4-BE49-F238E27FC236}">
                    <a16:creationId xmlns:a16="http://schemas.microsoft.com/office/drawing/2014/main" id="{65C89700-D9B2-8054-2B5A-44D347C9EC1C}"/>
                  </a:ext>
                </a:extLst>
              </p:cNvPr>
              <p:cNvPicPr/>
              <p:nvPr/>
            </p:nvPicPr>
            <p:blipFill>
              <a:blip r:embed="rId51"/>
              <a:stretch>
                <a:fillRect/>
              </a:stretch>
            </p:blipFill>
            <p:spPr>
              <a:xfrm>
                <a:off x="1473047" y="3994473"/>
                <a:ext cx="4692600" cy="21600"/>
              </a:xfrm>
              <a:prstGeom prst="rect">
                <a:avLst/>
              </a:prstGeom>
            </p:spPr>
          </p:pic>
        </mc:Fallback>
      </mc:AlternateContent>
      <p:grpSp>
        <p:nvGrpSpPr>
          <p:cNvPr id="41" name="Group 40">
            <a:extLst>
              <a:ext uri="{FF2B5EF4-FFF2-40B4-BE49-F238E27FC236}">
                <a16:creationId xmlns:a16="http://schemas.microsoft.com/office/drawing/2014/main" id="{25EF5AA1-5C3C-D50F-0F68-59FEECB40649}"/>
              </a:ext>
            </a:extLst>
          </p:cNvPr>
          <p:cNvGrpSpPr/>
          <p:nvPr/>
        </p:nvGrpSpPr>
        <p:grpSpPr>
          <a:xfrm>
            <a:off x="1535327" y="4296513"/>
            <a:ext cx="5966280" cy="10080"/>
            <a:chOff x="1535327" y="4296513"/>
            <a:chExt cx="5966280" cy="10080"/>
          </a:xfrm>
        </p:grpSpPr>
        <mc:AlternateContent xmlns:mc="http://schemas.openxmlformats.org/markup-compatibility/2006">
          <mc:Choice xmlns:p14="http://schemas.microsoft.com/office/powerpoint/2010/main" Requires="p14">
            <p:contentPart p14:bwMode="auto" r:id="rId52">
              <p14:nvContentPartPr>
                <p14:cNvPr id="39" name="Ink 38">
                  <a:extLst>
                    <a:ext uri="{FF2B5EF4-FFF2-40B4-BE49-F238E27FC236}">
                      <a16:creationId xmlns:a16="http://schemas.microsoft.com/office/drawing/2014/main" id="{DA42A079-3B97-EC54-4A26-A45C73502685}"/>
                    </a:ext>
                  </a:extLst>
                </p14:cNvPr>
                <p14:cNvContentPartPr/>
                <p14:nvPr/>
              </p14:nvContentPartPr>
              <p14:xfrm>
                <a:off x="1535327" y="4296513"/>
                <a:ext cx="5958000" cy="10080"/>
              </p14:xfrm>
            </p:contentPart>
          </mc:Choice>
          <mc:Fallback>
            <p:pic>
              <p:nvPicPr>
                <p:cNvPr id="39" name="Ink 38">
                  <a:extLst>
                    <a:ext uri="{FF2B5EF4-FFF2-40B4-BE49-F238E27FC236}">
                      <a16:creationId xmlns:a16="http://schemas.microsoft.com/office/drawing/2014/main" id="{DA42A079-3B97-EC54-4A26-A45C73502685}"/>
                    </a:ext>
                  </a:extLst>
                </p:cNvPr>
                <p:cNvPicPr/>
                <p:nvPr/>
              </p:nvPicPr>
              <p:blipFill>
                <a:blip r:embed="rId53"/>
                <a:stretch>
                  <a:fillRect/>
                </a:stretch>
              </p:blipFill>
              <p:spPr>
                <a:xfrm>
                  <a:off x="1526327" y="4287513"/>
                  <a:ext cx="59756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0" name="Ink 39">
                  <a:extLst>
                    <a:ext uri="{FF2B5EF4-FFF2-40B4-BE49-F238E27FC236}">
                      <a16:creationId xmlns:a16="http://schemas.microsoft.com/office/drawing/2014/main" id="{855E5559-3A9A-CE68-25F8-8B22FD5ED015}"/>
                    </a:ext>
                  </a:extLst>
                </p14:cNvPr>
                <p14:cNvContentPartPr/>
                <p14:nvPr/>
              </p14:nvContentPartPr>
              <p14:xfrm>
                <a:off x="7501247" y="4305153"/>
                <a:ext cx="360" cy="360"/>
              </p14:xfrm>
            </p:contentPart>
          </mc:Choice>
          <mc:Fallback>
            <p:pic>
              <p:nvPicPr>
                <p:cNvPr id="40" name="Ink 39">
                  <a:extLst>
                    <a:ext uri="{FF2B5EF4-FFF2-40B4-BE49-F238E27FC236}">
                      <a16:creationId xmlns:a16="http://schemas.microsoft.com/office/drawing/2014/main" id="{855E5559-3A9A-CE68-25F8-8B22FD5ED015}"/>
                    </a:ext>
                  </a:extLst>
                </p:cNvPr>
                <p:cNvPicPr/>
                <p:nvPr/>
              </p:nvPicPr>
              <p:blipFill>
                <a:blip r:embed="rId37"/>
                <a:stretch>
                  <a:fillRect/>
                </a:stretch>
              </p:blipFill>
              <p:spPr>
                <a:xfrm>
                  <a:off x="7492247" y="4296153"/>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28712999-B763-D843-2AD0-64978DFCD17B}"/>
                  </a:ext>
                </a:extLst>
              </p14:cNvPr>
              <p14:cNvContentPartPr/>
              <p14:nvPr/>
            </p14:nvContentPartPr>
            <p14:xfrm>
              <a:off x="6302807" y="3713313"/>
              <a:ext cx="644400" cy="195120"/>
            </p14:xfrm>
          </p:contentPart>
        </mc:Choice>
        <mc:Fallback>
          <p:pic>
            <p:nvPicPr>
              <p:cNvPr id="42" name="Ink 41">
                <a:extLst>
                  <a:ext uri="{FF2B5EF4-FFF2-40B4-BE49-F238E27FC236}">
                    <a16:creationId xmlns:a16="http://schemas.microsoft.com/office/drawing/2014/main" id="{28712999-B763-D843-2AD0-64978DFCD17B}"/>
                  </a:ext>
                </a:extLst>
              </p:cNvPr>
              <p:cNvPicPr/>
              <p:nvPr/>
            </p:nvPicPr>
            <p:blipFill>
              <a:blip r:embed="rId56"/>
              <a:stretch>
                <a:fillRect/>
              </a:stretch>
            </p:blipFill>
            <p:spPr>
              <a:xfrm>
                <a:off x="6294167" y="3704313"/>
                <a:ext cx="6620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86EA3F5D-647B-891E-B9BE-EE579E1349D9}"/>
                  </a:ext>
                </a:extLst>
              </p14:cNvPr>
              <p14:cNvContentPartPr/>
              <p14:nvPr/>
            </p14:nvContentPartPr>
            <p14:xfrm>
              <a:off x="7873847" y="3491553"/>
              <a:ext cx="607320" cy="176040"/>
            </p14:xfrm>
          </p:contentPart>
        </mc:Choice>
        <mc:Fallback>
          <p:pic>
            <p:nvPicPr>
              <p:cNvPr id="43" name="Ink 42">
                <a:extLst>
                  <a:ext uri="{FF2B5EF4-FFF2-40B4-BE49-F238E27FC236}">
                    <a16:creationId xmlns:a16="http://schemas.microsoft.com/office/drawing/2014/main" id="{86EA3F5D-647B-891E-B9BE-EE579E1349D9}"/>
                  </a:ext>
                </a:extLst>
              </p:cNvPr>
              <p:cNvPicPr/>
              <p:nvPr/>
            </p:nvPicPr>
            <p:blipFill>
              <a:blip r:embed="rId58"/>
              <a:stretch>
                <a:fillRect/>
              </a:stretch>
            </p:blipFill>
            <p:spPr>
              <a:xfrm>
                <a:off x="7865207" y="3482913"/>
                <a:ext cx="624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AF2E10DA-7EBE-9F52-1115-375EAE59CDD3}"/>
                  </a:ext>
                </a:extLst>
              </p14:cNvPr>
              <p14:cNvContentPartPr/>
              <p14:nvPr/>
            </p14:nvContentPartPr>
            <p14:xfrm>
              <a:off x="7634447" y="3582633"/>
              <a:ext cx="360" cy="12600"/>
            </p14:xfrm>
          </p:contentPart>
        </mc:Choice>
        <mc:Fallback>
          <p:pic>
            <p:nvPicPr>
              <p:cNvPr id="44" name="Ink 43">
                <a:extLst>
                  <a:ext uri="{FF2B5EF4-FFF2-40B4-BE49-F238E27FC236}">
                    <a16:creationId xmlns:a16="http://schemas.microsoft.com/office/drawing/2014/main" id="{AF2E10DA-7EBE-9F52-1115-375EAE59CDD3}"/>
                  </a:ext>
                </a:extLst>
              </p:cNvPr>
              <p:cNvPicPr/>
              <p:nvPr/>
            </p:nvPicPr>
            <p:blipFill>
              <a:blip r:embed="rId60"/>
              <a:stretch>
                <a:fillRect/>
              </a:stretch>
            </p:blipFill>
            <p:spPr>
              <a:xfrm>
                <a:off x="7625807" y="3573993"/>
                <a:ext cx="18000" cy="30240"/>
              </a:xfrm>
              <a:prstGeom prst="rect">
                <a:avLst/>
              </a:prstGeom>
            </p:spPr>
          </p:pic>
        </mc:Fallback>
      </mc:AlternateContent>
    </p:spTree>
    <p:extLst>
      <p:ext uri="{BB962C8B-B14F-4D97-AF65-F5344CB8AC3E}">
        <p14:creationId xmlns:p14="http://schemas.microsoft.com/office/powerpoint/2010/main" val="277793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Transformation Roadmap</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Integration of service management:</a:t>
            </a:r>
          </a:p>
          <a:p>
            <a:pPr lvl="1" algn="just" eaLnBrk="1" hangingPunct="1">
              <a:lnSpc>
                <a:spcPct val="90000"/>
              </a:lnSpc>
            </a:pPr>
            <a:r>
              <a:rPr lang="en-US" sz="2000" dirty="0">
                <a:ea typeface="Calibri" panose="020F0502020204030204" pitchFamily="34" charset="0"/>
              </a:rPr>
              <a:t>This stage involve the following activities:</a:t>
            </a:r>
          </a:p>
          <a:p>
            <a:pPr lvl="2" algn="just" eaLnBrk="1" hangingPunct="1">
              <a:lnSpc>
                <a:spcPct val="90000"/>
              </a:lnSpc>
            </a:pPr>
            <a:r>
              <a:rPr lang="en-US" sz="1600" dirty="0">
                <a:highlight>
                  <a:srgbClr val="FFFF00"/>
                </a:highlight>
                <a:ea typeface="Calibri" panose="020F0502020204030204" pitchFamily="34" charset="0"/>
              </a:rPr>
              <a:t>Setting of service catalog for the services available in the cloud.</a:t>
            </a:r>
          </a:p>
          <a:p>
            <a:pPr lvl="2" algn="just" eaLnBrk="1" hangingPunct="1">
              <a:lnSpc>
                <a:spcPct val="90000"/>
              </a:lnSpc>
            </a:pPr>
            <a:r>
              <a:rPr lang="en-US" sz="1600" dirty="0">
                <a:effectLst/>
                <a:highlight>
                  <a:srgbClr val="FFFF00"/>
                </a:highlight>
                <a:latin typeface="Times New Roman" panose="02020603050405020304" pitchFamily="18" charset="0"/>
                <a:ea typeface="Calibri" panose="020F0502020204030204" pitchFamily="34" charset="0"/>
              </a:rPr>
              <a:t>Integration and working of all </a:t>
            </a:r>
            <a:r>
              <a:rPr lang="en-US" sz="1600" dirty="0">
                <a:highlight>
                  <a:srgbClr val="FFFF00"/>
                </a:highlight>
                <a:ea typeface="Calibri" panose="020F0502020204030204" pitchFamily="34" charset="0"/>
              </a:rPr>
              <a:t>eight layers of cloud architecture.</a:t>
            </a:r>
            <a:endParaRPr lang="en-US" sz="1600" dirty="0">
              <a:effectLst/>
              <a:highlight>
                <a:srgbClr val="FFFF00"/>
              </a:highlight>
              <a:latin typeface="Times New Roman" panose="02020603050405020304" pitchFamily="18" charset="0"/>
              <a:ea typeface="Calibri" panose="020F0502020204030204" pitchFamily="34" charset="0"/>
            </a:endParaRPr>
          </a:p>
          <a:p>
            <a:pPr marL="457200" lvl="1" indent="0" algn="just" eaLnBrk="1" hangingPunct="1">
              <a:lnSpc>
                <a:spcPct val="90000"/>
              </a:lnSpc>
              <a:buNone/>
            </a:pPr>
            <a:endParaRPr lang="en-US" sz="2000" dirty="0">
              <a:effectLst/>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536B634-17DE-3619-E3AB-9FA913BB79DB}"/>
                  </a:ext>
                </a:extLst>
              </p14:cNvPr>
              <p14:cNvContentPartPr/>
              <p14:nvPr/>
            </p14:nvContentPartPr>
            <p14:xfrm>
              <a:off x="1514807" y="2191593"/>
              <a:ext cx="5757480" cy="285120"/>
            </p14:xfrm>
          </p:contentPart>
        </mc:Choice>
        <mc:Fallback xmlns="">
          <p:pic>
            <p:nvPicPr>
              <p:cNvPr id="12" name="Ink 11">
                <a:extLst>
                  <a:ext uri="{FF2B5EF4-FFF2-40B4-BE49-F238E27FC236}">
                    <a16:creationId xmlns:a16="http://schemas.microsoft.com/office/drawing/2014/main" id="{D536B634-17DE-3619-E3AB-9FA913BB79DB}"/>
                  </a:ext>
                </a:extLst>
              </p:cNvPr>
              <p:cNvPicPr/>
              <p:nvPr/>
            </p:nvPicPr>
            <p:blipFill>
              <a:blip r:embed="rId3"/>
              <a:stretch>
                <a:fillRect/>
              </a:stretch>
            </p:blipFill>
            <p:spPr>
              <a:xfrm>
                <a:off x="1505807" y="2182953"/>
                <a:ext cx="5775120" cy="302760"/>
              </a:xfrm>
              <a:prstGeom prst="rect">
                <a:avLst/>
              </a:prstGeom>
            </p:spPr>
          </p:pic>
        </mc:Fallback>
      </mc:AlternateContent>
      <p:grpSp>
        <p:nvGrpSpPr>
          <p:cNvPr id="18" name="Group 17">
            <a:extLst>
              <a:ext uri="{FF2B5EF4-FFF2-40B4-BE49-F238E27FC236}">
                <a16:creationId xmlns:a16="http://schemas.microsoft.com/office/drawing/2014/main" id="{6C3279DF-E786-7A07-7A2E-9213A5E0E6AA}"/>
              </a:ext>
            </a:extLst>
          </p:cNvPr>
          <p:cNvGrpSpPr/>
          <p:nvPr/>
        </p:nvGrpSpPr>
        <p:grpSpPr>
          <a:xfrm>
            <a:off x="-44713" y="1156593"/>
            <a:ext cx="6052680" cy="2304360"/>
            <a:chOff x="-44713" y="1156593"/>
            <a:chExt cx="6052680" cy="230436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BA54024-E138-64EB-C54B-EEABA8213FB0}"/>
                    </a:ext>
                  </a:extLst>
                </p14:cNvPr>
                <p14:cNvContentPartPr/>
                <p14:nvPr/>
              </p14:nvContentPartPr>
              <p14:xfrm>
                <a:off x="443447" y="2083233"/>
                <a:ext cx="4696920" cy="1074240"/>
              </p14:xfrm>
            </p:contentPart>
          </mc:Choice>
          <mc:Fallback xmlns="">
            <p:pic>
              <p:nvPicPr>
                <p:cNvPr id="13" name="Ink 12">
                  <a:extLst>
                    <a:ext uri="{FF2B5EF4-FFF2-40B4-BE49-F238E27FC236}">
                      <a16:creationId xmlns:a16="http://schemas.microsoft.com/office/drawing/2014/main" id="{CBA54024-E138-64EB-C54B-EEABA8213FB0}"/>
                    </a:ext>
                  </a:extLst>
                </p:cNvPr>
                <p:cNvPicPr/>
                <p:nvPr/>
              </p:nvPicPr>
              <p:blipFill>
                <a:blip r:embed="rId5"/>
                <a:stretch>
                  <a:fillRect/>
                </a:stretch>
              </p:blipFill>
              <p:spPr>
                <a:xfrm>
                  <a:off x="434807" y="2074593"/>
                  <a:ext cx="4714560" cy="1091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6BE6F2B-E9F6-8CDE-E84A-3C54A83E44D0}"/>
                    </a:ext>
                  </a:extLst>
                </p14:cNvPr>
                <p14:cNvContentPartPr/>
                <p14:nvPr/>
              </p14:nvContentPartPr>
              <p14:xfrm>
                <a:off x="-44713" y="1156593"/>
                <a:ext cx="5161680" cy="1189080"/>
              </p14:xfrm>
            </p:contentPart>
          </mc:Choice>
          <mc:Fallback xmlns="">
            <p:pic>
              <p:nvPicPr>
                <p:cNvPr id="14" name="Ink 13">
                  <a:extLst>
                    <a:ext uri="{FF2B5EF4-FFF2-40B4-BE49-F238E27FC236}">
                      <a16:creationId xmlns:a16="http://schemas.microsoft.com/office/drawing/2014/main" id="{C6BE6F2B-E9F6-8CDE-E84A-3C54A83E44D0}"/>
                    </a:ext>
                  </a:extLst>
                </p:cNvPr>
                <p:cNvPicPr/>
                <p:nvPr/>
              </p:nvPicPr>
              <p:blipFill>
                <a:blip r:embed="rId7"/>
                <a:stretch>
                  <a:fillRect/>
                </a:stretch>
              </p:blipFill>
              <p:spPr>
                <a:xfrm>
                  <a:off x="-53353" y="1147953"/>
                  <a:ext cx="5179320"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56E3AF7B-712D-1498-B4C6-3670800DE50D}"/>
                    </a:ext>
                  </a:extLst>
                </p14:cNvPr>
                <p14:cNvContentPartPr/>
                <p14:nvPr/>
              </p14:nvContentPartPr>
              <p14:xfrm>
                <a:off x="269927" y="2571393"/>
                <a:ext cx="4826160" cy="889560"/>
              </p14:xfrm>
            </p:contentPart>
          </mc:Choice>
          <mc:Fallback xmlns="">
            <p:pic>
              <p:nvPicPr>
                <p:cNvPr id="16" name="Ink 15">
                  <a:extLst>
                    <a:ext uri="{FF2B5EF4-FFF2-40B4-BE49-F238E27FC236}">
                      <a16:creationId xmlns:a16="http://schemas.microsoft.com/office/drawing/2014/main" id="{56E3AF7B-712D-1498-B4C6-3670800DE50D}"/>
                    </a:ext>
                  </a:extLst>
                </p:cNvPr>
                <p:cNvPicPr/>
                <p:nvPr/>
              </p:nvPicPr>
              <p:blipFill>
                <a:blip r:embed="rId9"/>
                <a:stretch>
                  <a:fillRect/>
                </a:stretch>
              </p:blipFill>
              <p:spPr>
                <a:xfrm>
                  <a:off x="260927" y="2562393"/>
                  <a:ext cx="4843800" cy="907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1E671D27-9DF0-EF38-2F21-C5EBB073B465}"/>
                    </a:ext>
                  </a:extLst>
                </p14:cNvPr>
                <p14:cNvContentPartPr/>
                <p14:nvPr/>
              </p14:nvContentPartPr>
              <p14:xfrm>
                <a:off x="265967" y="1156953"/>
                <a:ext cx="5742000" cy="1087200"/>
              </p14:xfrm>
            </p:contentPart>
          </mc:Choice>
          <mc:Fallback xmlns="">
            <p:pic>
              <p:nvPicPr>
                <p:cNvPr id="17" name="Ink 16">
                  <a:extLst>
                    <a:ext uri="{FF2B5EF4-FFF2-40B4-BE49-F238E27FC236}">
                      <a16:creationId xmlns:a16="http://schemas.microsoft.com/office/drawing/2014/main" id="{1E671D27-9DF0-EF38-2F21-C5EBB073B465}"/>
                    </a:ext>
                  </a:extLst>
                </p:cNvPr>
                <p:cNvPicPr/>
                <p:nvPr/>
              </p:nvPicPr>
              <p:blipFill>
                <a:blip r:embed="rId11"/>
                <a:stretch>
                  <a:fillRect/>
                </a:stretch>
              </p:blipFill>
              <p:spPr>
                <a:xfrm>
                  <a:off x="257327" y="1148313"/>
                  <a:ext cx="5759640" cy="110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B9D08A53-D355-1528-3BAC-A12F7B34B385}"/>
                  </a:ext>
                </a:extLst>
              </p14:cNvPr>
              <p14:cNvContentPartPr/>
              <p14:nvPr/>
            </p14:nvContentPartPr>
            <p14:xfrm>
              <a:off x="1651247" y="2111673"/>
              <a:ext cx="4023720" cy="28800"/>
            </p14:xfrm>
          </p:contentPart>
        </mc:Choice>
        <mc:Fallback>
          <p:pic>
            <p:nvPicPr>
              <p:cNvPr id="2" name="Ink 1">
                <a:extLst>
                  <a:ext uri="{FF2B5EF4-FFF2-40B4-BE49-F238E27FC236}">
                    <a16:creationId xmlns:a16="http://schemas.microsoft.com/office/drawing/2014/main" id="{B9D08A53-D355-1528-3BAC-A12F7B34B385}"/>
                  </a:ext>
                </a:extLst>
              </p:cNvPr>
              <p:cNvPicPr/>
              <p:nvPr/>
            </p:nvPicPr>
            <p:blipFill>
              <a:blip r:embed="rId13"/>
              <a:stretch>
                <a:fillRect/>
              </a:stretch>
            </p:blipFill>
            <p:spPr>
              <a:xfrm>
                <a:off x="1642247" y="2102673"/>
                <a:ext cx="40413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 name="Ink 2">
                <a:extLst>
                  <a:ext uri="{FF2B5EF4-FFF2-40B4-BE49-F238E27FC236}">
                    <a16:creationId xmlns:a16="http://schemas.microsoft.com/office/drawing/2014/main" id="{5A98E22D-215D-5C13-5A6D-EB036D19905A}"/>
                  </a:ext>
                </a:extLst>
              </p14:cNvPr>
              <p14:cNvContentPartPr/>
              <p14:nvPr/>
            </p14:nvContentPartPr>
            <p14:xfrm>
              <a:off x="1748447" y="2423073"/>
              <a:ext cx="5095800" cy="360"/>
            </p14:xfrm>
          </p:contentPart>
        </mc:Choice>
        <mc:Fallback>
          <p:pic>
            <p:nvPicPr>
              <p:cNvPr id="3" name="Ink 2">
                <a:extLst>
                  <a:ext uri="{FF2B5EF4-FFF2-40B4-BE49-F238E27FC236}">
                    <a16:creationId xmlns:a16="http://schemas.microsoft.com/office/drawing/2014/main" id="{5A98E22D-215D-5C13-5A6D-EB036D19905A}"/>
                  </a:ext>
                </a:extLst>
              </p:cNvPr>
              <p:cNvPicPr/>
              <p:nvPr/>
            </p:nvPicPr>
            <p:blipFill>
              <a:blip r:embed="rId15"/>
              <a:stretch>
                <a:fillRect/>
              </a:stretch>
            </p:blipFill>
            <p:spPr>
              <a:xfrm>
                <a:off x="1739447" y="2414433"/>
                <a:ext cx="5113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408259E4-DBB9-5DE1-BF15-217A60E8D24C}"/>
                  </a:ext>
                </a:extLst>
              </p14:cNvPr>
              <p14:cNvContentPartPr/>
              <p14:nvPr/>
            </p14:nvContentPartPr>
            <p14:xfrm>
              <a:off x="1775087" y="2656353"/>
              <a:ext cx="5210640" cy="86760"/>
            </p14:xfrm>
          </p:contentPart>
        </mc:Choice>
        <mc:Fallback>
          <p:pic>
            <p:nvPicPr>
              <p:cNvPr id="4" name="Ink 3">
                <a:extLst>
                  <a:ext uri="{FF2B5EF4-FFF2-40B4-BE49-F238E27FC236}">
                    <a16:creationId xmlns:a16="http://schemas.microsoft.com/office/drawing/2014/main" id="{408259E4-DBB9-5DE1-BF15-217A60E8D24C}"/>
                  </a:ext>
                </a:extLst>
              </p:cNvPr>
              <p:cNvPicPr/>
              <p:nvPr/>
            </p:nvPicPr>
            <p:blipFill>
              <a:blip r:embed="rId17"/>
              <a:stretch>
                <a:fillRect/>
              </a:stretch>
            </p:blipFill>
            <p:spPr>
              <a:xfrm>
                <a:off x="1766447" y="2647353"/>
                <a:ext cx="52282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CBB2E1A8-8583-D0D6-571E-CD7080442174}"/>
                  </a:ext>
                </a:extLst>
              </p14:cNvPr>
              <p14:cNvContentPartPr/>
              <p14:nvPr/>
            </p14:nvContentPartPr>
            <p14:xfrm>
              <a:off x="2831687" y="2493993"/>
              <a:ext cx="360" cy="360"/>
            </p14:xfrm>
          </p:contentPart>
        </mc:Choice>
        <mc:Fallback>
          <p:pic>
            <p:nvPicPr>
              <p:cNvPr id="5" name="Ink 4">
                <a:extLst>
                  <a:ext uri="{FF2B5EF4-FFF2-40B4-BE49-F238E27FC236}">
                    <a16:creationId xmlns:a16="http://schemas.microsoft.com/office/drawing/2014/main" id="{CBB2E1A8-8583-D0D6-571E-CD7080442174}"/>
                  </a:ext>
                </a:extLst>
              </p:cNvPr>
              <p:cNvPicPr/>
              <p:nvPr/>
            </p:nvPicPr>
            <p:blipFill>
              <a:blip r:embed="rId19"/>
              <a:stretch>
                <a:fillRect/>
              </a:stretch>
            </p:blipFill>
            <p:spPr>
              <a:xfrm>
                <a:off x="2823047" y="2485353"/>
                <a:ext cx="18000" cy="18000"/>
              </a:xfrm>
              <a:prstGeom prst="rect">
                <a:avLst/>
              </a:prstGeom>
            </p:spPr>
          </p:pic>
        </mc:Fallback>
      </mc:AlternateContent>
    </p:spTree>
    <p:extLst>
      <p:ext uri="{BB962C8B-B14F-4D97-AF65-F5344CB8AC3E}">
        <p14:creationId xmlns:p14="http://schemas.microsoft.com/office/powerpoint/2010/main" val="320427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Grid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Grid computing is a type of parallel and distributed system that enables sharing, selection, and aggregation of geographically distributed autonomous resources dynamically at run time depending on their availability, capability, performance, cost and user’s quality of service requirements for solving large scale compute and data intensive applications. </a:t>
            </a:r>
          </a:p>
          <a:p>
            <a:pPr algn="just" eaLnBrk="1" hangingPunct="1">
              <a:lnSpc>
                <a:spcPct val="90000"/>
              </a:lnSpc>
            </a:pPr>
            <a:r>
              <a:rPr lang="en-US" sz="2400" dirty="0">
                <a:highlight>
                  <a:srgbClr val="FFFF00"/>
                </a:highlight>
                <a:latin typeface="Times New Roman" panose="02020603050405020304" pitchFamily="18" charset="0"/>
                <a:ea typeface="Calibri" panose="020F0502020204030204" pitchFamily="34" charset="0"/>
              </a:rPr>
              <a:t>So, in grid computing, we divide a single and large task among many loosely coupled computers to find the solution of the task.</a:t>
            </a:r>
            <a:endParaRPr lang="en-US" sz="2000" dirty="0">
              <a:effectLst/>
              <a:highlight>
                <a:srgbClr val="FFFF00"/>
              </a:highligh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76184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vs Grid</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Grid computing is comprised of many computers working together to achieve one goal while CC is aimed at proving computing resources for independent tasks.</a:t>
            </a:r>
          </a:p>
          <a:p>
            <a:pPr algn="just" eaLnBrk="1" hangingPunct="1">
              <a:lnSpc>
                <a:spcPct val="90000"/>
              </a:lnSpc>
            </a:pPr>
            <a:r>
              <a:rPr lang="en-US" sz="2400" dirty="0">
                <a:highlight>
                  <a:srgbClr val="FFFF00"/>
                </a:highlight>
                <a:latin typeface="Times New Roman" panose="02020603050405020304" pitchFamily="18" charset="0"/>
                <a:ea typeface="Calibri" panose="020F0502020204030204" pitchFamily="34" charset="0"/>
              </a:rPr>
              <a:t>CC resources can be arranged and organized to behave as a computing grid while computing grid can’t behave like cloud.  </a:t>
            </a:r>
            <a:endParaRPr lang="en-US" sz="2000" dirty="0">
              <a:effectLst/>
              <a:highlight>
                <a:srgbClr val="FFFF00"/>
              </a:highligh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355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vs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Virtualization and Cloud are two different technologies but are related to each other.</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It is one of the major building blocks of Cloud.</a:t>
            </a:r>
            <a:endParaRPr lang="en-US" sz="1600" dirty="0">
              <a:effectLst/>
              <a:latin typeface="Times New Roman" panose="02020603050405020304" pitchFamily="18" charset="0"/>
              <a:ea typeface="Calibri" panose="020F0502020204030204" pitchFamily="34" charset="0"/>
            </a:endParaRPr>
          </a:p>
          <a:p>
            <a:pPr algn="just" eaLnBrk="1" hangingPunct="1">
              <a:lnSpc>
                <a:spcPct val="90000"/>
              </a:lnSpc>
            </a:pPr>
            <a:r>
              <a:rPr lang="en-US" sz="2400" dirty="0">
                <a:latin typeface="Times New Roman" panose="02020603050405020304" pitchFamily="18" charset="0"/>
                <a:ea typeface="Calibri" panose="020F0502020204030204" pitchFamily="34" charset="0"/>
              </a:rPr>
              <a:t>It is an enabler for Cloud as it provides the flexibility at the hardware level by virtualizing the resources. </a:t>
            </a:r>
          </a:p>
          <a:p>
            <a:pPr algn="just" eaLnBrk="1" hangingPunct="1">
              <a:lnSpc>
                <a:spcPct val="90000"/>
              </a:lnSpc>
            </a:pPr>
            <a:r>
              <a:rPr lang="en-US" sz="2400" dirty="0">
                <a:latin typeface="Times New Roman" panose="02020603050405020304" pitchFamily="18" charset="0"/>
                <a:ea typeface="Calibri" panose="020F0502020204030204" pitchFamily="34" charset="0"/>
              </a:rPr>
              <a:t>This makes it easy to provide and manage the resources.</a:t>
            </a:r>
          </a:p>
        </p:txBody>
      </p:sp>
    </p:spTree>
    <p:extLst>
      <p:ext uri="{BB962C8B-B14F-4D97-AF65-F5344CB8AC3E}">
        <p14:creationId xmlns:p14="http://schemas.microsoft.com/office/powerpoint/2010/main" val="120074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vs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The real difference between the cloud and virtualization comes from </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Business aspect of cloud </a:t>
            </a:r>
          </a:p>
          <a:p>
            <a:pPr lvl="1" algn="just" eaLnBrk="1" hangingPunct="1">
              <a:lnSpc>
                <a:spcPct val="90000"/>
              </a:lnSpc>
            </a:pPr>
            <a:r>
              <a:rPr lang="en-US" sz="2000" dirty="0">
                <a:effectLst/>
                <a:latin typeface="Times New Roman" panose="02020603050405020304" pitchFamily="18" charset="0"/>
                <a:ea typeface="Calibri" panose="020F0502020204030204" pitchFamily="34" charset="0"/>
              </a:rPr>
              <a:t>Service management framework built into the cloud.</a:t>
            </a:r>
          </a:p>
          <a:p>
            <a:pPr algn="just" eaLnBrk="1" hangingPunct="1">
              <a:lnSpc>
                <a:spcPct val="90000"/>
              </a:lnSpc>
            </a:pPr>
            <a:r>
              <a:rPr lang="en-US" sz="2400" dirty="0">
                <a:latin typeface="Times New Roman" panose="02020603050405020304" pitchFamily="18" charset="0"/>
                <a:ea typeface="Calibri" panose="020F0502020204030204" pitchFamily="34" charset="0"/>
              </a:rPr>
              <a:t>Virtualization is a technology without no direct business benefit other than saving hardware cost to the business while cloud connects the business requirement of end user to technology and can be used to map and fulfil a </a:t>
            </a:r>
            <a:r>
              <a:rPr lang="en-US" sz="2400" b="1" dirty="0">
                <a:solidFill>
                  <a:srgbClr val="FF0000"/>
                </a:solidFill>
                <a:latin typeface="Times New Roman" panose="02020603050405020304" pitchFamily="18" charset="0"/>
                <a:ea typeface="Calibri" panose="020F0502020204030204" pitchFamily="34" charset="0"/>
              </a:rPr>
              <a:t>business requirement</a:t>
            </a:r>
            <a:r>
              <a:rPr lang="en-US" sz="2400" dirty="0">
                <a:latin typeface="Times New Roman" panose="02020603050405020304" pitchFamily="18" charset="0"/>
                <a:ea typeface="Calibri" panose="020F0502020204030204" pitchFamily="34" charset="0"/>
              </a:rPr>
              <a:t>. </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A virtualized infrastructure </a:t>
            </a:r>
            <a:r>
              <a:rPr lang="en-US" sz="2400" dirty="0">
                <a:latin typeface="Times New Roman" panose="02020603050405020304" pitchFamily="18" charset="0"/>
                <a:ea typeface="Calibri" panose="020F0502020204030204" pitchFamily="34" charset="0"/>
              </a:rPr>
              <a:t>has limited built in automation whereas cloud-based infrastructure has </a:t>
            </a:r>
            <a:r>
              <a:rPr lang="en-US" sz="2400" b="1" dirty="0">
                <a:solidFill>
                  <a:srgbClr val="FF0000"/>
                </a:solidFill>
                <a:latin typeface="Times New Roman" panose="02020603050405020304" pitchFamily="18" charset="0"/>
                <a:ea typeface="Calibri" panose="020F0502020204030204" pitchFamily="34" charset="0"/>
              </a:rPr>
              <a:t>complete automation</a:t>
            </a:r>
            <a:r>
              <a:rPr lang="en-US" sz="2400" dirty="0">
                <a:latin typeface="Times New Roman" panose="02020603050405020304" pitchFamily="18" charset="0"/>
                <a:ea typeface="Calibri" panose="020F0502020204030204" pitchFamily="34" charset="0"/>
              </a:rPr>
              <a:t>.</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744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Vs Virtualization</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It is recommended to first consolidate physical infrastructure using virtualization and then shift to cloud.</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Vi</a:t>
            </a:r>
            <a:r>
              <a:rPr lang="en-US" sz="2400" dirty="0">
                <a:highlight>
                  <a:srgbClr val="FFFF00"/>
                </a:highlight>
                <a:latin typeface="Times New Roman" panose="02020603050405020304" pitchFamily="18" charset="0"/>
                <a:ea typeface="Calibri" panose="020F0502020204030204" pitchFamily="34" charset="0"/>
              </a:rPr>
              <a:t>rtualization and Cloud both bring saving to the business due to consolidation, flexibility and increased manageability. </a:t>
            </a:r>
            <a:endParaRPr lang="en-US" sz="1600" dirty="0">
              <a:effectLst/>
              <a:highlight>
                <a:srgbClr val="FFFF00"/>
              </a:highligh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9647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629AD-69B7-25AE-E756-9D68CB984F35}"/>
              </a:ext>
            </a:extLst>
          </p:cNvPr>
          <p:cNvPicPr>
            <a:picLocks noChangeAspect="1"/>
          </p:cNvPicPr>
          <p:nvPr/>
        </p:nvPicPr>
        <p:blipFill>
          <a:blip r:embed="rId2"/>
          <a:stretch>
            <a:fillRect/>
          </a:stretch>
        </p:blipFill>
        <p:spPr>
          <a:xfrm>
            <a:off x="124690" y="636838"/>
            <a:ext cx="8769928" cy="5860944"/>
          </a:xfrm>
          <a:prstGeom prst="rect">
            <a:avLst/>
          </a:prstGeom>
        </p:spPr>
      </p:pic>
    </p:spTree>
    <p:extLst>
      <p:ext uri="{BB962C8B-B14F-4D97-AF65-F5344CB8AC3E}">
        <p14:creationId xmlns:p14="http://schemas.microsoft.com/office/powerpoint/2010/main" val="262603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is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CC framework attempt to deliver IT services to customer with the following characteristics:</a:t>
            </a:r>
          </a:p>
          <a:p>
            <a:pPr lvl="1" algn="just" eaLnBrk="1" hangingPunct="1">
              <a:lnSpc>
                <a:spcPct val="90000"/>
              </a:lnSpc>
            </a:pPr>
            <a:r>
              <a:rPr lang="en-US" sz="1600" dirty="0">
                <a:highlight>
                  <a:srgbClr val="FFFF00"/>
                </a:highlight>
                <a:ea typeface="Calibri" panose="020F0502020204030204" pitchFamily="34" charset="0"/>
              </a:rPr>
              <a:t>You don’t need to own a cloud computing framework to use IT services.</a:t>
            </a:r>
          </a:p>
          <a:p>
            <a:pPr lvl="1" algn="just" eaLnBrk="1" hangingPunct="1">
              <a:lnSpc>
                <a:spcPct val="90000"/>
              </a:lnSpc>
            </a:pPr>
            <a:r>
              <a:rPr lang="en-US" sz="1600" dirty="0">
                <a:effectLst/>
                <a:highlight>
                  <a:srgbClr val="FFFF00"/>
                </a:highlight>
                <a:latin typeface="Times New Roman" panose="02020603050405020304" pitchFamily="18" charset="0"/>
                <a:ea typeface="Calibri" panose="020F0502020204030204" pitchFamily="34" charset="0"/>
              </a:rPr>
              <a:t>You have option to subscribe or unsubscribe the services delivered by cloud.</a:t>
            </a:r>
          </a:p>
          <a:p>
            <a:pPr lvl="1" algn="just" eaLnBrk="1" hangingPunct="1">
              <a:lnSpc>
                <a:spcPct val="90000"/>
              </a:lnSpc>
            </a:pPr>
            <a:r>
              <a:rPr lang="en-US" sz="1600" dirty="0">
                <a:highlight>
                  <a:srgbClr val="FFFF00"/>
                </a:highlight>
                <a:ea typeface="Calibri" panose="020F0502020204030204" pitchFamily="34" charset="0"/>
              </a:rPr>
              <a:t>Services are available on demand.</a:t>
            </a:r>
          </a:p>
          <a:p>
            <a:pPr lvl="1" algn="just" eaLnBrk="1" hangingPunct="1">
              <a:lnSpc>
                <a:spcPct val="90000"/>
              </a:lnSpc>
            </a:pPr>
            <a:r>
              <a:rPr lang="en-US" sz="1600" dirty="0">
                <a:effectLst/>
                <a:highlight>
                  <a:srgbClr val="FFFF00"/>
                </a:highlight>
                <a:latin typeface="Times New Roman" panose="02020603050405020304" pitchFamily="18" charset="0"/>
                <a:ea typeface="Calibri" panose="020F0502020204030204" pitchFamily="34" charset="0"/>
              </a:rPr>
              <a:t>It can scale up and down based upon your usage.</a:t>
            </a:r>
          </a:p>
          <a:p>
            <a:pPr lvl="1" algn="just" eaLnBrk="1" hangingPunct="1">
              <a:lnSpc>
                <a:spcPct val="90000"/>
              </a:lnSpc>
            </a:pPr>
            <a:r>
              <a:rPr lang="en-US" sz="1600" dirty="0">
                <a:highlight>
                  <a:srgbClr val="FFFF00"/>
                </a:highlight>
                <a:ea typeface="Calibri" panose="020F0502020204030204" pitchFamily="34" charset="0"/>
              </a:rPr>
              <a:t>Subscriber gets charged for the services subscribed.</a:t>
            </a:r>
          </a:p>
          <a:p>
            <a:pPr lvl="1" algn="just" eaLnBrk="1" hangingPunct="1">
              <a:lnSpc>
                <a:spcPct val="90000"/>
              </a:lnSpc>
            </a:pPr>
            <a:r>
              <a:rPr lang="en-US" sz="1600" dirty="0">
                <a:effectLst/>
                <a:highlight>
                  <a:srgbClr val="FFFF00"/>
                </a:highlight>
                <a:latin typeface="Times New Roman" panose="02020603050405020304" pitchFamily="18" charset="0"/>
                <a:ea typeface="Calibri" panose="020F0502020204030204" pitchFamily="34" charset="0"/>
              </a:rPr>
              <a:t>Cloud service delivery model is automated. Thi</a:t>
            </a:r>
            <a:r>
              <a:rPr lang="en-US" sz="1600" dirty="0">
                <a:highlight>
                  <a:srgbClr val="FFFF00"/>
                </a:highlight>
                <a:ea typeface="Calibri" panose="020F0502020204030204" pitchFamily="34" charset="0"/>
              </a:rPr>
              <a:t>s is called orchestration.</a:t>
            </a:r>
          </a:p>
          <a:p>
            <a:pPr lvl="1" algn="just" eaLnBrk="1" hangingPunct="1">
              <a:lnSpc>
                <a:spcPct val="90000"/>
              </a:lnSpc>
            </a:pPr>
            <a:r>
              <a:rPr lang="en-US" sz="1600" dirty="0">
                <a:highlight>
                  <a:srgbClr val="FFFF00"/>
                </a:highlight>
                <a:ea typeface="Calibri" panose="020F0502020204030204" pitchFamily="34" charset="0"/>
              </a:rPr>
              <a:t>CSP (Cloud Service Provider) will provide an SLA (Service Level Agreement) for the services defined in the service catalog. </a:t>
            </a:r>
          </a:p>
          <a:p>
            <a:pPr marL="857250" lvl="2" indent="0" algn="just" eaLnBrk="1" hangingPunct="1">
              <a:lnSpc>
                <a:spcPct val="90000"/>
              </a:lnSpc>
              <a:buNone/>
            </a:pPr>
            <a:r>
              <a:rPr lang="en-US" sz="1600" dirty="0">
                <a:ea typeface="Calibri" panose="020F0502020204030204" pitchFamily="34" charset="0"/>
                <a:hlinkClick r:id="rId2"/>
              </a:rPr>
              <a:t>https://www.youtube.com/watch?v=TDqF11rRobg</a:t>
            </a:r>
            <a:r>
              <a:rPr lang="en-US" sz="1600" dirty="0">
                <a:ea typeface="Calibri" panose="020F0502020204030204" pitchFamily="34" charset="0"/>
              </a:rPr>
              <a:t>) </a:t>
            </a:r>
          </a:p>
          <a:p>
            <a:pPr lvl="1" algn="just" eaLnBrk="1" hangingPunct="1">
              <a:lnSpc>
                <a:spcPct val="90000"/>
              </a:lnSpc>
            </a:pPr>
            <a:endParaRPr lang="en-US" sz="1600" dirty="0">
              <a:effectLst/>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72DEECE-0DF3-1867-80E1-2FD0771C0D41}"/>
                  </a:ext>
                </a:extLst>
              </p14:cNvPr>
              <p14:cNvContentPartPr/>
              <p14:nvPr/>
            </p14:nvContentPartPr>
            <p14:xfrm>
              <a:off x="940607" y="1898553"/>
              <a:ext cx="3119400" cy="19080"/>
            </p14:xfrm>
          </p:contentPart>
        </mc:Choice>
        <mc:Fallback xmlns="">
          <p:pic>
            <p:nvPicPr>
              <p:cNvPr id="2" name="Ink 1">
                <a:extLst>
                  <a:ext uri="{FF2B5EF4-FFF2-40B4-BE49-F238E27FC236}">
                    <a16:creationId xmlns:a16="http://schemas.microsoft.com/office/drawing/2014/main" id="{072DEECE-0DF3-1867-80E1-2FD0771C0D41}"/>
                  </a:ext>
                </a:extLst>
              </p:cNvPr>
              <p:cNvPicPr/>
              <p:nvPr/>
            </p:nvPicPr>
            <p:blipFill>
              <a:blip r:embed="rId4"/>
              <a:stretch>
                <a:fillRect/>
              </a:stretch>
            </p:blipFill>
            <p:spPr>
              <a:xfrm>
                <a:off x="931607" y="1889913"/>
                <a:ext cx="3137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FB54458-3E13-8E13-5443-5DDEB0A76A62}"/>
                  </a:ext>
                </a:extLst>
              </p14:cNvPr>
              <p14:cNvContentPartPr/>
              <p14:nvPr/>
            </p14:nvContentPartPr>
            <p14:xfrm>
              <a:off x="1491407" y="2414433"/>
              <a:ext cx="4440600" cy="27360"/>
            </p14:xfrm>
          </p:contentPart>
        </mc:Choice>
        <mc:Fallback xmlns="">
          <p:pic>
            <p:nvPicPr>
              <p:cNvPr id="3" name="Ink 2">
                <a:extLst>
                  <a:ext uri="{FF2B5EF4-FFF2-40B4-BE49-F238E27FC236}">
                    <a16:creationId xmlns:a16="http://schemas.microsoft.com/office/drawing/2014/main" id="{6FB54458-3E13-8E13-5443-5DDEB0A76A62}"/>
                  </a:ext>
                </a:extLst>
              </p:cNvPr>
              <p:cNvPicPr/>
              <p:nvPr/>
            </p:nvPicPr>
            <p:blipFill>
              <a:blip r:embed="rId6"/>
              <a:stretch>
                <a:fillRect/>
              </a:stretch>
            </p:blipFill>
            <p:spPr>
              <a:xfrm>
                <a:off x="1482407" y="2405433"/>
                <a:ext cx="4458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D988F72-4610-2BE9-F0FD-A3F3A49AFAF0}"/>
                  </a:ext>
                </a:extLst>
              </p14:cNvPr>
              <p14:cNvContentPartPr/>
              <p14:nvPr/>
            </p14:nvContentPartPr>
            <p14:xfrm>
              <a:off x="1340207" y="2742753"/>
              <a:ext cx="1633320" cy="360"/>
            </p14:xfrm>
          </p:contentPart>
        </mc:Choice>
        <mc:Fallback xmlns="">
          <p:pic>
            <p:nvPicPr>
              <p:cNvPr id="4" name="Ink 3">
                <a:extLst>
                  <a:ext uri="{FF2B5EF4-FFF2-40B4-BE49-F238E27FC236}">
                    <a16:creationId xmlns:a16="http://schemas.microsoft.com/office/drawing/2014/main" id="{4D988F72-4610-2BE9-F0FD-A3F3A49AFAF0}"/>
                  </a:ext>
                </a:extLst>
              </p:cNvPr>
              <p:cNvPicPr/>
              <p:nvPr/>
            </p:nvPicPr>
            <p:blipFill>
              <a:blip r:embed="rId8"/>
              <a:stretch>
                <a:fillRect/>
              </a:stretch>
            </p:blipFill>
            <p:spPr>
              <a:xfrm>
                <a:off x="1331567" y="2734113"/>
                <a:ext cx="1650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4764B8D-0798-0516-D949-035372D5B40F}"/>
                  </a:ext>
                </a:extLst>
              </p14:cNvPr>
              <p14:cNvContentPartPr/>
              <p14:nvPr/>
            </p14:nvContentPartPr>
            <p14:xfrm>
              <a:off x="1416887" y="2911233"/>
              <a:ext cx="2339640" cy="10080"/>
            </p14:xfrm>
          </p:contentPart>
        </mc:Choice>
        <mc:Fallback xmlns="">
          <p:pic>
            <p:nvPicPr>
              <p:cNvPr id="5" name="Ink 4">
                <a:extLst>
                  <a:ext uri="{FF2B5EF4-FFF2-40B4-BE49-F238E27FC236}">
                    <a16:creationId xmlns:a16="http://schemas.microsoft.com/office/drawing/2014/main" id="{54764B8D-0798-0516-D949-035372D5B40F}"/>
                  </a:ext>
                </a:extLst>
              </p:cNvPr>
              <p:cNvPicPr/>
              <p:nvPr/>
            </p:nvPicPr>
            <p:blipFill>
              <a:blip r:embed="rId10"/>
              <a:stretch>
                <a:fillRect/>
              </a:stretch>
            </p:blipFill>
            <p:spPr>
              <a:xfrm>
                <a:off x="1407887" y="2902233"/>
                <a:ext cx="2357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8605CDC-2101-75AF-3FF5-DF7E08B7CA42}"/>
                  </a:ext>
                </a:extLst>
              </p14:cNvPr>
              <p14:cNvContentPartPr/>
              <p14:nvPr/>
            </p14:nvContentPartPr>
            <p14:xfrm>
              <a:off x="1748447" y="3257913"/>
              <a:ext cx="1724760" cy="10080"/>
            </p14:xfrm>
          </p:contentPart>
        </mc:Choice>
        <mc:Fallback xmlns="">
          <p:pic>
            <p:nvPicPr>
              <p:cNvPr id="6" name="Ink 5">
                <a:extLst>
                  <a:ext uri="{FF2B5EF4-FFF2-40B4-BE49-F238E27FC236}">
                    <a16:creationId xmlns:a16="http://schemas.microsoft.com/office/drawing/2014/main" id="{B8605CDC-2101-75AF-3FF5-DF7E08B7CA42}"/>
                  </a:ext>
                </a:extLst>
              </p:cNvPr>
              <p:cNvPicPr/>
              <p:nvPr/>
            </p:nvPicPr>
            <p:blipFill>
              <a:blip r:embed="rId12"/>
              <a:stretch>
                <a:fillRect/>
              </a:stretch>
            </p:blipFill>
            <p:spPr>
              <a:xfrm>
                <a:off x="1739447" y="3248913"/>
                <a:ext cx="1742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B3550FB2-56CF-BF9C-55E7-A14386C08BEE}"/>
                  </a:ext>
                </a:extLst>
              </p14:cNvPr>
              <p14:cNvContentPartPr/>
              <p14:nvPr/>
            </p14:nvContentPartPr>
            <p14:xfrm>
              <a:off x="1757447" y="3462033"/>
              <a:ext cx="2434320" cy="360"/>
            </p14:xfrm>
          </p:contentPart>
        </mc:Choice>
        <mc:Fallback xmlns="">
          <p:pic>
            <p:nvPicPr>
              <p:cNvPr id="7" name="Ink 6">
                <a:extLst>
                  <a:ext uri="{FF2B5EF4-FFF2-40B4-BE49-F238E27FC236}">
                    <a16:creationId xmlns:a16="http://schemas.microsoft.com/office/drawing/2014/main" id="{B3550FB2-56CF-BF9C-55E7-A14386C08BEE}"/>
                  </a:ext>
                </a:extLst>
              </p:cNvPr>
              <p:cNvPicPr/>
              <p:nvPr/>
            </p:nvPicPr>
            <p:blipFill>
              <a:blip r:embed="rId14"/>
              <a:stretch>
                <a:fillRect/>
              </a:stretch>
            </p:blipFill>
            <p:spPr>
              <a:xfrm>
                <a:off x="1748807" y="3453393"/>
                <a:ext cx="245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373CADF9-9444-4526-E506-A85687D6C3BB}"/>
                  </a:ext>
                </a:extLst>
              </p14:cNvPr>
              <p14:cNvContentPartPr/>
              <p14:nvPr/>
            </p14:nvContentPartPr>
            <p14:xfrm>
              <a:off x="1562327" y="3719073"/>
              <a:ext cx="3287160" cy="360"/>
            </p14:xfrm>
          </p:contentPart>
        </mc:Choice>
        <mc:Fallback xmlns="">
          <p:pic>
            <p:nvPicPr>
              <p:cNvPr id="8" name="Ink 7">
                <a:extLst>
                  <a:ext uri="{FF2B5EF4-FFF2-40B4-BE49-F238E27FC236}">
                    <a16:creationId xmlns:a16="http://schemas.microsoft.com/office/drawing/2014/main" id="{373CADF9-9444-4526-E506-A85687D6C3BB}"/>
                  </a:ext>
                </a:extLst>
              </p:cNvPr>
              <p:cNvPicPr/>
              <p:nvPr/>
            </p:nvPicPr>
            <p:blipFill>
              <a:blip r:embed="rId16"/>
              <a:stretch>
                <a:fillRect/>
              </a:stretch>
            </p:blipFill>
            <p:spPr>
              <a:xfrm>
                <a:off x="1553327" y="3710433"/>
                <a:ext cx="3304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E397478F-B35C-0687-8C1B-2CC13F296997}"/>
                  </a:ext>
                </a:extLst>
              </p14:cNvPr>
              <p14:cNvContentPartPr/>
              <p14:nvPr/>
            </p14:nvContentPartPr>
            <p14:xfrm>
              <a:off x="1402487" y="4012473"/>
              <a:ext cx="3875400" cy="135720"/>
            </p14:xfrm>
          </p:contentPart>
        </mc:Choice>
        <mc:Fallback xmlns="">
          <p:pic>
            <p:nvPicPr>
              <p:cNvPr id="9" name="Ink 8">
                <a:extLst>
                  <a:ext uri="{FF2B5EF4-FFF2-40B4-BE49-F238E27FC236}">
                    <a16:creationId xmlns:a16="http://schemas.microsoft.com/office/drawing/2014/main" id="{E397478F-B35C-0687-8C1B-2CC13F296997}"/>
                  </a:ext>
                </a:extLst>
              </p:cNvPr>
              <p:cNvPicPr/>
              <p:nvPr/>
            </p:nvPicPr>
            <p:blipFill>
              <a:blip r:embed="rId18"/>
              <a:stretch>
                <a:fillRect/>
              </a:stretch>
            </p:blipFill>
            <p:spPr>
              <a:xfrm>
                <a:off x="1393487" y="4003473"/>
                <a:ext cx="3893040" cy="153360"/>
              </a:xfrm>
              <a:prstGeom prst="rect">
                <a:avLst/>
              </a:prstGeom>
            </p:spPr>
          </p:pic>
        </mc:Fallback>
      </mc:AlternateContent>
    </p:spTree>
    <p:extLst>
      <p:ext uri="{BB962C8B-B14F-4D97-AF65-F5344CB8AC3E}">
        <p14:creationId xmlns:p14="http://schemas.microsoft.com/office/powerpoint/2010/main" val="86844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Cloud computing is composed of 7 major components.</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Each component serves a specific function in Cloud. </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Not all components are present in every Cloud solution available in the market. </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Cloud vendors may choose to implement a subset of features to suit their end-user requirements.</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The choice of components may also depend on the Delivery model.</a:t>
            </a:r>
          </a:p>
          <a:p>
            <a:pPr algn="just" eaLnBrk="1" hangingPunct="1">
              <a:lnSpc>
                <a:spcPct val="90000"/>
              </a:lnSpc>
            </a:pPr>
            <a:r>
              <a:rPr lang="en-US" sz="2400" dirty="0">
                <a:effectLst/>
                <a:highlight>
                  <a:srgbClr val="FFFF00"/>
                </a:highlight>
                <a:latin typeface="Times New Roman" panose="02020603050405020304" pitchFamily="18" charset="0"/>
                <a:ea typeface="Calibri" panose="020F0502020204030204" pitchFamily="34" charset="0"/>
              </a:rPr>
              <a:t>Some of these components may also be partially implemented depending on the deployment model used for Cloud.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2410656-F05E-2878-812B-FA7A625E34D5}"/>
                  </a:ext>
                </a:extLst>
              </p14:cNvPr>
              <p14:cNvContentPartPr/>
              <p14:nvPr/>
            </p14:nvContentPartPr>
            <p14:xfrm>
              <a:off x="988487" y="1837353"/>
              <a:ext cx="6228360" cy="28080"/>
            </p14:xfrm>
          </p:contentPart>
        </mc:Choice>
        <mc:Fallback>
          <p:pic>
            <p:nvPicPr>
              <p:cNvPr id="2" name="Ink 1">
                <a:extLst>
                  <a:ext uri="{FF2B5EF4-FFF2-40B4-BE49-F238E27FC236}">
                    <a16:creationId xmlns:a16="http://schemas.microsoft.com/office/drawing/2014/main" id="{02410656-F05E-2878-812B-FA7A625E34D5}"/>
                  </a:ext>
                </a:extLst>
              </p:cNvPr>
              <p:cNvPicPr/>
              <p:nvPr/>
            </p:nvPicPr>
            <p:blipFill>
              <a:blip r:embed="rId3"/>
              <a:stretch>
                <a:fillRect/>
              </a:stretch>
            </p:blipFill>
            <p:spPr>
              <a:xfrm>
                <a:off x="979847" y="1828353"/>
                <a:ext cx="62460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FCD8F1F-031C-E79B-5E03-7CDBF07CC808}"/>
                  </a:ext>
                </a:extLst>
              </p14:cNvPr>
              <p14:cNvContentPartPr/>
              <p14:nvPr/>
            </p14:nvContentPartPr>
            <p14:xfrm>
              <a:off x="1268927" y="2245953"/>
              <a:ext cx="6085080" cy="19080"/>
            </p14:xfrm>
          </p:contentPart>
        </mc:Choice>
        <mc:Fallback>
          <p:pic>
            <p:nvPicPr>
              <p:cNvPr id="3" name="Ink 2">
                <a:extLst>
                  <a:ext uri="{FF2B5EF4-FFF2-40B4-BE49-F238E27FC236}">
                    <a16:creationId xmlns:a16="http://schemas.microsoft.com/office/drawing/2014/main" id="{0FCD8F1F-031C-E79B-5E03-7CDBF07CC808}"/>
                  </a:ext>
                </a:extLst>
              </p:cNvPr>
              <p:cNvPicPr/>
              <p:nvPr/>
            </p:nvPicPr>
            <p:blipFill>
              <a:blip r:embed="rId5"/>
              <a:stretch>
                <a:fillRect/>
              </a:stretch>
            </p:blipFill>
            <p:spPr>
              <a:xfrm>
                <a:off x="1260287" y="2236953"/>
                <a:ext cx="6102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D6ABBFF-176A-AD63-9B54-74BDE4E05386}"/>
                  </a:ext>
                </a:extLst>
              </p14:cNvPr>
              <p14:cNvContentPartPr/>
              <p14:nvPr/>
            </p14:nvContentPartPr>
            <p14:xfrm>
              <a:off x="940607" y="2627553"/>
              <a:ext cx="7556040" cy="133200"/>
            </p14:xfrm>
          </p:contentPart>
        </mc:Choice>
        <mc:Fallback>
          <p:pic>
            <p:nvPicPr>
              <p:cNvPr id="4" name="Ink 3">
                <a:extLst>
                  <a:ext uri="{FF2B5EF4-FFF2-40B4-BE49-F238E27FC236}">
                    <a16:creationId xmlns:a16="http://schemas.microsoft.com/office/drawing/2014/main" id="{5D6ABBFF-176A-AD63-9B54-74BDE4E05386}"/>
                  </a:ext>
                </a:extLst>
              </p:cNvPr>
              <p:cNvPicPr/>
              <p:nvPr/>
            </p:nvPicPr>
            <p:blipFill>
              <a:blip r:embed="rId7"/>
              <a:stretch>
                <a:fillRect/>
              </a:stretch>
            </p:blipFill>
            <p:spPr>
              <a:xfrm>
                <a:off x="931607" y="2618553"/>
                <a:ext cx="75736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508F48A-AA96-1749-07B2-04251E684F08}"/>
                  </a:ext>
                </a:extLst>
              </p14:cNvPr>
              <p14:cNvContentPartPr/>
              <p14:nvPr/>
            </p14:nvContentPartPr>
            <p14:xfrm>
              <a:off x="1162367" y="2934273"/>
              <a:ext cx="2554200" cy="21960"/>
            </p14:xfrm>
          </p:contentPart>
        </mc:Choice>
        <mc:Fallback>
          <p:pic>
            <p:nvPicPr>
              <p:cNvPr id="5" name="Ink 4">
                <a:extLst>
                  <a:ext uri="{FF2B5EF4-FFF2-40B4-BE49-F238E27FC236}">
                    <a16:creationId xmlns:a16="http://schemas.microsoft.com/office/drawing/2014/main" id="{7508F48A-AA96-1749-07B2-04251E684F08}"/>
                  </a:ext>
                </a:extLst>
              </p:cNvPr>
              <p:cNvPicPr/>
              <p:nvPr/>
            </p:nvPicPr>
            <p:blipFill>
              <a:blip r:embed="rId9"/>
              <a:stretch>
                <a:fillRect/>
              </a:stretch>
            </p:blipFill>
            <p:spPr>
              <a:xfrm>
                <a:off x="1153727" y="2925273"/>
                <a:ext cx="25718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40C6F7B-22D2-19EA-3EF8-57F67185B909}"/>
                  </a:ext>
                </a:extLst>
              </p14:cNvPr>
              <p14:cNvContentPartPr/>
              <p14:nvPr/>
            </p14:nvContentPartPr>
            <p14:xfrm>
              <a:off x="1073807" y="4234233"/>
              <a:ext cx="7561800" cy="45720"/>
            </p14:xfrm>
          </p:contentPart>
        </mc:Choice>
        <mc:Fallback>
          <p:pic>
            <p:nvPicPr>
              <p:cNvPr id="6" name="Ink 5">
                <a:extLst>
                  <a:ext uri="{FF2B5EF4-FFF2-40B4-BE49-F238E27FC236}">
                    <a16:creationId xmlns:a16="http://schemas.microsoft.com/office/drawing/2014/main" id="{840C6F7B-22D2-19EA-3EF8-57F67185B909}"/>
                  </a:ext>
                </a:extLst>
              </p:cNvPr>
              <p:cNvPicPr/>
              <p:nvPr/>
            </p:nvPicPr>
            <p:blipFill>
              <a:blip r:embed="rId11"/>
              <a:stretch>
                <a:fillRect/>
              </a:stretch>
            </p:blipFill>
            <p:spPr>
              <a:xfrm>
                <a:off x="1065167" y="4225593"/>
                <a:ext cx="75794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A95B3826-250C-9231-AEA4-8E6C749FD0D3}"/>
                  </a:ext>
                </a:extLst>
              </p14:cNvPr>
              <p14:cNvContentPartPr/>
              <p14:nvPr/>
            </p14:nvContentPartPr>
            <p14:xfrm>
              <a:off x="594647" y="4509273"/>
              <a:ext cx="1802880" cy="360"/>
            </p14:xfrm>
          </p:contentPart>
        </mc:Choice>
        <mc:Fallback>
          <p:pic>
            <p:nvPicPr>
              <p:cNvPr id="7" name="Ink 6">
                <a:extLst>
                  <a:ext uri="{FF2B5EF4-FFF2-40B4-BE49-F238E27FC236}">
                    <a16:creationId xmlns:a16="http://schemas.microsoft.com/office/drawing/2014/main" id="{A95B3826-250C-9231-AEA4-8E6C749FD0D3}"/>
                  </a:ext>
                </a:extLst>
              </p:cNvPr>
              <p:cNvPicPr/>
              <p:nvPr/>
            </p:nvPicPr>
            <p:blipFill>
              <a:blip r:embed="rId13"/>
              <a:stretch>
                <a:fillRect/>
              </a:stretch>
            </p:blipFill>
            <p:spPr>
              <a:xfrm>
                <a:off x="585647" y="4500633"/>
                <a:ext cx="1820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0D8516DC-9A12-8353-10E6-22573F03A8DD}"/>
                  </a:ext>
                </a:extLst>
              </p14:cNvPr>
              <p14:cNvContentPartPr/>
              <p14:nvPr/>
            </p14:nvContentPartPr>
            <p14:xfrm>
              <a:off x="1570967" y="4775673"/>
              <a:ext cx="6290280" cy="21960"/>
            </p14:xfrm>
          </p:contentPart>
        </mc:Choice>
        <mc:Fallback>
          <p:pic>
            <p:nvPicPr>
              <p:cNvPr id="8" name="Ink 7">
                <a:extLst>
                  <a:ext uri="{FF2B5EF4-FFF2-40B4-BE49-F238E27FC236}">
                    <a16:creationId xmlns:a16="http://schemas.microsoft.com/office/drawing/2014/main" id="{0D8516DC-9A12-8353-10E6-22573F03A8DD}"/>
                  </a:ext>
                </a:extLst>
              </p:cNvPr>
              <p:cNvPicPr/>
              <p:nvPr/>
            </p:nvPicPr>
            <p:blipFill>
              <a:blip r:embed="rId15"/>
              <a:stretch>
                <a:fillRect/>
              </a:stretch>
            </p:blipFill>
            <p:spPr>
              <a:xfrm>
                <a:off x="1561967" y="4767033"/>
                <a:ext cx="6307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536B9FF-93D2-A8B9-1404-E6FE1B2BC31C}"/>
                  </a:ext>
                </a:extLst>
              </p14:cNvPr>
              <p14:cNvContentPartPr/>
              <p14:nvPr/>
            </p14:nvContentPartPr>
            <p14:xfrm>
              <a:off x="1171727" y="4887633"/>
              <a:ext cx="6252480" cy="439200"/>
            </p14:xfrm>
          </p:contentPart>
        </mc:Choice>
        <mc:Fallback>
          <p:pic>
            <p:nvPicPr>
              <p:cNvPr id="9" name="Ink 8">
                <a:extLst>
                  <a:ext uri="{FF2B5EF4-FFF2-40B4-BE49-F238E27FC236}">
                    <a16:creationId xmlns:a16="http://schemas.microsoft.com/office/drawing/2014/main" id="{6536B9FF-93D2-A8B9-1404-E6FE1B2BC31C}"/>
                  </a:ext>
                </a:extLst>
              </p:cNvPr>
              <p:cNvPicPr/>
              <p:nvPr/>
            </p:nvPicPr>
            <p:blipFill>
              <a:blip r:embed="rId17"/>
              <a:stretch>
                <a:fillRect/>
              </a:stretch>
            </p:blipFill>
            <p:spPr>
              <a:xfrm>
                <a:off x="1162727" y="4878633"/>
                <a:ext cx="627012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7F1A7C15-8278-3ADF-171B-79554F419A6C}"/>
                  </a:ext>
                </a:extLst>
              </p14:cNvPr>
              <p14:cNvContentPartPr/>
              <p14:nvPr/>
            </p14:nvContentPartPr>
            <p14:xfrm>
              <a:off x="7900847" y="3772353"/>
              <a:ext cx="360" cy="360"/>
            </p14:xfrm>
          </p:contentPart>
        </mc:Choice>
        <mc:Fallback>
          <p:pic>
            <p:nvPicPr>
              <p:cNvPr id="10" name="Ink 9">
                <a:extLst>
                  <a:ext uri="{FF2B5EF4-FFF2-40B4-BE49-F238E27FC236}">
                    <a16:creationId xmlns:a16="http://schemas.microsoft.com/office/drawing/2014/main" id="{7F1A7C15-8278-3ADF-171B-79554F419A6C}"/>
                  </a:ext>
                </a:extLst>
              </p:cNvPr>
              <p:cNvPicPr/>
              <p:nvPr/>
            </p:nvPicPr>
            <p:blipFill>
              <a:blip r:embed="rId19"/>
              <a:stretch>
                <a:fillRect/>
              </a:stretch>
            </p:blipFill>
            <p:spPr>
              <a:xfrm>
                <a:off x="7891847" y="3763713"/>
                <a:ext cx="18000" cy="18000"/>
              </a:xfrm>
              <a:prstGeom prst="rect">
                <a:avLst/>
              </a:prstGeom>
            </p:spPr>
          </p:pic>
        </mc:Fallback>
      </mc:AlternateContent>
    </p:spTree>
    <p:extLst>
      <p:ext uri="{BB962C8B-B14F-4D97-AF65-F5344CB8AC3E}">
        <p14:creationId xmlns:p14="http://schemas.microsoft.com/office/powerpoint/2010/main" val="421216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Anatomy of Cloud Computing</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Provisioning and Configuration Module</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Monitoring and Optimization</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Metering and Chargeback</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Orchestration</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CMDB (Configuration Management Database)</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Cloud Lifecycle Management Layer</a:t>
            </a:r>
          </a:p>
          <a:p>
            <a:pPr algn="just" eaLnBrk="1" hangingPunct="1">
              <a:lnSpc>
                <a:spcPct val="90000"/>
              </a:lnSpc>
            </a:pPr>
            <a:r>
              <a:rPr lang="en-US" sz="2400" dirty="0">
                <a:effectLst/>
                <a:latin typeface="Times New Roman" panose="02020603050405020304" pitchFamily="18" charset="0"/>
                <a:ea typeface="Calibri" panose="020F0502020204030204" pitchFamily="34" charset="0"/>
              </a:rPr>
              <a:t>Service Catalog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BBDA47D-6710-F27C-6F6D-C15ACFDB0C21}"/>
                  </a:ext>
                </a:extLst>
              </p14:cNvPr>
              <p14:cNvContentPartPr/>
              <p14:nvPr/>
            </p14:nvContentPartPr>
            <p14:xfrm>
              <a:off x="1047167" y="1845993"/>
              <a:ext cx="4397400" cy="36720"/>
            </p14:xfrm>
          </p:contentPart>
        </mc:Choice>
        <mc:Fallback>
          <p:pic>
            <p:nvPicPr>
              <p:cNvPr id="2" name="Ink 1">
                <a:extLst>
                  <a:ext uri="{FF2B5EF4-FFF2-40B4-BE49-F238E27FC236}">
                    <a16:creationId xmlns:a16="http://schemas.microsoft.com/office/drawing/2014/main" id="{5BBDA47D-6710-F27C-6F6D-C15ACFDB0C21}"/>
                  </a:ext>
                </a:extLst>
              </p:cNvPr>
              <p:cNvPicPr/>
              <p:nvPr/>
            </p:nvPicPr>
            <p:blipFill>
              <a:blip r:embed="rId3"/>
              <a:stretch>
                <a:fillRect/>
              </a:stretch>
            </p:blipFill>
            <p:spPr>
              <a:xfrm>
                <a:off x="1038167" y="1837353"/>
                <a:ext cx="4415040" cy="54360"/>
              </a:xfrm>
              <a:prstGeom prst="rect">
                <a:avLst/>
              </a:prstGeom>
            </p:spPr>
          </p:pic>
        </mc:Fallback>
      </mc:AlternateContent>
    </p:spTree>
    <p:extLst>
      <p:ext uri="{BB962C8B-B14F-4D97-AF65-F5344CB8AC3E}">
        <p14:creationId xmlns:p14="http://schemas.microsoft.com/office/powerpoint/2010/main" val="2184922522"/>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42948</TotalTime>
  <Words>1593</Words>
  <Application>Microsoft Office PowerPoint</Application>
  <PresentationFormat>On-screen Show (4:3)</PresentationFormat>
  <Paragraphs>139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Times New Roman</vt:lpstr>
      <vt:lpstr>Wingdings</vt:lpstr>
      <vt:lpstr>Soaring</vt:lpstr>
      <vt:lpstr>Unit 3</vt:lpstr>
      <vt:lpstr>What we are going to cover</vt:lpstr>
      <vt:lpstr>Cloud vs Virtualization</vt:lpstr>
      <vt:lpstr>Cloud vs Virtualization</vt:lpstr>
      <vt:lpstr>Cloud Vs Virtualization</vt:lpstr>
      <vt:lpstr>PowerPoint Presentation</vt:lpstr>
      <vt:lpstr>What is Cloud Computing</vt:lpstr>
      <vt:lpstr>Anatomy of Cloud Computing</vt:lpstr>
      <vt:lpstr>Anatomy of Cloud Computing</vt:lpstr>
      <vt:lpstr>Anatomy of Cloud Computing</vt:lpstr>
      <vt:lpstr>Anatomy of Cloud Computing</vt:lpstr>
      <vt:lpstr>Anatomy of Cloud Computing</vt:lpstr>
      <vt:lpstr>Anatomy of Cloud Computing</vt:lpstr>
      <vt:lpstr>Anatomy of Cloud Computing</vt:lpstr>
      <vt:lpstr>Anatomy of Cloud Computing</vt:lpstr>
      <vt:lpstr>Anatomy of Cloud Computing</vt:lpstr>
      <vt:lpstr>Benefits of Cloud Computing</vt:lpstr>
      <vt:lpstr>Benefits of Cloud Computing</vt:lpstr>
      <vt:lpstr>Benefits of Cloud Computing</vt:lpstr>
      <vt:lpstr>Benefits of Cloud Computing</vt:lpstr>
      <vt:lpstr>Benefits of Cloud Computing</vt:lpstr>
      <vt:lpstr>Benefits of Cloud Computing</vt:lpstr>
      <vt:lpstr>Benefits of Cloud Computing</vt:lpstr>
      <vt:lpstr>Cloud Transformation Roadmap</vt:lpstr>
      <vt:lpstr>Cloud Transformation Roadmap</vt:lpstr>
      <vt:lpstr>Cloud Transformation Roadmap</vt:lpstr>
      <vt:lpstr>Cloud Transformation Roadmap</vt:lpstr>
      <vt:lpstr>Grid Computing</vt:lpstr>
      <vt:lpstr>Cloud vs Grid</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Hitendra Sisodia</cp:lastModifiedBy>
  <cp:revision>1076</cp:revision>
  <cp:lastPrinted>2001-05-28T10:10:18Z</cp:lastPrinted>
  <dcterms:created xsi:type="dcterms:W3CDTF">1998-07-18T17:10:54Z</dcterms:created>
  <dcterms:modified xsi:type="dcterms:W3CDTF">2022-12-19T00:26:42Z</dcterms:modified>
</cp:coreProperties>
</file>