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47"/>
  </p:notesMasterIdLst>
  <p:handoutMasterIdLst>
    <p:handoutMasterId r:id="rId48"/>
  </p:handoutMasterIdLst>
  <p:sldIdLst>
    <p:sldId id="423" r:id="rId2"/>
    <p:sldId id="659" r:id="rId3"/>
    <p:sldId id="663" r:id="rId4"/>
    <p:sldId id="664" r:id="rId5"/>
    <p:sldId id="668" r:id="rId6"/>
    <p:sldId id="669" r:id="rId7"/>
    <p:sldId id="670" r:id="rId8"/>
    <p:sldId id="671" r:id="rId9"/>
    <p:sldId id="672" r:id="rId10"/>
    <p:sldId id="673" r:id="rId11"/>
    <p:sldId id="674" r:id="rId12"/>
    <p:sldId id="675" r:id="rId13"/>
    <p:sldId id="676" r:id="rId14"/>
    <p:sldId id="677" r:id="rId15"/>
    <p:sldId id="678" r:id="rId16"/>
    <p:sldId id="679" r:id="rId17"/>
    <p:sldId id="665" r:id="rId18"/>
    <p:sldId id="666" r:id="rId19"/>
    <p:sldId id="680" r:id="rId20"/>
    <p:sldId id="681" r:id="rId21"/>
    <p:sldId id="682" r:id="rId22"/>
    <p:sldId id="683" r:id="rId23"/>
    <p:sldId id="684" r:id="rId24"/>
    <p:sldId id="667" r:id="rId25"/>
    <p:sldId id="685" r:id="rId26"/>
    <p:sldId id="686" r:id="rId27"/>
    <p:sldId id="687" r:id="rId28"/>
    <p:sldId id="688" r:id="rId29"/>
    <p:sldId id="689" r:id="rId30"/>
    <p:sldId id="690" r:id="rId31"/>
    <p:sldId id="691" r:id="rId32"/>
    <p:sldId id="692" r:id="rId33"/>
    <p:sldId id="693" r:id="rId34"/>
    <p:sldId id="694" r:id="rId35"/>
    <p:sldId id="697" r:id="rId36"/>
    <p:sldId id="698" r:id="rId37"/>
    <p:sldId id="699" r:id="rId38"/>
    <p:sldId id="695" r:id="rId39"/>
    <p:sldId id="700" r:id="rId40"/>
    <p:sldId id="705" r:id="rId41"/>
    <p:sldId id="703" r:id="rId42"/>
    <p:sldId id="702" r:id="rId43"/>
    <p:sldId id="704" r:id="rId44"/>
    <p:sldId id="696" r:id="rId45"/>
    <p:sldId id="706"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99FF33"/>
    <a:srgbClr val="FF0066"/>
    <a:srgbClr val="FFFF99"/>
    <a:srgbClr val="FF9933"/>
    <a:srgbClr val="0099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4660"/>
  </p:normalViewPr>
  <p:slideViewPr>
    <p:cSldViewPr snapToGrid="0" snapToObjects="1">
      <p:cViewPr varScale="1">
        <p:scale>
          <a:sx n="86" d="100"/>
          <a:sy n="86" d="100"/>
        </p:scale>
        <p:origin x="1579" y="67"/>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ndra Sisodia" userId="4be9c58b-cc19-4efc-bc91-412831d4d91e" providerId="ADAL" clId="{E3738CA7-3C32-42A7-825D-29602E6114E2}"/>
    <pc:docChg chg="undo custSel modSld sldOrd">
      <pc:chgData name="Hitendra Sisodia" userId="4be9c58b-cc19-4efc-bc91-412831d4d91e" providerId="ADAL" clId="{E3738CA7-3C32-42A7-825D-29602E6114E2}" dt="2022-12-19T03:13:19.827" v="1937" actId="9405"/>
      <pc:docMkLst>
        <pc:docMk/>
      </pc:docMkLst>
      <pc:sldChg chg="addSp delSp modSp mod">
        <pc:chgData name="Hitendra Sisodia" userId="4be9c58b-cc19-4efc-bc91-412831d4d91e" providerId="ADAL" clId="{E3738CA7-3C32-42A7-825D-29602E6114E2}" dt="2022-12-19T02:09:57.969" v="1670" actId="9405"/>
        <pc:sldMkLst>
          <pc:docMk/>
          <pc:sldMk cId="1403780256" sldId="665"/>
        </pc:sldMkLst>
        <pc:spChg chg="mod">
          <ac:chgData name="Hitendra Sisodia" userId="4be9c58b-cc19-4efc-bc91-412831d4d91e" providerId="ADAL" clId="{E3738CA7-3C32-42A7-825D-29602E6114E2}" dt="2022-12-17T13:10:26.050" v="621" actId="20577"/>
          <ac:spMkLst>
            <pc:docMk/>
            <pc:sldMk cId="1403780256" sldId="665"/>
            <ac:spMk id="11268" creationId="{00000000-0000-0000-0000-000000000000}"/>
          </ac:spMkLst>
        </pc:spChg>
        <pc:grpChg chg="mod">
          <ac:chgData name="Hitendra Sisodia" userId="4be9c58b-cc19-4efc-bc91-412831d4d91e" providerId="ADAL" clId="{E3738CA7-3C32-42A7-825D-29602E6114E2}" dt="2022-12-17T13:08:09.067" v="566"/>
          <ac:grpSpMkLst>
            <pc:docMk/>
            <pc:sldMk cId="1403780256" sldId="665"/>
            <ac:grpSpMk id="10" creationId="{AD25C056-AB03-1258-C20C-6F5F6B8D6D1C}"/>
          </ac:grpSpMkLst>
        </pc:grpChg>
        <pc:grpChg chg="mod">
          <ac:chgData name="Hitendra Sisodia" userId="4be9c58b-cc19-4efc-bc91-412831d4d91e" providerId="ADAL" clId="{E3738CA7-3C32-42A7-825D-29602E6114E2}" dt="2022-12-17T13:08:09.067" v="566"/>
          <ac:grpSpMkLst>
            <pc:docMk/>
            <pc:sldMk cId="1403780256" sldId="665"/>
            <ac:grpSpMk id="11" creationId="{FCD43654-24A5-0172-7F99-B39531089FD3}"/>
          </ac:grpSpMkLst>
        </pc:grpChg>
        <pc:grpChg chg="mod">
          <ac:chgData name="Hitendra Sisodia" userId="4be9c58b-cc19-4efc-bc91-412831d4d91e" providerId="ADAL" clId="{E3738CA7-3C32-42A7-825D-29602E6114E2}" dt="2022-12-17T13:08:09.067" v="566"/>
          <ac:grpSpMkLst>
            <pc:docMk/>
            <pc:sldMk cId="1403780256" sldId="665"/>
            <ac:grpSpMk id="12" creationId="{82CDC3E3-D5F2-02F4-3BC4-69D313979CDC}"/>
          </ac:grpSpMkLst>
        </pc:grpChg>
        <pc:grpChg chg="mod">
          <ac:chgData name="Hitendra Sisodia" userId="4be9c58b-cc19-4efc-bc91-412831d4d91e" providerId="ADAL" clId="{E3738CA7-3C32-42A7-825D-29602E6114E2}" dt="2022-12-17T13:08:08.599" v="563"/>
          <ac:grpSpMkLst>
            <pc:docMk/>
            <pc:sldMk cId="1403780256" sldId="665"/>
            <ac:grpSpMk id="15" creationId="{598D515A-9CB4-B613-34C1-27FEDD766408}"/>
          </ac:grpSpMkLst>
        </pc:grpChg>
        <pc:inkChg chg="add">
          <ac:chgData name="Hitendra Sisodia" userId="4be9c58b-cc19-4efc-bc91-412831d4d91e" providerId="ADAL" clId="{E3738CA7-3C32-42A7-825D-29602E6114E2}" dt="2022-12-17T13:07:59.714" v="550" actId="9405"/>
          <ac:inkMkLst>
            <pc:docMk/>
            <pc:sldMk cId="1403780256" sldId="665"/>
            <ac:inkMk id="2" creationId="{EABF6977-AA7B-7C15-2CEC-221654E5DBF6}"/>
          </ac:inkMkLst>
        </pc:inkChg>
        <pc:inkChg chg="add">
          <ac:chgData name="Hitendra Sisodia" userId="4be9c58b-cc19-4efc-bc91-412831d4d91e" providerId="ADAL" clId="{E3738CA7-3C32-42A7-825D-29602E6114E2}" dt="2022-12-17T13:08:00.089" v="551" actId="9405"/>
          <ac:inkMkLst>
            <pc:docMk/>
            <pc:sldMk cId="1403780256" sldId="665"/>
            <ac:inkMk id="3" creationId="{C10BCEE5-186F-600A-4689-E65038383C35}"/>
          </ac:inkMkLst>
        </pc:inkChg>
        <pc:inkChg chg="add mod">
          <ac:chgData name="Hitendra Sisodia" userId="4be9c58b-cc19-4efc-bc91-412831d4d91e" providerId="ADAL" clId="{E3738CA7-3C32-42A7-825D-29602E6114E2}" dt="2022-12-17T13:08:09.067" v="566"/>
          <ac:inkMkLst>
            <pc:docMk/>
            <pc:sldMk cId="1403780256" sldId="665"/>
            <ac:inkMk id="4" creationId="{76942D6E-6F95-5A22-0B06-8BC9792A4A43}"/>
          </ac:inkMkLst>
        </pc:inkChg>
        <pc:inkChg chg="add del mod">
          <ac:chgData name="Hitendra Sisodia" userId="4be9c58b-cc19-4efc-bc91-412831d4d91e" providerId="ADAL" clId="{E3738CA7-3C32-42A7-825D-29602E6114E2}" dt="2022-12-17T13:08:10.133" v="570" actId="9405"/>
          <ac:inkMkLst>
            <pc:docMk/>
            <pc:sldMk cId="1403780256" sldId="665"/>
            <ac:inkMk id="5" creationId="{22B9B81C-BF4F-0DA4-78AE-EF63B7DE0EC5}"/>
          </ac:inkMkLst>
        </pc:inkChg>
        <pc:inkChg chg="add">
          <ac:chgData name="Hitendra Sisodia" userId="4be9c58b-cc19-4efc-bc91-412831d4d91e" providerId="ADAL" clId="{E3738CA7-3C32-42A7-825D-29602E6114E2}" dt="2022-12-19T02:09:57.969" v="1670" actId="9405"/>
          <ac:inkMkLst>
            <pc:docMk/>
            <pc:sldMk cId="1403780256" sldId="665"/>
            <ac:inkMk id="5" creationId="{7569ABAA-8522-2679-9127-06ABDC5BE955}"/>
          </ac:inkMkLst>
        </pc:inkChg>
        <pc:inkChg chg="add del mod">
          <ac:chgData name="Hitendra Sisodia" userId="4be9c58b-cc19-4efc-bc91-412831d4d91e" providerId="ADAL" clId="{E3738CA7-3C32-42A7-825D-29602E6114E2}" dt="2022-12-17T13:08:09.944" v="569" actId="9405"/>
          <ac:inkMkLst>
            <pc:docMk/>
            <pc:sldMk cId="1403780256" sldId="665"/>
            <ac:inkMk id="6" creationId="{B7F55168-40B6-15CA-2537-5D05A61F53F3}"/>
          </ac:inkMkLst>
        </pc:inkChg>
        <pc:inkChg chg="add del mod">
          <ac:chgData name="Hitendra Sisodia" userId="4be9c58b-cc19-4efc-bc91-412831d4d91e" providerId="ADAL" clId="{E3738CA7-3C32-42A7-825D-29602E6114E2}" dt="2022-12-17T13:08:09.663" v="568" actId="9405"/>
          <ac:inkMkLst>
            <pc:docMk/>
            <pc:sldMk cId="1403780256" sldId="665"/>
            <ac:inkMk id="7" creationId="{1C8998DF-97FE-B5F9-3CC9-9A7D6F9B0B27}"/>
          </ac:inkMkLst>
        </pc:inkChg>
        <pc:inkChg chg="add del mod">
          <ac:chgData name="Hitendra Sisodia" userId="4be9c58b-cc19-4efc-bc91-412831d4d91e" providerId="ADAL" clId="{E3738CA7-3C32-42A7-825D-29602E6114E2}" dt="2022-12-17T13:08:09.239" v="567" actId="9405"/>
          <ac:inkMkLst>
            <pc:docMk/>
            <pc:sldMk cId="1403780256" sldId="665"/>
            <ac:inkMk id="8" creationId="{26116DA1-F683-3FB8-6A0F-3471B1419066}"/>
          </ac:inkMkLst>
        </pc:inkChg>
        <pc:inkChg chg="add del mod">
          <ac:chgData name="Hitendra Sisodia" userId="4be9c58b-cc19-4efc-bc91-412831d4d91e" providerId="ADAL" clId="{E3738CA7-3C32-42A7-825D-29602E6114E2}" dt="2022-12-17T13:08:09.067" v="566"/>
          <ac:inkMkLst>
            <pc:docMk/>
            <pc:sldMk cId="1403780256" sldId="665"/>
            <ac:inkMk id="9" creationId="{DC8A6138-0688-2581-6B45-D82A66E1247B}"/>
          </ac:inkMkLst>
        </pc:inkChg>
        <pc:inkChg chg="add del mod">
          <ac:chgData name="Hitendra Sisodia" userId="4be9c58b-cc19-4efc-bc91-412831d4d91e" providerId="ADAL" clId="{E3738CA7-3C32-42A7-825D-29602E6114E2}" dt="2022-12-17T13:08:08.864" v="564" actId="9405"/>
          <ac:inkMkLst>
            <pc:docMk/>
            <pc:sldMk cId="1403780256" sldId="665"/>
            <ac:inkMk id="13" creationId="{C7262FF6-4FD9-2E52-D15B-34A4A5F10876}"/>
          </ac:inkMkLst>
        </pc:inkChg>
        <pc:inkChg chg="add del mod">
          <ac:chgData name="Hitendra Sisodia" userId="4be9c58b-cc19-4efc-bc91-412831d4d91e" providerId="ADAL" clId="{E3738CA7-3C32-42A7-825D-29602E6114E2}" dt="2022-12-17T13:08:08.599" v="563"/>
          <ac:inkMkLst>
            <pc:docMk/>
            <pc:sldMk cId="1403780256" sldId="665"/>
            <ac:inkMk id="14" creationId="{361B9BE3-FC04-20A2-2599-10BE6D6E9B35}"/>
          </ac:inkMkLst>
        </pc:inkChg>
        <pc:inkChg chg="add">
          <ac:chgData name="Hitendra Sisodia" userId="4be9c58b-cc19-4efc-bc91-412831d4d91e" providerId="ADAL" clId="{E3738CA7-3C32-42A7-825D-29602E6114E2}" dt="2022-12-17T13:13:29.128" v="622" actId="9405"/>
          <ac:inkMkLst>
            <pc:docMk/>
            <pc:sldMk cId="1403780256" sldId="665"/>
            <ac:inkMk id="16" creationId="{A7D5B4FC-337C-B5C1-CC2C-E25AB3B6B740}"/>
          </ac:inkMkLst>
        </pc:inkChg>
        <pc:inkChg chg="add del">
          <ac:chgData name="Hitendra Sisodia" userId="4be9c58b-cc19-4efc-bc91-412831d4d91e" providerId="ADAL" clId="{E3738CA7-3C32-42A7-825D-29602E6114E2}" dt="2022-12-17T13:13:37.270" v="624" actId="9405"/>
          <ac:inkMkLst>
            <pc:docMk/>
            <pc:sldMk cId="1403780256" sldId="665"/>
            <ac:inkMk id="17" creationId="{F7D7281A-32FB-FAE8-0655-E5C490B6B7CE}"/>
          </ac:inkMkLst>
        </pc:inkChg>
        <pc:inkChg chg="add">
          <ac:chgData name="Hitendra Sisodia" userId="4be9c58b-cc19-4efc-bc91-412831d4d91e" providerId="ADAL" clId="{E3738CA7-3C32-42A7-825D-29602E6114E2}" dt="2022-12-17T13:13:39.772" v="625" actId="9405"/>
          <ac:inkMkLst>
            <pc:docMk/>
            <pc:sldMk cId="1403780256" sldId="665"/>
            <ac:inkMk id="18" creationId="{13C105D7-FF7E-D3BB-F604-4243869FF9B0}"/>
          </ac:inkMkLst>
        </pc:inkChg>
        <pc:inkChg chg="add">
          <ac:chgData name="Hitendra Sisodia" userId="4be9c58b-cc19-4efc-bc91-412831d4d91e" providerId="ADAL" clId="{E3738CA7-3C32-42A7-825D-29602E6114E2}" dt="2022-12-17T13:13:41.304" v="626" actId="9405"/>
          <ac:inkMkLst>
            <pc:docMk/>
            <pc:sldMk cId="1403780256" sldId="665"/>
            <ac:inkMk id="19" creationId="{91A51F46-5D16-A823-92EB-B6B1ABB5A295}"/>
          </ac:inkMkLst>
        </pc:inkChg>
      </pc:sldChg>
      <pc:sldChg chg="addSp delSp modSp mod">
        <pc:chgData name="Hitendra Sisodia" userId="4be9c58b-cc19-4efc-bc91-412831d4d91e" providerId="ADAL" clId="{E3738CA7-3C32-42A7-825D-29602E6114E2}" dt="2022-12-19T02:15:55.121" v="1700" actId="9405"/>
        <pc:sldMkLst>
          <pc:docMk/>
          <pc:sldMk cId="1390271879" sldId="666"/>
        </pc:sldMkLst>
        <pc:spChg chg="mod">
          <ac:chgData name="Hitendra Sisodia" userId="4be9c58b-cc19-4efc-bc91-412831d4d91e" providerId="ADAL" clId="{E3738CA7-3C32-42A7-825D-29602E6114E2}" dt="2022-12-17T13:25:30.558" v="666" actId="20577"/>
          <ac:spMkLst>
            <pc:docMk/>
            <pc:sldMk cId="1390271879" sldId="666"/>
            <ac:spMk id="11268" creationId="{00000000-0000-0000-0000-000000000000}"/>
          </ac:spMkLst>
        </pc:spChg>
        <pc:grpChg chg="mod">
          <ac:chgData name="Hitendra Sisodia" userId="4be9c58b-cc19-4efc-bc91-412831d4d91e" providerId="ADAL" clId="{E3738CA7-3C32-42A7-825D-29602E6114E2}" dt="2022-12-19T02:12:44.237" v="1694"/>
          <ac:grpSpMkLst>
            <pc:docMk/>
            <pc:sldMk cId="1390271879" sldId="666"/>
            <ac:grpSpMk id="18" creationId="{99010FC7-48A4-54D8-0541-B126B5756679}"/>
          </ac:grpSpMkLst>
        </pc:grpChg>
        <pc:grpChg chg="mod">
          <ac:chgData name="Hitendra Sisodia" userId="4be9c58b-cc19-4efc-bc91-412831d4d91e" providerId="ADAL" clId="{E3738CA7-3C32-42A7-825D-29602E6114E2}" dt="2022-12-19T02:13:23.486" v="1698"/>
          <ac:grpSpMkLst>
            <pc:docMk/>
            <pc:sldMk cId="1390271879" sldId="666"/>
            <ac:grpSpMk id="22" creationId="{33DA2494-A85A-BB01-E66A-C849FC9C9FAA}"/>
          </ac:grpSpMkLst>
        </pc:grpChg>
        <pc:inkChg chg="add del">
          <ac:chgData name="Hitendra Sisodia" userId="4be9c58b-cc19-4efc-bc91-412831d4d91e" providerId="ADAL" clId="{E3738CA7-3C32-42A7-825D-29602E6114E2}" dt="2022-12-19T02:10:40.832" v="1680"/>
          <ac:inkMkLst>
            <pc:docMk/>
            <pc:sldMk cId="1390271879" sldId="666"/>
            <ac:inkMk id="2" creationId="{337DD106-6BA3-B2D8-F20B-DDAF62B2EF13}"/>
          </ac:inkMkLst>
        </pc:inkChg>
        <pc:inkChg chg="add del">
          <ac:chgData name="Hitendra Sisodia" userId="4be9c58b-cc19-4efc-bc91-412831d4d91e" providerId="ADAL" clId="{E3738CA7-3C32-42A7-825D-29602E6114E2}" dt="2022-12-17T13:22:00.828" v="629" actId="9405"/>
          <ac:inkMkLst>
            <pc:docMk/>
            <pc:sldMk cId="1390271879" sldId="666"/>
            <ac:inkMk id="2" creationId="{C08D82BA-FC4B-3E57-0FF0-80FD76F91667}"/>
          </ac:inkMkLst>
        </pc:inkChg>
        <pc:inkChg chg="add del">
          <ac:chgData name="Hitendra Sisodia" userId="4be9c58b-cc19-4efc-bc91-412831d4d91e" providerId="ADAL" clId="{E3738CA7-3C32-42A7-825D-29602E6114E2}" dt="2022-12-17T13:22:41.577" v="633" actId="9405"/>
          <ac:inkMkLst>
            <pc:docMk/>
            <pc:sldMk cId="1390271879" sldId="666"/>
            <ac:inkMk id="3" creationId="{8203077B-939B-C1A9-02BC-AACD19D3E821}"/>
          </ac:inkMkLst>
        </pc:inkChg>
        <pc:inkChg chg="add del">
          <ac:chgData name="Hitendra Sisodia" userId="4be9c58b-cc19-4efc-bc91-412831d4d91e" providerId="ADAL" clId="{E3738CA7-3C32-42A7-825D-29602E6114E2}" dt="2022-12-19T02:10:40.832" v="1682"/>
          <ac:inkMkLst>
            <pc:docMk/>
            <pc:sldMk cId="1390271879" sldId="666"/>
            <ac:inkMk id="3" creationId="{E26112F9-9304-C995-0120-2C2AC51BC0C8}"/>
          </ac:inkMkLst>
        </pc:inkChg>
        <pc:inkChg chg="add del">
          <ac:chgData name="Hitendra Sisodia" userId="4be9c58b-cc19-4efc-bc91-412831d4d91e" providerId="ADAL" clId="{E3738CA7-3C32-42A7-825D-29602E6114E2}" dt="2022-12-17T13:22:41.265" v="632" actId="9405"/>
          <ac:inkMkLst>
            <pc:docMk/>
            <pc:sldMk cId="1390271879" sldId="666"/>
            <ac:inkMk id="4" creationId="{33F1F6D5-D5B3-FD21-2527-46E5F0FCE943}"/>
          </ac:inkMkLst>
        </pc:inkChg>
        <pc:inkChg chg="add del">
          <ac:chgData name="Hitendra Sisodia" userId="4be9c58b-cc19-4efc-bc91-412831d4d91e" providerId="ADAL" clId="{E3738CA7-3C32-42A7-825D-29602E6114E2}" dt="2022-12-19T02:10:40.832" v="1678"/>
          <ac:inkMkLst>
            <pc:docMk/>
            <pc:sldMk cId="1390271879" sldId="666"/>
            <ac:inkMk id="4" creationId="{D90E7165-8F9E-9441-BCCD-D30B76B95912}"/>
          </ac:inkMkLst>
        </pc:inkChg>
        <pc:inkChg chg="add del">
          <ac:chgData name="Hitendra Sisodia" userId="4be9c58b-cc19-4efc-bc91-412831d4d91e" providerId="ADAL" clId="{E3738CA7-3C32-42A7-825D-29602E6114E2}" dt="2022-12-17T13:22:43.894" v="635" actId="9405"/>
          <ac:inkMkLst>
            <pc:docMk/>
            <pc:sldMk cId="1390271879" sldId="666"/>
            <ac:inkMk id="5" creationId="{180EFCB5-6EF4-71E0-DF94-43F5DD97E171}"/>
          </ac:inkMkLst>
        </pc:inkChg>
        <pc:inkChg chg="add del">
          <ac:chgData name="Hitendra Sisodia" userId="4be9c58b-cc19-4efc-bc91-412831d4d91e" providerId="ADAL" clId="{E3738CA7-3C32-42A7-825D-29602E6114E2}" dt="2022-12-19T02:10:40.832" v="1681"/>
          <ac:inkMkLst>
            <pc:docMk/>
            <pc:sldMk cId="1390271879" sldId="666"/>
            <ac:inkMk id="5" creationId="{BEF12FBA-5B91-A549-DB2E-BD457F85E549}"/>
          </ac:inkMkLst>
        </pc:inkChg>
        <pc:inkChg chg="add del">
          <ac:chgData name="Hitendra Sisodia" userId="4be9c58b-cc19-4efc-bc91-412831d4d91e" providerId="ADAL" clId="{E3738CA7-3C32-42A7-825D-29602E6114E2}" dt="2022-12-19T02:10:40.832" v="1687"/>
          <ac:inkMkLst>
            <pc:docMk/>
            <pc:sldMk cId="1390271879" sldId="666"/>
            <ac:inkMk id="6" creationId="{CFB3A669-9E76-D17D-B047-4D059A758173}"/>
          </ac:inkMkLst>
        </pc:inkChg>
        <pc:inkChg chg="add del">
          <ac:chgData name="Hitendra Sisodia" userId="4be9c58b-cc19-4efc-bc91-412831d4d91e" providerId="ADAL" clId="{E3738CA7-3C32-42A7-825D-29602E6114E2}" dt="2022-12-19T02:10:40.832" v="1685"/>
          <ac:inkMkLst>
            <pc:docMk/>
            <pc:sldMk cId="1390271879" sldId="666"/>
            <ac:inkMk id="7" creationId="{4441C8E1-E26B-D940-7355-ADC2D5A09BE6}"/>
          </ac:inkMkLst>
        </pc:inkChg>
        <pc:inkChg chg="add del">
          <ac:chgData name="Hitendra Sisodia" userId="4be9c58b-cc19-4efc-bc91-412831d4d91e" providerId="ADAL" clId="{E3738CA7-3C32-42A7-825D-29602E6114E2}" dt="2022-12-19T02:10:40.832" v="1683"/>
          <ac:inkMkLst>
            <pc:docMk/>
            <pc:sldMk cId="1390271879" sldId="666"/>
            <ac:inkMk id="8" creationId="{570FC664-CE09-8FCE-039A-508CAC953079}"/>
          </ac:inkMkLst>
        </pc:inkChg>
        <pc:inkChg chg="add del">
          <ac:chgData name="Hitendra Sisodia" userId="4be9c58b-cc19-4efc-bc91-412831d4d91e" providerId="ADAL" clId="{E3738CA7-3C32-42A7-825D-29602E6114E2}" dt="2022-12-19T02:10:40.832" v="1684"/>
          <ac:inkMkLst>
            <pc:docMk/>
            <pc:sldMk cId="1390271879" sldId="666"/>
            <ac:inkMk id="9" creationId="{0B794F84-E726-0FA8-BFB2-18BB7ECF2257}"/>
          </ac:inkMkLst>
        </pc:inkChg>
        <pc:inkChg chg="add del">
          <ac:chgData name="Hitendra Sisodia" userId="4be9c58b-cc19-4efc-bc91-412831d4d91e" providerId="ADAL" clId="{E3738CA7-3C32-42A7-825D-29602E6114E2}" dt="2022-12-19T02:10:40.832" v="1688"/>
          <ac:inkMkLst>
            <pc:docMk/>
            <pc:sldMk cId="1390271879" sldId="666"/>
            <ac:inkMk id="10" creationId="{91484C35-C34B-8563-AD7B-EFD8B8130772}"/>
          </ac:inkMkLst>
        </pc:inkChg>
        <pc:inkChg chg="add del">
          <ac:chgData name="Hitendra Sisodia" userId="4be9c58b-cc19-4efc-bc91-412831d4d91e" providerId="ADAL" clId="{E3738CA7-3C32-42A7-825D-29602E6114E2}" dt="2022-12-19T02:10:40.832" v="1686"/>
          <ac:inkMkLst>
            <pc:docMk/>
            <pc:sldMk cId="1390271879" sldId="666"/>
            <ac:inkMk id="11" creationId="{793C1488-CDA8-017A-9907-70259120F7EA}"/>
          </ac:inkMkLst>
        </pc:inkChg>
        <pc:inkChg chg="add del">
          <ac:chgData name="Hitendra Sisodia" userId="4be9c58b-cc19-4efc-bc91-412831d4d91e" providerId="ADAL" clId="{E3738CA7-3C32-42A7-825D-29602E6114E2}" dt="2022-12-19T02:10:40.832" v="1679"/>
          <ac:inkMkLst>
            <pc:docMk/>
            <pc:sldMk cId="1390271879" sldId="666"/>
            <ac:inkMk id="12" creationId="{3832CFC3-477E-A8FE-60F9-5C6A8B1FE2DF}"/>
          </ac:inkMkLst>
        </pc:inkChg>
        <pc:inkChg chg="add del">
          <ac:chgData name="Hitendra Sisodia" userId="4be9c58b-cc19-4efc-bc91-412831d4d91e" providerId="ADAL" clId="{E3738CA7-3C32-42A7-825D-29602E6114E2}" dt="2022-12-19T02:10:40.832" v="1689"/>
          <ac:inkMkLst>
            <pc:docMk/>
            <pc:sldMk cId="1390271879" sldId="666"/>
            <ac:inkMk id="13" creationId="{2924FC8B-6AF8-68B6-A9D3-CD3F398293D5}"/>
          </ac:inkMkLst>
        </pc:inkChg>
        <pc:inkChg chg="add">
          <ac:chgData name="Hitendra Sisodia" userId="4be9c58b-cc19-4efc-bc91-412831d4d91e" providerId="ADAL" clId="{E3738CA7-3C32-42A7-825D-29602E6114E2}" dt="2022-12-19T02:12:36.616" v="1690" actId="9405"/>
          <ac:inkMkLst>
            <pc:docMk/>
            <pc:sldMk cId="1390271879" sldId="666"/>
            <ac:inkMk id="14" creationId="{5C34AE8D-97C5-F6F3-96F0-6BA0E8E1C5B4}"/>
          </ac:inkMkLst>
        </pc:inkChg>
        <pc:inkChg chg="add mod">
          <ac:chgData name="Hitendra Sisodia" userId="4be9c58b-cc19-4efc-bc91-412831d4d91e" providerId="ADAL" clId="{E3738CA7-3C32-42A7-825D-29602E6114E2}" dt="2022-12-19T02:12:44.237" v="1694"/>
          <ac:inkMkLst>
            <pc:docMk/>
            <pc:sldMk cId="1390271879" sldId="666"/>
            <ac:inkMk id="15" creationId="{E02D28F8-8EEB-B619-2E80-4B758A6994EA}"/>
          </ac:inkMkLst>
        </pc:inkChg>
        <pc:inkChg chg="add mod">
          <ac:chgData name="Hitendra Sisodia" userId="4be9c58b-cc19-4efc-bc91-412831d4d91e" providerId="ADAL" clId="{E3738CA7-3C32-42A7-825D-29602E6114E2}" dt="2022-12-19T02:12:44.237" v="1694"/>
          <ac:inkMkLst>
            <pc:docMk/>
            <pc:sldMk cId="1390271879" sldId="666"/>
            <ac:inkMk id="16" creationId="{1DBFBD2A-6161-11AB-6BA3-2DC7D6E8F8EB}"/>
          </ac:inkMkLst>
        </pc:inkChg>
        <pc:inkChg chg="add mod">
          <ac:chgData name="Hitendra Sisodia" userId="4be9c58b-cc19-4efc-bc91-412831d4d91e" providerId="ADAL" clId="{E3738CA7-3C32-42A7-825D-29602E6114E2}" dt="2022-12-19T02:12:44.237" v="1694"/>
          <ac:inkMkLst>
            <pc:docMk/>
            <pc:sldMk cId="1390271879" sldId="666"/>
            <ac:inkMk id="17" creationId="{DEF522FA-2DB2-48AD-9A39-49A9A65E22A3}"/>
          </ac:inkMkLst>
        </pc:inkChg>
        <pc:inkChg chg="add">
          <ac:chgData name="Hitendra Sisodia" userId="4be9c58b-cc19-4efc-bc91-412831d4d91e" providerId="ADAL" clId="{E3738CA7-3C32-42A7-825D-29602E6114E2}" dt="2022-12-19T02:13:18.086" v="1695" actId="9405"/>
          <ac:inkMkLst>
            <pc:docMk/>
            <pc:sldMk cId="1390271879" sldId="666"/>
            <ac:inkMk id="19" creationId="{CA751F0D-585C-B450-884D-4CE1A44A45F2}"/>
          </ac:inkMkLst>
        </pc:inkChg>
        <pc:inkChg chg="add mod">
          <ac:chgData name="Hitendra Sisodia" userId="4be9c58b-cc19-4efc-bc91-412831d4d91e" providerId="ADAL" clId="{E3738CA7-3C32-42A7-825D-29602E6114E2}" dt="2022-12-19T02:13:23.486" v="1698"/>
          <ac:inkMkLst>
            <pc:docMk/>
            <pc:sldMk cId="1390271879" sldId="666"/>
            <ac:inkMk id="20" creationId="{F6B94894-9EAA-F8FD-CC2B-0854AEDB4498}"/>
          </ac:inkMkLst>
        </pc:inkChg>
        <pc:inkChg chg="add mod">
          <ac:chgData name="Hitendra Sisodia" userId="4be9c58b-cc19-4efc-bc91-412831d4d91e" providerId="ADAL" clId="{E3738CA7-3C32-42A7-825D-29602E6114E2}" dt="2022-12-19T02:13:23.486" v="1698"/>
          <ac:inkMkLst>
            <pc:docMk/>
            <pc:sldMk cId="1390271879" sldId="666"/>
            <ac:inkMk id="21" creationId="{077E742D-3F37-D4B5-CD63-4FC05E12778F}"/>
          </ac:inkMkLst>
        </pc:inkChg>
        <pc:inkChg chg="add">
          <ac:chgData name="Hitendra Sisodia" userId="4be9c58b-cc19-4efc-bc91-412831d4d91e" providerId="ADAL" clId="{E3738CA7-3C32-42A7-825D-29602E6114E2}" dt="2022-12-19T02:15:54.336" v="1699" actId="9405"/>
          <ac:inkMkLst>
            <pc:docMk/>
            <pc:sldMk cId="1390271879" sldId="666"/>
            <ac:inkMk id="23" creationId="{16CC3A1C-38B2-AC19-E337-00A092272F9D}"/>
          </ac:inkMkLst>
        </pc:inkChg>
        <pc:inkChg chg="add">
          <ac:chgData name="Hitendra Sisodia" userId="4be9c58b-cc19-4efc-bc91-412831d4d91e" providerId="ADAL" clId="{E3738CA7-3C32-42A7-825D-29602E6114E2}" dt="2022-12-19T02:15:55.121" v="1700" actId="9405"/>
          <ac:inkMkLst>
            <pc:docMk/>
            <pc:sldMk cId="1390271879" sldId="666"/>
            <ac:inkMk id="24" creationId="{A547E09E-5CBB-2AB4-866E-604B2266D938}"/>
          </ac:inkMkLst>
        </pc:inkChg>
      </pc:sldChg>
      <pc:sldChg chg="addSp delSp modSp mod">
        <pc:chgData name="Hitendra Sisodia" userId="4be9c58b-cc19-4efc-bc91-412831d4d91e" providerId="ADAL" clId="{E3738CA7-3C32-42A7-825D-29602E6114E2}" dt="2022-12-19T02:45:50.002" v="1774" actId="9405"/>
        <pc:sldMkLst>
          <pc:docMk/>
          <pc:sldMk cId="2005827511" sldId="667"/>
        </pc:sldMkLst>
        <pc:grpChg chg="mod">
          <ac:chgData name="Hitendra Sisodia" userId="4be9c58b-cc19-4efc-bc91-412831d4d91e" providerId="ADAL" clId="{E3738CA7-3C32-42A7-825D-29602E6114E2}" dt="2022-12-17T13:53:47.467" v="760"/>
          <ac:grpSpMkLst>
            <pc:docMk/>
            <pc:sldMk cId="2005827511" sldId="667"/>
            <ac:grpSpMk id="5" creationId="{C29FB930-4D9B-D9E8-185F-0F11705E1858}"/>
          </ac:grpSpMkLst>
        </pc:grpChg>
        <pc:grpChg chg="del mod">
          <ac:chgData name="Hitendra Sisodia" userId="4be9c58b-cc19-4efc-bc91-412831d4d91e" providerId="ADAL" clId="{E3738CA7-3C32-42A7-825D-29602E6114E2}" dt="2022-12-17T13:54:54.009" v="766"/>
          <ac:grpSpMkLst>
            <pc:docMk/>
            <pc:sldMk cId="2005827511" sldId="667"/>
            <ac:grpSpMk id="9" creationId="{4C1E59B2-01FB-0A47-5949-D8CA44A92B8C}"/>
          </ac:grpSpMkLst>
        </pc:grpChg>
        <pc:grpChg chg="mod">
          <ac:chgData name="Hitendra Sisodia" userId="4be9c58b-cc19-4efc-bc91-412831d4d91e" providerId="ADAL" clId="{E3738CA7-3C32-42A7-825D-29602E6114E2}" dt="2022-12-17T13:54:54.009" v="766"/>
          <ac:grpSpMkLst>
            <pc:docMk/>
            <pc:sldMk cId="2005827511" sldId="667"/>
            <ac:grpSpMk id="11" creationId="{6565346F-FA72-9085-95EA-F3290615BBEB}"/>
          </ac:grpSpMkLst>
        </pc:grpChg>
        <pc:grpChg chg="del mod">
          <ac:chgData name="Hitendra Sisodia" userId="4be9c58b-cc19-4efc-bc91-412831d4d91e" providerId="ADAL" clId="{E3738CA7-3C32-42A7-825D-29602E6114E2}" dt="2022-12-17T13:56:22.473" v="773"/>
          <ac:grpSpMkLst>
            <pc:docMk/>
            <pc:sldMk cId="2005827511" sldId="667"/>
            <ac:grpSpMk id="16" creationId="{EA903A29-EF3C-2721-A740-8934B8E21E47}"/>
          </ac:grpSpMkLst>
        </pc:grpChg>
        <pc:grpChg chg="mod">
          <ac:chgData name="Hitendra Sisodia" userId="4be9c58b-cc19-4efc-bc91-412831d4d91e" providerId="ADAL" clId="{E3738CA7-3C32-42A7-825D-29602E6114E2}" dt="2022-12-17T13:56:22.473" v="773"/>
          <ac:grpSpMkLst>
            <pc:docMk/>
            <pc:sldMk cId="2005827511" sldId="667"/>
            <ac:grpSpMk id="18" creationId="{8EA9A640-4DB8-3D71-B60F-57B133003625}"/>
          </ac:grpSpMkLst>
        </pc:grpChg>
        <pc:inkChg chg="add">
          <ac:chgData name="Hitendra Sisodia" userId="4be9c58b-cc19-4efc-bc91-412831d4d91e" providerId="ADAL" clId="{E3738CA7-3C32-42A7-825D-29602E6114E2}" dt="2022-12-17T13:53:39.561" v="757" actId="9405"/>
          <ac:inkMkLst>
            <pc:docMk/>
            <pc:sldMk cId="2005827511" sldId="667"/>
            <ac:inkMk id="2" creationId="{6BFBB5A9-294B-CEBB-0929-EE2A31EC3EFE}"/>
          </ac:inkMkLst>
        </pc:inkChg>
        <pc:inkChg chg="add mod">
          <ac:chgData name="Hitendra Sisodia" userId="4be9c58b-cc19-4efc-bc91-412831d4d91e" providerId="ADAL" clId="{E3738CA7-3C32-42A7-825D-29602E6114E2}" dt="2022-12-17T13:53:47.467" v="760"/>
          <ac:inkMkLst>
            <pc:docMk/>
            <pc:sldMk cId="2005827511" sldId="667"/>
            <ac:inkMk id="3" creationId="{3CCB8B0C-865D-D5E2-C618-B5077221FB1E}"/>
          </ac:inkMkLst>
        </pc:inkChg>
        <pc:inkChg chg="add mod">
          <ac:chgData name="Hitendra Sisodia" userId="4be9c58b-cc19-4efc-bc91-412831d4d91e" providerId="ADAL" clId="{E3738CA7-3C32-42A7-825D-29602E6114E2}" dt="2022-12-17T13:53:47.467" v="760"/>
          <ac:inkMkLst>
            <pc:docMk/>
            <pc:sldMk cId="2005827511" sldId="667"/>
            <ac:inkMk id="4" creationId="{219D54DE-F558-DF46-E1E0-B55CB1E5088C}"/>
          </ac:inkMkLst>
        </pc:inkChg>
        <pc:inkChg chg="add">
          <ac:chgData name="Hitendra Sisodia" userId="4be9c58b-cc19-4efc-bc91-412831d4d91e" providerId="ADAL" clId="{E3738CA7-3C32-42A7-825D-29602E6114E2}" dt="2022-12-17T13:54:37.810" v="761" actId="9405"/>
          <ac:inkMkLst>
            <pc:docMk/>
            <pc:sldMk cId="2005827511" sldId="667"/>
            <ac:inkMk id="6" creationId="{7FA927A0-2CAB-D32A-6D4B-2D5350B1FA4C}"/>
          </ac:inkMkLst>
        </pc:inkChg>
        <pc:inkChg chg="add mod">
          <ac:chgData name="Hitendra Sisodia" userId="4be9c58b-cc19-4efc-bc91-412831d4d91e" providerId="ADAL" clId="{E3738CA7-3C32-42A7-825D-29602E6114E2}" dt="2022-12-17T13:54:54.009" v="766"/>
          <ac:inkMkLst>
            <pc:docMk/>
            <pc:sldMk cId="2005827511" sldId="667"/>
            <ac:inkMk id="7" creationId="{F3D4507B-427C-1E0E-CA28-809A45234E25}"/>
          </ac:inkMkLst>
        </pc:inkChg>
        <pc:inkChg chg="add mod">
          <ac:chgData name="Hitendra Sisodia" userId="4be9c58b-cc19-4efc-bc91-412831d4d91e" providerId="ADAL" clId="{E3738CA7-3C32-42A7-825D-29602E6114E2}" dt="2022-12-17T13:54:54.009" v="766"/>
          <ac:inkMkLst>
            <pc:docMk/>
            <pc:sldMk cId="2005827511" sldId="667"/>
            <ac:inkMk id="8" creationId="{EF5B3CF4-65AD-8151-0A4B-BD416102F812}"/>
          </ac:inkMkLst>
        </pc:inkChg>
        <pc:inkChg chg="add">
          <ac:chgData name="Hitendra Sisodia" userId="4be9c58b-cc19-4efc-bc91-412831d4d91e" providerId="ADAL" clId="{E3738CA7-3C32-42A7-825D-29602E6114E2}" dt="2022-12-19T02:43:39.960" v="1761" actId="9405"/>
          <ac:inkMkLst>
            <pc:docMk/>
            <pc:sldMk cId="2005827511" sldId="667"/>
            <ac:inkMk id="9" creationId="{F11EDA91-38C5-8A95-DD90-E2908FEF19A2}"/>
          </ac:inkMkLst>
        </pc:inkChg>
        <pc:inkChg chg="add mod">
          <ac:chgData name="Hitendra Sisodia" userId="4be9c58b-cc19-4efc-bc91-412831d4d91e" providerId="ADAL" clId="{E3738CA7-3C32-42A7-825D-29602E6114E2}" dt="2022-12-17T13:54:54.009" v="766"/>
          <ac:inkMkLst>
            <pc:docMk/>
            <pc:sldMk cId="2005827511" sldId="667"/>
            <ac:inkMk id="10" creationId="{9AD9CD3E-BF6B-2F75-7B9D-AC9BB712F790}"/>
          </ac:inkMkLst>
        </pc:inkChg>
        <pc:inkChg chg="add">
          <ac:chgData name="Hitendra Sisodia" userId="4be9c58b-cc19-4efc-bc91-412831d4d91e" providerId="ADAL" clId="{E3738CA7-3C32-42A7-825D-29602E6114E2}" dt="2022-12-17T13:56:08.311" v="767" actId="9405"/>
          <ac:inkMkLst>
            <pc:docMk/>
            <pc:sldMk cId="2005827511" sldId="667"/>
            <ac:inkMk id="12" creationId="{D7125FF3-221C-839F-99FC-0053FD928EBF}"/>
          </ac:inkMkLst>
        </pc:inkChg>
        <pc:inkChg chg="add mod">
          <ac:chgData name="Hitendra Sisodia" userId="4be9c58b-cc19-4efc-bc91-412831d4d91e" providerId="ADAL" clId="{E3738CA7-3C32-42A7-825D-29602E6114E2}" dt="2022-12-17T13:56:22.473" v="773"/>
          <ac:inkMkLst>
            <pc:docMk/>
            <pc:sldMk cId="2005827511" sldId="667"/>
            <ac:inkMk id="13" creationId="{D2099392-5215-F849-794F-52540A2C38CC}"/>
          </ac:inkMkLst>
        </pc:inkChg>
        <pc:inkChg chg="add mod">
          <ac:chgData name="Hitendra Sisodia" userId="4be9c58b-cc19-4efc-bc91-412831d4d91e" providerId="ADAL" clId="{E3738CA7-3C32-42A7-825D-29602E6114E2}" dt="2022-12-17T13:56:22.473" v="773"/>
          <ac:inkMkLst>
            <pc:docMk/>
            <pc:sldMk cId="2005827511" sldId="667"/>
            <ac:inkMk id="14" creationId="{ADF9A4BB-7982-29AB-7849-906EC0F042D1}"/>
          </ac:inkMkLst>
        </pc:inkChg>
        <pc:inkChg chg="add mod">
          <ac:chgData name="Hitendra Sisodia" userId="4be9c58b-cc19-4efc-bc91-412831d4d91e" providerId="ADAL" clId="{E3738CA7-3C32-42A7-825D-29602E6114E2}" dt="2022-12-17T13:56:22.473" v="773"/>
          <ac:inkMkLst>
            <pc:docMk/>
            <pc:sldMk cId="2005827511" sldId="667"/>
            <ac:inkMk id="15" creationId="{EF326B13-73B6-9E1E-3F40-6B7819458284}"/>
          </ac:inkMkLst>
        </pc:inkChg>
        <pc:inkChg chg="add">
          <ac:chgData name="Hitendra Sisodia" userId="4be9c58b-cc19-4efc-bc91-412831d4d91e" providerId="ADAL" clId="{E3738CA7-3C32-42A7-825D-29602E6114E2}" dt="2022-12-19T02:43:41.164" v="1762" actId="9405"/>
          <ac:inkMkLst>
            <pc:docMk/>
            <pc:sldMk cId="2005827511" sldId="667"/>
            <ac:inkMk id="16" creationId="{A336F3E7-F1A9-B013-FBF0-96DCBCAE33A7}"/>
          </ac:inkMkLst>
        </pc:inkChg>
        <pc:inkChg chg="add mod">
          <ac:chgData name="Hitendra Sisodia" userId="4be9c58b-cc19-4efc-bc91-412831d4d91e" providerId="ADAL" clId="{E3738CA7-3C32-42A7-825D-29602E6114E2}" dt="2022-12-17T13:56:22.473" v="773"/>
          <ac:inkMkLst>
            <pc:docMk/>
            <pc:sldMk cId="2005827511" sldId="667"/>
            <ac:inkMk id="17" creationId="{672BC160-9524-C27A-22D4-DC9938DE8C3D}"/>
          </ac:inkMkLst>
        </pc:inkChg>
        <pc:inkChg chg="add">
          <ac:chgData name="Hitendra Sisodia" userId="4be9c58b-cc19-4efc-bc91-412831d4d91e" providerId="ADAL" clId="{E3738CA7-3C32-42A7-825D-29602E6114E2}" dt="2022-12-17T13:56:43.892" v="774" actId="9405"/>
          <ac:inkMkLst>
            <pc:docMk/>
            <pc:sldMk cId="2005827511" sldId="667"/>
            <ac:inkMk id="19" creationId="{F99AB3E9-0025-DCB2-27FE-B5287552D2EF}"/>
          </ac:inkMkLst>
        </pc:inkChg>
        <pc:inkChg chg="add">
          <ac:chgData name="Hitendra Sisodia" userId="4be9c58b-cc19-4efc-bc91-412831d4d91e" providerId="ADAL" clId="{E3738CA7-3C32-42A7-825D-29602E6114E2}" dt="2022-12-17T13:56:47.901" v="775" actId="9405"/>
          <ac:inkMkLst>
            <pc:docMk/>
            <pc:sldMk cId="2005827511" sldId="667"/>
            <ac:inkMk id="20" creationId="{05266C38-C709-40CD-11DA-F1204DC3A2E9}"/>
          </ac:inkMkLst>
        </pc:inkChg>
        <pc:inkChg chg="add">
          <ac:chgData name="Hitendra Sisodia" userId="4be9c58b-cc19-4efc-bc91-412831d4d91e" providerId="ADAL" clId="{E3738CA7-3C32-42A7-825D-29602E6114E2}" dt="2022-12-17T13:56:50.719" v="776" actId="9405"/>
          <ac:inkMkLst>
            <pc:docMk/>
            <pc:sldMk cId="2005827511" sldId="667"/>
            <ac:inkMk id="21" creationId="{95E4C1FC-BA66-22AD-57EB-78AA77B05AE7}"/>
          </ac:inkMkLst>
        </pc:inkChg>
        <pc:inkChg chg="add">
          <ac:chgData name="Hitendra Sisodia" userId="4be9c58b-cc19-4efc-bc91-412831d4d91e" providerId="ADAL" clId="{E3738CA7-3C32-42A7-825D-29602E6114E2}" dt="2022-12-17T13:57:00.865" v="777" actId="9405"/>
          <ac:inkMkLst>
            <pc:docMk/>
            <pc:sldMk cId="2005827511" sldId="667"/>
            <ac:inkMk id="22" creationId="{ED763EDB-8833-13DC-44D5-3254E2151C95}"/>
          </ac:inkMkLst>
        </pc:inkChg>
        <pc:inkChg chg="add">
          <ac:chgData name="Hitendra Sisodia" userId="4be9c58b-cc19-4efc-bc91-412831d4d91e" providerId="ADAL" clId="{E3738CA7-3C32-42A7-825D-29602E6114E2}" dt="2022-12-17T13:57:05.891" v="778" actId="9405"/>
          <ac:inkMkLst>
            <pc:docMk/>
            <pc:sldMk cId="2005827511" sldId="667"/>
            <ac:inkMk id="23" creationId="{D0BD1B3E-32A8-08F9-F120-11264D95C616}"/>
          </ac:inkMkLst>
        </pc:inkChg>
        <pc:inkChg chg="add">
          <ac:chgData name="Hitendra Sisodia" userId="4be9c58b-cc19-4efc-bc91-412831d4d91e" providerId="ADAL" clId="{E3738CA7-3C32-42A7-825D-29602E6114E2}" dt="2022-12-17T13:58:09.528" v="779" actId="9405"/>
          <ac:inkMkLst>
            <pc:docMk/>
            <pc:sldMk cId="2005827511" sldId="667"/>
            <ac:inkMk id="24" creationId="{05C69D06-33E3-5DA6-E785-BD1ACFEB0A56}"/>
          </ac:inkMkLst>
        </pc:inkChg>
        <pc:inkChg chg="add del">
          <ac:chgData name="Hitendra Sisodia" userId="4be9c58b-cc19-4efc-bc91-412831d4d91e" providerId="ADAL" clId="{E3738CA7-3C32-42A7-825D-29602E6114E2}" dt="2022-12-17T14:45:05.799" v="973" actId="478"/>
          <ac:inkMkLst>
            <pc:docMk/>
            <pc:sldMk cId="2005827511" sldId="667"/>
            <ac:inkMk id="25" creationId="{2805405B-59CB-F222-CE19-2F88A3950511}"/>
          </ac:inkMkLst>
        </pc:inkChg>
        <pc:inkChg chg="add">
          <ac:chgData name="Hitendra Sisodia" userId="4be9c58b-cc19-4efc-bc91-412831d4d91e" providerId="ADAL" clId="{E3738CA7-3C32-42A7-825D-29602E6114E2}" dt="2022-12-19T02:43:51.894" v="1763" actId="9405"/>
          <ac:inkMkLst>
            <pc:docMk/>
            <pc:sldMk cId="2005827511" sldId="667"/>
            <ac:inkMk id="25" creationId="{472309AA-82B1-D8E2-AF86-3D9017A79DB6}"/>
          </ac:inkMkLst>
        </pc:inkChg>
        <pc:inkChg chg="add">
          <ac:chgData name="Hitendra Sisodia" userId="4be9c58b-cc19-4efc-bc91-412831d4d91e" providerId="ADAL" clId="{E3738CA7-3C32-42A7-825D-29602E6114E2}" dt="2022-12-19T02:43:53.878" v="1764" actId="9405"/>
          <ac:inkMkLst>
            <pc:docMk/>
            <pc:sldMk cId="2005827511" sldId="667"/>
            <ac:inkMk id="26" creationId="{4E760880-AE73-6CAD-08AA-D504C63AFCE8}"/>
          </ac:inkMkLst>
        </pc:inkChg>
        <pc:inkChg chg="add del mod">
          <ac:chgData name="Hitendra Sisodia" userId="4be9c58b-cc19-4efc-bc91-412831d4d91e" providerId="ADAL" clId="{E3738CA7-3C32-42A7-825D-29602E6114E2}" dt="2022-12-17T14:45:04.845" v="972" actId="478"/>
          <ac:inkMkLst>
            <pc:docMk/>
            <pc:sldMk cId="2005827511" sldId="667"/>
            <ac:inkMk id="26" creationId="{97464769-DEAB-65A2-EF33-E26C1CD0C090}"/>
          </ac:inkMkLst>
        </pc:inkChg>
        <pc:inkChg chg="add">
          <ac:chgData name="Hitendra Sisodia" userId="4be9c58b-cc19-4efc-bc91-412831d4d91e" providerId="ADAL" clId="{E3738CA7-3C32-42A7-825D-29602E6114E2}" dt="2022-12-19T02:45:24.357" v="1765" actId="9405"/>
          <ac:inkMkLst>
            <pc:docMk/>
            <pc:sldMk cId="2005827511" sldId="667"/>
            <ac:inkMk id="27" creationId="{29EF5CDE-1134-ECE5-5228-652F4A030200}"/>
          </ac:inkMkLst>
        </pc:inkChg>
        <pc:inkChg chg="add del">
          <ac:chgData name="Hitendra Sisodia" userId="4be9c58b-cc19-4efc-bc91-412831d4d91e" providerId="ADAL" clId="{E3738CA7-3C32-42A7-825D-29602E6114E2}" dt="2022-12-17T14:45:03.667" v="971" actId="478"/>
          <ac:inkMkLst>
            <pc:docMk/>
            <pc:sldMk cId="2005827511" sldId="667"/>
            <ac:inkMk id="27" creationId="{70ADDE23-CA47-41DB-AE66-402D921022A9}"/>
          </ac:inkMkLst>
        </pc:inkChg>
        <pc:inkChg chg="add">
          <ac:chgData name="Hitendra Sisodia" userId="4be9c58b-cc19-4efc-bc91-412831d4d91e" providerId="ADAL" clId="{E3738CA7-3C32-42A7-825D-29602E6114E2}" dt="2022-12-19T02:45:27.004" v="1766" actId="9405"/>
          <ac:inkMkLst>
            <pc:docMk/>
            <pc:sldMk cId="2005827511" sldId="667"/>
            <ac:inkMk id="28" creationId="{0923F238-6DBC-29E3-47D4-CCC2801DF03B}"/>
          </ac:inkMkLst>
        </pc:inkChg>
        <pc:inkChg chg="add">
          <ac:chgData name="Hitendra Sisodia" userId="4be9c58b-cc19-4efc-bc91-412831d4d91e" providerId="ADAL" clId="{E3738CA7-3C32-42A7-825D-29602E6114E2}" dt="2022-12-19T02:45:36.289" v="1767" actId="9405"/>
          <ac:inkMkLst>
            <pc:docMk/>
            <pc:sldMk cId="2005827511" sldId="667"/>
            <ac:inkMk id="29" creationId="{EBD94D13-A58B-D8C4-D72B-656335B5E9BA}"/>
          </ac:inkMkLst>
        </pc:inkChg>
        <pc:inkChg chg="add">
          <ac:chgData name="Hitendra Sisodia" userId="4be9c58b-cc19-4efc-bc91-412831d4d91e" providerId="ADAL" clId="{E3738CA7-3C32-42A7-825D-29602E6114E2}" dt="2022-12-19T02:45:38.606" v="1768" actId="9405"/>
          <ac:inkMkLst>
            <pc:docMk/>
            <pc:sldMk cId="2005827511" sldId="667"/>
            <ac:inkMk id="30" creationId="{A07E128D-9B2A-84B2-07C0-0BD87CDB12C5}"/>
          </ac:inkMkLst>
        </pc:inkChg>
        <pc:inkChg chg="add">
          <ac:chgData name="Hitendra Sisodia" userId="4be9c58b-cc19-4efc-bc91-412831d4d91e" providerId="ADAL" clId="{E3738CA7-3C32-42A7-825D-29602E6114E2}" dt="2022-12-19T02:45:39.622" v="1769" actId="9405"/>
          <ac:inkMkLst>
            <pc:docMk/>
            <pc:sldMk cId="2005827511" sldId="667"/>
            <ac:inkMk id="31" creationId="{64B8EA96-9125-E3AA-C336-021E09A48AB8}"/>
          </ac:inkMkLst>
        </pc:inkChg>
        <pc:inkChg chg="add">
          <ac:chgData name="Hitendra Sisodia" userId="4be9c58b-cc19-4efc-bc91-412831d4d91e" providerId="ADAL" clId="{E3738CA7-3C32-42A7-825D-29602E6114E2}" dt="2022-12-19T02:45:41.782" v="1770" actId="9405"/>
          <ac:inkMkLst>
            <pc:docMk/>
            <pc:sldMk cId="2005827511" sldId="667"/>
            <ac:inkMk id="32" creationId="{81576D41-608C-9145-8385-E2A4C43F9633}"/>
          </ac:inkMkLst>
        </pc:inkChg>
        <pc:inkChg chg="add">
          <ac:chgData name="Hitendra Sisodia" userId="4be9c58b-cc19-4efc-bc91-412831d4d91e" providerId="ADAL" clId="{E3738CA7-3C32-42A7-825D-29602E6114E2}" dt="2022-12-19T02:45:44.303" v="1771" actId="9405"/>
          <ac:inkMkLst>
            <pc:docMk/>
            <pc:sldMk cId="2005827511" sldId="667"/>
            <ac:inkMk id="33" creationId="{86F0DCB3-1D96-0A58-BE11-AED370F35085}"/>
          </ac:inkMkLst>
        </pc:inkChg>
        <pc:inkChg chg="add">
          <ac:chgData name="Hitendra Sisodia" userId="4be9c58b-cc19-4efc-bc91-412831d4d91e" providerId="ADAL" clId="{E3738CA7-3C32-42A7-825D-29602E6114E2}" dt="2022-12-19T02:45:46.530" v="1772" actId="9405"/>
          <ac:inkMkLst>
            <pc:docMk/>
            <pc:sldMk cId="2005827511" sldId="667"/>
            <ac:inkMk id="34" creationId="{AD1987A1-3B63-FBF0-541C-6358A9513C92}"/>
          </ac:inkMkLst>
        </pc:inkChg>
        <pc:inkChg chg="add">
          <ac:chgData name="Hitendra Sisodia" userId="4be9c58b-cc19-4efc-bc91-412831d4d91e" providerId="ADAL" clId="{E3738CA7-3C32-42A7-825D-29602E6114E2}" dt="2022-12-19T02:45:49.141" v="1773" actId="9405"/>
          <ac:inkMkLst>
            <pc:docMk/>
            <pc:sldMk cId="2005827511" sldId="667"/>
            <ac:inkMk id="35" creationId="{04CC09E7-546B-8EBA-931F-5DBDB1FB5131}"/>
          </ac:inkMkLst>
        </pc:inkChg>
        <pc:inkChg chg="add">
          <ac:chgData name="Hitendra Sisodia" userId="4be9c58b-cc19-4efc-bc91-412831d4d91e" providerId="ADAL" clId="{E3738CA7-3C32-42A7-825D-29602E6114E2}" dt="2022-12-19T02:45:50.002" v="1774" actId="9405"/>
          <ac:inkMkLst>
            <pc:docMk/>
            <pc:sldMk cId="2005827511" sldId="667"/>
            <ac:inkMk id="36" creationId="{75694BAF-9818-AFF6-5EE5-71E8D5D27CA8}"/>
          </ac:inkMkLst>
        </pc:inkChg>
      </pc:sldChg>
      <pc:sldChg chg="addSp delSp modSp mod">
        <pc:chgData name="Hitendra Sisodia" userId="4be9c58b-cc19-4efc-bc91-412831d4d91e" providerId="ADAL" clId="{E3738CA7-3C32-42A7-825D-29602E6114E2}" dt="2022-12-19T03:02:11.178" v="1873" actId="9405"/>
        <pc:sldMkLst>
          <pc:docMk/>
          <pc:sldMk cId="105381263" sldId="669"/>
        </pc:sldMkLst>
        <pc:spChg chg="mod">
          <ac:chgData name="Hitendra Sisodia" userId="4be9c58b-cc19-4efc-bc91-412831d4d91e" providerId="ADAL" clId="{E3738CA7-3C32-42A7-825D-29602E6114E2}" dt="2022-12-17T09:33:40.022" v="132" actId="20577"/>
          <ac:spMkLst>
            <pc:docMk/>
            <pc:sldMk cId="105381263" sldId="669"/>
            <ac:spMk id="11268" creationId="{00000000-0000-0000-0000-000000000000}"/>
          </ac:spMkLst>
        </pc:spChg>
        <pc:grpChg chg="del mod">
          <ac:chgData name="Hitendra Sisodia" userId="4be9c58b-cc19-4efc-bc91-412831d4d91e" providerId="ADAL" clId="{E3738CA7-3C32-42A7-825D-29602E6114E2}" dt="2022-12-17T09:26:51.991" v="88"/>
          <ac:grpSpMkLst>
            <pc:docMk/>
            <pc:sldMk cId="105381263" sldId="669"/>
            <ac:grpSpMk id="5" creationId="{15DE8CFA-08D6-75C8-9F47-10A75F8326BE}"/>
          </ac:grpSpMkLst>
        </pc:grpChg>
        <pc:grpChg chg="del mod">
          <ac:chgData name="Hitendra Sisodia" userId="4be9c58b-cc19-4efc-bc91-412831d4d91e" providerId="ADAL" clId="{E3738CA7-3C32-42A7-825D-29602E6114E2}" dt="2022-12-17T09:26:55.343" v="90"/>
          <ac:grpSpMkLst>
            <pc:docMk/>
            <pc:sldMk cId="105381263" sldId="669"/>
            <ac:grpSpMk id="8" creationId="{FA576EE4-8AE4-0CD6-29EA-35C3F9785932}"/>
          </ac:grpSpMkLst>
        </pc:grpChg>
        <pc:grpChg chg="del mod">
          <ac:chgData name="Hitendra Sisodia" userId="4be9c58b-cc19-4efc-bc91-412831d4d91e" providerId="ADAL" clId="{E3738CA7-3C32-42A7-825D-29602E6114E2}" dt="2022-12-17T09:27:08.729" v="91" actId="478"/>
          <ac:grpSpMkLst>
            <pc:docMk/>
            <pc:sldMk cId="105381263" sldId="669"/>
            <ac:grpSpMk id="10" creationId="{DA45AF1A-25BE-2EEB-BE85-3A8E1FF3E76A}"/>
          </ac:grpSpMkLst>
        </pc:grpChg>
        <pc:grpChg chg="del mod">
          <ac:chgData name="Hitendra Sisodia" userId="4be9c58b-cc19-4efc-bc91-412831d4d91e" providerId="ADAL" clId="{E3738CA7-3C32-42A7-825D-29602E6114E2}" dt="2022-12-17T09:28:36.766" v="106"/>
          <ac:grpSpMkLst>
            <pc:docMk/>
            <pc:sldMk cId="105381263" sldId="669"/>
            <ac:grpSpMk id="16" creationId="{76EE1CA2-B600-9745-EAF7-5FFC9F5F0CBB}"/>
          </ac:grpSpMkLst>
        </pc:grpChg>
        <pc:grpChg chg="del mod">
          <ac:chgData name="Hitendra Sisodia" userId="4be9c58b-cc19-4efc-bc91-412831d4d91e" providerId="ADAL" clId="{E3738CA7-3C32-42A7-825D-29602E6114E2}" dt="2022-12-17T09:28:33.237" v="104"/>
          <ac:grpSpMkLst>
            <pc:docMk/>
            <pc:sldMk cId="105381263" sldId="669"/>
            <ac:grpSpMk id="19" creationId="{77072AB3-A422-0BA4-6749-2D0BA914443C}"/>
          </ac:grpSpMkLst>
        </pc:grpChg>
        <pc:inkChg chg="add">
          <ac:chgData name="Hitendra Sisodia" userId="4be9c58b-cc19-4efc-bc91-412831d4d91e" providerId="ADAL" clId="{E3738CA7-3C32-42A7-825D-29602E6114E2}" dt="2022-12-19T03:01:48.160" v="1869" actId="9405"/>
          <ac:inkMkLst>
            <pc:docMk/>
            <pc:sldMk cId="105381263" sldId="669"/>
            <ac:inkMk id="2" creationId="{03CF07B0-A018-70FF-CEEC-D0FD175AD806}"/>
          </ac:inkMkLst>
        </pc:inkChg>
        <pc:inkChg chg="add mod">
          <ac:chgData name="Hitendra Sisodia" userId="4be9c58b-cc19-4efc-bc91-412831d4d91e" providerId="ADAL" clId="{E3738CA7-3C32-42A7-825D-29602E6114E2}" dt="2022-12-17T09:26:55.343" v="90"/>
          <ac:inkMkLst>
            <pc:docMk/>
            <pc:sldMk cId="105381263" sldId="669"/>
            <ac:inkMk id="2" creationId="{3E40FEF6-2113-8017-7C97-A243A1B68A5E}"/>
          </ac:inkMkLst>
        </pc:inkChg>
        <pc:inkChg chg="add">
          <ac:chgData name="Hitendra Sisodia" userId="4be9c58b-cc19-4efc-bc91-412831d4d91e" providerId="ADAL" clId="{E3738CA7-3C32-42A7-825D-29602E6114E2}" dt="2022-12-19T03:01:56.473" v="1870" actId="9405"/>
          <ac:inkMkLst>
            <pc:docMk/>
            <pc:sldMk cId="105381263" sldId="669"/>
            <ac:inkMk id="3" creationId="{3894FA75-0BE2-09C6-E6B2-17755B53A9D5}"/>
          </ac:inkMkLst>
        </pc:inkChg>
        <pc:inkChg chg="add mod">
          <ac:chgData name="Hitendra Sisodia" userId="4be9c58b-cc19-4efc-bc91-412831d4d91e" providerId="ADAL" clId="{E3738CA7-3C32-42A7-825D-29602E6114E2}" dt="2022-12-17T09:26:55.343" v="90"/>
          <ac:inkMkLst>
            <pc:docMk/>
            <pc:sldMk cId="105381263" sldId="669"/>
            <ac:inkMk id="3" creationId="{EBBB202E-5F09-CC2F-37A7-AB9616CAC746}"/>
          </ac:inkMkLst>
        </pc:inkChg>
        <pc:inkChg chg="add mod">
          <ac:chgData name="Hitendra Sisodia" userId="4be9c58b-cc19-4efc-bc91-412831d4d91e" providerId="ADAL" clId="{E3738CA7-3C32-42A7-825D-29602E6114E2}" dt="2022-12-17T09:26:55.343" v="90"/>
          <ac:inkMkLst>
            <pc:docMk/>
            <pc:sldMk cId="105381263" sldId="669"/>
            <ac:inkMk id="4" creationId="{433239C9-193A-1149-2921-2D9F7A06DF01}"/>
          </ac:inkMkLst>
        </pc:inkChg>
        <pc:inkChg chg="add">
          <ac:chgData name="Hitendra Sisodia" userId="4be9c58b-cc19-4efc-bc91-412831d4d91e" providerId="ADAL" clId="{E3738CA7-3C32-42A7-825D-29602E6114E2}" dt="2022-12-19T03:02:06.881" v="1871" actId="9405"/>
          <ac:inkMkLst>
            <pc:docMk/>
            <pc:sldMk cId="105381263" sldId="669"/>
            <ac:inkMk id="4" creationId="{92329698-157B-50EA-1A6F-39D301C17105}"/>
          </ac:inkMkLst>
        </pc:inkChg>
        <pc:inkChg chg="add">
          <ac:chgData name="Hitendra Sisodia" userId="4be9c58b-cc19-4efc-bc91-412831d4d91e" providerId="ADAL" clId="{E3738CA7-3C32-42A7-825D-29602E6114E2}" dt="2022-12-19T03:02:08.053" v="1872" actId="9405"/>
          <ac:inkMkLst>
            <pc:docMk/>
            <pc:sldMk cId="105381263" sldId="669"/>
            <ac:inkMk id="5" creationId="{09B97757-AAD1-B4D3-A575-2B98B84197C8}"/>
          </ac:inkMkLst>
        </pc:inkChg>
        <pc:inkChg chg="add mod">
          <ac:chgData name="Hitendra Sisodia" userId="4be9c58b-cc19-4efc-bc91-412831d4d91e" providerId="ADAL" clId="{E3738CA7-3C32-42A7-825D-29602E6114E2}" dt="2022-12-17T09:26:55.343" v="90"/>
          <ac:inkMkLst>
            <pc:docMk/>
            <pc:sldMk cId="105381263" sldId="669"/>
            <ac:inkMk id="6" creationId="{5F488489-F7B1-64BF-F528-2AF4F67A2582}"/>
          </ac:inkMkLst>
        </pc:inkChg>
        <pc:inkChg chg="add">
          <ac:chgData name="Hitendra Sisodia" userId="4be9c58b-cc19-4efc-bc91-412831d4d91e" providerId="ADAL" clId="{E3738CA7-3C32-42A7-825D-29602E6114E2}" dt="2022-12-19T03:02:11.178" v="1873" actId="9405"/>
          <ac:inkMkLst>
            <pc:docMk/>
            <pc:sldMk cId="105381263" sldId="669"/>
            <ac:inkMk id="6" creationId="{7B13770E-F1CA-C29A-3476-2ABD8430B385}"/>
          </ac:inkMkLst>
        </pc:inkChg>
        <pc:inkChg chg="add mod">
          <ac:chgData name="Hitendra Sisodia" userId="4be9c58b-cc19-4efc-bc91-412831d4d91e" providerId="ADAL" clId="{E3738CA7-3C32-42A7-825D-29602E6114E2}" dt="2022-12-17T09:26:55.343" v="90"/>
          <ac:inkMkLst>
            <pc:docMk/>
            <pc:sldMk cId="105381263" sldId="669"/>
            <ac:inkMk id="7" creationId="{CC7F8CF4-0412-1274-BBFD-DBABB5531DBE}"/>
          </ac:inkMkLst>
        </pc:inkChg>
        <pc:inkChg chg="add mod">
          <ac:chgData name="Hitendra Sisodia" userId="4be9c58b-cc19-4efc-bc91-412831d4d91e" providerId="ADAL" clId="{E3738CA7-3C32-42A7-825D-29602E6114E2}" dt="2022-12-17T09:26:55.343" v="90"/>
          <ac:inkMkLst>
            <pc:docMk/>
            <pc:sldMk cId="105381263" sldId="669"/>
            <ac:inkMk id="9" creationId="{3B798674-914E-0427-59C3-D1DE91386CB4}"/>
          </ac:inkMkLst>
        </pc:inkChg>
        <pc:inkChg chg="add del">
          <ac:chgData name="Hitendra Sisodia" userId="4be9c58b-cc19-4efc-bc91-412831d4d91e" providerId="ADAL" clId="{E3738CA7-3C32-42A7-825D-29602E6114E2}" dt="2022-12-17T09:28:39.220" v="109"/>
          <ac:inkMkLst>
            <pc:docMk/>
            <pc:sldMk cId="105381263" sldId="669"/>
            <ac:inkMk id="11" creationId="{7697D297-72F0-626B-C8DF-D739354E8360}"/>
          </ac:inkMkLst>
        </pc:inkChg>
        <pc:inkChg chg="add del">
          <ac:chgData name="Hitendra Sisodia" userId="4be9c58b-cc19-4efc-bc91-412831d4d91e" providerId="ADAL" clId="{E3738CA7-3C32-42A7-825D-29602E6114E2}" dt="2022-12-17T09:28:38.401" v="108"/>
          <ac:inkMkLst>
            <pc:docMk/>
            <pc:sldMk cId="105381263" sldId="669"/>
            <ac:inkMk id="12" creationId="{304A1CC8-35C3-9753-98FA-1FE7A92D9181}"/>
          </ac:inkMkLst>
        </pc:inkChg>
        <pc:inkChg chg="add del">
          <ac:chgData name="Hitendra Sisodia" userId="4be9c58b-cc19-4efc-bc91-412831d4d91e" providerId="ADAL" clId="{E3738CA7-3C32-42A7-825D-29602E6114E2}" dt="2022-12-17T09:28:37.169" v="107"/>
          <ac:inkMkLst>
            <pc:docMk/>
            <pc:sldMk cId="105381263" sldId="669"/>
            <ac:inkMk id="13" creationId="{24C39A32-9C56-9E49-7090-283295EF4DC8}"/>
          </ac:inkMkLst>
        </pc:inkChg>
        <pc:inkChg chg="add del mod">
          <ac:chgData name="Hitendra Sisodia" userId="4be9c58b-cc19-4efc-bc91-412831d4d91e" providerId="ADAL" clId="{E3738CA7-3C32-42A7-825D-29602E6114E2}" dt="2022-12-17T09:28:36.766" v="106"/>
          <ac:inkMkLst>
            <pc:docMk/>
            <pc:sldMk cId="105381263" sldId="669"/>
            <ac:inkMk id="14" creationId="{F212179C-6D62-82CC-875B-61DE121FEC65}"/>
          </ac:inkMkLst>
        </pc:inkChg>
        <pc:inkChg chg="add del mod">
          <ac:chgData name="Hitendra Sisodia" userId="4be9c58b-cc19-4efc-bc91-412831d4d91e" providerId="ADAL" clId="{E3738CA7-3C32-42A7-825D-29602E6114E2}" dt="2022-12-17T09:28:40.047" v="110"/>
          <ac:inkMkLst>
            <pc:docMk/>
            <pc:sldMk cId="105381263" sldId="669"/>
            <ac:inkMk id="15" creationId="{3AB5DEA1-FA46-04F2-67DD-491A475403BF}"/>
          </ac:inkMkLst>
        </pc:inkChg>
        <pc:inkChg chg="add del mod">
          <ac:chgData name="Hitendra Sisodia" userId="4be9c58b-cc19-4efc-bc91-412831d4d91e" providerId="ADAL" clId="{E3738CA7-3C32-42A7-825D-29602E6114E2}" dt="2022-12-17T09:28:33.237" v="104"/>
          <ac:inkMkLst>
            <pc:docMk/>
            <pc:sldMk cId="105381263" sldId="669"/>
            <ac:inkMk id="17" creationId="{28924D98-2329-DCB4-999A-C919835353AA}"/>
          </ac:inkMkLst>
        </pc:inkChg>
        <pc:inkChg chg="add del mod">
          <ac:chgData name="Hitendra Sisodia" userId="4be9c58b-cc19-4efc-bc91-412831d4d91e" providerId="ADAL" clId="{E3738CA7-3C32-42A7-825D-29602E6114E2}" dt="2022-12-17T09:28:34.240" v="105"/>
          <ac:inkMkLst>
            <pc:docMk/>
            <pc:sldMk cId="105381263" sldId="669"/>
            <ac:inkMk id="18" creationId="{D5BB1301-C233-6F5E-FDFA-A8E0869D528F}"/>
          </ac:inkMkLst>
        </pc:inkChg>
        <pc:inkChg chg="add">
          <ac:chgData name="Hitendra Sisodia" userId="4be9c58b-cc19-4efc-bc91-412831d4d91e" providerId="ADAL" clId="{E3738CA7-3C32-42A7-825D-29602E6114E2}" dt="2022-12-17T09:28:20.658" v="101" actId="9405"/>
          <ac:inkMkLst>
            <pc:docMk/>
            <pc:sldMk cId="105381263" sldId="669"/>
            <ac:inkMk id="20" creationId="{81AEF571-1678-8C75-3BB3-1E03463191CA}"/>
          </ac:inkMkLst>
        </pc:inkChg>
        <pc:inkChg chg="add del">
          <ac:chgData name="Hitendra Sisodia" userId="4be9c58b-cc19-4efc-bc91-412831d4d91e" providerId="ADAL" clId="{E3738CA7-3C32-42A7-825D-29602E6114E2}" dt="2022-12-17T09:28:32.105" v="103"/>
          <ac:inkMkLst>
            <pc:docMk/>
            <pc:sldMk cId="105381263" sldId="669"/>
            <ac:inkMk id="21" creationId="{AB4F3B30-0F54-6E84-B60F-5CDA000B684F}"/>
          </ac:inkMkLst>
        </pc:inkChg>
        <pc:inkChg chg="add">
          <ac:chgData name="Hitendra Sisodia" userId="4be9c58b-cc19-4efc-bc91-412831d4d91e" providerId="ADAL" clId="{E3738CA7-3C32-42A7-825D-29602E6114E2}" dt="2022-12-17T09:28:49.629" v="111" actId="9405"/>
          <ac:inkMkLst>
            <pc:docMk/>
            <pc:sldMk cId="105381263" sldId="669"/>
            <ac:inkMk id="22" creationId="{1DCDFF65-87B0-F4D1-69EE-0A29D7A82FDE}"/>
          </ac:inkMkLst>
        </pc:inkChg>
        <pc:inkChg chg="add">
          <ac:chgData name="Hitendra Sisodia" userId="4be9c58b-cc19-4efc-bc91-412831d4d91e" providerId="ADAL" clId="{E3738CA7-3C32-42A7-825D-29602E6114E2}" dt="2022-12-17T09:28:51.983" v="112" actId="9405"/>
          <ac:inkMkLst>
            <pc:docMk/>
            <pc:sldMk cId="105381263" sldId="669"/>
            <ac:inkMk id="23" creationId="{61ED405A-5399-17BD-0191-D36E0D2A085D}"/>
          </ac:inkMkLst>
        </pc:inkChg>
        <pc:inkChg chg="add">
          <ac:chgData name="Hitendra Sisodia" userId="4be9c58b-cc19-4efc-bc91-412831d4d91e" providerId="ADAL" clId="{E3738CA7-3C32-42A7-825D-29602E6114E2}" dt="2022-12-17T09:28:54.732" v="113" actId="9405"/>
          <ac:inkMkLst>
            <pc:docMk/>
            <pc:sldMk cId="105381263" sldId="669"/>
            <ac:inkMk id="24" creationId="{A4F1D4B4-BD13-6D23-00FB-752E38D1A077}"/>
          </ac:inkMkLst>
        </pc:inkChg>
        <pc:inkChg chg="add">
          <ac:chgData name="Hitendra Sisodia" userId="4be9c58b-cc19-4efc-bc91-412831d4d91e" providerId="ADAL" clId="{E3738CA7-3C32-42A7-825D-29602E6114E2}" dt="2022-12-17T09:28:59.415" v="114" actId="9405"/>
          <ac:inkMkLst>
            <pc:docMk/>
            <pc:sldMk cId="105381263" sldId="669"/>
            <ac:inkMk id="25" creationId="{FCEC9022-E741-567A-C49C-C35464A251D6}"/>
          </ac:inkMkLst>
        </pc:inkChg>
        <pc:inkChg chg="add del">
          <ac:chgData name="Hitendra Sisodia" userId="4be9c58b-cc19-4efc-bc91-412831d4d91e" providerId="ADAL" clId="{E3738CA7-3C32-42A7-825D-29602E6114E2}" dt="2022-12-17T09:29:08.996" v="116"/>
          <ac:inkMkLst>
            <pc:docMk/>
            <pc:sldMk cId="105381263" sldId="669"/>
            <ac:inkMk id="26" creationId="{5FA95218-7A42-1724-E59E-2EC50BF78128}"/>
          </ac:inkMkLst>
        </pc:inkChg>
      </pc:sldChg>
      <pc:sldChg chg="addSp delSp modSp mod">
        <pc:chgData name="Hitendra Sisodia" userId="4be9c58b-cc19-4efc-bc91-412831d4d91e" providerId="ADAL" clId="{E3738CA7-3C32-42A7-825D-29602E6114E2}" dt="2022-12-19T03:03:15.521" v="1879" actId="9405"/>
        <pc:sldMkLst>
          <pc:docMk/>
          <pc:sldMk cId="3236475882" sldId="670"/>
        </pc:sldMkLst>
        <pc:spChg chg="mod">
          <ac:chgData name="Hitendra Sisodia" userId="4be9c58b-cc19-4efc-bc91-412831d4d91e" providerId="ADAL" clId="{E3738CA7-3C32-42A7-825D-29602E6114E2}" dt="2022-12-17T09:46:44.404" v="153" actId="20577"/>
          <ac:spMkLst>
            <pc:docMk/>
            <pc:sldMk cId="3236475882" sldId="670"/>
            <ac:spMk id="11268" creationId="{00000000-0000-0000-0000-000000000000}"/>
          </ac:spMkLst>
        </pc:spChg>
        <pc:grpChg chg="del mod">
          <ac:chgData name="Hitendra Sisodia" userId="4be9c58b-cc19-4efc-bc91-412831d4d91e" providerId="ADAL" clId="{E3738CA7-3C32-42A7-825D-29602E6114E2}" dt="2022-12-17T09:50:23.813" v="159"/>
          <ac:grpSpMkLst>
            <pc:docMk/>
            <pc:sldMk cId="3236475882" sldId="670"/>
            <ac:grpSpMk id="5" creationId="{F1A87AC7-9C15-749D-D252-69E4E70D739C}"/>
          </ac:grpSpMkLst>
        </pc:grpChg>
        <pc:inkChg chg="add">
          <ac:chgData name="Hitendra Sisodia" userId="4be9c58b-cc19-4efc-bc91-412831d4d91e" providerId="ADAL" clId="{E3738CA7-3C32-42A7-825D-29602E6114E2}" dt="2022-12-19T03:03:00.221" v="1874" actId="9405"/>
          <ac:inkMkLst>
            <pc:docMk/>
            <pc:sldMk cId="3236475882" sldId="670"/>
            <ac:inkMk id="2" creationId="{C4B1F2C3-AB54-DAC1-2275-A482F72C8CD7}"/>
          </ac:inkMkLst>
        </pc:inkChg>
        <pc:inkChg chg="add del">
          <ac:chgData name="Hitendra Sisodia" userId="4be9c58b-cc19-4efc-bc91-412831d4d91e" providerId="ADAL" clId="{E3738CA7-3C32-42A7-825D-29602E6114E2}" dt="2022-12-17T09:50:23.813" v="158"/>
          <ac:inkMkLst>
            <pc:docMk/>
            <pc:sldMk cId="3236475882" sldId="670"/>
            <ac:inkMk id="2" creationId="{DA64FDC7-1532-496E-591B-A7A98F9801B5}"/>
          </ac:inkMkLst>
        </pc:inkChg>
        <pc:inkChg chg="add mod">
          <ac:chgData name="Hitendra Sisodia" userId="4be9c58b-cc19-4efc-bc91-412831d4d91e" providerId="ADAL" clId="{E3738CA7-3C32-42A7-825D-29602E6114E2}" dt="2022-12-17T09:50:23.813" v="159"/>
          <ac:inkMkLst>
            <pc:docMk/>
            <pc:sldMk cId="3236475882" sldId="670"/>
            <ac:inkMk id="3" creationId="{6B76E40D-229D-8D51-DA54-2A0045ADC6D1}"/>
          </ac:inkMkLst>
        </pc:inkChg>
        <pc:inkChg chg="add">
          <ac:chgData name="Hitendra Sisodia" userId="4be9c58b-cc19-4efc-bc91-412831d4d91e" providerId="ADAL" clId="{E3738CA7-3C32-42A7-825D-29602E6114E2}" dt="2022-12-19T03:03:04.466" v="1875" actId="9405"/>
          <ac:inkMkLst>
            <pc:docMk/>
            <pc:sldMk cId="3236475882" sldId="670"/>
            <ac:inkMk id="4" creationId="{90195E0C-DE0F-8E86-A165-626C3986E1E1}"/>
          </ac:inkMkLst>
        </pc:inkChg>
        <pc:inkChg chg="add del mod">
          <ac:chgData name="Hitendra Sisodia" userId="4be9c58b-cc19-4efc-bc91-412831d4d91e" providerId="ADAL" clId="{E3738CA7-3C32-42A7-825D-29602E6114E2}" dt="2022-12-17T09:50:23.813" v="159"/>
          <ac:inkMkLst>
            <pc:docMk/>
            <pc:sldMk cId="3236475882" sldId="670"/>
            <ac:inkMk id="4" creationId="{A909436E-2895-76D8-EAEB-DF0EB9579B47}"/>
          </ac:inkMkLst>
        </pc:inkChg>
        <pc:inkChg chg="add">
          <ac:chgData name="Hitendra Sisodia" userId="4be9c58b-cc19-4efc-bc91-412831d4d91e" providerId="ADAL" clId="{E3738CA7-3C32-42A7-825D-29602E6114E2}" dt="2022-12-19T03:03:06.499" v="1876" actId="9405"/>
          <ac:inkMkLst>
            <pc:docMk/>
            <pc:sldMk cId="3236475882" sldId="670"/>
            <ac:inkMk id="5" creationId="{42AF188A-27EA-9DA9-A848-5AB02613DF01}"/>
          </ac:inkMkLst>
        </pc:inkChg>
        <pc:inkChg chg="add">
          <ac:chgData name="Hitendra Sisodia" userId="4be9c58b-cc19-4efc-bc91-412831d4d91e" providerId="ADAL" clId="{E3738CA7-3C32-42A7-825D-29602E6114E2}" dt="2022-12-17T09:50:29.886" v="160" actId="9405"/>
          <ac:inkMkLst>
            <pc:docMk/>
            <pc:sldMk cId="3236475882" sldId="670"/>
            <ac:inkMk id="6" creationId="{5D474CFE-B88A-56BD-874E-A1249CB6744E}"/>
          </ac:inkMkLst>
        </pc:inkChg>
        <pc:inkChg chg="add">
          <ac:chgData name="Hitendra Sisodia" userId="4be9c58b-cc19-4efc-bc91-412831d4d91e" providerId="ADAL" clId="{E3738CA7-3C32-42A7-825D-29602E6114E2}" dt="2022-12-17T09:50:32.954" v="161" actId="9405"/>
          <ac:inkMkLst>
            <pc:docMk/>
            <pc:sldMk cId="3236475882" sldId="670"/>
            <ac:inkMk id="7" creationId="{CE399009-C4DA-A726-8997-3EE20E92F71A}"/>
          </ac:inkMkLst>
        </pc:inkChg>
        <pc:inkChg chg="add">
          <ac:chgData name="Hitendra Sisodia" userId="4be9c58b-cc19-4efc-bc91-412831d4d91e" providerId="ADAL" clId="{E3738CA7-3C32-42A7-825D-29602E6114E2}" dt="2022-12-17T09:50:34.057" v="162" actId="9405"/>
          <ac:inkMkLst>
            <pc:docMk/>
            <pc:sldMk cId="3236475882" sldId="670"/>
            <ac:inkMk id="8" creationId="{5DF17613-D812-672A-1374-17918728971F}"/>
          </ac:inkMkLst>
        </pc:inkChg>
        <pc:inkChg chg="add">
          <ac:chgData name="Hitendra Sisodia" userId="4be9c58b-cc19-4efc-bc91-412831d4d91e" providerId="ADAL" clId="{E3738CA7-3C32-42A7-825D-29602E6114E2}" dt="2022-12-19T03:03:10.590" v="1877" actId="9405"/>
          <ac:inkMkLst>
            <pc:docMk/>
            <pc:sldMk cId="3236475882" sldId="670"/>
            <ac:inkMk id="9" creationId="{7E85307F-F812-BE2C-4FCF-B58EB7F1AB05}"/>
          </ac:inkMkLst>
        </pc:inkChg>
        <pc:inkChg chg="add">
          <ac:chgData name="Hitendra Sisodia" userId="4be9c58b-cc19-4efc-bc91-412831d4d91e" providerId="ADAL" clId="{E3738CA7-3C32-42A7-825D-29602E6114E2}" dt="2022-12-19T03:03:12.877" v="1878" actId="9405"/>
          <ac:inkMkLst>
            <pc:docMk/>
            <pc:sldMk cId="3236475882" sldId="670"/>
            <ac:inkMk id="10" creationId="{FD118A03-3AA1-04E0-EB46-6B96801865FD}"/>
          </ac:inkMkLst>
        </pc:inkChg>
        <pc:inkChg chg="add">
          <ac:chgData name="Hitendra Sisodia" userId="4be9c58b-cc19-4efc-bc91-412831d4d91e" providerId="ADAL" clId="{E3738CA7-3C32-42A7-825D-29602E6114E2}" dt="2022-12-19T03:03:15.521" v="1879" actId="9405"/>
          <ac:inkMkLst>
            <pc:docMk/>
            <pc:sldMk cId="3236475882" sldId="670"/>
            <ac:inkMk id="11" creationId="{FD71DCD7-81A6-7BDB-7A26-998818332698}"/>
          </ac:inkMkLst>
        </pc:inkChg>
      </pc:sldChg>
      <pc:sldChg chg="addSp delSp modSp mod">
        <pc:chgData name="Hitendra Sisodia" userId="4be9c58b-cc19-4efc-bc91-412831d4d91e" providerId="ADAL" clId="{E3738CA7-3C32-42A7-825D-29602E6114E2}" dt="2022-12-19T03:03:38.984" v="1887"/>
        <pc:sldMkLst>
          <pc:docMk/>
          <pc:sldMk cId="1948945606" sldId="671"/>
        </pc:sldMkLst>
        <pc:grpChg chg="mod">
          <ac:chgData name="Hitendra Sisodia" userId="4be9c58b-cc19-4efc-bc91-412831d4d91e" providerId="ADAL" clId="{E3738CA7-3C32-42A7-825D-29602E6114E2}" dt="2022-12-17T10:05:30.579" v="195"/>
          <ac:grpSpMkLst>
            <pc:docMk/>
            <pc:sldMk cId="1948945606" sldId="671"/>
            <ac:grpSpMk id="6" creationId="{8C0D6768-0360-849A-CAD1-67FBFD72CE73}"/>
          </ac:grpSpMkLst>
        </pc:grpChg>
        <pc:grpChg chg="del mod">
          <ac:chgData name="Hitendra Sisodia" userId="4be9c58b-cc19-4efc-bc91-412831d4d91e" providerId="ADAL" clId="{E3738CA7-3C32-42A7-825D-29602E6114E2}" dt="2022-12-17T10:01:43.788" v="182"/>
          <ac:grpSpMkLst>
            <pc:docMk/>
            <pc:sldMk cId="1948945606" sldId="671"/>
            <ac:grpSpMk id="18" creationId="{12DB4E3C-5396-7DD2-A08C-73FD779B7875}"/>
          </ac:grpSpMkLst>
        </pc:grpChg>
        <pc:grpChg chg="mod">
          <ac:chgData name="Hitendra Sisodia" userId="4be9c58b-cc19-4efc-bc91-412831d4d91e" providerId="ADAL" clId="{E3738CA7-3C32-42A7-825D-29602E6114E2}" dt="2022-12-19T03:03:38.984" v="1887"/>
          <ac:grpSpMkLst>
            <pc:docMk/>
            <pc:sldMk cId="1948945606" sldId="671"/>
            <ac:grpSpMk id="18" creationId="{CBBA548E-E7CD-559D-2E43-C8FBD25644D0}"/>
          </ac:grpSpMkLst>
        </pc:grpChg>
        <pc:grpChg chg="del mod">
          <ac:chgData name="Hitendra Sisodia" userId="4be9c58b-cc19-4efc-bc91-412831d4d91e" providerId="ADAL" clId="{E3738CA7-3C32-42A7-825D-29602E6114E2}" dt="2022-12-17T10:01:49.476" v="185"/>
          <ac:grpSpMkLst>
            <pc:docMk/>
            <pc:sldMk cId="1948945606" sldId="671"/>
            <ac:grpSpMk id="21" creationId="{31AE5DDC-BE04-420F-0F4E-DF3160DD9879}"/>
          </ac:grpSpMkLst>
        </pc:grpChg>
        <pc:grpChg chg="del mod">
          <ac:chgData name="Hitendra Sisodia" userId="4be9c58b-cc19-4efc-bc91-412831d4d91e" providerId="ADAL" clId="{E3738CA7-3C32-42A7-825D-29602E6114E2}" dt="2022-12-17T10:01:55.523" v="191"/>
          <ac:grpSpMkLst>
            <pc:docMk/>
            <pc:sldMk cId="1948945606" sldId="671"/>
            <ac:grpSpMk id="24" creationId="{8D67B531-A154-2C66-0FC5-4DF0581F7848}"/>
          </ac:grpSpMkLst>
        </pc:grpChg>
        <pc:inkChg chg="add">
          <ac:chgData name="Hitendra Sisodia" userId="4be9c58b-cc19-4efc-bc91-412831d4d91e" providerId="ADAL" clId="{E3738CA7-3C32-42A7-825D-29602E6114E2}" dt="2022-12-17T09:52:27.950" v="163" actId="9405"/>
          <ac:inkMkLst>
            <pc:docMk/>
            <pc:sldMk cId="1948945606" sldId="671"/>
            <ac:inkMk id="2" creationId="{9042478E-BE41-468C-5D15-E39602A36E97}"/>
          </ac:inkMkLst>
        </pc:inkChg>
        <pc:inkChg chg="add">
          <ac:chgData name="Hitendra Sisodia" userId="4be9c58b-cc19-4efc-bc91-412831d4d91e" providerId="ADAL" clId="{E3738CA7-3C32-42A7-825D-29602E6114E2}" dt="2022-12-19T03:03:23.678" v="1880" actId="9405"/>
          <ac:inkMkLst>
            <pc:docMk/>
            <pc:sldMk cId="1948945606" sldId="671"/>
            <ac:inkMk id="3" creationId="{06175486-CD89-AC26-CE7F-C600744F0D0A}"/>
          </ac:inkMkLst>
        </pc:inkChg>
        <pc:inkChg chg="add del mod">
          <ac:chgData name="Hitendra Sisodia" userId="4be9c58b-cc19-4efc-bc91-412831d4d91e" providerId="ADAL" clId="{E3738CA7-3C32-42A7-825D-29602E6114E2}" dt="2022-12-17T10:05:30.579" v="195"/>
          <ac:inkMkLst>
            <pc:docMk/>
            <pc:sldMk cId="1948945606" sldId="671"/>
            <ac:inkMk id="3" creationId="{B001192E-79CA-FF6A-D737-91D4B2046965}"/>
          </ac:inkMkLst>
        </pc:inkChg>
        <pc:inkChg chg="add mod">
          <ac:chgData name="Hitendra Sisodia" userId="4be9c58b-cc19-4efc-bc91-412831d4d91e" providerId="ADAL" clId="{E3738CA7-3C32-42A7-825D-29602E6114E2}" dt="2022-12-17T10:05:30.579" v="195"/>
          <ac:inkMkLst>
            <pc:docMk/>
            <pc:sldMk cId="1948945606" sldId="671"/>
            <ac:inkMk id="4" creationId="{897DDA78-3CF6-710E-73D9-F76AAB9A26B0}"/>
          </ac:inkMkLst>
        </pc:inkChg>
        <pc:inkChg chg="add mod">
          <ac:chgData name="Hitendra Sisodia" userId="4be9c58b-cc19-4efc-bc91-412831d4d91e" providerId="ADAL" clId="{E3738CA7-3C32-42A7-825D-29602E6114E2}" dt="2022-12-17T10:05:30.579" v="195"/>
          <ac:inkMkLst>
            <pc:docMk/>
            <pc:sldMk cId="1948945606" sldId="671"/>
            <ac:inkMk id="5" creationId="{D851C0D2-7173-F38F-20AE-CED1C2C3B67C}"/>
          </ac:inkMkLst>
        </pc:inkChg>
        <pc:inkChg chg="add">
          <ac:chgData name="Hitendra Sisodia" userId="4be9c58b-cc19-4efc-bc91-412831d4d91e" providerId="ADAL" clId="{E3738CA7-3C32-42A7-825D-29602E6114E2}" dt="2022-12-17T09:53:55.235" v="168" actId="9405"/>
          <ac:inkMkLst>
            <pc:docMk/>
            <pc:sldMk cId="1948945606" sldId="671"/>
            <ac:inkMk id="7" creationId="{1584B575-E357-E143-345A-98924966FCBF}"/>
          </ac:inkMkLst>
        </pc:inkChg>
        <pc:inkChg chg="add del">
          <ac:chgData name="Hitendra Sisodia" userId="4be9c58b-cc19-4efc-bc91-412831d4d91e" providerId="ADAL" clId="{E3738CA7-3C32-42A7-825D-29602E6114E2}" dt="2022-12-17T10:05:30.579" v="193"/>
          <ac:inkMkLst>
            <pc:docMk/>
            <pc:sldMk cId="1948945606" sldId="671"/>
            <ac:inkMk id="8" creationId="{6A052B28-3CF4-915D-A1A7-A846EC75E978}"/>
          </ac:inkMkLst>
        </pc:inkChg>
        <pc:inkChg chg="add">
          <ac:chgData name="Hitendra Sisodia" userId="4be9c58b-cc19-4efc-bc91-412831d4d91e" providerId="ADAL" clId="{E3738CA7-3C32-42A7-825D-29602E6114E2}" dt="2022-12-19T03:03:25.005" v="1881" actId="9405"/>
          <ac:inkMkLst>
            <pc:docMk/>
            <pc:sldMk cId="1948945606" sldId="671"/>
            <ac:inkMk id="8" creationId="{9E42B403-40AB-1A74-0107-5A1EEFBC603A}"/>
          </ac:inkMkLst>
        </pc:inkChg>
        <pc:inkChg chg="add">
          <ac:chgData name="Hitendra Sisodia" userId="4be9c58b-cc19-4efc-bc91-412831d4d91e" providerId="ADAL" clId="{E3738CA7-3C32-42A7-825D-29602E6114E2}" dt="2022-12-19T03:03:28.038" v="1882" actId="9405"/>
          <ac:inkMkLst>
            <pc:docMk/>
            <pc:sldMk cId="1948945606" sldId="671"/>
            <ac:inkMk id="9" creationId="{69F94FE6-D052-A795-13C0-51096A3FA3D2}"/>
          </ac:inkMkLst>
        </pc:inkChg>
        <pc:inkChg chg="add del">
          <ac:chgData name="Hitendra Sisodia" userId="4be9c58b-cc19-4efc-bc91-412831d4d91e" providerId="ADAL" clId="{E3738CA7-3C32-42A7-825D-29602E6114E2}" dt="2022-12-17T10:05:30.579" v="194"/>
          <ac:inkMkLst>
            <pc:docMk/>
            <pc:sldMk cId="1948945606" sldId="671"/>
            <ac:inkMk id="9" creationId="{7EEA9D42-2FA0-8A5A-6DDF-9922EEFA9D07}"/>
          </ac:inkMkLst>
        </pc:inkChg>
        <pc:inkChg chg="add">
          <ac:chgData name="Hitendra Sisodia" userId="4be9c58b-cc19-4efc-bc91-412831d4d91e" providerId="ADAL" clId="{E3738CA7-3C32-42A7-825D-29602E6114E2}" dt="2022-12-17T09:54:16.893" v="171" actId="9405"/>
          <ac:inkMkLst>
            <pc:docMk/>
            <pc:sldMk cId="1948945606" sldId="671"/>
            <ac:inkMk id="10" creationId="{BA4E61E0-E3ED-5E71-1AC1-6CCA76283CAB}"/>
          </ac:inkMkLst>
        </pc:inkChg>
        <pc:inkChg chg="add">
          <ac:chgData name="Hitendra Sisodia" userId="4be9c58b-cc19-4efc-bc91-412831d4d91e" providerId="ADAL" clId="{E3738CA7-3C32-42A7-825D-29602E6114E2}" dt="2022-12-17T09:59:02.809" v="172" actId="9405"/>
          <ac:inkMkLst>
            <pc:docMk/>
            <pc:sldMk cId="1948945606" sldId="671"/>
            <ac:inkMk id="11" creationId="{467ADF79-11FE-2CDD-68F2-D90F9D31BC8C}"/>
          </ac:inkMkLst>
        </pc:inkChg>
        <pc:inkChg chg="add">
          <ac:chgData name="Hitendra Sisodia" userId="4be9c58b-cc19-4efc-bc91-412831d4d91e" providerId="ADAL" clId="{E3738CA7-3C32-42A7-825D-29602E6114E2}" dt="2022-12-17T10:00:40.017" v="173" actId="9405"/>
          <ac:inkMkLst>
            <pc:docMk/>
            <pc:sldMk cId="1948945606" sldId="671"/>
            <ac:inkMk id="12" creationId="{BC4BCB39-E336-1455-4665-44BF6F4B02F7}"/>
          </ac:inkMkLst>
        </pc:inkChg>
        <pc:inkChg chg="add">
          <ac:chgData name="Hitendra Sisodia" userId="4be9c58b-cc19-4efc-bc91-412831d4d91e" providerId="ADAL" clId="{E3738CA7-3C32-42A7-825D-29602E6114E2}" dt="2022-12-19T03:03:30.313" v="1883" actId="9405"/>
          <ac:inkMkLst>
            <pc:docMk/>
            <pc:sldMk cId="1948945606" sldId="671"/>
            <ac:inkMk id="13" creationId="{1BD62E6D-6EC6-953D-B386-B61DAF400E79}"/>
          </ac:inkMkLst>
        </pc:inkChg>
        <pc:inkChg chg="add del">
          <ac:chgData name="Hitendra Sisodia" userId="4be9c58b-cc19-4efc-bc91-412831d4d91e" providerId="ADAL" clId="{E3738CA7-3C32-42A7-825D-29602E6114E2}" dt="2022-12-17T10:05:30.579" v="192"/>
          <ac:inkMkLst>
            <pc:docMk/>
            <pc:sldMk cId="1948945606" sldId="671"/>
            <ac:inkMk id="13" creationId="{43F1A55C-A181-F2FD-96D3-CAFE2C4C19BA}"/>
          </ac:inkMkLst>
        </pc:inkChg>
        <pc:inkChg chg="add">
          <ac:chgData name="Hitendra Sisodia" userId="4be9c58b-cc19-4efc-bc91-412831d4d91e" providerId="ADAL" clId="{E3738CA7-3C32-42A7-825D-29602E6114E2}" dt="2022-12-17T10:00:47.017" v="175" actId="9405"/>
          <ac:inkMkLst>
            <pc:docMk/>
            <pc:sldMk cId="1948945606" sldId="671"/>
            <ac:inkMk id="14" creationId="{41E9D565-EBD9-B878-C12A-9F88560A8F87}"/>
          </ac:inkMkLst>
        </pc:inkChg>
        <pc:inkChg chg="add del mod">
          <ac:chgData name="Hitendra Sisodia" userId="4be9c58b-cc19-4efc-bc91-412831d4d91e" providerId="ADAL" clId="{E3738CA7-3C32-42A7-825D-29602E6114E2}" dt="2022-12-17T10:01:55.523" v="190"/>
          <ac:inkMkLst>
            <pc:docMk/>
            <pc:sldMk cId="1948945606" sldId="671"/>
            <ac:inkMk id="15" creationId="{3E54F51A-1D19-881F-0033-F25972C3DEF8}"/>
          </ac:inkMkLst>
        </pc:inkChg>
        <pc:inkChg chg="add">
          <ac:chgData name="Hitendra Sisodia" userId="4be9c58b-cc19-4efc-bc91-412831d4d91e" providerId="ADAL" clId="{E3738CA7-3C32-42A7-825D-29602E6114E2}" dt="2022-12-19T03:03:32.908" v="1884" actId="9405"/>
          <ac:inkMkLst>
            <pc:docMk/>
            <pc:sldMk cId="1948945606" sldId="671"/>
            <ac:inkMk id="15" creationId="{9BD6A198-7060-A64E-9D45-3728085DEFB9}"/>
          </ac:inkMkLst>
        </pc:inkChg>
        <pc:inkChg chg="add mod">
          <ac:chgData name="Hitendra Sisodia" userId="4be9c58b-cc19-4efc-bc91-412831d4d91e" providerId="ADAL" clId="{E3738CA7-3C32-42A7-825D-29602E6114E2}" dt="2022-12-19T03:03:38.984" v="1887"/>
          <ac:inkMkLst>
            <pc:docMk/>
            <pc:sldMk cId="1948945606" sldId="671"/>
            <ac:inkMk id="16" creationId="{B3B2F29F-D95F-73D7-15DB-FF91EE77C46D}"/>
          </ac:inkMkLst>
        </pc:inkChg>
        <pc:inkChg chg="add del mod">
          <ac:chgData name="Hitendra Sisodia" userId="4be9c58b-cc19-4efc-bc91-412831d4d91e" providerId="ADAL" clId="{E3738CA7-3C32-42A7-825D-29602E6114E2}" dt="2022-12-17T10:01:54.679" v="189"/>
          <ac:inkMkLst>
            <pc:docMk/>
            <pc:sldMk cId="1948945606" sldId="671"/>
            <ac:inkMk id="16" creationId="{DE887AFF-D89A-85F6-DC0A-46D005288214}"/>
          </ac:inkMkLst>
        </pc:inkChg>
        <pc:inkChg chg="add mod">
          <ac:chgData name="Hitendra Sisodia" userId="4be9c58b-cc19-4efc-bc91-412831d4d91e" providerId="ADAL" clId="{E3738CA7-3C32-42A7-825D-29602E6114E2}" dt="2022-12-19T03:03:38.984" v="1887"/>
          <ac:inkMkLst>
            <pc:docMk/>
            <pc:sldMk cId="1948945606" sldId="671"/>
            <ac:inkMk id="17" creationId="{6889899B-E21D-E8BC-6B32-E6A2328E16B3}"/>
          </ac:inkMkLst>
        </pc:inkChg>
        <pc:inkChg chg="add del mod">
          <ac:chgData name="Hitendra Sisodia" userId="4be9c58b-cc19-4efc-bc91-412831d4d91e" providerId="ADAL" clId="{E3738CA7-3C32-42A7-825D-29602E6114E2}" dt="2022-12-17T10:01:53.992" v="186"/>
          <ac:inkMkLst>
            <pc:docMk/>
            <pc:sldMk cId="1948945606" sldId="671"/>
            <ac:inkMk id="17" creationId="{D789A149-843D-7DCD-A097-B476A1FDBC28}"/>
          </ac:inkMkLst>
        </pc:inkChg>
        <pc:inkChg chg="add del mod">
          <ac:chgData name="Hitendra Sisodia" userId="4be9c58b-cc19-4efc-bc91-412831d4d91e" providerId="ADAL" clId="{E3738CA7-3C32-42A7-825D-29602E6114E2}" dt="2022-12-17T10:01:55.523" v="191"/>
          <ac:inkMkLst>
            <pc:docMk/>
            <pc:sldMk cId="1948945606" sldId="671"/>
            <ac:inkMk id="19" creationId="{7D89D0FD-3AE8-1496-0E77-0A1FFAB95AC0}"/>
          </ac:inkMkLst>
        </pc:inkChg>
        <pc:inkChg chg="add del mod">
          <ac:chgData name="Hitendra Sisodia" userId="4be9c58b-cc19-4efc-bc91-412831d4d91e" providerId="ADAL" clId="{E3738CA7-3C32-42A7-825D-29602E6114E2}" dt="2022-12-17T10:01:53.992" v="187"/>
          <ac:inkMkLst>
            <pc:docMk/>
            <pc:sldMk cId="1948945606" sldId="671"/>
            <ac:inkMk id="20" creationId="{6E14F275-6310-088D-13FB-E7AF5310CEF4}"/>
          </ac:inkMkLst>
        </pc:inkChg>
        <pc:inkChg chg="add mod">
          <ac:chgData name="Hitendra Sisodia" userId="4be9c58b-cc19-4efc-bc91-412831d4d91e" providerId="ADAL" clId="{E3738CA7-3C32-42A7-825D-29602E6114E2}" dt="2022-12-17T10:01:55.523" v="191"/>
          <ac:inkMkLst>
            <pc:docMk/>
            <pc:sldMk cId="1948945606" sldId="671"/>
            <ac:inkMk id="22" creationId="{4651C18D-F5A2-9096-2242-1E55772CB4AC}"/>
          </ac:inkMkLst>
        </pc:inkChg>
        <pc:inkChg chg="add del mod">
          <ac:chgData name="Hitendra Sisodia" userId="4be9c58b-cc19-4efc-bc91-412831d4d91e" providerId="ADAL" clId="{E3738CA7-3C32-42A7-825D-29602E6114E2}" dt="2022-12-17T10:01:53.992" v="188"/>
          <ac:inkMkLst>
            <pc:docMk/>
            <pc:sldMk cId="1948945606" sldId="671"/>
            <ac:inkMk id="23" creationId="{8A71D308-0E1F-0DAF-7D8A-0A8A8BF37D43}"/>
          </ac:inkMkLst>
        </pc:inkChg>
      </pc:sldChg>
      <pc:sldChg chg="addSp delSp modSp mod">
        <pc:chgData name="Hitendra Sisodia" userId="4be9c58b-cc19-4efc-bc91-412831d4d91e" providerId="ADAL" clId="{E3738CA7-3C32-42A7-825D-29602E6114E2}" dt="2022-12-19T03:04:38.896" v="1893"/>
        <pc:sldMkLst>
          <pc:docMk/>
          <pc:sldMk cId="3110663298" sldId="672"/>
        </pc:sldMkLst>
        <pc:spChg chg="mod">
          <ac:chgData name="Hitendra Sisodia" userId="4be9c58b-cc19-4efc-bc91-412831d4d91e" providerId="ADAL" clId="{E3738CA7-3C32-42A7-825D-29602E6114E2}" dt="2022-12-17T10:28:41.601" v="261" actId="20577"/>
          <ac:spMkLst>
            <pc:docMk/>
            <pc:sldMk cId="3110663298" sldId="672"/>
            <ac:spMk id="11268" creationId="{00000000-0000-0000-0000-000000000000}"/>
          </ac:spMkLst>
        </pc:spChg>
        <pc:grpChg chg="mod">
          <ac:chgData name="Hitendra Sisodia" userId="4be9c58b-cc19-4efc-bc91-412831d4d91e" providerId="ADAL" clId="{E3738CA7-3C32-42A7-825D-29602E6114E2}" dt="2022-12-19T03:04:38.896" v="1893"/>
          <ac:grpSpMkLst>
            <pc:docMk/>
            <pc:sldMk cId="3110663298" sldId="672"/>
            <ac:grpSpMk id="8" creationId="{98955B41-10D4-F54D-7ADF-D812740B7F49}"/>
          </ac:grpSpMkLst>
        </pc:grpChg>
        <pc:grpChg chg="del mod">
          <ac:chgData name="Hitendra Sisodia" userId="4be9c58b-cc19-4efc-bc91-412831d4d91e" providerId="ADAL" clId="{E3738CA7-3C32-42A7-825D-29602E6114E2}" dt="2022-12-17T10:09:45.885" v="209" actId="478"/>
          <ac:grpSpMkLst>
            <pc:docMk/>
            <pc:sldMk cId="3110663298" sldId="672"/>
            <ac:grpSpMk id="10" creationId="{735245EC-29DA-836A-E83B-76630FC55804}"/>
          </ac:grpSpMkLst>
        </pc:grpChg>
        <pc:grpChg chg="mod">
          <ac:chgData name="Hitendra Sisodia" userId="4be9c58b-cc19-4efc-bc91-412831d4d91e" providerId="ADAL" clId="{E3738CA7-3C32-42A7-825D-29602E6114E2}" dt="2022-12-17T10:21:24.686" v="224"/>
          <ac:grpSpMkLst>
            <pc:docMk/>
            <pc:sldMk cId="3110663298" sldId="672"/>
            <ac:grpSpMk id="22" creationId="{4646AA04-B7C4-00AC-F523-56608C0A3191}"/>
          </ac:grpSpMkLst>
        </pc:grpChg>
        <pc:inkChg chg="add">
          <ac:chgData name="Hitendra Sisodia" userId="4be9c58b-cc19-4efc-bc91-412831d4d91e" providerId="ADAL" clId="{E3738CA7-3C32-42A7-825D-29602E6114E2}" dt="2022-12-19T03:03:58.741" v="1888" actId="9405"/>
          <ac:inkMkLst>
            <pc:docMk/>
            <pc:sldMk cId="3110663298" sldId="672"/>
            <ac:inkMk id="2" creationId="{31582EBB-4E9C-963A-248E-443F18536D5A}"/>
          </ac:inkMkLst>
        </pc:inkChg>
        <pc:inkChg chg="add del">
          <ac:chgData name="Hitendra Sisodia" userId="4be9c58b-cc19-4efc-bc91-412831d4d91e" providerId="ADAL" clId="{E3738CA7-3C32-42A7-825D-29602E6114E2}" dt="2022-12-17T10:09:31.840" v="202"/>
          <ac:inkMkLst>
            <pc:docMk/>
            <pc:sldMk cId="3110663298" sldId="672"/>
            <ac:inkMk id="2" creationId="{EBD373AF-0B15-718A-0219-6E25BB3C39E5}"/>
          </ac:inkMkLst>
        </pc:inkChg>
        <pc:inkChg chg="add">
          <ac:chgData name="Hitendra Sisodia" userId="4be9c58b-cc19-4efc-bc91-412831d4d91e" providerId="ADAL" clId="{E3738CA7-3C32-42A7-825D-29602E6114E2}" dt="2022-12-19T03:04:01.928" v="1889" actId="9405"/>
          <ac:inkMkLst>
            <pc:docMk/>
            <pc:sldMk cId="3110663298" sldId="672"/>
            <ac:inkMk id="3" creationId="{12FABDD7-316F-6C90-24A9-C3BB11A62337}"/>
          </ac:inkMkLst>
        </pc:inkChg>
        <pc:inkChg chg="add del">
          <ac:chgData name="Hitendra Sisodia" userId="4be9c58b-cc19-4efc-bc91-412831d4d91e" providerId="ADAL" clId="{E3738CA7-3C32-42A7-825D-29602E6114E2}" dt="2022-12-17T10:09:32.221" v="203"/>
          <ac:inkMkLst>
            <pc:docMk/>
            <pc:sldMk cId="3110663298" sldId="672"/>
            <ac:inkMk id="3" creationId="{249FB2FE-5909-5373-D11A-68969B182CB7}"/>
          </ac:inkMkLst>
        </pc:inkChg>
        <pc:inkChg chg="add">
          <ac:chgData name="Hitendra Sisodia" userId="4be9c58b-cc19-4efc-bc91-412831d4d91e" providerId="ADAL" clId="{E3738CA7-3C32-42A7-825D-29602E6114E2}" dt="2022-12-19T03:04:03.726" v="1890" actId="9405"/>
          <ac:inkMkLst>
            <pc:docMk/>
            <pc:sldMk cId="3110663298" sldId="672"/>
            <ac:inkMk id="4" creationId="{03DF13F5-F332-F262-CAF8-50B7E12C79BE}"/>
          </ac:inkMkLst>
        </pc:inkChg>
        <pc:inkChg chg="add del">
          <ac:chgData name="Hitendra Sisodia" userId="4be9c58b-cc19-4efc-bc91-412831d4d91e" providerId="ADAL" clId="{E3738CA7-3C32-42A7-825D-29602E6114E2}" dt="2022-12-17T10:09:32.815" v="204"/>
          <ac:inkMkLst>
            <pc:docMk/>
            <pc:sldMk cId="3110663298" sldId="672"/>
            <ac:inkMk id="4" creationId="{52EBD651-6CF5-125E-EE7B-70229FFFAF1B}"/>
          </ac:inkMkLst>
        </pc:inkChg>
        <pc:inkChg chg="add">
          <ac:chgData name="Hitendra Sisodia" userId="4be9c58b-cc19-4efc-bc91-412831d4d91e" providerId="ADAL" clId="{E3738CA7-3C32-42A7-825D-29602E6114E2}" dt="2022-12-17T10:08:44.904" v="199" actId="9405"/>
          <ac:inkMkLst>
            <pc:docMk/>
            <pc:sldMk cId="3110663298" sldId="672"/>
            <ac:inkMk id="5" creationId="{06415FCD-6D88-4C6D-4DD9-1EBEA073FCD8}"/>
          </ac:inkMkLst>
        </pc:inkChg>
        <pc:inkChg chg="add del">
          <ac:chgData name="Hitendra Sisodia" userId="4be9c58b-cc19-4efc-bc91-412831d4d91e" providerId="ADAL" clId="{E3738CA7-3C32-42A7-825D-29602E6114E2}" dt="2022-12-17T10:09:31.215" v="201"/>
          <ac:inkMkLst>
            <pc:docMk/>
            <pc:sldMk cId="3110663298" sldId="672"/>
            <ac:inkMk id="6" creationId="{35CEAE1E-3F8D-3260-A93A-26C7B98C9EAF}"/>
          </ac:inkMkLst>
        </pc:inkChg>
        <pc:inkChg chg="add mod">
          <ac:chgData name="Hitendra Sisodia" userId="4be9c58b-cc19-4efc-bc91-412831d4d91e" providerId="ADAL" clId="{E3738CA7-3C32-42A7-825D-29602E6114E2}" dt="2022-12-19T03:04:38.896" v="1893"/>
          <ac:inkMkLst>
            <pc:docMk/>
            <pc:sldMk cId="3110663298" sldId="672"/>
            <ac:inkMk id="6" creationId="{F35080BC-DFD1-6CC8-F951-E00DF67E2288}"/>
          </ac:inkMkLst>
        </pc:inkChg>
        <pc:inkChg chg="add mod">
          <ac:chgData name="Hitendra Sisodia" userId="4be9c58b-cc19-4efc-bc91-412831d4d91e" providerId="ADAL" clId="{E3738CA7-3C32-42A7-825D-29602E6114E2}" dt="2022-12-19T03:04:38.896" v="1893"/>
          <ac:inkMkLst>
            <pc:docMk/>
            <pc:sldMk cId="3110663298" sldId="672"/>
            <ac:inkMk id="7" creationId="{4153FD97-FC7F-2407-FA85-5669BE126E2A}"/>
          </ac:inkMkLst>
        </pc:inkChg>
        <pc:inkChg chg="add del">
          <ac:chgData name="Hitendra Sisodia" userId="4be9c58b-cc19-4efc-bc91-412831d4d91e" providerId="ADAL" clId="{E3738CA7-3C32-42A7-825D-29602E6114E2}" dt="2022-12-17T10:09:45.885" v="209" actId="478"/>
          <ac:inkMkLst>
            <pc:docMk/>
            <pc:sldMk cId="3110663298" sldId="672"/>
            <ac:inkMk id="7" creationId="{A759FF29-2C12-4B22-99EC-80A359A8897F}"/>
          </ac:inkMkLst>
        </pc:inkChg>
        <pc:inkChg chg="add del mod topLvl">
          <ac:chgData name="Hitendra Sisodia" userId="4be9c58b-cc19-4efc-bc91-412831d4d91e" providerId="ADAL" clId="{E3738CA7-3C32-42A7-825D-29602E6114E2}" dt="2022-12-17T10:09:45.885" v="209" actId="478"/>
          <ac:inkMkLst>
            <pc:docMk/>
            <pc:sldMk cId="3110663298" sldId="672"/>
            <ac:inkMk id="8" creationId="{30886CE3-0A8B-1F1A-F81F-B440A99B679E}"/>
          </ac:inkMkLst>
        </pc:inkChg>
        <pc:inkChg chg="add del mod topLvl">
          <ac:chgData name="Hitendra Sisodia" userId="4be9c58b-cc19-4efc-bc91-412831d4d91e" providerId="ADAL" clId="{E3738CA7-3C32-42A7-825D-29602E6114E2}" dt="2022-12-17T10:09:45.885" v="209" actId="478"/>
          <ac:inkMkLst>
            <pc:docMk/>
            <pc:sldMk cId="3110663298" sldId="672"/>
            <ac:inkMk id="9" creationId="{61B3BD97-F973-2C7F-8DCD-5A5A76748110}"/>
          </ac:inkMkLst>
        </pc:inkChg>
        <pc:inkChg chg="add">
          <ac:chgData name="Hitendra Sisodia" userId="4be9c58b-cc19-4efc-bc91-412831d4d91e" providerId="ADAL" clId="{E3738CA7-3C32-42A7-825D-29602E6114E2}" dt="2022-12-17T10:09:54.680" v="210" actId="9405"/>
          <ac:inkMkLst>
            <pc:docMk/>
            <pc:sldMk cId="3110663298" sldId="672"/>
            <ac:inkMk id="11" creationId="{7B3E3323-B8BE-74DF-C958-33509114D99C}"/>
          </ac:inkMkLst>
        </pc:inkChg>
        <pc:inkChg chg="add del">
          <ac:chgData name="Hitendra Sisodia" userId="4be9c58b-cc19-4efc-bc91-412831d4d91e" providerId="ADAL" clId="{E3738CA7-3C32-42A7-825D-29602E6114E2}" dt="2022-12-17T10:13:13.133" v="212"/>
          <ac:inkMkLst>
            <pc:docMk/>
            <pc:sldMk cId="3110663298" sldId="672"/>
            <ac:inkMk id="12" creationId="{3C3400EC-F96B-CF3D-35EF-3698BF4FCE40}"/>
          </ac:inkMkLst>
        </pc:inkChg>
        <pc:inkChg chg="add">
          <ac:chgData name="Hitendra Sisodia" userId="4be9c58b-cc19-4efc-bc91-412831d4d91e" providerId="ADAL" clId="{E3738CA7-3C32-42A7-825D-29602E6114E2}" dt="2022-12-17T10:13:48.943" v="213" actId="9405"/>
          <ac:inkMkLst>
            <pc:docMk/>
            <pc:sldMk cId="3110663298" sldId="672"/>
            <ac:inkMk id="13" creationId="{91DC029C-B5AE-E446-8BE3-4FCC2B25BB33}"/>
          </ac:inkMkLst>
        </pc:inkChg>
        <pc:inkChg chg="add">
          <ac:chgData name="Hitendra Sisodia" userId="4be9c58b-cc19-4efc-bc91-412831d4d91e" providerId="ADAL" clId="{E3738CA7-3C32-42A7-825D-29602E6114E2}" dt="2022-12-17T10:17:31.641" v="214" actId="9405"/>
          <ac:inkMkLst>
            <pc:docMk/>
            <pc:sldMk cId="3110663298" sldId="672"/>
            <ac:inkMk id="14" creationId="{3BBD5F36-E487-D577-C96B-7C95157A9D59}"/>
          </ac:inkMkLst>
        </pc:inkChg>
        <pc:inkChg chg="add">
          <ac:chgData name="Hitendra Sisodia" userId="4be9c58b-cc19-4efc-bc91-412831d4d91e" providerId="ADAL" clId="{E3738CA7-3C32-42A7-825D-29602E6114E2}" dt="2022-12-17T10:17:34.521" v="215" actId="9405"/>
          <ac:inkMkLst>
            <pc:docMk/>
            <pc:sldMk cId="3110663298" sldId="672"/>
            <ac:inkMk id="15" creationId="{2CA30497-5A4C-3129-A877-1CDD71317ABD}"/>
          </ac:inkMkLst>
        </pc:inkChg>
        <pc:inkChg chg="add del">
          <ac:chgData name="Hitendra Sisodia" userId="4be9c58b-cc19-4efc-bc91-412831d4d91e" providerId="ADAL" clId="{E3738CA7-3C32-42A7-825D-29602E6114E2}" dt="2022-12-17T10:21:26.031" v="229" actId="9405"/>
          <ac:inkMkLst>
            <pc:docMk/>
            <pc:sldMk cId="3110663298" sldId="672"/>
            <ac:inkMk id="16" creationId="{E60D7324-B624-5C44-932E-5F43497BD35D}"/>
          </ac:inkMkLst>
        </pc:inkChg>
        <pc:inkChg chg="add del">
          <ac:chgData name="Hitendra Sisodia" userId="4be9c58b-cc19-4efc-bc91-412831d4d91e" providerId="ADAL" clId="{E3738CA7-3C32-42A7-825D-29602E6114E2}" dt="2022-12-17T10:21:25.828" v="228" actId="9405"/>
          <ac:inkMkLst>
            <pc:docMk/>
            <pc:sldMk cId="3110663298" sldId="672"/>
            <ac:inkMk id="17" creationId="{6FEA9AC8-690D-4138-82F9-C8E00CA27BC9}"/>
          </ac:inkMkLst>
        </pc:inkChg>
        <pc:inkChg chg="add del mod">
          <ac:chgData name="Hitendra Sisodia" userId="4be9c58b-cc19-4efc-bc91-412831d4d91e" providerId="ADAL" clId="{E3738CA7-3C32-42A7-825D-29602E6114E2}" dt="2022-12-17T10:21:25.625" v="227" actId="9405"/>
          <ac:inkMkLst>
            <pc:docMk/>
            <pc:sldMk cId="3110663298" sldId="672"/>
            <ac:inkMk id="18" creationId="{0C1953DD-130D-6229-0F3F-B99FB0237C42}"/>
          </ac:inkMkLst>
        </pc:inkChg>
        <pc:inkChg chg="add del mod">
          <ac:chgData name="Hitendra Sisodia" userId="4be9c58b-cc19-4efc-bc91-412831d4d91e" providerId="ADAL" clId="{E3738CA7-3C32-42A7-825D-29602E6114E2}" dt="2022-12-17T10:21:25.390" v="226" actId="9405"/>
          <ac:inkMkLst>
            <pc:docMk/>
            <pc:sldMk cId="3110663298" sldId="672"/>
            <ac:inkMk id="19" creationId="{5CB102E1-ADAB-EFE4-9AFB-0B3DA84703B9}"/>
          </ac:inkMkLst>
        </pc:inkChg>
        <pc:inkChg chg="add del mod">
          <ac:chgData name="Hitendra Sisodia" userId="4be9c58b-cc19-4efc-bc91-412831d4d91e" providerId="ADAL" clId="{E3738CA7-3C32-42A7-825D-29602E6114E2}" dt="2022-12-17T10:21:24.984" v="225" actId="9405"/>
          <ac:inkMkLst>
            <pc:docMk/>
            <pc:sldMk cId="3110663298" sldId="672"/>
            <ac:inkMk id="20" creationId="{FCC8AE53-87A9-1B3B-B32B-EC58637CE44C}"/>
          </ac:inkMkLst>
        </pc:inkChg>
        <pc:inkChg chg="add del mod">
          <ac:chgData name="Hitendra Sisodia" userId="4be9c58b-cc19-4efc-bc91-412831d4d91e" providerId="ADAL" clId="{E3738CA7-3C32-42A7-825D-29602E6114E2}" dt="2022-12-17T10:21:24.686" v="224"/>
          <ac:inkMkLst>
            <pc:docMk/>
            <pc:sldMk cId="3110663298" sldId="672"/>
            <ac:inkMk id="21" creationId="{9DB68F09-45C8-D537-96E9-0CD779520F29}"/>
          </ac:inkMkLst>
        </pc:inkChg>
      </pc:sldChg>
      <pc:sldChg chg="addSp delSp modSp mod">
        <pc:chgData name="Hitendra Sisodia" userId="4be9c58b-cc19-4efc-bc91-412831d4d91e" providerId="ADAL" clId="{E3738CA7-3C32-42A7-825D-29602E6114E2}" dt="2022-12-19T03:07:20.021" v="1898" actId="9405"/>
        <pc:sldMkLst>
          <pc:docMk/>
          <pc:sldMk cId="1148788339" sldId="673"/>
        </pc:sldMkLst>
        <pc:grpChg chg="del mod">
          <ac:chgData name="Hitendra Sisodia" userId="4be9c58b-cc19-4efc-bc91-412831d4d91e" providerId="ADAL" clId="{E3738CA7-3C32-42A7-825D-29602E6114E2}" dt="2022-12-17T10:39:57.205" v="270" actId="478"/>
          <ac:grpSpMkLst>
            <pc:docMk/>
            <pc:sldMk cId="1148788339" sldId="673"/>
            <ac:grpSpMk id="9" creationId="{618625B0-0459-7FBC-262A-DD44F37B92D6}"/>
          </ac:grpSpMkLst>
        </pc:grpChg>
        <pc:inkChg chg="add">
          <ac:chgData name="Hitendra Sisodia" userId="4be9c58b-cc19-4efc-bc91-412831d4d91e" providerId="ADAL" clId="{E3738CA7-3C32-42A7-825D-29602E6114E2}" dt="2022-12-19T03:07:12.725" v="1894" actId="9405"/>
          <ac:inkMkLst>
            <pc:docMk/>
            <pc:sldMk cId="1148788339" sldId="673"/>
            <ac:inkMk id="2" creationId="{05D6C711-1318-D941-52E5-D5E29EA5ED3E}"/>
          </ac:inkMkLst>
        </pc:inkChg>
        <pc:inkChg chg="add del">
          <ac:chgData name="Hitendra Sisodia" userId="4be9c58b-cc19-4efc-bc91-412831d4d91e" providerId="ADAL" clId="{E3738CA7-3C32-42A7-825D-29602E6114E2}" dt="2022-12-17T10:39:57.205" v="270" actId="478"/>
          <ac:inkMkLst>
            <pc:docMk/>
            <pc:sldMk cId="1148788339" sldId="673"/>
            <ac:inkMk id="2" creationId="{764B6B30-0D42-8C1B-4C27-C3ED7AA44745}"/>
          </ac:inkMkLst>
        </pc:inkChg>
        <pc:inkChg chg="add">
          <ac:chgData name="Hitendra Sisodia" userId="4be9c58b-cc19-4efc-bc91-412831d4d91e" providerId="ADAL" clId="{E3738CA7-3C32-42A7-825D-29602E6114E2}" dt="2022-12-17T10:35:25.272" v="263" actId="9405"/>
          <ac:inkMkLst>
            <pc:docMk/>
            <pc:sldMk cId="1148788339" sldId="673"/>
            <ac:inkMk id="3" creationId="{66628A54-BE73-A09D-773C-01C68EE018A2}"/>
          </ac:inkMkLst>
        </pc:inkChg>
        <pc:inkChg chg="add del">
          <ac:chgData name="Hitendra Sisodia" userId="4be9c58b-cc19-4efc-bc91-412831d4d91e" providerId="ADAL" clId="{E3738CA7-3C32-42A7-825D-29602E6114E2}" dt="2022-12-17T10:39:57.205" v="270" actId="478"/>
          <ac:inkMkLst>
            <pc:docMk/>
            <pc:sldMk cId="1148788339" sldId="673"/>
            <ac:inkMk id="4" creationId="{4CA06CF6-BB22-4C7B-7E9D-9AC3C833FFC3}"/>
          </ac:inkMkLst>
        </pc:inkChg>
        <pc:inkChg chg="add">
          <ac:chgData name="Hitendra Sisodia" userId="4be9c58b-cc19-4efc-bc91-412831d4d91e" providerId="ADAL" clId="{E3738CA7-3C32-42A7-825D-29602E6114E2}" dt="2022-12-19T03:07:15.260" v="1895" actId="9405"/>
          <ac:inkMkLst>
            <pc:docMk/>
            <pc:sldMk cId="1148788339" sldId="673"/>
            <ac:inkMk id="4" creationId="{A7D9C43A-BA82-5810-A847-EB5CD08E529E}"/>
          </ac:inkMkLst>
        </pc:inkChg>
        <pc:inkChg chg="add">
          <ac:chgData name="Hitendra Sisodia" userId="4be9c58b-cc19-4efc-bc91-412831d4d91e" providerId="ADAL" clId="{E3738CA7-3C32-42A7-825D-29602E6114E2}" dt="2022-12-19T03:07:17.079" v="1896" actId="9405"/>
          <ac:inkMkLst>
            <pc:docMk/>
            <pc:sldMk cId="1148788339" sldId="673"/>
            <ac:inkMk id="5" creationId="{32C35696-38D3-74D6-5794-84D051CD2E3F}"/>
          </ac:inkMkLst>
        </pc:inkChg>
        <pc:inkChg chg="add del">
          <ac:chgData name="Hitendra Sisodia" userId="4be9c58b-cc19-4efc-bc91-412831d4d91e" providerId="ADAL" clId="{E3738CA7-3C32-42A7-825D-29602E6114E2}" dt="2022-12-17T10:39:57.205" v="270" actId="478"/>
          <ac:inkMkLst>
            <pc:docMk/>
            <pc:sldMk cId="1148788339" sldId="673"/>
            <ac:inkMk id="5" creationId="{3E6F57F3-8221-294D-390E-0C99EEA7788C}"/>
          </ac:inkMkLst>
        </pc:inkChg>
        <pc:inkChg chg="add">
          <ac:chgData name="Hitendra Sisodia" userId="4be9c58b-cc19-4efc-bc91-412831d4d91e" providerId="ADAL" clId="{E3738CA7-3C32-42A7-825D-29602E6114E2}" dt="2022-12-19T03:07:19.005" v="1897" actId="9405"/>
          <ac:inkMkLst>
            <pc:docMk/>
            <pc:sldMk cId="1148788339" sldId="673"/>
            <ac:inkMk id="6" creationId="{65608E27-DDE2-6D2F-F590-107E05B0CCAB}"/>
          </ac:inkMkLst>
        </pc:inkChg>
        <pc:inkChg chg="add del">
          <ac:chgData name="Hitendra Sisodia" userId="4be9c58b-cc19-4efc-bc91-412831d4d91e" providerId="ADAL" clId="{E3738CA7-3C32-42A7-825D-29602E6114E2}" dt="2022-12-17T10:39:57.205" v="270" actId="478"/>
          <ac:inkMkLst>
            <pc:docMk/>
            <pc:sldMk cId="1148788339" sldId="673"/>
            <ac:inkMk id="6" creationId="{872FC6C8-7D6E-A898-E448-3EF41B140971}"/>
          </ac:inkMkLst>
        </pc:inkChg>
        <pc:inkChg chg="add">
          <ac:chgData name="Hitendra Sisodia" userId="4be9c58b-cc19-4efc-bc91-412831d4d91e" providerId="ADAL" clId="{E3738CA7-3C32-42A7-825D-29602E6114E2}" dt="2022-12-19T03:07:20.021" v="1898" actId="9405"/>
          <ac:inkMkLst>
            <pc:docMk/>
            <pc:sldMk cId="1148788339" sldId="673"/>
            <ac:inkMk id="7" creationId="{B614387C-86C2-7542-BFAD-801812F23655}"/>
          </ac:inkMkLst>
        </pc:inkChg>
        <pc:inkChg chg="add del mod topLvl">
          <ac:chgData name="Hitendra Sisodia" userId="4be9c58b-cc19-4efc-bc91-412831d4d91e" providerId="ADAL" clId="{E3738CA7-3C32-42A7-825D-29602E6114E2}" dt="2022-12-17T10:39:57.205" v="270" actId="478"/>
          <ac:inkMkLst>
            <pc:docMk/>
            <pc:sldMk cId="1148788339" sldId="673"/>
            <ac:inkMk id="7" creationId="{BCA134CF-8D82-F53D-D579-F843F136ABBA}"/>
          </ac:inkMkLst>
        </pc:inkChg>
        <pc:inkChg chg="add del mod topLvl">
          <ac:chgData name="Hitendra Sisodia" userId="4be9c58b-cc19-4efc-bc91-412831d4d91e" providerId="ADAL" clId="{E3738CA7-3C32-42A7-825D-29602E6114E2}" dt="2022-12-17T10:39:57.205" v="270" actId="478"/>
          <ac:inkMkLst>
            <pc:docMk/>
            <pc:sldMk cId="1148788339" sldId="673"/>
            <ac:inkMk id="8" creationId="{CA779E58-5F35-A3DE-6DF0-A56341F1B7B3}"/>
          </ac:inkMkLst>
        </pc:inkChg>
      </pc:sldChg>
      <pc:sldChg chg="addSp delSp modSp mod">
        <pc:chgData name="Hitendra Sisodia" userId="4be9c58b-cc19-4efc-bc91-412831d4d91e" providerId="ADAL" clId="{E3738CA7-3C32-42A7-825D-29602E6114E2}" dt="2022-12-19T03:08:16.875" v="1908"/>
        <pc:sldMkLst>
          <pc:docMk/>
          <pc:sldMk cId="796022524" sldId="674"/>
        </pc:sldMkLst>
        <pc:spChg chg="mod">
          <ac:chgData name="Hitendra Sisodia" userId="4be9c58b-cc19-4efc-bc91-412831d4d91e" providerId="ADAL" clId="{E3738CA7-3C32-42A7-825D-29602E6114E2}" dt="2022-12-17T11:03:35.309" v="414" actId="20577"/>
          <ac:spMkLst>
            <pc:docMk/>
            <pc:sldMk cId="796022524" sldId="674"/>
            <ac:spMk id="11268" creationId="{00000000-0000-0000-0000-000000000000}"/>
          </ac:spMkLst>
        </pc:spChg>
        <pc:grpChg chg="del mod">
          <ac:chgData name="Hitendra Sisodia" userId="4be9c58b-cc19-4efc-bc91-412831d4d91e" providerId="ADAL" clId="{E3738CA7-3C32-42A7-825D-29602E6114E2}" dt="2022-12-17T10:50:17.859" v="275"/>
          <ac:grpSpMkLst>
            <pc:docMk/>
            <pc:sldMk cId="796022524" sldId="674"/>
            <ac:grpSpMk id="4" creationId="{A7427AF9-057D-4016-E53D-73C56200562E}"/>
          </ac:grpSpMkLst>
        </pc:grpChg>
        <pc:grpChg chg="mod">
          <ac:chgData name="Hitendra Sisodia" userId="4be9c58b-cc19-4efc-bc91-412831d4d91e" providerId="ADAL" clId="{E3738CA7-3C32-42A7-825D-29602E6114E2}" dt="2022-12-17T11:02:50.400" v="376"/>
          <ac:grpSpMkLst>
            <pc:docMk/>
            <pc:sldMk cId="796022524" sldId="674"/>
            <ac:grpSpMk id="13" creationId="{60392143-8CDB-811F-8D8B-5881FF1575E3}"/>
          </ac:grpSpMkLst>
        </pc:grpChg>
        <pc:grpChg chg="mod">
          <ac:chgData name="Hitendra Sisodia" userId="4be9c58b-cc19-4efc-bc91-412831d4d91e" providerId="ADAL" clId="{E3738CA7-3C32-42A7-825D-29602E6114E2}" dt="2022-12-17T11:03:15.425" v="381"/>
          <ac:grpSpMkLst>
            <pc:docMk/>
            <pc:sldMk cId="796022524" sldId="674"/>
            <ac:grpSpMk id="18" creationId="{1ACCBC70-42B5-77AB-82EF-4DFD8E5ABE1C}"/>
          </ac:grpSpMkLst>
        </pc:grpChg>
        <pc:grpChg chg="del mod">
          <ac:chgData name="Hitendra Sisodia" userId="4be9c58b-cc19-4efc-bc91-412831d4d91e" providerId="ADAL" clId="{E3738CA7-3C32-42A7-825D-29602E6114E2}" dt="2022-12-19T03:08:16.875" v="1908"/>
          <ac:grpSpMkLst>
            <pc:docMk/>
            <pc:sldMk cId="796022524" sldId="674"/>
            <ac:grpSpMk id="20" creationId="{7B758201-AF60-6549-97C8-D630DF9711B8}"/>
          </ac:grpSpMkLst>
        </pc:grpChg>
        <pc:grpChg chg="mod">
          <ac:chgData name="Hitendra Sisodia" userId="4be9c58b-cc19-4efc-bc91-412831d4d91e" providerId="ADAL" clId="{E3738CA7-3C32-42A7-825D-29602E6114E2}" dt="2022-12-19T03:08:16.875" v="1908"/>
          <ac:grpSpMkLst>
            <pc:docMk/>
            <pc:sldMk cId="796022524" sldId="674"/>
            <ac:grpSpMk id="23" creationId="{E35C6751-8F0F-65BF-9817-8435FA3EB879}"/>
          </ac:grpSpMkLst>
        </pc:grpChg>
        <pc:inkChg chg="add del mod">
          <ac:chgData name="Hitendra Sisodia" userId="4be9c58b-cc19-4efc-bc91-412831d4d91e" providerId="ADAL" clId="{E3738CA7-3C32-42A7-825D-29602E6114E2}" dt="2022-12-17T10:50:17.859" v="275"/>
          <ac:inkMkLst>
            <pc:docMk/>
            <pc:sldMk cId="796022524" sldId="674"/>
            <ac:inkMk id="2" creationId="{05261F2A-3CA9-073F-162E-9DAD885595BA}"/>
          </ac:inkMkLst>
        </pc:inkChg>
        <pc:inkChg chg="add mod">
          <ac:chgData name="Hitendra Sisodia" userId="4be9c58b-cc19-4efc-bc91-412831d4d91e" providerId="ADAL" clId="{E3738CA7-3C32-42A7-825D-29602E6114E2}" dt="2022-12-19T03:08:16.875" v="1908"/>
          <ac:inkMkLst>
            <pc:docMk/>
            <pc:sldMk cId="796022524" sldId="674"/>
            <ac:inkMk id="2" creationId="{63535467-18D2-8ED6-BC5F-932F6CAEE82A}"/>
          </ac:inkMkLst>
        </pc:inkChg>
        <pc:inkChg chg="add mod">
          <ac:chgData name="Hitendra Sisodia" userId="4be9c58b-cc19-4efc-bc91-412831d4d91e" providerId="ADAL" clId="{E3738CA7-3C32-42A7-825D-29602E6114E2}" dt="2022-12-19T03:08:16.875" v="1908"/>
          <ac:inkMkLst>
            <pc:docMk/>
            <pc:sldMk cId="796022524" sldId="674"/>
            <ac:inkMk id="3" creationId="{832D9216-2BCB-D9C4-94A3-4E7C63CFDB4C}"/>
          </ac:inkMkLst>
        </pc:inkChg>
        <pc:inkChg chg="add del mod">
          <ac:chgData name="Hitendra Sisodia" userId="4be9c58b-cc19-4efc-bc91-412831d4d91e" providerId="ADAL" clId="{E3738CA7-3C32-42A7-825D-29602E6114E2}" dt="2022-12-17T10:50:17.859" v="276"/>
          <ac:inkMkLst>
            <pc:docMk/>
            <pc:sldMk cId="796022524" sldId="674"/>
            <ac:inkMk id="3" creationId="{90D7D8CB-B764-5D93-0820-775D4BC8C4AE}"/>
          </ac:inkMkLst>
        </pc:inkChg>
        <pc:inkChg chg="add mod">
          <ac:chgData name="Hitendra Sisodia" userId="4be9c58b-cc19-4efc-bc91-412831d4d91e" providerId="ADAL" clId="{E3738CA7-3C32-42A7-825D-29602E6114E2}" dt="2022-12-19T03:08:16.875" v="1908"/>
          <ac:inkMkLst>
            <pc:docMk/>
            <pc:sldMk cId="796022524" sldId="674"/>
            <ac:inkMk id="4" creationId="{711895F2-194F-C805-9950-4871AB26F7CE}"/>
          </ac:inkMkLst>
        </pc:inkChg>
        <pc:inkChg chg="add mod">
          <ac:chgData name="Hitendra Sisodia" userId="4be9c58b-cc19-4efc-bc91-412831d4d91e" providerId="ADAL" clId="{E3738CA7-3C32-42A7-825D-29602E6114E2}" dt="2022-12-19T03:08:16.875" v="1908"/>
          <ac:inkMkLst>
            <pc:docMk/>
            <pc:sldMk cId="796022524" sldId="674"/>
            <ac:inkMk id="5" creationId="{17CC25CF-D46E-4E4B-9B19-50E0736A7DA7}"/>
          </ac:inkMkLst>
        </pc:inkChg>
        <pc:inkChg chg="add del">
          <ac:chgData name="Hitendra Sisodia" userId="4be9c58b-cc19-4efc-bc91-412831d4d91e" providerId="ADAL" clId="{E3738CA7-3C32-42A7-825D-29602E6114E2}" dt="2022-12-17T10:50:28.117" v="277"/>
          <ac:inkMkLst>
            <pc:docMk/>
            <pc:sldMk cId="796022524" sldId="674"/>
            <ac:inkMk id="5" creationId="{19B7D05B-E00D-8702-B5B7-8CB648652474}"/>
          </ac:inkMkLst>
        </pc:inkChg>
        <pc:inkChg chg="add">
          <ac:chgData name="Hitendra Sisodia" userId="4be9c58b-cc19-4efc-bc91-412831d4d91e" providerId="ADAL" clId="{E3738CA7-3C32-42A7-825D-29602E6114E2}" dt="2022-12-19T03:07:38.278" v="1903" actId="9405"/>
          <ac:inkMkLst>
            <pc:docMk/>
            <pc:sldMk cId="796022524" sldId="674"/>
            <ac:inkMk id="6" creationId="{13B174E1-C28F-3908-736E-2B42EC066065}"/>
          </ac:inkMkLst>
        </pc:inkChg>
        <pc:inkChg chg="add del">
          <ac:chgData name="Hitendra Sisodia" userId="4be9c58b-cc19-4efc-bc91-412831d4d91e" providerId="ADAL" clId="{E3738CA7-3C32-42A7-825D-29602E6114E2}" dt="2022-12-17T10:57:16.924" v="293"/>
          <ac:inkMkLst>
            <pc:docMk/>
            <pc:sldMk cId="796022524" sldId="674"/>
            <ac:inkMk id="6" creationId="{DDB35AE9-BEB2-28CF-BE34-52D414EE9A99}"/>
          </ac:inkMkLst>
        </pc:inkChg>
        <pc:inkChg chg="add">
          <ac:chgData name="Hitendra Sisodia" userId="4be9c58b-cc19-4efc-bc91-412831d4d91e" providerId="ADAL" clId="{E3738CA7-3C32-42A7-825D-29602E6114E2}" dt="2022-12-17T10:57:32.706" v="294" actId="9405"/>
          <ac:inkMkLst>
            <pc:docMk/>
            <pc:sldMk cId="796022524" sldId="674"/>
            <ac:inkMk id="7" creationId="{E837FCAD-1E3F-258E-7FF9-BEA5C6B1AC7E}"/>
          </ac:inkMkLst>
        </pc:inkChg>
        <pc:inkChg chg="add">
          <ac:chgData name="Hitendra Sisodia" userId="4be9c58b-cc19-4efc-bc91-412831d4d91e" providerId="ADAL" clId="{E3738CA7-3C32-42A7-825D-29602E6114E2}" dt="2022-12-17T10:57:35.182" v="295" actId="9405"/>
          <ac:inkMkLst>
            <pc:docMk/>
            <pc:sldMk cId="796022524" sldId="674"/>
            <ac:inkMk id="8" creationId="{5FDC7FE3-06B5-36D6-3224-E967EE9185B5}"/>
          </ac:inkMkLst>
        </pc:inkChg>
        <pc:inkChg chg="add">
          <ac:chgData name="Hitendra Sisodia" userId="4be9c58b-cc19-4efc-bc91-412831d4d91e" providerId="ADAL" clId="{E3738CA7-3C32-42A7-825D-29602E6114E2}" dt="2022-12-17T11:02:16.227" v="372" actId="9405"/>
          <ac:inkMkLst>
            <pc:docMk/>
            <pc:sldMk cId="796022524" sldId="674"/>
            <ac:inkMk id="9" creationId="{09760666-CD10-AC89-FDEA-9FB619EDBD71}"/>
          </ac:inkMkLst>
        </pc:inkChg>
        <pc:inkChg chg="add mod">
          <ac:chgData name="Hitendra Sisodia" userId="4be9c58b-cc19-4efc-bc91-412831d4d91e" providerId="ADAL" clId="{E3738CA7-3C32-42A7-825D-29602E6114E2}" dt="2022-12-17T11:02:50.400" v="376"/>
          <ac:inkMkLst>
            <pc:docMk/>
            <pc:sldMk cId="796022524" sldId="674"/>
            <ac:inkMk id="10" creationId="{5FE67BA1-C2B4-7B41-B537-0E2ED3119305}"/>
          </ac:inkMkLst>
        </pc:inkChg>
        <pc:inkChg chg="add mod">
          <ac:chgData name="Hitendra Sisodia" userId="4be9c58b-cc19-4efc-bc91-412831d4d91e" providerId="ADAL" clId="{E3738CA7-3C32-42A7-825D-29602E6114E2}" dt="2022-12-17T11:02:50.400" v="376"/>
          <ac:inkMkLst>
            <pc:docMk/>
            <pc:sldMk cId="796022524" sldId="674"/>
            <ac:inkMk id="11" creationId="{A8F5E6E4-7337-FB8C-EA1A-ECD1B6F39791}"/>
          </ac:inkMkLst>
        </pc:inkChg>
        <pc:inkChg chg="add mod">
          <ac:chgData name="Hitendra Sisodia" userId="4be9c58b-cc19-4efc-bc91-412831d4d91e" providerId="ADAL" clId="{E3738CA7-3C32-42A7-825D-29602E6114E2}" dt="2022-12-17T11:02:50.400" v="376"/>
          <ac:inkMkLst>
            <pc:docMk/>
            <pc:sldMk cId="796022524" sldId="674"/>
            <ac:inkMk id="12" creationId="{40FCB800-D44D-5281-208C-80BCD6681005}"/>
          </ac:inkMkLst>
        </pc:inkChg>
        <pc:inkChg chg="add">
          <ac:chgData name="Hitendra Sisodia" userId="4be9c58b-cc19-4efc-bc91-412831d4d91e" providerId="ADAL" clId="{E3738CA7-3C32-42A7-825D-29602E6114E2}" dt="2022-12-17T11:02:57.026" v="377" actId="9405"/>
          <ac:inkMkLst>
            <pc:docMk/>
            <pc:sldMk cId="796022524" sldId="674"/>
            <ac:inkMk id="14" creationId="{53753235-9AD3-4545-57A4-00A8FEC31C44}"/>
          </ac:inkMkLst>
        </pc:inkChg>
        <pc:inkChg chg="add mod">
          <ac:chgData name="Hitendra Sisodia" userId="4be9c58b-cc19-4efc-bc91-412831d4d91e" providerId="ADAL" clId="{E3738CA7-3C32-42A7-825D-29602E6114E2}" dt="2022-12-17T11:03:15.425" v="381"/>
          <ac:inkMkLst>
            <pc:docMk/>
            <pc:sldMk cId="796022524" sldId="674"/>
            <ac:inkMk id="15" creationId="{4E647C96-139D-8156-D876-35BC5B360F5E}"/>
          </ac:inkMkLst>
        </pc:inkChg>
        <pc:inkChg chg="add mod">
          <ac:chgData name="Hitendra Sisodia" userId="4be9c58b-cc19-4efc-bc91-412831d4d91e" providerId="ADAL" clId="{E3738CA7-3C32-42A7-825D-29602E6114E2}" dt="2022-12-17T11:03:15.425" v="381"/>
          <ac:inkMkLst>
            <pc:docMk/>
            <pc:sldMk cId="796022524" sldId="674"/>
            <ac:inkMk id="16" creationId="{08CF208B-94B6-F817-1BB9-51B37DB23776}"/>
          </ac:inkMkLst>
        </pc:inkChg>
        <pc:inkChg chg="add mod">
          <ac:chgData name="Hitendra Sisodia" userId="4be9c58b-cc19-4efc-bc91-412831d4d91e" providerId="ADAL" clId="{E3738CA7-3C32-42A7-825D-29602E6114E2}" dt="2022-12-17T11:03:15.425" v="381"/>
          <ac:inkMkLst>
            <pc:docMk/>
            <pc:sldMk cId="796022524" sldId="674"/>
            <ac:inkMk id="17" creationId="{B51FD3D9-A801-D97E-32CE-11D71208655B}"/>
          </ac:inkMkLst>
        </pc:inkChg>
        <pc:inkChg chg="add">
          <ac:chgData name="Hitendra Sisodia" userId="4be9c58b-cc19-4efc-bc91-412831d4d91e" providerId="ADAL" clId="{E3738CA7-3C32-42A7-825D-29602E6114E2}" dt="2022-12-19T03:07:40.877" v="1904" actId="9405"/>
          <ac:inkMkLst>
            <pc:docMk/>
            <pc:sldMk cId="796022524" sldId="674"/>
            <ac:inkMk id="19" creationId="{8E4B3863-08EC-A3F4-240C-63C952D80EC1}"/>
          </ac:inkMkLst>
        </pc:inkChg>
        <pc:inkChg chg="add">
          <ac:chgData name="Hitendra Sisodia" userId="4be9c58b-cc19-4efc-bc91-412831d4d91e" providerId="ADAL" clId="{E3738CA7-3C32-42A7-825D-29602E6114E2}" dt="2022-12-19T03:07:42.959" v="1906" actId="9405"/>
          <ac:inkMkLst>
            <pc:docMk/>
            <pc:sldMk cId="796022524" sldId="674"/>
            <ac:inkMk id="21" creationId="{0804BC93-FB54-79A7-A894-00914094FC56}"/>
          </ac:inkMkLst>
        </pc:inkChg>
        <pc:inkChg chg="add mod">
          <ac:chgData name="Hitendra Sisodia" userId="4be9c58b-cc19-4efc-bc91-412831d4d91e" providerId="ADAL" clId="{E3738CA7-3C32-42A7-825D-29602E6114E2}" dt="2022-12-19T03:08:16.875" v="1908"/>
          <ac:inkMkLst>
            <pc:docMk/>
            <pc:sldMk cId="796022524" sldId="674"/>
            <ac:inkMk id="22" creationId="{DFB7DD6D-77C8-5DB9-42F3-482B97FBC637}"/>
          </ac:inkMkLst>
        </pc:inkChg>
      </pc:sldChg>
      <pc:sldChg chg="addSp delSp modSp mod">
        <pc:chgData name="Hitendra Sisodia" userId="4be9c58b-cc19-4efc-bc91-412831d4d91e" providerId="ADAL" clId="{E3738CA7-3C32-42A7-825D-29602E6114E2}" dt="2022-12-19T03:09:03.175" v="1917" actId="9405"/>
        <pc:sldMkLst>
          <pc:docMk/>
          <pc:sldMk cId="833878207" sldId="675"/>
        </pc:sldMkLst>
        <pc:grpChg chg="del mod">
          <ac:chgData name="Hitendra Sisodia" userId="4be9c58b-cc19-4efc-bc91-412831d4d91e" providerId="ADAL" clId="{E3738CA7-3C32-42A7-825D-29602E6114E2}" dt="2022-12-19T03:08:47.388" v="1913" actId="478"/>
          <ac:grpSpMkLst>
            <pc:docMk/>
            <pc:sldMk cId="833878207" sldId="675"/>
            <ac:grpSpMk id="6" creationId="{81718A79-A77D-43AB-287F-6B80BCD83D9C}"/>
          </ac:grpSpMkLst>
        </pc:grpChg>
        <pc:inkChg chg="add del">
          <ac:chgData name="Hitendra Sisodia" userId="4be9c58b-cc19-4efc-bc91-412831d4d91e" providerId="ADAL" clId="{E3738CA7-3C32-42A7-825D-29602E6114E2}" dt="2022-12-19T03:08:47.388" v="1913" actId="478"/>
          <ac:inkMkLst>
            <pc:docMk/>
            <pc:sldMk cId="833878207" sldId="675"/>
            <ac:inkMk id="2" creationId="{5F64A99C-4C01-C6F5-489F-1EEE6683F405}"/>
          </ac:inkMkLst>
        </pc:inkChg>
        <pc:inkChg chg="add del">
          <ac:chgData name="Hitendra Sisodia" userId="4be9c58b-cc19-4efc-bc91-412831d4d91e" providerId="ADAL" clId="{E3738CA7-3C32-42A7-825D-29602E6114E2}" dt="2022-12-19T03:08:47.388" v="1913" actId="478"/>
          <ac:inkMkLst>
            <pc:docMk/>
            <pc:sldMk cId="833878207" sldId="675"/>
            <ac:inkMk id="3" creationId="{F1686DE6-1EC4-ADDC-D82F-2261847193AF}"/>
          </ac:inkMkLst>
        </pc:inkChg>
        <pc:inkChg chg="add del mod topLvl">
          <ac:chgData name="Hitendra Sisodia" userId="4be9c58b-cc19-4efc-bc91-412831d4d91e" providerId="ADAL" clId="{E3738CA7-3C32-42A7-825D-29602E6114E2}" dt="2022-12-19T03:08:47.388" v="1913" actId="478"/>
          <ac:inkMkLst>
            <pc:docMk/>
            <pc:sldMk cId="833878207" sldId="675"/>
            <ac:inkMk id="4" creationId="{71EB64F3-9A33-BE9E-84A1-7F72EA9173FB}"/>
          </ac:inkMkLst>
        </pc:inkChg>
        <pc:inkChg chg="add del mod topLvl">
          <ac:chgData name="Hitendra Sisodia" userId="4be9c58b-cc19-4efc-bc91-412831d4d91e" providerId="ADAL" clId="{E3738CA7-3C32-42A7-825D-29602E6114E2}" dt="2022-12-19T03:08:47.388" v="1913" actId="478"/>
          <ac:inkMkLst>
            <pc:docMk/>
            <pc:sldMk cId="833878207" sldId="675"/>
            <ac:inkMk id="5" creationId="{F219A2F0-F375-F6D7-7FB4-85EBF56744DC}"/>
          </ac:inkMkLst>
        </pc:inkChg>
        <pc:inkChg chg="add del">
          <ac:chgData name="Hitendra Sisodia" userId="4be9c58b-cc19-4efc-bc91-412831d4d91e" providerId="ADAL" clId="{E3738CA7-3C32-42A7-825D-29602E6114E2}" dt="2022-12-19T03:08:47.388" v="1913" actId="478"/>
          <ac:inkMkLst>
            <pc:docMk/>
            <pc:sldMk cId="833878207" sldId="675"/>
            <ac:inkMk id="7" creationId="{23D918F5-4E5A-2EB8-CEC0-BE46F0DD4153}"/>
          </ac:inkMkLst>
        </pc:inkChg>
        <pc:inkChg chg="add del">
          <ac:chgData name="Hitendra Sisodia" userId="4be9c58b-cc19-4efc-bc91-412831d4d91e" providerId="ADAL" clId="{E3738CA7-3C32-42A7-825D-29602E6114E2}" dt="2022-12-19T03:08:47.388" v="1913" actId="478"/>
          <ac:inkMkLst>
            <pc:docMk/>
            <pc:sldMk cId="833878207" sldId="675"/>
            <ac:inkMk id="8" creationId="{C9D4618D-8285-4B45-1DBC-53505368F02E}"/>
          </ac:inkMkLst>
        </pc:inkChg>
        <pc:inkChg chg="add del">
          <ac:chgData name="Hitendra Sisodia" userId="4be9c58b-cc19-4efc-bc91-412831d4d91e" providerId="ADAL" clId="{E3738CA7-3C32-42A7-825D-29602E6114E2}" dt="2022-12-17T11:30:18.214" v="422"/>
          <ac:inkMkLst>
            <pc:docMk/>
            <pc:sldMk cId="833878207" sldId="675"/>
            <ac:inkMk id="8" creationId="{D1AC40AE-8E33-8271-4A72-5CDE863985E0}"/>
          </ac:inkMkLst>
        </pc:inkChg>
        <pc:inkChg chg="add del">
          <ac:chgData name="Hitendra Sisodia" userId="4be9c58b-cc19-4efc-bc91-412831d4d91e" providerId="ADAL" clId="{E3738CA7-3C32-42A7-825D-29602E6114E2}" dt="2022-12-19T03:08:47.388" v="1913" actId="478"/>
          <ac:inkMkLst>
            <pc:docMk/>
            <pc:sldMk cId="833878207" sldId="675"/>
            <ac:inkMk id="9" creationId="{210E0836-5913-2CA5-5324-D8CCC78CEA03}"/>
          </ac:inkMkLst>
        </pc:inkChg>
        <pc:inkChg chg="add del">
          <ac:chgData name="Hitendra Sisodia" userId="4be9c58b-cc19-4efc-bc91-412831d4d91e" providerId="ADAL" clId="{E3738CA7-3C32-42A7-825D-29602E6114E2}" dt="2022-12-19T03:08:47.388" v="1913" actId="478"/>
          <ac:inkMkLst>
            <pc:docMk/>
            <pc:sldMk cId="833878207" sldId="675"/>
            <ac:inkMk id="10" creationId="{F1E90F7F-BE84-DC6D-09BF-6D8BC7D41C9A}"/>
          </ac:inkMkLst>
        </pc:inkChg>
        <pc:inkChg chg="add del">
          <ac:chgData name="Hitendra Sisodia" userId="4be9c58b-cc19-4efc-bc91-412831d4d91e" providerId="ADAL" clId="{E3738CA7-3C32-42A7-825D-29602E6114E2}" dt="2022-12-19T03:08:47.388" v="1913" actId="478"/>
          <ac:inkMkLst>
            <pc:docMk/>
            <pc:sldMk cId="833878207" sldId="675"/>
            <ac:inkMk id="11" creationId="{71D691F6-2A0C-2C6C-292D-4BBF3EDA2B13}"/>
          </ac:inkMkLst>
        </pc:inkChg>
        <pc:inkChg chg="add">
          <ac:chgData name="Hitendra Sisodia" userId="4be9c58b-cc19-4efc-bc91-412831d4d91e" providerId="ADAL" clId="{E3738CA7-3C32-42A7-825D-29602E6114E2}" dt="2022-12-19T03:08:52.573" v="1914" actId="9405"/>
          <ac:inkMkLst>
            <pc:docMk/>
            <pc:sldMk cId="833878207" sldId="675"/>
            <ac:inkMk id="12" creationId="{BF2DF8DD-0DBE-3611-D8F0-DAAEF813A7C1}"/>
          </ac:inkMkLst>
        </pc:inkChg>
        <pc:inkChg chg="add">
          <ac:chgData name="Hitendra Sisodia" userId="4be9c58b-cc19-4efc-bc91-412831d4d91e" providerId="ADAL" clId="{E3738CA7-3C32-42A7-825D-29602E6114E2}" dt="2022-12-19T03:08:56.578" v="1915" actId="9405"/>
          <ac:inkMkLst>
            <pc:docMk/>
            <pc:sldMk cId="833878207" sldId="675"/>
            <ac:inkMk id="13" creationId="{FC193D46-B5ED-6677-F0D2-86E08D8E1A5B}"/>
          </ac:inkMkLst>
        </pc:inkChg>
        <pc:inkChg chg="add">
          <ac:chgData name="Hitendra Sisodia" userId="4be9c58b-cc19-4efc-bc91-412831d4d91e" providerId="ADAL" clId="{E3738CA7-3C32-42A7-825D-29602E6114E2}" dt="2022-12-19T03:09:02.597" v="1916" actId="9405"/>
          <ac:inkMkLst>
            <pc:docMk/>
            <pc:sldMk cId="833878207" sldId="675"/>
            <ac:inkMk id="14" creationId="{4B86A396-1EF9-284A-C001-A19C149A0B01}"/>
          </ac:inkMkLst>
        </pc:inkChg>
        <pc:inkChg chg="add">
          <ac:chgData name="Hitendra Sisodia" userId="4be9c58b-cc19-4efc-bc91-412831d4d91e" providerId="ADAL" clId="{E3738CA7-3C32-42A7-825D-29602E6114E2}" dt="2022-12-19T03:09:03.175" v="1917" actId="9405"/>
          <ac:inkMkLst>
            <pc:docMk/>
            <pc:sldMk cId="833878207" sldId="675"/>
            <ac:inkMk id="15" creationId="{D33AD25E-313C-7D50-12B3-E04EDBF815A6}"/>
          </ac:inkMkLst>
        </pc:inkChg>
      </pc:sldChg>
      <pc:sldChg chg="addSp delSp modSp mod">
        <pc:chgData name="Hitendra Sisodia" userId="4be9c58b-cc19-4efc-bc91-412831d4d91e" providerId="ADAL" clId="{E3738CA7-3C32-42A7-825D-29602E6114E2}" dt="2022-12-19T03:09:25.670" v="1924" actId="478"/>
        <pc:sldMkLst>
          <pc:docMk/>
          <pc:sldMk cId="1047946065" sldId="676"/>
        </pc:sldMkLst>
        <pc:spChg chg="mod">
          <ac:chgData name="Hitendra Sisodia" userId="4be9c58b-cc19-4efc-bc91-412831d4d91e" providerId="ADAL" clId="{E3738CA7-3C32-42A7-825D-29602E6114E2}" dt="2022-12-17T11:35:40.966" v="499" actId="20577"/>
          <ac:spMkLst>
            <pc:docMk/>
            <pc:sldMk cId="1047946065" sldId="676"/>
            <ac:spMk id="11268" creationId="{00000000-0000-0000-0000-000000000000}"/>
          </ac:spMkLst>
        </pc:spChg>
        <pc:grpChg chg="del mod">
          <ac:chgData name="Hitendra Sisodia" userId="4be9c58b-cc19-4efc-bc91-412831d4d91e" providerId="ADAL" clId="{E3738CA7-3C32-42A7-825D-29602E6114E2}" dt="2022-12-19T03:09:25.670" v="1924" actId="478"/>
          <ac:grpSpMkLst>
            <pc:docMk/>
            <pc:sldMk cId="1047946065" sldId="676"/>
            <ac:grpSpMk id="8" creationId="{200A498D-0B36-479A-2A66-085C9ACF4951}"/>
          </ac:grpSpMkLst>
        </pc:grpChg>
        <pc:grpChg chg="del mod">
          <ac:chgData name="Hitendra Sisodia" userId="4be9c58b-cc19-4efc-bc91-412831d4d91e" providerId="ADAL" clId="{E3738CA7-3C32-42A7-825D-29602E6114E2}" dt="2022-12-17T11:32:00.516" v="440"/>
          <ac:grpSpMkLst>
            <pc:docMk/>
            <pc:sldMk cId="1047946065" sldId="676"/>
            <ac:grpSpMk id="8" creationId="{43FA95E7-0605-F9A2-EF90-7EE787C8D00E}"/>
          </ac:grpSpMkLst>
        </pc:grpChg>
        <pc:grpChg chg="del mod">
          <ac:chgData name="Hitendra Sisodia" userId="4be9c58b-cc19-4efc-bc91-412831d4d91e" providerId="ADAL" clId="{E3738CA7-3C32-42A7-825D-29602E6114E2}" dt="2022-12-17T11:32:00.516" v="438"/>
          <ac:grpSpMkLst>
            <pc:docMk/>
            <pc:sldMk cId="1047946065" sldId="676"/>
            <ac:grpSpMk id="11" creationId="{A0CCDC60-30BF-420C-E0CA-976E7A3D3F6D}"/>
          </ac:grpSpMkLst>
        </pc:grpChg>
        <pc:inkChg chg="add del">
          <ac:chgData name="Hitendra Sisodia" userId="4be9c58b-cc19-4efc-bc91-412831d4d91e" providerId="ADAL" clId="{E3738CA7-3C32-42A7-825D-29602E6114E2}" dt="2022-12-19T03:09:25.670" v="1924" actId="478"/>
          <ac:inkMkLst>
            <pc:docMk/>
            <pc:sldMk cId="1047946065" sldId="676"/>
            <ac:inkMk id="2" creationId="{1432A9B6-0CF8-0CE0-17B5-57DC41092554}"/>
          </ac:inkMkLst>
        </pc:inkChg>
        <pc:inkChg chg="add del">
          <ac:chgData name="Hitendra Sisodia" userId="4be9c58b-cc19-4efc-bc91-412831d4d91e" providerId="ADAL" clId="{E3738CA7-3C32-42A7-825D-29602E6114E2}" dt="2022-12-17T11:32:00.516" v="437"/>
          <ac:inkMkLst>
            <pc:docMk/>
            <pc:sldMk cId="1047946065" sldId="676"/>
            <ac:inkMk id="2" creationId="{D968AA27-393F-D7A0-E487-529F3C6D74FC}"/>
          </ac:inkMkLst>
        </pc:inkChg>
        <pc:inkChg chg="add del">
          <ac:chgData name="Hitendra Sisodia" userId="4be9c58b-cc19-4efc-bc91-412831d4d91e" providerId="ADAL" clId="{E3738CA7-3C32-42A7-825D-29602E6114E2}" dt="2022-12-19T03:09:25.670" v="1924" actId="478"/>
          <ac:inkMkLst>
            <pc:docMk/>
            <pc:sldMk cId="1047946065" sldId="676"/>
            <ac:inkMk id="3" creationId="{75FA628B-4F72-6CD0-84E7-D20E11184A39}"/>
          </ac:inkMkLst>
        </pc:inkChg>
        <pc:inkChg chg="add del mod">
          <ac:chgData name="Hitendra Sisodia" userId="4be9c58b-cc19-4efc-bc91-412831d4d91e" providerId="ADAL" clId="{E3738CA7-3C32-42A7-825D-29602E6114E2}" dt="2022-12-17T11:32:00.516" v="438"/>
          <ac:inkMkLst>
            <pc:docMk/>
            <pc:sldMk cId="1047946065" sldId="676"/>
            <ac:inkMk id="3" creationId="{F5AFBB7F-F1E8-BB53-D5B2-53D28B60E60E}"/>
          </ac:inkMkLst>
        </pc:inkChg>
        <pc:inkChg chg="add del mod">
          <ac:chgData name="Hitendra Sisodia" userId="4be9c58b-cc19-4efc-bc91-412831d4d91e" providerId="ADAL" clId="{E3738CA7-3C32-42A7-825D-29602E6114E2}" dt="2022-12-17T11:32:00.516" v="441"/>
          <ac:inkMkLst>
            <pc:docMk/>
            <pc:sldMk cId="1047946065" sldId="676"/>
            <ac:inkMk id="4" creationId="{0BD8DE5E-8C5E-05C0-7F53-6CB857AEFA05}"/>
          </ac:inkMkLst>
        </pc:inkChg>
        <pc:inkChg chg="add del">
          <ac:chgData name="Hitendra Sisodia" userId="4be9c58b-cc19-4efc-bc91-412831d4d91e" providerId="ADAL" clId="{E3738CA7-3C32-42A7-825D-29602E6114E2}" dt="2022-12-19T03:09:25.670" v="1924" actId="478"/>
          <ac:inkMkLst>
            <pc:docMk/>
            <pc:sldMk cId="1047946065" sldId="676"/>
            <ac:inkMk id="4" creationId="{84BF9AC4-2A81-2BF0-E5AC-D0B1718D8931}"/>
          </ac:inkMkLst>
        </pc:inkChg>
        <pc:inkChg chg="add del">
          <ac:chgData name="Hitendra Sisodia" userId="4be9c58b-cc19-4efc-bc91-412831d4d91e" providerId="ADAL" clId="{E3738CA7-3C32-42A7-825D-29602E6114E2}" dt="2022-12-17T11:32:00.516" v="439"/>
          <ac:inkMkLst>
            <pc:docMk/>
            <pc:sldMk cId="1047946065" sldId="676"/>
            <ac:inkMk id="5" creationId="{2EDED4E0-86C7-0611-25EE-2A43781BA9C8}"/>
          </ac:inkMkLst>
        </pc:inkChg>
        <pc:inkChg chg="add del mod topLvl">
          <ac:chgData name="Hitendra Sisodia" userId="4be9c58b-cc19-4efc-bc91-412831d4d91e" providerId="ADAL" clId="{E3738CA7-3C32-42A7-825D-29602E6114E2}" dt="2022-12-19T03:09:25.670" v="1924" actId="478"/>
          <ac:inkMkLst>
            <pc:docMk/>
            <pc:sldMk cId="1047946065" sldId="676"/>
            <ac:inkMk id="5" creationId="{941245EF-0F02-F5A3-2DB1-C0ECB07B08A5}"/>
          </ac:inkMkLst>
        </pc:inkChg>
        <pc:inkChg chg="add del mod">
          <ac:chgData name="Hitendra Sisodia" userId="4be9c58b-cc19-4efc-bc91-412831d4d91e" providerId="ADAL" clId="{E3738CA7-3C32-42A7-825D-29602E6114E2}" dt="2022-12-19T03:09:25.670" v="1924" actId="478"/>
          <ac:inkMkLst>
            <pc:docMk/>
            <pc:sldMk cId="1047946065" sldId="676"/>
            <ac:inkMk id="6" creationId="{A1B9FAE1-339A-9A34-145D-1DF25EB53562}"/>
          </ac:inkMkLst>
        </pc:inkChg>
        <pc:inkChg chg="add del mod">
          <ac:chgData name="Hitendra Sisodia" userId="4be9c58b-cc19-4efc-bc91-412831d4d91e" providerId="ADAL" clId="{E3738CA7-3C32-42A7-825D-29602E6114E2}" dt="2022-12-17T11:32:00.516" v="440"/>
          <ac:inkMkLst>
            <pc:docMk/>
            <pc:sldMk cId="1047946065" sldId="676"/>
            <ac:inkMk id="7" creationId="{1CB157C2-2043-9C60-D5DC-FA66634DD154}"/>
          </ac:inkMkLst>
        </pc:inkChg>
        <pc:inkChg chg="add del mod topLvl">
          <ac:chgData name="Hitendra Sisodia" userId="4be9c58b-cc19-4efc-bc91-412831d4d91e" providerId="ADAL" clId="{E3738CA7-3C32-42A7-825D-29602E6114E2}" dt="2022-12-19T03:09:25.670" v="1924" actId="478"/>
          <ac:inkMkLst>
            <pc:docMk/>
            <pc:sldMk cId="1047946065" sldId="676"/>
            <ac:inkMk id="7" creationId="{68540BDB-5F94-568A-1B93-3150FABA638C}"/>
          </ac:inkMkLst>
        </pc:inkChg>
        <pc:inkChg chg="add del">
          <ac:chgData name="Hitendra Sisodia" userId="4be9c58b-cc19-4efc-bc91-412831d4d91e" providerId="ADAL" clId="{E3738CA7-3C32-42A7-825D-29602E6114E2}" dt="2022-12-17T11:32:05.936" v="442"/>
          <ac:inkMkLst>
            <pc:docMk/>
            <pc:sldMk cId="1047946065" sldId="676"/>
            <ac:inkMk id="9" creationId="{0FC64ED7-7D82-6EF7-CBBD-B1122B4E4449}"/>
          </ac:inkMkLst>
        </pc:inkChg>
        <pc:inkChg chg="add del mod">
          <ac:chgData name="Hitendra Sisodia" userId="4be9c58b-cc19-4efc-bc91-412831d4d91e" providerId="ADAL" clId="{E3738CA7-3C32-42A7-825D-29602E6114E2}" dt="2022-12-17T11:32:00.516" v="436"/>
          <ac:inkMkLst>
            <pc:docMk/>
            <pc:sldMk cId="1047946065" sldId="676"/>
            <ac:inkMk id="10" creationId="{678B0664-5DB1-B216-F90E-B4A28B0710F0}"/>
          </ac:inkMkLst>
        </pc:inkChg>
        <pc:inkChg chg="add del">
          <ac:chgData name="Hitendra Sisodia" userId="4be9c58b-cc19-4efc-bc91-412831d4d91e" providerId="ADAL" clId="{E3738CA7-3C32-42A7-825D-29602E6114E2}" dt="2022-12-17T11:49:37.423" v="504"/>
          <ac:inkMkLst>
            <pc:docMk/>
            <pc:sldMk cId="1047946065" sldId="676"/>
            <ac:inkMk id="12" creationId="{1A9991CD-E874-9F79-038A-6E1DB6D916D3}"/>
          </ac:inkMkLst>
        </pc:inkChg>
        <pc:inkChg chg="add del">
          <ac:chgData name="Hitendra Sisodia" userId="4be9c58b-cc19-4efc-bc91-412831d4d91e" providerId="ADAL" clId="{E3738CA7-3C32-42A7-825D-29602E6114E2}" dt="2022-12-17T11:49:37.423" v="505"/>
          <ac:inkMkLst>
            <pc:docMk/>
            <pc:sldMk cId="1047946065" sldId="676"/>
            <ac:inkMk id="13" creationId="{194B79CC-CB1C-0874-AC8C-40A8618320B0}"/>
          </ac:inkMkLst>
        </pc:inkChg>
        <pc:inkChg chg="add del">
          <ac:chgData name="Hitendra Sisodia" userId="4be9c58b-cc19-4efc-bc91-412831d4d91e" providerId="ADAL" clId="{E3738CA7-3C32-42A7-825D-29602E6114E2}" dt="2022-12-17T11:49:37.423" v="503"/>
          <ac:inkMkLst>
            <pc:docMk/>
            <pc:sldMk cId="1047946065" sldId="676"/>
            <ac:inkMk id="14" creationId="{FF649C19-9881-FAFF-E90F-641822795CA4}"/>
          </ac:inkMkLst>
        </pc:inkChg>
        <pc:inkChg chg="add del">
          <ac:chgData name="Hitendra Sisodia" userId="4be9c58b-cc19-4efc-bc91-412831d4d91e" providerId="ADAL" clId="{E3738CA7-3C32-42A7-825D-29602E6114E2}" dt="2022-12-19T03:09:25.670" v="1924" actId="478"/>
          <ac:inkMkLst>
            <pc:docMk/>
            <pc:sldMk cId="1047946065" sldId="676"/>
            <ac:inkMk id="15" creationId="{10348BCE-1D91-578A-60B6-407538D450B1}"/>
          </ac:inkMkLst>
        </pc:inkChg>
        <pc:inkChg chg="add del">
          <ac:chgData name="Hitendra Sisodia" userId="4be9c58b-cc19-4efc-bc91-412831d4d91e" providerId="ADAL" clId="{E3738CA7-3C32-42A7-825D-29602E6114E2}" dt="2022-12-19T03:09:25.670" v="1924" actId="478"/>
          <ac:inkMkLst>
            <pc:docMk/>
            <pc:sldMk cId="1047946065" sldId="676"/>
            <ac:inkMk id="16" creationId="{0F968AD7-A458-BCAA-BC1C-571E507E56E6}"/>
          </ac:inkMkLst>
        </pc:inkChg>
      </pc:sldChg>
      <pc:sldChg chg="addSp delSp modSp mod">
        <pc:chgData name="Hitendra Sisodia" userId="4be9c58b-cc19-4efc-bc91-412831d4d91e" providerId="ADAL" clId="{E3738CA7-3C32-42A7-825D-29602E6114E2}" dt="2022-12-19T03:12:50.992" v="1931" actId="9405"/>
        <pc:sldMkLst>
          <pc:docMk/>
          <pc:sldMk cId="1669238169" sldId="677"/>
        </pc:sldMkLst>
        <pc:grpChg chg="del mod">
          <ac:chgData name="Hitendra Sisodia" userId="4be9c58b-cc19-4efc-bc91-412831d4d91e" providerId="ADAL" clId="{E3738CA7-3C32-42A7-825D-29602E6114E2}" dt="2022-12-17T11:52:12.392" v="512"/>
          <ac:grpSpMkLst>
            <pc:docMk/>
            <pc:sldMk cId="1669238169" sldId="677"/>
            <ac:grpSpMk id="5" creationId="{611FEB96-FAD1-8950-8BE9-21DF961E2BD5}"/>
          </ac:grpSpMkLst>
        </pc:grpChg>
        <pc:grpChg chg="mod">
          <ac:chgData name="Hitendra Sisodia" userId="4be9c58b-cc19-4efc-bc91-412831d4d91e" providerId="ADAL" clId="{E3738CA7-3C32-42A7-825D-29602E6114E2}" dt="2022-12-17T11:56:20.185" v="520"/>
          <ac:grpSpMkLst>
            <pc:docMk/>
            <pc:sldMk cId="1669238169" sldId="677"/>
            <ac:grpSpMk id="12" creationId="{D7F5B621-621A-A8C1-929A-0B62745A1E1C}"/>
          </ac:grpSpMkLst>
        </pc:grpChg>
        <pc:inkChg chg="add">
          <ac:chgData name="Hitendra Sisodia" userId="4be9c58b-cc19-4efc-bc91-412831d4d91e" providerId="ADAL" clId="{E3738CA7-3C32-42A7-825D-29602E6114E2}" dt="2022-12-17T11:52:07.566" v="508" actId="9405"/>
          <ac:inkMkLst>
            <pc:docMk/>
            <pc:sldMk cId="1669238169" sldId="677"/>
            <ac:inkMk id="2" creationId="{4EEC1D0A-6614-D387-281D-632FBC57A120}"/>
          </ac:inkMkLst>
        </pc:inkChg>
        <pc:inkChg chg="add">
          <ac:chgData name="Hitendra Sisodia" userId="4be9c58b-cc19-4efc-bc91-412831d4d91e" providerId="ADAL" clId="{E3738CA7-3C32-42A7-825D-29602E6114E2}" dt="2022-12-19T03:11:59.771" v="1925" actId="9405"/>
          <ac:inkMkLst>
            <pc:docMk/>
            <pc:sldMk cId="1669238169" sldId="677"/>
            <ac:inkMk id="3" creationId="{8EA358DF-DDE6-E561-6F37-488DC99ACCCD}"/>
          </ac:inkMkLst>
        </pc:inkChg>
        <pc:inkChg chg="add del mod">
          <ac:chgData name="Hitendra Sisodia" userId="4be9c58b-cc19-4efc-bc91-412831d4d91e" providerId="ADAL" clId="{E3738CA7-3C32-42A7-825D-29602E6114E2}" dt="2022-12-17T11:52:12.392" v="513"/>
          <ac:inkMkLst>
            <pc:docMk/>
            <pc:sldMk cId="1669238169" sldId="677"/>
            <ac:inkMk id="3" creationId="{B4B85334-C56A-9E4B-995F-5C15A6A87130}"/>
          </ac:inkMkLst>
        </pc:inkChg>
        <pc:inkChg chg="add del mod">
          <ac:chgData name="Hitendra Sisodia" userId="4be9c58b-cc19-4efc-bc91-412831d4d91e" providerId="ADAL" clId="{E3738CA7-3C32-42A7-825D-29602E6114E2}" dt="2022-12-17T11:52:12.392" v="512"/>
          <ac:inkMkLst>
            <pc:docMk/>
            <pc:sldMk cId="1669238169" sldId="677"/>
            <ac:inkMk id="4" creationId="{0791C840-814C-9663-9B4D-124C56430F63}"/>
          </ac:inkMkLst>
        </pc:inkChg>
        <pc:inkChg chg="add">
          <ac:chgData name="Hitendra Sisodia" userId="4be9c58b-cc19-4efc-bc91-412831d4d91e" providerId="ADAL" clId="{E3738CA7-3C32-42A7-825D-29602E6114E2}" dt="2022-12-19T03:12:00.978" v="1926" actId="9405"/>
          <ac:inkMkLst>
            <pc:docMk/>
            <pc:sldMk cId="1669238169" sldId="677"/>
            <ac:inkMk id="4" creationId="{5D43C7A6-F74F-1828-7424-971DEEFEEE6F}"/>
          </ac:inkMkLst>
        </pc:inkChg>
        <pc:inkChg chg="add">
          <ac:chgData name="Hitendra Sisodia" userId="4be9c58b-cc19-4efc-bc91-412831d4d91e" providerId="ADAL" clId="{E3738CA7-3C32-42A7-825D-29602E6114E2}" dt="2022-12-19T03:12:03.025" v="1927" actId="9405"/>
          <ac:inkMkLst>
            <pc:docMk/>
            <pc:sldMk cId="1669238169" sldId="677"/>
            <ac:inkMk id="5" creationId="{7F129609-ADD7-BA8C-891A-422723565AB4}"/>
          </ac:inkMkLst>
        </pc:inkChg>
        <pc:inkChg chg="add">
          <ac:chgData name="Hitendra Sisodia" userId="4be9c58b-cc19-4efc-bc91-412831d4d91e" providerId="ADAL" clId="{E3738CA7-3C32-42A7-825D-29602E6114E2}" dt="2022-12-17T11:53:03.251" v="514" actId="9405"/>
          <ac:inkMkLst>
            <pc:docMk/>
            <pc:sldMk cId="1669238169" sldId="677"/>
            <ac:inkMk id="6" creationId="{82B60C54-04E2-392E-7BBB-C4E88245C61D}"/>
          </ac:inkMkLst>
        </pc:inkChg>
        <pc:inkChg chg="add">
          <ac:chgData name="Hitendra Sisodia" userId="4be9c58b-cc19-4efc-bc91-412831d4d91e" providerId="ADAL" clId="{E3738CA7-3C32-42A7-825D-29602E6114E2}" dt="2022-12-17T11:53:06.099" v="515" actId="9405"/>
          <ac:inkMkLst>
            <pc:docMk/>
            <pc:sldMk cId="1669238169" sldId="677"/>
            <ac:inkMk id="7" creationId="{421E47F9-CFE8-1C40-320F-9B7C4FC4FBD0}"/>
          </ac:inkMkLst>
        </pc:inkChg>
        <pc:inkChg chg="add">
          <ac:chgData name="Hitendra Sisodia" userId="4be9c58b-cc19-4efc-bc91-412831d4d91e" providerId="ADAL" clId="{E3738CA7-3C32-42A7-825D-29602E6114E2}" dt="2022-12-17T11:53:08.332" v="516" actId="9405"/>
          <ac:inkMkLst>
            <pc:docMk/>
            <pc:sldMk cId="1669238169" sldId="677"/>
            <ac:inkMk id="8" creationId="{3BC35D0C-9C56-8365-6B28-4D1679E8D603}"/>
          </ac:inkMkLst>
        </pc:inkChg>
        <pc:inkChg chg="add">
          <ac:chgData name="Hitendra Sisodia" userId="4be9c58b-cc19-4efc-bc91-412831d4d91e" providerId="ADAL" clId="{E3738CA7-3C32-42A7-825D-29602E6114E2}" dt="2022-12-17T11:56:12.231" v="517" actId="9405"/>
          <ac:inkMkLst>
            <pc:docMk/>
            <pc:sldMk cId="1669238169" sldId="677"/>
            <ac:inkMk id="9" creationId="{63E788F9-9443-959C-D1F8-2A1D6DB5EBBD}"/>
          </ac:inkMkLst>
        </pc:inkChg>
        <pc:inkChg chg="add mod">
          <ac:chgData name="Hitendra Sisodia" userId="4be9c58b-cc19-4efc-bc91-412831d4d91e" providerId="ADAL" clId="{E3738CA7-3C32-42A7-825D-29602E6114E2}" dt="2022-12-17T11:56:20.185" v="520"/>
          <ac:inkMkLst>
            <pc:docMk/>
            <pc:sldMk cId="1669238169" sldId="677"/>
            <ac:inkMk id="10" creationId="{A87CB561-057D-E414-B5C6-042EF0ACE2F9}"/>
          </ac:inkMkLst>
        </pc:inkChg>
        <pc:inkChg chg="add mod">
          <ac:chgData name="Hitendra Sisodia" userId="4be9c58b-cc19-4efc-bc91-412831d4d91e" providerId="ADAL" clId="{E3738CA7-3C32-42A7-825D-29602E6114E2}" dt="2022-12-17T11:56:20.185" v="520"/>
          <ac:inkMkLst>
            <pc:docMk/>
            <pc:sldMk cId="1669238169" sldId="677"/>
            <ac:inkMk id="11" creationId="{96D0FB2B-E610-E3D3-75EB-5F2C19C82FE5}"/>
          </ac:inkMkLst>
        </pc:inkChg>
        <pc:inkChg chg="add">
          <ac:chgData name="Hitendra Sisodia" userId="4be9c58b-cc19-4efc-bc91-412831d4d91e" providerId="ADAL" clId="{E3738CA7-3C32-42A7-825D-29602E6114E2}" dt="2022-12-19T03:12:04.641" v="1928" actId="9405"/>
          <ac:inkMkLst>
            <pc:docMk/>
            <pc:sldMk cId="1669238169" sldId="677"/>
            <ac:inkMk id="13" creationId="{6C846E1F-C513-3AB1-E8C7-214EE8BB0F2B}"/>
          </ac:inkMkLst>
        </pc:inkChg>
        <pc:inkChg chg="add">
          <ac:chgData name="Hitendra Sisodia" userId="4be9c58b-cc19-4efc-bc91-412831d4d91e" providerId="ADAL" clId="{E3738CA7-3C32-42A7-825D-29602E6114E2}" dt="2022-12-19T03:12:11.062" v="1929" actId="9405"/>
          <ac:inkMkLst>
            <pc:docMk/>
            <pc:sldMk cId="1669238169" sldId="677"/>
            <ac:inkMk id="14" creationId="{5A3086CF-FCD1-F9EF-A7ED-988A81696114}"/>
          </ac:inkMkLst>
        </pc:inkChg>
        <pc:inkChg chg="add">
          <ac:chgData name="Hitendra Sisodia" userId="4be9c58b-cc19-4efc-bc91-412831d4d91e" providerId="ADAL" clId="{E3738CA7-3C32-42A7-825D-29602E6114E2}" dt="2022-12-19T03:12:13.130" v="1930" actId="9405"/>
          <ac:inkMkLst>
            <pc:docMk/>
            <pc:sldMk cId="1669238169" sldId="677"/>
            <ac:inkMk id="15" creationId="{61DB0AA5-9889-289B-88E2-0418D38A7A11}"/>
          </ac:inkMkLst>
        </pc:inkChg>
        <pc:inkChg chg="add">
          <ac:chgData name="Hitendra Sisodia" userId="4be9c58b-cc19-4efc-bc91-412831d4d91e" providerId="ADAL" clId="{E3738CA7-3C32-42A7-825D-29602E6114E2}" dt="2022-12-19T03:12:50.992" v="1931" actId="9405"/>
          <ac:inkMkLst>
            <pc:docMk/>
            <pc:sldMk cId="1669238169" sldId="677"/>
            <ac:inkMk id="16" creationId="{959C20CB-7C03-D015-8760-5C88795E75CE}"/>
          </ac:inkMkLst>
        </pc:inkChg>
      </pc:sldChg>
      <pc:sldChg chg="addSp delSp modSp mod">
        <pc:chgData name="Hitendra Sisodia" userId="4be9c58b-cc19-4efc-bc91-412831d4d91e" providerId="ADAL" clId="{E3738CA7-3C32-42A7-825D-29602E6114E2}" dt="2022-12-19T03:12:58.086" v="1934"/>
        <pc:sldMkLst>
          <pc:docMk/>
          <pc:sldMk cId="3591517738" sldId="678"/>
        </pc:sldMkLst>
        <pc:grpChg chg="mod">
          <ac:chgData name="Hitendra Sisodia" userId="4be9c58b-cc19-4efc-bc91-412831d4d91e" providerId="ADAL" clId="{E3738CA7-3C32-42A7-825D-29602E6114E2}" dt="2022-12-19T03:12:58.086" v="1934"/>
          <ac:grpSpMkLst>
            <pc:docMk/>
            <pc:sldMk cId="3591517738" sldId="678"/>
            <ac:grpSpMk id="6" creationId="{57CC4557-DDB4-F3AC-91DD-209288FA09E5}"/>
          </ac:grpSpMkLst>
        </pc:grpChg>
        <pc:grpChg chg="del mod">
          <ac:chgData name="Hitendra Sisodia" userId="4be9c58b-cc19-4efc-bc91-412831d4d91e" providerId="ADAL" clId="{E3738CA7-3C32-42A7-825D-29602E6114E2}" dt="2022-12-17T12:27:15.434" v="533"/>
          <ac:grpSpMkLst>
            <pc:docMk/>
            <pc:sldMk cId="3591517738" sldId="678"/>
            <ac:grpSpMk id="14" creationId="{74302B78-9A6C-124F-AEAF-FF272E7F4961}"/>
          </ac:grpSpMkLst>
        </pc:grpChg>
        <pc:grpChg chg="del mod">
          <ac:chgData name="Hitendra Sisodia" userId="4be9c58b-cc19-4efc-bc91-412831d4d91e" providerId="ADAL" clId="{E3738CA7-3C32-42A7-825D-29602E6114E2}" dt="2022-12-17T12:27:19.113" v="535"/>
          <ac:grpSpMkLst>
            <pc:docMk/>
            <pc:sldMk cId="3591517738" sldId="678"/>
            <ac:grpSpMk id="15" creationId="{F9B2DAB6-98EF-8E0B-4072-5A65D7DD907E}"/>
          </ac:grpSpMkLst>
        </pc:grpChg>
        <pc:grpChg chg="del mod">
          <ac:chgData name="Hitendra Sisodia" userId="4be9c58b-cc19-4efc-bc91-412831d4d91e" providerId="ADAL" clId="{E3738CA7-3C32-42A7-825D-29602E6114E2}" dt="2022-12-17T12:27:23.559" v="541"/>
          <ac:grpSpMkLst>
            <pc:docMk/>
            <pc:sldMk cId="3591517738" sldId="678"/>
            <ac:grpSpMk id="17" creationId="{6E151F63-002F-D948-39DB-DD3B0ECDA444}"/>
          </ac:grpSpMkLst>
        </pc:grpChg>
        <pc:grpChg chg="del mod">
          <ac:chgData name="Hitendra Sisodia" userId="4be9c58b-cc19-4efc-bc91-412831d4d91e" providerId="ADAL" clId="{E3738CA7-3C32-42A7-825D-29602E6114E2}" dt="2022-12-17T12:28:16.222" v="542" actId="478"/>
          <ac:grpSpMkLst>
            <pc:docMk/>
            <pc:sldMk cId="3591517738" sldId="678"/>
            <ac:grpSpMk id="23" creationId="{6CBB11FF-5A27-E69C-1949-BEBCD4595D22}"/>
          </ac:grpSpMkLst>
        </pc:grpChg>
        <pc:inkChg chg="add">
          <ac:chgData name="Hitendra Sisodia" userId="4be9c58b-cc19-4efc-bc91-412831d4d91e" providerId="ADAL" clId="{E3738CA7-3C32-42A7-825D-29602E6114E2}" dt="2022-12-17T12:26:19.038" v="521" actId="9405"/>
          <ac:inkMkLst>
            <pc:docMk/>
            <pc:sldMk cId="3591517738" sldId="678"/>
            <ac:inkMk id="2" creationId="{AD7AB238-B3B3-AD82-B976-30839B553101}"/>
          </ac:inkMkLst>
        </pc:inkChg>
        <pc:inkChg chg="add">
          <ac:chgData name="Hitendra Sisodia" userId="4be9c58b-cc19-4efc-bc91-412831d4d91e" providerId="ADAL" clId="{E3738CA7-3C32-42A7-825D-29602E6114E2}" dt="2022-12-17T12:26:21.008" v="522" actId="9405"/>
          <ac:inkMkLst>
            <pc:docMk/>
            <pc:sldMk cId="3591517738" sldId="678"/>
            <ac:inkMk id="3" creationId="{EBEB9E8B-FB05-FC5A-2EE4-FD62CE8BA94A}"/>
          </ac:inkMkLst>
        </pc:inkChg>
        <pc:inkChg chg="add mod">
          <ac:chgData name="Hitendra Sisodia" userId="4be9c58b-cc19-4efc-bc91-412831d4d91e" providerId="ADAL" clId="{E3738CA7-3C32-42A7-825D-29602E6114E2}" dt="2022-12-19T03:12:58.086" v="1934"/>
          <ac:inkMkLst>
            <pc:docMk/>
            <pc:sldMk cId="3591517738" sldId="678"/>
            <ac:inkMk id="4" creationId="{A4D3ED6A-7B65-326E-F150-A2B63C49D5FE}"/>
          </ac:inkMkLst>
        </pc:inkChg>
        <pc:inkChg chg="add del mod">
          <ac:chgData name="Hitendra Sisodia" userId="4be9c58b-cc19-4efc-bc91-412831d4d91e" providerId="ADAL" clId="{E3738CA7-3C32-42A7-825D-29602E6114E2}" dt="2022-12-17T12:28:16.222" v="542" actId="478"/>
          <ac:inkMkLst>
            <pc:docMk/>
            <pc:sldMk cId="3591517738" sldId="678"/>
            <ac:inkMk id="4" creationId="{CF11DE1E-D1D9-A3F0-B691-1F31A8F3E7A1}"/>
          </ac:inkMkLst>
        </pc:inkChg>
        <pc:inkChg chg="add mod">
          <ac:chgData name="Hitendra Sisodia" userId="4be9c58b-cc19-4efc-bc91-412831d4d91e" providerId="ADAL" clId="{E3738CA7-3C32-42A7-825D-29602E6114E2}" dt="2022-12-19T03:12:58.086" v="1934"/>
          <ac:inkMkLst>
            <pc:docMk/>
            <pc:sldMk cId="3591517738" sldId="678"/>
            <ac:inkMk id="5" creationId="{5882247A-B741-E5EB-6A8E-CA0C622C44D2}"/>
          </ac:inkMkLst>
        </pc:inkChg>
        <pc:inkChg chg="add del mod topLvl">
          <ac:chgData name="Hitendra Sisodia" userId="4be9c58b-cc19-4efc-bc91-412831d4d91e" providerId="ADAL" clId="{E3738CA7-3C32-42A7-825D-29602E6114E2}" dt="2022-12-17T12:28:16.222" v="542" actId="478"/>
          <ac:inkMkLst>
            <pc:docMk/>
            <pc:sldMk cId="3591517738" sldId="678"/>
            <ac:inkMk id="5" creationId="{7BAA7A7C-3EF2-5584-71FC-46275F4B5622}"/>
          </ac:inkMkLst>
        </pc:inkChg>
        <pc:inkChg chg="add del mod">
          <ac:chgData name="Hitendra Sisodia" userId="4be9c58b-cc19-4efc-bc91-412831d4d91e" providerId="ADAL" clId="{E3738CA7-3C32-42A7-825D-29602E6114E2}" dt="2022-12-17T12:28:16.222" v="542" actId="478"/>
          <ac:inkMkLst>
            <pc:docMk/>
            <pc:sldMk cId="3591517738" sldId="678"/>
            <ac:inkMk id="6" creationId="{8011D7C0-1ADF-0F6E-1EBE-B0850B2A1F8A}"/>
          </ac:inkMkLst>
        </pc:inkChg>
        <pc:inkChg chg="add del mod">
          <ac:chgData name="Hitendra Sisodia" userId="4be9c58b-cc19-4efc-bc91-412831d4d91e" providerId="ADAL" clId="{E3738CA7-3C32-42A7-825D-29602E6114E2}" dt="2022-12-17T12:28:16.222" v="542" actId="478"/>
          <ac:inkMkLst>
            <pc:docMk/>
            <pc:sldMk cId="3591517738" sldId="678"/>
            <ac:inkMk id="7" creationId="{A0248FF6-4281-39CE-544C-B31270231881}"/>
          </ac:inkMkLst>
        </pc:inkChg>
        <pc:inkChg chg="add del mod">
          <ac:chgData name="Hitendra Sisodia" userId="4be9c58b-cc19-4efc-bc91-412831d4d91e" providerId="ADAL" clId="{E3738CA7-3C32-42A7-825D-29602E6114E2}" dt="2022-12-17T12:28:16.222" v="542" actId="478"/>
          <ac:inkMkLst>
            <pc:docMk/>
            <pc:sldMk cId="3591517738" sldId="678"/>
            <ac:inkMk id="8" creationId="{7983C397-E496-F50B-7CA1-91ECF0C09385}"/>
          </ac:inkMkLst>
        </pc:inkChg>
        <pc:inkChg chg="add del mod topLvl">
          <ac:chgData name="Hitendra Sisodia" userId="4be9c58b-cc19-4efc-bc91-412831d4d91e" providerId="ADAL" clId="{E3738CA7-3C32-42A7-825D-29602E6114E2}" dt="2022-12-17T12:28:16.222" v="542" actId="478"/>
          <ac:inkMkLst>
            <pc:docMk/>
            <pc:sldMk cId="3591517738" sldId="678"/>
            <ac:inkMk id="9" creationId="{EDB748CF-0093-659F-D933-F48B28379FFC}"/>
          </ac:inkMkLst>
        </pc:inkChg>
        <pc:inkChg chg="add del mod">
          <ac:chgData name="Hitendra Sisodia" userId="4be9c58b-cc19-4efc-bc91-412831d4d91e" providerId="ADAL" clId="{E3738CA7-3C32-42A7-825D-29602E6114E2}" dt="2022-12-17T12:28:16.222" v="542" actId="478"/>
          <ac:inkMkLst>
            <pc:docMk/>
            <pc:sldMk cId="3591517738" sldId="678"/>
            <ac:inkMk id="10" creationId="{B876DA96-2776-2863-D50D-8441C6C0EE87}"/>
          </ac:inkMkLst>
        </pc:inkChg>
        <pc:inkChg chg="add del mod">
          <ac:chgData name="Hitendra Sisodia" userId="4be9c58b-cc19-4efc-bc91-412831d4d91e" providerId="ADAL" clId="{E3738CA7-3C32-42A7-825D-29602E6114E2}" dt="2022-12-17T12:28:16.222" v="542" actId="478"/>
          <ac:inkMkLst>
            <pc:docMk/>
            <pc:sldMk cId="3591517738" sldId="678"/>
            <ac:inkMk id="11" creationId="{BCCD13C1-9C2E-54B7-B63E-C7ECFFC2E3CF}"/>
          </ac:inkMkLst>
        </pc:inkChg>
        <pc:inkChg chg="add del mod">
          <ac:chgData name="Hitendra Sisodia" userId="4be9c58b-cc19-4efc-bc91-412831d4d91e" providerId="ADAL" clId="{E3738CA7-3C32-42A7-825D-29602E6114E2}" dt="2022-12-17T12:28:16.222" v="542" actId="478"/>
          <ac:inkMkLst>
            <pc:docMk/>
            <pc:sldMk cId="3591517738" sldId="678"/>
            <ac:inkMk id="12" creationId="{5ADC8396-323D-D52C-5DC2-2EEC923FD8B5}"/>
          </ac:inkMkLst>
        </pc:inkChg>
        <pc:inkChg chg="add del mod">
          <ac:chgData name="Hitendra Sisodia" userId="4be9c58b-cc19-4efc-bc91-412831d4d91e" providerId="ADAL" clId="{E3738CA7-3C32-42A7-825D-29602E6114E2}" dt="2022-12-17T12:28:16.222" v="542" actId="478"/>
          <ac:inkMkLst>
            <pc:docMk/>
            <pc:sldMk cId="3591517738" sldId="678"/>
            <ac:inkMk id="13" creationId="{5614658B-5F5C-F39D-E746-F074ECE09ECC}"/>
          </ac:inkMkLst>
        </pc:inkChg>
        <pc:inkChg chg="add del mod">
          <ac:chgData name="Hitendra Sisodia" userId="4be9c58b-cc19-4efc-bc91-412831d4d91e" providerId="ADAL" clId="{E3738CA7-3C32-42A7-825D-29602E6114E2}" dt="2022-12-17T12:28:16.222" v="542" actId="478"/>
          <ac:inkMkLst>
            <pc:docMk/>
            <pc:sldMk cId="3591517738" sldId="678"/>
            <ac:inkMk id="16" creationId="{BFBE3148-B239-36CE-DAC7-1F1B419726F2}"/>
          </ac:inkMkLst>
        </pc:inkChg>
        <pc:inkChg chg="add del mod">
          <ac:chgData name="Hitendra Sisodia" userId="4be9c58b-cc19-4efc-bc91-412831d4d91e" providerId="ADAL" clId="{E3738CA7-3C32-42A7-825D-29602E6114E2}" dt="2022-12-17T12:28:16.222" v="542" actId="478"/>
          <ac:inkMkLst>
            <pc:docMk/>
            <pc:sldMk cId="3591517738" sldId="678"/>
            <ac:inkMk id="18" creationId="{1380543B-7AAF-775F-6EF5-5AFD03611D71}"/>
          </ac:inkMkLst>
        </pc:inkChg>
        <pc:inkChg chg="add del mod">
          <ac:chgData name="Hitendra Sisodia" userId="4be9c58b-cc19-4efc-bc91-412831d4d91e" providerId="ADAL" clId="{E3738CA7-3C32-42A7-825D-29602E6114E2}" dt="2022-12-17T12:28:16.222" v="542" actId="478"/>
          <ac:inkMkLst>
            <pc:docMk/>
            <pc:sldMk cId="3591517738" sldId="678"/>
            <ac:inkMk id="19" creationId="{3D307BE7-9F1C-F91E-FEA2-A7A7ACEE762F}"/>
          </ac:inkMkLst>
        </pc:inkChg>
        <pc:inkChg chg="add del mod">
          <ac:chgData name="Hitendra Sisodia" userId="4be9c58b-cc19-4efc-bc91-412831d4d91e" providerId="ADAL" clId="{E3738CA7-3C32-42A7-825D-29602E6114E2}" dt="2022-12-17T12:28:16.222" v="542" actId="478"/>
          <ac:inkMkLst>
            <pc:docMk/>
            <pc:sldMk cId="3591517738" sldId="678"/>
            <ac:inkMk id="20" creationId="{46D103CA-F458-DC04-0459-A3804EE2D6CF}"/>
          </ac:inkMkLst>
        </pc:inkChg>
        <pc:inkChg chg="add del mod">
          <ac:chgData name="Hitendra Sisodia" userId="4be9c58b-cc19-4efc-bc91-412831d4d91e" providerId="ADAL" clId="{E3738CA7-3C32-42A7-825D-29602E6114E2}" dt="2022-12-17T12:28:16.222" v="542" actId="478"/>
          <ac:inkMkLst>
            <pc:docMk/>
            <pc:sldMk cId="3591517738" sldId="678"/>
            <ac:inkMk id="21" creationId="{CF894E47-428F-756F-5827-FFEA471F3730}"/>
          </ac:inkMkLst>
        </pc:inkChg>
        <pc:inkChg chg="add del mod">
          <ac:chgData name="Hitendra Sisodia" userId="4be9c58b-cc19-4efc-bc91-412831d4d91e" providerId="ADAL" clId="{E3738CA7-3C32-42A7-825D-29602E6114E2}" dt="2022-12-17T12:28:16.222" v="542" actId="478"/>
          <ac:inkMkLst>
            <pc:docMk/>
            <pc:sldMk cId="3591517738" sldId="678"/>
            <ac:inkMk id="22" creationId="{2048142C-44A7-27AD-EBF4-F0A5F0492453}"/>
          </ac:inkMkLst>
        </pc:inkChg>
        <pc:inkChg chg="add">
          <ac:chgData name="Hitendra Sisodia" userId="4be9c58b-cc19-4efc-bc91-412831d4d91e" providerId="ADAL" clId="{E3738CA7-3C32-42A7-825D-29602E6114E2}" dt="2022-12-17T12:55:19.960" v="549" actId="9405"/>
          <ac:inkMkLst>
            <pc:docMk/>
            <pc:sldMk cId="3591517738" sldId="678"/>
            <ac:inkMk id="24" creationId="{F9116F85-3A5D-D68C-3A4D-2DE1C7D37333}"/>
          </ac:inkMkLst>
        </pc:inkChg>
      </pc:sldChg>
      <pc:sldChg chg="addSp delSp mod">
        <pc:chgData name="Hitendra Sisodia" userId="4be9c58b-cc19-4efc-bc91-412831d4d91e" providerId="ADAL" clId="{E3738CA7-3C32-42A7-825D-29602E6114E2}" dt="2022-12-19T03:13:19.827" v="1937" actId="9405"/>
        <pc:sldMkLst>
          <pc:docMk/>
          <pc:sldMk cId="316586397" sldId="679"/>
        </pc:sldMkLst>
        <pc:inkChg chg="add">
          <ac:chgData name="Hitendra Sisodia" userId="4be9c58b-cc19-4efc-bc91-412831d4d91e" providerId="ADAL" clId="{E3738CA7-3C32-42A7-825D-29602E6114E2}" dt="2022-12-17T12:49:53.714" v="543" actId="9405"/>
          <ac:inkMkLst>
            <pc:docMk/>
            <pc:sldMk cId="316586397" sldId="679"/>
            <ac:inkMk id="2" creationId="{AD41E2B4-4A8F-81E1-CCDD-1A2366D2A1E6}"/>
          </ac:inkMkLst>
        </pc:inkChg>
        <pc:inkChg chg="add">
          <ac:chgData name="Hitendra Sisodia" userId="4be9c58b-cc19-4efc-bc91-412831d4d91e" providerId="ADAL" clId="{E3738CA7-3C32-42A7-825D-29602E6114E2}" dt="2022-12-17T12:49:57.098" v="544" actId="9405"/>
          <ac:inkMkLst>
            <pc:docMk/>
            <pc:sldMk cId="316586397" sldId="679"/>
            <ac:inkMk id="3" creationId="{BF1B625C-6839-C6A8-1EC8-5F790EBDCE3D}"/>
          </ac:inkMkLst>
        </pc:inkChg>
        <pc:inkChg chg="add del">
          <ac:chgData name="Hitendra Sisodia" userId="4be9c58b-cc19-4efc-bc91-412831d4d91e" providerId="ADAL" clId="{E3738CA7-3C32-42A7-825D-29602E6114E2}" dt="2022-12-17T12:50:06.993" v="547"/>
          <ac:inkMkLst>
            <pc:docMk/>
            <pc:sldMk cId="316586397" sldId="679"/>
            <ac:inkMk id="4" creationId="{927190CE-F534-B431-6FD4-36FFCEA2130A}"/>
          </ac:inkMkLst>
        </pc:inkChg>
        <pc:inkChg chg="add">
          <ac:chgData name="Hitendra Sisodia" userId="4be9c58b-cc19-4efc-bc91-412831d4d91e" providerId="ADAL" clId="{E3738CA7-3C32-42A7-825D-29602E6114E2}" dt="2022-12-19T03:13:13.161" v="1935" actId="9405"/>
          <ac:inkMkLst>
            <pc:docMk/>
            <pc:sldMk cId="316586397" sldId="679"/>
            <ac:inkMk id="4" creationId="{D4F8FAA2-228D-ADEF-C701-D2C9932F259D}"/>
          </ac:inkMkLst>
        </pc:inkChg>
        <pc:inkChg chg="add">
          <ac:chgData name="Hitendra Sisodia" userId="4be9c58b-cc19-4efc-bc91-412831d4d91e" providerId="ADAL" clId="{E3738CA7-3C32-42A7-825D-29602E6114E2}" dt="2022-12-17T12:49:59.992" v="546" actId="9405"/>
          <ac:inkMkLst>
            <pc:docMk/>
            <pc:sldMk cId="316586397" sldId="679"/>
            <ac:inkMk id="5" creationId="{FD0E99A0-9AD1-2F5B-30E4-40658F802596}"/>
          </ac:inkMkLst>
        </pc:inkChg>
        <pc:inkChg chg="add">
          <ac:chgData name="Hitendra Sisodia" userId="4be9c58b-cc19-4efc-bc91-412831d4d91e" providerId="ADAL" clId="{E3738CA7-3C32-42A7-825D-29602E6114E2}" dt="2022-12-17T12:50:12.643" v="548" actId="9405"/>
          <ac:inkMkLst>
            <pc:docMk/>
            <pc:sldMk cId="316586397" sldId="679"/>
            <ac:inkMk id="6" creationId="{948F2670-B7BD-BF61-C812-65BA3C5ADC74}"/>
          </ac:inkMkLst>
        </pc:inkChg>
        <pc:inkChg chg="add">
          <ac:chgData name="Hitendra Sisodia" userId="4be9c58b-cc19-4efc-bc91-412831d4d91e" providerId="ADAL" clId="{E3738CA7-3C32-42A7-825D-29602E6114E2}" dt="2022-12-19T03:13:16.463" v="1936" actId="9405"/>
          <ac:inkMkLst>
            <pc:docMk/>
            <pc:sldMk cId="316586397" sldId="679"/>
            <ac:inkMk id="7" creationId="{48BAA15C-BEF3-94A2-444B-B265BC2F40C6}"/>
          </ac:inkMkLst>
        </pc:inkChg>
        <pc:inkChg chg="add">
          <ac:chgData name="Hitendra Sisodia" userId="4be9c58b-cc19-4efc-bc91-412831d4d91e" providerId="ADAL" clId="{E3738CA7-3C32-42A7-825D-29602E6114E2}" dt="2022-12-19T03:13:19.827" v="1937" actId="9405"/>
          <ac:inkMkLst>
            <pc:docMk/>
            <pc:sldMk cId="316586397" sldId="679"/>
            <ac:inkMk id="8" creationId="{E376CB69-439C-59D9-23DF-3E2023ADFD82}"/>
          </ac:inkMkLst>
        </pc:inkChg>
      </pc:sldChg>
      <pc:sldChg chg="addSp delSp modSp mod">
        <pc:chgData name="Hitendra Sisodia" userId="4be9c58b-cc19-4efc-bc91-412831d4d91e" providerId="ADAL" clId="{E3738CA7-3C32-42A7-825D-29602E6114E2}" dt="2022-12-19T02:22:10.450" v="1732" actId="9405"/>
        <pc:sldMkLst>
          <pc:docMk/>
          <pc:sldMk cId="4101808502" sldId="680"/>
        </pc:sldMkLst>
        <pc:spChg chg="mod">
          <ac:chgData name="Hitendra Sisodia" userId="4be9c58b-cc19-4efc-bc91-412831d4d91e" providerId="ADAL" clId="{E3738CA7-3C32-42A7-825D-29602E6114E2}" dt="2022-12-17T13:27:22.083" v="695" actId="20577"/>
          <ac:spMkLst>
            <pc:docMk/>
            <pc:sldMk cId="4101808502" sldId="680"/>
            <ac:spMk id="11268" creationId="{00000000-0000-0000-0000-000000000000}"/>
          </ac:spMkLst>
        </pc:spChg>
        <pc:grpChg chg="del mod">
          <ac:chgData name="Hitendra Sisodia" userId="4be9c58b-cc19-4efc-bc91-412831d4d91e" providerId="ADAL" clId="{E3738CA7-3C32-42A7-825D-29602E6114E2}" dt="2022-12-19T02:17:38.541" v="1714"/>
          <ac:grpSpMkLst>
            <pc:docMk/>
            <pc:sldMk cId="4101808502" sldId="680"/>
            <ac:grpSpMk id="9" creationId="{0FCCE20F-BD71-EBF0-5A97-5B96F7E4A289}"/>
          </ac:grpSpMkLst>
        </pc:grpChg>
        <pc:grpChg chg="mod">
          <ac:chgData name="Hitendra Sisodia" userId="4be9c58b-cc19-4efc-bc91-412831d4d91e" providerId="ADAL" clId="{E3738CA7-3C32-42A7-825D-29602E6114E2}" dt="2022-12-19T02:19:01.600" v="1731"/>
          <ac:grpSpMkLst>
            <pc:docMk/>
            <pc:sldMk cId="4101808502" sldId="680"/>
            <ac:grpSpMk id="31" creationId="{746C1530-39A8-C7CB-1B31-7E24F01ABA58}"/>
          </ac:grpSpMkLst>
        </pc:grpChg>
        <pc:inkChg chg="add">
          <ac:chgData name="Hitendra Sisodia" userId="4be9c58b-cc19-4efc-bc91-412831d4d91e" providerId="ADAL" clId="{E3738CA7-3C32-42A7-825D-29602E6114E2}" dt="2022-12-17T13:16:14.289" v="627" actId="9405"/>
          <ac:inkMkLst>
            <pc:docMk/>
            <pc:sldMk cId="4101808502" sldId="680"/>
            <ac:inkMk id="2" creationId="{5B977203-2C26-0199-AFB9-15B621BCF83D}"/>
          </ac:inkMkLst>
        </pc:inkChg>
        <pc:inkChg chg="add del">
          <ac:chgData name="Hitendra Sisodia" userId="4be9c58b-cc19-4efc-bc91-412831d4d91e" providerId="ADAL" clId="{E3738CA7-3C32-42A7-825D-29602E6114E2}" dt="2022-12-19T02:17:38.541" v="1717"/>
          <ac:inkMkLst>
            <pc:docMk/>
            <pc:sldMk cId="4101808502" sldId="680"/>
            <ac:inkMk id="3" creationId="{B63EFCB0-263E-55C1-E267-40E2C5991A2B}"/>
          </ac:inkMkLst>
        </pc:inkChg>
        <pc:inkChg chg="add del">
          <ac:chgData name="Hitendra Sisodia" userId="4be9c58b-cc19-4efc-bc91-412831d4d91e" providerId="ADAL" clId="{E3738CA7-3C32-42A7-825D-29602E6114E2}" dt="2022-12-19T02:17:38.541" v="1715"/>
          <ac:inkMkLst>
            <pc:docMk/>
            <pc:sldMk cId="4101808502" sldId="680"/>
            <ac:inkMk id="4" creationId="{28CB5B0C-9211-8B69-39A9-3778D3DD4D92}"/>
          </ac:inkMkLst>
        </pc:inkChg>
        <pc:inkChg chg="add del">
          <ac:chgData name="Hitendra Sisodia" userId="4be9c58b-cc19-4efc-bc91-412831d4d91e" providerId="ADAL" clId="{E3738CA7-3C32-42A7-825D-29602E6114E2}" dt="2022-12-19T02:17:38.541" v="1707"/>
          <ac:inkMkLst>
            <pc:docMk/>
            <pc:sldMk cId="4101808502" sldId="680"/>
            <ac:inkMk id="5" creationId="{4058DD51-F1A6-4432-871D-51A0473CA3AD}"/>
          </ac:inkMkLst>
        </pc:inkChg>
        <pc:inkChg chg="add del">
          <ac:chgData name="Hitendra Sisodia" userId="4be9c58b-cc19-4efc-bc91-412831d4d91e" providerId="ADAL" clId="{E3738CA7-3C32-42A7-825D-29602E6114E2}" dt="2022-12-19T02:17:38.541" v="1716"/>
          <ac:inkMkLst>
            <pc:docMk/>
            <pc:sldMk cId="4101808502" sldId="680"/>
            <ac:inkMk id="6" creationId="{1190D158-1A5E-B350-88A1-53BC963A0633}"/>
          </ac:inkMkLst>
        </pc:inkChg>
        <pc:inkChg chg="add del mod">
          <ac:chgData name="Hitendra Sisodia" userId="4be9c58b-cc19-4efc-bc91-412831d4d91e" providerId="ADAL" clId="{E3738CA7-3C32-42A7-825D-29602E6114E2}" dt="2022-12-19T02:17:38.541" v="1714"/>
          <ac:inkMkLst>
            <pc:docMk/>
            <pc:sldMk cId="4101808502" sldId="680"/>
            <ac:inkMk id="7" creationId="{8BB9F8F2-D3A2-6A6B-F95D-A159529D6C31}"/>
          </ac:inkMkLst>
        </pc:inkChg>
        <pc:inkChg chg="add del mod">
          <ac:chgData name="Hitendra Sisodia" userId="4be9c58b-cc19-4efc-bc91-412831d4d91e" providerId="ADAL" clId="{E3738CA7-3C32-42A7-825D-29602E6114E2}" dt="2022-12-19T02:17:38.541" v="1721"/>
          <ac:inkMkLst>
            <pc:docMk/>
            <pc:sldMk cId="4101808502" sldId="680"/>
            <ac:inkMk id="8" creationId="{770E76E0-BB3E-1E1E-20F2-AD4032AC2CCE}"/>
          </ac:inkMkLst>
        </pc:inkChg>
        <pc:inkChg chg="add">
          <ac:chgData name="Hitendra Sisodia" userId="4be9c58b-cc19-4efc-bc91-412831d4d91e" providerId="ADAL" clId="{E3738CA7-3C32-42A7-825D-29602E6114E2}" dt="2022-12-17T13:29:57.009" v="702" actId="9405"/>
          <ac:inkMkLst>
            <pc:docMk/>
            <pc:sldMk cId="4101808502" sldId="680"/>
            <ac:inkMk id="10" creationId="{C170D4AA-4B4F-1AF5-85ED-4AD5A0042603}"/>
          </ac:inkMkLst>
        </pc:inkChg>
        <pc:inkChg chg="add del">
          <ac:chgData name="Hitendra Sisodia" userId="4be9c58b-cc19-4efc-bc91-412831d4d91e" providerId="ADAL" clId="{E3738CA7-3C32-42A7-825D-29602E6114E2}" dt="2022-12-19T02:17:38.541" v="1719"/>
          <ac:inkMkLst>
            <pc:docMk/>
            <pc:sldMk cId="4101808502" sldId="680"/>
            <ac:inkMk id="11" creationId="{8B0A8F2A-50C1-4F35-254A-E939851F5405}"/>
          </ac:inkMkLst>
        </pc:inkChg>
        <pc:inkChg chg="add del">
          <ac:chgData name="Hitendra Sisodia" userId="4be9c58b-cc19-4efc-bc91-412831d4d91e" providerId="ADAL" clId="{E3738CA7-3C32-42A7-825D-29602E6114E2}" dt="2022-12-19T02:17:38.541" v="1706"/>
          <ac:inkMkLst>
            <pc:docMk/>
            <pc:sldMk cId="4101808502" sldId="680"/>
            <ac:inkMk id="12" creationId="{66C77076-9E33-E9B1-246C-600D0E508997}"/>
          </ac:inkMkLst>
        </pc:inkChg>
        <pc:inkChg chg="add">
          <ac:chgData name="Hitendra Sisodia" userId="4be9c58b-cc19-4efc-bc91-412831d4d91e" providerId="ADAL" clId="{E3738CA7-3C32-42A7-825D-29602E6114E2}" dt="2022-12-17T13:31:25.508" v="705" actId="9405"/>
          <ac:inkMkLst>
            <pc:docMk/>
            <pc:sldMk cId="4101808502" sldId="680"/>
            <ac:inkMk id="13" creationId="{60D6B1BD-68BC-C462-D732-EB960FE57B5B}"/>
          </ac:inkMkLst>
        </pc:inkChg>
        <pc:inkChg chg="add del">
          <ac:chgData name="Hitendra Sisodia" userId="4be9c58b-cc19-4efc-bc91-412831d4d91e" providerId="ADAL" clId="{E3738CA7-3C32-42A7-825D-29602E6114E2}" dt="2022-12-19T02:17:38.541" v="1718"/>
          <ac:inkMkLst>
            <pc:docMk/>
            <pc:sldMk cId="4101808502" sldId="680"/>
            <ac:inkMk id="14" creationId="{20598C2C-BEDE-0C35-0866-6EB9C133FAB8}"/>
          </ac:inkMkLst>
        </pc:inkChg>
        <pc:inkChg chg="add del">
          <ac:chgData name="Hitendra Sisodia" userId="4be9c58b-cc19-4efc-bc91-412831d4d91e" providerId="ADAL" clId="{E3738CA7-3C32-42A7-825D-29602E6114E2}" dt="2022-12-19T02:17:38.541" v="1713"/>
          <ac:inkMkLst>
            <pc:docMk/>
            <pc:sldMk cId="4101808502" sldId="680"/>
            <ac:inkMk id="15" creationId="{6DC88DC7-09FD-AC0E-5D96-03D7357BEA23}"/>
          </ac:inkMkLst>
        </pc:inkChg>
        <pc:inkChg chg="add del">
          <ac:chgData name="Hitendra Sisodia" userId="4be9c58b-cc19-4efc-bc91-412831d4d91e" providerId="ADAL" clId="{E3738CA7-3C32-42A7-825D-29602E6114E2}" dt="2022-12-19T02:17:38.541" v="1710"/>
          <ac:inkMkLst>
            <pc:docMk/>
            <pc:sldMk cId="4101808502" sldId="680"/>
            <ac:inkMk id="16" creationId="{D7D592E8-01E5-7E38-39D4-38464B46459E}"/>
          </ac:inkMkLst>
        </pc:inkChg>
        <pc:inkChg chg="add del">
          <ac:chgData name="Hitendra Sisodia" userId="4be9c58b-cc19-4efc-bc91-412831d4d91e" providerId="ADAL" clId="{E3738CA7-3C32-42A7-825D-29602E6114E2}" dt="2022-12-19T02:17:38.541" v="1711"/>
          <ac:inkMkLst>
            <pc:docMk/>
            <pc:sldMk cId="4101808502" sldId="680"/>
            <ac:inkMk id="17" creationId="{FD5A6CCA-C29A-6A43-CFC5-D177B06EDB54}"/>
          </ac:inkMkLst>
        </pc:inkChg>
        <pc:inkChg chg="add del">
          <ac:chgData name="Hitendra Sisodia" userId="4be9c58b-cc19-4efc-bc91-412831d4d91e" providerId="ADAL" clId="{E3738CA7-3C32-42A7-825D-29602E6114E2}" dt="2022-12-19T02:17:38.541" v="1708"/>
          <ac:inkMkLst>
            <pc:docMk/>
            <pc:sldMk cId="4101808502" sldId="680"/>
            <ac:inkMk id="18" creationId="{FC6E5AAC-BD63-8A56-B481-62DE6366E07E}"/>
          </ac:inkMkLst>
        </pc:inkChg>
        <pc:inkChg chg="add del">
          <ac:chgData name="Hitendra Sisodia" userId="4be9c58b-cc19-4efc-bc91-412831d4d91e" providerId="ADAL" clId="{E3738CA7-3C32-42A7-825D-29602E6114E2}" dt="2022-12-19T02:17:38.541" v="1712"/>
          <ac:inkMkLst>
            <pc:docMk/>
            <pc:sldMk cId="4101808502" sldId="680"/>
            <ac:inkMk id="19" creationId="{13D3DC05-5399-5500-AB5D-FFD27FFF3B2B}"/>
          </ac:inkMkLst>
        </pc:inkChg>
        <pc:inkChg chg="add del">
          <ac:chgData name="Hitendra Sisodia" userId="4be9c58b-cc19-4efc-bc91-412831d4d91e" providerId="ADAL" clId="{E3738CA7-3C32-42A7-825D-29602E6114E2}" dt="2022-12-19T02:17:38.541" v="1720"/>
          <ac:inkMkLst>
            <pc:docMk/>
            <pc:sldMk cId="4101808502" sldId="680"/>
            <ac:inkMk id="20" creationId="{6EF9CC13-7D74-DE80-7DD4-477BE793DD8B}"/>
          </ac:inkMkLst>
        </pc:inkChg>
        <pc:inkChg chg="add del">
          <ac:chgData name="Hitendra Sisodia" userId="4be9c58b-cc19-4efc-bc91-412831d4d91e" providerId="ADAL" clId="{E3738CA7-3C32-42A7-825D-29602E6114E2}" dt="2022-12-19T02:17:38.541" v="1709"/>
          <ac:inkMkLst>
            <pc:docMk/>
            <pc:sldMk cId="4101808502" sldId="680"/>
            <ac:inkMk id="21" creationId="{DA9AEAAF-1543-08C0-E185-4BA7B83E9C6C}"/>
          </ac:inkMkLst>
        </pc:inkChg>
        <pc:inkChg chg="add">
          <ac:chgData name="Hitendra Sisodia" userId="4be9c58b-cc19-4efc-bc91-412831d4d91e" providerId="ADAL" clId="{E3738CA7-3C32-42A7-825D-29602E6114E2}" dt="2022-12-19T02:17:43.077" v="1722" actId="9405"/>
          <ac:inkMkLst>
            <pc:docMk/>
            <pc:sldMk cId="4101808502" sldId="680"/>
            <ac:inkMk id="22" creationId="{93641962-9B11-F5D1-74EE-34010F030E7F}"/>
          </ac:inkMkLst>
        </pc:inkChg>
        <pc:inkChg chg="add">
          <ac:chgData name="Hitendra Sisodia" userId="4be9c58b-cc19-4efc-bc91-412831d4d91e" providerId="ADAL" clId="{E3738CA7-3C32-42A7-825D-29602E6114E2}" dt="2022-12-19T02:18:07.002" v="1723" actId="9405"/>
          <ac:inkMkLst>
            <pc:docMk/>
            <pc:sldMk cId="4101808502" sldId="680"/>
            <ac:inkMk id="23" creationId="{39171C34-0E4F-3F86-947D-EC1A83655E8B}"/>
          </ac:inkMkLst>
        </pc:inkChg>
        <pc:inkChg chg="add">
          <ac:chgData name="Hitendra Sisodia" userId="4be9c58b-cc19-4efc-bc91-412831d4d91e" providerId="ADAL" clId="{E3738CA7-3C32-42A7-825D-29602E6114E2}" dt="2022-12-19T02:18:08.378" v="1724" actId="9405"/>
          <ac:inkMkLst>
            <pc:docMk/>
            <pc:sldMk cId="4101808502" sldId="680"/>
            <ac:inkMk id="24" creationId="{407F0D03-0339-13E5-C3BB-5BDDD109965D}"/>
          </ac:inkMkLst>
        </pc:inkChg>
        <pc:inkChg chg="add">
          <ac:chgData name="Hitendra Sisodia" userId="4be9c58b-cc19-4efc-bc91-412831d4d91e" providerId="ADAL" clId="{E3738CA7-3C32-42A7-825D-29602E6114E2}" dt="2022-12-19T02:18:46.537" v="1725" actId="9405"/>
          <ac:inkMkLst>
            <pc:docMk/>
            <pc:sldMk cId="4101808502" sldId="680"/>
            <ac:inkMk id="25" creationId="{CCFBC707-4DA1-E94E-981A-0796A6979384}"/>
          </ac:inkMkLst>
        </pc:inkChg>
        <pc:inkChg chg="add">
          <ac:chgData name="Hitendra Sisodia" userId="4be9c58b-cc19-4efc-bc91-412831d4d91e" providerId="ADAL" clId="{E3738CA7-3C32-42A7-825D-29602E6114E2}" dt="2022-12-19T02:18:52.334" v="1726" actId="9405"/>
          <ac:inkMkLst>
            <pc:docMk/>
            <pc:sldMk cId="4101808502" sldId="680"/>
            <ac:inkMk id="26" creationId="{F2D6B50F-ECBA-1341-D4A0-9380BD3C2D16}"/>
          </ac:inkMkLst>
        </pc:inkChg>
        <pc:inkChg chg="add">
          <ac:chgData name="Hitendra Sisodia" userId="4be9c58b-cc19-4efc-bc91-412831d4d91e" providerId="ADAL" clId="{E3738CA7-3C32-42A7-825D-29602E6114E2}" dt="2022-12-19T02:18:54.615" v="1727" actId="9405"/>
          <ac:inkMkLst>
            <pc:docMk/>
            <pc:sldMk cId="4101808502" sldId="680"/>
            <ac:inkMk id="27" creationId="{FD3ACD94-2AB7-C44D-FF1F-288E0943D12D}"/>
          </ac:inkMkLst>
        </pc:inkChg>
        <pc:inkChg chg="add">
          <ac:chgData name="Hitendra Sisodia" userId="4be9c58b-cc19-4efc-bc91-412831d4d91e" providerId="ADAL" clId="{E3738CA7-3C32-42A7-825D-29602E6114E2}" dt="2022-12-19T02:18:56.147" v="1728" actId="9405"/>
          <ac:inkMkLst>
            <pc:docMk/>
            <pc:sldMk cId="4101808502" sldId="680"/>
            <ac:inkMk id="28" creationId="{8906F9CE-0784-57E0-8267-B53D0EF5A1FE}"/>
          </ac:inkMkLst>
        </pc:inkChg>
        <pc:inkChg chg="add mod">
          <ac:chgData name="Hitendra Sisodia" userId="4be9c58b-cc19-4efc-bc91-412831d4d91e" providerId="ADAL" clId="{E3738CA7-3C32-42A7-825D-29602E6114E2}" dt="2022-12-19T02:19:01.600" v="1731"/>
          <ac:inkMkLst>
            <pc:docMk/>
            <pc:sldMk cId="4101808502" sldId="680"/>
            <ac:inkMk id="29" creationId="{23B2B49B-DFF7-26B5-00AC-85C8D09E4B24}"/>
          </ac:inkMkLst>
        </pc:inkChg>
        <pc:inkChg chg="add mod">
          <ac:chgData name="Hitendra Sisodia" userId="4be9c58b-cc19-4efc-bc91-412831d4d91e" providerId="ADAL" clId="{E3738CA7-3C32-42A7-825D-29602E6114E2}" dt="2022-12-19T02:19:01.600" v="1731"/>
          <ac:inkMkLst>
            <pc:docMk/>
            <pc:sldMk cId="4101808502" sldId="680"/>
            <ac:inkMk id="30" creationId="{CEA59208-D59B-3B98-5D50-CDAD08766D5B}"/>
          </ac:inkMkLst>
        </pc:inkChg>
        <pc:inkChg chg="add">
          <ac:chgData name="Hitendra Sisodia" userId="4be9c58b-cc19-4efc-bc91-412831d4d91e" providerId="ADAL" clId="{E3738CA7-3C32-42A7-825D-29602E6114E2}" dt="2022-12-19T02:22:10.450" v="1732" actId="9405"/>
          <ac:inkMkLst>
            <pc:docMk/>
            <pc:sldMk cId="4101808502" sldId="680"/>
            <ac:inkMk id="32" creationId="{EB114271-4271-37DA-7FC9-D113C5BB5710}"/>
          </ac:inkMkLst>
        </pc:inkChg>
      </pc:sldChg>
      <pc:sldChg chg="addSp delSp modSp mod">
        <pc:chgData name="Hitendra Sisodia" userId="4be9c58b-cc19-4efc-bc91-412831d4d91e" providerId="ADAL" clId="{E3738CA7-3C32-42A7-825D-29602E6114E2}" dt="2022-12-19T02:29:38.160" v="1757"/>
        <pc:sldMkLst>
          <pc:docMk/>
          <pc:sldMk cId="3130229208" sldId="681"/>
        </pc:sldMkLst>
        <pc:grpChg chg="mod">
          <ac:chgData name="Hitendra Sisodia" userId="4be9c58b-cc19-4efc-bc91-412831d4d91e" providerId="ADAL" clId="{E3738CA7-3C32-42A7-825D-29602E6114E2}" dt="2022-12-17T13:34:20.418" v="713"/>
          <ac:grpSpMkLst>
            <pc:docMk/>
            <pc:sldMk cId="3130229208" sldId="681"/>
            <ac:grpSpMk id="6" creationId="{93263753-7AEB-FE0F-4020-7B544C727847}"/>
          </ac:grpSpMkLst>
        </pc:grpChg>
        <pc:grpChg chg="mod">
          <ac:chgData name="Hitendra Sisodia" userId="4be9c58b-cc19-4efc-bc91-412831d4d91e" providerId="ADAL" clId="{E3738CA7-3C32-42A7-825D-29602E6114E2}" dt="2022-12-17T13:37:03.656" v="718"/>
          <ac:grpSpMkLst>
            <pc:docMk/>
            <pc:sldMk cId="3130229208" sldId="681"/>
            <ac:grpSpMk id="11" creationId="{EB8E121C-2E23-24AC-AF0D-833D1CDF1581}"/>
          </ac:grpSpMkLst>
        </pc:grpChg>
        <pc:grpChg chg="del mod">
          <ac:chgData name="Hitendra Sisodia" userId="4be9c58b-cc19-4efc-bc91-412831d4d91e" providerId="ADAL" clId="{E3738CA7-3C32-42A7-825D-29602E6114E2}" dt="2022-12-17T13:43:31.395" v="733"/>
          <ac:grpSpMkLst>
            <pc:docMk/>
            <pc:sldMk cId="3130229208" sldId="681"/>
            <ac:grpSpMk id="24" creationId="{4A24D0F9-5F8A-795E-CC59-641A02C097C5}"/>
          </ac:grpSpMkLst>
        </pc:grpChg>
        <pc:grpChg chg="mod">
          <ac:chgData name="Hitendra Sisodia" userId="4be9c58b-cc19-4efc-bc91-412831d4d91e" providerId="ADAL" clId="{E3738CA7-3C32-42A7-825D-29602E6114E2}" dt="2022-12-17T13:43:31.395" v="733"/>
          <ac:grpSpMkLst>
            <pc:docMk/>
            <pc:sldMk cId="3130229208" sldId="681"/>
            <ac:grpSpMk id="26" creationId="{92D34DA7-162A-A622-30F4-921F158E2076}"/>
          </ac:grpSpMkLst>
        </pc:grpChg>
        <pc:grpChg chg="mod">
          <ac:chgData name="Hitendra Sisodia" userId="4be9c58b-cc19-4efc-bc91-412831d4d91e" providerId="ADAL" clId="{E3738CA7-3C32-42A7-825D-29602E6114E2}" dt="2022-12-19T02:22:20.692" v="1737"/>
          <ac:grpSpMkLst>
            <pc:docMk/>
            <pc:sldMk cId="3130229208" sldId="681"/>
            <ac:grpSpMk id="30" creationId="{0F1F9A6E-4E1A-BB9A-DD0F-2A424760BE30}"/>
          </ac:grpSpMkLst>
        </pc:grpChg>
        <pc:grpChg chg="mod">
          <ac:chgData name="Hitendra Sisodia" userId="4be9c58b-cc19-4efc-bc91-412831d4d91e" providerId="ADAL" clId="{E3738CA7-3C32-42A7-825D-29602E6114E2}" dt="2022-12-19T02:22:20.692" v="1737"/>
          <ac:grpSpMkLst>
            <pc:docMk/>
            <pc:sldMk cId="3130229208" sldId="681"/>
            <ac:grpSpMk id="31" creationId="{11C4ACFB-B0D8-13B6-09A4-0AD284F10F96}"/>
          </ac:grpSpMkLst>
        </pc:grpChg>
        <pc:grpChg chg="del mod">
          <ac:chgData name="Hitendra Sisodia" userId="4be9c58b-cc19-4efc-bc91-412831d4d91e" providerId="ADAL" clId="{E3738CA7-3C32-42A7-825D-29602E6114E2}" dt="2022-12-19T02:29:38.160" v="1757"/>
          <ac:grpSpMkLst>
            <pc:docMk/>
            <pc:sldMk cId="3130229208" sldId="681"/>
            <ac:grpSpMk id="35" creationId="{EC3FB60F-31DE-2DA2-BA5C-775BDEB0906A}"/>
          </ac:grpSpMkLst>
        </pc:grpChg>
        <pc:grpChg chg="mod">
          <ac:chgData name="Hitendra Sisodia" userId="4be9c58b-cc19-4efc-bc91-412831d4d91e" providerId="ADAL" clId="{E3738CA7-3C32-42A7-825D-29602E6114E2}" dt="2022-12-19T02:23:00.736" v="1749"/>
          <ac:grpSpMkLst>
            <pc:docMk/>
            <pc:sldMk cId="3130229208" sldId="681"/>
            <ac:grpSpMk id="43" creationId="{DB567077-C129-7C61-5870-4D6D93F95282}"/>
          </ac:grpSpMkLst>
        </pc:grpChg>
        <pc:grpChg chg="mod">
          <ac:chgData name="Hitendra Sisodia" userId="4be9c58b-cc19-4efc-bc91-412831d4d91e" providerId="ADAL" clId="{E3738CA7-3C32-42A7-825D-29602E6114E2}" dt="2022-12-19T02:29:38.160" v="1757"/>
          <ac:grpSpMkLst>
            <pc:docMk/>
            <pc:sldMk cId="3130229208" sldId="681"/>
            <ac:grpSpMk id="46" creationId="{8A92C38F-2BF7-1B55-3F30-A4689CFA62A6}"/>
          </ac:grpSpMkLst>
        </pc:grpChg>
        <pc:inkChg chg="add">
          <ac:chgData name="Hitendra Sisodia" userId="4be9c58b-cc19-4efc-bc91-412831d4d91e" providerId="ADAL" clId="{E3738CA7-3C32-42A7-825D-29602E6114E2}" dt="2022-12-17T13:32:37.190" v="709" actId="9405"/>
          <ac:inkMkLst>
            <pc:docMk/>
            <pc:sldMk cId="3130229208" sldId="681"/>
            <ac:inkMk id="2" creationId="{3A62C575-EF29-F239-AB5A-CA381E8257D0}"/>
          </ac:inkMkLst>
        </pc:inkChg>
        <pc:inkChg chg="add">
          <ac:chgData name="Hitendra Sisodia" userId="4be9c58b-cc19-4efc-bc91-412831d4d91e" providerId="ADAL" clId="{E3738CA7-3C32-42A7-825D-29602E6114E2}" dt="2022-12-17T13:32:38.694" v="710" actId="9405"/>
          <ac:inkMkLst>
            <pc:docMk/>
            <pc:sldMk cId="3130229208" sldId="681"/>
            <ac:inkMk id="3" creationId="{F5E5DFEC-5D3F-1D2D-E2F7-B6D885B8D39A}"/>
          </ac:inkMkLst>
        </pc:inkChg>
        <pc:inkChg chg="add mod">
          <ac:chgData name="Hitendra Sisodia" userId="4be9c58b-cc19-4efc-bc91-412831d4d91e" providerId="ADAL" clId="{E3738CA7-3C32-42A7-825D-29602E6114E2}" dt="2022-12-17T13:34:20.418" v="713"/>
          <ac:inkMkLst>
            <pc:docMk/>
            <pc:sldMk cId="3130229208" sldId="681"/>
            <ac:inkMk id="4" creationId="{BDE866AC-CA9A-BEBB-B725-350FEB0F7C71}"/>
          </ac:inkMkLst>
        </pc:inkChg>
        <pc:inkChg chg="add mod">
          <ac:chgData name="Hitendra Sisodia" userId="4be9c58b-cc19-4efc-bc91-412831d4d91e" providerId="ADAL" clId="{E3738CA7-3C32-42A7-825D-29602E6114E2}" dt="2022-12-17T13:34:20.418" v="713"/>
          <ac:inkMkLst>
            <pc:docMk/>
            <pc:sldMk cId="3130229208" sldId="681"/>
            <ac:inkMk id="5" creationId="{7EB522EE-3DC6-0C95-A045-938232D1BF20}"/>
          </ac:inkMkLst>
        </pc:inkChg>
        <pc:inkChg chg="add">
          <ac:chgData name="Hitendra Sisodia" userId="4be9c58b-cc19-4efc-bc91-412831d4d91e" providerId="ADAL" clId="{E3738CA7-3C32-42A7-825D-29602E6114E2}" dt="2022-12-17T13:36:56.606" v="714" actId="9405"/>
          <ac:inkMkLst>
            <pc:docMk/>
            <pc:sldMk cId="3130229208" sldId="681"/>
            <ac:inkMk id="7" creationId="{6518216D-1774-0998-A527-1604B3D021E7}"/>
          </ac:inkMkLst>
        </pc:inkChg>
        <pc:inkChg chg="add mod">
          <ac:chgData name="Hitendra Sisodia" userId="4be9c58b-cc19-4efc-bc91-412831d4d91e" providerId="ADAL" clId="{E3738CA7-3C32-42A7-825D-29602E6114E2}" dt="2022-12-17T13:37:03.656" v="718"/>
          <ac:inkMkLst>
            <pc:docMk/>
            <pc:sldMk cId="3130229208" sldId="681"/>
            <ac:inkMk id="8" creationId="{0173C2D9-62BA-F91C-FA2E-3AEBB23F5B0B}"/>
          </ac:inkMkLst>
        </pc:inkChg>
        <pc:inkChg chg="add mod">
          <ac:chgData name="Hitendra Sisodia" userId="4be9c58b-cc19-4efc-bc91-412831d4d91e" providerId="ADAL" clId="{E3738CA7-3C32-42A7-825D-29602E6114E2}" dt="2022-12-17T13:37:03.656" v="718"/>
          <ac:inkMkLst>
            <pc:docMk/>
            <pc:sldMk cId="3130229208" sldId="681"/>
            <ac:inkMk id="9" creationId="{819F499F-18D1-45EA-22A9-8A6C6154F4A7}"/>
          </ac:inkMkLst>
        </pc:inkChg>
        <pc:inkChg chg="add">
          <ac:chgData name="Hitendra Sisodia" userId="4be9c58b-cc19-4efc-bc91-412831d4d91e" providerId="ADAL" clId="{E3738CA7-3C32-42A7-825D-29602E6114E2}" dt="2022-12-17T13:37:02.765" v="717" actId="9405"/>
          <ac:inkMkLst>
            <pc:docMk/>
            <pc:sldMk cId="3130229208" sldId="681"/>
            <ac:inkMk id="10" creationId="{54DE3DE7-1012-7D41-E656-45B7C9B3804B}"/>
          </ac:inkMkLst>
        </pc:inkChg>
        <pc:inkChg chg="add">
          <ac:chgData name="Hitendra Sisodia" userId="4be9c58b-cc19-4efc-bc91-412831d4d91e" providerId="ADAL" clId="{E3738CA7-3C32-42A7-825D-29602E6114E2}" dt="2022-12-17T13:37:08.650" v="719" actId="9405"/>
          <ac:inkMkLst>
            <pc:docMk/>
            <pc:sldMk cId="3130229208" sldId="681"/>
            <ac:inkMk id="12" creationId="{9455F980-228B-7744-D990-63A79AB7F1BD}"/>
          </ac:inkMkLst>
        </pc:inkChg>
        <pc:inkChg chg="add">
          <ac:chgData name="Hitendra Sisodia" userId="4be9c58b-cc19-4efc-bc91-412831d4d91e" providerId="ADAL" clId="{E3738CA7-3C32-42A7-825D-29602E6114E2}" dt="2022-12-17T13:37:09.916" v="720" actId="9405"/>
          <ac:inkMkLst>
            <pc:docMk/>
            <pc:sldMk cId="3130229208" sldId="681"/>
            <ac:inkMk id="13" creationId="{3CBFDC74-AFAB-1C39-7137-A42C16285B3F}"/>
          </ac:inkMkLst>
        </pc:inkChg>
        <pc:inkChg chg="add">
          <ac:chgData name="Hitendra Sisodia" userId="4be9c58b-cc19-4efc-bc91-412831d4d91e" providerId="ADAL" clId="{E3738CA7-3C32-42A7-825D-29602E6114E2}" dt="2022-12-17T13:39:42.280" v="721" actId="9405"/>
          <ac:inkMkLst>
            <pc:docMk/>
            <pc:sldMk cId="3130229208" sldId="681"/>
            <ac:inkMk id="14" creationId="{8882B47F-B76A-7DEE-C1C2-84D86D61C6DC}"/>
          </ac:inkMkLst>
        </pc:inkChg>
        <pc:inkChg chg="add">
          <ac:chgData name="Hitendra Sisodia" userId="4be9c58b-cc19-4efc-bc91-412831d4d91e" providerId="ADAL" clId="{E3738CA7-3C32-42A7-825D-29602E6114E2}" dt="2022-12-17T13:39:46.343" v="722" actId="9405"/>
          <ac:inkMkLst>
            <pc:docMk/>
            <pc:sldMk cId="3130229208" sldId="681"/>
            <ac:inkMk id="15" creationId="{6BAEF82B-EB3A-38E7-A0F5-F38A50621752}"/>
          </ac:inkMkLst>
        </pc:inkChg>
        <pc:inkChg chg="add">
          <ac:chgData name="Hitendra Sisodia" userId="4be9c58b-cc19-4efc-bc91-412831d4d91e" providerId="ADAL" clId="{E3738CA7-3C32-42A7-825D-29602E6114E2}" dt="2022-12-17T13:41:25.717" v="723" actId="9405"/>
          <ac:inkMkLst>
            <pc:docMk/>
            <pc:sldMk cId="3130229208" sldId="681"/>
            <ac:inkMk id="16" creationId="{71793AA6-FCAE-8E6C-D5DF-2B3082E6DB55}"/>
          </ac:inkMkLst>
        </pc:inkChg>
        <pc:inkChg chg="add">
          <ac:chgData name="Hitendra Sisodia" userId="4be9c58b-cc19-4efc-bc91-412831d4d91e" providerId="ADAL" clId="{E3738CA7-3C32-42A7-825D-29602E6114E2}" dt="2022-12-17T13:42:03.327" v="724" actId="9405"/>
          <ac:inkMkLst>
            <pc:docMk/>
            <pc:sldMk cId="3130229208" sldId="681"/>
            <ac:inkMk id="17" creationId="{4F0883DB-2EE8-2056-6E43-454688F33D47}"/>
          </ac:inkMkLst>
        </pc:inkChg>
        <pc:inkChg chg="add">
          <ac:chgData name="Hitendra Sisodia" userId="4be9c58b-cc19-4efc-bc91-412831d4d91e" providerId="ADAL" clId="{E3738CA7-3C32-42A7-825D-29602E6114E2}" dt="2022-12-17T13:42:35.027" v="725" actId="9405"/>
          <ac:inkMkLst>
            <pc:docMk/>
            <pc:sldMk cId="3130229208" sldId="681"/>
            <ac:inkMk id="18" creationId="{8D094D84-5AA4-392D-53B0-BF5D13B657A9}"/>
          </ac:inkMkLst>
        </pc:inkChg>
        <pc:inkChg chg="add">
          <ac:chgData name="Hitendra Sisodia" userId="4be9c58b-cc19-4efc-bc91-412831d4d91e" providerId="ADAL" clId="{E3738CA7-3C32-42A7-825D-29602E6114E2}" dt="2022-12-17T13:42:37.796" v="726" actId="9405"/>
          <ac:inkMkLst>
            <pc:docMk/>
            <pc:sldMk cId="3130229208" sldId="681"/>
            <ac:inkMk id="19" creationId="{109E5E40-7E1C-C8BE-1E61-A35B6CD0CB0D}"/>
          </ac:inkMkLst>
        </pc:inkChg>
        <pc:inkChg chg="add">
          <ac:chgData name="Hitendra Sisodia" userId="4be9c58b-cc19-4efc-bc91-412831d4d91e" providerId="ADAL" clId="{E3738CA7-3C32-42A7-825D-29602E6114E2}" dt="2022-12-17T13:42:39.545" v="727" actId="9405"/>
          <ac:inkMkLst>
            <pc:docMk/>
            <pc:sldMk cId="3130229208" sldId="681"/>
            <ac:inkMk id="20" creationId="{14E782BF-E1C0-C149-4D94-D02AC8EB7363}"/>
          </ac:inkMkLst>
        </pc:inkChg>
        <pc:inkChg chg="add">
          <ac:chgData name="Hitendra Sisodia" userId="4be9c58b-cc19-4efc-bc91-412831d4d91e" providerId="ADAL" clId="{E3738CA7-3C32-42A7-825D-29602E6114E2}" dt="2022-12-17T13:43:06.224" v="728" actId="9405"/>
          <ac:inkMkLst>
            <pc:docMk/>
            <pc:sldMk cId="3130229208" sldId="681"/>
            <ac:inkMk id="21" creationId="{667F146D-5AAC-DC05-3F5B-2AA691AA4914}"/>
          </ac:inkMkLst>
        </pc:inkChg>
        <pc:inkChg chg="add mod">
          <ac:chgData name="Hitendra Sisodia" userId="4be9c58b-cc19-4efc-bc91-412831d4d91e" providerId="ADAL" clId="{E3738CA7-3C32-42A7-825D-29602E6114E2}" dt="2022-12-17T13:43:31.395" v="733"/>
          <ac:inkMkLst>
            <pc:docMk/>
            <pc:sldMk cId="3130229208" sldId="681"/>
            <ac:inkMk id="22" creationId="{2E213ADD-281B-EE70-8C45-509994388C1C}"/>
          </ac:inkMkLst>
        </pc:inkChg>
        <pc:inkChg chg="add mod">
          <ac:chgData name="Hitendra Sisodia" userId="4be9c58b-cc19-4efc-bc91-412831d4d91e" providerId="ADAL" clId="{E3738CA7-3C32-42A7-825D-29602E6114E2}" dt="2022-12-17T13:43:31.395" v="733"/>
          <ac:inkMkLst>
            <pc:docMk/>
            <pc:sldMk cId="3130229208" sldId="681"/>
            <ac:inkMk id="23" creationId="{C9542984-C096-7A56-8835-A81B6847BD01}"/>
          </ac:inkMkLst>
        </pc:inkChg>
        <pc:inkChg chg="add mod">
          <ac:chgData name="Hitendra Sisodia" userId="4be9c58b-cc19-4efc-bc91-412831d4d91e" providerId="ADAL" clId="{E3738CA7-3C32-42A7-825D-29602E6114E2}" dt="2022-12-19T02:22:20.692" v="1737"/>
          <ac:inkMkLst>
            <pc:docMk/>
            <pc:sldMk cId="3130229208" sldId="681"/>
            <ac:inkMk id="24" creationId="{05B19B8A-DE50-A450-38C6-DF99A23B2B54}"/>
          </ac:inkMkLst>
        </pc:inkChg>
        <pc:inkChg chg="add mod">
          <ac:chgData name="Hitendra Sisodia" userId="4be9c58b-cc19-4efc-bc91-412831d4d91e" providerId="ADAL" clId="{E3738CA7-3C32-42A7-825D-29602E6114E2}" dt="2022-12-17T13:43:31.395" v="733"/>
          <ac:inkMkLst>
            <pc:docMk/>
            <pc:sldMk cId="3130229208" sldId="681"/>
            <ac:inkMk id="25" creationId="{AC7BE7F3-9AEB-0865-02C2-28F1DEE06CED}"/>
          </ac:inkMkLst>
        </pc:inkChg>
        <pc:inkChg chg="add mod">
          <ac:chgData name="Hitendra Sisodia" userId="4be9c58b-cc19-4efc-bc91-412831d4d91e" providerId="ADAL" clId="{E3738CA7-3C32-42A7-825D-29602E6114E2}" dt="2022-12-19T02:22:20.692" v="1737"/>
          <ac:inkMkLst>
            <pc:docMk/>
            <pc:sldMk cId="3130229208" sldId="681"/>
            <ac:inkMk id="27" creationId="{F10630A4-C8C8-2C7B-C5A1-6D96F8C52246}"/>
          </ac:inkMkLst>
        </pc:inkChg>
        <pc:inkChg chg="add mod">
          <ac:chgData name="Hitendra Sisodia" userId="4be9c58b-cc19-4efc-bc91-412831d4d91e" providerId="ADAL" clId="{E3738CA7-3C32-42A7-825D-29602E6114E2}" dt="2022-12-19T02:22:20.692" v="1737"/>
          <ac:inkMkLst>
            <pc:docMk/>
            <pc:sldMk cId="3130229208" sldId="681"/>
            <ac:inkMk id="28" creationId="{2E9864DA-ABEF-B300-C78B-24695B90A1F2}"/>
          </ac:inkMkLst>
        </pc:inkChg>
        <pc:inkChg chg="add mod">
          <ac:chgData name="Hitendra Sisodia" userId="4be9c58b-cc19-4efc-bc91-412831d4d91e" providerId="ADAL" clId="{E3738CA7-3C32-42A7-825D-29602E6114E2}" dt="2022-12-19T02:22:20.692" v="1737"/>
          <ac:inkMkLst>
            <pc:docMk/>
            <pc:sldMk cId="3130229208" sldId="681"/>
            <ac:inkMk id="29" creationId="{5095A132-AEF2-5989-6A34-35162F3BC388}"/>
          </ac:inkMkLst>
        </pc:inkChg>
        <pc:inkChg chg="add">
          <ac:chgData name="Hitendra Sisodia" userId="4be9c58b-cc19-4efc-bc91-412831d4d91e" providerId="ADAL" clId="{E3738CA7-3C32-42A7-825D-29602E6114E2}" dt="2022-12-19T02:22:32.697" v="1738" actId="9405"/>
          <ac:inkMkLst>
            <pc:docMk/>
            <pc:sldMk cId="3130229208" sldId="681"/>
            <ac:inkMk id="32" creationId="{414C7D12-8684-8129-A994-E93734C0DFBB}"/>
          </ac:inkMkLst>
        </pc:inkChg>
        <pc:inkChg chg="add mod">
          <ac:chgData name="Hitendra Sisodia" userId="4be9c58b-cc19-4efc-bc91-412831d4d91e" providerId="ADAL" clId="{E3738CA7-3C32-42A7-825D-29602E6114E2}" dt="2022-12-19T02:29:38.160" v="1757"/>
          <ac:inkMkLst>
            <pc:docMk/>
            <pc:sldMk cId="3130229208" sldId="681"/>
            <ac:inkMk id="33" creationId="{3EC29833-D633-AC41-5390-EE44A4257111}"/>
          </ac:inkMkLst>
        </pc:inkChg>
        <pc:inkChg chg="add mod">
          <ac:chgData name="Hitendra Sisodia" userId="4be9c58b-cc19-4efc-bc91-412831d4d91e" providerId="ADAL" clId="{E3738CA7-3C32-42A7-825D-29602E6114E2}" dt="2022-12-19T02:29:38.160" v="1757"/>
          <ac:inkMkLst>
            <pc:docMk/>
            <pc:sldMk cId="3130229208" sldId="681"/>
            <ac:inkMk id="34" creationId="{AF0132A1-DC51-8A0E-B577-3E21E5BB1F52}"/>
          </ac:inkMkLst>
        </pc:inkChg>
        <pc:inkChg chg="add">
          <ac:chgData name="Hitendra Sisodia" userId="4be9c58b-cc19-4efc-bc91-412831d4d91e" providerId="ADAL" clId="{E3738CA7-3C32-42A7-825D-29602E6114E2}" dt="2022-12-19T02:22:46.782" v="1742" actId="9405"/>
          <ac:inkMkLst>
            <pc:docMk/>
            <pc:sldMk cId="3130229208" sldId="681"/>
            <ac:inkMk id="36" creationId="{5CECA498-43E7-7B35-E1ED-82496A2F95CA}"/>
          </ac:inkMkLst>
        </pc:inkChg>
        <pc:inkChg chg="add">
          <ac:chgData name="Hitendra Sisodia" userId="4be9c58b-cc19-4efc-bc91-412831d4d91e" providerId="ADAL" clId="{E3738CA7-3C32-42A7-825D-29602E6114E2}" dt="2022-12-19T02:22:48.345" v="1743" actId="9405"/>
          <ac:inkMkLst>
            <pc:docMk/>
            <pc:sldMk cId="3130229208" sldId="681"/>
            <ac:inkMk id="37" creationId="{72BB1927-C8D1-AB7F-C754-15FD7A77208B}"/>
          </ac:inkMkLst>
        </pc:inkChg>
        <pc:inkChg chg="add">
          <ac:chgData name="Hitendra Sisodia" userId="4be9c58b-cc19-4efc-bc91-412831d4d91e" providerId="ADAL" clId="{E3738CA7-3C32-42A7-825D-29602E6114E2}" dt="2022-12-19T02:22:52.273" v="1744" actId="9405"/>
          <ac:inkMkLst>
            <pc:docMk/>
            <pc:sldMk cId="3130229208" sldId="681"/>
            <ac:inkMk id="38" creationId="{02D036F1-947A-FDED-08AD-4F36F4F6FC4E}"/>
          </ac:inkMkLst>
        </pc:inkChg>
        <pc:inkChg chg="add">
          <ac:chgData name="Hitendra Sisodia" userId="4be9c58b-cc19-4efc-bc91-412831d4d91e" providerId="ADAL" clId="{E3738CA7-3C32-42A7-825D-29602E6114E2}" dt="2022-12-19T02:22:55.226" v="1745" actId="9405"/>
          <ac:inkMkLst>
            <pc:docMk/>
            <pc:sldMk cId="3130229208" sldId="681"/>
            <ac:inkMk id="39" creationId="{8C6A9D7D-4799-9735-A997-289AD53F8E5F}"/>
          </ac:inkMkLst>
        </pc:inkChg>
        <pc:inkChg chg="add">
          <ac:chgData name="Hitendra Sisodia" userId="4be9c58b-cc19-4efc-bc91-412831d4d91e" providerId="ADAL" clId="{E3738CA7-3C32-42A7-825D-29602E6114E2}" dt="2022-12-19T02:22:56.679" v="1746" actId="9405"/>
          <ac:inkMkLst>
            <pc:docMk/>
            <pc:sldMk cId="3130229208" sldId="681"/>
            <ac:inkMk id="40" creationId="{4812C687-E9E2-0F6E-A97B-9F3881F47218}"/>
          </ac:inkMkLst>
        </pc:inkChg>
        <pc:inkChg chg="add mod">
          <ac:chgData name="Hitendra Sisodia" userId="4be9c58b-cc19-4efc-bc91-412831d4d91e" providerId="ADAL" clId="{E3738CA7-3C32-42A7-825D-29602E6114E2}" dt="2022-12-19T02:23:00.736" v="1749"/>
          <ac:inkMkLst>
            <pc:docMk/>
            <pc:sldMk cId="3130229208" sldId="681"/>
            <ac:inkMk id="41" creationId="{86A9B127-3F4C-9923-CB05-3B07BCE17B60}"/>
          </ac:inkMkLst>
        </pc:inkChg>
        <pc:inkChg chg="add mod">
          <ac:chgData name="Hitendra Sisodia" userId="4be9c58b-cc19-4efc-bc91-412831d4d91e" providerId="ADAL" clId="{E3738CA7-3C32-42A7-825D-29602E6114E2}" dt="2022-12-19T02:23:00.736" v="1749"/>
          <ac:inkMkLst>
            <pc:docMk/>
            <pc:sldMk cId="3130229208" sldId="681"/>
            <ac:inkMk id="42" creationId="{49E3EA3C-9B90-D6E5-07E8-6516BB4B5463}"/>
          </ac:inkMkLst>
        </pc:inkChg>
        <pc:inkChg chg="add">
          <ac:chgData name="Hitendra Sisodia" userId="4be9c58b-cc19-4efc-bc91-412831d4d91e" providerId="ADAL" clId="{E3738CA7-3C32-42A7-825D-29602E6114E2}" dt="2022-12-19T02:23:01.253" v="1750" actId="9405"/>
          <ac:inkMkLst>
            <pc:docMk/>
            <pc:sldMk cId="3130229208" sldId="681"/>
            <ac:inkMk id="44" creationId="{BFF79D83-5668-3BDD-52FC-3B47BEBA67A7}"/>
          </ac:inkMkLst>
        </pc:inkChg>
        <pc:inkChg chg="add mod">
          <ac:chgData name="Hitendra Sisodia" userId="4be9c58b-cc19-4efc-bc91-412831d4d91e" providerId="ADAL" clId="{E3738CA7-3C32-42A7-825D-29602E6114E2}" dt="2022-12-19T02:29:38.160" v="1757"/>
          <ac:inkMkLst>
            <pc:docMk/>
            <pc:sldMk cId="3130229208" sldId="681"/>
            <ac:inkMk id="45" creationId="{5AFDDB09-20CF-3497-4DF3-C2A40D4747CE}"/>
          </ac:inkMkLst>
        </pc:inkChg>
      </pc:sldChg>
      <pc:sldChg chg="addSp modSp mod">
        <pc:chgData name="Hitendra Sisodia" userId="4be9c58b-cc19-4efc-bc91-412831d4d91e" providerId="ADAL" clId="{E3738CA7-3C32-42A7-825D-29602E6114E2}" dt="2022-12-19T02:23:25.023" v="1755" actId="9405"/>
        <pc:sldMkLst>
          <pc:docMk/>
          <pc:sldMk cId="2692981310" sldId="682"/>
        </pc:sldMkLst>
        <pc:grpChg chg="mod">
          <ac:chgData name="Hitendra Sisodia" userId="4be9c58b-cc19-4efc-bc91-412831d4d91e" providerId="ADAL" clId="{E3738CA7-3C32-42A7-825D-29602E6114E2}" dt="2022-12-17T13:45:06.433" v="739"/>
          <ac:grpSpMkLst>
            <pc:docMk/>
            <pc:sldMk cId="2692981310" sldId="682"/>
            <ac:grpSpMk id="7" creationId="{FCF985E1-C5B3-6B66-5787-B04E91D754B2}"/>
          </ac:grpSpMkLst>
        </pc:grpChg>
        <pc:inkChg chg="add">
          <ac:chgData name="Hitendra Sisodia" userId="4be9c58b-cc19-4efc-bc91-412831d4d91e" providerId="ADAL" clId="{E3738CA7-3C32-42A7-825D-29602E6114E2}" dt="2022-12-17T13:44:28.083" v="734" actId="9405"/>
          <ac:inkMkLst>
            <pc:docMk/>
            <pc:sldMk cId="2692981310" sldId="682"/>
            <ac:inkMk id="2" creationId="{7E5C4641-F4A6-9F8E-65A8-666CBCBA69AF}"/>
          </ac:inkMkLst>
        </pc:inkChg>
        <pc:inkChg chg="add">
          <ac:chgData name="Hitendra Sisodia" userId="4be9c58b-cc19-4efc-bc91-412831d4d91e" providerId="ADAL" clId="{E3738CA7-3C32-42A7-825D-29602E6114E2}" dt="2022-12-17T13:44:29.259" v="735" actId="9405"/>
          <ac:inkMkLst>
            <pc:docMk/>
            <pc:sldMk cId="2692981310" sldId="682"/>
            <ac:inkMk id="3" creationId="{9916205C-F26A-7C7B-C106-B8695EBBE6CA}"/>
          </ac:inkMkLst>
        </pc:inkChg>
        <pc:inkChg chg="add">
          <ac:chgData name="Hitendra Sisodia" userId="4be9c58b-cc19-4efc-bc91-412831d4d91e" providerId="ADAL" clId="{E3738CA7-3C32-42A7-825D-29602E6114E2}" dt="2022-12-17T13:45:01.074" v="736" actId="9405"/>
          <ac:inkMkLst>
            <pc:docMk/>
            <pc:sldMk cId="2692981310" sldId="682"/>
            <ac:inkMk id="4" creationId="{31C18457-13D8-BCDA-44C2-B8021ED7962F}"/>
          </ac:inkMkLst>
        </pc:inkChg>
        <pc:inkChg chg="add mod">
          <ac:chgData name="Hitendra Sisodia" userId="4be9c58b-cc19-4efc-bc91-412831d4d91e" providerId="ADAL" clId="{E3738CA7-3C32-42A7-825D-29602E6114E2}" dt="2022-12-17T13:45:06.433" v="739"/>
          <ac:inkMkLst>
            <pc:docMk/>
            <pc:sldMk cId="2692981310" sldId="682"/>
            <ac:inkMk id="5" creationId="{A098229A-32CA-6C58-CD0A-10E5F5AAD890}"/>
          </ac:inkMkLst>
        </pc:inkChg>
        <pc:inkChg chg="add mod">
          <ac:chgData name="Hitendra Sisodia" userId="4be9c58b-cc19-4efc-bc91-412831d4d91e" providerId="ADAL" clId="{E3738CA7-3C32-42A7-825D-29602E6114E2}" dt="2022-12-17T13:45:06.433" v="739"/>
          <ac:inkMkLst>
            <pc:docMk/>
            <pc:sldMk cId="2692981310" sldId="682"/>
            <ac:inkMk id="6" creationId="{54F52E45-1E88-920A-347C-6C4ABA066919}"/>
          </ac:inkMkLst>
        </pc:inkChg>
        <pc:inkChg chg="add">
          <ac:chgData name="Hitendra Sisodia" userId="4be9c58b-cc19-4efc-bc91-412831d4d91e" providerId="ADAL" clId="{E3738CA7-3C32-42A7-825D-29602E6114E2}" dt="2022-12-17T13:45:07.357" v="740" actId="9405"/>
          <ac:inkMkLst>
            <pc:docMk/>
            <pc:sldMk cId="2692981310" sldId="682"/>
            <ac:inkMk id="8" creationId="{148C0214-4F35-AF17-52A0-2A63EA510F97}"/>
          </ac:inkMkLst>
        </pc:inkChg>
        <pc:inkChg chg="add">
          <ac:chgData name="Hitendra Sisodia" userId="4be9c58b-cc19-4efc-bc91-412831d4d91e" providerId="ADAL" clId="{E3738CA7-3C32-42A7-825D-29602E6114E2}" dt="2022-12-17T13:46:14.816" v="741" actId="9405"/>
          <ac:inkMkLst>
            <pc:docMk/>
            <pc:sldMk cId="2692981310" sldId="682"/>
            <ac:inkMk id="9" creationId="{CCFE3492-27B9-B9E6-1F5E-732256414BAB}"/>
          </ac:inkMkLst>
        </pc:inkChg>
        <pc:inkChg chg="add">
          <ac:chgData name="Hitendra Sisodia" userId="4be9c58b-cc19-4efc-bc91-412831d4d91e" providerId="ADAL" clId="{E3738CA7-3C32-42A7-825D-29602E6114E2}" dt="2022-12-19T02:23:16.756" v="1751" actId="9405"/>
          <ac:inkMkLst>
            <pc:docMk/>
            <pc:sldMk cId="2692981310" sldId="682"/>
            <ac:inkMk id="10" creationId="{74EA3A8E-D3D0-9BFB-EE8E-455F8A7A6476}"/>
          </ac:inkMkLst>
        </pc:inkChg>
        <pc:inkChg chg="add">
          <ac:chgData name="Hitendra Sisodia" userId="4be9c58b-cc19-4efc-bc91-412831d4d91e" providerId="ADAL" clId="{E3738CA7-3C32-42A7-825D-29602E6114E2}" dt="2022-12-19T02:23:17.809" v="1752" actId="9405"/>
          <ac:inkMkLst>
            <pc:docMk/>
            <pc:sldMk cId="2692981310" sldId="682"/>
            <ac:inkMk id="11" creationId="{9E4CDC15-45D9-74CF-C337-ECFADC3BF57B}"/>
          </ac:inkMkLst>
        </pc:inkChg>
        <pc:inkChg chg="add">
          <ac:chgData name="Hitendra Sisodia" userId="4be9c58b-cc19-4efc-bc91-412831d4d91e" providerId="ADAL" clId="{E3738CA7-3C32-42A7-825D-29602E6114E2}" dt="2022-12-19T02:23:20.092" v="1753" actId="9405"/>
          <ac:inkMkLst>
            <pc:docMk/>
            <pc:sldMk cId="2692981310" sldId="682"/>
            <ac:inkMk id="12" creationId="{D717FA62-CC95-0A8E-E13E-D04939E20DFA}"/>
          </ac:inkMkLst>
        </pc:inkChg>
        <pc:inkChg chg="add">
          <ac:chgData name="Hitendra Sisodia" userId="4be9c58b-cc19-4efc-bc91-412831d4d91e" providerId="ADAL" clId="{E3738CA7-3C32-42A7-825D-29602E6114E2}" dt="2022-12-19T02:23:21.783" v="1754" actId="9405"/>
          <ac:inkMkLst>
            <pc:docMk/>
            <pc:sldMk cId="2692981310" sldId="682"/>
            <ac:inkMk id="13" creationId="{C2DF601E-2342-6737-1B77-8F6E0782668E}"/>
          </ac:inkMkLst>
        </pc:inkChg>
        <pc:inkChg chg="add">
          <ac:chgData name="Hitendra Sisodia" userId="4be9c58b-cc19-4efc-bc91-412831d4d91e" providerId="ADAL" clId="{E3738CA7-3C32-42A7-825D-29602E6114E2}" dt="2022-12-19T02:23:25.023" v="1755" actId="9405"/>
          <ac:inkMkLst>
            <pc:docMk/>
            <pc:sldMk cId="2692981310" sldId="682"/>
            <ac:inkMk id="14" creationId="{982BEBC1-538D-1D09-190C-A8D1EDC6A138}"/>
          </ac:inkMkLst>
        </pc:inkChg>
      </pc:sldChg>
      <pc:sldChg chg="addSp delSp modSp mod">
        <pc:chgData name="Hitendra Sisodia" userId="4be9c58b-cc19-4efc-bc91-412831d4d91e" providerId="ADAL" clId="{E3738CA7-3C32-42A7-825D-29602E6114E2}" dt="2022-12-19T02:36:27.171" v="1760" actId="9405"/>
        <pc:sldMkLst>
          <pc:docMk/>
          <pc:sldMk cId="2871697300" sldId="683"/>
        </pc:sldMkLst>
        <pc:grpChg chg="del mod">
          <ac:chgData name="Hitendra Sisodia" userId="4be9c58b-cc19-4efc-bc91-412831d4d91e" providerId="ADAL" clId="{E3738CA7-3C32-42A7-825D-29602E6114E2}" dt="2022-12-17T13:47:28.607" v="749"/>
          <ac:grpSpMkLst>
            <pc:docMk/>
            <pc:sldMk cId="2871697300" sldId="683"/>
            <ac:grpSpMk id="6" creationId="{C814F492-90D3-76B9-8663-AA0E2B3019A4}"/>
          </ac:grpSpMkLst>
        </pc:grpChg>
        <pc:grpChg chg="del mod">
          <ac:chgData name="Hitendra Sisodia" userId="4be9c58b-cc19-4efc-bc91-412831d4d91e" providerId="ADAL" clId="{E3738CA7-3C32-42A7-825D-29602E6114E2}" dt="2022-12-17T13:48:18.875" v="751"/>
          <ac:grpSpMkLst>
            <pc:docMk/>
            <pc:sldMk cId="2871697300" sldId="683"/>
            <ac:grpSpMk id="9" creationId="{8DDC51A5-608F-A006-17F7-7F3F3E8BE306}"/>
          </ac:grpSpMkLst>
        </pc:grpChg>
        <pc:grpChg chg="mod">
          <ac:chgData name="Hitendra Sisodia" userId="4be9c58b-cc19-4efc-bc91-412831d4d91e" providerId="ADAL" clId="{E3738CA7-3C32-42A7-825D-29602E6114E2}" dt="2022-12-17T13:48:18.875" v="751"/>
          <ac:grpSpMkLst>
            <pc:docMk/>
            <pc:sldMk cId="2871697300" sldId="683"/>
            <ac:grpSpMk id="11" creationId="{F63560EA-EA23-FB7E-5579-7F975D05BCA8}"/>
          </ac:grpSpMkLst>
        </pc:grpChg>
        <pc:inkChg chg="add">
          <ac:chgData name="Hitendra Sisodia" userId="4be9c58b-cc19-4efc-bc91-412831d4d91e" providerId="ADAL" clId="{E3738CA7-3C32-42A7-825D-29602E6114E2}" dt="2022-12-17T13:46:19.615" v="742" actId="9405"/>
          <ac:inkMkLst>
            <pc:docMk/>
            <pc:sldMk cId="2871697300" sldId="683"/>
            <ac:inkMk id="2" creationId="{299C6F11-D51B-DFA5-A302-4A9F03415C18}"/>
          </ac:inkMkLst>
        </pc:inkChg>
        <pc:inkChg chg="add">
          <ac:chgData name="Hitendra Sisodia" userId="4be9c58b-cc19-4efc-bc91-412831d4d91e" providerId="ADAL" clId="{E3738CA7-3C32-42A7-825D-29602E6114E2}" dt="2022-12-17T13:46:26.559" v="743" actId="9405"/>
          <ac:inkMkLst>
            <pc:docMk/>
            <pc:sldMk cId="2871697300" sldId="683"/>
            <ac:inkMk id="3" creationId="{B739E82C-827D-1BAF-A06F-73E5C398B9E6}"/>
          </ac:inkMkLst>
        </pc:inkChg>
        <pc:inkChg chg="add mod">
          <ac:chgData name="Hitendra Sisodia" userId="4be9c58b-cc19-4efc-bc91-412831d4d91e" providerId="ADAL" clId="{E3738CA7-3C32-42A7-825D-29602E6114E2}" dt="2022-12-17T13:48:18.875" v="751"/>
          <ac:inkMkLst>
            <pc:docMk/>
            <pc:sldMk cId="2871697300" sldId="683"/>
            <ac:inkMk id="4" creationId="{E6120211-0A30-072F-C102-64B4C6023416}"/>
          </ac:inkMkLst>
        </pc:inkChg>
        <pc:inkChg chg="add mod">
          <ac:chgData name="Hitendra Sisodia" userId="4be9c58b-cc19-4efc-bc91-412831d4d91e" providerId="ADAL" clId="{E3738CA7-3C32-42A7-825D-29602E6114E2}" dt="2022-12-17T13:48:18.875" v="751"/>
          <ac:inkMkLst>
            <pc:docMk/>
            <pc:sldMk cId="2871697300" sldId="683"/>
            <ac:inkMk id="5" creationId="{7413F12B-0BBC-981D-E027-AE2403AE8E57}"/>
          </ac:inkMkLst>
        </pc:inkChg>
        <pc:inkChg chg="add">
          <ac:chgData name="Hitendra Sisodia" userId="4be9c58b-cc19-4efc-bc91-412831d4d91e" providerId="ADAL" clId="{E3738CA7-3C32-42A7-825D-29602E6114E2}" dt="2022-12-19T02:33:19.734" v="1758" actId="9405"/>
          <ac:inkMkLst>
            <pc:docMk/>
            <pc:sldMk cId="2871697300" sldId="683"/>
            <ac:inkMk id="6" creationId="{BED30172-EF18-6494-A407-C3C3A777A46C}"/>
          </ac:inkMkLst>
        </pc:inkChg>
        <pc:inkChg chg="add mod">
          <ac:chgData name="Hitendra Sisodia" userId="4be9c58b-cc19-4efc-bc91-412831d4d91e" providerId="ADAL" clId="{E3738CA7-3C32-42A7-825D-29602E6114E2}" dt="2022-12-17T13:48:18.875" v="751"/>
          <ac:inkMkLst>
            <pc:docMk/>
            <pc:sldMk cId="2871697300" sldId="683"/>
            <ac:inkMk id="7" creationId="{3C0048C0-2824-4FB9-EBF5-0BADFBBA490F}"/>
          </ac:inkMkLst>
        </pc:inkChg>
        <pc:inkChg chg="add mod">
          <ac:chgData name="Hitendra Sisodia" userId="4be9c58b-cc19-4efc-bc91-412831d4d91e" providerId="ADAL" clId="{E3738CA7-3C32-42A7-825D-29602E6114E2}" dt="2022-12-17T13:48:18.875" v="751"/>
          <ac:inkMkLst>
            <pc:docMk/>
            <pc:sldMk cId="2871697300" sldId="683"/>
            <ac:inkMk id="8" creationId="{38DF4F1F-B01F-EA51-4A3A-8C3A3106BA4A}"/>
          </ac:inkMkLst>
        </pc:inkChg>
        <pc:inkChg chg="add">
          <ac:chgData name="Hitendra Sisodia" userId="4be9c58b-cc19-4efc-bc91-412831d4d91e" providerId="ADAL" clId="{E3738CA7-3C32-42A7-825D-29602E6114E2}" dt="2022-12-19T02:33:24.358" v="1759" actId="9405"/>
          <ac:inkMkLst>
            <pc:docMk/>
            <pc:sldMk cId="2871697300" sldId="683"/>
            <ac:inkMk id="9" creationId="{D64162CD-124A-40D9-D450-C0062F44B629}"/>
          </ac:inkMkLst>
        </pc:inkChg>
        <pc:inkChg chg="add mod">
          <ac:chgData name="Hitendra Sisodia" userId="4be9c58b-cc19-4efc-bc91-412831d4d91e" providerId="ADAL" clId="{E3738CA7-3C32-42A7-825D-29602E6114E2}" dt="2022-12-17T13:48:18.875" v="751"/>
          <ac:inkMkLst>
            <pc:docMk/>
            <pc:sldMk cId="2871697300" sldId="683"/>
            <ac:inkMk id="10" creationId="{F9C605B5-655E-A418-D198-EF43FFC968CF}"/>
          </ac:inkMkLst>
        </pc:inkChg>
        <pc:inkChg chg="add">
          <ac:chgData name="Hitendra Sisodia" userId="4be9c58b-cc19-4efc-bc91-412831d4d91e" providerId="ADAL" clId="{E3738CA7-3C32-42A7-825D-29602E6114E2}" dt="2022-12-17T13:48:54.456" v="752" actId="9405"/>
          <ac:inkMkLst>
            <pc:docMk/>
            <pc:sldMk cId="2871697300" sldId="683"/>
            <ac:inkMk id="12" creationId="{CEC0AEFC-CDCF-C8ED-62FD-1624438101B1}"/>
          </ac:inkMkLst>
        </pc:inkChg>
        <pc:inkChg chg="add">
          <ac:chgData name="Hitendra Sisodia" userId="4be9c58b-cc19-4efc-bc91-412831d4d91e" providerId="ADAL" clId="{E3738CA7-3C32-42A7-825D-29602E6114E2}" dt="2022-12-17T13:48:57.709" v="753" actId="9405"/>
          <ac:inkMkLst>
            <pc:docMk/>
            <pc:sldMk cId="2871697300" sldId="683"/>
            <ac:inkMk id="13" creationId="{89494697-BB80-EFB6-0738-C40F3887146B}"/>
          </ac:inkMkLst>
        </pc:inkChg>
        <pc:inkChg chg="add">
          <ac:chgData name="Hitendra Sisodia" userId="4be9c58b-cc19-4efc-bc91-412831d4d91e" providerId="ADAL" clId="{E3738CA7-3C32-42A7-825D-29602E6114E2}" dt="2022-12-19T02:36:27.171" v="1760" actId="9405"/>
          <ac:inkMkLst>
            <pc:docMk/>
            <pc:sldMk cId="2871697300" sldId="683"/>
            <ac:inkMk id="14" creationId="{8D83250E-E65C-E7FD-6642-CAC1980402C0}"/>
          </ac:inkMkLst>
        </pc:inkChg>
      </pc:sldChg>
      <pc:sldChg chg="addSp mod">
        <pc:chgData name="Hitendra Sisodia" userId="4be9c58b-cc19-4efc-bc91-412831d4d91e" providerId="ADAL" clId="{E3738CA7-3C32-42A7-825D-29602E6114E2}" dt="2022-12-17T13:51:57.477" v="756" actId="9405"/>
        <pc:sldMkLst>
          <pc:docMk/>
          <pc:sldMk cId="164307743" sldId="684"/>
        </pc:sldMkLst>
        <pc:inkChg chg="add">
          <ac:chgData name="Hitendra Sisodia" userId="4be9c58b-cc19-4efc-bc91-412831d4d91e" providerId="ADAL" clId="{E3738CA7-3C32-42A7-825D-29602E6114E2}" dt="2022-12-17T13:51:35.735" v="754" actId="9405"/>
          <ac:inkMkLst>
            <pc:docMk/>
            <pc:sldMk cId="164307743" sldId="684"/>
            <ac:inkMk id="2" creationId="{8F86AD21-EA55-A114-847A-C597A7C17CEE}"/>
          </ac:inkMkLst>
        </pc:inkChg>
        <pc:inkChg chg="add">
          <ac:chgData name="Hitendra Sisodia" userId="4be9c58b-cc19-4efc-bc91-412831d4d91e" providerId="ADAL" clId="{E3738CA7-3C32-42A7-825D-29602E6114E2}" dt="2022-12-17T13:51:49.886" v="755" actId="9405"/>
          <ac:inkMkLst>
            <pc:docMk/>
            <pc:sldMk cId="164307743" sldId="684"/>
            <ac:inkMk id="3" creationId="{C6344681-5D26-86FE-51D7-3BE411E1C2C2}"/>
          </ac:inkMkLst>
        </pc:inkChg>
        <pc:inkChg chg="add">
          <ac:chgData name="Hitendra Sisodia" userId="4be9c58b-cc19-4efc-bc91-412831d4d91e" providerId="ADAL" clId="{E3738CA7-3C32-42A7-825D-29602E6114E2}" dt="2022-12-17T13:51:57.477" v="756" actId="9405"/>
          <ac:inkMkLst>
            <pc:docMk/>
            <pc:sldMk cId="164307743" sldId="684"/>
            <ac:inkMk id="4" creationId="{AF3384EF-E65A-7D37-7143-6B6EACB965D1}"/>
          </ac:inkMkLst>
        </pc:inkChg>
      </pc:sldChg>
      <pc:sldChg chg="addSp delSp modSp mod">
        <pc:chgData name="Hitendra Sisodia" userId="4be9c58b-cc19-4efc-bc91-412831d4d91e" providerId="ADAL" clId="{E3738CA7-3C32-42A7-825D-29602E6114E2}" dt="2022-12-19T02:51:52.938" v="1794" actId="9405"/>
        <pc:sldMkLst>
          <pc:docMk/>
          <pc:sldMk cId="3799736256" sldId="685"/>
        </pc:sldMkLst>
        <pc:spChg chg="mod">
          <ac:chgData name="Hitendra Sisodia" userId="4be9c58b-cc19-4efc-bc91-412831d4d91e" providerId="ADAL" clId="{E3738CA7-3C32-42A7-825D-29602E6114E2}" dt="2022-12-17T14:01:49.183" v="793" actId="13926"/>
          <ac:spMkLst>
            <pc:docMk/>
            <pc:sldMk cId="3799736256" sldId="685"/>
            <ac:spMk id="11268" creationId="{00000000-0000-0000-0000-000000000000}"/>
          </ac:spMkLst>
        </pc:spChg>
        <pc:grpChg chg="del mod">
          <ac:chgData name="Hitendra Sisodia" userId="4be9c58b-cc19-4efc-bc91-412831d4d91e" providerId="ADAL" clId="{E3738CA7-3C32-42A7-825D-29602E6114E2}" dt="2022-12-17T13:59:11.342" v="788"/>
          <ac:grpSpMkLst>
            <pc:docMk/>
            <pc:sldMk cId="3799736256" sldId="685"/>
            <ac:grpSpMk id="4" creationId="{1AFF3BB2-862E-945F-E1FA-171AB70013ED}"/>
          </ac:grpSpMkLst>
        </pc:grpChg>
        <pc:grpChg chg="del mod">
          <ac:chgData name="Hitendra Sisodia" userId="4be9c58b-cc19-4efc-bc91-412831d4d91e" providerId="ADAL" clId="{E3738CA7-3C32-42A7-825D-29602E6114E2}" dt="2022-12-17T14:01:37.835" v="790"/>
          <ac:grpSpMkLst>
            <pc:docMk/>
            <pc:sldMk cId="3799736256" sldId="685"/>
            <ac:grpSpMk id="7" creationId="{34E1ECA0-F836-0BF5-63F1-F360532EFC61}"/>
          </ac:grpSpMkLst>
        </pc:grpChg>
        <pc:grpChg chg="mod">
          <ac:chgData name="Hitendra Sisodia" userId="4be9c58b-cc19-4efc-bc91-412831d4d91e" providerId="ADAL" clId="{E3738CA7-3C32-42A7-825D-29602E6114E2}" dt="2022-12-17T14:01:37.835" v="790"/>
          <ac:grpSpMkLst>
            <pc:docMk/>
            <pc:sldMk cId="3799736256" sldId="685"/>
            <ac:grpSpMk id="9" creationId="{7CA637C9-D1B5-8B9D-3390-069A69CFBA3D}"/>
          </ac:grpSpMkLst>
        </pc:grpChg>
        <pc:grpChg chg="mod">
          <ac:chgData name="Hitendra Sisodia" userId="4be9c58b-cc19-4efc-bc91-412831d4d91e" providerId="ADAL" clId="{E3738CA7-3C32-42A7-825D-29602E6114E2}" dt="2022-12-17T14:02:48.948" v="797"/>
          <ac:grpSpMkLst>
            <pc:docMk/>
            <pc:sldMk cId="3799736256" sldId="685"/>
            <ac:grpSpMk id="14" creationId="{E2B69D0D-7F29-F90F-BB41-1F0BABEA5DEB}"/>
          </ac:grpSpMkLst>
        </pc:grpChg>
        <pc:grpChg chg="del mod">
          <ac:chgData name="Hitendra Sisodia" userId="4be9c58b-cc19-4efc-bc91-412831d4d91e" providerId="ADAL" clId="{E3738CA7-3C32-42A7-825D-29602E6114E2}" dt="2022-12-17T14:07:41.432" v="804"/>
          <ac:grpSpMkLst>
            <pc:docMk/>
            <pc:sldMk cId="3799736256" sldId="685"/>
            <ac:grpSpMk id="19" creationId="{3C53CC39-F975-5685-C215-CE765275642C}"/>
          </ac:grpSpMkLst>
        </pc:grpChg>
        <pc:grpChg chg="mod">
          <ac:chgData name="Hitendra Sisodia" userId="4be9c58b-cc19-4efc-bc91-412831d4d91e" providerId="ADAL" clId="{E3738CA7-3C32-42A7-825D-29602E6114E2}" dt="2022-12-17T14:07:41.432" v="804"/>
          <ac:grpSpMkLst>
            <pc:docMk/>
            <pc:sldMk cId="3799736256" sldId="685"/>
            <ac:grpSpMk id="21" creationId="{AA067590-27CF-97DF-2BAF-6294F5B61095}"/>
          </ac:grpSpMkLst>
        </pc:grpChg>
        <pc:grpChg chg="mod">
          <ac:chgData name="Hitendra Sisodia" userId="4be9c58b-cc19-4efc-bc91-412831d4d91e" providerId="ADAL" clId="{E3738CA7-3C32-42A7-825D-29602E6114E2}" dt="2022-12-17T14:08:14.813" v="810"/>
          <ac:grpSpMkLst>
            <pc:docMk/>
            <pc:sldMk cId="3799736256" sldId="685"/>
            <ac:grpSpMk id="27" creationId="{7D177411-74DA-030E-8550-06E4353F43C0}"/>
          </ac:grpSpMkLst>
        </pc:grpChg>
        <pc:grpChg chg="mod">
          <ac:chgData name="Hitendra Sisodia" userId="4be9c58b-cc19-4efc-bc91-412831d4d91e" providerId="ADAL" clId="{E3738CA7-3C32-42A7-825D-29602E6114E2}" dt="2022-12-19T02:47:32.425" v="1783"/>
          <ac:grpSpMkLst>
            <pc:docMk/>
            <pc:sldMk cId="3799736256" sldId="685"/>
            <ac:grpSpMk id="38" creationId="{B97BF5BF-B853-5185-0FDA-536F1CEF1F11}"/>
          </ac:grpSpMkLst>
        </pc:grpChg>
        <pc:grpChg chg="mod">
          <ac:chgData name="Hitendra Sisodia" userId="4be9c58b-cc19-4efc-bc91-412831d4d91e" providerId="ADAL" clId="{E3738CA7-3C32-42A7-825D-29602E6114E2}" dt="2022-12-19T02:51:26.100" v="1793"/>
          <ac:grpSpMkLst>
            <pc:docMk/>
            <pc:sldMk cId="3799736256" sldId="685"/>
            <ac:grpSpMk id="48" creationId="{A1FE5756-1F99-3C21-B6C8-C642922CF566}"/>
          </ac:grpSpMkLst>
        </pc:grpChg>
        <pc:inkChg chg="add mod">
          <ac:chgData name="Hitendra Sisodia" userId="4be9c58b-cc19-4efc-bc91-412831d4d91e" providerId="ADAL" clId="{E3738CA7-3C32-42A7-825D-29602E6114E2}" dt="2022-12-17T14:01:37.835" v="790"/>
          <ac:inkMkLst>
            <pc:docMk/>
            <pc:sldMk cId="3799736256" sldId="685"/>
            <ac:inkMk id="2" creationId="{E8212DB4-E2F6-3CF2-4821-8C04275377A1}"/>
          </ac:inkMkLst>
        </pc:inkChg>
        <pc:inkChg chg="add mod">
          <ac:chgData name="Hitendra Sisodia" userId="4be9c58b-cc19-4efc-bc91-412831d4d91e" providerId="ADAL" clId="{E3738CA7-3C32-42A7-825D-29602E6114E2}" dt="2022-12-17T14:01:37.835" v="790"/>
          <ac:inkMkLst>
            <pc:docMk/>
            <pc:sldMk cId="3799736256" sldId="685"/>
            <ac:inkMk id="3" creationId="{7E966A2B-FB02-D653-8AEF-ACB785251431}"/>
          </ac:inkMkLst>
        </pc:inkChg>
        <pc:inkChg chg="add">
          <ac:chgData name="Hitendra Sisodia" userId="4be9c58b-cc19-4efc-bc91-412831d4d91e" providerId="ADAL" clId="{E3738CA7-3C32-42A7-825D-29602E6114E2}" dt="2022-12-19T02:45:56.718" v="1775" actId="9405"/>
          <ac:inkMkLst>
            <pc:docMk/>
            <pc:sldMk cId="3799736256" sldId="685"/>
            <ac:inkMk id="4" creationId="{E8AA6836-C43E-EC8C-A6C9-A78C320DDA8B}"/>
          </ac:inkMkLst>
        </pc:inkChg>
        <pc:inkChg chg="add mod">
          <ac:chgData name="Hitendra Sisodia" userId="4be9c58b-cc19-4efc-bc91-412831d4d91e" providerId="ADAL" clId="{E3738CA7-3C32-42A7-825D-29602E6114E2}" dt="2022-12-17T14:01:37.835" v="790"/>
          <ac:inkMkLst>
            <pc:docMk/>
            <pc:sldMk cId="3799736256" sldId="685"/>
            <ac:inkMk id="5" creationId="{1EC78793-4F61-162B-9DF4-CD32B99B1262}"/>
          </ac:inkMkLst>
        </pc:inkChg>
        <pc:inkChg chg="add mod">
          <ac:chgData name="Hitendra Sisodia" userId="4be9c58b-cc19-4efc-bc91-412831d4d91e" providerId="ADAL" clId="{E3738CA7-3C32-42A7-825D-29602E6114E2}" dt="2022-12-17T14:01:37.835" v="790"/>
          <ac:inkMkLst>
            <pc:docMk/>
            <pc:sldMk cId="3799736256" sldId="685"/>
            <ac:inkMk id="6" creationId="{8B45155D-CC77-FB07-C8CA-A55BADE4074F}"/>
          </ac:inkMkLst>
        </pc:inkChg>
        <pc:inkChg chg="add">
          <ac:chgData name="Hitendra Sisodia" userId="4be9c58b-cc19-4efc-bc91-412831d4d91e" providerId="ADAL" clId="{E3738CA7-3C32-42A7-825D-29602E6114E2}" dt="2022-12-19T02:45:57.582" v="1776" actId="9405"/>
          <ac:inkMkLst>
            <pc:docMk/>
            <pc:sldMk cId="3799736256" sldId="685"/>
            <ac:inkMk id="7" creationId="{561E4DC9-CC5E-96F3-59F8-F0BE025602E5}"/>
          </ac:inkMkLst>
        </pc:inkChg>
        <pc:inkChg chg="add mod">
          <ac:chgData name="Hitendra Sisodia" userId="4be9c58b-cc19-4efc-bc91-412831d4d91e" providerId="ADAL" clId="{E3738CA7-3C32-42A7-825D-29602E6114E2}" dt="2022-12-17T14:01:37.835" v="790"/>
          <ac:inkMkLst>
            <pc:docMk/>
            <pc:sldMk cId="3799736256" sldId="685"/>
            <ac:inkMk id="8" creationId="{D3E14986-EAB5-2694-B846-1B2AB11B7581}"/>
          </ac:inkMkLst>
        </pc:inkChg>
        <pc:inkChg chg="add mod">
          <ac:chgData name="Hitendra Sisodia" userId="4be9c58b-cc19-4efc-bc91-412831d4d91e" providerId="ADAL" clId="{E3738CA7-3C32-42A7-825D-29602E6114E2}" dt="2022-12-17T14:01:45.974" v="792" actId="1076"/>
          <ac:inkMkLst>
            <pc:docMk/>
            <pc:sldMk cId="3799736256" sldId="685"/>
            <ac:inkMk id="10" creationId="{EE70D319-2304-2E13-52AA-B36FE4E82287}"/>
          </ac:inkMkLst>
        </pc:inkChg>
        <pc:inkChg chg="add">
          <ac:chgData name="Hitendra Sisodia" userId="4be9c58b-cc19-4efc-bc91-412831d4d91e" providerId="ADAL" clId="{E3738CA7-3C32-42A7-825D-29602E6114E2}" dt="2022-12-17T14:02:41.903" v="794" actId="9405"/>
          <ac:inkMkLst>
            <pc:docMk/>
            <pc:sldMk cId="3799736256" sldId="685"/>
            <ac:inkMk id="11" creationId="{71848A46-C8CE-5F6A-CF44-A36F3DC4DF0E}"/>
          </ac:inkMkLst>
        </pc:inkChg>
        <pc:inkChg chg="add mod">
          <ac:chgData name="Hitendra Sisodia" userId="4be9c58b-cc19-4efc-bc91-412831d4d91e" providerId="ADAL" clId="{E3738CA7-3C32-42A7-825D-29602E6114E2}" dt="2022-12-17T14:02:48.948" v="797"/>
          <ac:inkMkLst>
            <pc:docMk/>
            <pc:sldMk cId="3799736256" sldId="685"/>
            <ac:inkMk id="12" creationId="{3BA1454D-988E-B7F2-DEB5-1C642E0A841C}"/>
          </ac:inkMkLst>
        </pc:inkChg>
        <pc:inkChg chg="add mod">
          <ac:chgData name="Hitendra Sisodia" userId="4be9c58b-cc19-4efc-bc91-412831d4d91e" providerId="ADAL" clId="{E3738CA7-3C32-42A7-825D-29602E6114E2}" dt="2022-12-17T14:02:48.948" v="797"/>
          <ac:inkMkLst>
            <pc:docMk/>
            <pc:sldMk cId="3799736256" sldId="685"/>
            <ac:inkMk id="13" creationId="{A6999DEB-0454-5CB8-7592-6342CBE3002A}"/>
          </ac:inkMkLst>
        </pc:inkChg>
        <pc:inkChg chg="add">
          <ac:chgData name="Hitendra Sisodia" userId="4be9c58b-cc19-4efc-bc91-412831d4d91e" providerId="ADAL" clId="{E3738CA7-3C32-42A7-825D-29602E6114E2}" dt="2022-12-17T14:04:16.301" v="798" actId="9405"/>
          <ac:inkMkLst>
            <pc:docMk/>
            <pc:sldMk cId="3799736256" sldId="685"/>
            <ac:inkMk id="15" creationId="{5DED49DA-6C7B-A8A7-0232-286FCD0C3D81}"/>
          </ac:inkMkLst>
        </pc:inkChg>
        <pc:inkChg chg="add">
          <ac:chgData name="Hitendra Sisodia" userId="4be9c58b-cc19-4efc-bc91-412831d4d91e" providerId="ADAL" clId="{E3738CA7-3C32-42A7-825D-29602E6114E2}" dt="2022-12-17T14:06:42.201" v="799" actId="9405"/>
          <ac:inkMkLst>
            <pc:docMk/>
            <pc:sldMk cId="3799736256" sldId="685"/>
            <ac:inkMk id="16" creationId="{635FA6E0-76D1-D652-68C4-D841578F8F3B}"/>
          </ac:inkMkLst>
        </pc:inkChg>
        <pc:inkChg chg="add mod">
          <ac:chgData name="Hitendra Sisodia" userId="4be9c58b-cc19-4efc-bc91-412831d4d91e" providerId="ADAL" clId="{E3738CA7-3C32-42A7-825D-29602E6114E2}" dt="2022-12-17T14:07:41.432" v="804"/>
          <ac:inkMkLst>
            <pc:docMk/>
            <pc:sldMk cId="3799736256" sldId="685"/>
            <ac:inkMk id="17" creationId="{2EA896BF-E622-13D3-5097-0185A67A6BA1}"/>
          </ac:inkMkLst>
        </pc:inkChg>
        <pc:inkChg chg="add mod">
          <ac:chgData name="Hitendra Sisodia" userId="4be9c58b-cc19-4efc-bc91-412831d4d91e" providerId="ADAL" clId="{E3738CA7-3C32-42A7-825D-29602E6114E2}" dt="2022-12-17T14:07:41.432" v="804"/>
          <ac:inkMkLst>
            <pc:docMk/>
            <pc:sldMk cId="3799736256" sldId="685"/>
            <ac:inkMk id="18" creationId="{CECF315C-52E5-FEB4-0DC5-EFD6F2FAB1C2}"/>
          </ac:inkMkLst>
        </pc:inkChg>
        <pc:inkChg chg="add">
          <ac:chgData name="Hitendra Sisodia" userId="4be9c58b-cc19-4efc-bc91-412831d4d91e" providerId="ADAL" clId="{E3738CA7-3C32-42A7-825D-29602E6114E2}" dt="2022-12-19T02:46:00.400" v="1777" actId="9405"/>
          <ac:inkMkLst>
            <pc:docMk/>
            <pc:sldMk cId="3799736256" sldId="685"/>
            <ac:inkMk id="19" creationId="{72E6FB9B-ACD6-F037-EA28-696CE5166EB4}"/>
          </ac:inkMkLst>
        </pc:inkChg>
        <pc:inkChg chg="add mod">
          <ac:chgData name="Hitendra Sisodia" userId="4be9c58b-cc19-4efc-bc91-412831d4d91e" providerId="ADAL" clId="{E3738CA7-3C32-42A7-825D-29602E6114E2}" dt="2022-12-17T14:07:41.432" v="804"/>
          <ac:inkMkLst>
            <pc:docMk/>
            <pc:sldMk cId="3799736256" sldId="685"/>
            <ac:inkMk id="20" creationId="{DC4C354E-1E9A-BABF-9208-A1276FEE74E2}"/>
          </ac:inkMkLst>
        </pc:inkChg>
        <pc:inkChg chg="add">
          <ac:chgData name="Hitendra Sisodia" userId="4be9c58b-cc19-4efc-bc91-412831d4d91e" providerId="ADAL" clId="{E3738CA7-3C32-42A7-825D-29602E6114E2}" dt="2022-12-17T14:07:41.447" v="805" actId="9405"/>
          <ac:inkMkLst>
            <pc:docMk/>
            <pc:sldMk cId="3799736256" sldId="685"/>
            <ac:inkMk id="22" creationId="{94270C07-2B15-563D-0805-C7D0222AA546}"/>
          </ac:inkMkLst>
        </pc:inkChg>
        <pc:inkChg chg="add">
          <ac:chgData name="Hitendra Sisodia" userId="4be9c58b-cc19-4efc-bc91-412831d4d91e" providerId="ADAL" clId="{E3738CA7-3C32-42A7-825D-29602E6114E2}" dt="2022-12-17T14:07:57.652" v="806" actId="9405"/>
          <ac:inkMkLst>
            <pc:docMk/>
            <pc:sldMk cId="3799736256" sldId="685"/>
            <ac:inkMk id="23" creationId="{A9C544B0-D08C-F1BD-AAF3-CB7C3A711150}"/>
          </ac:inkMkLst>
        </pc:inkChg>
        <pc:inkChg chg="add mod">
          <ac:chgData name="Hitendra Sisodia" userId="4be9c58b-cc19-4efc-bc91-412831d4d91e" providerId="ADAL" clId="{E3738CA7-3C32-42A7-825D-29602E6114E2}" dt="2022-12-17T14:08:14.813" v="810"/>
          <ac:inkMkLst>
            <pc:docMk/>
            <pc:sldMk cId="3799736256" sldId="685"/>
            <ac:inkMk id="24" creationId="{3D69E542-2745-F566-D2C0-BDE2349FD2A1}"/>
          </ac:inkMkLst>
        </pc:inkChg>
        <pc:inkChg chg="add mod">
          <ac:chgData name="Hitendra Sisodia" userId="4be9c58b-cc19-4efc-bc91-412831d4d91e" providerId="ADAL" clId="{E3738CA7-3C32-42A7-825D-29602E6114E2}" dt="2022-12-17T14:08:14.813" v="810"/>
          <ac:inkMkLst>
            <pc:docMk/>
            <pc:sldMk cId="3799736256" sldId="685"/>
            <ac:inkMk id="25" creationId="{1B59698F-5469-7CD7-E31C-598E6364E34E}"/>
          </ac:inkMkLst>
        </pc:inkChg>
        <pc:inkChg chg="add mod">
          <ac:chgData name="Hitendra Sisodia" userId="4be9c58b-cc19-4efc-bc91-412831d4d91e" providerId="ADAL" clId="{E3738CA7-3C32-42A7-825D-29602E6114E2}" dt="2022-12-17T14:08:14.813" v="810"/>
          <ac:inkMkLst>
            <pc:docMk/>
            <pc:sldMk cId="3799736256" sldId="685"/>
            <ac:inkMk id="26" creationId="{367AFD42-4269-E74F-B4D3-9B805C9B6C3E}"/>
          </ac:inkMkLst>
        </pc:inkChg>
        <pc:inkChg chg="add">
          <ac:chgData name="Hitendra Sisodia" userId="4be9c58b-cc19-4efc-bc91-412831d4d91e" providerId="ADAL" clId="{E3738CA7-3C32-42A7-825D-29602E6114E2}" dt="2022-12-17T14:08:18" v="811" actId="9405"/>
          <ac:inkMkLst>
            <pc:docMk/>
            <pc:sldMk cId="3799736256" sldId="685"/>
            <ac:inkMk id="28" creationId="{C5B8D120-E525-B389-9BB7-85F0762C7E52}"/>
          </ac:inkMkLst>
        </pc:inkChg>
        <pc:inkChg chg="add">
          <ac:chgData name="Hitendra Sisodia" userId="4be9c58b-cc19-4efc-bc91-412831d4d91e" providerId="ADAL" clId="{E3738CA7-3C32-42A7-825D-29602E6114E2}" dt="2022-12-17T14:08:19.819" v="812" actId="9405"/>
          <ac:inkMkLst>
            <pc:docMk/>
            <pc:sldMk cId="3799736256" sldId="685"/>
            <ac:inkMk id="29" creationId="{409C1092-A0B9-03A5-42B3-EA3DE4CCCF9A}"/>
          </ac:inkMkLst>
        </pc:inkChg>
        <pc:inkChg chg="add">
          <ac:chgData name="Hitendra Sisodia" userId="4be9c58b-cc19-4efc-bc91-412831d4d91e" providerId="ADAL" clId="{E3738CA7-3C32-42A7-825D-29602E6114E2}" dt="2022-12-17T14:10:48.037" v="813" actId="9405"/>
          <ac:inkMkLst>
            <pc:docMk/>
            <pc:sldMk cId="3799736256" sldId="685"/>
            <ac:inkMk id="30" creationId="{A6793C18-B1FA-EA26-90FD-2A92FD20D93B}"/>
          </ac:inkMkLst>
        </pc:inkChg>
        <pc:inkChg chg="add">
          <ac:chgData name="Hitendra Sisodia" userId="4be9c58b-cc19-4efc-bc91-412831d4d91e" providerId="ADAL" clId="{E3738CA7-3C32-42A7-825D-29602E6114E2}" dt="2022-12-17T14:10:51.215" v="814" actId="9405"/>
          <ac:inkMkLst>
            <pc:docMk/>
            <pc:sldMk cId="3799736256" sldId="685"/>
            <ac:inkMk id="31" creationId="{0DCC8EFC-5031-C356-F509-E4F5DFFC4B07}"/>
          </ac:inkMkLst>
        </pc:inkChg>
        <pc:inkChg chg="add">
          <ac:chgData name="Hitendra Sisodia" userId="4be9c58b-cc19-4efc-bc91-412831d4d91e" providerId="ADAL" clId="{E3738CA7-3C32-42A7-825D-29602E6114E2}" dt="2022-12-17T14:44:55.372" v="969" actId="9405"/>
          <ac:inkMkLst>
            <pc:docMk/>
            <pc:sldMk cId="3799736256" sldId="685"/>
            <ac:inkMk id="32" creationId="{30E2E1DB-310A-8E2A-13A7-0300F23F7BF1}"/>
          </ac:inkMkLst>
        </pc:inkChg>
        <pc:inkChg chg="add">
          <ac:chgData name="Hitendra Sisodia" userId="4be9c58b-cc19-4efc-bc91-412831d4d91e" providerId="ADAL" clId="{E3738CA7-3C32-42A7-825D-29602E6114E2}" dt="2022-12-19T02:46:03.885" v="1778" actId="9405"/>
          <ac:inkMkLst>
            <pc:docMk/>
            <pc:sldMk cId="3799736256" sldId="685"/>
            <ac:inkMk id="33" creationId="{218FFDDF-31FA-7723-5ABD-B067196A4076}"/>
          </ac:inkMkLst>
        </pc:inkChg>
        <pc:inkChg chg="add">
          <ac:chgData name="Hitendra Sisodia" userId="4be9c58b-cc19-4efc-bc91-412831d4d91e" providerId="ADAL" clId="{E3738CA7-3C32-42A7-825D-29602E6114E2}" dt="2022-12-19T02:46:06.947" v="1779" actId="9405"/>
          <ac:inkMkLst>
            <pc:docMk/>
            <pc:sldMk cId="3799736256" sldId="685"/>
            <ac:inkMk id="34" creationId="{1955A686-AEB3-DED5-6AFF-3E29A820D4BC}"/>
          </ac:inkMkLst>
        </pc:inkChg>
        <pc:inkChg chg="add">
          <ac:chgData name="Hitendra Sisodia" userId="4be9c58b-cc19-4efc-bc91-412831d4d91e" providerId="ADAL" clId="{E3738CA7-3C32-42A7-825D-29602E6114E2}" dt="2022-12-19T02:47:24.917" v="1780" actId="9405"/>
          <ac:inkMkLst>
            <pc:docMk/>
            <pc:sldMk cId="3799736256" sldId="685"/>
            <ac:inkMk id="35" creationId="{2F02D8D2-7E6F-DC6C-FB59-999F9CF27550}"/>
          </ac:inkMkLst>
        </pc:inkChg>
        <pc:inkChg chg="add mod">
          <ac:chgData name="Hitendra Sisodia" userId="4be9c58b-cc19-4efc-bc91-412831d4d91e" providerId="ADAL" clId="{E3738CA7-3C32-42A7-825D-29602E6114E2}" dt="2022-12-19T02:47:32.425" v="1783"/>
          <ac:inkMkLst>
            <pc:docMk/>
            <pc:sldMk cId="3799736256" sldId="685"/>
            <ac:inkMk id="36" creationId="{2C5AEA79-9476-0480-19EB-5F25B27D7B9C}"/>
          </ac:inkMkLst>
        </pc:inkChg>
        <pc:inkChg chg="add mod">
          <ac:chgData name="Hitendra Sisodia" userId="4be9c58b-cc19-4efc-bc91-412831d4d91e" providerId="ADAL" clId="{E3738CA7-3C32-42A7-825D-29602E6114E2}" dt="2022-12-19T02:47:32.425" v="1783"/>
          <ac:inkMkLst>
            <pc:docMk/>
            <pc:sldMk cId="3799736256" sldId="685"/>
            <ac:inkMk id="37" creationId="{AE89DE62-BAC1-3062-B8CA-A924AF5AFB40}"/>
          </ac:inkMkLst>
        </pc:inkChg>
        <pc:inkChg chg="add">
          <ac:chgData name="Hitendra Sisodia" userId="4be9c58b-cc19-4efc-bc91-412831d4d91e" providerId="ADAL" clId="{E3738CA7-3C32-42A7-825D-29602E6114E2}" dt="2022-12-19T02:48:37.692" v="1784" actId="9405"/>
          <ac:inkMkLst>
            <pc:docMk/>
            <pc:sldMk cId="3799736256" sldId="685"/>
            <ac:inkMk id="39" creationId="{2651CBD8-0E6B-492C-2DB0-52A9DEF8F69F}"/>
          </ac:inkMkLst>
        </pc:inkChg>
        <pc:inkChg chg="add">
          <ac:chgData name="Hitendra Sisodia" userId="4be9c58b-cc19-4efc-bc91-412831d4d91e" providerId="ADAL" clId="{E3738CA7-3C32-42A7-825D-29602E6114E2}" dt="2022-12-19T02:48:40.056" v="1785" actId="9405"/>
          <ac:inkMkLst>
            <pc:docMk/>
            <pc:sldMk cId="3799736256" sldId="685"/>
            <ac:inkMk id="40" creationId="{23F52D81-B13D-C995-7F9A-72A92E53B08E}"/>
          </ac:inkMkLst>
        </pc:inkChg>
        <pc:inkChg chg="add">
          <ac:chgData name="Hitendra Sisodia" userId="4be9c58b-cc19-4efc-bc91-412831d4d91e" providerId="ADAL" clId="{E3738CA7-3C32-42A7-825D-29602E6114E2}" dt="2022-12-19T02:48:42.885" v="1786" actId="9405"/>
          <ac:inkMkLst>
            <pc:docMk/>
            <pc:sldMk cId="3799736256" sldId="685"/>
            <ac:inkMk id="41" creationId="{216F302C-A3EF-70F7-C8DE-619072881874}"/>
          </ac:inkMkLst>
        </pc:inkChg>
        <pc:inkChg chg="add">
          <ac:chgData name="Hitendra Sisodia" userId="4be9c58b-cc19-4efc-bc91-412831d4d91e" providerId="ADAL" clId="{E3738CA7-3C32-42A7-825D-29602E6114E2}" dt="2022-12-19T02:48:44.159" v="1787" actId="9405"/>
          <ac:inkMkLst>
            <pc:docMk/>
            <pc:sldMk cId="3799736256" sldId="685"/>
            <ac:inkMk id="42" creationId="{0E1672FB-B85E-8793-0B18-220CCD8DD49A}"/>
          </ac:inkMkLst>
        </pc:inkChg>
        <pc:inkChg chg="add">
          <ac:chgData name="Hitendra Sisodia" userId="4be9c58b-cc19-4efc-bc91-412831d4d91e" providerId="ADAL" clId="{E3738CA7-3C32-42A7-825D-29602E6114E2}" dt="2022-12-19T02:50:28.093" v="1788" actId="9405"/>
          <ac:inkMkLst>
            <pc:docMk/>
            <pc:sldMk cId="3799736256" sldId="685"/>
            <ac:inkMk id="43" creationId="{36140C74-58EA-19C3-82C9-D5ACE398D0BB}"/>
          </ac:inkMkLst>
        </pc:inkChg>
        <pc:inkChg chg="add">
          <ac:chgData name="Hitendra Sisodia" userId="4be9c58b-cc19-4efc-bc91-412831d4d91e" providerId="ADAL" clId="{E3738CA7-3C32-42A7-825D-29602E6114E2}" dt="2022-12-19T02:50:30.895" v="1789" actId="9405"/>
          <ac:inkMkLst>
            <pc:docMk/>
            <pc:sldMk cId="3799736256" sldId="685"/>
            <ac:inkMk id="44" creationId="{D6808E24-D4EB-7AEE-B874-F41D5363A314}"/>
          </ac:inkMkLst>
        </pc:inkChg>
        <pc:inkChg chg="add">
          <ac:chgData name="Hitendra Sisodia" userId="4be9c58b-cc19-4efc-bc91-412831d4d91e" providerId="ADAL" clId="{E3738CA7-3C32-42A7-825D-29602E6114E2}" dt="2022-12-19T02:50:34.046" v="1790" actId="9405"/>
          <ac:inkMkLst>
            <pc:docMk/>
            <pc:sldMk cId="3799736256" sldId="685"/>
            <ac:inkMk id="45" creationId="{197A1462-5A83-62BB-10E5-A333D58FD396}"/>
          </ac:inkMkLst>
        </pc:inkChg>
        <pc:inkChg chg="add mod">
          <ac:chgData name="Hitendra Sisodia" userId="4be9c58b-cc19-4efc-bc91-412831d4d91e" providerId="ADAL" clId="{E3738CA7-3C32-42A7-825D-29602E6114E2}" dt="2022-12-19T02:51:26.100" v="1793"/>
          <ac:inkMkLst>
            <pc:docMk/>
            <pc:sldMk cId="3799736256" sldId="685"/>
            <ac:inkMk id="46" creationId="{3FCC2996-267E-26AB-57BF-764F34BC5261}"/>
          </ac:inkMkLst>
        </pc:inkChg>
        <pc:inkChg chg="add mod">
          <ac:chgData name="Hitendra Sisodia" userId="4be9c58b-cc19-4efc-bc91-412831d4d91e" providerId="ADAL" clId="{E3738CA7-3C32-42A7-825D-29602E6114E2}" dt="2022-12-19T02:51:26.100" v="1793"/>
          <ac:inkMkLst>
            <pc:docMk/>
            <pc:sldMk cId="3799736256" sldId="685"/>
            <ac:inkMk id="47" creationId="{6A91FE5E-5B83-C135-7E2C-792433A3C0AF}"/>
          </ac:inkMkLst>
        </pc:inkChg>
        <pc:inkChg chg="add">
          <ac:chgData name="Hitendra Sisodia" userId="4be9c58b-cc19-4efc-bc91-412831d4d91e" providerId="ADAL" clId="{E3738CA7-3C32-42A7-825D-29602E6114E2}" dt="2022-12-19T02:51:52.938" v="1794" actId="9405"/>
          <ac:inkMkLst>
            <pc:docMk/>
            <pc:sldMk cId="3799736256" sldId="685"/>
            <ac:inkMk id="49" creationId="{057BEEBB-1D21-93D5-3638-CB9168206769}"/>
          </ac:inkMkLst>
        </pc:inkChg>
      </pc:sldChg>
      <pc:sldChg chg="addSp delSp modSp mod">
        <pc:chgData name="Hitendra Sisodia" userId="4be9c58b-cc19-4efc-bc91-412831d4d91e" providerId="ADAL" clId="{E3738CA7-3C32-42A7-825D-29602E6114E2}" dt="2022-12-19T02:54:41.343" v="1840" actId="9405"/>
        <pc:sldMkLst>
          <pc:docMk/>
          <pc:sldMk cId="4203172402" sldId="686"/>
        </pc:sldMkLst>
        <pc:grpChg chg="del mod">
          <ac:chgData name="Hitendra Sisodia" userId="4be9c58b-cc19-4efc-bc91-412831d4d91e" providerId="ADAL" clId="{E3738CA7-3C32-42A7-825D-29602E6114E2}" dt="2022-12-17T14:14:49.662" v="827"/>
          <ac:grpSpMkLst>
            <pc:docMk/>
            <pc:sldMk cId="4203172402" sldId="686"/>
            <ac:grpSpMk id="12" creationId="{B44C75CC-005A-0A0D-4107-13CA1A7FBFF3}"/>
          </ac:grpSpMkLst>
        </pc:grpChg>
        <pc:grpChg chg="del mod">
          <ac:chgData name="Hitendra Sisodia" userId="4be9c58b-cc19-4efc-bc91-412831d4d91e" providerId="ADAL" clId="{E3738CA7-3C32-42A7-825D-29602E6114E2}" dt="2022-12-19T02:54:15.611" v="1811"/>
          <ac:grpSpMkLst>
            <pc:docMk/>
            <pc:sldMk cId="4203172402" sldId="686"/>
            <ac:grpSpMk id="14" creationId="{9FB01EBA-0D4E-FCA3-A1E5-E94EC42D8A35}"/>
          </ac:grpSpMkLst>
        </pc:grpChg>
        <pc:grpChg chg="del mod">
          <ac:chgData name="Hitendra Sisodia" userId="4be9c58b-cc19-4efc-bc91-412831d4d91e" providerId="ADAL" clId="{E3738CA7-3C32-42A7-825D-29602E6114E2}" dt="2022-12-19T02:54:15.626" v="1819"/>
          <ac:grpSpMkLst>
            <pc:docMk/>
            <pc:sldMk cId="4203172402" sldId="686"/>
            <ac:grpSpMk id="23" creationId="{0B0F14C9-8D52-320A-3B19-4F9A9A3F91F8}"/>
          </ac:grpSpMkLst>
        </pc:grpChg>
        <pc:grpChg chg="del mod">
          <ac:chgData name="Hitendra Sisodia" userId="4be9c58b-cc19-4efc-bc91-412831d4d91e" providerId="ADAL" clId="{E3738CA7-3C32-42A7-825D-29602E6114E2}" dt="2022-12-19T02:54:15.611" v="1813"/>
          <ac:grpSpMkLst>
            <pc:docMk/>
            <pc:sldMk cId="4203172402" sldId="686"/>
            <ac:grpSpMk id="26" creationId="{567D14D3-FA09-5396-87C2-7EA341385056}"/>
          </ac:grpSpMkLst>
        </pc:grpChg>
        <pc:grpChg chg="del mod">
          <ac:chgData name="Hitendra Sisodia" userId="4be9c58b-cc19-4efc-bc91-412831d4d91e" providerId="ADAL" clId="{E3738CA7-3C32-42A7-825D-29602E6114E2}" dt="2022-12-19T02:54:15.626" v="1822"/>
          <ac:grpSpMkLst>
            <pc:docMk/>
            <pc:sldMk cId="4203172402" sldId="686"/>
            <ac:grpSpMk id="29" creationId="{CC70C5E5-8D73-A344-2CCF-D80F08B12DF5}"/>
          </ac:grpSpMkLst>
        </pc:grpChg>
        <pc:grpChg chg="del mod">
          <ac:chgData name="Hitendra Sisodia" userId="4be9c58b-cc19-4efc-bc91-412831d4d91e" providerId="ADAL" clId="{E3738CA7-3C32-42A7-825D-29602E6114E2}" dt="2022-12-19T02:52:54.716" v="1804"/>
          <ac:grpSpMkLst>
            <pc:docMk/>
            <pc:sldMk cId="4203172402" sldId="686"/>
            <ac:grpSpMk id="34" creationId="{88EEC295-5CC0-73FF-3D71-507FE2FAFD31}"/>
          </ac:grpSpMkLst>
        </pc:grpChg>
        <pc:grpChg chg="del mod">
          <ac:chgData name="Hitendra Sisodia" userId="4be9c58b-cc19-4efc-bc91-412831d4d91e" providerId="ADAL" clId="{E3738CA7-3C32-42A7-825D-29602E6114E2}" dt="2022-12-19T02:54:15.626" v="1828"/>
          <ac:grpSpMkLst>
            <pc:docMk/>
            <pc:sldMk cId="4203172402" sldId="686"/>
            <ac:grpSpMk id="36" creationId="{397EF942-0C25-ABD1-ED26-21C2023B37C5}"/>
          </ac:grpSpMkLst>
        </pc:grpChg>
        <pc:grpChg chg="del mod">
          <ac:chgData name="Hitendra Sisodia" userId="4be9c58b-cc19-4efc-bc91-412831d4d91e" providerId="ADAL" clId="{E3738CA7-3C32-42A7-825D-29602E6114E2}" dt="2022-12-19T02:54:15.626" v="1827"/>
          <ac:grpSpMkLst>
            <pc:docMk/>
            <pc:sldMk cId="4203172402" sldId="686"/>
            <ac:grpSpMk id="39" creationId="{5BD863A6-B477-F79B-3EEB-75E19FC30EED}"/>
          </ac:grpSpMkLst>
        </pc:grpChg>
        <pc:inkChg chg="add del">
          <ac:chgData name="Hitendra Sisodia" userId="4be9c58b-cc19-4efc-bc91-412831d4d91e" providerId="ADAL" clId="{E3738CA7-3C32-42A7-825D-29602E6114E2}" dt="2022-12-19T02:54:15.626" v="1836"/>
          <ac:inkMkLst>
            <pc:docMk/>
            <pc:sldMk cId="4203172402" sldId="686"/>
            <ac:inkMk id="2" creationId="{48C15EC5-7F48-D9BC-D0BD-03FF70889A4A}"/>
          </ac:inkMkLst>
        </pc:inkChg>
        <pc:inkChg chg="add">
          <ac:chgData name="Hitendra Sisodia" userId="4be9c58b-cc19-4efc-bc91-412831d4d91e" providerId="ADAL" clId="{E3738CA7-3C32-42A7-825D-29602E6114E2}" dt="2022-12-17T14:11:47.613" v="816" actId="9405"/>
          <ac:inkMkLst>
            <pc:docMk/>
            <pc:sldMk cId="4203172402" sldId="686"/>
            <ac:inkMk id="3" creationId="{B92FE654-4E68-18BF-A793-6718BD63060F}"/>
          </ac:inkMkLst>
        </pc:inkChg>
        <pc:inkChg chg="add del">
          <ac:chgData name="Hitendra Sisodia" userId="4be9c58b-cc19-4efc-bc91-412831d4d91e" providerId="ADAL" clId="{E3738CA7-3C32-42A7-825D-29602E6114E2}" dt="2022-12-19T02:54:15.626" v="1831"/>
          <ac:inkMkLst>
            <pc:docMk/>
            <pc:sldMk cId="4203172402" sldId="686"/>
            <ac:inkMk id="4" creationId="{A894A093-42C8-67FF-4B94-0CC8C463323F}"/>
          </ac:inkMkLst>
        </pc:inkChg>
        <pc:inkChg chg="add del">
          <ac:chgData name="Hitendra Sisodia" userId="4be9c58b-cc19-4efc-bc91-412831d4d91e" providerId="ADAL" clId="{E3738CA7-3C32-42A7-825D-29602E6114E2}" dt="2022-12-19T02:54:15.626" v="1818"/>
          <ac:inkMkLst>
            <pc:docMk/>
            <pc:sldMk cId="4203172402" sldId="686"/>
            <ac:inkMk id="5" creationId="{8D0ACFE5-5AD2-C697-0A29-2DE91029DC1E}"/>
          </ac:inkMkLst>
        </pc:inkChg>
        <pc:inkChg chg="add del">
          <ac:chgData name="Hitendra Sisodia" userId="4be9c58b-cc19-4efc-bc91-412831d4d91e" providerId="ADAL" clId="{E3738CA7-3C32-42A7-825D-29602E6114E2}" dt="2022-12-19T02:54:15.626" v="1835"/>
          <ac:inkMkLst>
            <pc:docMk/>
            <pc:sldMk cId="4203172402" sldId="686"/>
            <ac:inkMk id="6" creationId="{9C7EF711-CF32-E0C6-6C57-E5960E0460C0}"/>
          </ac:inkMkLst>
        </pc:inkChg>
        <pc:inkChg chg="add del">
          <ac:chgData name="Hitendra Sisodia" userId="4be9c58b-cc19-4efc-bc91-412831d4d91e" providerId="ADAL" clId="{E3738CA7-3C32-42A7-825D-29602E6114E2}" dt="2022-12-19T02:54:15.626" v="1824"/>
          <ac:inkMkLst>
            <pc:docMk/>
            <pc:sldMk cId="4203172402" sldId="686"/>
            <ac:inkMk id="7" creationId="{1CB4F37A-F811-B5D6-58F1-C5BB22EF9696}"/>
          </ac:inkMkLst>
        </pc:inkChg>
        <pc:inkChg chg="add del">
          <ac:chgData name="Hitendra Sisodia" userId="4be9c58b-cc19-4efc-bc91-412831d4d91e" providerId="ADAL" clId="{E3738CA7-3C32-42A7-825D-29602E6114E2}" dt="2022-12-19T02:54:15.626" v="1823"/>
          <ac:inkMkLst>
            <pc:docMk/>
            <pc:sldMk cId="4203172402" sldId="686"/>
            <ac:inkMk id="8" creationId="{25C6A926-65CA-DA80-C050-486C8F680C67}"/>
          </ac:inkMkLst>
        </pc:inkChg>
        <pc:inkChg chg="add">
          <ac:chgData name="Hitendra Sisodia" userId="4be9c58b-cc19-4efc-bc91-412831d4d91e" providerId="ADAL" clId="{E3738CA7-3C32-42A7-825D-29602E6114E2}" dt="2022-12-17T14:14:38.070" v="822" actId="9405"/>
          <ac:inkMkLst>
            <pc:docMk/>
            <pc:sldMk cId="4203172402" sldId="686"/>
            <ac:inkMk id="9" creationId="{2E5A1CE7-BA18-50B0-9ACB-4FC99AE9D7EA}"/>
          </ac:inkMkLst>
        </pc:inkChg>
        <pc:inkChg chg="add del mod">
          <ac:chgData name="Hitendra Sisodia" userId="4be9c58b-cc19-4efc-bc91-412831d4d91e" providerId="ADAL" clId="{E3738CA7-3C32-42A7-825D-29602E6114E2}" dt="2022-12-19T02:54:15.611" v="1815"/>
          <ac:inkMkLst>
            <pc:docMk/>
            <pc:sldMk cId="4203172402" sldId="686"/>
            <ac:inkMk id="10" creationId="{C6DE3066-1036-C701-F667-E0A27DD379EA}"/>
          </ac:inkMkLst>
        </pc:inkChg>
        <pc:inkChg chg="add del mod">
          <ac:chgData name="Hitendra Sisodia" userId="4be9c58b-cc19-4efc-bc91-412831d4d91e" providerId="ADAL" clId="{E3738CA7-3C32-42A7-825D-29602E6114E2}" dt="2022-12-19T02:54:15.611" v="1811"/>
          <ac:inkMkLst>
            <pc:docMk/>
            <pc:sldMk cId="4203172402" sldId="686"/>
            <ac:inkMk id="11" creationId="{BF1AC4F9-E764-8F1B-DF19-745B9283837B}"/>
          </ac:inkMkLst>
        </pc:inkChg>
        <pc:inkChg chg="add del mod">
          <ac:chgData name="Hitendra Sisodia" userId="4be9c58b-cc19-4efc-bc91-412831d4d91e" providerId="ADAL" clId="{E3738CA7-3C32-42A7-825D-29602E6114E2}" dt="2022-12-19T02:54:15.626" v="1822"/>
          <ac:inkMkLst>
            <pc:docMk/>
            <pc:sldMk cId="4203172402" sldId="686"/>
            <ac:inkMk id="12" creationId="{D718C618-8148-98C2-4A5D-B77CF65BE721}"/>
          </ac:inkMkLst>
        </pc:inkChg>
        <pc:inkChg chg="add del mod">
          <ac:chgData name="Hitendra Sisodia" userId="4be9c58b-cc19-4efc-bc91-412831d4d91e" providerId="ADAL" clId="{E3738CA7-3C32-42A7-825D-29602E6114E2}" dt="2022-12-19T02:54:15.611" v="1810"/>
          <ac:inkMkLst>
            <pc:docMk/>
            <pc:sldMk cId="4203172402" sldId="686"/>
            <ac:inkMk id="13" creationId="{E2E3454F-5C93-0E23-22FB-5EB8043365B8}"/>
          </ac:inkMkLst>
        </pc:inkChg>
        <pc:inkChg chg="add del">
          <ac:chgData name="Hitendra Sisodia" userId="4be9c58b-cc19-4efc-bc91-412831d4d91e" providerId="ADAL" clId="{E3738CA7-3C32-42A7-825D-29602E6114E2}" dt="2022-12-19T02:54:15.611" v="1817"/>
          <ac:inkMkLst>
            <pc:docMk/>
            <pc:sldMk cId="4203172402" sldId="686"/>
            <ac:inkMk id="15" creationId="{C54D7D67-E0B0-140D-5425-6D87303018C0}"/>
          </ac:inkMkLst>
        </pc:inkChg>
        <pc:inkChg chg="add del">
          <ac:chgData name="Hitendra Sisodia" userId="4be9c58b-cc19-4efc-bc91-412831d4d91e" providerId="ADAL" clId="{E3738CA7-3C32-42A7-825D-29602E6114E2}" dt="2022-12-19T02:54:15.626" v="1826"/>
          <ac:inkMkLst>
            <pc:docMk/>
            <pc:sldMk cId="4203172402" sldId="686"/>
            <ac:inkMk id="16" creationId="{A31E8479-8AFF-02BC-074A-FF6A6EC79ADC}"/>
          </ac:inkMkLst>
        </pc:inkChg>
        <pc:inkChg chg="add del">
          <ac:chgData name="Hitendra Sisodia" userId="4be9c58b-cc19-4efc-bc91-412831d4d91e" providerId="ADAL" clId="{E3738CA7-3C32-42A7-825D-29602E6114E2}" dt="2022-12-19T02:54:15.626" v="1821"/>
          <ac:inkMkLst>
            <pc:docMk/>
            <pc:sldMk cId="4203172402" sldId="686"/>
            <ac:inkMk id="17" creationId="{80B2ECD0-C43D-6522-74AA-4F68A84514D8}"/>
          </ac:inkMkLst>
        </pc:inkChg>
        <pc:inkChg chg="add">
          <ac:chgData name="Hitendra Sisodia" userId="4be9c58b-cc19-4efc-bc91-412831d4d91e" providerId="ADAL" clId="{E3738CA7-3C32-42A7-825D-29602E6114E2}" dt="2022-12-17T14:16:08.237" v="831" actId="9405"/>
          <ac:inkMkLst>
            <pc:docMk/>
            <pc:sldMk cId="4203172402" sldId="686"/>
            <ac:inkMk id="18" creationId="{F1BE9656-0671-21EF-C38E-39AB25516356}"/>
          </ac:inkMkLst>
        </pc:inkChg>
        <pc:inkChg chg="add">
          <ac:chgData name="Hitendra Sisodia" userId="4be9c58b-cc19-4efc-bc91-412831d4d91e" providerId="ADAL" clId="{E3738CA7-3C32-42A7-825D-29602E6114E2}" dt="2022-12-17T14:16:44.878" v="832" actId="9405"/>
          <ac:inkMkLst>
            <pc:docMk/>
            <pc:sldMk cId="4203172402" sldId="686"/>
            <ac:inkMk id="19" creationId="{2A2FD62A-7C3A-5FB7-580F-2283AF87B955}"/>
          </ac:inkMkLst>
        </pc:inkChg>
        <pc:inkChg chg="add del">
          <ac:chgData name="Hitendra Sisodia" userId="4be9c58b-cc19-4efc-bc91-412831d4d91e" providerId="ADAL" clId="{E3738CA7-3C32-42A7-825D-29602E6114E2}" dt="2022-12-19T02:54:15.626" v="1820"/>
          <ac:inkMkLst>
            <pc:docMk/>
            <pc:sldMk cId="4203172402" sldId="686"/>
            <ac:inkMk id="20" creationId="{FF41F1ED-0766-07DE-07E0-F519F93C59E9}"/>
          </ac:inkMkLst>
        </pc:inkChg>
        <pc:inkChg chg="add del mod">
          <ac:chgData name="Hitendra Sisodia" userId="4be9c58b-cc19-4efc-bc91-412831d4d91e" providerId="ADAL" clId="{E3738CA7-3C32-42A7-825D-29602E6114E2}" dt="2022-12-19T02:54:15.626" v="1819"/>
          <ac:inkMkLst>
            <pc:docMk/>
            <pc:sldMk cId="4203172402" sldId="686"/>
            <ac:inkMk id="21" creationId="{C08676EF-7C18-62BE-DF2F-9B8536882069}"/>
          </ac:inkMkLst>
        </pc:inkChg>
        <pc:inkChg chg="add mod">
          <ac:chgData name="Hitendra Sisodia" userId="4be9c58b-cc19-4efc-bc91-412831d4d91e" providerId="ADAL" clId="{E3738CA7-3C32-42A7-825D-29602E6114E2}" dt="2022-12-19T02:54:15.626" v="1819"/>
          <ac:inkMkLst>
            <pc:docMk/>
            <pc:sldMk cId="4203172402" sldId="686"/>
            <ac:inkMk id="22" creationId="{C8AF14C9-CF74-9258-F4DC-8A7C0239C778}"/>
          </ac:inkMkLst>
        </pc:inkChg>
        <pc:inkChg chg="add del mod">
          <ac:chgData name="Hitendra Sisodia" userId="4be9c58b-cc19-4efc-bc91-412831d4d91e" providerId="ADAL" clId="{E3738CA7-3C32-42A7-825D-29602E6114E2}" dt="2022-12-19T02:54:15.611" v="1813"/>
          <ac:inkMkLst>
            <pc:docMk/>
            <pc:sldMk cId="4203172402" sldId="686"/>
            <ac:inkMk id="24" creationId="{CF961279-C788-F1D7-A419-18B81A22CC05}"/>
          </ac:inkMkLst>
        </pc:inkChg>
        <pc:inkChg chg="add mod">
          <ac:chgData name="Hitendra Sisodia" userId="4be9c58b-cc19-4efc-bc91-412831d4d91e" providerId="ADAL" clId="{E3738CA7-3C32-42A7-825D-29602E6114E2}" dt="2022-12-19T02:54:15.611" v="1813"/>
          <ac:inkMkLst>
            <pc:docMk/>
            <pc:sldMk cId="4203172402" sldId="686"/>
            <ac:inkMk id="25" creationId="{11F07DBC-76BC-841B-D1AC-7D779E7FE954}"/>
          </ac:inkMkLst>
        </pc:inkChg>
        <pc:inkChg chg="add del">
          <ac:chgData name="Hitendra Sisodia" userId="4be9c58b-cc19-4efc-bc91-412831d4d91e" providerId="ADAL" clId="{E3738CA7-3C32-42A7-825D-29602E6114E2}" dt="2022-12-19T02:54:15.611" v="1814"/>
          <ac:inkMkLst>
            <pc:docMk/>
            <pc:sldMk cId="4203172402" sldId="686"/>
            <ac:inkMk id="27" creationId="{2AD04D23-AC49-10A7-1C4F-0F984E35A0A5}"/>
          </ac:inkMkLst>
        </pc:inkChg>
        <pc:inkChg chg="add del mod">
          <ac:chgData name="Hitendra Sisodia" userId="4be9c58b-cc19-4efc-bc91-412831d4d91e" providerId="ADAL" clId="{E3738CA7-3C32-42A7-825D-29602E6114E2}" dt="2022-12-19T02:54:15.626" v="1834"/>
          <ac:inkMkLst>
            <pc:docMk/>
            <pc:sldMk cId="4203172402" sldId="686"/>
            <ac:inkMk id="28" creationId="{F1C866A1-9554-3B96-BE80-A37FA44D1EF7}"/>
          </ac:inkMkLst>
        </pc:inkChg>
        <pc:inkChg chg="add del">
          <ac:chgData name="Hitendra Sisodia" userId="4be9c58b-cc19-4efc-bc91-412831d4d91e" providerId="ADAL" clId="{E3738CA7-3C32-42A7-825D-29602E6114E2}" dt="2022-12-19T02:54:15.626" v="1833"/>
          <ac:inkMkLst>
            <pc:docMk/>
            <pc:sldMk cId="4203172402" sldId="686"/>
            <ac:inkMk id="30" creationId="{E3F23AA8-70E3-6CCC-046A-CF526DAA83C6}"/>
          </ac:inkMkLst>
        </pc:inkChg>
        <pc:inkChg chg="add del">
          <ac:chgData name="Hitendra Sisodia" userId="4be9c58b-cc19-4efc-bc91-412831d4d91e" providerId="ADAL" clId="{E3738CA7-3C32-42A7-825D-29602E6114E2}" dt="2022-12-19T02:54:15.611" v="1812"/>
          <ac:inkMkLst>
            <pc:docMk/>
            <pc:sldMk cId="4203172402" sldId="686"/>
            <ac:inkMk id="31" creationId="{B9B709A9-674D-4AC9-349F-463F88F2E42C}"/>
          </ac:inkMkLst>
        </pc:inkChg>
        <pc:inkChg chg="add del mod">
          <ac:chgData name="Hitendra Sisodia" userId="4be9c58b-cc19-4efc-bc91-412831d4d91e" providerId="ADAL" clId="{E3738CA7-3C32-42A7-825D-29602E6114E2}" dt="2022-12-19T02:54:15.626" v="1828"/>
          <ac:inkMkLst>
            <pc:docMk/>
            <pc:sldMk cId="4203172402" sldId="686"/>
            <ac:inkMk id="32" creationId="{CF13A9C5-E0EB-4106-BCF0-9BFF972C2167}"/>
          </ac:inkMkLst>
        </pc:inkChg>
        <pc:inkChg chg="add del mod">
          <ac:chgData name="Hitendra Sisodia" userId="4be9c58b-cc19-4efc-bc91-412831d4d91e" providerId="ADAL" clId="{E3738CA7-3C32-42A7-825D-29602E6114E2}" dt="2022-12-19T02:54:15.611" v="1816"/>
          <ac:inkMkLst>
            <pc:docMk/>
            <pc:sldMk cId="4203172402" sldId="686"/>
            <ac:inkMk id="33" creationId="{FE0D4D5B-1A95-CABE-7B61-57578D003108}"/>
          </ac:inkMkLst>
        </pc:inkChg>
        <pc:inkChg chg="add del mod">
          <ac:chgData name="Hitendra Sisodia" userId="4be9c58b-cc19-4efc-bc91-412831d4d91e" providerId="ADAL" clId="{E3738CA7-3C32-42A7-825D-29602E6114E2}" dt="2022-12-19T02:54:15.626" v="1832"/>
          <ac:inkMkLst>
            <pc:docMk/>
            <pc:sldMk cId="4203172402" sldId="686"/>
            <ac:inkMk id="35" creationId="{0086CA5C-2351-508A-A9E4-1CF476404711}"/>
          </ac:inkMkLst>
        </pc:inkChg>
        <pc:inkChg chg="add del mod">
          <ac:chgData name="Hitendra Sisodia" userId="4be9c58b-cc19-4efc-bc91-412831d4d91e" providerId="ADAL" clId="{E3738CA7-3C32-42A7-825D-29602E6114E2}" dt="2022-12-19T02:54:15.626" v="1830"/>
          <ac:inkMkLst>
            <pc:docMk/>
            <pc:sldMk cId="4203172402" sldId="686"/>
            <ac:inkMk id="37" creationId="{88C906B4-45F4-00AB-6871-261426A9D28C}"/>
          </ac:inkMkLst>
        </pc:inkChg>
        <pc:inkChg chg="add del mod">
          <ac:chgData name="Hitendra Sisodia" userId="4be9c58b-cc19-4efc-bc91-412831d4d91e" providerId="ADAL" clId="{E3738CA7-3C32-42A7-825D-29602E6114E2}" dt="2022-12-19T02:54:15.626" v="1827"/>
          <ac:inkMkLst>
            <pc:docMk/>
            <pc:sldMk cId="4203172402" sldId="686"/>
            <ac:inkMk id="38" creationId="{53306693-06A9-C82E-8C4A-79F007D86864}"/>
          </ac:inkMkLst>
        </pc:inkChg>
        <pc:inkChg chg="add del">
          <ac:chgData name="Hitendra Sisodia" userId="4be9c58b-cc19-4efc-bc91-412831d4d91e" providerId="ADAL" clId="{E3738CA7-3C32-42A7-825D-29602E6114E2}" dt="2022-12-19T02:54:15.626" v="1825"/>
          <ac:inkMkLst>
            <pc:docMk/>
            <pc:sldMk cId="4203172402" sldId="686"/>
            <ac:inkMk id="40" creationId="{ADDD17DC-3BD7-4E8A-BEB7-5B2945E8F74E}"/>
          </ac:inkMkLst>
        </pc:inkChg>
        <pc:inkChg chg="add del">
          <ac:chgData name="Hitendra Sisodia" userId="4be9c58b-cc19-4efc-bc91-412831d4d91e" providerId="ADAL" clId="{E3738CA7-3C32-42A7-825D-29602E6114E2}" dt="2022-12-19T02:54:15.626" v="1829"/>
          <ac:inkMkLst>
            <pc:docMk/>
            <pc:sldMk cId="4203172402" sldId="686"/>
            <ac:inkMk id="41" creationId="{9ADE31D1-9713-FE54-A0F9-56606005CF98}"/>
          </ac:inkMkLst>
        </pc:inkChg>
        <pc:inkChg chg="add">
          <ac:chgData name="Hitendra Sisodia" userId="4be9c58b-cc19-4efc-bc91-412831d4d91e" providerId="ADAL" clId="{E3738CA7-3C32-42A7-825D-29602E6114E2}" dt="2022-12-19T02:54:19.224" v="1837" actId="9405"/>
          <ac:inkMkLst>
            <pc:docMk/>
            <pc:sldMk cId="4203172402" sldId="686"/>
            <ac:inkMk id="42" creationId="{A8D21896-B4A8-AB28-2C2D-07A069C12C70}"/>
          </ac:inkMkLst>
        </pc:inkChg>
        <pc:inkChg chg="add">
          <ac:chgData name="Hitendra Sisodia" userId="4be9c58b-cc19-4efc-bc91-412831d4d91e" providerId="ADAL" clId="{E3738CA7-3C32-42A7-825D-29602E6114E2}" dt="2022-12-19T02:54:35.944" v="1838" actId="9405"/>
          <ac:inkMkLst>
            <pc:docMk/>
            <pc:sldMk cId="4203172402" sldId="686"/>
            <ac:inkMk id="43" creationId="{F3FAD4ED-E341-99B7-2A60-4E490DE98153}"/>
          </ac:inkMkLst>
        </pc:inkChg>
        <pc:inkChg chg="add">
          <ac:chgData name="Hitendra Sisodia" userId="4be9c58b-cc19-4efc-bc91-412831d4d91e" providerId="ADAL" clId="{E3738CA7-3C32-42A7-825D-29602E6114E2}" dt="2022-12-19T02:54:38.449" v="1839" actId="9405"/>
          <ac:inkMkLst>
            <pc:docMk/>
            <pc:sldMk cId="4203172402" sldId="686"/>
            <ac:inkMk id="44" creationId="{B2283322-DD22-734B-C2F8-9454617E4B03}"/>
          </ac:inkMkLst>
        </pc:inkChg>
        <pc:inkChg chg="add">
          <ac:chgData name="Hitendra Sisodia" userId="4be9c58b-cc19-4efc-bc91-412831d4d91e" providerId="ADAL" clId="{E3738CA7-3C32-42A7-825D-29602E6114E2}" dt="2022-12-19T02:54:41.343" v="1840" actId="9405"/>
          <ac:inkMkLst>
            <pc:docMk/>
            <pc:sldMk cId="4203172402" sldId="686"/>
            <ac:inkMk id="45" creationId="{DBE46564-30D8-0597-19B8-54F807C9EC97}"/>
          </ac:inkMkLst>
        </pc:inkChg>
      </pc:sldChg>
      <pc:sldChg chg="addSp delSp modSp mod">
        <pc:chgData name="Hitendra Sisodia" userId="4be9c58b-cc19-4efc-bc91-412831d4d91e" providerId="ADAL" clId="{E3738CA7-3C32-42A7-825D-29602E6114E2}" dt="2022-12-19T02:58:59.423" v="1853" actId="9405"/>
        <pc:sldMkLst>
          <pc:docMk/>
          <pc:sldMk cId="2507244135" sldId="687"/>
        </pc:sldMkLst>
        <pc:spChg chg="mod">
          <ac:chgData name="Hitendra Sisodia" userId="4be9c58b-cc19-4efc-bc91-412831d4d91e" providerId="ADAL" clId="{E3738CA7-3C32-42A7-825D-29602E6114E2}" dt="2022-12-17T14:21:57.864" v="900" actId="20577"/>
          <ac:spMkLst>
            <pc:docMk/>
            <pc:sldMk cId="2507244135" sldId="687"/>
            <ac:spMk id="11268" creationId="{00000000-0000-0000-0000-000000000000}"/>
          </ac:spMkLst>
        </pc:spChg>
        <pc:grpChg chg="mod">
          <ac:chgData name="Hitendra Sisodia" userId="4be9c58b-cc19-4efc-bc91-412831d4d91e" providerId="ADAL" clId="{E3738CA7-3C32-42A7-825D-29602E6114E2}" dt="2022-12-17T14:19:25.469" v="846"/>
          <ac:grpSpMkLst>
            <pc:docMk/>
            <pc:sldMk cId="2507244135" sldId="687"/>
            <ac:grpSpMk id="7" creationId="{A8A8FB23-1D67-C158-3C16-EFFC4326D2D3}"/>
          </ac:grpSpMkLst>
        </pc:grpChg>
        <pc:grpChg chg="del mod">
          <ac:chgData name="Hitendra Sisodia" userId="4be9c58b-cc19-4efc-bc91-412831d4d91e" providerId="ADAL" clId="{E3738CA7-3C32-42A7-825D-29602E6114E2}" dt="2022-12-17T14:20:57.794" v="862"/>
          <ac:grpSpMkLst>
            <pc:docMk/>
            <pc:sldMk cId="2507244135" sldId="687"/>
            <ac:grpSpMk id="17" creationId="{BF6A612A-F76D-0736-F43D-05F0713E1A47}"/>
          </ac:grpSpMkLst>
        </pc:grpChg>
        <pc:grpChg chg="del mod">
          <ac:chgData name="Hitendra Sisodia" userId="4be9c58b-cc19-4efc-bc91-412831d4d91e" providerId="ADAL" clId="{E3738CA7-3C32-42A7-825D-29602E6114E2}" dt="2022-12-17T14:21:09.189" v="866"/>
          <ac:grpSpMkLst>
            <pc:docMk/>
            <pc:sldMk cId="2507244135" sldId="687"/>
            <ac:grpSpMk id="21" creationId="{47286C7F-4473-EF0A-98EF-26F76A66E1BC}"/>
          </ac:grpSpMkLst>
        </pc:grpChg>
        <pc:grpChg chg="del mod">
          <ac:chgData name="Hitendra Sisodia" userId="4be9c58b-cc19-4efc-bc91-412831d4d91e" providerId="ADAL" clId="{E3738CA7-3C32-42A7-825D-29602E6114E2}" dt="2022-12-17T14:21:01.913" v="864"/>
          <ac:grpSpMkLst>
            <pc:docMk/>
            <pc:sldMk cId="2507244135" sldId="687"/>
            <ac:grpSpMk id="23" creationId="{118C0D68-DFDC-646D-7DD4-64CAE22E67A3}"/>
          </ac:grpSpMkLst>
        </pc:grpChg>
        <pc:grpChg chg="mod">
          <ac:chgData name="Hitendra Sisodia" userId="4be9c58b-cc19-4efc-bc91-412831d4d91e" providerId="ADAL" clId="{E3738CA7-3C32-42A7-825D-29602E6114E2}" dt="2022-12-19T02:55:54.957" v="1843"/>
          <ac:grpSpMkLst>
            <pc:docMk/>
            <pc:sldMk cId="2507244135" sldId="687"/>
            <ac:grpSpMk id="23" creationId="{6C38CEC3-5B23-D190-E9BA-14F0A3421383}"/>
          </ac:grpSpMkLst>
        </pc:grpChg>
        <pc:grpChg chg="del mod">
          <ac:chgData name="Hitendra Sisodia" userId="4be9c58b-cc19-4efc-bc91-412831d4d91e" providerId="ADAL" clId="{E3738CA7-3C32-42A7-825D-29602E6114E2}" dt="2022-12-17T14:21:09.189" v="866"/>
          <ac:grpSpMkLst>
            <pc:docMk/>
            <pc:sldMk cId="2507244135" sldId="687"/>
            <ac:grpSpMk id="25" creationId="{7DC549ED-9EE6-9076-1603-8E97FD46ED5F}"/>
          </ac:grpSpMkLst>
        </pc:grpChg>
        <pc:grpChg chg="del mod">
          <ac:chgData name="Hitendra Sisodia" userId="4be9c58b-cc19-4efc-bc91-412831d4d91e" providerId="ADAL" clId="{E3738CA7-3C32-42A7-825D-29602E6114E2}" dt="2022-12-17T14:21:15.297" v="869"/>
          <ac:grpSpMkLst>
            <pc:docMk/>
            <pc:sldMk cId="2507244135" sldId="687"/>
            <ac:grpSpMk id="27" creationId="{98153C1B-74D2-8314-133D-A5D30A0444B6}"/>
          </ac:grpSpMkLst>
        </pc:grpChg>
        <pc:grpChg chg="mod">
          <ac:chgData name="Hitendra Sisodia" userId="4be9c58b-cc19-4efc-bc91-412831d4d91e" providerId="ADAL" clId="{E3738CA7-3C32-42A7-825D-29602E6114E2}" dt="2022-12-17T14:21:15.297" v="869"/>
          <ac:grpSpMkLst>
            <pc:docMk/>
            <pc:sldMk cId="2507244135" sldId="687"/>
            <ac:grpSpMk id="30" creationId="{41C74D63-EA72-F7F3-21A3-C82605B3E113}"/>
          </ac:grpSpMkLst>
        </pc:grpChg>
        <pc:grpChg chg="mod">
          <ac:chgData name="Hitendra Sisodia" userId="4be9c58b-cc19-4efc-bc91-412831d4d91e" providerId="ADAL" clId="{E3738CA7-3C32-42A7-825D-29602E6114E2}" dt="2022-12-17T14:21:29.716" v="873"/>
          <ac:grpSpMkLst>
            <pc:docMk/>
            <pc:sldMk cId="2507244135" sldId="687"/>
            <ac:grpSpMk id="34" creationId="{3B4D9864-9F4B-CDA5-D043-F611F319C135}"/>
          </ac:grpSpMkLst>
        </pc:grpChg>
        <pc:grpChg chg="mod">
          <ac:chgData name="Hitendra Sisodia" userId="4be9c58b-cc19-4efc-bc91-412831d4d91e" providerId="ADAL" clId="{E3738CA7-3C32-42A7-825D-29602E6114E2}" dt="2022-12-19T02:56:21.643" v="1849"/>
          <ac:grpSpMkLst>
            <pc:docMk/>
            <pc:sldMk cId="2507244135" sldId="687"/>
            <ac:grpSpMk id="40" creationId="{C2E7F98F-9C22-E9B2-AF10-C708D60B01D6}"/>
          </ac:grpSpMkLst>
        </pc:grpChg>
        <pc:grpChg chg="mod">
          <ac:chgData name="Hitendra Sisodia" userId="4be9c58b-cc19-4efc-bc91-412831d4d91e" providerId="ADAL" clId="{E3738CA7-3C32-42A7-825D-29602E6114E2}" dt="2022-12-19T02:57:04.594" v="1852"/>
          <ac:grpSpMkLst>
            <pc:docMk/>
            <pc:sldMk cId="2507244135" sldId="687"/>
            <ac:grpSpMk id="43" creationId="{FD59A61C-A392-D1D2-89D4-D9A62E4FF4C3}"/>
          </ac:grpSpMkLst>
        </pc:grpChg>
        <pc:inkChg chg="add">
          <ac:chgData name="Hitendra Sisodia" userId="4be9c58b-cc19-4efc-bc91-412831d4d91e" providerId="ADAL" clId="{E3738CA7-3C32-42A7-825D-29602E6114E2}" dt="2022-12-17T14:19:00.993" v="841" actId="9405"/>
          <ac:inkMkLst>
            <pc:docMk/>
            <pc:sldMk cId="2507244135" sldId="687"/>
            <ac:inkMk id="2" creationId="{C0411DD8-AAB9-8528-7132-77F0E4CA22C2}"/>
          </ac:inkMkLst>
        </pc:inkChg>
        <pc:inkChg chg="add">
          <ac:chgData name="Hitendra Sisodia" userId="4be9c58b-cc19-4efc-bc91-412831d4d91e" providerId="ADAL" clId="{E3738CA7-3C32-42A7-825D-29602E6114E2}" dt="2022-12-17T14:19:04.487" v="842" actId="9405"/>
          <ac:inkMkLst>
            <pc:docMk/>
            <pc:sldMk cId="2507244135" sldId="687"/>
            <ac:inkMk id="3" creationId="{0B33A485-3D38-62BC-21ED-A9B8BBE7545C}"/>
          </ac:inkMkLst>
        </pc:inkChg>
        <pc:inkChg chg="add">
          <ac:chgData name="Hitendra Sisodia" userId="4be9c58b-cc19-4efc-bc91-412831d4d91e" providerId="ADAL" clId="{E3738CA7-3C32-42A7-825D-29602E6114E2}" dt="2022-12-17T14:19:05.971" v="843" actId="9405"/>
          <ac:inkMkLst>
            <pc:docMk/>
            <pc:sldMk cId="2507244135" sldId="687"/>
            <ac:inkMk id="4" creationId="{7FF11CA0-DED6-D106-D08E-E3251A04DA81}"/>
          </ac:inkMkLst>
        </pc:inkChg>
        <pc:inkChg chg="add mod">
          <ac:chgData name="Hitendra Sisodia" userId="4be9c58b-cc19-4efc-bc91-412831d4d91e" providerId="ADAL" clId="{E3738CA7-3C32-42A7-825D-29602E6114E2}" dt="2022-12-17T14:19:25.469" v="846"/>
          <ac:inkMkLst>
            <pc:docMk/>
            <pc:sldMk cId="2507244135" sldId="687"/>
            <ac:inkMk id="5" creationId="{45B21B79-0379-240B-9943-461D13843B7B}"/>
          </ac:inkMkLst>
        </pc:inkChg>
        <pc:inkChg chg="add mod">
          <ac:chgData name="Hitendra Sisodia" userId="4be9c58b-cc19-4efc-bc91-412831d4d91e" providerId="ADAL" clId="{E3738CA7-3C32-42A7-825D-29602E6114E2}" dt="2022-12-17T14:19:25.469" v="846"/>
          <ac:inkMkLst>
            <pc:docMk/>
            <pc:sldMk cId="2507244135" sldId="687"/>
            <ac:inkMk id="6" creationId="{8F6B6314-2D4D-AFDD-735C-741E2F374779}"/>
          </ac:inkMkLst>
        </pc:inkChg>
        <pc:inkChg chg="add">
          <ac:chgData name="Hitendra Sisodia" userId="4be9c58b-cc19-4efc-bc91-412831d4d91e" providerId="ADAL" clId="{E3738CA7-3C32-42A7-825D-29602E6114E2}" dt="2022-12-17T14:19:26.172" v="847" actId="9405"/>
          <ac:inkMkLst>
            <pc:docMk/>
            <pc:sldMk cId="2507244135" sldId="687"/>
            <ac:inkMk id="8" creationId="{3F49A4C8-AC0B-9B60-D7FD-E690F47679A6}"/>
          </ac:inkMkLst>
        </pc:inkChg>
        <pc:inkChg chg="add">
          <ac:chgData name="Hitendra Sisodia" userId="4be9c58b-cc19-4efc-bc91-412831d4d91e" providerId="ADAL" clId="{E3738CA7-3C32-42A7-825D-29602E6114E2}" dt="2022-12-17T14:19:40.766" v="848" actId="9405"/>
          <ac:inkMkLst>
            <pc:docMk/>
            <pc:sldMk cId="2507244135" sldId="687"/>
            <ac:inkMk id="9" creationId="{8835BB3F-3E61-C5B4-C3CF-9B0DAB8F5C9B}"/>
          </ac:inkMkLst>
        </pc:inkChg>
        <pc:inkChg chg="add">
          <ac:chgData name="Hitendra Sisodia" userId="4be9c58b-cc19-4efc-bc91-412831d4d91e" providerId="ADAL" clId="{E3738CA7-3C32-42A7-825D-29602E6114E2}" dt="2022-12-17T14:19:45.727" v="849" actId="9405"/>
          <ac:inkMkLst>
            <pc:docMk/>
            <pc:sldMk cId="2507244135" sldId="687"/>
            <ac:inkMk id="10" creationId="{4F0AC224-267F-D909-2332-8A08C014596E}"/>
          </ac:inkMkLst>
        </pc:inkChg>
        <pc:inkChg chg="add">
          <ac:chgData name="Hitendra Sisodia" userId="4be9c58b-cc19-4efc-bc91-412831d4d91e" providerId="ADAL" clId="{E3738CA7-3C32-42A7-825D-29602E6114E2}" dt="2022-12-17T14:19:46.742" v="850" actId="9405"/>
          <ac:inkMkLst>
            <pc:docMk/>
            <pc:sldMk cId="2507244135" sldId="687"/>
            <ac:inkMk id="11" creationId="{CA19FEE6-EC62-C546-4779-9A2D1E9190DA}"/>
          </ac:inkMkLst>
        </pc:inkChg>
        <pc:inkChg chg="add">
          <ac:chgData name="Hitendra Sisodia" userId="4be9c58b-cc19-4efc-bc91-412831d4d91e" providerId="ADAL" clId="{E3738CA7-3C32-42A7-825D-29602E6114E2}" dt="2022-12-17T14:20:30.895" v="851" actId="9405"/>
          <ac:inkMkLst>
            <pc:docMk/>
            <pc:sldMk cId="2507244135" sldId="687"/>
            <ac:inkMk id="12" creationId="{F1B5EEAC-9F5A-28F3-D11E-9B774256E8D6}"/>
          </ac:inkMkLst>
        </pc:inkChg>
        <pc:inkChg chg="add mod">
          <ac:chgData name="Hitendra Sisodia" userId="4be9c58b-cc19-4efc-bc91-412831d4d91e" providerId="ADAL" clId="{E3738CA7-3C32-42A7-825D-29602E6114E2}" dt="2022-12-17T14:21:09.189" v="866"/>
          <ac:inkMkLst>
            <pc:docMk/>
            <pc:sldMk cId="2507244135" sldId="687"/>
            <ac:inkMk id="13" creationId="{28C8AF8D-5AE4-3453-B293-0D0BFD4392D3}"/>
          </ac:inkMkLst>
        </pc:inkChg>
        <pc:inkChg chg="add mod">
          <ac:chgData name="Hitendra Sisodia" userId="4be9c58b-cc19-4efc-bc91-412831d4d91e" providerId="ADAL" clId="{E3738CA7-3C32-42A7-825D-29602E6114E2}" dt="2022-12-17T14:21:15.297" v="869"/>
          <ac:inkMkLst>
            <pc:docMk/>
            <pc:sldMk cId="2507244135" sldId="687"/>
            <ac:inkMk id="14" creationId="{28F537C4-204B-68A1-1BFF-AEC6B67A54CF}"/>
          </ac:inkMkLst>
        </pc:inkChg>
        <pc:inkChg chg="add mod">
          <ac:chgData name="Hitendra Sisodia" userId="4be9c58b-cc19-4efc-bc91-412831d4d91e" providerId="ADAL" clId="{E3738CA7-3C32-42A7-825D-29602E6114E2}" dt="2022-12-17T14:21:15.297" v="869"/>
          <ac:inkMkLst>
            <pc:docMk/>
            <pc:sldMk cId="2507244135" sldId="687"/>
            <ac:inkMk id="15" creationId="{CB1D8322-868D-9638-21EA-CEF99CE1F5C8}"/>
          </ac:inkMkLst>
        </pc:inkChg>
        <pc:inkChg chg="add mod">
          <ac:chgData name="Hitendra Sisodia" userId="4be9c58b-cc19-4efc-bc91-412831d4d91e" providerId="ADAL" clId="{E3738CA7-3C32-42A7-825D-29602E6114E2}" dt="2022-12-17T14:21:15.297" v="869"/>
          <ac:inkMkLst>
            <pc:docMk/>
            <pc:sldMk cId="2507244135" sldId="687"/>
            <ac:inkMk id="16" creationId="{ED4B380A-1FF4-E9CC-639B-9139C239378E}"/>
          </ac:inkMkLst>
        </pc:inkChg>
        <pc:inkChg chg="add mod">
          <ac:chgData name="Hitendra Sisodia" userId="4be9c58b-cc19-4efc-bc91-412831d4d91e" providerId="ADAL" clId="{E3738CA7-3C32-42A7-825D-29602E6114E2}" dt="2022-12-19T02:55:54.957" v="1843"/>
          <ac:inkMkLst>
            <pc:docMk/>
            <pc:sldMk cId="2507244135" sldId="687"/>
            <ac:inkMk id="17" creationId="{1F2D21D0-2AF7-02B7-B2A3-923CCF28D4C8}"/>
          </ac:inkMkLst>
        </pc:inkChg>
        <pc:inkChg chg="add mod">
          <ac:chgData name="Hitendra Sisodia" userId="4be9c58b-cc19-4efc-bc91-412831d4d91e" providerId="ADAL" clId="{E3738CA7-3C32-42A7-825D-29602E6114E2}" dt="2022-12-17T14:21:15.297" v="869"/>
          <ac:inkMkLst>
            <pc:docMk/>
            <pc:sldMk cId="2507244135" sldId="687"/>
            <ac:inkMk id="18" creationId="{B1F03F6D-EA19-EE58-8D28-A72F35A68ED2}"/>
          </ac:inkMkLst>
        </pc:inkChg>
        <pc:inkChg chg="add mod">
          <ac:chgData name="Hitendra Sisodia" userId="4be9c58b-cc19-4efc-bc91-412831d4d91e" providerId="ADAL" clId="{E3738CA7-3C32-42A7-825D-29602E6114E2}" dt="2022-12-17T14:21:15.297" v="869"/>
          <ac:inkMkLst>
            <pc:docMk/>
            <pc:sldMk cId="2507244135" sldId="687"/>
            <ac:inkMk id="19" creationId="{2C2DA27D-C469-C454-31B6-65E3979AEDE5}"/>
          </ac:inkMkLst>
        </pc:inkChg>
        <pc:inkChg chg="add mod">
          <ac:chgData name="Hitendra Sisodia" userId="4be9c58b-cc19-4efc-bc91-412831d4d91e" providerId="ADAL" clId="{E3738CA7-3C32-42A7-825D-29602E6114E2}" dt="2022-12-17T14:21:15.297" v="869"/>
          <ac:inkMkLst>
            <pc:docMk/>
            <pc:sldMk cId="2507244135" sldId="687"/>
            <ac:inkMk id="20" creationId="{3DD002F4-41DD-1344-312F-7516079E6703}"/>
          </ac:inkMkLst>
        </pc:inkChg>
        <pc:inkChg chg="add mod">
          <ac:chgData name="Hitendra Sisodia" userId="4be9c58b-cc19-4efc-bc91-412831d4d91e" providerId="ADAL" clId="{E3738CA7-3C32-42A7-825D-29602E6114E2}" dt="2022-12-19T02:55:54.957" v="1843"/>
          <ac:inkMkLst>
            <pc:docMk/>
            <pc:sldMk cId="2507244135" sldId="687"/>
            <ac:inkMk id="21" creationId="{80218E80-6DBC-3458-45F9-5003D2730B41}"/>
          </ac:inkMkLst>
        </pc:inkChg>
        <pc:inkChg chg="add mod">
          <ac:chgData name="Hitendra Sisodia" userId="4be9c58b-cc19-4efc-bc91-412831d4d91e" providerId="ADAL" clId="{E3738CA7-3C32-42A7-825D-29602E6114E2}" dt="2022-12-17T14:21:01.913" v="864"/>
          <ac:inkMkLst>
            <pc:docMk/>
            <pc:sldMk cId="2507244135" sldId="687"/>
            <ac:inkMk id="22" creationId="{13659525-315C-D4CF-618E-2F2C74596349}"/>
          </ac:inkMkLst>
        </pc:inkChg>
        <pc:inkChg chg="add mod">
          <ac:chgData name="Hitendra Sisodia" userId="4be9c58b-cc19-4efc-bc91-412831d4d91e" providerId="ADAL" clId="{E3738CA7-3C32-42A7-825D-29602E6114E2}" dt="2022-12-17T14:21:09.189" v="866"/>
          <ac:inkMkLst>
            <pc:docMk/>
            <pc:sldMk cId="2507244135" sldId="687"/>
            <ac:inkMk id="24" creationId="{FC01DDE5-2EB9-83ED-19A1-F1F957C3D29A}"/>
          </ac:inkMkLst>
        </pc:inkChg>
        <pc:inkChg chg="add">
          <ac:chgData name="Hitendra Sisodia" userId="4be9c58b-cc19-4efc-bc91-412831d4d91e" providerId="ADAL" clId="{E3738CA7-3C32-42A7-825D-29602E6114E2}" dt="2022-12-19T02:56:00.875" v="1844" actId="9405"/>
          <ac:inkMkLst>
            <pc:docMk/>
            <pc:sldMk cId="2507244135" sldId="687"/>
            <ac:inkMk id="25" creationId="{6528DDF1-A974-5BAD-BB1A-BED123D25F09}"/>
          </ac:inkMkLst>
        </pc:inkChg>
        <pc:inkChg chg="add mod">
          <ac:chgData name="Hitendra Sisodia" userId="4be9c58b-cc19-4efc-bc91-412831d4d91e" providerId="ADAL" clId="{E3738CA7-3C32-42A7-825D-29602E6114E2}" dt="2022-12-17T14:21:15.297" v="869"/>
          <ac:inkMkLst>
            <pc:docMk/>
            <pc:sldMk cId="2507244135" sldId="687"/>
            <ac:inkMk id="26" creationId="{31C6BE95-A18E-F0C6-8CB3-1B264831834B}"/>
          </ac:inkMkLst>
        </pc:inkChg>
        <pc:inkChg chg="add">
          <ac:chgData name="Hitendra Sisodia" userId="4be9c58b-cc19-4efc-bc91-412831d4d91e" providerId="ADAL" clId="{E3738CA7-3C32-42A7-825D-29602E6114E2}" dt="2022-12-19T02:56:01.735" v="1845" actId="9405"/>
          <ac:inkMkLst>
            <pc:docMk/>
            <pc:sldMk cId="2507244135" sldId="687"/>
            <ac:inkMk id="27" creationId="{DC5B2180-6906-169E-ABFD-15AC3DBD6AA9}"/>
          </ac:inkMkLst>
        </pc:inkChg>
        <pc:inkChg chg="add mod">
          <ac:chgData name="Hitendra Sisodia" userId="4be9c58b-cc19-4efc-bc91-412831d4d91e" providerId="ADAL" clId="{E3738CA7-3C32-42A7-825D-29602E6114E2}" dt="2022-12-17T14:21:15.297" v="869"/>
          <ac:inkMkLst>
            <pc:docMk/>
            <pc:sldMk cId="2507244135" sldId="687"/>
            <ac:inkMk id="28" creationId="{DBC0FEAC-E73B-75CF-1FD0-6EE2793920F9}"/>
          </ac:inkMkLst>
        </pc:inkChg>
        <pc:inkChg chg="add">
          <ac:chgData name="Hitendra Sisodia" userId="4be9c58b-cc19-4efc-bc91-412831d4d91e" providerId="ADAL" clId="{E3738CA7-3C32-42A7-825D-29602E6114E2}" dt="2022-12-17T14:21:14.625" v="868" actId="9405"/>
          <ac:inkMkLst>
            <pc:docMk/>
            <pc:sldMk cId="2507244135" sldId="687"/>
            <ac:inkMk id="29" creationId="{6F6D9072-B601-9C70-7018-48952EE0DCCD}"/>
          </ac:inkMkLst>
        </pc:inkChg>
        <pc:inkChg chg="add">
          <ac:chgData name="Hitendra Sisodia" userId="4be9c58b-cc19-4efc-bc91-412831d4d91e" providerId="ADAL" clId="{E3738CA7-3C32-42A7-825D-29602E6114E2}" dt="2022-12-17T14:21:28.119" v="870" actId="9405"/>
          <ac:inkMkLst>
            <pc:docMk/>
            <pc:sldMk cId="2507244135" sldId="687"/>
            <ac:inkMk id="31" creationId="{5103AED3-E778-AEF2-C500-9858BFFF1EF5}"/>
          </ac:inkMkLst>
        </pc:inkChg>
        <pc:inkChg chg="add mod">
          <ac:chgData name="Hitendra Sisodia" userId="4be9c58b-cc19-4efc-bc91-412831d4d91e" providerId="ADAL" clId="{E3738CA7-3C32-42A7-825D-29602E6114E2}" dt="2022-12-17T14:21:29.716" v="873"/>
          <ac:inkMkLst>
            <pc:docMk/>
            <pc:sldMk cId="2507244135" sldId="687"/>
            <ac:inkMk id="32" creationId="{E700F7FA-458F-EDB6-1BAB-B769235FFB9D}"/>
          </ac:inkMkLst>
        </pc:inkChg>
        <pc:inkChg chg="add mod">
          <ac:chgData name="Hitendra Sisodia" userId="4be9c58b-cc19-4efc-bc91-412831d4d91e" providerId="ADAL" clId="{E3738CA7-3C32-42A7-825D-29602E6114E2}" dt="2022-12-17T14:21:29.716" v="873"/>
          <ac:inkMkLst>
            <pc:docMk/>
            <pc:sldMk cId="2507244135" sldId="687"/>
            <ac:inkMk id="33" creationId="{77C75594-1153-740A-F816-BDBF886215AE}"/>
          </ac:inkMkLst>
        </pc:inkChg>
        <pc:inkChg chg="add">
          <ac:chgData name="Hitendra Sisodia" userId="4be9c58b-cc19-4efc-bc91-412831d4d91e" providerId="ADAL" clId="{E3738CA7-3C32-42A7-825D-29602E6114E2}" dt="2022-12-17T14:22:07.634" v="901" actId="9405"/>
          <ac:inkMkLst>
            <pc:docMk/>
            <pc:sldMk cId="2507244135" sldId="687"/>
            <ac:inkMk id="35" creationId="{207BFA77-BC59-2100-8066-D52918F7C017}"/>
          </ac:inkMkLst>
        </pc:inkChg>
        <pc:inkChg chg="add">
          <ac:chgData name="Hitendra Sisodia" userId="4be9c58b-cc19-4efc-bc91-412831d4d91e" providerId="ADAL" clId="{E3738CA7-3C32-42A7-825D-29602E6114E2}" dt="2022-12-17T14:24:06.068" v="902" actId="9405"/>
          <ac:inkMkLst>
            <pc:docMk/>
            <pc:sldMk cId="2507244135" sldId="687"/>
            <ac:inkMk id="36" creationId="{AF36F3EB-B703-C5C9-5359-34FAD9EC46B1}"/>
          </ac:inkMkLst>
        </pc:inkChg>
        <pc:inkChg chg="add">
          <ac:chgData name="Hitendra Sisodia" userId="4be9c58b-cc19-4efc-bc91-412831d4d91e" providerId="ADAL" clId="{E3738CA7-3C32-42A7-825D-29602E6114E2}" dt="2022-12-19T02:56:09.728" v="1846" actId="9405"/>
          <ac:inkMkLst>
            <pc:docMk/>
            <pc:sldMk cId="2507244135" sldId="687"/>
            <ac:inkMk id="37" creationId="{36EB0B95-DE13-3AAB-5C65-4376C0A71E66}"/>
          </ac:inkMkLst>
        </pc:inkChg>
        <pc:inkChg chg="add mod">
          <ac:chgData name="Hitendra Sisodia" userId="4be9c58b-cc19-4efc-bc91-412831d4d91e" providerId="ADAL" clId="{E3738CA7-3C32-42A7-825D-29602E6114E2}" dt="2022-12-19T02:56:21.643" v="1849"/>
          <ac:inkMkLst>
            <pc:docMk/>
            <pc:sldMk cId="2507244135" sldId="687"/>
            <ac:inkMk id="38" creationId="{F0FA722D-20B3-26AE-4AE3-4A3495108FC1}"/>
          </ac:inkMkLst>
        </pc:inkChg>
        <pc:inkChg chg="add mod">
          <ac:chgData name="Hitendra Sisodia" userId="4be9c58b-cc19-4efc-bc91-412831d4d91e" providerId="ADAL" clId="{E3738CA7-3C32-42A7-825D-29602E6114E2}" dt="2022-12-19T02:56:21.643" v="1849"/>
          <ac:inkMkLst>
            <pc:docMk/>
            <pc:sldMk cId="2507244135" sldId="687"/>
            <ac:inkMk id="39" creationId="{11A2D2FE-E8A7-CA26-9990-5F1677C04E0A}"/>
          </ac:inkMkLst>
        </pc:inkChg>
        <pc:inkChg chg="add mod">
          <ac:chgData name="Hitendra Sisodia" userId="4be9c58b-cc19-4efc-bc91-412831d4d91e" providerId="ADAL" clId="{E3738CA7-3C32-42A7-825D-29602E6114E2}" dt="2022-12-19T02:57:04.594" v="1852"/>
          <ac:inkMkLst>
            <pc:docMk/>
            <pc:sldMk cId="2507244135" sldId="687"/>
            <ac:inkMk id="41" creationId="{FCEE5080-9FBC-8C80-4D5A-E952C4AB5FEE}"/>
          </ac:inkMkLst>
        </pc:inkChg>
        <pc:inkChg chg="add mod">
          <ac:chgData name="Hitendra Sisodia" userId="4be9c58b-cc19-4efc-bc91-412831d4d91e" providerId="ADAL" clId="{E3738CA7-3C32-42A7-825D-29602E6114E2}" dt="2022-12-19T02:57:04.594" v="1852"/>
          <ac:inkMkLst>
            <pc:docMk/>
            <pc:sldMk cId="2507244135" sldId="687"/>
            <ac:inkMk id="42" creationId="{D9101076-279D-0B2C-26D0-F5A7FCADD86F}"/>
          </ac:inkMkLst>
        </pc:inkChg>
        <pc:inkChg chg="add">
          <ac:chgData name="Hitendra Sisodia" userId="4be9c58b-cc19-4efc-bc91-412831d4d91e" providerId="ADAL" clId="{E3738CA7-3C32-42A7-825D-29602E6114E2}" dt="2022-12-19T02:58:59.423" v="1853" actId="9405"/>
          <ac:inkMkLst>
            <pc:docMk/>
            <pc:sldMk cId="2507244135" sldId="687"/>
            <ac:inkMk id="44" creationId="{9FEC4A8E-F2AE-812F-6ABB-D0B1AC3CDF08}"/>
          </ac:inkMkLst>
        </pc:inkChg>
      </pc:sldChg>
      <pc:sldChg chg="addSp modSp mod">
        <pc:chgData name="Hitendra Sisodia" userId="4be9c58b-cc19-4efc-bc91-412831d4d91e" providerId="ADAL" clId="{E3738CA7-3C32-42A7-825D-29602E6114E2}" dt="2022-12-19T03:00:57.323" v="1863" actId="9405"/>
        <pc:sldMkLst>
          <pc:docMk/>
          <pc:sldMk cId="1108409572" sldId="688"/>
        </pc:sldMkLst>
        <pc:spChg chg="mod">
          <ac:chgData name="Hitendra Sisodia" userId="4be9c58b-cc19-4efc-bc91-412831d4d91e" providerId="ADAL" clId="{E3738CA7-3C32-42A7-825D-29602E6114E2}" dt="2022-12-17T14:27:05.500" v="949" actId="20577"/>
          <ac:spMkLst>
            <pc:docMk/>
            <pc:sldMk cId="1108409572" sldId="688"/>
            <ac:spMk id="11268" creationId="{00000000-0000-0000-0000-000000000000}"/>
          </ac:spMkLst>
        </pc:spChg>
        <pc:grpChg chg="mod">
          <ac:chgData name="Hitendra Sisodia" userId="4be9c58b-cc19-4efc-bc91-412831d4d91e" providerId="ADAL" clId="{E3738CA7-3C32-42A7-825D-29602E6114E2}" dt="2022-12-19T02:59:26.598" v="1860"/>
          <ac:grpSpMkLst>
            <pc:docMk/>
            <pc:sldMk cId="1108409572" sldId="688"/>
            <ac:grpSpMk id="24" creationId="{0901420B-8DB5-3190-91FE-4A265C500072}"/>
          </ac:grpSpMkLst>
        </pc:grpChg>
        <pc:inkChg chg="add">
          <ac:chgData name="Hitendra Sisodia" userId="4be9c58b-cc19-4efc-bc91-412831d4d91e" providerId="ADAL" clId="{E3738CA7-3C32-42A7-825D-29602E6114E2}" dt="2022-12-17T14:24:14.240" v="903" actId="9405"/>
          <ac:inkMkLst>
            <pc:docMk/>
            <pc:sldMk cId="1108409572" sldId="688"/>
            <ac:inkMk id="2" creationId="{84CD7969-ACC1-6106-AEFF-5E27616BB2D9}"/>
          </ac:inkMkLst>
        </pc:inkChg>
        <pc:inkChg chg="add">
          <ac:chgData name="Hitendra Sisodia" userId="4be9c58b-cc19-4efc-bc91-412831d4d91e" providerId="ADAL" clId="{E3738CA7-3C32-42A7-825D-29602E6114E2}" dt="2022-12-17T14:24:16.026" v="904" actId="9405"/>
          <ac:inkMkLst>
            <pc:docMk/>
            <pc:sldMk cId="1108409572" sldId="688"/>
            <ac:inkMk id="3" creationId="{869FFC4F-3ACD-F10A-A906-A51E36E90B6B}"/>
          </ac:inkMkLst>
        </pc:inkChg>
        <pc:inkChg chg="add">
          <ac:chgData name="Hitendra Sisodia" userId="4be9c58b-cc19-4efc-bc91-412831d4d91e" providerId="ADAL" clId="{E3738CA7-3C32-42A7-825D-29602E6114E2}" dt="2022-12-17T14:24:36.502" v="905" actId="9405"/>
          <ac:inkMkLst>
            <pc:docMk/>
            <pc:sldMk cId="1108409572" sldId="688"/>
            <ac:inkMk id="4" creationId="{274947A3-3742-D789-9F68-744B0B183172}"/>
          </ac:inkMkLst>
        </pc:inkChg>
        <pc:inkChg chg="add">
          <ac:chgData name="Hitendra Sisodia" userId="4be9c58b-cc19-4efc-bc91-412831d4d91e" providerId="ADAL" clId="{E3738CA7-3C32-42A7-825D-29602E6114E2}" dt="2022-12-17T14:24:39.464" v="906" actId="9405"/>
          <ac:inkMkLst>
            <pc:docMk/>
            <pc:sldMk cId="1108409572" sldId="688"/>
            <ac:inkMk id="5" creationId="{12B7C5BD-B8AC-28F1-19BF-9B456DA4A302}"/>
          </ac:inkMkLst>
        </pc:inkChg>
        <pc:inkChg chg="add">
          <ac:chgData name="Hitendra Sisodia" userId="4be9c58b-cc19-4efc-bc91-412831d4d91e" providerId="ADAL" clId="{E3738CA7-3C32-42A7-825D-29602E6114E2}" dt="2022-12-17T14:24:46.071" v="907" actId="9405"/>
          <ac:inkMkLst>
            <pc:docMk/>
            <pc:sldMk cId="1108409572" sldId="688"/>
            <ac:inkMk id="6" creationId="{7FE57BD9-FF54-3352-DC75-9D042510B32F}"/>
          </ac:inkMkLst>
        </pc:inkChg>
        <pc:inkChg chg="add">
          <ac:chgData name="Hitendra Sisodia" userId="4be9c58b-cc19-4efc-bc91-412831d4d91e" providerId="ADAL" clId="{E3738CA7-3C32-42A7-825D-29602E6114E2}" dt="2022-12-17T14:25:11.963" v="908" actId="9405"/>
          <ac:inkMkLst>
            <pc:docMk/>
            <pc:sldMk cId="1108409572" sldId="688"/>
            <ac:inkMk id="7" creationId="{3FB7A1EB-F3C5-2982-11F6-284182CE0EBD}"/>
          </ac:inkMkLst>
        </pc:inkChg>
        <pc:inkChg chg="add">
          <ac:chgData name="Hitendra Sisodia" userId="4be9c58b-cc19-4efc-bc91-412831d4d91e" providerId="ADAL" clId="{E3738CA7-3C32-42A7-825D-29602E6114E2}" dt="2022-12-17T14:27:26.261" v="950" actId="9405"/>
          <ac:inkMkLst>
            <pc:docMk/>
            <pc:sldMk cId="1108409572" sldId="688"/>
            <ac:inkMk id="8" creationId="{DC77407D-31D1-3980-96C2-35FA80F8C7AC}"/>
          </ac:inkMkLst>
        </pc:inkChg>
        <pc:inkChg chg="add">
          <ac:chgData name="Hitendra Sisodia" userId="4be9c58b-cc19-4efc-bc91-412831d4d91e" providerId="ADAL" clId="{E3738CA7-3C32-42A7-825D-29602E6114E2}" dt="2022-12-17T14:27:30.470" v="951" actId="9405"/>
          <ac:inkMkLst>
            <pc:docMk/>
            <pc:sldMk cId="1108409572" sldId="688"/>
            <ac:inkMk id="9" creationId="{62F07D3F-FBDA-C7A0-041A-BA235519F413}"/>
          </ac:inkMkLst>
        </pc:inkChg>
        <pc:inkChg chg="add">
          <ac:chgData name="Hitendra Sisodia" userId="4be9c58b-cc19-4efc-bc91-412831d4d91e" providerId="ADAL" clId="{E3738CA7-3C32-42A7-825D-29602E6114E2}" dt="2022-12-17T14:27:58.739" v="952" actId="9405"/>
          <ac:inkMkLst>
            <pc:docMk/>
            <pc:sldMk cId="1108409572" sldId="688"/>
            <ac:inkMk id="10" creationId="{581174AF-FAC3-FEDF-6D58-9576FC8C9C71}"/>
          </ac:inkMkLst>
        </pc:inkChg>
        <pc:inkChg chg="add">
          <ac:chgData name="Hitendra Sisodia" userId="4be9c58b-cc19-4efc-bc91-412831d4d91e" providerId="ADAL" clId="{E3738CA7-3C32-42A7-825D-29602E6114E2}" dt="2022-12-17T14:28:03.826" v="953" actId="9405"/>
          <ac:inkMkLst>
            <pc:docMk/>
            <pc:sldMk cId="1108409572" sldId="688"/>
            <ac:inkMk id="11" creationId="{10437A31-C2F0-9691-C608-B5A1654D632A}"/>
          </ac:inkMkLst>
        </pc:inkChg>
        <pc:inkChg chg="add">
          <ac:chgData name="Hitendra Sisodia" userId="4be9c58b-cc19-4efc-bc91-412831d4d91e" providerId="ADAL" clId="{E3738CA7-3C32-42A7-825D-29602E6114E2}" dt="2022-12-17T14:28:06.643" v="954" actId="9405"/>
          <ac:inkMkLst>
            <pc:docMk/>
            <pc:sldMk cId="1108409572" sldId="688"/>
            <ac:inkMk id="12" creationId="{BC4F2FFD-E2C6-E861-9129-2C96C27304C8}"/>
          </ac:inkMkLst>
        </pc:inkChg>
        <pc:inkChg chg="add">
          <ac:chgData name="Hitendra Sisodia" userId="4be9c58b-cc19-4efc-bc91-412831d4d91e" providerId="ADAL" clId="{E3738CA7-3C32-42A7-825D-29602E6114E2}" dt="2022-12-17T14:29:54.841" v="955" actId="9405"/>
          <ac:inkMkLst>
            <pc:docMk/>
            <pc:sldMk cId="1108409572" sldId="688"/>
            <ac:inkMk id="13" creationId="{92764475-B4EE-3024-6C00-B6BB89FE7FA6}"/>
          </ac:inkMkLst>
        </pc:inkChg>
        <pc:inkChg chg="add">
          <ac:chgData name="Hitendra Sisodia" userId="4be9c58b-cc19-4efc-bc91-412831d4d91e" providerId="ADAL" clId="{E3738CA7-3C32-42A7-825D-29602E6114E2}" dt="2022-12-17T14:29:59.006" v="956" actId="9405"/>
          <ac:inkMkLst>
            <pc:docMk/>
            <pc:sldMk cId="1108409572" sldId="688"/>
            <ac:inkMk id="14" creationId="{06FDC5BD-6D15-5094-DFB6-DAA6AECF3733}"/>
          </ac:inkMkLst>
        </pc:inkChg>
        <pc:inkChg chg="add">
          <ac:chgData name="Hitendra Sisodia" userId="4be9c58b-cc19-4efc-bc91-412831d4d91e" providerId="ADAL" clId="{E3738CA7-3C32-42A7-825D-29602E6114E2}" dt="2022-12-17T14:30:01.666" v="957" actId="9405"/>
          <ac:inkMkLst>
            <pc:docMk/>
            <pc:sldMk cId="1108409572" sldId="688"/>
            <ac:inkMk id="15" creationId="{C569B793-29A6-4862-6C51-87E6319FE5EB}"/>
          </ac:inkMkLst>
        </pc:inkChg>
        <pc:inkChg chg="add">
          <ac:chgData name="Hitendra Sisodia" userId="4be9c58b-cc19-4efc-bc91-412831d4d91e" providerId="ADAL" clId="{E3738CA7-3C32-42A7-825D-29602E6114E2}" dt="2022-12-17T14:30:04.262" v="958" actId="9405"/>
          <ac:inkMkLst>
            <pc:docMk/>
            <pc:sldMk cId="1108409572" sldId="688"/>
            <ac:inkMk id="16" creationId="{7FECDB64-9266-FC80-C412-947D21550CA3}"/>
          </ac:inkMkLst>
        </pc:inkChg>
        <pc:inkChg chg="add">
          <ac:chgData name="Hitendra Sisodia" userId="4be9c58b-cc19-4efc-bc91-412831d4d91e" providerId="ADAL" clId="{E3738CA7-3C32-42A7-825D-29602E6114E2}" dt="2022-12-17T14:30:06.193" v="959" actId="9405"/>
          <ac:inkMkLst>
            <pc:docMk/>
            <pc:sldMk cId="1108409572" sldId="688"/>
            <ac:inkMk id="17" creationId="{94196889-094E-D638-EAAF-532B05B56CFD}"/>
          </ac:inkMkLst>
        </pc:inkChg>
        <pc:inkChg chg="add">
          <ac:chgData name="Hitendra Sisodia" userId="4be9c58b-cc19-4efc-bc91-412831d4d91e" providerId="ADAL" clId="{E3738CA7-3C32-42A7-825D-29602E6114E2}" dt="2022-12-19T02:59:07.797" v="1854" actId="9405"/>
          <ac:inkMkLst>
            <pc:docMk/>
            <pc:sldMk cId="1108409572" sldId="688"/>
            <ac:inkMk id="18" creationId="{D36252F5-3DA3-852D-AA37-9F5C7B18EA36}"/>
          </ac:inkMkLst>
        </pc:inkChg>
        <pc:inkChg chg="add">
          <ac:chgData name="Hitendra Sisodia" userId="4be9c58b-cc19-4efc-bc91-412831d4d91e" providerId="ADAL" clId="{E3738CA7-3C32-42A7-825D-29602E6114E2}" dt="2022-12-19T02:59:08.281" v="1855" actId="9405"/>
          <ac:inkMkLst>
            <pc:docMk/>
            <pc:sldMk cId="1108409572" sldId="688"/>
            <ac:inkMk id="19" creationId="{2B4DAB7E-D48E-DB05-7D85-5E87B29677BE}"/>
          </ac:inkMkLst>
        </pc:inkChg>
        <pc:inkChg chg="add">
          <ac:chgData name="Hitendra Sisodia" userId="4be9c58b-cc19-4efc-bc91-412831d4d91e" providerId="ADAL" clId="{E3738CA7-3C32-42A7-825D-29602E6114E2}" dt="2022-12-19T02:59:11.234" v="1856" actId="9405"/>
          <ac:inkMkLst>
            <pc:docMk/>
            <pc:sldMk cId="1108409572" sldId="688"/>
            <ac:inkMk id="20" creationId="{C0FCFFA2-B9EF-C3CB-5589-56356AABF9C2}"/>
          </ac:inkMkLst>
        </pc:inkChg>
        <pc:inkChg chg="add">
          <ac:chgData name="Hitendra Sisodia" userId="4be9c58b-cc19-4efc-bc91-412831d4d91e" providerId="ADAL" clId="{E3738CA7-3C32-42A7-825D-29602E6114E2}" dt="2022-12-19T02:59:15.060" v="1857" actId="9405"/>
          <ac:inkMkLst>
            <pc:docMk/>
            <pc:sldMk cId="1108409572" sldId="688"/>
            <ac:inkMk id="21" creationId="{C51C4796-3B63-DB4C-48D5-BE3B7D3F3D96}"/>
          </ac:inkMkLst>
        </pc:inkChg>
        <pc:inkChg chg="add mod">
          <ac:chgData name="Hitendra Sisodia" userId="4be9c58b-cc19-4efc-bc91-412831d4d91e" providerId="ADAL" clId="{E3738CA7-3C32-42A7-825D-29602E6114E2}" dt="2022-12-19T02:59:26.598" v="1860"/>
          <ac:inkMkLst>
            <pc:docMk/>
            <pc:sldMk cId="1108409572" sldId="688"/>
            <ac:inkMk id="22" creationId="{E17B0297-A9D7-D628-B47B-6A06A7F4A76D}"/>
          </ac:inkMkLst>
        </pc:inkChg>
        <pc:inkChg chg="add mod">
          <ac:chgData name="Hitendra Sisodia" userId="4be9c58b-cc19-4efc-bc91-412831d4d91e" providerId="ADAL" clId="{E3738CA7-3C32-42A7-825D-29602E6114E2}" dt="2022-12-19T02:59:26.598" v="1860"/>
          <ac:inkMkLst>
            <pc:docMk/>
            <pc:sldMk cId="1108409572" sldId="688"/>
            <ac:inkMk id="23" creationId="{D41F1246-E01F-56F3-D02E-8B5D22DF2AD2}"/>
          </ac:inkMkLst>
        </pc:inkChg>
        <pc:inkChg chg="add">
          <ac:chgData name="Hitendra Sisodia" userId="4be9c58b-cc19-4efc-bc91-412831d4d91e" providerId="ADAL" clId="{E3738CA7-3C32-42A7-825D-29602E6114E2}" dt="2022-12-19T02:59:44.492" v="1861" actId="9405"/>
          <ac:inkMkLst>
            <pc:docMk/>
            <pc:sldMk cId="1108409572" sldId="688"/>
            <ac:inkMk id="25" creationId="{75C7AF0A-5823-7F75-98EF-ED8B7C8FDC4E}"/>
          </ac:inkMkLst>
        </pc:inkChg>
        <pc:inkChg chg="add">
          <ac:chgData name="Hitendra Sisodia" userId="4be9c58b-cc19-4efc-bc91-412831d4d91e" providerId="ADAL" clId="{E3738CA7-3C32-42A7-825D-29602E6114E2}" dt="2022-12-19T02:59:46.184" v="1862" actId="9405"/>
          <ac:inkMkLst>
            <pc:docMk/>
            <pc:sldMk cId="1108409572" sldId="688"/>
            <ac:inkMk id="26" creationId="{707576BF-FF54-D733-E7BD-0C4443D84BBE}"/>
          </ac:inkMkLst>
        </pc:inkChg>
        <pc:inkChg chg="add">
          <ac:chgData name="Hitendra Sisodia" userId="4be9c58b-cc19-4efc-bc91-412831d4d91e" providerId="ADAL" clId="{E3738CA7-3C32-42A7-825D-29602E6114E2}" dt="2022-12-19T03:00:57.323" v="1863" actId="9405"/>
          <ac:inkMkLst>
            <pc:docMk/>
            <pc:sldMk cId="1108409572" sldId="688"/>
            <ac:inkMk id="27" creationId="{378CF85F-36E2-A830-2C23-F9AE6DB10A65}"/>
          </ac:inkMkLst>
        </pc:inkChg>
      </pc:sldChg>
      <pc:sldChg chg="addSp mod">
        <pc:chgData name="Hitendra Sisodia" userId="4be9c58b-cc19-4efc-bc91-412831d4d91e" providerId="ADAL" clId="{E3738CA7-3C32-42A7-825D-29602E6114E2}" dt="2022-12-19T03:01:09.529" v="1868" actId="9405"/>
        <pc:sldMkLst>
          <pc:docMk/>
          <pc:sldMk cId="2210644278" sldId="689"/>
        </pc:sldMkLst>
        <pc:inkChg chg="add">
          <ac:chgData name="Hitendra Sisodia" userId="4be9c58b-cc19-4efc-bc91-412831d4d91e" providerId="ADAL" clId="{E3738CA7-3C32-42A7-825D-29602E6114E2}" dt="2022-12-17T14:31:35.674" v="960" actId="9405"/>
          <ac:inkMkLst>
            <pc:docMk/>
            <pc:sldMk cId="2210644278" sldId="689"/>
            <ac:inkMk id="2" creationId="{B1B96F37-A8CC-B9A5-2990-89978088131B}"/>
          </ac:inkMkLst>
        </pc:inkChg>
        <pc:inkChg chg="add">
          <ac:chgData name="Hitendra Sisodia" userId="4be9c58b-cc19-4efc-bc91-412831d4d91e" providerId="ADAL" clId="{E3738CA7-3C32-42A7-825D-29602E6114E2}" dt="2022-12-17T14:31:37.132" v="961" actId="9405"/>
          <ac:inkMkLst>
            <pc:docMk/>
            <pc:sldMk cId="2210644278" sldId="689"/>
            <ac:inkMk id="3" creationId="{E2FBEBD8-A376-A949-E761-CF6715161836}"/>
          </ac:inkMkLst>
        </pc:inkChg>
        <pc:inkChg chg="add">
          <ac:chgData name="Hitendra Sisodia" userId="4be9c58b-cc19-4efc-bc91-412831d4d91e" providerId="ADAL" clId="{E3738CA7-3C32-42A7-825D-29602E6114E2}" dt="2022-12-17T14:31:41.027" v="962" actId="9405"/>
          <ac:inkMkLst>
            <pc:docMk/>
            <pc:sldMk cId="2210644278" sldId="689"/>
            <ac:inkMk id="4" creationId="{C39EFF64-4719-539D-56C5-C8EEB4A3A59F}"/>
          </ac:inkMkLst>
        </pc:inkChg>
        <pc:inkChg chg="add">
          <ac:chgData name="Hitendra Sisodia" userId="4be9c58b-cc19-4efc-bc91-412831d4d91e" providerId="ADAL" clId="{E3738CA7-3C32-42A7-825D-29602E6114E2}" dt="2022-12-17T14:31:47.563" v="963" actId="9405"/>
          <ac:inkMkLst>
            <pc:docMk/>
            <pc:sldMk cId="2210644278" sldId="689"/>
            <ac:inkMk id="5" creationId="{CE0D8FCD-6371-0D9C-C49E-494CC9C509ED}"/>
          </ac:inkMkLst>
        </pc:inkChg>
        <pc:inkChg chg="add">
          <ac:chgData name="Hitendra Sisodia" userId="4be9c58b-cc19-4efc-bc91-412831d4d91e" providerId="ADAL" clId="{E3738CA7-3C32-42A7-825D-29602E6114E2}" dt="2022-12-17T14:33:28.517" v="964" actId="9405"/>
          <ac:inkMkLst>
            <pc:docMk/>
            <pc:sldMk cId="2210644278" sldId="689"/>
            <ac:inkMk id="6" creationId="{A07040B6-55CE-948E-D830-136A41FB15D4}"/>
          </ac:inkMkLst>
        </pc:inkChg>
        <pc:inkChg chg="add">
          <ac:chgData name="Hitendra Sisodia" userId="4be9c58b-cc19-4efc-bc91-412831d4d91e" providerId="ADAL" clId="{E3738CA7-3C32-42A7-825D-29602E6114E2}" dt="2022-12-17T14:34:24.995" v="965" actId="9405"/>
          <ac:inkMkLst>
            <pc:docMk/>
            <pc:sldMk cId="2210644278" sldId="689"/>
            <ac:inkMk id="7" creationId="{A6B18D85-40AB-79EA-7514-5DDFE7C26A21}"/>
          </ac:inkMkLst>
        </pc:inkChg>
        <pc:inkChg chg="add">
          <ac:chgData name="Hitendra Sisodia" userId="4be9c58b-cc19-4efc-bc91-412831d4d91e" providerId="ADAL" clId="{E3738CA7-3C32-42A7-825D-29602E6114E2}" dt="2022-12-17T14:34:28.838" v="966" actId="9405"/>
          <ac:inkMkLst>
            <pc:docMk/>
            <pc:sldMk cId="2210644278" sldId="689"/>
            <ac:inkMk id="8" creationId="{BBC453A7-6BA9-B887-46CE-EAFECE6D8447}"/>
          </ac:inkMkLst>
        </pc:inkChg>
        <pc:inkChg chg="add">
          <ac:chgData name="Hitendra Sisodia" userId="4be9c58b-cc19-4efc-bc91-412831d4d91e" providerId="ADAL" clId="{E3738CA7-3C32-42A7-825D-29602E6114E2}" dt="2022-12-17T14:34:58.181" v="967" actId="9405"/>
          <ac:inkMkLst>
            <pc:docMk/>
            <pc:sldMk cId="2210644278" sldId="689"/>
            <ac:inkMk id="9" creationId="{BCEF4B3A-8C84-4E08-623D-F4F3B67079BF}"/>
          </ac:inkMkLst>
        </pc:inkChg>
        <pc:inkChg chg="add">
          <ac:chgData name="Hitendra Sisodia" userId="4be9c58b-cc19-4efc-bc91-412831d4d91e" providerId="ADAL" clId="{E3738CA7-3C32-42A7-825D-29602E6114E2}" dt="2022-12-17T14:35:28.643" v="968" actId="9405"/>
          <ac:inkMkLst>
            <pc:docMk/>
            <pc:sldMk cId="2210644278" sldId="689"/>
            <ac:inkMk id="10" creationId="{6D620ED0-39F8-E67E-6B81-3CA597C3AE21}"/>
          </ac:inkMkLst>
        </pc:inkChg>
        <pc:inkChg chg="add">
          <ac:chgData name="Hitendra Sisodia" userId="4be9c58b-cc19-4efc-bc91-412831d4d91e" providerId="ADAL" clId="{E3738CA7-3C32-42A7-825D-29602E6114E2}" dt="2022-12-19T03:01:00.700" v="1864" actId="9405"/>
          <ac:inkMkLst>
            <pc:docMk/>
            <pc:sldMk cId="2210644278" sldId="689"/>
            <ac:inkMk id="11" creationId="{045E06EC-6A71-B5AA-6B32-FD2A519739A5}"/>
          </ac:inkMkLst>
        </pc:inkChg>
        <pc:inkChg chg="add">
          <ac:chgData name="Hitendra Sisodia" userId="4be9c58b-cc19-4efc-bc91-412831d4d91e" providerId="ADAL" clId="{E3738CA7-3C32-42A7-825D-29602E6114E2}" dt="2022-12-19T03:01:01.810" v="1865" actId="9405"/>
          <ac:inkMkLst>
            <pc:docMk/>
            <pc:sldMk cId="2210644278" sldId="689"/>
            <ac:inkMk id="12" creationId="{CB36BD98-2B36-9020-C648-82DA7FB48848}"/>
          </ac:inkMkLst>
        </pc:inkChg>
        <pc:inkChg chg="add">
          <ac:chgData name="Hitendra Sisodia" userId="4be9c58b-cc19-4efc-bc91-412831d4d91e" providerId="ADAL" clId="{E3738CA7-3C32-42A7-825D-29602E6114E2}" dt="2022-12-19T03:01:03.283" v="1866" actId="9405"/>
          <ac:inkMkLst>
            <pc:docMk/>
            <pc:sldMk cId="2210644278" sldId="689"/>
            <ac:inkMk id="13" creationId="{C669E8EE-EAC6-3479-44C4-8AE1FF2BC114}"/>
          </ac:inkMkLst>
        </pc:inkChg>
        <pc:inkChg chg="add">
          <ac:chgData name="Hitendra Sisodia" userId="4be9c58b-cc19-4efc-bc91-412831d4d91e" providerId="ADAL" clId="{E3738CA7-3C32-42A7-825D-29602E6114E2}" dt="2022-12-19T03:01:04.476" v="1867" actId="9405"/>
          <ac:inkMkLst>
            <pc:docMk/>
            <pc:sldMk cId="2210644278" sldId="689"/>
            <ac:inkMk id="14" creationId="{2B762EA7-B91B-86CD-58D6-92F5DAFD270B}"/>
          </ac:inkMkLst>
        </pc:inkChg>
        <pc:inkChg chg="add">
          <ac:chgData name="Hitendra Sisodia" userId="4be9c58b-cc19-4efc-bc91-412831d4d91e" providerId="ADAL" clId="{E3738CA7-3C32-42A7-825D-29602E6114E2}" dt="2022-12-19T03:01:09.529" v="1868" actId="9405"/>
          <ac:inkMkLst>
            <pc:docMk/>
            <pc:sldMk cId="2210644278" sldId="689"/>
            <ac:inkMk id="15" creationId="{21E9C6CE-1D86-C6DB-ACD9-F858C2E90D5C}"/>
          </ac:inkMkLst>
        </pc:inkChg>
      </pc:sldChg>
      <pc:sldChg chg="addSp delSp modSp mod">
        <pc:chgData name="Hitendra Sisodia" userId="4be9c58b-cc19-4efc-bc91-412831d4d91e" providerId="ADAL" clId="{E3738CA7-3C32-42A7-825D-29602E6114E2}" dt="2022-12-19T00:32:47.398" v="1405"/>
        <pc:sldMkLst>
          <pc:docMk/>
          <pc:sldMk cId="3937210352" sldId="690"/>
        </pc:sldMkLst>
        <pc:grpChg chg="del mod">
          <ac:chgData name="Hitendra Sisodia" userId="4be9c58b-cc19-4efc-bc91-412831d4d91e" providerId="ADAL" clId="{E3738CA7-3C32-42A7-825D-29602E6114E2}" dt="2022-12-19T00:29:05.452" v="1390"/>
          <ac:grpSpMkLst>
            <pc:docMk/>
            <pc:sldMk cId="3937210352" sldId="690"/>
            <ac:grpSpMk id="6" creationId="{9680E694-CD68-2E81-2DD5-5D039DCF3087}"/>
          </ac:grpSpMkLst>
        </pc:grpChg>
        <pc:grpChg chg="del mod">
          <ac:chgData name="Hitendra Sisodia" userId="4be9c58b-cc19-4efc-bc91-412831d4d91e" providerId="ADAL" clId="{E3738CA7-3C32-42A7-825D-29602E6114E2}" dt="2022-12-19T00:32:47.398" v="1405"/>
          <ac:grpSpMkLst>
            <pc:docMk/>
            <pc:sldMk cId="3937210352" sldId="690"/>
            <ac:grpSpMk id="20" creationId="{C0643C49-5FF0-1C12-A243-41D8C24F76C2}"/>
          </ac:grpSpMkLst>
        </pc:grpChg>
        <pc:grpChg chg="mod">
          <ac:chgData name="Hitendra Sisodia" userId="4be9c58b-cc19-4efc-bc91-412831d4d91e" providerId="ADAL" clId="{E3738CA7-3C32-42A7-825D-29602E6114E2}" dt="2022-12-19T00:32:47.398" v="1405"/>
          <ac:grpSpMkLst>
            <pc:docMk/>
            <pc:sldMk cId="3937210352" sldId="690"/>
            <ac:grpSpMk id="21" creationId="{201F7FFF-9C67-215E-DE40-6F3412C936B1}"/>
          </ac:grpSpMkLst>
        </pc:grpChg>
        <pc:inkChg chg="add del">
          <ac:chgData name="Hitendra Sisodia" userId="4be9c58b-cc19-4efc-bc91-412831d4d91e" providerId="ADAL" clId="{E3738CA7-3C32-42A7-825D-29602E6114E2}" dt="2022-12-19T00:29:05.452" v="1395"/>
          <ac:inkMkLst>
            <pc:docMk/>
            <pc:sldMk cId="3937210352" sldId="690"/>
            <ac:inkMk id="2" creationId="{276736EF-EE55-42B4-6DBB-DAB45457805A}"/>
          </ac:inkMkLst>
        </pc:inkChg>
        <pc:inkChg chg="add del">
          <ac:chgData name="Hitendra Sisodia" userId="4be9c58b-cc19-4efc-bc91-412831d4d91e" providerId="ADAL" clId="{E3738CA7-3C32-42A7-825D-29602E6114E2}" dt="2022-12-19T00:29:05.452" v="1389"/>
          <ac:inkMkLst>
            <pc:docMk/>
            <pc:sldMk cId="3937210352" sldId="690"/>
            <ac:inkMk id="3" creationId="{91DC80D1-41FF-D52D-FE10-1F2420490376}"/>
          </ac:inkMkLst>
        </pc:inkChg>
        <pc:inkChg chg="add del mod">
          <ac:chgData name="Hitendra Sisodia" userId="4be9c58b-cc19-4efc-bc91-412831d4d91e" providerId="ADAL" clId="{E3738CA7-3C32-42A7-825D-29602E6114E2}" dt="2022-12-19T00:29:05.452" v="1390"/>
          <ac:inkMkLst>
            <pc:docMk/>
            <pc:sldMk cId="3937210352" sldId="690"/>
            <ac:inkMk id="4" creationId="{CBF4EA3A-1A05-A8AC-9D69-63840BB7450F}"/>
          </ac:inkMkLst>
        </pc:inkChg>
        <pc:inkChg chg="add del mod">
          <ac:chgData name="Hitendra Sisodia" userId="4be9c58b-cc19-4efc-bc91-412831d4d91e" providerId="ADAL" clId="{E3738CA7-3C32-42A7-825D-29602E6114E2}" dt="2022-12-19T00:29:05.452" v="1393"/>
          <ac:inkMkLst>
            <pc:docMk/>
            <pc:sldMk cId="3937210352" sldId="690"/>
            <ac:inkMk id="5" creationId="{ECB61469-7B1C-8C3B-D329-0646B094FBC8}"/>
          </ac:inkMkLst>
        </pc:inkChg>
        <pc:inkChg chg="add">
          <ac:chgData name="Hitendra Sisodia" userId="4be9c58b-cc19-4efc-bc91-412831d4d91e" providerId="ADAL" clId="{E3738CA7-3C32-42A7-825D-29602E6114E2}" dt="2022-12-17T14:54:52.554" v="979" actId="9405"/>
          <ac:inkMkLst>
            <pc:docMk/>
            <pc:sldMk cId="3937210352" sldId="690"/>
            <ac:inkMk id="7" creationId="{ACF82F44-54B1-1253-533D-EAF9794324D9}"/>
          </ac:inkMkLst>
        </pc:inkChg>
        <pc:inkChg chg="add del">
          <ac:chgData name="Hitendra Sisodia" userId="4be9c58b-cc19-4efc-bc91-412831d4d91e" providerId="ADAL" clId="{E3738CA7-3C32-42A7-825D-29602E6114E2}" dt="2022-12-17T14:55:37.028" v="983" actId="9405"/>
          <ac:inkMkLst>
            <pc:docMk/>
            <pc:sldMk cId="3937210352" sldId="690"/>
            <ac:inkMk id="8" creationId="{75CC4858-8A89-528C-A54A-1AB9F86CAF89}"/>
          </ac:inkMkLst>
        </pc:inkChg>
        <pc:inkChg chg="add">
          <ac:chgData name="Hitendra Sisodia" userId="4be9c58b-cc19-4efc-bc91-412831d4d91e" providerId="ADAL" clId="{E3738CA7-3C32-42A7-825D-29602E6114E2}" dt="2022-12-19T00:29:27.838" v="1396" actId="9405"/>
          <ac:inkMkLst>
            <pc:docMk/>
            <pc:sldMk cId="3937210352" sldId="690"/>
            <ac:inkMk id="8" creationId="{A11AEF1B-84D6-E219-CE33-41706C800D0D}"/>
          </ac:inkMkLst>
        </pc:inkChg>
        <pc:inkChg chg="add">
          <ac:chgData name="Hitendra Sisodia" userId="4be9c58b-cc19-4efc-bc91-412831d4d91e" providerId="ADAL" clId="{E3738CA7-3C32-42A7-825D-29602E6114E2}" dt="2022-12-19T00:29:29.931" v="1397" actId="9405"/>
          <ac:inkMkLst>
            <pc:docMk/>
            <pc:sldMk cId="3937210352" sldId="690"/>
            <ac:inkMk id="9" creationId="{1D049625-459E-4247-9F10-2CBA441DEBAF}"/>
          </ac:inkMkLst>
        </pc:inkChg>
        <pc:inkChg chg="add del">
          <ac:chgData name="Hitendra Sisodia" userId="4be9c58b-cc19-4efc-bc91-412831d4d91e" providerId="ADAL" clId="{E3738CA7-3C32-42A7-825D-29602E6114E2}" dt="2022-12-17T14:55:36.762" v="982" actId="9405"/>
          <ac:inkMkLst>
            <pc:docMk/>
            <pc:sldMk cId="3937210352" sldId="690"/>
            <ac:inkMk id="9" creationId="{3D692060-B86E-AC0D-CD3C-EF490A78BE7D}"/>
          </ac:inkMkLst>
        </pc:inkChg>
        <pc:inkChg chg="add del">
          <ac:chgData name="Hitendra Sisodia" userId="4be9c58b-cc19-4efc-bc91-412831d4d91e" providerId="ADAL" clId="{E3738CA7-3C32-42A7-825D-29602E6114E2}" dt="2022-12-17T14:55:40.334" v="985" actId="9405"/>
          <ac:inkMkLst>
            <pc:docMk/>
            <pc:sldMk cId="3937210352" sldId="690"/>
            <ac:inkMk id="10" creationId="{1F2C2553-2EA4-236C-7E48-A0BB665EE06B}"/>
          </ac:inkMkLst>
        </pc:inkChg>
        <pc:inkChg chg="add">
          <ac:chgData name="Hitendra Sisodia" userId="4be9c58b-cc19-4efc-bc91-412831d4d91e" providerId="ADAL" clId="{E3738CA7-3C32-42A7-825D-29602E6114E2}" dt="2022-12-19T00:29:35.025" v="1398" actId="9405"/>
          <ac:inkMkLst>
            <pc:docMk/>
            <pc:sldMk cId="3937210352" sldId="690"/>
            <ac:inkMk id="10" creationId="{A7AC3BD9-68BF-5A23-FF55-77D076D02F2B}"/>
          </ac:inkMkLst>
        </pc:inkChg>
        <pc:inkChg chg="add del">
          <ac:chgData name="Hitendra Sisodia" userId="4be9c58b-cc19-4efc-bc91-412831d4d91e" providerId="ADAL" clId="{E3738CA7-3C32-42A7-825D-29602E6114E2}" dt="2022-12-19T00:29:05.452" v="1391"/>
          <ac:inkMkLst>
            <pc:docMk/>
            <pc:sldMk cId="3937210352" sldId="690"/>
            <ac:inkMk id="11" creationId="{5CFB1220-100D-8ABE-66AC-9F934C958D57}"/>
          </ac:inkMkLst>
        </pc:inkChg>
        <pc:inkChg chg="add del">
          <ac:chgData name="Hitendra Sisodia" userId="4be9c58b-cc19-4efc-bc91-412831d4d91e" providerId="ADAL" clId="{E3738CA7-3C32-42A7-825D-29602E6114E2}" dt="2022-12-19T00:29:05.452" v="1392"/>
          <ac:inkMkLst>
            <pc:docMk/>
            <pc:sldMk cId="3937210352" sldId="690"/>
            <ac:inkMk id="12" creationId="{1BC4476E-59EC-D93D-16A7-5ECC68842212}"/>
          </ac:inkMkLst>
        </pc:inkChg>
        <pc:inkChg chg="add del">
          <ac:chgData name="Hitendra Sisodia" userId="4be9c58b-cc19-4efc-bc91-412831d4d91e" providerId="ADAL" clId="{E3738CA7-3C32-42A7-825D-29602E6114E2}" dt="2022-12-19T00:29:05.452" v="1394"/>
          <ac:inkMkLst>
            <pc:docMk/>
            <pc:sldMk cId="3937210352" sldId="690"/>
            <ac:inkMk id="13" creationId="{A9EC15F7-0D80-0F16-D976-EEAA191DC22F}"/>
          </ac:inkMkLst>
        </pc:inkChg>
        <pc:inkChg chg="add">
          <ac:chgData name="Hitendra Sisodia" userId="4be9c58b-cc19-4efc-bc91-412831d4d91e" providerId="ADAL" clId="{E3738CA7-3C32-42A7-825D-29602E6114E2}" dt="2022-12-19T00:31:56.155" v="1399" actId="9405"/>
          <ac:inkMkLst>
            <pc:docMk/>
            <pc:sldMk cId="3937210352" sldId="690"/>
            <ac:inkMk id="14" creationId="{1E1AB48E-C0C1-AD4E-DE3C-C0BEB6AFCF90}"/>
          </ac:inkMkLst>
        </pc:inkChg>
        <pc:inkChg chg="add">
          <ac:chgData name="Hitendra Sisodia" userId="4be9c58b-cc19-4efc-bc91-412831d4d91e" providerId="ADAL" clId="{E3738CA7-3C32-42A7-825D-29602E6114E2}" dt="2022-12-19T00:31:57.218" v="1400" actId="9405"/>
          <ac:inkMkLst>
            <pc:docMk/>
            <pc:sldMk cId="3937210352" sldId="690"/>
            <ac:inkMk id="15" creationId="{CAE67AF0-3B48-9909-4D7F-246BF2B71070}"/>
          </ac:inkMkLst>
        </pc:inkChg>
        <pc:inkChg chg="add">
          <ac:chgData name="Hitendra Sisodia" userId="4be9c58b-cc19-4efc-bc91-412831d4d91e" providerId="ADAL" clId="{E3738CA7-3C32-42A7-825D-29602E6114E2}" dt="2022-12-19T00:32:15.893" v="1401" actId="9405"/>
          <ac:inkMkLst>
            <pc:docMk/>
            <pc:sldMk cId="3937210352" sldId="690"/>
            <ac:inkMk id="16" creationId="{BDE42B4A-1642-E19D-DA36-6C24AAB3C1E6}"/>
          </ac:inkMkLst>
        </pc:inkChg>
        <pc:inkChg chg="add mod">
          <ac:chgData name="Hitendra Sisodia" userId="4be9c58b-cc19-4efc-bc91-412831d4d91e" providerId="ADAL" clId="{E3738CA7-3C32-42A7-825D-29602E6114E2}" dt="2022-12-19T00:32:47.398" v="1405"/>
          <ac:inkMkLst>
            <pc:docMk/>
            <pc:sldMk cId="3937210352" sldId="690"/>
            <ac:inkMk id="17" creationId="{8ECF4831-A004-96D4-557A-4C11CB19E48D}"/>
          </ac:inkMkLst>
        </pc:inkChg>
        <pc:inkChg chg="add mod">
          <ac:chgData name="Hitendra Sisodia" userId="4be9c58b-cc19-4efc-bc91-412831d4d91e" providerId="ADAL" clId="{E3738CA7-3C32-42A7-825D-29602E6114E2}" dt="2022-12-19T00:32:47.398" v="1405"/>
          <ac:inkMkLst>
            <pc:docMk/>
            <pc:sldMk cId="3937210352" sldId="690"/>
            <ac:inkMk id="18" creationId="{C9C539F1-A7DC-632B-FD48-E461A6EBC95D}"/>
          </ac:inkMkLst>
        </pc:inkChg>
        <pc:inkChg chg="add mod">
          <ac:chgData name="Hitendra Sisodia" userId="4be9c58b-cc19-4efc-bc91-412831d4d91e" providerId="ADAL" clId="{E3738CA7-3C32-42A7-825D-29602E6114E2}" dt="2022-12-19T00:32:47.398" v="1405"/>
          <ac:inkMkLst>
            <pc:docMk/>
            <pc:sldMk cId="3937210352" sldId="690"/>
            <ac:inkMk id="19" creationId="{6146189F-0C39-F7EB-F803-8392ADF01F0D}"/>
          </ac:inkMkLst>
        </pc:inkChg>
      </pc:sldChg>
      <pc:sldChg chg="addSp delSp modSp mod">
        <pc:chgData name="Hitendra Sisodia" userId="4be9c58b-cc19-4efc-bc91-412831d4d91e" providerId="ADAL" clId="{E3738CA7-3C32-42A7-825D-29602E6114E2}" dt="2022-12-19T00:41:42.212" v="1447"/>
        <pc:sldMkLst>
          <pc:docMk/>
          <pc:sldMk cId="3213324723" sldId="691"/>
        </pc:sldMkLst>
        <pc:grpChg chg="del mod">
          <ac:chgData name="Hitendra Sisodia" userId="4be9c58b-cc19-4efc-bc91-412831d4d91e" providerId="ADAL" clId="{E3738CA7-3C32-42A7-825D-29602E6114E2}" dt="2022-12-19T00:35:08.682" v="1425"/>
          <ac:grpSpMkLst>
            <pc:docMk/>
            <pc:sldMk cId="3213324723" sldId="691"/>
            <ac:grpSpMk id="9" creationId="{E1A98C5E-98DD-B735-7AF4-F08073233490}"/>
          </ac:grpSpMkLst>
        </pc:grpChg>
        <pc:grpChg chg="del mod">
          <ac:chgData name="Hitendra Sisodia" userId="4be9c58b-cc19-4efc-bc91-412831d4d91e" providerId="ADAL" clId="{E3738CA7-3C32-42A7-825D-29602E6114E2}" dt="2022-12-19T00:35:08.682" v="1430"/>
          <ac:grpSpMkLst>
            <pc:docMk/>
            <pc:sldMk cId="3213324723" sldId="691"/>
            <ac:grpSpMk id="20" creationId="{B5178B55-CA5A-F0B8-E303-3B6C3FC3EB23}"/>
          </ac:grpSpMkLst>
        </pc:grpChg>
        <pc:grpChg chg="del mod">
          <ac:chgData name="Hitendra Sisodia" userId="4be9c58b-cc19-4efc-bc91-412831d4d91e" providerId="ADAL" clId="{E3738CA7-3C32-42A7-825D-29602E6114E2}" dt="2022-12-19T00:35:08.682" v="1421"/>
          <ac:grpSpMkLst>
            <pc:docMk/>
            <pc:sldMk cId="3213324723" sldId="691"/>
            <ac:grpSpMk id="26" creationId="{66C833E9-93A5-995F-798F-69207A0E5821}"/>
          </ac:grpSpMkLst>
        </pc:grpChg>
        <pc:grpChg chg="mod">
          <ac:chgData name="Hitendra Sisodia" userId="4be9c58b-cc19-4efc-bc91-412831d4d91e" providerId="ADAL" clId="{E3738CA7-3C32-42A7-825D-29602E6114E2}" dt="2022-12-19T00:35:34.835" v="1439"/>
          <ac:grpSpMkLst>
            <pc:docMk/>
            <pc:sldMk cId="3213324723" sldId="691"/>
            <ac:grpSpMk id="29" creationId="{C7BC3B5A-415C-253F-2FE9-E35BEDE97911}"/>
          </ac:grpSpMkLst>
        </pc:grpChg>
        <pc:grpChg chg="mod">
          <ac:chgData name="Hitendra Sisodia" userId="4be9c58b-cc19-4efc-bc91-412831d4d91e" providerId="ADAL" clId="{E3738CA7-3C32-42A7-825D-29602E6114E2}" dt="2022-12-19T00:38:08.536" v="1444"/>
          <ac:grpSpMkLst>
            <pc:docMk/>
            <pc:sldMk cId="3213324723" sldId="691"/>
            <ac:grpSpMk id="34" creationId="{A60F5964-7ECE-1421-B3A6-F6E4C068275B}"/>
          </ac:grpSpMkLst>
        </pc:grpChg>
        <pc:grpChg chg="mod">
          <ac:chgData name="Hitendra Sisodia" userId="4be9c58b-cc19-4efc-bc91-412831d4d91e" providerId="ADAL" clId="{E3738CA7-3C32-42A7-825D-29602E6114E2}" dt="2022-12-19T00:41:42.212" v="1447"/>
          <ac:grpSpMkLst>
            <pc:docMk/>
            <pc:sldMk cId="3213324723" sldId="691"/>
            <ac:grpSpMk id="37" creationId="{7F289779-928A-9C03-A06F-E12BF1655D0E}"/>
          </ac:grpSpMkLst>
        </pc:grpChg>
        <pc:inkChg chg="add del">
          <ac:chgData name="Hitendra Sisodia" userId="4be9c58b-cc19-4efc-bc91-412831d4d91e" providerId="ADAL" clId="{E3738CA7-3C32-42A7-825D-29602E6114E2}" dt="2022-12-19T00:35:08.682" v="1417"/>
          <ac:inkMkLst>
            <pc:docMk/>
            <pc:sldMk cId="3213324723" sldId="691"/>
            <ac:inkMk id="2" creationId="{FC25A675-0BE7-6AFB-5957-9EAAA1B7AB5F}"/>
          </ac:inkMkLst>
        </pc:inkChg>
        <pc:inkChg chg="add del">
          <ac:chgData name="Hitendra Sisodia" userId="4be9c58b-cc19-4efc-bc91-412831d4d91e" providerId="ADAL" clId="{E3738CA7-3C32-42A7-825D-29602E6114E2}" dt="2022-12-19T00:35:08.682" v="1436"/>
          <ac:inkMkLst>
            <pc:docMk/>
            <pc:sldMk cId="3213324723" sldId="691"/>
            <ac:inkMk id="3" creationId="{CE190E84-7620-4E2A-7CD4-D11876644B21}"/>
          </ac:inkMkLst>
        </pc:inkChg>
        <pc:inkChg chg="add del">
          <ac:chgData name="Hitendra Sisodia" userId="4be9c58b-cc19-4efc-bc91-412831d4d91e" providerId="ADAL" clId="{E3738CA7-3C32-42A7-825D-29602E6114E2}" dt="2022-12-19T00:35:08.682" v="1423"/>
          <ac:inkMkLst>
            <pc:docMk/>
            <pc:sldMk cId="3213324723" sldId="691"/>
            <ac:inkMk id="4" creationId="{1723E27F-5DA2-8D2A-51E1-8FE25A7EB638}"/>
          </ac:inkMkLst>
        </pc:inkChg>
        <pc:inkChg chg="add del">
          <ac:chgData name="Hitendra Sisodia" userId="4be9c58b-cc19-4efc-bc91-412831d4d91e" providerId="ADAL" clId="{E3738CA7-3C32-42A7-825D-29602E6114E2}" dt="2022-12-19T00:35:08.682" v="1427"/>
          <ac:inkMkLst>
            <pc:docMk/>
            <pc:sldMk cId="3213324723" sldId="691"/>
            <ac:inkMk id="5" creationId="{F3704F08-C4FC-633B-6B85-205270E5584D}"/>
          </ac:inkMkLst>
        </pc:inkChg>
        <pc:inkChg chg="add del mod">
          <ac:chgData name="Hitendra Sisodia" userId="4be9c58b-cc19-4efc-bc91-412831d4d91e" providerId="ADAL" clId="{E3738CA7-3C32-42A7-825D-29602E6114E2}" dt="2022-12-19T00:35:08.682" v="1420"/>
          <ac:inkMkLst>
            <pc:docMk/>
            <pc:sldMk cId="3213324723" sldId="691"/>
            <ac:inkMk id="6" creationId="{6CBC2E1B-F7FE-B003-81F2-69FCC4E9804E}"/>
          </ac:inkMkLst>
        </pc:inkChg>
        <pc:inkChg chg="add del mod">
          <ac:chgData name="Hitendra Sisodia" userId="4be9c58b-cc19-4efc-bc91-412831d4d91e" providerId="ADAL" clId="{E3738CA7-3C32-42A7-825D-29602E6114E2}" dt="2022-12-19T00:35:08.682" v="1425"/>
          <ac:inkMkLst>
            <pc:docMk/>
            <pc:sldMk cId="3213324723" sldId="691"/>
            <ac:inkMk id="7" creationId="{89DFEC4A-9EAF-E827-55E7-99FF36C6E24D}"/>
          </ac:inkMkLst>
        </pc:inkChg>
        <pc:inkChg chg="add del mod">
          <ac:chgData name="Hitendra Sisodia" userId="4be9c58b-cc19-4efc-bc91-412831d4d91e" providerId="ADAL" clId="{E3738CA7-3C32-42A7-825D-29602E6114E2}" dt="2022-12-19T00:35:08.682" v="1428"/>
          <ac:inkMkLst>
            <pc:docMk/>
            <pc:sldMk cId="3213324723" sldId="691"/>
            <ac:inkMk id="8" creationId="{CD84B686-420F-186A-BBE6-CECF80AC7017}"/>
          </ac:inkMkLst>
        </pc:inkChg>
        <pc:inkChg chg="add del">
          <ac:chgData name="Hitendra Sisodia" userId="4be9c58b-cc19-4efc-bc91-412831d4d91e" providerId="ADAL" clId="{E3738CA7-3C32-42A7-825D-29602E6114E2}" dt="2022-12-19T00:35:08.682" v="1416"/>
          <ac:inkMkLst>
            <pc:docMk/>
            <pc:sldMk cId="3213324723" sldId="691"/>
            <ac:inkMk id="10" creationId="{AF609202-53BA-21DB-9B25-211558D22735}"/>
          </ac:inkMkLst>
        </pc:inkChg>
        <pc:inkChg chg="add del">
          <ac:chgData name="Hitendra Sisodia" userId="4be9c58b-cc19-4efc-bc91-412831d4d91e" providerId="ADAL" clId="{E3738CA7-3C32-42A7-825D-29602E6114E2}" dt="2022-12-19T00:35:08.682" v="1419"/>
          <ac:inkMkLst>
            <pc:docMk/>
            <pc:sldMk cId="3213324723" sldId="691"/>
            <ac:inkMk id="11" creationId="{43019DDD-08A4-B228-E192-0749E76904D6}"/>
          </ac:inkMkLst>
        </pc:inkChg>
        <pc:inkChg chg="add del">
          <ac:chgData name="Hitendra Sisodia" userId="4be9c58b-cc19-4efc-bc91-412831d4d91e" providerId="ADAL" clId="{E3738CA7-3C32-42A7-825D-29602E6114E2}" dt="2022-12-19T00:35:08.682" v="1418"/>
          <ac:inkMkLst>
            <pc:docMk/>
            <pc:sldMk cId="3213324723" sldId="691"/>
            <ac:inkMk id="12" creationId="{B1E589DC-4728-F1C8-B07A-0CF1B192C487}"/>
          </ac:inkMkLst>
        </pc:inkChg>
        <pc:inkChg chg="add del">
          <ac:chgData name="Hitendra Sisodia" userId="4be9c58b-cc19-4efc-bc91-412831d4d91e" providerId="ADAL" clId="{E3738CA7-3C32-42A7-825D-29602E6114E2}" dt="2022-12-19T00:35:08.682" v="1424"/>
          <ac:inkMkLst>
            <pc:docMk/>
            <pc:sldMk cId="3213324723" sldId="691"/>
            <ac:inkMk id="13" creationId="{AC8F972D-2851-FC33-DAB7-03F4F06FD732}"/>
          </ac:inkMkLst>
        </pc:inkChg>
        <pc:inkChg chg="add del">
          <ac:chgData name="Hitendra Sisodia" userId="4be9c58b-cc19-4efc-bc91-412831d4d91e" providerId="ADAL" clId="{E3738CA7-3C32-42A7-825D-29602E6114E2}" dt="2022-12-19T00:35:08.682" v="1434"/>
          <ac:inkMkLst>
            <pc:docMk/>
            <pc:sldMk cId="3213324723" sldId="691"/>
            <ac:inkMk id="14" creationId="{6A1AB503-DD5F-556C-7F51-602058EB9D1B}"/>
          </ac:inkMkLst>
        </pc:inkChg>
        <pc:inkChg chg="add del">
          <ac:chgData name="Hitendra Sisodia" userId="4be9c58b-cc19-4efc-bc91-412831d4d91e" providerId="ADAL" clId="{E3738CA7-3C32-42A7-825D-29602E6114E2}" dt="2022-12-17T15:07:44.613" v="1002" actId="478"/>
          <ac:inkMkLst>
            <pc:docMk/>
            <pc:sldMk cId="3213324723" sldId="691"/>
            <ac:inkMk id="14" creationId="{D371BD29-C32B-9778-EDB4-D7D9CE0CE791}"/>
          </ac:inkMkLst>
        </pc:inkChg>
        <pc:inkChg chg="add">
          <ac:chgData name="Hitendra Sisodia" userId="4be9c58b-cc19-4efc-bc91-412831d4d91e" providerId="ADAL" clId="{E3738CA7-3C32-42A7-825D-29602E6114E2}" dt="2022-12-17T15:08:21.635" v="1003" actId="9405"/>
          <ac:inkMkLst>
            <pc:docMk/>
            <pc:sldMk cId="3213324723" sldId="691"/>
            <ac:inkMk id="15" creationId="{173CAF33-4144-1DF8-8B0F-F91238F07A3A}"/>
          </ac:inkMkLst>
        </pc:inkChg>
        <pc:inkChg chg="add del">
          <ac:chgData name="Hitendra Sisodia" userId="4be9c58b-cc19-4efc-bc91-412831d4d91e" providerId="ADAL" clId="{E3738CA7-3C32-42A7-825D-29602E6114E2}" dt="2022-12-19T00:35:08.682" v="1422"/>
          <ac:inkMkLst>
            <pc:docMk/>
            <pc:sldMk cId="3213324723" sldId="691"/>
            <ac:inkMk id="16" creationId="{8C974268-3370-10F9-230E-B6797CC8B21E}"/>
          </ac:inkMkLst>
        </pc:inkChg>
        <pc:inkChg chg="add del">
          <ac:chgData name="Hitendra Sisodia" userId="4be9c58b-cc19-4efc-bc91-412831d4d91e" providerId="ADAL" clId="{E3738CA7-3C32-42A7-825D-29602E6114E2}" dt="2022-12-19T00:35:08.682" v="1432"/>
          <ac:inkMkLst>
            <pc:docMk/>
            <pc:sldMk cId="3213324723" sldId="691"/>
            <ac:inkMk id="17" creationId="{144C7999-4170-F4C4-C698-14E910331081}"/>
          </ac:inkMkLst>
        </pc:inkChg>
        <pc:inkChg chg="add del mod">
          <ac:chgData name="Hitendra Sisodia" userId="4be9c58b-cc19-4efc-bc91-412831d4d91e" providerId="ADAL" clId="{E3738CA7-3C32-42A7-825D-29602E6114E2}" dt="2022-12-19T00:35:08.682" v="1430"/>
          <ac:inkMkLst>
            <pc:docMk/>
            <pc:sldMk cId="3213324723" sldId="691"/>
            <ac:inkMk id="18" creationId="{C3AF594B-5C4C-B646-60D6-3FCF1DF25AEB}"/>
          </ac:inkMkLst>
        </pc:inkChg>
        <pc:inkChg chg="add del mod">
          <ac:chgData name="Hitendra Sisodia" userId="4be9c58b-cc19-4efc-bc91-412831d4d91e" providerId="ADAL" clId="{E3738CA7-3C32-42A7-825D-29602E6114E2}" dt="2022-12-19T00:35:08.682" v="1435"/>
          <ac:inkMkLst>
            <pc:docMk/>
            <pc:sldMk cId="3213324723" sldId="691"/>
            <ac:inkMk id="19" creationId="{0E3195EB-924F-FEB4-13FD-7C18FAEEFD9B}"/>
          </ac:inkMkLst>
        </pc:inkChg>
        <pc:inkChg chg="add del">
          <ac:chgData name="Hitendra Sisodia" userId="4be9c58b-cc19-4efc-bc91-412831d4d91e" providerId="ADAL" clId="{E3738CA7-3C32-42A7-825D-29602E6114E2}" dt="2022-12-19T00:35:08.682" v="1426"/>
          <ac:inkMkLst>
            <pc:docMk/>
            <pc:sldMk cId="3213324723" sldId="691"/>
            <ac:inkMk id="21" creationId="{8310DDD5-A3E7-6B4E-DA43-7492362856BB}"/>
          </ac:inkMkLst>
        </pc:inkChg>
        <pc:inkChg chg="add del">
          <ac:chgData name="Hitendra Sisodia" userId="4be9c58b-cc19-4efc-bc91-412831d4d91e" providerId="ADAL" clId="{E3738CA7-3C32-42A7-825D-29602E6114E2}" dt="2022-12-19T00:35:08.682" v="1431"/>
          <ac:inkMkLst>
            <pc:docMk/>
            <pc:sldMk cId="3213324723" sldId="691"/>
            <ac:inkMk id="22" creationId="{582B942C-1D37-C8C7-C7D0-EADA7A58B89D}"/>
          </ac:inkMkLst>
        </pc:inkChg>
        <pc:inkChg chg="add del mod">
          <ac:chgData name="Hitendra Sisodia" userId="4be9c58b-cc19-4efc-bc91-412831d4d91e" providerId="ADAL" clId="{E3738CA7-3C32-42A7-825D-29602E6114E2}" dt="2022-12-19T00:35:08.682" v="1421"/>
          <ac:inkMkLst>
            <pc:docMk/>
            <pc:sldMk cId="3213324723" sldId="691"/>
            <ac:inkMk id="23" creationId="{D443D8F6-7726-C7A2-EA97-C302CDD35E56}"/>
          </ac:inkMkLst>
        </pc:inkChg>
        <pc:inkChg chg="add del mod">
          <ac:chgData name="Hitendra Sisodia" userId="4be9c58b-cc19-4efc-bc91-412831d4d91e" providerId="ADAL" clId="{E3738CA7-3C32-42A7-825D-29602E6114E2}" dt="2022-12-19T00:35:08.682" v="1429"/>
          <ac:inkMkLst>
            <pc:docMk/>
            <pc:sldMk cId="3213324723" sldId="691"/>
            <ac:inkMk id="24" creationId="{A49BB0E1-299C-67CF-F67B-69A9D218553A}"/>
          </ac:inkMkLst>
        </pc:inkChg>
        <pc:inkChg chg="add del">
          <ac:chgData name="Hitendra Sisodia" userId="4be9c58b-cc19-4efc-bc91-412831d4d91e" providerId="ADAL" clId="{E3738CA7-3C32-42A7-825D-29602E6114E2}" dt="2022-12-19T00:35:08.682" v="1433"/>
          <ac:inkMkLst>
            <pc:docMk/>
            <pc:sldMk cId="3213324723" sldId="691"/>
            <ac:inkMk id="25" creationId="{33BB8679-E8D8-DEEE-3F54-9CB97BD5D69F}"/>
          </ac:inkMkLst>
        </pc:inkChg>
        <pc:inkChg chg="add mod">
          <ac:chgData name="Hitendra Sisodia" userId="4be9c58b-cc19-4efc-bc91-412831d4d91e" providerId="ADAL" clId="{E3738CA7-3C32-42A7-825D-29602E6114E2}" dt="2022-12-19T00:35:34.835" v="1439"/>
          <ac:inkMkLst>
            <pc:docMk/>
            <pc:sldMk cId="3213324723" sldId="691"/>
            <ac:inkMk id="27" creationId="{106CA3A6-7C86-BD48-2D98-4A074CCF527E}"/>
          </ac:inkMkLst>
        </pc:inkChg>
        <pc:inkChg chg="add mod">
          <ac:chgData name="Hitendra Sisodia" userId="4be9c58b-cc19-4efc-bc91-412831d4d91e" providerId="ADAL" clId="{E3738CA7-3C32-42A7-825D-29602E6114E2}" dt="2022-12-19T00:35:34.835" v="1439"/>
          <ac:inkMkLst>
            <pc:docMk/>
            <pc:sldMk cId="3213324723" sldId="691"/>
            <ac:inkMk id="28" creationId="{7158EE8B-7E04-5E92-E8B6-C8457817DFCD}"/>
          </ac:inkMkLst>
        </pc:inkChg>
        <pc:inkChg chg="add">
          <ac:chgData name="Hitendra Sisodia" userId="4be9c58b-cc19-4efc-bc91-412831d4d91e" providerId="ADAL" clId="{E3738CA7-3C32-42A7-825D-29602E6114E2}" dt="2022-12-19T00:37:47.222" v="1440" actId="9405"/>
          <ac:inkMkLst>
            <pc:docMk/>
            <pc:sldMk cId="3213324723" sldId="691"/>
            <ac:inkMk id="30" creationId="{F4C3D5BD-C0C1-679C-B802-202A431C0F29}"/>
          </ac:inkMkLst>
        </pc:inkChg>
        <pc:inkChg chg="add">
          <ac:chgData name="Hitendra Sisodia" userId="4be9c58b-cc19-4efc-bc91-412831d4d91e" providerId="ADAL" clId="{E3738CA7-3C32-42A7-825D-29602E6114E2}" dt="2022-12-19T00:37:52.800" v="1441" actId="9405"/>
          <ac:inkMkLst>
            <pc:docMk/>
            <pc:sldMk cId="3213324723" sldId="691"/>
            <ac:inkMk id="31" creationId="{0586A9FD-7ECB-0FF7-2419-ADE78CC72829}"/>
          </ac:inkMkLst>
        </pc:inkChg>
        <pc:inkChg chg="add mod">
          <ac:chgData name="Hitendra Sisodia" userId="4be9c58b-cc19-4efc-bc91-412831d4d91e" providerId="ADAL" clId="{E3738CA7-3C32-42A7-825D-29602E6114E2}" dt="2022-12-19T00:38:08.536" v="1444"/>
          <ac:inkMkLst>
            <pc:docMk/>
            <pc:sldMk cId="3213324723" sldId="691"/>
            <ac:inkMk id="32" creationId="{1BD97834-684D-DBB3-7093-04B509524F83}"/>
          </ac:inkMkLst>
        </pc:inkChg>
        <pc:inkChg chg="add mod">
          <ac:chgData name="Hitendra Sisodia" userId="4be9c58b-cc19-4efc-bc91-412831d4d91e" providerId="ADAL" clId="{E3738CA7-3C32-42A7-825D-29602E6114E2}" dt="2022-12-19T00:38:08.536" v="1444"/>
          <ac:inkMkLst>
            <pc:docMk/>
            <pc:sldMk cId="3213324723" sldId="691"/>
            <ac:inkMk id="33" creationId="{0D810C7A-6F09-1020-5B10-2CBCA018D47E}"/>
          </ac:inkMkLst>
        </pc:inkChg>
        <pc:inkChg chg="add mod">
          <ac:chgData name="Hitendra Sisodia" userId="4be9c58b-cc19-4efc-bc91-412831d4d91e" providerId="ADAL" clId="{E3738CA7-3C32-42A7-825D-29602E6114E2}" dt="2022-12-19T00:41:42.212" v="1447"/>
          <ac:inkMkLst>
            <pc:docMk/>
            <pc:sldMk cId="3213324723" sldId="691"/>
            <ac:inkMk id="35" creationId="{E10368B5-D645-20BF-871A-C4688DAA4853}"/>
          </ac:inkMkLst>
        </pc:inkChg>
        <pc:inkChg chg="add mod">
          <ac:chgData name="Hitendra Sisodia" userId="4be9c58b-cc19-4efc-bc91-412831d4d91e" providerId="ADAL" clId="{E3738CA7-3C32-42A7-825D-29602E6114E2}" dt="2022-12-19T00:41:42.212" v="1447"/>
          <ac:inkMkLst>
            <pc:docMk/>
            <pc:sldMk cId="3213324723" sldId="691"/>
            <ac:inkMk id="36" creationId="{AAC2B720-EFF0-816A-5793-4ED06FD45106}"/>
          </ac:inkMkLst>
        </pc:inkChg>
      </pc:sldChg>
      <pc:sldChg chg="addSp delSp mod">
        <pc:chgData name="Hitendra Sisodia" userId="4be9c58b-cc19-4efc-bc91-412831d4d91e" providerId="ADAL" clId="{E3738CA7-3C32-42A7-825D-29602E6114E2}" dt="2022-12-19T00:43:05.957" v="1448" actId="9405"/>
        <pc:sldMkLst>
          <pc:docMk/>
          <pc:sldMk cId="1668594967" sldId="692"/>
        </pc:sldMkLst>
        <pc:inkChg chg="add">
          <ac:chgData name="Hitendra Sisodia" userId="4be9c58b-cc19-4efc-bc91-412831d4d91e" providerId="ADAL" clId="{E3738CA7-3C32-42A7-825D-29602E6114E2}" dt="2022-12-17T15:10:44.643" v="1004" actId="9405"/>
          <ac:inkMkLst>
            <pc:docMk/>
            <pc:sldMk cId="1668594967" sldId="692"/>
            <ac:inkMk id="2" creationId="{07737D41-ABA5-8E95-1EA6-1F8286B5AA87}"/>
          </ac:inkMkLst>
        </pc:inkChg>
        <pc:inkChg chg="add del">
          <ac:chgData name="Hitendra Sisodia" userId="4be9c58b-cc19-4efc-bc91-412831d4d91e" providerId="ADAL" clId="{E3738CA7-3C32-42A7-825D-29602E6114E2}" dt="2022-12-17T15:10:53.976" v="1008" actId="9405"/>
          <ac:inkMkLst>
            <pc:docMk/>
            <pc:sldMk cId="1668594967" sldId="692"/>
            <ac:inkMk id="3" creationId="{17B96C61-ADD4-EF8E-7A6E-5DEA08E91FD2}"/>
          </ac:inkMkLst>
        </pc:inkChg>
        <pc:inkChg chg="add">
          <ac:chgData name="Hitendra Sisodia" userId="4be9c58b-cc19-4efc-bc91-412831d4d91e" providerId="ADAL" clId="{E3738CA7-3C32-42A7-825D-29602E6114E2}" dt="2022-12-19T00:43:05.957" v="1448" actId="9405"/>
          <ac:inkMkLst>
            <pc:docMk/>
            <pc:sldMk cId="1668594967" sldId="692"/>
            <ac:inkMk id="3" creationId="{6FEFBC95-4AE0-80B5-950B-F7264F66D82F}"/>
          </ac:inkMkLst>
        </pc:inkChg>
        <pc:inkChg chg="add del">
          <ac:chgData name="Hitendra Sisodia" userId="4be9c58b-cc19-4efc-bc91-412831d4d91e" providerId="ADAL" clId="{E3738CA7-3C32-42A7-825D-29602E6114E2}" dt="2022-12-17T15:10:52.471" v="1007" actId="9405"/>
          <ac:inkMkLst>
            <pc:docMk/>
            <pc:sldMk cId="1668594967" sldId="692"/>
            <ac:inkMk id="4" creationId="{B82A4B6B-66C5-3AE1-6B38-19918EE93181}"/>
          </ac:inkMkLst>
        </pc:inkChg>
        <pc:inkChg chg="add">
          <ac:chgData name="Hitendra Sisodia" userId="4be9c58b-cc19-4efc-bc91-412831d4d91e" providerId="ADAL" clId="{E3738CA7-3C32-42A7-825D-29602E6114E2}" dt="2022-12-17T15:10:59.365" v="1009" actId="9405"/>
          <ac:inkMkLst>
            <pc:docMk/>
            <pc:sldMk cId="1668594967" sldId="692"/>
            <ac:inkMk id="5" creationId="{9E0D21BA-039B-2EAB-6A20-497769351850}"/>
          </ac:inkMkLst>
        </pc:inkChg>
        <pc:inkChg chg="add">
          <ac:chgData name="Hitendra Sisodia" userId="4be9c58b-cc19-4efc-bc91-412831d4d91e" providerId="ADAL" clId="{E3738CA7-3C32-42A7-825D-29602E6114E2}" dt="2022-12-17T15:11:03.276" v="1010" actId="9405"/>
          <ac:inkMkLst>
            <pc:docMk/>
            <pc:sldMk cId="1668594967" sldId="692"/>
            <ac:inkMk id="6" creationId="{F66D8EDD-DCFD-3A9B-0686-35C67B21C079}"/>
          </ac:inkMkLst>
        </pc:inkChg>
        <pc:inkChg chg="add">
          <ac:chgData name="Hitendra Sisodia" userId="4be9c58b-cc19-4efc-bc91-412831d4d91e" providerId="ADAL" clId="{E3738CA7-3C32-42A7-825D-29602E6114E2}" dt="2022-12-17T15:11:16.541" v="1011" actId="9405"/>
          <ac:inkMkLst>
            <pc:docMk/>
            <pc:sldMk cId="1668594967" sldId="692"/>
            <ac:inkMk id="7" creationId="{B3997CAC-5727-0860-9461-6CFF7C68D9D9}"/>
          </ac:inkMkLst>
        </pc:inkChg>
        <pc:inkChg chg="add">
          <ac:chgData name="Hitendra Sisodia" userId="4be9c58b-cc19-4efc-bc91-412831d4d91e" providerId="ADAL" clId="{E3738CA7-3C32-42A7-825D-29602E6114E2}" dt="2022-12-17T15:11:19.848" v="1012" actId="9405"/>
          <ac:inkMkLst>
            <pc:docMk/>
            <pc:sldMk cId="1668594967" sldId="692"/>
            <ac:inkMk id="8" creationId="{3D5131DC-1A18-947D-D661-5113D39E5C88}"/>
          </ac:inkMkLst>
        </pc:inkChg>
        <pc:inkChg chg="add">
          <ac:chgData name="Hitendra Sisodia" userId="4be9c58b-cc19-4efc-bc91-412831d4d91e" providerId="ADAL" clId="{E3738CA7-3C32-42A7-825D-29602E6114E2}" dt="2022-12-17T15:11:48.699" v="1013" actId="9405"/>
          <ac:inkMkLst>
            <pc:docMk/>
            <pc:sldMk cId="1668594967" sldId="692"/>
            <ac:inkMk id="9" creationId="{CB644A25-51E2-C21E-2A5C-EF7BF7239B50}"/>
          </ac:inkMkLst>
        </pc:inkChg>
        <pc:inkChg chg="add">
          <ac:chgData name="Hitendra Sisodia" userId="4be9c58b-cc19-4efc-bc91-412831d4d91e" providerId="ADAL" clId="{E3738CA7-3C32-42A7-825D-29602E6114E2}" dt="2022-12-17T15:11:50.515" v="1014" actId="9405"/>
          <ac:inkMkLst>
            <pc:docMk/>
            <pc:sldMk cId="1668594967" sldId="692"/>
            <ac:inkMk id="10" creationId="{F08795AA-89CA-3F99-A9CC-EAC643E2B1FC}"/>
          </ac:inkMkLst>
        </pc:inkChg>
        <pc:inkChg chg="add">
          <ac:chgData name="Hitendra Sisodia" userId="4be9c58b-cc19-4efc-bc91-412831d4d91e" providerId="ADAL" clId="{E3738CA7-3C32-42A7-825D-29602E6114E2}" dt="2022-12-17T15:11:51.906" v="1015" actId="9405"/>
          <ac:inkMkLst>
            <pc:docMk/>
            <pc:sldMk cId="1668594967" sldId="692"/>
            <ac:inkMk id="11" creationId="{881D3BD5-CFB0-108D-6C34-950DC1861AF8}"/>
          </ac:inkMkLst>
        </pc:inkChg>
        <pc:inkChg chg="add">
          <ac:chgData name="Hitendra Sisodia" userId="4be9c58b-cc19-4efc-bc91-412831d4d91e" providerId="ADAL" clId="{E3738CA7-3C32-42A7-825D-29602E6114E2}" dt="2022-12-17T15:11:53.739" v="1016" actId="9405"/>
          <ac:inkMkLst>
            <pc:docMk/>
            <pc:sldMk cId="1668594967" sldId="692"/>
            <ac:inkMk id="12" creationId="{0FD5A805-F777-06BB-D920-3EEB3145F3DB}"/>
          </ac:inkMkLst>
        </pc:inkChg>
      </pc:sldChg>
      <pc:sldChg chg="addSp modSp mod">
        <pc:chgData name="Hitendra Sisodia" userId="4be9c58b-cc19-4efc-bc91-412831d4d91e" providerId="ADAL" clId="{E3738CA7-3C32-42A7-825D-29602E6114E2}" dt="2022-12-17T15:15:35.115" v="1029" actId="9405"/>
        <pc:sldMkLst>
          <pc:docMk/>
          <pc:sldMk cId="1384378106" sldId="693"/>
        </pc:sldMkLst>
        <pc:grpChg chg="mod">
          <ac:chgData name="Hitendra Sisodia" userId="4be9c58b-cc19-4efc-bc91-412831d4d91e" providerId="ADAL" clId="{E3738CA7-3C32-42A7-825D-29602E6114E2}" dt="2022-12-17T15:13:19.067" v="1023"/>
          <ac:grpSpMkLst>
            <pc:docMk/>
            <pc:sldMk cId="1384378106" sldId="693"/>
            <ac:grpSpMk id="7" creationId="{9290018A-C295-9253-3B03-1F2F201A5BC9}"/>
          </ac:grpSpMkLst>
        </pc:grpChg>
        <pc:inkChg chg="add mod">
          <ac:chgData name="Hitendra Sisodia" userId="4be9c58b-cc19-4efc-bc91-412831d4d91e" providerId="ADAL" clId="{E3738CA7-3C32-42A7-825D-29602E6114E2}" dt="2022-12-17T15:13:19.067" v="1023"/>
          <ac:inkMkLst>
            <pc:docMk/>
            <pc:sldMk cId="1384378106" sldId="693"/>
            <ac:inkMk id="2" creationId="{985947DA-8635-0AAB-C7AE-308C7B15AFD9}"/>
          </ac:inkMkLst>
        </pc:inkChg>
        <pc:inkChg chg="add mod">
          <ac:chgData name="Hitendra Sisodia" userId="4be9c58b-cc19-4efc-bc91-412831d4d91e" providerId="ADAL" clId="{E3738CA7-3C32-42A7-825D-29602E6114E2}" dt="2022-12-17T15:13:19.067" v="1023"/>
          <ac:inkMkLst>
            <pc:docMk/>
            <pc:sldMk cId="1384378106" sldId="693"/>
            <ac:inkMk id="4" creationId="{140908A8-F892-2145-FADD-93C1772AE93F}"/>
          </ac:inkMkLst>
        </pc:inkChg>
        <pc:inkChg chg="add mod">
          <ac:chgData name="Hitendra Sisodia" userId="4be9c58b-cc19-4efc-bc91-412831d4d91e" providerId="ADAL" clId="{E3738CA7-3C32-42A7-825D-29602E6114E2}" dt="2022-12-17T15:13:19.067" v="1023"/>
          <ac:inkMkLst>
            <pc:docMk/>
            <pc:sldMk cId="1384378106" sldId="693"/>
            <ac:inkMk id="5" creationId="{B4FDFC6B-BE7F-E46E-8C7B-A141A97066BA}"/>
          </ac:inkMkLst>
        </pc:inkChg>
        <pc:inkChg chg="add mod">
          <ac:chgData name="Hitendra Sisodia" userId="4be9c58b-cc19-4efc-bc91-412831d4d91e" providerId="ADAL" clId="{E3738CA7-3C32-42A7-825D-29602E6114E2}" dt="2022-12-17T15:13:19.067" v="1023"/>
          <ac:inkMkLst>
            <pc:docMk/>
            <pc:sldMk cId="1384378106" sldId="693"/>
            <ac:inkMk id="6" creationId="{44C89BD2-A337-FD3F-4265-5935856D7C15}"/>
          </ac:inkMkLst>
        </pc:inkChg>
        <pc:inkChg chg="add">
          <ac:chgData name="Hitendra Sisodia" userId="4be9c58b-cc19-4efc-bc91-412831d4d91e" providerId="ADAL" clId="{E3738CA7-3C32-42A7-825D-29602E6114E2}" dt="2022-12-17T15:13:32.087" v="1024" actId="9405"/>
          <ac:inkMkLst>
            <pc:docMk/>
            <pc:sldMk cId="1384378106" sldId="693"/>
            <ac:inkMk id="8" creationId="{BC60ECFB-DD37-36F0-1514-CEB8BC5A182E}"/>
          </ac:inkMkLst>
        </pc:inkChg>
        <pc:inkChg chg="add">
          <ac:chgData name="Hitendra Sisodia" userId="4be9c58b-cc19-4efc-bc91-412831d4d91e" providerId="ADAL" clId="{E3738CA7-3C32-42A7-825D-29602E6114E2}" dt="2022-12-17T15:13:34.735" v="1025" actId="9405"/>
          <ac:inkMkLst>
            <pc:docMk/>
            <pc:sldMk cId="1384378106" sldId="693"/>
            <ac:inkMk id="9" creationId="{124571B9-767D-97BD-C044-1B48BD314BF7}"/>
          </ac:inkMkLst>
        </pc:inkChg>
        <pc:inkChg chg="add">
          <ac:chgData name="Hitendra Sisodia" userId="4be9c58b-cc19-4efc-bc91-412831d4d91e" providerId="ADAL" clId="{E3738CA7-3C32-42A7-825D-29602E6114E2}" dt="2022-12-17T15:13:40.258" v="1026" actId="9405"/>
          <ac:inkMkLst>
            <pc:docMk/>
            <pc:sldMk cId="1384378106" sldId="693"/>
            <ac:inkMk id="10" creationId="{CBCAD586-BF4A-7255-F305-BCE87C16080E}"/>
          </ac:inkMkLst>
        </pc:inkChg>
        <pc:inkChg chg="add">
          <ac:chgData name="Hitendra Sisodia" userId="4be9c58b-cc19-4efc-bc91-412831d4d91e" providerId="ADAL" clId="{E3738CA7-3C32-42A7-825D-29602E6114E2}" dt="2022-12-17T15:15:30.825" v="1027" actId="9405"/>
          <ac:inkMkLst>
            <pc:docMk/>
            <pc:sldMk cId="1384378106" sldId="693"/>
            <ac:inkMk id="11" creationId="{0F8CC4C6-B522-394B-6E29-F0C76601A117}"/>
          </ac:inkMkLst>
        </pc:inkChg>
        <pc:inkChg chg="add">
          <ac:chgData name="Hitendra Sisodia" userId="4be9c58b-cc19-4efc-bc91-412831d4d91e" providerId="ADAL" clId="{E3738CA7-3C32-42A7-825D-29602E6114E2}" dt="2022-12-17T15:15:33.564" v="1028" actId="9405"/>
          <ac:inkMkLst>
            <pc:docMk/>
            <pc:sldMk cId="1384378106" sldId="693"/>
            <ac:inkMk id="12" creationId="{0BF62CA8-2215-E0D1-1069-581110D823C1}"/>
          </ac:inkMkLst>
        </pc:inkChg>
        <pc:inkChg chg="add">
          <ac:chgData name="Hitendra Sisodia" userId="4be9c58b-cc19-4efc-bc91-412831d4d91e" providerId="ADAL" clId="{E3738CA7-3C32-42A7-825D-29602E6114E2}" dt="2022-12-17T15:15:35.115" v="1029" actId="9405"/>
          <ac:inkMkLst>
            <pc:docMk/>
            <pc:sldMk cId="1384378106" sldId="693"/>
            <ac:inkMk id="13" creationId="{02922635-47F5-C2B3-94C4-5C9C8054F9FA}"/>
          </ac:inkMkLst>
        </pc:inkChg>
      </pc:sldChg>
      <pc:sldChg chg="addSp delSp modSp mod">
        <pc:chgData name="Hitendra Sisodia" userId="4be9c58b-cc19-4efc-bc91-412831d4d91e" providerId="ADAL" clId="{E3738CA7-3C32-42A7-825D-29602E6114E2}" dt="2022-12-19T00:47:26.996" v="1462" actId="9405"/>
        <pc:sldMkLst>
          <pc:docMk/>
          <pc:sldMk cId="515149529" sldId="694"/>
        </pc:sldMkLst>
        <pc:grpChg chg="del mod">
          <ac:chgData name="Hitendra Sisodia" userId="4be9c58b-cc19-4efc-bc91-412831d4d91e" providerId="ADAL" clId="{E3738CA7-3C32-42A7-825D-29602E6114E2}" dt="2022-12-19T00:43:23.435" v="1451"/>
          <ac:grpSpMkLst>
            <pc:docMk/>
            <pc:sldMk cId="515149529" sldId="694"/>
            <ac:grpSpMk id="7" creationId="{8FC6B4EB-BB32-9DBF-D171-B361EE68266E}"/>
          </ac:grpSpMkLst>
        </pc:grpChg>
        <pc:grpChg chg="del mod">
          <ac:chgData name="Hitendra Sisodia" userId="4be9c58b-cc19-4efc-bc91-412831d4d91e" providerId="ADAL" clId="{E3738CA7-3C32-42A7-825D-29602E6114E2}" dt="2022-12-19T00:43:23.435" v="1457"/>
          <ac:grpSpMkLst>
            <pc:docMk/>
            <pc:sldMk cId="515149529" sldId="694"/>
            <ac:grpSpMk id="12" creationId="{F17A09F9-A39E-3205-4728-BBE7F603A7BD}"/>
          </ac:grpSpMkLst>
        </pc:grpChg>
        <pc:inkChg chg="add del">
          <ac:chgData name="Hitendra Sisodia" userId="4be9c58b-cc19-4efc-bc91-412831d4d91e" providerId="ADAL" clId="{E3738CA7-3C32-42A7-825D-29602E6114E2}" dt="2022-12-19T00:43:23.435" v="1456"/>
          <ac:inkMkLst>
            <pc:docMk/>
            <pc:sldMk cId="515149529" sldId="694"/>
            <ac:inkMk id="2" creationId="{26A627E5-E2B5-3E21-A4CA-BDA366AD6434}"/>
          </ac:inkMkLst>
        </pc:inkChg>
        <pc:inkChg chg="add del">
          <ac:chgData name="Hitendra Sisodia" userId="4be9c58b-cc19-4efc-bc91-412831d4d91e" providerId="ADAL" clId="{E3738CA7-3C32-42A7-825D-29602E6114E2}" dt="2022-12-19T00:43:23.435" v="1453"/>
          <ac:inkMkLst>
            <pc:docMk/>
            <pc:sldMk cId="515149529" sldId="694"/>
            <ac:inkMk id="3" creationId="{99717E91-B885-DC67-DEFE-FF1B6F216EA6}"/>
          </ac:inkMkLst>
        </pc:inkChg>
        <pc:inkChg chg="add del">
          <ac:chgData name="Hitendra Sisodia" userId="4be9c58b-cc19-4efc-bc91-412831d4d91e" providerId="ADAL" clId="{E3738CA7-3C32-42A7-825D-29602E6114E2}" dt="2022-12-19T00:43:23.435" v="1452"/>
          <ac:inkMkLst>
            <pc:docMk/>
            <pc:sldMk cId="515149529" sldId="694"/>
            <ac:inkMk id="4" creationId="{CCEA103A-16F1-81E7-8842-B0F09310032D}"/>
          </ac:inkMkLst>
        </pc:inkChg>
        <pc:inkChg chg="add del mod">
          <ac:chgData name="Hitendra Sisodia" userId="4be9c58b-cc19-4efc-bc91-412831d4d91e" providerId="ADAL" clId="{E3738CA7-3C32-42A7-825D-29602E6114E2}" dt="2022-12-19T00:43:23.435" v="1451"/>
          <ac:inkMkLst>
            <pc:docMk/>
            <pc:sldMk cId="515149529" sldId="694"/>
            <ac:inkMk id="5" creationId="{E18AF808-64DE-C471-99FB-CD73F8A371E8}"/>
          </ac:inkMkLst>
        </pc:inkChg>
        <pc:inkChg chg="add del mod">
          <ac:chgData name="Hitendra Sisodia" userId="4be9c58b-cc19-4efc-bc91-412831d4d91e" providerId="ADAL" clId="{E3738CA7-3C32-42A7-825D-29602E6114E2}" dt="2022-12-19T00:43:23.435" v="1454"/>
          <ac:inkMkLst>
            <pc:docMk/>
            <pc:sldMk cId="515149529" sldId="694"/>
            <ac:inkMk id="6" creationId="{49854E08-0A71-D257-7975-5459B37404D7}"/>
          </ac:inkMkLst>
        </pc:inkChg>
        <pc:inkChg chg="add">
          <ac:chgData name="Hitendra Sisodia" userId="4be9c58b-cc19-4efc-bc91-412831d4d91e" providerId="ADAL" clId="{E3738CA7-3C32-42A7-825D-29602E6114E2}" dt="2022-12-17T15:21:33.251" v="1036" actId="9405"/>
          <ac:inkMkLst>
            <pc:docMk/>
            <pc:sldMk cId="515149529" sldId="694"/>
            <ac:inkMk id="8" creationId="{3188738B-8C08-7B48-815A-11E4BDE2FFFC}"/>
          </ac:inkMkLst>
        </pc:inkChg>
        <pc:inkChg chg="add del mod">
          <ac:chgData name="Hitendra Sisodia" userId="4be9c58b-cc19-4efc-bc91-412831d4d91e" providerId="ADAL" clId="{E3738CA7-3C32-42A7-825D-29602E6114E2}" dt="2022-12-19T00:43:23.435" v="1455"/>
          <ac:inkMkLst>
            <pc:docMk/>
            <pc:sldMk cId="515149529" sldId="694"/>
            <ac:inkMk id="9" creationId="{DBF74874-E6C7-FC40-1284-37092A9B84FE}"/>
          </ac:inkMkLst>
        </pc:inkChg>
        <pc:inkChg chg="add del mod">
          <ac:chgData name="Hitendra Sisodia" userId="4be9c58b-cc19-4efc-bc91-412831d4d91e" providerId="ADAL" clId="{E3738CA7-3C32-42A7-825D-29602E6114E2}" dt="2022-12-19T00:43:23.435" v="1458"/>
          <ac:inkMkLst>
            <pc:docMk/>
            <pc:sldMk cId="515149529" sldId="694"/>
            <ac:inkMk id="10" creationId="{DF439A3E-1B38-0EB1-7E57-DDE643A23E6A}"/>
          </ac:inkMkLst>
        </pc:inkChg>
        <pc:inkChg chg="add del mod">
          <ac:chgData name="Hitendra Sisodia" userId="4be9c58b-cc19-4efc-bc91-412831d4d91e" providerId="ADAL" clId="{E3738CA7-3C32-42A7-825D-29602E6114E2}" dt="2022-12-19T00:43:23.435" v="1457"/>
          <ac:inkMkLst>
            <pc:docMk/>
            <pc:sldMk cId="515149529" sldId="694"/>
            <ac:inkMk id="11" creationId="{1CEDFAA6-6056-7401-1C8C-FA0FBBB480E5}"/>
          </ac:inkMkLst>
        </pc:inkChg>
        <pc:inkChg chg="add del">
          <ac:chgData name="Hitendra Sisodia" userId="4be9c58b-cc19-4efc-bc91-412831d4d91e" providerId="ADAL" clId="{E3738CA7-3C32-42A7-825D-29602E6114E2}" dt="2022-12-19T00:43:23.435" v="1450"/>
          <ac:inkMkLst>
            <pc:docMk/>
            <pc:sldMk cId="515149529" sldId="694"/>
            <ac:inkMk id="13" creationId="{7A9D606A-808E-3542-B1EA-F9B97406C40C}"/>
          </ac:inkMkLst>
        </pc:inkChg>
        <pc:inkChg chg="add">
          <ac:chgData name="Hitendra Sisodia" userId="4be9c58b-cc19-4efc-bc91-412831d4d91e" providerId="ADAL" clId="{E3738CA7-3C32-42A7-825D-29602E6114E2}" dt="2022-12-19T00:43:33.415" v="1459" actId="9405"/>
          <ac:inkMkLst>
            <pc:docMk/>
            <pc:sldMk cId="515149529" sldId="694"/>
            <ac:inkMk id="14" creationId="{A4FA20CA-F63E-4A1F-4849-482065B0AD55}"/>
          </ac:inkMkLst>
        </pc:inkChg>
        <pc:inkChg chg="add">
          <ac:chgData name="Hitendra Sisodia" userId="4be9c58b-cc19-4efc-bc91-412831d4d91e" providerId="ADAL" clId="{E3738CA7-3C32-42A7-825D-29602E6114E2}" dt="2022-12-19T00:43:35.732" v="1460" actId="9405"/>
          <ac:inkMkLst>
            <pc:docMk/>
            <pc:sldMk cId="515149529" sldId="694"/>
            <ac:inkMk id="15" creationId="{B10546E3-D806-F507-2D4D-B6FF0CDF94B9}"/>
          </ac:inkMkLst>
        </pc:inkChg>
        <pc:inkChg chg="add">
          <ac:chgData name="Hitendra Sisodia" userId="4be9c58b-cc19-4efc-bc91-412831d4d91e" providerId="ADAL" clId="{E3738CA7-3C32-42A7-825D-29602E6114E2}" dt="2022-12-19T00:43:38.377" v="1461" actId="9405"/>
          <ac:inkMkLst>
            <pc:docMk/>
            <pc:sldMk cId="515149529" sldId="694"/>
            <ac:inkMk id="16" creationId="{7413A63A-36D0-3305-A0D3-EB0E5C1443FA}"/>
          </ac:inkMkLst>
        </pc:inkChg>
        <pc:inkChg chg="add">
          <ac:chgData name="Hitendra Sisodia" userId="4be9c58b-cc19-4efc-bc91-412831d4d91e" providerId="ADAL" clId="{E3738CA7-3C32-42A7-825D-29602E6114E2}" dt="2022-12-19T00:47:26.996" v="1462" actId="9405"/>
          <ac:inkMkLst>
            <pc:docMk/>
            <pc:sldMk cId="515149529" sldId="694"/>
            <ac:inkMk id="17" creationId="{D5A25C32-B6A2-7B9E-F317-0A42720B9520}"/>
          </ac:inkMkLst>
        </pc:inkChg>
      </pc:sldChg>
      <pc:sldChg chg="addSp delSp modSp mod">
        <pc:chgData name="Hitendra Sisodia" userId="4be9c58b-cc19-4efc-bc91-412831d4d91e" providerId="ADAL" clId="{E3738CA7-3C32-42A7-825D-29602E6114E2}" dt="2022-12-19T01:05:21.079" v="1522"/>
        <pc:sldMkLst>
          <pc:docMk/>
          <pc:sldMk cId="128298893" sldId="695"/>
        </pc:sldMkLst>
        <pc:spChg chg="mod">
          <ac:chgData name="Hitendra Sisodia" userId="4be9c58b-cc19-4efc-bc91-412831d4d91e" providerId="ADAL" clId="{E3738CA7-3C32-42A7-825D-29602E6114E2}" dt="2022-12-17T16:50:40.239" v="1186" actId="20577"/>
          <ac:spMkLst>
            <pc:docMk/>
            <pc:sldMk cId="128298893" sldId="695"/>
            <ac:spMk id="11268" creationId="{00000000-0000-0000-0000-000000000000}"/>
          </ac:spMkLst>
        </pc:spChg>
        <pc:grpChg chg="mod">
          <ac:chgData name="Hitendra Sisodia" userId="4be9c58b-cc19-4efc-bc91-412831d4d91e" providerId="ADAL" clId="{E3738CA7-3C32-42A7-825D-29602E6114E2}" dt="2022-12-17T16:49:27.262" v="1176"/>
          <ac:grpSpMkLst>
            <pc:docMk/>
            <pc:sldMk cId="128298893" sldId="695"/>
            <ac:grpSpMk id="10" creationId="{B030B96C-7536-788C-122E-3F840B9D50EC}"/>
          </ac:grpSpMkLst>
        </pc:grpChg>
        <pc:grpChg chg="mod">
          <ac:chgData name="Hitendra Sisodia" userId="4be9c58b-cc19-4efc-bc91-412831d4d91e" providerId="ADAL" clId="{E3738CA7-3C32-42A7-825D-29602E6114E2}" dt="2022-12-19T01:05:21.079" v="1522"/>
          <ac:grpSpMkLst>
            <pc:docMk/>
            <pc:sldMk cId="128298893" sldId="695"/>
            <ac:grpSpMk id="16" creationId="{0E2CF08A-478D-043A-538F-B8853895CEED}"/>
          </ac:grpSpMkLst>
        </pc:grpChg>
        <pc:inkChg chg="add">
          <ac:chgData name="Hitendra Sisodia" userId="4be9c58b-cc19-4efc-bc91-412831d4d91e" providerId="ADAL" clId="{E3738CA7-3C32-42A7-825D-29602E6114E2}" dt="2022-12-17T16:46:12.775" v="1167" actId="9405"/>
          <ac:inkMkLst>
            <pc:docMk/>
            <pc:sldMk cId="128298893" sldId="695"/>
            <ac:inkMk id="2" creationId="{2394A8F3-399A-73C9-4D96-E35C9C05F4E7}"/>
          </ac:inkMkLst>
        </pc:inkChg>
        <pc:inkChg chg="add del">
          <ac:chgData name="Hitendra Sisodia" userId="4be9c58b-cc19-4efc-bc91-412831d4d91e" providerId="ADAL" clId="{E3738CA7-3C32-42A7-825D-29602E6114E2}" dt="2022-12-17T16:47:27.282" v="1169" actId="478"/>
          <ac:inkMkLst>
            <pc:docMk/>
            <pc:sldMk cId="128298893" sldId="695"/>
            <ac:inkMk id="3" creationId="{289DB1DF-93C9-131C-40A2-EA161288A183}"/>
          </ac:inkMkLst>
        </pc:inkChg>
        <pc:inkChg chg="add">
          <ac:chgData name="Hitendra Sisodia" userId="4be9c58b-cc19-4efc-bc91-412831d4d91e" providerId="ADAL" clId="{E3738CA7-3C32-42A7-825D-29602E6114E2}" dt="2022-12-19T01:05:17.324" v="1519" actId="9405"/>
          <ac:inkMkLst>
            <pc:docMk/>
            <pc:sldMk cId="128298893" sldId="695"/>
            <ac:inkMk id="3" creationId="{7973F4AA-AD89-B59E-9DBE-0103F7A0023D}"/>
          </ac:inkMkLst>
        </pc:inkChg>
        <pc:inkChg chg="add">
          <ac:chgData name="Hitendra Sisodia" userId="4be9c58b-cc19-4efc-bc91-412831d4d91e" providerId="ADAL" clId="{E3738CA7-3C32-42A7-825D-29602E6114E2}" dt="2022-12-17T16:47:33.683" v="1170" actId="9405"/>
          <ac:inkMkLst>
            <pc:docMk/>
            <pc:sldMk cId="128298893" sldId="695"/>
            <ac:inkMk id="4" creationId="{4C791E86-D5E2-AC9A-5568-583396A8FA4F}"/>
          </ac:inkMkLst>
        </pc:inkChg>
        <pc:inkChg chg="add">
          <ac:chgData name="Hitendra Sisodia" userId="4be9c58b-cc19-4efc-bc91-412831d4d91e" providerId="ADAL" clId="{E3738CA7-3C32-42A7-825D-29602E6114E2}" dt="2022-12-17T16:47:38.891" v="1171" actId="9405"/>
          <ac:inkMkLst>
            <pc:docMk/>
            <pc:sldMk cId="128298893" sldId="695"/>
            <ac:inkMk id="5" creationId="{9A165A51-47B6-B14E-A645-C011FCA9FEB2}"/>
          </ac:inkMkLst>
        </pc:inkChg>
        <pc:inkChg chg="add">
          <ac:chgData name="Hitendra Sisodia" userId="4be9c58b-cc19-4efc-bc91-412831d4d91e" providerId="ADAL" clId="{E3738CA7-3C32-42A7-825D-29602E6114E2}" dt="2022-12-17T16:47:41.297" v="1172" actId="9405"/>
          <ac:inkMkLst>
            <pc:docMk/>
            <pc:sldMk cId="128298893" sldId="695"/>
            <ac:inkMk id="6" creationId="{F7071469-2CDF-37C4-75B8-04E4C8CB0507}"/>
          </ac:inkMkLst>
        </pc:inkChg>
        <pc:inkChg chg="add mod">
          <ac:chgData name="Hitendra Sisodia" userId="4be9c58b-cc19-4efc-bc91-412831d4d91e" providerId="ADAL" clId="{E3738CA7-3C32-42A7-825D-29602E6114E2}" dt="2022-12-17T16:49:27.262" v="1176"/>
          <ac:inkMkLst>
            <pc:docMk/>
            <pc:sldMk cId="128298893" sldId="695"/>
            <ac:inkMk id="7" creationId="{612CE9D0-5EC0-0F69-F4DB-21B5531CA97D}"/>
          </ac:inkMkLst>
        </pc:inkChg>
        <pc:inkChg chg="add mod">
          <ac:chgData name="Hitendra Sisodia" userId="4be9c58b-cc19-4efc-bc91-412831d4d91e" providerId="ADAL" clId="{E3738CA7-3C32-42A7-825D-29602E6114E2}" dt="2022-12-17T16:49:27.262" v="1176"/>
          <ac:inkMkLst>
            <pc:docMk/>
            <pc:sldMk cId="128298893" sldId="695"/>
            <ac:inkMk id="8" creationId="{32B065E9-8CC6-56BB-65D8-BAC1D85BC8AF}"/>
          </ac:inkMkLst>
        </pc:inkChg>
        <pc:inkChg chg="add">
          <ac:chgData name="Hitendra Sisodia" userId="4be9c58b-cc19-4efc-bc91-412831d4d91e" providerId="ADAL" clId="{E3738CA7-3C32-42A7-825D-29602E6114E2}" dt="2022-12-17T16:49:26.319" v="1175" actId="9405"/>
          <ac:inkMkLst>
            <pc:docMk/>
            <pc:sldMk cId="128298893" sldId="695"/>
            <ac:inkMk id="9" creationId="{DFC748C0-F63A-D72A-A800-A9841CEAA002}"/>
          </ac:inkMkLst>
        </pc:inkChg>
        <pc:inkChg chg="add">
          <ac:chgData name="Hitendra Sisodia" userId="4be9c58b-cc19-4efc-bc91-412831d4d91e" providerId="ADAL" clId="{E3738CA7-3C32-42A7-825D-29602E6114E2}" dt="2022-12-17T16:49:28.951" v="1177" actId="9405"/>
          <ac:inkMkLst>
            <pc:docMk/>
            <pc:sldMk cId="128298893" sldId="695"/>
            <ac:inkMk id="11" creationId="{E8249DCD-3486-20DE-75F1-35EC37CA14C3}"/>
          </ac:inkMkLst>
        </pc:inkChg>
        <pc:inkChg chg="add">
          <ac:chgData name="Hitendra Sisodia" userId="4be9c58b-cc19-4efc-bc91-412831d4d91e" providerId="ADAL" clId="{E3738CA7-3C32-42A7-825D-29602E6114E2}" dt="2022-12-17T16:55:35.035" v="1187" actId="9405"/>
          <ac:inkMkLst>
            <pc:docMk/>
            <pc:sldMk cId="128298893" sldId="695"/>
            <ac:inkMk id="12" creationId="{49401833-4F3F-4B94-407E-1235FB62B8B2}"/>
          </ac:inkMkLst>
        </pc:inkChg>
        <pc:inkChg chg="add">
          <ac:chgData name="Hitendra Sisodia" userId="4be9c58b-cc19-4efc-bc91-412831d4d91e" providerId="ADAL" clId="{E3738CA7-3C32-42A7-825D-29602E6114E2}" dt="2022-12-17T16:55:43.093" v="1188" actId="9405"/>
          <ac:inkMkLst>
            <pc:docMk/>
            <pc:sldMk cId="128298893" sldId="695"/>
            <ac:inkMk id="13" creationId="{F13A7451-E379-6ABF-DBF7-7AE2973715D1}"/>
          </ac:inkMkLst>
        </pc:inkChg>
        <pc:inkChg chg="add mod">
          <ac:chgData name="Hitendra Sisodia" userId="4be9c58b-cc19-4efc-bc91-412831d4d91e" providerId="ADAL" clId="{E3738CA7-3C32-42A7-825D-29602E6114E2}" dt="2022-12-19T01:05:21.079" v="1522"/>
          <ac:inkMkLst>
            <pc:docMk/>
            <pc:sldMk cId="128298893" sldId="695"/>
            <ac:inkMk id="14" creationId="{66DAEC48-5E23-A08D-579C-C2A58CACF7AE}"/>
          </ac:inkMkLst>
        </pc:inkChg>
        <pc:inkChg chg="add mod">
          <ac:chgData name="Hitendra Sisodia" userId="4be9c58b-cc19-4efc-bc91-412831d4d91e" providerId="ADAL" clId="{E3738CA7-3C32-42A7-825D-29602E6114E2}" dt="2022-12-19T01:05:21.079" v="1522"/>
          <ac:inkMkLst>
            <pc:docMk/>
            <pc:sldMk cId="128298893" sldId="695"/>
            <ac:inkMk id="15" creationId="{DFEA7899-0BC5-8BA9-D109-4F59DEC80E5F}"/>
          </ac:inkMkLst>
        </pc:inkChg>
      </pc:sldChg>
      <pc:sldChg chg="addSp delSp modSp mod">
        <pc:chgData name="Hitendra Sisodia" userId="4be9c58b-cc19-4efc-bc91-412831d4d91e" providerId="ADAL" clId="{E3738CA7-3C32-42A7-825D-29602E6114E2}" dt="2022-12-19T02:07:34.160" v="1669" actId="9405"/>
        <pc:sldMkLst>
          <pc:docMk/>
          <pc:sldMk cId="1268994911" sldId="696"/>
        </pc:sldMkLst>
        <pc:grpChg chg="del mod">
          <ac:chgData name="Hitendra Sisodia" userId="4be9c58b-cc19-4efc-bc91-412831d4d91e" providerId="ADAL" clId="{E3738CA7-3C32-42A7-825D-29602E6114E2}" dt="2022-12-17T19:08:46.239" v="1365"/>
          <ac:grpSpMkLst>
            <pc:docMk/>
            <pc:sldMk cId="1268994911" sldId="696"/>
            <ac:grpSpMk id="8" creationId="{2F7348DD-F56E-9974-9BA8-5774DFFA9BB1}"/>
          </ac:grpSpMkLst>
        </pc:grpChg>
        <pc:grpChg chg="del mod">
          <ac:chgData name="Hitendra Sisodia" userId="4be9c58b-cc19-4efc-bc91-412831d4d91e" providerId="ADAL" clId="{E3738CA7-3C32-42A7-825D-29602E6114E2}" dt="2022-12-19T01:58:46.206" v="1639"/>
          <ac:grpSpMkLst>
            <pc:docMk/>
            <pc:sldMk cId="1268994911" sldId="696"/>
            <ac:grpSpMk id="12" creationId="{4602E367-EE65-4B0F-97AD-C2AFCB13064C}"/>
          </ac:grpSpMkLst>
        </pc:grpChg>
        <pc:grpChg chg="mod">
          <ac:chgData name="Hitendra Sisodia" userId="4be9c58b-cc19-4efc-bc91-412831d4d91e" providerId="ADAL" clId="{E3738CA7-3C32-42A7-825D-29602E6114E2}" dt="2022-12-19T02:00:24.211" v="1660"/>
          <ac:grpSpMkLst>
            <pc:docMk/>
            <pc:sldMk cId="1268994911" sldId="696"/>
            <ac:grpSpMk id="30" creationId="{7936E268-010A-52ED-0FB8-994EFB72481A}"/>
          </ac:grpSpMkLst>
        </pc:grpChg>
        <pc:grpChg chg="mod">
          <ac:chgData name="Hitendra Sisodia" userId="4be9c58b-cc19-4efc-bc91-412831d4d91e" providerId="ADAL" clId="{E3738CA7-3C32-42A7-825D-29602E6114E2}" dt="2022-12-19T02:00:32.958" v="1665"/>
          <ac:grpSpMkLst>
            <pc:docMk/>
            <pc:sldMk cId="1268994911" sldId="696"/>
            <ac:grpSpMk id="35" creationId="{8C9C2735-0E08-FE7E-DC84-5064293ED5EE}"/>
          </ac:grpSpMkLst>
        </pc:grpChg>
        <pc:inkChg chg="add del">
          <ac:chgData name="Hitendra Sisodia" userId="4be9c58b-cc19-4efc-bc91-412831d4d91e" providerId="ADAL" clId="{E3738CA7-3C32-42A7-825D-29602E6114E2}" dt="2022-12-19T01:58:46.206" v="1638"/>
          <ac:inkMkLst>
            <pc:docMk/>
            <pc:sldMk cId="1268994911" sldId="696"/>
            <ac:inkMk id="2" creationId="{9378CFF5-7FD3-ABE8-6E9C-5C750B92731E}"/>
          </ac:inkMkLst>
        </pc:inkChg>
        <pc:inkChg chg="add del mod">
          <ac:chgData name="Hitendra Sisodia" userId="4be9c58b-cc19-4efc-bc91-412831d4d91e" providerId="ADAL" clId="{E3738CA7-3C32-42A7-825D-29602E6114E2}" dt="2022-12-19T01:58:46.206" v="1636"/>
          <ac:inkMkLst>
            <pc:docMk/>
            <pc:sldMk cId="1268994911" sldId="696"/>
            <ac:inkMk id="3" creationId="{3F05EAB2-50BA-1EF5-36A2-FBA535221119}"/>
          </ac:inkMkLst>
        </pc:inkChg>
        <pc:inkChg chg="add del mod">
          <ac:chgData name="Hitendra Sisodia" userId="4be9c58b-cc19-4efc-bc91-412831d4d91e" providerId="ADAL" clId="{E3738CA7-3C32-42A7-825D-29602E6114E2}" dt="2022-12-19T01:58:46.206" v="1634"/>
          <ac:inkMkLst>
            <pc:docMk/>
            <pc:sldMk cId="1268994911" sldId="696"/>
            <ac:inkMk id="4" creationId="{53832FDE-FE94-E641-AD6E-8ECF7CF02AB3}"/>
          </ac:inkMkLst>
        </pc:inkChg>
        <pc:inkChg chg="add del mod">
          <ac:chgData name="Hitendra Sisodia" userId="4be9c58b-cc19-4efc-bc91-412831d4d91e" providerId="ADAL" clId="{E3738CA7-3C32-42A7-825D-29602E6114E2}" dt="2022-12-19T01:58:46.206" v="1642"/>
          <ac:inkMkLst>
            <pc:docMk/>
            <pc:sldMk cId="1268994911" sldId="696"/>
            <ac:inkMk id="5" creationId="{A6AE45CE-64D4-BDE8-E929-179652FC4E53}"/>
          </ac:inkMkLst>
        </pc:inkChg>
        <pc:inkChg chg="add del mod">
          <ac:chgData name="Hitendra Sisodia" userId="4be9c58b-cc19-4efc-bc91-412831d4d91e" providerId="ADAL" clId="{E3738CA7-3C32-42A7-825D-29602E6114E2}" dt="2022-12-19T01:58:46.206" v="1635"/>
          <ac:inkMkLst>
            <pc:docMk/>
            <pc:sldMk cId="1268994911" sldId="696"/>
            <ac:inkMk id="6" creationId="{1C840733-E622-3E56-52EC-F1B27BB4459A}"/>
          </ac:inkMkLst>
        </pc:inkChg>
        <pc:inkChg chg="add del mod">
          <ac:chgData name="Hitendra Sisodia" userId="4be9c58b-cc19-4efc-bc91-412831d4d91e" providerId="ADAL" clId="{E3738CA7-3C32-42A7-825D-29602E6114E2}" dt="2022-12-19T01:58:46.206" v="1637"/>
          <ac:inkMkLst>
            <pc:docMk/>
            <pc:sldMk cId="1268994911" sldId="696"/>
            <ac:inkMk id="7" creationId="{7193A358-D096-ADED-A140-7A0916EBFB97}"/>
          </ac:inkMkLst>
        </pc:inkChg>
        <pc:inkChg chg="add del">
          <ac:chgData name="Hitendra Sisodia" userId="4be9c58b-cc19-4efc-bc91-412831d4d91e" providerId="ADAL" clId="{E3738CA7-3C32-42A7-825D-29602E6114E2}" dt="2022-12-19T02:00:12.376" v="1652"/>
          <ac:inkMkLst>
            <pc:docMk/>
            <pc:sldMk cId="1268994911" sldId="696"/>
            <ac:inkMk id="8" creationId="{97091FF3-2148-6033-DD24-7464C2C611A0}"/>
          </ac:inkMkLst>
        </pc:inkChg>
        <pc:inkChg chg="add del mod">
          <ac:chgData name="Hitendra Sisodia" userId="4be9c58b-cc19-4efc-bc91-412831d4d91e" providerId="ADAL" clId="{E3738CA7-3C32-42A7-825D-29602E6114E2}" dt="2022-12-19T01:58:46.206" v="1639"/>
          <ac:inkMkLst>
            <pc:docMk/>
            <pc:sldMk cId="1268994911" sldId="696"/>
            <ac:inkMk id="9" creationId="{63EBC961-2677-0525-CC85-D94004B59776}"/>
          </ac:inkMkLst>
        </pc:inkChg>
        <pc:inkChg chg="add del mod">
          <ac:chgData name="Hitendra Sisodia" userId="4be9c58b-cc19-4efc-bc91-412831d4d91e" providerId="ADAL" clId="{E3738CA7-3C32-42A7-825D-29602E6114E2}" dt="2022-12-19T01:58:46.206" v="1633"/>
          <ac:inkMkLst>
            <pc:docMk/>
            <pc:sldMk cId="1268994911" sldId="696"/>
            <ac:inkMk id="10" creationId="{A83F72E9-3522-E5A2-EA83-9ED7954EE221}"/>
          </ac:inkMkLst>
        </pc:inkChg>
        <pc:inkChg chg="add del mod">
          <ac:chgData name="Hitendra Sisodia" userId="4be9c58b-cc19-4efc-bc91-412831d4d91e" providerId="ADAL" clId="{E3738CA7-3C32-42A7-825D-29602E6114E2}" dt="2022-12-19T01:58:46.206" v="1628"/>
          <ac:inkMkLst>
            <pc:docMk/>
            <pc:sldMk cId="1268994911" sldId="696"/>
            <ac:inkMk id="11" creationId="{C70EF291-3F9E-D0DB-57B1-02416DB333C7}"/>
          </ac:inkMkLst>
        </pc:inkChg>
        <pc:inkChg chg="add del">
          <ac:chgData name="Hitendra Sisodia" userId="4be9c58b-cc19-4efc-bc91-412831d4d91e" providerId="ADAL" clId="{E3738CA7-3C32-42A7-825D-29602E6114E2}" dt="2022-12-19T01:58:46.206" v="1640"/>
          <ac:inkMkLst>
            <pc:docMk/>
            <pc:sldMk cId="1268994911" sldId="696"/>
            <ac:inkMk id="13" creationId="{7CACDB77-719B-1F2F-31D2-2D104DA5C484}"/>
          </ac:inkMkLst>
        </pc:inkChg>
        <pc:inkChg chg="add del">
          <ac:chgData name="Hitendra Sisodia" userId="4be9c58b-cc19-4efc-bc91-412831d4d91e" providerId="ADAL" clId="{E3738CA7-3C32-42A7-825D-29602E6114E2}" dt="2022-12-19T01:58:46.206" v="1629"/>
          <ac:inkMkLst>
            <pc:docMk/>
            <pc:sldMk cId="1268994911" sldId="696"/>
            <ac:inkMk id="14" creationId="{746D72F9-5082-0DDC-FF92-D7DCA4E0C8F4}"/>
          </ac:inkMkLst>
        </pc:inkChg>
        <pc:inkChg chg="add del">
          <ac:chgData name="Hitendra Sisodia" userId="4be9c58b-cc19-4efc-bc91-412831d4d91e" providerId="ADAL" clId="{E3738CA7-3C32-42A7-825D-29602E6114E2}" dt="2022-12-19T02:00:12.376" v="1654"/>
          <ac:inkMkLst>
            <pc:docMk/>
            <pc:sldMk cId="1268994911" sldId="696"/>
            <ac:inkMk id="15" creationId="{774BCB5E-9A91-CF02-D5AB-E33B9CD18A6F}"/>
          </ac:inkMkLst>
        </pc:inkChg>
        <pc:inkChg chg="add del">
          <ac:chgData name="Hitendra Sisodia" userId="4be9c58b-cc19-4efc-bc91-412831d4d91e" providerId="ADAL" clId="{E3738CA7-3C32-42A7-825D-29602E6114E2}" dt="2022-12-17T19:09:40.240" v="1371" actId="9405"/>
          <ac:inkMkLst>
            <pc:docMk/>
            <pc:sldMk cId="1268994911" sldId="696"/>
            <ac:inkMk id="15" creationId="{F2C76F55-054A-8755-42E4-6B905478283C}"/>
          </ac:inkMkLst>
        </pc:inkChg>
        <pc:inkChg chg="add del">
          <ac:chgData name="Hitendra Sisodia" userId="4be9c58b-cc19-4efc-bc91-412831d4d91e" providerId="ADAL" clId="{E3738CA7-3C32-42A7-825D-29602E6114E2}" dt="2022-12-19T02:00:12.376" v="1655"/>
          <ac:inkMkLst>
            <pc:docMk/>
            <pc:sldMk cId="1268994911" sldId="696"/>
            <ac:inkMk id="16" creationId="{546433C3-D970-A47D-9E4A-CA6D23046F08}"/>
          </ac:inkMkLst>
        </pc:inkChg>
        <pc:inkChg chg="add del">
          <ac:chgData name="Hitendra Sisodia" userId="4be9c58b-cc19-4efc-bc91-412831d4d91e" providerId="ADAL" clId="{E3738CA7-3C32-42A7-825D-29602E6114E2}" dt="2022-12-17T19:09:39.974" v="1370" actId="9405"/>
          <ac:inkMkLst>
            <pc:docMk/>
            <pc:sldMk cId="1268994911" sldId="696"/>
            <ac:inkMk id="16" creationId="{DFFABAAA-A78E-119F-04FA-C03D69102CAF}"/>
          </ac:inkMkLst>
        </pc:inkChg>
        <pc:inkChg chg="add del">
          <ac:chgData name="Hitendra Sisodia" userId="4be9c58b-cc19-4efc-bc91-412831d4d91e" providerId="ADAL" clId="{E3738CA7-3C32-42A7-825D-29602E6114E2}" dt="2022-12-19T01:58:46.206" v="1630"/>
          <ac:inkMkLst>
            <pc:docMk/>
            <pc:sldMk cId="1268994911" sldId="696"/>
            <ac:inkMk id="17" creationId="{751D3F5E-7F4B-0F71-6CEF-D168E860BA9A}"/>
          </ac:inkMkLst>
        </pc:inkChg>
        <pc:inkChg chg="add del">
          <ac:chgData name="Hitendra Sisodia" userId="4be9c58b-cc19-4efc-bc91-412831d4d91e" providerId="ADAL" clId="{E3738CA7-3C32-42A7-825D-29602E6114E2}" dt="2022-12-19T01:58:46.206" v="1631"/>
          <ac:inkMkLst>
            <pc:docMk/>
            <pc:sldMk cId="1268994911" sldId="696"/>
            <ac:inkMk id="18" creationId="{5C5B3F3C-C196-A20D-4F26-BEF3F7C55247}"/>
          </ac:inkMkLst>
        </pc:inkChg>
        <pc:inkChg chg="add">
          <ac:chgData name="Hitendra Sisodia" userId="4be9c58b-cc19-4efc-bc91-412831d4d91e" providerId="ADAL" clId="{E3738CA7-3C32-42A7-825D-29602E6114E2}" dt="2022-12-17T19:10:45.033" v="1374" actId="9405"/>
          <ac:inkMkLst>
            <pc:docMk/>
            <pc:sldMk cId="1268994911" sldId="696"/>
            <ac:inkMk id="19" creationId="{1A358A32-87C9-E379-B5D2-AD8921FBA9D6}"/>
          </ac:inkMkLst>
        </pc:inkChg>
        <pc:inkChg chg="add">
          <ac:chgData name="Hitendra Sisodia" userId="4be9c58b-cc19-4efc-bc91-412831d4d91e" providerId="ADAL" clId="{E3738CA7-3C32-42A7-825D-29602E6114E2}" dt="2022-12-17T19:11:11.821" v="1375" actId="9405"/>
          <ac:inkMkLst>
            <pc:docMk/>
            <pc:sldMk cId="1268994911" sldId="696"/>
            <ac:inkMk id="20" creationId="{BE504566-8CE1-0A2B-DDFC-69AA744B4A86}"/>
          </ac:inkMkLst>
        </pc:inkChg>
        <pc:inkChg chg="add del">
          <ac:chgData name="Hitendra Sisodia" userId="4be9c58b-cc19-4efc-bc91-412831d4d91e" providerId="ADAL" clId="{E3738CA7-3C32-42A7-825D-29602E6114E2}" dt="2022-12-17T19:12:19.132" v="1381"/>
          <ac:inkMkLst>
            <pc:docMk/>
            <pc:sldMk cId="1268994911" sldId="696"/>
            <ac:inkMk id="21" creationId="{4F00D7A7-C968-B27B-414A-5B3F829D3266}"/>
          </ac:inkMkLst>
        </pc:inkChg>
        <pc:inkChg chg="add del">
          <ac:chgData name="Hitendra Sisodia" userId="4be9c58b-cc19-4efc-bc91-412831d4d91e" providerId="ADAL" clId="{E3738CA7-3C32-42A7-825D-29602E6114E2}" dt="2022-12-19T02:00:12.376" v="1650"/>
          <ac:inkMkLst>
            <pc:docMk/>
            <pc:sldMk cId="1268994911" sldId="696"/>
            <ac:inkMk id="21" creationId="{EFB6A243-36D9-A273-C2F5-0042547CD04D}"/>
          </ac:inkMkLst>
        </pc:inkChg>
        <pc:inkChg chg="add del">
          <ac:chgData name="Hitendra Sisodia" userId="4be9c58b-cc19-4efc-bc91-412831d4d91e" providerId="ADAL" clId="{E3738CA7-3C32-42A7-825D-29602E6114E2}" dt="2022-12-19T02:00:12.376" v="1656"/>
          <ac:inkMkLst>
            <pc:docMk/>
            <pc:sldMk cId="1268994911" sldId="696"/>
            <ac:inkMk id="22" creationId="{B0CF2143-DB2C-DFC1-FA88-5A4376CBA2DF}"/>
          </ac:inkMkLst>
        </pc:inkChg>
        <pc:inkChg chg="add del">
          <ac:chgData name="Hitendra Sisodia" userId="4be9c58b-cc19-4efc-bc91-412831d4d91e" providerId="ADAL" clId="{E3738CA7-3C32-42A7-825D-29602E6114E2}" dt="2022-12-17T19:12:19.132" v="1380"/>
          <ac:inkMkLst>
            <pc:docMk/>
            <pc:sldMk cId="1268994911" sldId="696"/>
            <ac:inkMk id="22" creationId="{F6E8A052-F9AA-5CCC-A78E-A3621C830A4B}"/>
          </ac:inkMkLst>
        </pc:inkChg>
        <pc:inkChg chg="add del">
          <ac:chgData name="Hitendra Sisodia" userId="4be9c58b-cc19-4efc-bc91-412831d4d91e" providerId="ADAL" clId="{E3738CA7-3C32-42A7-825D-29602E6114E2}" dt="2022-12-19T02:00:12.376" v="1653"/>
          <ac:inkMkLst>
            <pc:docMk/>
            <pc:sldMk cId="1268994911" sldId="696"/>
            <ac:inkMk id="23" creationId="{1C642266-D7DF-A683-CD7E-ABB8FE83F974}"/>
          </ac:inkMkLst>
        </pc:inkChg>
        <pc:inkChg chg="add del">
          <ac:chgData name="Hitendra Sisodia" userId="4be9c58b-cc19-4efc-bc91-412831d4d91e" providerId="ADAL" clId="{E3738CA7-3C32-42A7-825D-29602E6114E2}" dt="2022-12-17T19:12:18.382" v="1379"/>
          <ac:inkMkLst>
            <pc:docMk/>
            <pc:sldMk cId="1268994911" sldId="696"/>
            <ac:inkMk id="23" creationId="{CEFE7801-4F28-8DB3-6886-E4CE73890F2A}"/>
          </ac:inkMkLst>
        </pc:inkChg>
        <pc:inkChg chg="add del">
          <ac:chgData name="Hitendra Sisodia" userId="4be9c58b-cc19-4efc-bc91-412831d4d91e" providerId="ADAL" clId="{E3738CA7-3C32-42A7-825D-29602E6114E2}" dt="2022-12-19T01:58:46.206" v="1641"/>
          <ac:inkMkLst>
            <pc:docMk/>
            <pc:sldMk cId="1268994911" sldId="696"/>
            <ac:inkMk id="24" creationId="{8163206A-7CF7-E807-99D7-3D27AB415E8D}"/>
          </ac:inkMkLst>
        </pc:inkChg>
        <pc:inkChg chg="add del">
          <ac:chgData name="Hitendra Sisodia" userId="4be9c58b-cc19-4efc-bc91-412831d4d91e" providerId="ADAL" clId="{E3738CA7-3C32-42A7-825D-29602E6114E2}" dt="2022-12-19T01:58:46.206" v="1632"/>
          <ac:inkMkLst>
            <pc:docMk/>
            <pc:sldMk cId="1268994911" sldId="696"/>
            <ac:inkMk id="25" creationId="{6D1354F8-3065-3206-8C43-C26DE963C1CF}"/>
          </ac:inkMkLst>
        </pc:inkChg>
        <pc:inkChg chg="add del">
          <ac:chgData name="Hitendra Sisodia" userId="4be9c58b-cc19-4efc-bc91-412831d4d91e" providerId="ADAL" clId="{E3738CA7-3C32-42A7-825D-29602E6114E2}" dt="2022-12-19T02:00:12.376" v="1651"/>
          <ac:inkMkLst>
            <pc:docMk/>
            <pc:sldMk cId="1268994911" sldId="696"/>
            <ac:inkMk id="26" creationId="{930F2623-09FE-FCB6-B93A-26322583DF55}"/>
          </ac:inkMkLst>
        </pc:inkChg>
        <pc:inkChg chg="add">
          <ac:chgData name="Hitendra Sisodia" userId="4be9c58b-cc19-4efc-bc91-412831d4d91e" providerId="ADAL" clId="{E3738CA7-3C32-42A7-825D-29602E6114E2}" dt="2022-12-19T02:00:19.264" v="1657" actId="9405"/>
          <ac:inkMkLst>
            <pc:docMk/>
            <pc:sldMk cId="1268994911" sldId="696"/>
            <ac:inkMk id="27" creationId="{425A1345-8DDB-64DA-CBE2-ABF663789DED}"/>
          </ac:inkMkLst>
        </pc:inkChg>
        <pc:inkChg chg="add mod">
          <ac:chgData name="Hitendra Sisodia" userId="4be9c58b-cc19-4efc-bc91-412831d4d91e" providerId="ADAL" clId="{E3738CA7-3C32-42A7-825D-29602E6114E2}" dt="2022-12-19T02:00:24.211" v="1660"/>
          <ac:inkMkLst>
            <pc:docMk/>
            <pc:sldMk cId="1268994911" sldId="696"/>
            <ac:inkMk id="28" creationId="{EAB19C5E-5EE3-F70F-46A5-70F45B7E3518}"/>
          </ac:inkMkLst>
        </pc:inkChg>
        <pc:inkChg chg="add mod">
          <ac:chgData name="Hitendra Sisodia" userId="4be9c58b-cc19-4efc-bc91-412831d4d91e" providerId="ADAL" clId="{E3738CA7-3C32-42A7-825D-29602E6114E2}" dt="2022-12-19T02:00:24.211" v="1660"/>
          <ac:inkMkLst>
            <pc:docMk/>
            <pc:sldMk cId="1268994911" sldId="696"/>
            <ac:inkMk id="29" creationId="{DEBDAE0B-4513-1FEC-54F6-50F661E6B0A8}"/>
          </ac:inkMkLst>
        </pc:inkChg>
        <pc:inkChg chg="add">
          <ac:chgData name="Hitendra Sisodia" userId="4be9c58b-cc19-4efc-bc91-412831d4d91e" providerId="ADAL" clId="{E3738CA7-3C32-42A7-825D-29602E6114E2}" dt="2022-12-19T02:00:26.404" v="1661" actId="9405"/>
          <ac:inkMkLst>
            <pc:docMk/>
            <pc:sldMk cId="1268994911" sldId="696"/>
            <ac:inkMk id="31" creationId="{DCB99E08-6DBE-45B6-6EE5-18A1FCD127A0}"/>
          </ac:inkMkLst>
        </pc:inkChg>
        <pc:inkChg chg="add">
          <ac:chgData name="Hitendra Sisodia" userId="4be9c58b-cc19-4efc-bc91-412831d4d91e" providerId="ADAL" clId="{E3738CA7-3C32-42A7-825D-29602E6114E2}" dt="2022-12-19T02:00:27.671" v="1662" actId="9405"/>
          <ac:inkMkLst>
            <pc:docMk/>
            <pc:sldMk cId="1268994911" sldId="696"/>
            <ac:inkMk id="32" creationId="{DC12B6D9-1965-3CFD-0494-0A6A6602B71C}"/>
          </ac:inkMkLst>
        </pc:inkChg>
        <pc:inkChg chg="add mod">
          <ac:chgData name="Hitendra Sisodia" userId="4be9c58b-cc19-4efc-bc91-412831d4d91e" providerId="ADAL" clId="{E3738CA7-3C32-42A7-825D-29602E6114E2}" dt="2022-12-19T02:00:32.958" v="1665"/>
          <ac:inkMkLst>
            <pc:docMk/>
            <pc:sldMk cId="1268994911" sldId="696"/>
            <ac:inkMk id="33" creationId="{B6812B69-C412-ED3A-B5F0-9B38F6513259}"/>
          </ac:inkMkLst>
        </pc:inkChg>
        <pc:inkChg chg="add mod">
          <ac:chgData name="Hitendra Sisodia" userId="4be9c58b-cc19-4efc-bc91-412831d4d91e" providerId="ADAL" clId="{E3738CA7-3C32-42A7-825D-29602E6114E2}" dt="2022-12-19T02:00:32.958" v="1665"/>
          <ac:inkMkLst>
            <pc:docMk/>
            <pc:sldMk cId="1268994911" sldId="696"/>
            <ac:inkMk id="34" creationId="{780391E3-EFA9-444A-C5D1-4264E9986B49}"/>
          </ac:inkMkLst>
        </pc:inkChg>
        <pc:inkChg chg="add">
          <ac:chgData name="Hitendra Sisodia" userId="4be9c58b-cc19-4efc-bc91-412831d4d91e" providerId="ADAL" clId="{E3738CA7-3C32-42A7-825D-29602E6114E2}" dt="2022-12-19T02:01:22.798" v="1666" actId="9405"/>
          <ac:inkMkLst>
            <pc:docMk/>
            <pc:sldMk cId="1268994911" sldId="696"/>
            <ac:inkMk id="36" creationId="{560D03D5-A354-886D-5ACF-D0DB3115BB26}"/>
          </ac:inkMkLst>
        </pc:inkChg>
        <pc:inkChg chg="add">
          <ac:chgData name="Hitendra Sisodia" userId="4be9c58b-cc19-4efc-bc91-412831d4d91e" providerId="ADAL" clId="{E3738CA7-3C32-42A7-825D-29602E6114E2}" dt="2022-12-19T02:01:54.316" v="1667" actId="9405"/>
          <ac:inkMkLst>
            <pc:docMk/>
            <pc:sldMk cId="1268994911" sldId="696"/>
            <ac:inkMk id="37" creationId="{CE8BB6EF-5331-A277-E414-468FF477DAFA}"/>
          </ac:inkMkLst>
        </pc:inkChg>
        <pc:inkChg chg="add">
          <ac:chgData name="Hitendra Sisodia" userId="4be9c58b-cc19-4efc-bc91-412831d4d91e" providerId="ADAL" clId="{E3738CA7-3C32-42A7-825D-29602E6114E2}" dt="2022-12-19T02:01:59.617" v="1668" actId="9405"/>
          <ac:inkMkLst>
            <pc:docMk/>
            <pc:sldMk cId="1268994911" sldId="696"/>
            <ac:inkMk id="38" creationId="{93DD9019-7E2A-9DF7-82A1-0893F16D7B96}"/>
          </ac:inkMkLst>
        </pc:inkChg>
        <pc:inkChg chg="add">
          <ac:chgData name="Hitendra Sisodia" userId="4be9c58b-cc19-4efc-bc91-412831d4d91e" providerId="ADAL" clId="{E3738CA7-3C32-42A7-825D-29602E6114E2}" dt="2022-12-19T02:07:34.160" v="1669" actId="9405"/>
          <ac:inkMkLst>
            <pc:docMk/>
            <pc:sldMk cId="1268994911" sldId="696"/>
            <ac:inkMk id="39" creationId="{FFFE5D14-3A10-C1E3-9150-A744E7394DBF}"/>
          </ac:inkMkLst>
        </pc:inkChg>
      </pc:sldChg>
      <pc:sldChg chg="addSp delSp modSp mod">
        <pc:chgData name="Hitendra Sisodia" userId="4be9c58b-cc19-4efc-bc91-412831d4d91e" providerId="ADAL" clId="{E3738CA7-3C32-42A7-825D-29602E6114E2}" dt="2022-12-19T00:52:48.952" v="1493" actId="9405"/>
        <pc:sldMkLst>
          <pc:docMk/>
          <pc:sldMk cId="2058707581" sldId="697"/>
        </pc:sldMkLst>
        <pc:spChg chg="mod">
          <ac:chgData name="Hitendra Sisodia" userId="4be9c58b-cc19-4efc-bc91-412831d4d91e" providerId="ADAL" clId="{E3738CA7-3C32-42A7-825D-29602E6114E2}" dt="2022-12-17T16:15:45.891" v="1130" actId="20577"/>
          <ac:spMkLst>
            <pc:docMk/>
            <pc:sldMk cId="2058707581" sldId="697"/>
            <ac:spMk id="11268" creationId="{00000000-0000-0000-0000-000000000000}"/>
          </ac:spMkLst>
        </pc:spChg>
        <pc:grpChg chg="mod">
          <ac:chgData name="Hitendra Sisodia" userId="4be9c58b-cc19-4efc-bc91-412831d4d91e" providerId="ADAL" clId="{E3738CA7-3C32-42A7-825D-29602E6114E2}" dt="2022-12-17T15:27:16.607" v="1056"/>
          <ac:grpSpMkLst>
            <pc:docMk/>
            <pc:sldMk cId="2058707581" sldId="697"/>
            <ac:grpSpMk id="9" creationId="{1DB08F84-0CB6-3927-58FE-7DACE39103EF}"/>
          </ac:grpSpMkLst>
        </pc:grpChg>
        <pc:grpChg chg="mod">
          <ac:chgData name="Hitendra Sisodia" userId="4be9c58b-cc19-4efc-bc91-412831d4d91e" providerId="ADAL" clId="{E3738CA7-3C32-42A7-825D-29602E6114E2}" dt="2022-12-19T00:48:13.717" v="1489"/>
          <ac:grpSpMkLst>
            <pc:docMk/>
            <pc:sldMk cId="2058707581" sldId="697"/>
            <ac:grpSpMk id="10" creationId="{2C2F8DDD-7459-C0B9-8DAB-36DB7B4DCD4F}"/>
          </ac:grpSpMkLst>
        </pc:grpChg>
        <pc:grpChg chg="mod">
          <ac:chgData name="Hitendra Sisodia" userId="4be9c58b-cc19-4efc-bc91-412831d4d91e" providerId="ADAL" clId="{E3738CA7-3C32-42A7-825D-29602E6114E2}" dt="2022-12-19T00:48:13.717" v="1489"/>
          <ac:grpSpMkLst>
            <pc:docMk/>
            <pc:sldMk cId="2058707581" sldId="697"/>
            <ac:grpSpMk id="11" creationId="{2DA53F43-081A-B306-810C-22336A742DBC}"/>
          </ac:grpSpMkLst>
        </pc:grpChg>
        <pc:grpChg chg="mod">
          <ac:chgData name="Hitendra Sisodia" userId="4be9c58b-cc19-4efc-bc91-412831d4d91e" providerId="ADAL" clId="{E3738CA7-3C32-42A7-825D-29602E6114E2}" dt="2022-12-17T15:27:16.185" v="1053"/>
          <ac:grpSpMkLst>
            <pc:docMk/>
            <pc:sldMk cId="2058707581" sldId="697"/>
            <ac:grpSpMk id="12" creationId="{F55C46B9-3971-395F-8BEE-73F3134EC44F}"/>
          </ac:grpSpMkLst>
        </pc:grpChg>
        <pc:grpChg chg="add del mod">
          <ac:chgData name="Hitendra Sisodia" userId="4be9c58b-cc19-4efc-bc91-412831d4d91e" providerId="ADAL" clId="{E3738CA7-3C32-42A7-825D-29602E6114E2}" dt="2022-12-17T15:30:04.956" v="1080"/>
          <ac:grpSpMkLst>
            <pc:docMk/>
            <pc:sldMk cId="2058707581" sldId="697"/>
            <ac:grpSpMk id="20" creationId="{709A9B7B-83ED-6247-54DB-88ACBB2E808C}"/>
          </ac:grpSpMkLst>
        </pc:grpChg>
        <pc:grpChg chg="mod">
          <ac:chgData name="Hitendra Sisodia" userId="4be9c58b-cc19-4efc-bc91-412831d4d91e" providerId="ADAL" clId="{E3738CA7-3C32-42A7-825D-29602E6114E2}" dt="2022-12-17T15:30:04.627" v="1078"/>
          <ac:grpSpMkLst>
            <pc:docMk/>
            <pc:sldMk cId="2058707581" sldId="697"/>
            <ac:grpSpMk id="22" creationId="{9B104B26-D24C-F8B0-D4AA-B46351B77BFC}"/>
          </ac:grpSpMkLst>
        </pc:grpChg>
        <pc:grpChg chg="del mod">
          <ac:chgData name="Hitendra Sisodia" userId="4be9c58b-cc19-4efc-bc91-412831d4d91e" providerId="ADAL" clId="{E3738CA7-3C32-42A7-825D-29602E6114E2}" dt="2022-12-19T00:47:58.063" v="1465"/>
          <ac:grpSpMkLst>
            <pc:docMk/>
            <pc:sldMk cId="2058707581" sldId="697"/>
            <ac:grpSpMk id="30" creationId="{E46EFF04-3D5B-EFB1-DDF9-6579B06EE3AB}"/>
          </ac:grpSpMkLst>
        </pc:grpChg>
        <pc:grpChg chg="del mod">
          <ac:chgData name="Hitendra Sisodia" userId="4be9c58b-cc19-4efc-bc91-412831d4d91e" providerId="ADAL" clId="{E3738CA7-3C32-42A7-825D-29602E6114E2}" dt="2022-12-17T16:14:27.615" v="1120"/>
          <ac:grpSpMkLst>
            <pc:docMk/>
            <pc:sldMk cId="2058707581" sldId="697"/>
            <ac:grpSpMk id="37" creationId="{A36CE3C7-3ECF-3D17-D604-A9DF12694F44}"/>
          </ac:grpSpMkLst>
        </pc:grpChg>
        <pc:inkChg chg="add del">
          <ac:chgData name="Hitendra Sisodia" userId="4be9c58b-cc19-4efc-bc91-412831d4d91e" providerId="ADAL" clId="{E3738CA7-3C32-42A7-825D-29602E6114E2}" dt="2022-12-19T00:47:58.063" v="1468"/>
          <ac:inkMkLst>
            <pc:docMk/>
            <pc:sldMk cId="2058707581" sldId="697"/>
            <ac:inkMk id="2" creationId="{51A98529-2BB2-779F-AF1E-8A2F086F9C71}"/>
          </ac:inkMkLst>
        </pc:inkChg>
        <pc:inkChg chg="add">
          <ac:chgData name="Hitendra Sisodia" userId="4be9c58b-cc19-4efc-bc91-412831d4d91e" providerId="ADAL" clId="{E3738CA7-3C32-42A7-825D-29602E6114E2}" dt="2022-12-19T00:48:01.503" v="1482" actId="9405"/>
          <ac:inkMkLst>
            <pc:docMk/>
            <pc:sldMk cId="2058707581" sldId="697"/>
            <ac:inkMk id="3" creationId="{D43C555B-15F0-BAD7-4556-9D86A46F2A9D}"/>
          </ac:inkMkLst>
        </pc:inkChg>
        <pc:inkChg chg="add del">
          <ac:chgData name="Hitendra Sisodia" userId="4be9c58b-cc19-4efc-bc91-412831d4d91e" providerId="ADAL" clId="{E3738CA7-3C32-42A7-825D-29602E6114E2}" dt="2022-12-17T15:27:17.576" v="1061" actId="9405"/>
          <ac:inkMkLst>
            <pc:docMk/>
            <pc:sldMk cId="2058707581" sldId="697"/>
            <ac:inkMk id="3" creationId="{F90941DF-0868-EFE1-4AF8-9B667C5987F0}"/>
          </ac:inkMkLst>
        </pc:inkChg>
        <pc:inkChg chg="add">
          <ac:chgData name="Hitendra Sisodia" userId="4be9c58b-cc19-4efc-bc91-412831d4d91e" providerId="ADAL" clId="{E3738CA7-3C32-42A7-825D-29602E6114E2}" dt="2022-12-19T00:48:03.472" v="1483" actId="9405"/>
          <ac:inkMkLst>
            <pc:docMk/>
            <pc:sldMk cId="2058707581" sldId="697"/>
            <ac:inkMk id="4" creationId="{88292040-E43E-7CA7-A764-074F27454DAC}"/>
          </ac:inkMkLst>
        </pc:inkChg>
        <pc:inkChg chg="add del">
          <ac:chgData name="Hitendra Sisodia" userId="4be9c58b-cc19-4efc-bc91-412831d4d91e" providerId="ADAL" clId="{E3738CA7-3C32-42A7-825D-29602E6114E2}" dt="2022-12-17T15:27:17.389" v="1060" actId="9405"/>
          <ac:inkMkLst>
            <pc:docMk/>
            <pc:sldMk cId="2058707581" sldId="697"/>
            <ac:inkMk id="4" creationId="{E34BD12D-E3E6-8FFC-75D3-59773296052D}"/>
          </ac:inkMkLst>
        </pc:inkChg>
        <pc:inkChg chg="add del">
          <ac:chgData name="Hitendra Sisodia" userId="4be9c58b-cc19-4efc-bc91-412831d4d91e" providerId="ADAL" clId="{E3738CA7-3C32-42A7-825D-29602E6114E2}" dt="2022-12-17T15:27:17.170" v="1059" actId="9405"/>
          <ac:inkMkLst>
            <pc:docMk/>
            <pc:sldMk cId="2058707581" sldId="697"/>
            <ac:inkMk id="5" creationId="{33C61C58-3437-4F4B-5216-2289E2E9BF73}"/>
          </ac:inkMkLst>
        </pc:inkChg>
        <pc:inkChg chg="add">
          <ac:chgData name="Hitendra Sisodia" userId="4be9c58b-cc19-4efc-bc91-412831d4d91e" providerId="ADAL" clId="{E3738CA7-3C32-42A7-825D-29602E6114E2}" dt="2022-12-19T00:48:05.263" v="1484" actId="9405"/>
          <ac:inkMkLst>
            <pc:docMk/>
            <pc:sldMk cId="2058707581" sldId="697"/>
            <ac:inkMk id="5" creationId="{E514CD1E-B1E1-D3BA-258A-10E4A8AB4B2A}"/>
          </ac:inkMkLst>
        </pc:inkChg>
        <pc:inkChg chg="add mod">
          <ac:chgData name="Hitendra Sisodia" userId="4be9c58b-cc19-4efc-bc91-412831d4d91e" providerId="ADAL" clId="{E3738CA7-3C32-42A7-825D-29602E6114E2}" dt="2022-12-19T00:48:13.717" v="1489"/>
          <ac:inkMkLst>
            <pc:docMk/>
            <pc:sldMk cId="2058707581" sldId="697"/>
            <ac:inkMk id="6" creationId="{5FA7B291-5508-8F28-FF3B-6CE92E715213}"/>
          </ac:inkMkLst>
        </pc:inkChg>
        <pc:inkChg chg="add del mod">
          <ac:chgData name="Hitendra Sisodia" userId="4be9c58b-cc19-4efc-bc91-412831d4d91e" providerId="ADAL" clId="{E3738CA7-3C32-42A7-825D-29602E6114E2}" dt="2022-12-17T15:27:16.967" v="1058" actId="9405"/>
          <ac:inkMkLst>
            <pc:docMk/>
            <pc:sldMk cId="2058707581" sldId="697"/>
            <ac:inkMk id="6" creationId="{E19ED574-FC39-A4A9-7FE5-9B7D41B0997C}"/>
          </ac:inkMkLst>
        </pc:inkChg>
        <pc:inkChg chg="add mod">
          <ac:chgData name="Hitendra Sisodia" userId="4be9c58b-cc19-4efc-bc91-412831d4d91e" providerId="ADAL" clId="{E3738CA7-3C32-42A7-825D-29602E6114E2}" dt="2022-12-19T00:48:13.717" v="1489"/>
          <ac:inkMkLst>
            <pc:docMk/>
            <pc:sldMk cId="2058707581" sldId="697"/>
            <ac:inkMk id="7" creationId="{92A6662E-FB29-2539-97AB-56A81EE7F112}"/>
          </ac:inkMkLst>
        </pc:inkChg>
        <pc:inkChg chg="add del mod">
          <ac:chgData name="Hitendra Sisodia" userId="4be9c58b-cc19-4efc-bc91-412831d4d91e" providerId="ADAL" clId="{E3738CA7-3C32-42A7-825D-29602E6114E2}" dt="2022-12-17T15:27:16.795" v="1057" actId="9405"/>
          <ac:inkMkLst>
            <pc:docMk/>
            <pc:sldMk cId="2058707581" sldId="697"/>
            <ac:inkMk id="7" creationId="{EEFD4E3E-6F9B-EE6F-B326-A7933D1AEC2A}"/>
          </ac:inkMkLst>
        </pc:inkChg>
        <pc:inkChg chg="add mod">
          <ac:chgData name="Hitendra Sisodia" userId="4be9c58b-cc19-4efc-bc91-412831d4d91e" providerId="ADAL" clId="{E3738CA7-3C32-42A7-825D-29602E6114E2}" dt="2022-12-19T00:48:13.717" v="1489"/>
          <ac:inkMkLst>
            <pc:docMk/>
            <pc:sldMk cId="2058707581" sldId="697"/>
            <ac:inkMk id="8" creationId="{534EE3FA-B707-8991-06C1-5AC0F6226AA5}"/>
          </ac:inkMkLst>
        </pc:inkChg>
        <pc:inkChg chg="add del mod">
          <ac:chgData name="Hitendra Sisodia" userId="4be9c58b-cc19-4efc-bc91-412831d4d91e" providerId="ADAL" clId="{E3738CA7-3C32-42A7-825D-29602E6114E2}" dt="2022-12-17T15:27:16.607" v="1056"/>
          <ac:inkMkLst>
            <pc:docMk/>
            <pc:sldMk cId="2058707581" sldId="697"/>
            <ac:inkMk id="8" creationId="{7E41A1B9-12C5-EF65-282A-0485DE16ED9A}"/>
          </ac:inkMkLst>
        </pc:inkChg>
        <pc:inkChg chg="add mod">
          <ac:chgData name="Hitendra Sisodia" userId="4be9c58b-cc19-4efc-bc91-412831d4d91e" providerId="ADAL" clId="{E3738CA7-3C32-42A7-825D-29602E6114E2}" dt="2022-12-19T00:48:13.717" v="1489"/>
          <ac:inkMkLst>
            <pc:docMk/>
            <pc:sldMk cId="2058707581" sldId="697"/>
            <ac:inkMk id="9" creationId="{8B948FB4-6195-D261-2213-3DD90AD109DC}"/>
          </ac:inkMkLst>
        </pc:inkChg>
        <pc:inkChg chg="add del mod">
          <ac:chgData name="Hitendra Sisodia" userId="4be9c58b-cc19-4efc-bc91-412831d4d91e" providerId="ADAL" clId="{E3738CA7-3C32-42A7-825D-29602E6114E2}" dt="2022-12-17T15:27:16.420" v="1054" actId="9405"/>
          <ac:inkMkLst>
            <pc:docMk/>
            <pc:sldMk cId="2058707581" sldId="697"/>
            <ac:inkMk id="10" creationId="{E5D26BCF-C6E5-CC72-FC8F-D8C297F8730A}"/>
          </ac:inkMkLst>
        </pc:inkChg>
        <pc:inkChg chg="add del mod">
          <ac:chgData name="Hitendra Sisodia" userId="4be9c58b-cc19-4efc-bc91-412831d4d91e" providerId="ADAL" clId="{E3738CA7-3C32-42A7-825D-29602E6114E2}" dt="2022-12-17T15:27:16.185" v="1053"/>
          <ac:inkMkLst>
            <pc:docMk/>
            <pc:sldMk cId="2058707581" sldId="697"/>
            <ac:inkMk id="11" creationId="{8EE17DF7-3C36-9E87-1E57-E8D5DB21D196}"/>
          </ac:inkMkLst>
        </pc:inkChg>
        <pc:inkChg chg="add">
          <ac:chgData name="Hitendra Sisodia" userId="4be9c58b-cc19-4efc-bc91-412831d4d91e" providerId="ADAL" clId="{E3738CA7-3C32-42A7-825D-29602E6114E2}" dt="2022-12-19T00:52:35.575" v="1490" actId="9405"/>
          <ac:inkMkLst>
            <pc:docMk/>
            <pc:sldMk cId="2058707581" sldId="697"/>
            <ac:inkMk id="12" creationId="{4E03642F-0B55-8A0C-4712-505C0D956A66}"/>
          </ac:inkMkLst>
        </pc:inkChg>
        <pc:inkChg chg="add del">
          <ac:chgData name="Hitendra Sisodia" userId="4be9c58b-cc19-4efc-bc91-412831d4d91e" providerId="ADAL" clId="{E3738CA7-3C32-42A7-825D-29602E6114E2}" dt="2022-12-19T00:47:58.063" v="1466"/>
          <ac:inkMkLst>
            <pc:docMk/>
            <pc:sldMk cId="2058707581" sldId="697"/>
            <ac:inkMk id="13" creationId="{F5841739-B1AE-CC50-98DA-80EDA1B2335F}"/>
          </ac:inkMkLst>
        </pc:inkChg>
        <pc:inkChg chg="add del">
          <ac:chgData name="Hitendra Sisodia" userId="4be9c58b-cc19-4efc-bc91-412831d4d91e" providerId="ADAL" clId="{E3738CA7-3C32-42A7-825D-29602E6114E2}" dt="2022-12-19T00:47:58.063" v="1463"/>
          <ac:inkMkLst>
            <pc:docMk/>
            <pc:sldMk cId="2058707581" sldId="697"/>
            <ac:inkMk id="14" creationId="{69B54BC5-7EF7-4D0A-E974-34502381A45C}"/>
          </ac:inkMkLst>
        </pc:inkChg>
        <pc:inkChg chg="add del">
          <ac:chgData name="Hitendra Sisodia" userId="4be9c58b-cc19-4efc-bc91-412831d4d91e" providerId="ADAL" clId="{E3738CA7-3C32-42A7-825D-29602E6114E2}" dt="2022-12-19T00:47:58.063" v="1476"/>
          <ac:inkMkLst>
            <pc:docMk/>
            <pc:sldMk cId="2058707581" sldId="697"/>
            <ac:inkMk id="15" creationId="{12715036-E37F-5084-2BE6-0755E706597E}"/>
          </ac:inkMkLst>
        </pc:inkChg>
        <pc:inkChg chg="add del">
          <ac:chgData name="Hitendra Sisodia" userId="4be9c58b-cc19-4efc-bc91-412831d4d91e" providerId="ADAL" clId="{E3738CA7-3C32-42A7-825D-29602E6114E2}" dt="2022-12-19T00:47:58.063" v="1477"/>
          <ac:inkMkLst>
            <pc:docMk/>
            <pc:sldMk cId="2058707581" sldId="697"/>
            <ac:inkMk id="16" creationId="{1C662981-FB6A-8B0D-A5C3-B5BB8C0F1799}"/>
          </ac:inkMkLst>
        </pc:inkChg>
        <pc:inkChg chg="add del">
          <ac:chgData name="Hitendra Sisodia" userId="4be9c58b-cc19-4efc-bc91-412831d4d91e" providerId="ADAL" clId="{E3738CA7-3C32-42A7-825D-29602E6114E2}" dt="2022-12-19T00:47:58.063" v="1481"/>
          <ac:inkMkLst>
            <pc:docMk/>
            <pc:sldMk cId="2058707581" sldId="697"/>
            <ac:inkMk id="17" creationId="{2AAD7216-0CEE-01AA-5DF2-A4EEF0B8F125}"/>
          </ac:inkMkLst>
        </pc:inkChg>
        <pc:inkChg chg="add del mod">
          <ac:chgData name="Hitendra Sisodia" userId="4be9c58b-cc19-4efc-bc91-412831d4d91e" providerId="ADAL" clId="{E3738CA7-3C32-42A7-825D-29602E6114E2}" dt="2022-12-17T15:30:05.222" v="1081" actId="9405"/>
          <ac:inkMkLst>
            <pc:docMk/>
            <pc:sldMk cId="2058707581" sldId="697"/>
            <ac:inkMk id="18" creationId="{0838E76F-530C-47E6-EEE9-8C7FFE080B06}"/>
          </ac:inkMkLst>
        </pc:inkChg>
        <pc:inkChg chg="add">
          <ac:chgData name="Hitendra Sisodia" userId="4be9c58b-cc19-4efc-bc91-412831d4d91e" providerId="ADAL" clId="{E3738CA7-3C32-42A7-825D-29602E6114E2}" dt="2022-12-19T00:52:39.075" v="1491" actId="9405"/>
          <ac:inkMkLst>
            <pc:docMk/>
            <pc:sldMk cId="2058707581" sldId="697"/>
            <ac:inkMk id="18" creationId="{CC85BF42-6180-A8DE-CD2A-64C1521D2ECA}"/>
          </ac:inkMkLst>
        </pc:inkChg>
        <pc:inkChg chg="add">
          <ac:chgData name="Hitendra Sisodia" userId="4be9c58b-cc19-4efc-bc91-412831d4d91e" providerId="ADAL" clId="{E3738CA7-3C32-42A7-825D-29602E6114E2}" dt="2022-12-19T00:52:43.334" v="1492" actId="9405"/>
          <ac:inkMkLst>
            <pc:docMk/>
            <pc:sldMk cId="2058707581" sldId="697"/>
            <ac:inkMk id="19" creationId="{485ACD14-62CE-3503-8303-179FE06D211B}"/>
          </ac:inkMkLst>
        </pc:inkChg>
        <pc:inkChg chg="add del mod">
          <ac:chgData name="Hitendra Sisodia" userId="4be9c58b-cc19-4efc-bc91-412831d4d91e" providerId="ADAL" clId="{E3738CA7-3C32-42A7-825D-29602E6114E2}" dt="2022-12-17T15:30:04.956" v="1080"/>
          <ac:inkMkLst>
            <pc:docMk/>
            <pc:sldMk cId="2058707581" sldId="697"/>
            <ac:inkMk id="19" creationId="{C2DE90B3-D755-9C2A-C8AE-D22AA9DBFBC9}"/>
          </ac:inkMkLst>
        </pc:inkChg>
        <pc:inkChg chg="add">
          <ac:chgData name="Hitendra Sisodia" userId="4be9c58b-cc19-4efc-bc91-412831d4d91e" providerId="ADAL" clId="{E3738CA7-3C32-42A7-825D-29602E6114E2}" dt="2022-12-19T00:52:48.952" v="1493" actId="9405"/>
          <ac:inkMkLst>
            <pc:docMk/>
            <pc:sldMk cId="2058707581" sldId="697"/>
            <ac:inkMk id="20" creationId="{33D1E2D3-CE95-69CA-304D-7DF353066CDD}"/>
          </ac:inkMkLst>
        </pc:inkChg>
        <pc:inkChg chg="add del mod">
          <ac:chgData name="Hitendra Sisodia" userId="4be9c58b-cc19-4efc-bc91-412831d4d91e" providerId="ADAL" clId="{E3738CA7-3C32-42A7-825D-29602E6114E2}" dt="2022-12-17T15:30:04.627" v="1078"/>
          <ac:inkMkLst>
            <pc:docMk/>
            <pc:sldMk cId="2058707581" sldId="697"/>
            <ac:inkMk id="21" creationId="{6C06943D-8902-087B-A158-3EA2CED21F06}"/>
          </ac:inkMkLst>
        </pc:inkChg>
        <pc:inkChg chg="add del">
          <ac:chgData name="Hitendra Sisodia" userId="4be9c58b-cc19-4efc-bc91-412831d4d91e" providerId="ADAL" clId="{E3738CA7-3C32-42A7-825D-29602E6114E2}" dt="2022-12-17T15:30:04.375" v="1076" actId="9405"/>
          <ac:inkMkLst>
            <pc:docMk/>
            <pc:sldMk cId="2058707581" sldId="697"/>
            <ac:inkMk id="23" creationId="{CB3DC3B2-9575-D1D5-AA97-E1DE24FDEB6F}"/>
          </ac:inkMkLst>
        </pc:inkChg>
        <pc:inkChg chg="add del">
          <ac:chgData name="Hitendra Sisodia" userId="4be9c58b-cc19-4efc-bc91-412831d4d91e" providerId="ADAL" clId="{E3738CA7-3C32-42A7-825D-29602E6114E2}" dt="2022-12-19T00:47:58.063" v="1470"/>
          <ac:inkMkLst>
            <pc:docMk/>
            <pc:sldMk cId="2058707581" sldId="697"/>
            <ac:inkMk id="24" creationId="{0485E884-54CB-A0ED-6A1A-0E195E194DD2}"/>
          </ac:inkMkLst>
        </pc:inkChg>
        <pc:inkChg chg="add del">
          <ac:chgData name="Hitendra Sisodia" userId="4be9c58b-cc19-4efc-bc91-412831d4d91e" providerId="ADAL" clId="{E3738CA7-3C32-42A7-825D-29602E6114E2}" dt="2022-12-19T00:47:58.063" v="1464"/>
          <ac:inkMkLst>
            <pc:docMk/>
            <pc:sldMk cId="2058707581" sldId="697"/>
            <ac:inkMk id="25" creationId="{C3917C18-98A7-73DA-268A-AC88472F00ED}"/>
          </ac:inkMkLst>
        </pc:inkChg>
        <pc:inkChg chg="add del">
          <ac:chgData name="Hitendra Sisodia" userId="4be9c58b-cc19-4efc-bc91-412831d4d91e" providerId="ADAL" clId="{E3738CA7-3C32-42A7-825D-29602E6114E2}" dt="2022-12-19T00:47:58.063" v="1469"/>
          <ac:inkMkLst>
            <pc:docMk/>
            <pc:sldMk cId="2058707581" sldId="697"/>
            <ac:inkMk id="26" creationId="{1E6C2214-7E2F-C0F2-EB1C-74B35B198379}"/>
          </ac:inkMkLst>
        </pc:inkChg>
        <pc:inkChg chg="add del">
          <ac:chgData name="Hitendra Sisodia" userId="4be9c58b-cc19-4efc-bc91-412831d4d91e" providerId="ADAL" clId="{E3738CA7-3C32-42A7-825D-29602E6114E2}" dt="2022-12-17T15:32:03.439" v="1088" actId="9405"/>
          <ac:inkMkLst>
            <pc:docMk/>
            <pc:sldMk cId="2058707581" sldId="697"/>
            <ac:inkMk id="27" creationId="{3C6D2300-D877-FD97-6393-E072814E7AB1}"/>
          </ac:inkMkLst>
        </pc:inkChg>
        <pc:inkChg chg="add del mod">
          <ac:chgData name="Hitendra Sisodia" userId="4be9c58b-cc19-4efc-bc91-412831d4d91e" providerId="ADAL" clId="{E3738CA7-3C32-42A7-825D-29602E6114E2}" dt="2022-12-19T00:47:58.063" v="1465"/>
          <ac:inkMkLst>
            <pc:docMk/>
            <pc:sldMk cId="2058707581" sldId="697"/>
            <ac:inkMk id="28" creationId="{4ABB5233-3960-2988-A49A-E66558500AD5}"/>
          </ac:inkMkLst>
        </pc:inkChg>
        <pc:inkChg chg="add mod">
          <ac:chgData name="Hitendra Sisodia" userId="4be9c58b-cc19-4efc-bc91-412831d4d91e" providerId="ADAL" clId="{E3738CA7-3C32-42A7-825D-29602E6114E2}" dt="2022-12-19T00:47:58.063" v="1465"/>
          <ac:inkMkLst>
            <pc:docMk/>
            <pc:sldMk cId="2058707581" sldId="697"/>
            <ac:inkMk id="29" creationId="{438DC8E5-7C0C-7C9F-89FB-C91BDE7D54E8}"/>
          </ac:inkMkLst>
        </pc:inkChg>
        <pc:inkChg chg="add del">
          <ac:chgData name="Hitendra Sisodia" userId="4be9c58b-cc19-4efc-bc91-412831d4d91e" providerId="ADAL" clId="{E3738CA7-3C32-42A7-825D-29602E6114E2}" dt="2022-12-19T00:47:58.063" v="1479"/>
          <ac:inkMkLst>
            <pc:docMk/>
            <pc:sldMk cId="2058707581" sldId="697"/>
            <ac:inkMk id="31" creationId="{5AB68FBC-3942-29F3-DF18-CA12BA3F0697}"/>
          </ac:inkMkLst>
        </pc:inkChg>
        <pc:inkChg chg="add del">
          <ac:chgData name="Hitendra Sisodia" userId="4be9c58b-cc19-4efc-bc91-412831d4d91e" providerId="ADAL" clId="{E3738CA7-3C32-42A7-825D-29602E6114E2}" dt="2022-12-19T00:47:58.063" v="1472"/>
          <ac:inkMkLst>
            <pc:docMk/>
            <pc:sldMk cId="2058707581" sldId="697"/>
            <ac:inkMk id="32" creationId="{3AC7C961-0B31-F74A-2C57-3E921F28B72F}"/>
          </ac:inkMkLst>
        </pc:inkChg>
        <pc:inkChg chg="add del">
          <ac:chgData name="Hitendra Sisodia" userId="4be9c58b-cc19-4efc-bc91-412831d4d91e" providerId="ADAL" clId="{E3738CA7-3C32-42A7-825D-29602E6114E2}" dt="2022-12-17T15:36:22.643" v="1095" actId="9405"/>
          <ac:inkMkLst>
            <pc:docMk/>
            <pc:sldMk cId="2058707581" sldId="697"/>
            <ac:inkMk id="33" creationId="{ECF84CC1-26F8-A02A-FEA8-3E02ECE0D959}"/>
          </ac:inkMkLst>
        </pc:inkChg>
        <pc:inkChg chg="add del">
          <ac:chgData name="Hitendra Sisodia" userId="4be9c58b-cc19-4efc-bc91-412831d4d91e" providerId="ADAL" clId="{E3738CA7-3C32-42A7-825D-29602E6114E2}" dt="2022-12-17T16:14:26.612" v="1118"/>
          <ac:inkMkLst>
            <pc:docMk/>
            <pc:sldMk cId="2058707581" sldId="697"/>
            <ac:inkMk id="34" creationId="{EC82F00F-DAFE-75E1-54D0-42C02346F279}"/>
          </ac:inkMkLst>
        </pc:inkChg>
        <pc:inkChg chg="add del mod">
          <ac:chgData name="Hitendra Sisodia" userId="4be9c58b-cc19-4efc-bc91-412831d4d91e" providerId="ADAL" clId="{E3738CA7-3C32-42A7-825D-29602E6114E2}" dt="2022-12-17T16:14:27.615" v="1120"/>
          <ac:inkMkLst>
            <pc:docMk/>
            <pc:sldMk cId="2058707581" sldId="697"/>
            <ac:inkMk id="35" creationId="{7A3CFE97-998D-2A78-B513-3559ED4A54A0}"/>
          </ac:inkMkLst>
        </pc:inkChg>
        <pc:inkChg chg="add del mod">
          <ac:chgData name="Hitendra Sisodia" userId="4be9c58b-cc19-4efc-bc91-412831d4d91e" providerId="ADAL" clId="{E3738CA7-3C32-42A7-825D-29602E6114E2}" dt="2022-12-17T16:14:27.615" v="1121"/>
          <ac:inkMkLst>
            <pc:docMk/>
            <pc:sldMk cId="2058707581" sldId="697"/>
            <ac:inkMk id="36" creationId="{CC3DEBA0-B789-D534-17A5-C9E42FA003D8}"/>
          </ac:inkMkLst>
        </pc:inkChg>
        <pc:inkChg chg="add">
          <ac:chgData name="Hitendra Sisodia" userId="4be9c58b-cc19-4efc-bc91-412831d4d91e" providerId="ADAL" clId="{E3738CA7-3C32-42A7-825D-29602E6114E2}" dt="2022-12-17T15:37:05.033" v="1102" actId="9405"/>
          <ac:inkMkLst>
            <pc:docMk/>
            <pc:sldMk cId="2058707581" sldId="697"/>
            <ac:inkMk id="38" creationId="{CF8571B5-F1EE-2C98-15C7-0664D6355932}"/>
          </ac:inkMkLst>
        </pc:inkChg>
        <pc:inkChg chg="add">
          <ac:chgData name="Hitendra Sisodia" userId="4be9c58b-cc19-4efc-bc91-412831d4d91e" providerId="ADAL" clId="{E3738CA7-3C32-42A7-825D-29602E6114E2}" dt="2022-12-17T15:39:01.834" v="1114" actId="9405"/>
          <ac:inkMkLst>
            <pc:docMk/>
            <pc:sldMk cId="2058707581" sldId="697"/>
            <ac:inkMk id="39" creationId="{35183952-5677-1B33-180B-97BA5A0FC54E}"/>
          </ac:inkMkLst>
        </pc:inkChg>
        <pc:inkChg chg="add del">
          <ac:chgData name="Hitendra Sisodia" userId="4be9c58b-cc19-4efc-bc91-412831d4d91e" providerId="ADAL" clId="{E3738CA7-3C32-42A7-825D-29602E6114E2}" dt="2022-12-17T16:14:26.612" v="1119"/>
          <ac:inkMkLst>
            <pc:docMk/>
            <pc:sldMk cId="2058707581" sldId="697"/>
            <ac:inkMk id="40" creationId="{5A8D17E8-DB86-A5DB-CF87-DF1D32FE4BB5}"/>
          </ac:inkMkLst>
        </pc:inkChg>
        <pc:inkChg chg="add del">
          <ac:chgData name="Hitendra Sisodia" userId="4be9c58b-cc19-4efc-bc91-412831d4d91e" providerId="ADAL" clId="{E3738CA7-3C32-42A7-825D-29602E6114E2}" dt="2022-12-17T16:14:26.612" v="1117"/>
          <ac:inkMkLst>
            <pc:docMk/>
            <pc:sldMk cId="2058707581" sldId="697"/>
            <ac:inkMk id="41" creationId="{5849F92C-9ACC-7A25-6977-A1EB4A3E0428}"/>
          </ac:inkMkLst>
        </pc:inkChg>
        <pc:inkChg chg="add del">
          <ac:chgData name="Hitendra Sisodia" userId="4be9c58b-cc19-4efc-bc91-412831d4d91e" providerId="ADAL" clId="{E3738CA7-3C32-42A7-825D-29602E6114E2}" dt="2022-12-19T00:47:58.063" v="1475"/>
          <ac:inkMkLst>
            <pc:docMk/>
            <pc:sldMk cId="2058707581" sldId="697"/>
            <ac:inkMk id="42" creationId="{CBECEEA3-6011-58F1-C791-73FA428DAACB}"/>
          </ac:inkMkLst>
        </pc:inkChg>
        <pc:inkChg chg="add del">
          <ac:chgData name="Hitendra Sisodia" userId="4be9c58b-cc19-4efc-bc91-412831d4d91e" providerId="ADAL" clId="{E3738CA7-3C32-42A7-825D-29602E6114E2}" dt="2022-12-19T00:47:58.063" v="1478"/>
          <ac:inkMkLst>
            <pc:docMk/>
            <pc:sldMk cId="2058707581" sldId="697"/>
            <ac:inkMk id="43" creationId="{B952254B-D1C8-552A-4338-E538BF6F8DBC}"/>
          </ac:inkMkLst>
        </pc:inkChg>
        <pc:inkChg chg="add">
          <ac:chgData name="Hitendra Sisodia" userId="4be9c58b-cc19-4efc-bc91-412831d4d91e" providerId="ADAL" clId="{E3738CA7-3C32-42A7-825D-29602E6114E2}" dt="2022-12-17T16:15:39.296" v="1124" actId="9405"/>
          <ac:inkMkLst>
            <pc:docMk/>
            <pc:sldMk cId="2058707581" sldId="697"/>
            <ac:inkMk id="44" creationId="{92153887-081A-D58B-BC8B-3E19E672151F}"/>
          </ac:inkMkLst>
        </pc:inkChg>
        <pc:inkChg chg="add">
          <ac:chgData name="Hitendra Sisodia" userId="4be9c58b-cc19-4efc-bc91-412831d4d91e" providerId="ADAL" clId="{E3738CA7-3C32-42A7-825D-29602E6114E2}" dt="2022-12-17T16:15:39.640" v="1125" actId="9405"/>
          <ac:inkMkLst>
            <pc:docMk/>
            <pc:sldMk cId="2058707581" sldId="697"/>
            <ac:inkMk id="45" creationId="{54C33A85-26F0-44D7-54C5-7653592C3B29}"/>
          </ac:inkMkLst>
        </pc:inkChg>
        <pc:inkChg chg="add del">
          <ac:chgData name="Hitendra Sisodia" userId="4be9c58b-cc19-4efc-bc91-412831d4d91e" providerId="ADAL" clId="{E3738CA7-3C32-42A7-825D-29602E6114E2}" dt="2022-12-19T00:47:58.063" v="1467"/>
          <ac:inkMkLst>
            <pc:docMk/>
            <pc:sldMk cId="2058707581" sldId="697"/>
            <ac:inkMk id="46" creationId="{1978C113-0B32-F916-D5C7-28E8D50550E6}"/>
          </ac:inkMkLst>
        </pc:inkChg>
        <pc:inkChg chg="add del">
          <ac:chgData name="Hitendra Sisodia" userId="4be9c58b-cc19-4efc-bc91-412831d4d91e" providerId="ADAL" clId="{E3738CA7-3C32-42A7-825D-29602E6114E2}" dt="2022-12-19T00:47:58.063" v="1474"/>
          <ac:inkMkLst>
            <pc:docMk/>
            <pc:sldMk cId="2058707581" sldId="697"/>
            <ac:inkMk id="47" creationId="{17962C1F-A38C-E474-5DC0-FE70B3360036}"/>
          </ac:inkMkLst>
        </pc:inkChg>
        <pc:inkChg chg="add del">
          <ac:chgData name="Hitendra Sisodia" userId="4be9c58b-cc19-4efc-bc91-412831d4d91e" providerId="ADAL" clId="{E3738CA7-3C32-42A7-825D-29602E6114E2}" dt="2022-12-19T00:47:58.063" v="1471"/>
          <ac:inkMkLst>
            <pc:docMk/>
            <pc:sldMk cId="2058707581" sldId="697"/>
            <ac:inkMk id="48" creationId="{23D01A14-A523-302E-B893-31F0368BDF18}"/>
          </ac:inkMkLst>
        </pc:inkChg>
        <pc:inkChg chg="add del">
          <ac:chgData name="Hitendra Sisodia" userId="4be9c58b-cc19-4efc-bc91-412831d4d91e" providerId="ADAL" clId="{E3738CA7-3C32-42A7-825D-29602E6114E2}" dt="2022-12-19T00:47:58.063" v="1473"/>
          <ac:inkMkLst>
            <pc:docMk/>
            <pc:sldMk cId="2058707581" sldId="697"/>
            <ac:inkMk id="49" creationId="{B3520FF3-6DC1-9375-08BD-43AF9BEB0860}"/>
          </ac:inkMkLst>
        </pc:inkChg>
        <pc:inkChg chg="add del">
          <ac:chgData name="Hitendra Sisodia" userId="4be9c58b-cc19-4efc-bc91-412831d4d91e" providerId="ADAL" clId="{E3738CA7-3C32-42A7-825D-29602E6114E2}" dt="2022-12-19T00:47:58.063" v="1480"/>
          <ac:inkMkLst>
            <pc:docMk/>
            <pc:sldMk cId="2058707581" sldId="697"/>
            <ac:inkMk id="50" creationId="{9BD47E5A-7BBA-739D-8F26-8E97511E0AEF}"/>
          </ac:inkMkLst>
        </pc:inkChg>
        <pc:inkChg chg="add">
          <ac:chgData name="Hitendra Sisodia" userId="4be9c58b-cc19-4efc-bc91-412831d4d91e" providerId="ADAL" clId="{E3738CA7-3C32-42A7-825D-29602E6114E2}" dt="2022-12-17T16:43:54.305" v="1165" actId="9405"/>
          <ac:inkMkLst>
            <pc:docMk/>
            <pc:sldMk cId="2058707581" sldId="697"/>
            <ac:inkMk id="51" creationId="{58304E3C-FF29-0001-62A1-F2E6A94192FF}"/>
          </ac:inkMkLst>
        </pc:inkChg>
      </pc:sldChg>
      <pc:sldChg chg="addSp delSp modSp mod">
        <pc:chgData name="Hitendra Sisodia" userId="4be9c58b-cc19-4efc-bc91-412831d4d91e" providerId="ADAL" clId="{E3738CA7-3C32-42A7-825D-29602E6114E2}" dt="2022-12-19T01:05:56.552" v="1531"/>
        <pc:sldMkLst>
          <pc:docMk/>
          <pc:sldMk cId="295804398" sldId="698"/>
        </pc:sldMkLst>
        <pc:spChg chg="mod">
          <ac:chgData name="Hitendra Sisodia" userId="4be9c58b-cc19-4efc-bc91-412831d4d91e" providerId="ADAL" clId="{E3738CA7-3C32-42A7-825D-29602E6114E2}" dt="2022-12-17T16:32:43.485" v="1156" actId="113"/>
          <ac:spMkLst>
            <pc:docMk/>
            <pc:sldMk cId="295804398" sldId="698"/>
            <ac:spMk id="11268" creationId="{00000000-0000-0000-0000-000000000000}"/>
          </ac:spMkLst>
        </pc:spChg>
        <pc:grpChg chg="del mod">
          <ac:chgData name="Hitendra Sisodia" userId="4be9c58b-cc19-4efc-bc91-412831d4d91e" providerId="ADAL" clId="{E3738CA7-3C32-42A7-825D-29602E6114E2}" dt="2022-12-19T00:59:45.891" v="1505"/>
          <ac:grpSpMkLst>
            <pc:docMk/>
            <pc:sldMk cId="295804398" sldId="698"/>
            <ac:grpSpMk id="8" creationId="{6A002CA0-15CF-4F84-E25F-0928997907A8}"/>
          </ac:grpSpMkLst>
        </pc:grpChg>
        <pc:grpChg chg="del mod">
          <ac:chgData name="Hitendra Sisodia" userId="4be9c58b-cc19-4efc-bc91-412831d4d91e" providerId="ADAL" clId="{E3738CA7-3C32-42A7-825D-29602E6114E2}" dt="2022-12-19T00:59:45.891" v="1504"/>
          <ac:grpSpMkLst>
            <pc:docMk/>
            <pc:sldMk cId="295804398" sldId="698"/>
            <ac:grpSpMk id="21" creationId="{EB3391FF-B03E-9D09-06AD-8024203BDC2D}"/>
          </ac:grpSpMkLst>
        </pc:grpChg>
        <pc:grpChg chg="mod">
          <ac:chgData name="Hitendra Sisodia" userId="4be9c58b-cc19-4efc-bc91-412831d4d91e" providerId="ADAL" clId="{E3738CA7-3C32-42A7-825D-29602E6114E2}" dt="2022-12-19T01:05:56.552" v="1531"/>
          <ac:grpSpMkLst>
            <pc:docMk/>
            <pc:sldMk cId="295804398" sldId="698"/>
            <ac:grpSpMk id="33" creationId="{DB0DABFE-C714-CBC5-DC1A-AE7992E4CCEC}"/>
          </ac:grpSpMkLst>
        </pc:grpChg>
        <pc:inkChg chg="add">
          <ac:chgData name="Hitendra Sisodia" userId="4be9c58b-cc19-4efc-bc91-412831d4d91e" providerId="ADAL" clId="{E3738CA7-3C32-42A7-825D-29602E6114E2}" dt="2022-12-17T16:27:00.174" v="1136" actId="9405"/>
          <ac:inkMkLst>
            <pc:docMk/>
            <pc:sldMk cId="295804398" sldId="698"/>
            <ac:inkMk id="2" creationId="{18B0EC27-9479-DA9B-D46A-174AFF74701B}"/>
          </ac:inkMkLst>
        </pc:inkChg>
        <pc:inkChg chg="add del">
          <ac:chgData name="Hitendra Sisodia" userId="4be9c58b-cc19-4efc-bc91-412831d4d91e" providerId="ADAL" clId="{E3738CA7-3C32-42A7-825D-29602E6114E2}" dt="2022-12-19T00:59:45.891" v="1500"/>
          <ac:inkMkLst>
            <pc:docMk/>
            <pc:sldMk cId="295804398" sldId="698"/>
            <ac:inkMk id="3" creationId="{5078F63A-F351-B799-42D4-67B9A939708C}"/>
          </ac:inkMkLst>
        </pc:inkChg>
        <pc:inkChg chg="add del">
          <ac:chgData name="Hitendra Sisodia" userId="4be9c58b-cc19-4efc-bc91-412831d4d91e" providerId="ADAL" clId="{E3738CA7-3C32-42A7-825D-29602E6114E2}" dt="2022-12-19T00:59:45.891" v="1512"/>
          <ac:inkMkLst>
            <pc:docMk/>
            <pc:sldMk cId="295804398" sldId="698"/>
            <ac:inkMk id="4" creationId="{31DCDE37-84E2-D6C7-1035-EE96726ADEAB}"/>
          </ac:inkMkLst>
        </pc:inkChg>
        <pc:inkChg chg="add del">
          <ac:chgData name="Hitendra Sisodia" userId="4be9c58b-cc19-4efc-bc91-412831d4d91e" providerId="ADAL" clId="{E3738CA7-3C32-42A7-825D-29602E6114E2}" dt="2022-12-19T00:59:45.891" v="1499"/>
          <ac:inkMkLst>
            <pc:docMk/>
            <pc:sldMk cId="295804398" sldId="698"/>
            <ac:inkMk id="5" creationId="{2EE0011A-A5D6-B210-7000-474FF881858F}"/>
          </ac:inkMkLst>
        </pc:inkChg>
        <pc:inkChg chg="add del mod">
          <ac:chgData name="Hitendra Sisodia" userId="4be9c58b-cc19-4efc-bc91-412831d4d91e" providerId="ADAL" clId="{E3738CA7-3C32-42A7-825D-29602E6114E2}" dt="2022-12-19T00:59:45.891" v="1506"/>
          <ac:inkMkLst>
            <pc:docMk/>
            <pc:sldMk cId="295804398" sldId="698"/>
            <ac:inkMk id="6" creationId="{0AB71076-19AB-ACE9-E347-820485C7808A}"/>
          </ac:inkMkLst>
        </pc:inkChg>
        <pc:inkChg chg="add del mod">
          <ac:chgData name="Hitendra Sisodia" userId="4be9c58b-cc19-4efc-bc91-412831d4d91e" providerId="ADAL" clId="{E3738CA7-3C32-42A7-825D-29602E6114E2}" dt="2022-12-19T00:59:45.891" v="1505"/>
          <ac:inkMkLst>
            <pc:docMk/>
            <pc:sldMk cId="295804398" sldId="698"/>
            <ac:inkMk id="7" creationId="{2247A4C3-53DB-7297-49AD-B2C02EEA14F9}"/>
          </ac:inkMkLst>
        </pc:inkChg>
        <pc:inkChg chg="add del">
          <ac:chgData name="Hitendra Sisodia" userId="4be9c58b-cc19-4efc-bc91-412831d4d91e" providerId="ADAL" clId="{E3738CA7-3C32-42A7-825D-29602E6114E2}" dt="2022-12-17T16:31:04.528" v="1145"/>
          <ac:inkMkLst>
            <pc:docMk/>
            <pc:sldMk cId="295804398" sldId="698"/>
            <ac:inkMk id="9" creationId="{5A944030-ADB7-3B88-0F9B-41C5B2A12B34}"/>
          </ac:inkMkLst>
        </pc:inkChg>
        <pc:inkChg chg="add del">
          <ac:chgData name="Hitendra Sisodia" userId="4be9c58b-cc19-4efc-bc91-412831d4d91e" providerId="ADAL" clId="{E3738CA7-3C32-42A7-825D-29602E6114E2}" dt="2022-12-19T00:59:45.891" v="1502"/>
          <ac:inkMkLst>
            <pc:docMk/>
            <pc:sldMk cId="295804398" sldId="698"/>
            <ac:inkMk id="9" creationId="{D18A110E-710A-A287-4242-D6205F19D4EB}"/>
          </ac:inkMkLst>
        </pc:inkChg>
        <pc:inkChg chg="add del mod">
          <ac:chgData name="Hitendra Sisodia" userId="4be9c58b-cc19-4efc-bc91-412831d4d91e" providerId="ADAL" clId="{E3738CA7-3C32-42A7-825D-29602E6114E2}" dt="2022-12-19T00:59:45.891" v="1504"/>
          <ac:inkMkLst>
            <pc:docMk/>
            <pc:sldMk cId="295804398" sldId="698"/>
            <ac:inkMk id="10" creationId="{49C9251B-DFC5-31CC-126B-BECCDD7F6CBC}"/>
          </ac:inkMkLst>
        </pc:inkChg>
        <pc:inkChg chg="add del">
          <ac:chgData name="Hitendra Sisodia" userId="4be9c58b-cc19-4efc-bc91-412831d4d91e" providerId="ADAL" clId="{E3738CA7-3C32-42A7-825D-29602E6114E2}" dt="2022-12-17T16:31:06.200" v="1146"/>
          <ac:inkMkLst>
            <pc:docMk/>
            <pc:sldMk cId="295804398" sldId="698"/>
            <ac:inkMk id="10" creationId="{4D83D19C-819A-E948-97DC-C1AF461E698E}"/>
          </ac:inkMkLst>
        </pc:inkChg>
        <pc:inkChg chg="add del">
          <ac:chgData name="Hitendra Sisodia" userId="4be9c58b-cc19-4efc-bc91-412831d4d91e" providerId="ADAL" clId="{E3738CA7-3C32-42A7-825D-29602E6114E2}" dt="2022-12-19T00:59:45.891" v="1510"/>
          <ac:inkMkLst>
            <pc:docMk/>
            <pc:sldMk cId="295804398" sldId="698"/>
            <ac:inkMk id="11" creationId="{B462C804-0967-D081-2631-8995DC1C066F}"/>
          </ac:inkMkLst>
        </pc:inkChg>
        <pc:inkChg chg="add del">
          <ac:chgData name="Hitendra Sisodia" userId="4be9c58b-cc19-4efc-bc91-412831d4d91e" providerId="ADAL" clId="{E3738CA7-3C32-42A7-825D-29602E6114E2}" dt="2022-12-19T00:59:45.891" v="1509"/>
          <ac:inkMkLst>
            <pc:docMk/>
            <pc:sldMk cId="295804398" sldId="698"/>
            <ac:inkMk id="12" creationId="{18A4B18A-B28E-00CF-1843-D801383BDA09}"/>
          </ac:inkMkLst>
        </pc:inkChg>
        <pc:inkChg chg="add del">
          <ac:chgData name="Hitendra Sisodia" userId="4be9c58b-cc19-4efc-bc91-412831d4d91e" providerId="ADAL" clId="{E3738CA7-3C32-42A7-825D-29602E6114E2}" dt="2022-12-19T00:59:45.891" v="1508"/>
          <ac:inkMkLst>
            <pc:docMk/>
            <pc:sldMk cId="295804398" sldId="698"/>
            <ac:inkMk id="13" creationId="{7FB75E1B-089D-AD46-0C40-5B4C47FBBE41}"/>
          </ac:inkMkLst>
        </pc:inkChg>
        <pc:inkChg chg="add">
          <ac:chgData name="Hitendra Sisodia" userId="4be9c58b-cc19-4efc-bc91-412831d4d91e" providerId="ADAL" clId="{E3738CA7-3C32-42A7-825D-29602E6114E2}" dt="2022-12-17T16:32:16.622" v="1150" actId="9405"/>
          <ac:inkMkLst>
            <pc:docMk/>
            <pc:sldMk cId="295804398" sldId="698"/>
            <ac:inkMk id="14" creationId="{A15F87CA-A041-FCA2-BBBA-72B8B8916A8F}"/>
          </ac:inkMkLst>
        </pc:inkChg>
        <pc:inkChg chg="add del">
          <ac:chgData name="Hitendra Sisodia" userId="4be9c58b-cc19-4efc-bc91-412831d4d91e" providerId="ADAL" clId="{E3738CA7-3C32-42A7-825D-29602E6114E2}" dt="2022-12-19T00:59:45.891" v="1511"/>
          <ac:inkMkLst>
            <pc:docMk/>
            <pc:sldMk cId="295804398" sldId="698"/>
            <ac:inkMk id="15" creationId="{DB823EC4-43CD-77B7-402B-9F3F342524B6}"/>
          </ac:inkMkLst>
        </pc:inkChg>
        <pc:inkChg chg="add del">
          <ac:chgData name="Hitendra Sisodia" userId="4be9c58b-cc19-4efc-bc91-412831d4d91e" providerId="ADAL" clId="{E3738CA7-3C32-42A7-825D-29602E6114E2}" dt="2022-12-19T00:59:45.891" v="1503"/>
          <ac:inkMkLst>
            <pc:docMk/>
            <pc:sldMk cId="295804398" sldId="698"/>
            <ac:inkMk id="16" creationId="{45E597FC-1D5E-CA0E-53A9-6860AB01987B}"/>
          </ac:inkMkLst>
        </pc:inkChg>
        <pc:inkChg chg="add del">
          <ac:chgData name="Hitendra Sisodia" userId="4be9c58b-cc19-4efc-bc91-412831d4d91e" providerId="ADAL" clId="{E3738CA7-3C32-42A7-825D-29602E6114E2}" dt="2022-12-19T00:59:45.891" v="1507"/>
          <ac:inkMkLst>
            <pc:docMk/>
            <pc:sldMk cId="295804398" sldId="698"/>
            <ac:inkMk id="17" creationId="{B53B2B83-6E60-F010-F74E-C4B03D4C565F}"/>
          </ac:inkMkLst>
        </pc:inkChg>
        <pc:inkChg chg="add">
          <ac:chgData name="Hitendra Sisodia" userId="4be9c58b-cc19-4efc-bc91-412831d4d91e" providerId="ADAL" clId="{E3738CA7-3C32-42A7-825D-29602E6114E2}" dt="2022-12-17T16:44:54.327" v="1166" actId="9405"/>
          <ac:inkMkLst>
            <pc:docMk/>
            <pc:sldMk cId="295804398" sldId="698"/>
            <ac:inkMk id="18" creationId="{BF6BFCF0-0E85-AFEA-8E64-51A24F8D0FDC}"/>
          </ac:inkMkLst>
        </pc:inkChg>
        <pc:inkChg chg="add del mod">
          <ac:chgData name="Hitendra Sisodia" userId="4be9c58b-cc19-4efc-bc91-412831d4d91e" providerId="ADAL" clId="{E3738CA7-3C32-42A7-825D-29602E6114E2}" dt="2022-12-19T00:59:45.891" v="1501"/>
          <ac:inkMkLst>
            <pc:docMk/>
            <pc:sldMk cId="295804398" sldId="698"/>
            <ac:inkMk id="19" creationId="{041F1469-3FB8-147D-4229-1804FEE18557}"/>
          </ac:inkMkLst>
        </pc:inkChg>
        <pc:inkChg chg="add del mod">
          <ac:chgData name="Hitendra Sisodia" userId="4be9c58b-cc19-4efc-bc91-412831d4d91e" providerId="ADAL" clId="{E3738CA7-3C32-42A7-825D-29602E6114E2}" dt="2022-12-19T00:59:45.891" v="1513"/>
          <ac:inkMkLst>
            <pc:docMk/>
            <pc:sldMk cId="295804398" sldId="698"/>
            <ac:inkMk id="20" creationId="{2F56A7A7-E071-DA09-B0C1-5FE412BFA951}"/>
          </ac:inkMkLst>
        </pc:inkChg>
        <pc:inkChg chg="add">
          <ac:chgData name="Hitendra Sisodia" userId="4be9c58b-cc19-4efc-bc91-412831d4d91e" providerId="ADAL" clId="{E3738CA7-3C32-42A7-825D-29602E6114E2}" dt="2022-12-19T01:05:05.541" v="1514" actId="9405"/>
          <ac:inkMkLst>
            <pc:docMk/>
            <pc:sldMk cId="295804398" sldId="698"/>
            <ac:inkMk id="22" creationId="{BCCE6D36-963A-475F-3993-58CD39FAAD63}"/>
          </ac:inkMkLst>
        </pc:inkChg>
        <pc:inkChg chg="add">
          <ac:chgData name="Hitendra Sisodia" userId="4be9c58b-cc19-4efc-bc91-412831d4d91e" providerId="ADAL" clId="{E3738CA7-3C32-42A7-825D-29602E6114E2}" dt="2022-12-19T01:05:06.025" v="1515" actId="9405"/>
          <ac:inkMkLst>
            <pc:docMk/>
            <pc:sldMk cId="295804398" sldId="698"/>
            <ac:inkMk id="23" creationId="{DA52AA5C-2AD9-CD61-1ABF-AC3E286A0D86}"/>
          </ac:inkMkLst>
        </pc:inkChg>
        <pc:inkChg chg="add">
          <ac:chgData name="Hitendra Sisodia" userId="4be9c58b-cc19-4efc-bc91-412831d4d91e" providerId="ADAL" clId="{E3738CA7-3C32-42A7-825D-29602E6114E2}" dt="2022-12-19T01:05:06.447" v="1516" actId="9405"/>
          <ac:inkMkLst>
            <pc:docMk/>
            <pc:sldMk cId="295804398" sldId="698"/>
            <ac:inkMk id="24" creationId="{AD0E69E4-1DCC-38CA-6C9F-3EB8E4F77BD6}"/>
          </ac:inkMkLst>
        </pc:inkChg>
        <pc:inkChg chg="add">
          <ac:chgData name="Hitendra Sisodia" userId="4be9c58b-cc19-4efc-bc91-412831d4d91e" providerId="ADAL" clId="{E3738CA7-3C32-42A7-825D-29602E6114E2}" dt="2022-12-19T01:05:48.617" v="1523" actId="9405"/>
          <ac:inkMkLst>
            <pc:docMk/>
            <pc:sldMk cId="295804398" sldId="698"/>
            <ac:inkMk id="25" creationId="{9B010C76-0B7E-2B88-4B36-154C1CBADF07}"/>
          </ac:inkMkLst>
        </pc:inkChg>
        <pc:inkChg chg="add">
          <ac:chgData name="Hitendra Sisodia" userId="4be9c58b-cc19-4efc-bc91-412831d4d91e" providerId="ADAL" clId="{E3738CA7-3C32-42A7-825D-29602E6114E2}" dt="2022-12-19T01:05:49.588" v="1524" actId="9405"/>
          <ac:inkMkLst>
            <pc:docMk/>
            <pc:sldMk cId="295804398" sldId="698"/>
            <ac:inkMk id="26" creationId="{3D84830F-E489-7DDE-B492-686BD50E9E0B}"/>
          </ac:inkMkLst>
        </pc:inkChg>
        <pc:inkChg chg="add">
          <ac:chgData name="Hitendra Sisodia" userId="4be9c58b-cc19-4efc-bc91-412831d4d91e" providerId="ADAL" clId="{E3738CA7-3C32-42A7-825D-29602E6114E2}" dt="2022-12-19T01:05:51.041" v="1525" actId="9405"/>
          <ac:inkMkLst>
            <pc:docMk/>
            <pc:sldMk cId="295804398" sldId="698"/>
            <ac:inkMk id="27" creationId="{9BD7FDB2-9742-A321-6D8D-0DA1114BC031}"/>
          </ac:inkMkLst>
        </pc:inkChg>
        <pc:inkChg chg="add">
          <ac:chgData name="Hitendra Sisodia" userId="4be9c58b-cc19-4efc-bc91-412831d4d91e" providerId="ADAL" clId="{E3738CA7-3C32-42A7-825D-29602E6114E2}" dt="2022-12-19T01:05:51.857" v="1526" actId="9405"/>
          <ac:inkMkLst>
            <pc:docMk/>
            <pc:sldMk cId="295804398" sldId="698"/>
            <ac:inkMk id="28" creationId="{FD31A855-5F07-CAD1-BD54-B3AEC1FA8199}"/>
          </ac:inkMkLst>
        </pc:inkChg>
        <pc:inkChg chg="add">
          <ac:chgData name="Hitendra Sisodia" userId="4be9c58b-cc19-4efc-bc91-412831d4d91e" providerId="ADAL" clId="{E3738CA7-3C32-42A7-825D-29602E6114E2}" dt="2022-12-19T01:05:53.170" v="1527" actId="9405"/>
          <ac:inkMkLst>
            <pc:docMk/>
            <pc:sldMk cId="295804398" sldId="698"/>
            <ac:inkMk id="29" creationId="{76431DCC-00AE-9440-A63C-DD495152ED3F}"/>
          </ac:inkMkLst>
        </pc:inkChg>
        <pc:inkChg chg="add">
          <ac:chgData name="Hitendra Sisodia" userId="4be9c58b-cc19-4efc-bc91-412831d4d91e" providerId="ADAL" clId="{E3738CA7-3C32-42A7-825D-29602E6114E2}" dt="2022-12-19T01:05:54.550" v="1528" actId="9405"/>
          <ac:inkMkLst>
            <pc:docMk/>
            <pc:sldMk cId="295804398" sldId="698"/>
            <ac:inkMk id="30" creationId="{53F2D2CB-3B82-430B-82D7-81F34319FDC8}"/>
          </ac:inkMkLst>
        </pc:inkChg>
        <pc:inkChg chg="add mod">
          <ac:chgData name="Hitendra Sisodia" userId="4be9c58b-cc19-4efc-bc91-412831d4d91e" providerId="ADAL" clId="{E3738CA7-3C32-42A7-825D-29602E6114E2}" dt="2022-12-19T01:05:56.552" v="1531"/>
          <ac:inkMkLst>
            <pc:docMk/>
            <pc:sldMk cId="295804398" sldId="698"/>
            <ac:inkMk id="31" creationId="{2930EE59-842A-766C-A855-12CB8B86D35C}"/>
          </ac:inkMkLst>
        </pc:inkChg>
        <pc:inkChg chg="add mod">
          <ac:chgData name="Hitendra Sisodia" userId="4be9c58b-cc19-4efc-bc91-412831d4d91e" providerId="ADAL" clId="{E3738CA7-3C32-42A7-825D-29602E6114E2}" dt="2022-12-19T01:05:56.552" v="1531"/>
          <ac:inkMkLst>
            <pc:docMk/>
            <pc:sldMk cId="295804398" sldId="698"/>
            <ac:inkMk id="32" creationId="{81C99C33-E0DF-0F5A-1C9B-50414AFF3BEE}"/>
          </ac:inkMkLst>
        </pc:inkChg>
      </pc:sldChg>
      <pc:sldChg chg="addSp delSp modSp mod">
        <pc:chgData name="Hitendra Sisodia" userId="4be9c58b-cc19-4efc-bc91-412831d4d91e" providerId="ADAL" clId="{E3738CA7-3C32-42A7-825D-29602E6114E2}" dt="2022-12-19T01:05:09.045" v="1518" actId="9405"/>
        <pc:sldMkLst>
          <pc:docMk/>
          <pc:sldMk cId="2589569614" sldId="699"/>
        </pc:sldMkLst>
        <pc:grpChg chg="del mod">
          <ac:chgData name="Hitendra Sisodia" userId="4be9c58b-cc19-4efc-bc91-412831d4d91e" providerId="ADAL" clId="{E3738CA7-3C32-42A7-825D-29602E6114E2}" dt="2022-12-17T16:35:34.179" v="1164"/>
          <ac:grpSpMkLst>
            <pc:docMk/>
            <pc:sldMk cId="2589569614" sldId="699"/>
            <ac:grpSpMk id="7" creationId="{F5C21CBB-A8FB-0357-EB2F-2BFE065DE4F5}"/>
          </ac:grpSpMkLst>
        </pc:grpChg>
        <pc:grpChg chg="mod">
          <ac:chgData name="Hitendra Sisodia" userId="4be9c58b-cc19-4efc-bc91-412831d4d91e" providerId="ADAL" clId="{E3738CA7-3C32-42A7-825D-29602E6114E2}" dt="2022-12-17T16:35:34.179" v="1164"/>
          <ac:grpSpMkLst>
            <pc:docMk/>
            <pc:sldMk cId="2589569614" sldId="699"/>
            <ac:grpSpMk id="9" creationId="{4EF57080-4841-8398-33A9-334948D4DFC3}"/>
          </ac:grpSpMkLst>
        </pc:grpChg>
        <pc:inkChg chg="add">
          <ac:chgData name="Hitendra Sisodia" userId="4be9c58b-cc19-4efc-bc91-412831d4d91e" providerId="ADAL" clId="{E3738CA7-3C32-42A7-825D-29602E6114E2}" dt="2022-12-17T16:35:20.714" v="1157" actId="9405"/>
          <ac:inkMkLst>
            <pc:docMk/>
            <pc:sldMk cId="2589569614" sldId="699"/>
            <ac:inkMk id="2" creationId="{9BF26785-2244-802E-FC94-7525E590ED16}"/>
          </ac:inkMkLst>
        </pc:inkChg>
        <pc:inkChg chg="add">
          <ac:chgData name="Hitendra Sisodia" userId="4be9c58b-cc19-4efc-bc91-412831d4d91e" providerId="ADAL" clId="{E3738CA7-3C32-42A7-825D-29602E6114E2}" dt="2022-12-17T16:35:22.910" v="1158" actId="9405"/>
          <ac:inkMkLst>
            <pc:docMk/>
            <pc:sldMk cId="2589569614" sldId="699"/>
            <ac:inkMk id="3" creationId="{D275A136-E979-8FE5-68C0-E2D16C4C48A6}"/>
          </ac:inkMkLst>
        </pc:inkChg>
        <pc:inkChg chg="add">
          <ac:chgData name="Hitendra Sisodia" userId="4be9c58b-cc19-4efc-bc91-412831d4d91e" providerId="ADAL" clId="{E3738CA7-3C32-42A7-825D-29602E6114E2}" dt="2022-12-17T16:35:25.696" v="1159" actId="9405"/>
          <ac:inkMkLst>
            <pc:docMk/>
            <pc:sldMk cId="2589569614" sldId="699"/>
            <ac:inkMk id="4" creationId="{2264C02A-D656-A988-2BD4-3EA58A0E6B40}"/>
          </ac:inkMkLst>
        </pc:inkChg>
        <pc:inkChg chg="add mod">
          <ac:chgData name="Hitendra Sisodia" userId="4be9c58b-cc19-4efc-bc91-412831d4d91e" providerId="ADAL" clId="{E3738CA7-3C32-42A7-825D-29602E6114E2}" dt="2022-12-17T16:35:34.179" v="1164"/>
          <ac:inkMkLst>
            <pc:docMk/>
            <pc:sldMk cId="2589569614" sldId="699"/>
            <ac:inkMk id="5" creationId="{E6D2D71E-DB14-C1BA-346B-EAC9D4B397AA}"/>
          </ac:inkMkLst>
        </pc:inkChg>
        <pc:inkChg chg="add mod">
          <ac:chgData name="Hitendra Sisodia" userId="4be9c58b-cc19-4efc-bc91-412831d4d91e" providerId="ADAL" clId="{E3738CA7-3C32-42A7-825D-29602E6114E2}" dt="2022-12-17T16:35:34.179" v="1164"/>
          <ac:inkMkLst>
            <pc:docMk/>
            <pc:sldMk cId="2589569614" sldId="699"/>
            <ac:inkMk id="6" creationId="{7B307D76-012A-A517-ACAD-93B29BFC6FDE}"/>
          </ac:inkMkLst>
        </pc:inkChg>
        <pc:inkChg chg="add">
          <ac:chgData name="Hitendra Sisodia" userId="4be9c58b-cc19-4efc-bc91-412831d4d91e" providerId="ADAL" clId="{E3738CA7-3C32-42A7-825D-29602E6114E2}" dt="2022-12-19T01:05:08.545" v="1517" actId="9405"/>
          <ac:inkMkLst>
            <pc:docMk/>
            <pc:sldMk cId="2589569614" sldId="699"/>
            <ac:inkMk id="7" creationId="{8AFC058D-DF5C-4E00-8E26-23BFC180EC01}"/>
          </ac:inkMkLst>
        </pc:inkChg>
        <pc:inkChg chg="add mod">
          <ac:chgData name="Hitendra Sisodia" userId="4be9c58b-cc19-4efc-bc91-412831d4d91e" providerId="ADAL" clId="{E3738CA7-3C32-42A7-825D-29602E6114E2}" dt="2022-12-17T16:35:34.179" v="1164"/>
          <ac:inkMkLst>
            <pc:docMk/>
            <pc:sldMk cId="2589569614" sldId="699"/>
            <ac:inkMk id="8" creationId="{5DEDC6FF-E514-03D9-89EB-97A798C3051F}"/>
          </ac:inkMkLst>
        </pc:inkChg>
        <pc:inkChg chg="add">
          <ac:chgData name="Hitendra Sisodia" userId="4be9c58b-cc19-4efc-bc91-412831d4d91e" providerId="ADAL" clId="{E3738CA7-3C32-42A7-825D-29602E6114E2}" dt="2022-12-19T01:05:09.045" v="1518" actId="9405"/>
          <ac:inkMkLst>
            <pc:docMk/>
            <pc:sldMk cId="2589569614" sldId="699"/>
            <ac:inkMk id="10" creationId="{B86E924A-BCD1-CB74-8AEA-7451DAAF2F70}"/>
          </ac:inkMkLst>
        </pc:inkChg>
      </pc:sldChg>
      <pc:sldChg chg="addSp delSp modSp mod">
        <pc:chgData name="Hitendra Sisodia" userId="4be9c58b-cc19-4efc-bc91-412831d4d91e" providerId="ADAL" clId="{E3738CA7-3C32-42A7-825D-29602E6114E2}" dt="2022-12-19T01:11:43.600" v="1572"/>
        <pc:sldMkLst>
          <pc:docMk/>
          <pc:sldMk cId="1814411309" sldId="700"/>
        </pc:sldMkLst>
        <pc:spChg chg="mod">
          <ac:chgData name="Hitendra Sisodia" userId="4be9c58b-cc19-4efc-bc91-412831d4d91e" providerId="ADAL" clId="{E3738CA7-3C32-42A7-825D-29602E6114E2}" dt="2022-12-17T16:58:29.640" v="1207" actId="20577"/>
          <ac:spMkLst>
            <pc:docMk/>
            <pc:sldMk cId="1814411309" sldId="700"/>
            <ac:spMk id="11268" creationId="{00000000-0000-0000-0000-000000000000}"/>
          </ac:spMkLst>
        </pc:spChg>
        <pc:grpChg chg="del mod">
          <ac:chgData name="Hitendra Sisodia" userId="4be9c58b-cc19-4efc-bc91-412831d4d91e" providerId="ADAL" clId="{E3738CA7-3C32-42A7-825D-29602E6114E2}" dt="2022-12-19T01:10:50.379" v="1547"/>
          <ac:grpSpMkLst>
            <pc:docMk/>
            <pc:sldMk cId="1814411309" sldId="700"/>
            <ac:grpSpMk id="9" creationId="{1615C4B0-6BBB-1284-FA4B-4EDF2C86B625}"/>
          </ac:grpSpMkLst>
        </pc:grpChg>
        <pc:grpChg chg="del mod">
          <ac:chgData name="Hitendra Sisodia" userId="4be9c58b-cc19-4efc-bc91-412831d4d91e" providerId="ADAL" clId="{E3738CA7-3C32-42A7-825D-29602E6114E2}" dt="2022-12-19T01:10:50.363" v="1537"/>
          <ac:grpSpMkLst>
            <pc:docMk/>
            <pc:sldMk cId="1814411309" sldId="700"/>
            <ac:grpSpMk id="10" creationId="{0C256799-7257-3E5B-0352-0D5150E1C9C5}"/>
          </ac:grpSpMkLst>
        </pc:grpChg>
        <pc:grpChg chg="del mod">
          <ac:chgData name="Hitendra Sisodia" userId="4be9c58b-cc19-4efc-bc91-412831d4d91e" providerId="ADAL" clId="{E3738CA7-3C32-42A7-825D-29602E6114E2}" dt="2022-12-19T01:10:50.363" v="1533"/>
          <ac:grpSpMkLst>
            <pc:docMk/>
            <pc:sldMk cId="1814411309" sldId="700"/>
            <ac:grpSpMk id="15" creationId="{4C74570F-B22B-5154-C944-82729AC25B84}"/>
          </ac:grpSpMkLst>
        </pc:grpChg>
        <pc:grpChg chg="mod">
          <ac:chgData name="Hitendra Sisodia" userId="4be9c58b-cc19-4efc-bc91-412831d4d91e" providerId="ADAL" clId="{E3738CA7-3C32-42A7-825D-29602E6114E2}" dt="2022-12-19T01:11:17.836" v="1559"/>
          <ac:grpSpMkLst>
            <pc:docMk/>
            <pc:sldMk cId="1814411309" sldId="700"/>
            <ac:grpSpMk id="34" creationId="{47255709-7090-F521-2E1E-225F8A5E6C05}"/>
          </ac:grpSpMkLst>
        </pc:grpChg>
        <pc:grpChg chg="mod">
          <ac:chgData name="Hitendra Sisodia" userId="4be9c58b-cc19-4efc-bc91-412831d4d91e" providerId="ADAL" clId="{E3738CA7-3C32-42A7-825D-29602E6114E2}" dt="2022-12-19T01:11:25.790" v="1565"/>
          <ac:grpSpMkLst>
            <pc:docMk/>
            <pc:sldMk cId="1814411309" sldId="700"/>
            <ac:grpSpMk id="40" creationId="{23E25C88-5BF6-73A8-9260-1DEF9DEBD1BC}"/>
          </ac:grpSpMkLst>
        </pc:grpChg>
        <pc:grpChg chg="del mod">
          <ac:chgData name="Hitendra Sisodia" userId="4be9c58b-cc19-4efc-bc91-412831d4d91e" providerId="ADAL" clId="{E3738CA7-3C32-42A7-825D-29602E6114E2}" dt="2022-12-19T01:11:43.600" v="1572"/>
          <ac:grpSpMkLst>
            <pc:docMk/>
            <pc:sldMk cId="1814411309" sldId="700"/>
            <ac:grpSpMk id="45" creationId="{0386F686-1067-69F1-7D65-06289055FE58}"/>
          </ac:grpSpMkLst>
        </pc:grpChg>
        <pc:grpChg chg="mod">
          <ac:chgData name="Hitendra Sisodia" userId="4be9c58b-cc19-4efc-bc91-412831d4d91e" providerId="ADAL" clId="{E3738CA7-3C32-42A7-825D-29602E6114E2}" dt="2022-12-19T01:11:43.600" v="1572"/>
          <ac:grpSpMkLst>
            <pc:docMk/>
            <pc:sldMk cId="1814411309" sldId="700"/>
            <ac:grpSpMk id="47" creationId="{0957046E-2A83-7A75-521C-D5F1C7340D12}"/>
          </ac:grpSpMkLst>
        </pc:grpChg>
        <pc:inkChg chg="add del">
          <ac:chgData name="Hitendra Sisodia" userId="4be9c58b-cc19-4efc-bc91-412831d4d91e" providerId="ADAL" clId="{E3738CA7-3C32-42A7-825D-29602E6114E2}" dt="2022-12-19T01:10:50.363" v="1540"/>
          <ac:inkMkLst>
            <pc:docMk/>
            <pc:sldMk cId="1814411309" sldId="700"/>
            <ac:inkMk id="2" creationId="{1832FCAD-DE68-96BB-67BD-922CD5B5DC23}"/>
          </ac:inkMkLst>
        </pc:inkChg>
        <pc:inkChg chg="add del">
          <ac:chgData name="Hitendra Sisodia" userId="4be9c58b-cc19-4efc-bc91-412831d4d91e" providerId="ADAL" clId="{E3738CA7-3C32-42A7-825D-29602E6114E2}" dt="2022-12-19T01:10:50.363" v="1542"/>
          <ac:inkMkLst>
            <pc:docMk/>
            <pc:sldMk cId="1814411309" sldId="700"/>
            <ac:inkMk id="3" creationId="{A9FDADCB-33FF-DE09-64F4-B7E3FEF1BC59}"/>
          </ac:inkMkLst>
        </pc:inkChg>
        <pc:inkChg chg="add del mod">
          <ac:chgData name="Hitendra Sisodia" userId="4be9c58b-cc19-4efc-bc91-412831d4d91e" providerId="ADAL" clId="{E3738CA7-3C32-42A7-825D-29602E6114E2}" dt="2022-12-19T01:10:50.363" v="1535"/>
          <ac:inkMkLst>
            <pc:docMk/>
            <pc:sldMk cId="1814411309" sldId="700"/>
            <ac:inkMk id="4" creationId="{86E1DE62-3232-06F2-B86F-71709CF586DC}"/>
          </ac:inkMkLst>
        </pc:inkChg>
        <pc:inkChg chg="add del mod">
          <ac:chgData name="Hitendra Sisodia" userId="4be9c58b-cc19-4efc-bc91-412831d4d91e" providerId="ADAL" clId="{E3738CA7-3C32-42A7-825D-29602E6114E2}" dt="2022-12-19T01:10:50.363" v="1537"/>
          <ac:inkMkLst>
            <pc:docMk/>
            <pc:sldMk cId="1814411309" sldId="700"/>
            <ac:inkMk id="5" creationId="{76E48634-BAA6-7229-85CD-4DCAECF6D68D}"/>
          </ac:inkMkLst>
        </pc:inkChg>
        <pc:inkChg chg="add mod">
          <ac:chgData name="Hitendra Sisodia" userId="4be9c58b-cc19-4efc-bc91-412831d4d91e" providerId="ADAL" clId="{E3738CA7-3C32-42A7-825D-29602E6114E2}" dt="2022-12-19T01:10:50.363" v="1537"/>
          <ac:inkMkLst>
            <pc:docMk/>
            <pc:sldMk cId="1814411309" sldId="700"/>
            <ac:inkMk id="6" creationId="{1D40945B-4116-0E40-B3C7-66F339183DF4}"/>
          </ac:inkMkLst>
        </pc:inkChg>
        <pc:inkChg chg="add del mod">
          <ac:chgData name="Hitendra Sisodia" userId="4be9c58b-cc19-4efc-bc91-412831d4d91e" providerId="ADAL" clId="{E3738CA7-3C32-42A7-825D-29602E6114E2}" dt="2022-12-19T01:10:50.379" v="1547"/>
          <ac:inkMkLst>
            <pc:docMk/>
            <pc:sldMk cId="1814411309" sldId="700"/>
            <ac:inkMk id="7" creationId="{7956864C-6387-0B13-B22D-3984F298AA1E}"/>
          </ac:inkMkLst>
        </pc:inkChg>
        <pc:inkChg chg="add del mod">
          <ac:chgData name="Hitendra Sisodia" userId="4be9c58b-cc19-4efc-bc91-412831d4d91e" providerId="ADAL" clId="{E3738CA7-3C32-42A7-825D-29602E6114E2}" dt="2022-12-19T01:10:50.379" v="1550"/>
          <ac:inkMkLst>
            <pc:docMk/>
            <pc:sldMk cId="1814411309" sldId="700"/>
            <ac:inkMk id="8" creationId="{A9EE6AC2-082A-ABFD-9731-33CA6D1E64B8}"/>
          </ac:inkMkLst>
        </pc:inkChg>
        <pc:inkChg chg="add">
          <ac:chgData name="Hitendra Sisodia" userId="4be9c58b-cc19-4efc-bc91-412831d4d91e" providerId="ADAL" clId="{E3738CA7-3C32-42A7-825D-29602E6114E2}" dt="2022-12-17T16:58:41.626" v="1208" actId="9405"/>
          <ac:inkMkLst>
            <pc:docMk/>
            <pc:sldMk cId="1814411309" sldId="700"/>
            <ac:inkMk id="11" creationId="{BC7D1A9B-31C3-00EA-3087-D7876056DBF0}"/>
          </ac:inkMkLst>
        </pc:inkChg>
        <pc:inkChg chg="add del">
          <ac:chgData name="Hitendra Sisodia" userId="4be9c58b-cc19-4efc-bc91-412831d4d91e" providerId="ADAL" clId="{E3738CA7-3C32-42A7-825D-29602E6114E2}" dt="2022-12-19T01:10:50.363" v="1539"/>
          <ac:inkMkLst>
            <pc:docMk/>
            <pc:sldMk cId="1814411309" sldId="700"/>
            <ac:inkMk id="12" creationId="{238E9786-1B47-EB1E-B451-2857F52CFF16}"/>
          </ac:inkMkLst>
        </pc:inkChg>
        <pc:inkChg chg="add del mod">
          <ac:chgData name="Hitendra Sisodia" userId="4be9c58b-cc19-4efc-bc91-412831d4d91e" providerId="ADAL" clId="{E3738CA7-3C32-42A7-825D-29602E6114E2}" dt="2022-12-19T01:10:50.363" v="1533"/>
          <ac:inkMkLst>
            <pc:docMk/>
            <pc:sldMk cId="1814411309" sldId="700"/>
            <ac:inkMk id="13" creationId="{14A2CE8B-EC6D-4F90-54F4-4997F249725A}"/>
          </ac:inkMkLst>
        </pc:inkChg>
        <pc:inkChg chg="add del mod">
          <ac:chgData name="Hitendra Sisodia" userId="4be9c58b-cc19-4efc-bc91-412831d4d91e" providerId="ADAL" clId="{E3738CA7-3C32-42A7-825D-29602E6114E2}" dt="2022-12-19T01:10:50.379" v="1548"/>
          <ac:inkMkLst>
            <pc:docMk/>
            <pc:sldMk cId="1814411309" sldId="700"/>
            <ac:inkMk id="14" creationId="{FBAE6D12-1D35-569C-A0EB-BEEB3863E7D6}"/>
          </ac:inkMkLst>
        </pc:inkChg>
        <pc:inkChg chg="add del">
          <ac:chgData name="Hitendra Sisodia" userId="4be9c58b-cc19-4efc-bc91-412831d4d91e" providerId="ADAL" clId="{E3738CA7-3C32-42A7-825D-29602E6114E2}" dt="2022-12-19T01:10:50.363" v="1536"/>
          <ac:inkMkLst>
            <pc:docMk/>
            <pc:sldMk cId="1814411309" sldId="700"/>
            <ac:inkMk id="16" creationId="{A14A77F7-28F8-F5C1-F3C5-7BF4F638D184}"/>
          </ac:inkMkLst>
        </pc:inkChg>
        <pc:inkChg chg="add del">
          <ac:chgData name="Hitendra Sisodia" userId="4be9c58b-cc19-4efc-bc91-412831d4d91e" providerId="ADAL" clId="{E3738CA7-3C32-42A7-825D-29602E6114E2}" dt="2022-12-19T01:10:50.379" v="1543"/>
          <ac:inkMkLst>
            <pc:docMk/>
            <pc:sldMk cId="1814411309" sldId="700"/>
            <ac:inkMk id="17" creationId="{ACEF6E45-ABE4-D8BE-FB21-29D9886CEF93}"/>
          </ac:inkMkLst>
        </pc:inkChg>
        <pc:inkChg chg="add del">
          <ac:chgData name="Hitendra Sisodia" userId="4be9c58b-cc19-4efc-bc91-412831d4d91e" providerId="ADAL" clId="{E3738CA7-3C32-42A7-825D-29602E6114E2}" dt="2022-12-19T01:10:50.379" v="1546"/>
          <ac:inkMkLst>
            <pc:docMk/>
            <pc:sldMk cId="1814411309" sldId="700"/>
            <ac:inkMk id="18" creationId="{8D8F2C02-6452-F30A-E2B2-B7E48E0516AA}"/>
          </ac:inkMkLst>
        </pc:inkChg>
        <pc:inkChg chg="add">
          <ac:chgData name="Hitendra Sisodia" userId="4be9c58b-cc19-4efc-bc91-412831d4d91e" providerId="ADAL" clId="{E3738CA7-3C32-42A7-825D-29602E6114E2}" dt="2022-12-19T01:10:54.603" v="1553" actId="9405"/>
          <ac:inkMkLst>
            <pc:docMk/>
            <pc:sldMk cId="1814411309" sldId="700"/>
            <ac:inkMk id="19" creationId="{078CB1B2-412A-57EC-B81D-9E35CE060228}"/>
          </ac:inkMkLst>
        </pc:inkChg>
        <pc:inkChg chg="add del">
          <ac:chgData name="Hitendra Sisodia" userId="4be9c58b-cc19-4efc-bc91-412831d4d91e" providerId="ADAL" clId="{E3738CA7-3C32-42A7-825D-29602E6114E2}" dt="2022-12-17T17:01:30.969" v="1217" actId="9405"/>
          <ac:inkMkLst>
            <pc:docMk/>
            <pc:sldMk cId="1814411309" sldId="700"/>
            <ac:inkMk id="19" creationId="{79ED04EA-D053-00C5-C393-B4C9690ACF99}"/>
          </ac:inkMkLst>
        </pc:inkChg>
        <pc:inkChg chg="add del">
          <ac:chgData name="Hitendra Sisodia" userId="4be9c58b-cc19-4efc-bc91-412831d4d91e" providerId="ADAL" clId="{E3738CA7-3C32-42A7-825D-29602E6114E2}" dt="2022-12-19T01:10:50.363" v="1541"/>
          <ac:inkMkLst>
            <pc:docMk/>
            <pc:sldMk cId="1814411309" sldId="700"/>
            <ac:inkMk id="20" creationId="{773561AC-90DD-3A6D-DC30-01513DFF7D91}"/>
          </ac:inkMkLst>
        </pc:inkChg>
        <pc:inkChg chg="add del">
          <ac:chgData name="Hitendra Sisodia" userId="4be9c58b-cc19-4efc-bc91-412831d4d91e" providerId="ADAL" clId="{E3738CA7-3C32-42A7-825D-29602E6114E2}" dt="2022-12-19T01:10:50.379" v="1551"/>
          <ac:inkMkLst>
            <pc:docMk/>
            <pc:sldMk cId="1814411309" sldId="700"/>
            <ac:inkMk id="21" creationId="{35F8431F-AA6C-9595-8906-06C4536BE2DF}"/>
          </ac:inkMkLst>
        </pc:inkChg>
        <pc:inkChg chg="add del">
          <ac:chgData name="Hitendra Sisodia" userId="4be9c58b-cc19-4efc-bc91-412831d4d91e" providerId="ADAL" clId="{E3738CA7-3C32-42A7-825D-29602E6114E2}" dt="2022-12-19T01:10:50.379" v="1544"/>
          <ac:inkMkLst>
            <pc:docMk/>
            <pc:sldMk cId="1814411309" sldId="700"/>
            <ac:inkMk id="22" creationId="{555D3E54-2A96-5CAF-81BE-09CB57E36B1D}"/>
          </ac:inkMkLst>
        </pc:inkChg>
        <pc:inkChg chg="add del">
          <ac:chgData name="Hitendra Sisodia" userId="4be9c58b-cc19-4efc-bc91-412831d4d91e" providerId="ADAL" clId="{E3738CA7-3C32-42A7-825D-29602E6114E2}" dt="2022-12-19T01:10:50.363" v="1538"/>
          <ac:inkMkLst>
            <pc:docMk/>
            <pc:sldMk cId="1814411309" sldId="700"/>
            <ac:inkMk id="23" creationId="{E979ECB2-9545-AD71-796F-EF22D84D1BA6}"/>
          </ac:inkMkLst>
        </pc:inkChg>
        <pc:inkChg chg="add del">
          <ac:chgData name="Hitendra Sisodia" userId="4be9c58b-cc19-4efc-bc91-412831d4d91e" providerId="ADAL" clId="{E3738CA7-3C32-42A7-825D-29602E6114E2}" dt="2022-12-19T01:10:50.379" v="1552"/>
          <ac:inkMkLst>
            <pc:docMk/>
            <pc:sldMk cId="1814411309" sldId="700"/>
            <ac:inkMk id="24" creationId="{27019926-64DF-9848-9762-78C9CA86B88C}"/>
          </ac:inkMkLst>
        </pc:inkChg>
        <pc:inkChg chg="add del">
          <ac:chgData name="Hitendra Sisodia" userId="4be9c58b-cc19-4efc-bc91-412831d4d91e" providerId="ADAL" clId="{E3738CA7-3C32-42A7-825D-29602E6114E2}" dt="2022-12-19T01:10:50.379" v="1549"/>
          <ac:inkMkLst>
            <pc:docMk/>
            <pc:sldMk cId="1814411309" sldId="700"/>
            <ac:inkMk id="25" creationId="{5BEDCC4E-1BCB-8E10-7AB8-27F589E23A60}"/>
          </ac:inkMkLst>
        </pc:inkChg>
        <pc:inkChg chg="add del">
          <ac:chgData name="Hitendra Sisodia" userId="4be9c58b-cc19-4efc-bc91-412831d4d91e" providerId="ADAL" clId="{E3738CA7-3C32-42A7-825D-29602E6114E2}" dt="2022-12-19T01:10:50.363" v="1532"/>
          <ac:inkMkLst>
            <pc:docMk/>
            <pc:sldMk cId="1814411309" sldId="700"/>
            <ac:inkMk id="26" creationId="{7C4C75CF-BBBD-E911-F4C4-06366CC21E90}"/>
          </ac:inkMkLst>
        </pc:inkChg>
        <pc:inkChg chg="add del">
          <ac:chgData name="Hitendra Sisodia" userId="4be9c58b-cc19-4efc-bc91-412831d4d91e" providerId="ADAL" clId="{E3738CA7-3C32-42A7-825D-29602E6114E2}" dt="2022-12-19T01:10:50.379" v="1545"/>
          <ac:inkMkLst>
            <pc:docMk/>
            <pc:sldMk cId="1814411309" sldId="700"/>
            <ac:inkMk id="27" creationId="{AE046940-09FE-E359-CECA-D987CF931C29}"/>
          </ac:inkMkLst>
        </pc:inkChg>
        <pc:inkChg chg="add del">
          <ac:chgData name="Hitendra Sisodia" userId="4be9c58b-cc19-4efc-bc91-412831d4d91e" providerId="ADAL" clId="{E3738CA7-3C32-42A7-825D-29602E6114E2}" dt="2022-12-19T01:10:50.363" v="1534"/>
          <ac:inkMkLst>
            <pc:docMk/>
            <pc:sldMk cId="1814411309" sldId="700"/>
            <ac:inkMk id="28" creationId="{3D086941-02D8-A487-9230-B7B218B89D88}"/>
          </ac:inkMkLst>
        </pc:inkChg>
        <pc:inkChg chg="add">
          <ac:chgData name="Hitendra Sisodia" userId="4be9c58b-cc19-4efc-bc91-412831d4d91e" providerId="ADAL" clId="{E3738CA7-3C32-42A7-825D-29602E6114E2}" dt="2022-12-19T01:10:55.984" v="1554" actId="9405"/>
          <ac:inkMkLst>
            <pc:docMk/>
            <pc:sldMk cId="1814411309" sldId="700"/>
            <ac:inkMk id="29" creationId="{F8FB64DE-CAE6-A36C-0541-7B4B1B39C0E6}"/>
          </ac:inkMkLst>
        </pc:inkChg>
        <pc:inkChg chg="add">
          <ac:chgData name="Hitendra Sisodia" userId="4be9c58b-cc19-4efc-bc91-412831d4d91e" providerId="ADAL" clId="{E3738CA7-3C32-42A7-825D-29602E6114E2}" dt="2022-12-19T01:10:59.260" v="1555" actId="9405"/>
          <ac:inkMkLst>
            <pc:docMk/>
            <pc:sldMk cId="1814411309" sldId="700"/>
            <ac:inkMk id="30" creationId="{08B8572E-5957-6E39-F5B0-D3352C4C0394}"/>
          </ac:inkMkLst>
        </pc:inkChg>
        <pc:inkChg chg="add">
          <ac:chgData name="Hitendra Sisodia" userId="4be9c58b-cc19-4efc-bc91-412831d4d91e" providerId="ADAL" clId="{E3738CA7-3C32-42A7-825D-29602E6114E2}" dt="2022-12-19T01:11:13.560" v="1556" actId="9405"/>
          <ac:inkMkLst>
            <pc:docMk/>
            <pc:sldMk cId="1814411309" sldId="700"/>
            <ac:inkMk id="31" creationId="{5C8854C9-A2BA-8C25-F7CB-2946D3505E35}"/>
          </ac:inkMkLst>
        </pc:inkChg>
        <pc:inkChg chg="add mod">
          <ac:chgData name="Hitendra Sisodia" userId="4be9c58b-cc19-4efc-bc91-412831d4d91e" providerId="ADAL" clId="{E3738CA7-3C32-42A7-825D-29602E6114E2}" dt="2022-12-19T01:11:17.836" v="1559"/>
          <ac:inkMkLst>
            <pc:docMk/>
            <pc:sldMk cId="1814411309" sldId="700"/>
            <ac:inkMk id="32" creationId="{A923AE69-FFA1-3545-9E0F-D2A7EF4A33C4}"/>
          </ac:inkMkLst>
        </pc:inkChg>
        <pc:inkChg chg="add mod">
          <ac:chgData name="Hitendra Sisodia" userId="4be9c58b-cc19-4efc-bc91-412831d4d91e" providerId="ADAL" clId="{E3738CA7-3C32-42A7-825D-29602E6114E2}" dt="2022-12-19T01:11:17.836" v="1559"/>
          <ac:inkMkLst>
            <pc:docMk/>
            <pc:sldMk cId="1814411309" sldId="700"/>
            <ac:inkMk id="33" creationId="{2AE1430D-342E-8371-CDA1-FBA3691C9AAA}"/>
          </ac:inkMkLst>
        </pc:inkChg>
        <pc:inkChg chg="add">
          <ac:chgData name="Hitendra Sisodia" userId="4be9c58b-cc19-4efc-bc91-412831d4d91e" providerId="ADAL" clId="{E3738CA7-3C32-42A7-825D-29602E6114E2}" dt="2022-12-19T01:11:17.836" v="1560" actId="9405"/>
          <ac:inkMkLst>
            <pc:docMk/>
            <pc:sldMk cId="1814411309" sldId="700"/>
            <ac:inkMk id="35" creationId="{3165EC19-04B4-D1F2-74AD-1EA228DADEE8}"/>
          </ac:inkMkLst>
        </pc:inkChg>
        <pc:inkChg chg="add">
          <ac:chgData name="Hitendra Sisodia" userId="4be9c58b-cc19-4efc-bc91-412831d4d91e" providerId="ADAL" clId="{E3738CA7-3C32-42A7-825D-29602E6114E2}" dt="2022-12-19T01:11:19.680" v="1561" actId="9405"/>
          <ac:inkMkLst>
            <pc:docMk/>
            <pc:sldMk cId="1814411309" sldId="700"/>
            <ac:inkMk id="36" creationId="{ADAE7F10-2E08-65DB-AC0A-60007CFDD2B3}"/>
          </ac:inkMkLst>
        </pc:inkChg>
        <pc:inkChg chg="add">
          <ac:chgData name="Hitendra Sisodia" userId="4be9c58b-cc19-4efc-bc91-412831d4d91e" providerId="ADAL" clId="{E3738CA7-3C32-42A7-825D-29602E6114E2}" dt="2022-12-19T01:11:20.763" v="1562" actId="9405"/>
          <ac:inkMkLst>
            <pc:docMk/>
            <pc:sldMk cId="1814411309" sldId="700"/>
            <ac:inkMk id="37" creationId="{F6A2E65A-01DD-0FD9-627D-EFF0DFB6CCD6}"/>
          </ac:inkMkLst>
        </pc:inkChg>
        <pc:inkChg chg="add mod">
          <ac:chgData name="Hitendra Sisodia" userId="4be9c58b-cc19-4efc-bc91-412831d4d91e" providerId="ADAL" clId="{E3738CA7-3C32-42A7-825D-29602E6114E2}" dt="2022-12-19T01:11:25.790" v="1565"/>
          <ac:inkMkLst>
            <pc:docMk/>
            <pc:sldMk cId="1814411309" sldId="700"/>
            <ac:inkMk id="38" creationId="{D97CE6F6-AFD4-E3AC-B149-F5DF15EF25D4}"/>
          </ac:inkMkLst>
        </pc:inkChg>
        <pc:inkChg chg="add mod">
          <ac:chgData name="Hitendra Sisodia" userId="4be9c58b-cc19-4efc-bc91-412831d4d91e" providerId="ADAL" clId="{E3738CA7-3C32-42A7-825D-29602E6114E2}" dt="2022-12-19T01:11:25.790" v="1565"/>
          <ac:inkMkLst>
            <pc:docMk/>
            <pc:sldMk cId="1814411309" sldId="700"/>
            <ac:inkMk id="39" creationId="{DB31335B-6C65-8A9D-07D4-9AC3A142E21E}"/>
          </ac:inkMkLst>
        </pc:inkChg>
        <pc:inkChg chg="add">
          <ac:chgData name="Hitendra Sisodia" userId="4be9c58b-cc19-4efc-bc91-412831d4d91e" providerId="ADAL" clId="{E3738CA7-3C32-42A7-825D-29602E6114E2}" dt="2022-12-19T01:11:33.760" v="1566" actId="9405"/>
          <ac:inkMkLst>
            <pc:docMk/>
            <pc:sldMk cId="1814411309" sldId="700"/>
            <ac:inkMk id="41" creationId="{F89F124E-FD26-7C74-4352-E6D12322F5A2}"/>
          </ac:inkMkLst>
        </pc:inkChg>
        <pc:inkChg chg="add mod">
          <ac:chgData name="Hitendra Sisodia" userId="4be9c58b-cc19-4efc-bc91-412831d4d91e" providerId="ADAL" clId="{E3738CA7-3C32-42A7-825D-29602E6114E2}" dt="2022-12-19T01:11:43.600" v="1572"/>
          <ac:inkMkLst>
            <pc:docMk/>
            <pc:sldMk cId="1814411309" sldId="700"/>
            <ac:inkMk id="42" creationId="{E8FA38B5-A731-8344-218E-7B8DA15423D5}"/>
          </ac:inkMkLst>
        </pc:inkChg>
        <pc:inkChg chg="add mod">
          <ac:chgData name="Hitendra Sisodia" userId="4be9c58b-cc19-4efc-bc91-412831d4d91e" providerId="ADAL" clId="{E3738CA7-3C32-42A7-825D-29602E6114E2}" dt="2022-12-19T01:11:43.600" v="1572"/>
          <ac:inkMkLst>
            <pc:docMk/>
            <pc:sldMk cId="1814411309" sldId="700"/>
            <ac:inkMk id="43" creationId="{CD9A23D9-4CE3-8F9F-E45B-1800F472BCAD}"/>
          </ac:inkMkLst>
        </pc:inkChg>
        <pc:inkChg chg="add mod">
          <ac:chgData name="Hitendra Sisodia" userId="4be9c58b-cc19-4efc-bc91-412831d4d91e" providerId="ADAL" clId="{E3738CA7-3C32-42A7-825D-29602E6114E2}" dt="2022-12-19T01:11:43.600" v="1572"/>
          <ac:inkMkLst>
            <pc:docMk/>
            <pc:sldMk cId="1814411309" sldId="700"/>
            <ac:inkMk id="44" creationId="{7FF7AC5D-DFFE-FC46-4580-36B4201B4D55}"/>
          </ac:inkMkLst>
        </pc:inkChg>
        <pc:inkChg chg="add mod">
          <ac:chgData name="Hitendra Sisodia" userId="4be9c58b-cc19-4efc-bc91-412831d4d91e" providerId="ADAL" clId="{E3738CA7-3C32-42A7-825D-29602E6114E2}" dt="2022-12-19T01:11:43.600" v="1572"/>
          <ac:inkMkLst>
            <pc:docMk/>
            <pc:sldMk cId="1814411309" sldId="700"/>
            <ac:inkMk id="46" creationId="{773ADAD8-39BB-EB35-319A-995F59F672FA}"/>
          </ac:inkMkLst>
        </pc:inkChg>
      </pc:sldChg>
      <pc:sldChg chg="addSp delSp modSp mod">
        <pc:chgData name="Hitendra Sisodia" userId="4be9c58b-cc19-4efc-bc91-412831d4d91e" providerId="ADAL" clId="{E3738CA7-3C32-42A7-825D-29602E6114E2}" dt="2022-12-19T01:25:49.423" v="1625" actId="9405"/>
        <pc:sldMkLst>
          <pc:docMk/>
          <pc:sldMk cId="547586766" sldId="702"/>
        </pc:sldMkLst>
        <pc:grpChg chg="mod">
          <ac:chgData name="Hitendra Sisodia" userId="4be9c58b-cc19-4efc-bc91-412831d4d91e" providerId="ADAL" clId="{E3738CA7-3C32-42A7-825D-29602E6114E2}" dt="2022-12-19T01:25:44.508" v="1621"/>
          <ac:grpSpMkLst>
            <pc:docMk/>
            <pc:sldMk cId="547586766" sldId="702"/>
            <ac:grpSpMk id="13" creationId="{7D280B9E-0CE7-D46E-8EFB-2A639D7947FF}"/>
          </ac:grpSpMkLst>
        </pc:grpChg>
        <pc:inkChg chg="add del">
          <ac:chgData name="Hitendra Sisodia" userId="4be9c58b-cc19-4efc-bc91-412831d4d91e" providerId="ADAL" clId="{E3738CA7-3C32-42A7-825D-29602E6114E2}" dt="2022-12-19T01:24:46.115" v="1609"/>
          <ac:inkMkLst>
            <pc:docMk/>
            <pc:sldMk cId="547586766" sldId="702"/>
            <ac:inkMk id="2" creationId="{87C552A3-7CD5-4FA2-92C6-63A6DBC25EC0}"/>
          </ac:inkMkLst>
        </pc:inkChg>
        <pc:inkChg chg="add del">
          <ac:chgData name="Hitendra Sisodia" userId="4be9c58b-cc19-4efc-bc91-412831d4d91e" providerId="ADAL" clId="{E3738CA7-3C32-42A7-825D-29602E6114E2}" dt="2022-12-19T01:24:46.115" v="1608"/>
          <ac:inkMkLst>
            <pc:docMk/>
            <pc:sldMk cId="547586766" sldId="702"/>
            <ac:inkMk id="3" creationId="{B9A188F3-004A-C27E-33B7-49331C6B54B6}"/>
          </ac:inkMkLst>
        </pc:inkChg>
        <pc:inkChg chg="add">
          <ac:chgData name="Hitendra Sisodia" userId="4be9c58b-cc19-4efc-bc91-412831d4d91e" providerId="ADAL" clId="{E3738CA7-3C32-42A7-825D-29602E6114E2}" dt="2022-12-17T17:25:58.460" v="1283" actId="9405"/>
          <ac:inkMkLst>
            <pc:docMk/>
            <pc:sldMk cId="547586766" sldId="702"/>
            <ac:inkMk id="4" creationId="{ACAFA372-375E-091B-9451-9B5F16410146}"/>
          </ac:inkMkLst>
        </pc:inkChg>
        <pc:inkChg chg="add del">
          <ac:chgData name="Hitendra Sisodia" userId="4be9c58b-cc19-4efc-bc91-412831d4d91e" providerId="ADAL" clId="{E3738CA7-3C32-42A7-825D-29602E6114E2}" dt="2022-12-19T01:24:46.115" v="1610"/>
          <ac:inkMkLst>
            <pc:docMk/>
            <pc:sldMk cId="547586766" sldId="702"/>
            <ac:inkMk id="5" creationId="{4F9B2493-3615-C8BA-8A95-DCD7031CBD3A}"/>
          </ac:inkMkLst>
        </pc:inkChg>
        <pc:inkChg chg="add del">
          <ac:chgData name="Hitendra Sisodia" userId="4be9c58b-cc19-4efc-bc91-412831d4d91e" providerId="ADAL" clId="{E3738CA7-3C32-42A7-825D-29602E6114E2}" dt="2022-12-19T01:24:46.115" v="1607"/>
          <ac:inkMkLst>
            <pc:docMk/>
            <pc:sldMk cId="547586766" sldId="702"/>
            <ac:inkMk id="6" creationId="{54E99F59-73E3-1902-A3A4-CEA8671C8FF6}"/>
          </ac:inkMkLst>
        </pc:inkChg>
        <pc:inkChg chg="add">
          <ac:chgData name="Hitendra Sisodia" userId="4be9c58b-cc19-4efc-bc91-412831d4d91e" providerId="ADAL" clId="{E3738CA7-3C32-42A7-825D-29602E6114E2}" dt="2022-12-19T01:25:37.230" v="1615" actId="9405"/>
          <ac:inkMkLst>
            <pc:docMk/>
            <pc:sldMk cId="547586766" sldId="702"/>
            <ac:inkMk id="7" creationId="{4BE736E9-E1FB-CA64-B72B-EAE504FFB479}"/>
          </ac:inkMkLst>
        </pc:inkChg>
        <pc:inkChg chg="add">
          <ac:chgData name="Hitendra Sisodia" userId="4be9c58b-cc19-4efc-bc91-412831d4d91e" providerId="ADAL" clId="{E3738CA7-3C32-42A7-825D-29602E6114E2}" dt="2022-12-19T01:25:38.958" v="1616" actId="9405"/>
          <ac:inkMkLst>
            <pc:docMk/>
            <pc:sldMk cId="547586766" sldId="702"/>
            <ac:inkMk id="8" creationId="{15842036-B2C5-8C14-3BE5-F3AE0A0AC21D}"/>
          </ac:inkMkLst>
        </pc:inkChg>
        <pc:inkChg chg="add">
          <ac:chgData name="Hitendra Sisodia" userId="4be9c58b-cc19-4efc-bc91-412831d4d91e" providerId="ADAL" clId="{E3738CA7-3C32-42A7-825D-29602E6114E2}" dt="2022-12-19T01:25:40.665" v="1617" actId="9405"/>
          <ac:inkMkLst>
            <pc:docMk/>
            <pc:sldMk cId="547586766" sldId="702"/>
            <ac:inkMk id="9" creationId="{30F9667B-96E5-D213-556F-51116BB70230}"/>
          </ac:inkMkLst>
        </pc:inkChg>
        <pc:inkChg chg="add">
          <ac:chgData name="Hitendra Sisodia" userId="4be9c58b-cc19-4efc-bc91-412831d4d91e" providerId="ADAL" clId="{E3738CA7-3C32-42A7-825D-29602E6114E2}" dt="2022-12-19T01:25:41.561" v="1618" actId="9405"/>
          <ac:inkMkLst>
            <pc:docMk/>
            <pc:sldMk cId="547586766" sldId="702"/>
            <ac:inkMk id="10" creationId="{321B678E-860C-C088-60DC-D2029AE32F58}"/>
          </ac:inkMkLst>
        </pc:inkChg>
        <pc:inkChg chg="add mod">
          <ac:chgData name="Hitendra Sisodia" userId="4be9c58b-cc19-4efc-bc91-412831d4d91e" providerId="ADAL" clId="{E3738CA7-3C32-42A7-825D-29602E6114E2}" dt="2022-12-19T01:25:44.508" v="1621"/>
          <ac:inkMkLst>
            <pc:docMk/>
            <pc:sldMk cId="547586766" sldId="702"/>
            <ac:inkMk id="11" creationId="{E6DD18B5-E83B-3470-9234-6D4243123726}"/>
          </ac:inkMkLst>
        </pc:inkChg>
        <pc:inkChg chg="add mod">
          <ac:chgData name="Hitendra Sisodia" userId="4be9c58b-cc19-4efc-bc91-412831d4d91e" providerId="ADAL" clId="{E3738CA7-3C32-42A7-825D-29602E6114E2}" dt="2022-12-19T01:25:44.508" v="1621"/>
          <ac:inkMkLst>
            <pc:docMk/>
            <pc:sldMk cId="547586766" sldId="702"/>
            <ac:inkMk id="12" creationId="{81624E61-2221-0E51-9472-D835B7BDEA67}"/>
          </ac:inkMkLst>
        </pc:inkChg>
        <pc:inkChg chg="add">
          <ac:chgData name="Hitendra Sisodia" userId="4be9c58b-cc19-4efc-bc91-412831d4d91e" providerId="ADAL" clId="{E3738CA7-3C32-42A7-825D-29602E6114E2}" dt="2022-12-19T01:25:45.086" v="1622" actId="9405"/>
          <ac:inkMkLst>
            <pc:docMk/>
            <pc:sldMk cId="547586766" sldId="702"/>
            <ac:inkMk id="14" creationId="{F0B9CAF6-BF15-3BC2-CE5F-899927DAC6C1}"/>
          </ac:inkMkLst>
        </pc:inkChg>
        <pc:inkChg chg="add">
          <ac:chgData name="Hitendra Sisodia" userId="4be9c58b-cc19-4efc-bc91-412831d4d91e" providerId="ADAL" clId="{E3738CA7-3C32-42A7-825D-29602E6114E2}" dt="2022-12-19T01:25:45.996" v="1623" actId="9405"/>
          <ac:inkMkLst>
            <pc:docMk/>
            <pc:sldMk cId="547586766" sldId="702"/>
            <ac:inkMk id="15" creationId="{752A667F-37B7-F808-6148-84F36E7C2D78}"/>
          </ac:inkMkLst>
        </pc:inkChg>
        <pc:inkChg chg="add">
          <ac:chgData name="Hitendra Sisodia" userId="4be9c58b-cc19-4efc-bc91-412831d4d91e" providerId="ADAL" clId="{E3738CA7-3C32-42A7-825D-29602E6114E2}" dt="2022-12-19T01:25:48.325" v="1624" actId="9405"/>
          <ac:inkMkLst>
            <pc:docMk/>
            <pc:sldMk cId="547586766" sldId="702"/>
            <ac:inkMk id="16" creationId="{A02FBA27-6934-8196-AF89-7643C4F54F79}"/>
          </ac:inkMkLst>
        </pc:inkChg>
        <pc:inkChg chg="add">
          <ac:chgData name="Hitendra Sisodia" userId="4be9c58b-cc19-4efc-bc91-412831d4d91e" providerId="ADAL" clId="{E3738CA7-3C32-42A7-825D-29602E6114E2}" dt="2022-12-19T01:25:49.423" v="1625" actId="9405"/>
          <ac:inkMkLst>
            <pc:docMk/>
            <pc:sldMk cId="547586766" sldId="702"/>
            <ac:inkMk id="17" creationId="{ED46D59A-6F69-3C64-FC61-BB42F7AAC88D}"/>
          </ac:inkMkLst>
        </pc:inkChg>
      </pc:sldChg>
      <pc:sldChg chg="addSp delSp modSp mod">
        <pc:chgData name="Hitendra Sisodia" userId="4be9c58b-cc19-4efc-bc91-412831d4d91e" providerId="ADAL" clId="{E3738CA7-3C32-42A7-825D-29602E6114E2}" dt="2022-12-19T01:24:31.431" v="1605" actId="9405"/>
        <pc:sldMkLst>
          <pc:docMk/>
          <pc:sldMk cId="1114059768" sldId="703"/>
        </pc:sldMkLst>
        <pc:spChg chg="mod">
          <ac:chgData name="Hitendra Sisodia" userId="4be9c58b-cc19-4efc-bc91-412831d4d91e" providerId="ADAL" clId="{E3738CA7-3C32-42A7-825D-29602E6114E2}" dt="2022-12-17T17:20:17.472" v="1261" actId="20577"/>
          <ac:spMkLst>
            <pc:docMk/>
            <pc:sldMk cId="1114059768" sldId="703"/>
            <ac:spMk id="11268" creationId="{00000000-0000-0000-0000-000000000000}"/>
          </ac:spMkLst>
        </pc:spChg>
        <pc:grpChg chg="mod">
          <ac:chgData name="Hitendra Sisodia" userId="4be9c58b-cc19-4efc-bc91-412831d4d91e" providerId="ADAL" clId="{E3738CA7-3C32-42A7-825D-29602E6114E2}" dt="2022-12-19T01:13:54.356" v="1598"/>
          <ac:grpSpMkLst>
            <pc:docMk/>
            <pc:sldMk cId="1114059768" sldId="703"/>
            <ac:grpSpMk id="9" creationId="{F9A8D831-6F1D-55AA-01F0-4306CA8D2DAA}"/>
          </ac:grpSpMkLst>
        </pc:grpChg>
        <pc:grpChg chg="mod">
          <ac:chgData name="Hitendra Sisodia" userId="4be9c58b-cc19-4efc-bc91-412831d4d91e" providerId="ADAL" clId="{E3738CA7-3C32-42A7-825D-29602E6114E2}" dt="2022-12-19T01:23:33.443" v="1602"/>
          <ac:grpSpMkLst>
            <pc:docMk/>
            <pc:sldMk cId="1114059768" sldId="703"/>
            <ac:grpSpMk id="20" creationId="{DC442E82-A80E-08A0-0FA7-7DE006339296}"/>
          </ac:grpSpMkLst>
        </pc:grpChg>
        <pc:grpChg chg="del mod">
          <ac:chgData name="Hitendra Sisodia" userId="4be9c58b-cc19-4efc-bc91-412831d4d91e" providerId="ADAL" clId="{E3738CA7-3C32-42A7-825D-29602E6114E2}" dt="2022-12-19T01:13:32.551" v="1580"/>
          <ac:grpSpMkLst>
            <pc:docMk/>
            <pc:sldMk cId="1114059768" sldId="703"/>
            <ac:grpSpMk id="35" creationId="{BBF44361-FE99-72A4-E49A-49ACE31B297F}"/>
          </ac:grpSpMkLst>
        </pc:grpChg>
        <pc:inkChg chg="add">
          <ac:chgData name="Hitendra Sisodia" userId="4be9c58b-cc19-4efc-bc91-412831d4d91e" providerId="ADAL" clId="{E3738CA7-3C32-42A7-825D-29602E6114E2}" dt="2022-12-17T17:07:55.402" v="1227" actId="9405"/>
          <ac:inkMkLst>
            <pc:docMk/>
            <pc:sldMk cId="1114059768" sldId="703"/>
            <ac:inkMk id="2" creationId="{90FD2F95-12A8-E01D-C61F-3A80EFEE984C}"/>
          </ac:inkMkLst>
        </pc:inkChg>
        <pc:inkChg chg="add">
          <ac:chgData name="Hitendra Sisodia" userId="4be9c58b-cc19-4efc-bc91-412831d4d91e" providerId="ADAL" clId="{E3738CA7-3C32-42A7-825D-29602E6114E2}" dt="2022-12-19T01:13:34.833" v="1592" actId="9405"/>
          <ac:inkMkLst>
            <pc:docMk/>
            <pc:sldMk cId="1114059768" sldId="703"/>
            <ac:inkMk id="3" creationId="{C94044DD-545B-A763-1FEA-A20EDF9691E7}"/>
          </ac:inkMkLst>
        </pc:inkChg>
        <pc:inkChg chg="add del">
          <ac:chgData name="Hitendra Sisodia" userId="4be9c58b-cc19-4efc-bc91-412831d4d91e" providerId="ADAL" clId="{E3738CA7-3C32-42A7-825D-29602E6114E2}" dt="2022-12-17T17:09:13.923" v="1240"/>
          <ac:inkMkLst>
            <pc:docMk/>
            <pc:sldMk cId="1114059768" sldId="703"/>
            <ac:inkMk id="3" creationId="{FD71B764-C242-9E74-F475-6E4A054579E7}"/>
          </ac:inkMkLst>
        </pc:inkChg>
        <pc:inkChg chg="add del">
          <ac:chgData name="Hitendra Sisodia" userId="4be9c58b-cc19-4efc-bc91-412831d4d91e" providerId="ADAL" clId="{E3738CA7-3C32-42A7-825D-29602E6114E2}" dt="2022-12-17T17:09:13.923" v="1245"/>
          <ac:inkMkLst>
            <pc:docMk/>
            <pc:sldMk cId="1114059768" sldId="703"/>
            <ac:inkMk id="4" creationId="{9155DBF8-B464-6DCC-BD94-004EC4A32B91}"/>
          </ac:inkMkLst>
        </pc:inkChg>
        <pc:inkChg chg="add">
          <ac:chgData name="Hitendra Sisodia" userId="4be9c58b-cc19-4efc-bc91-412831d4d91e" providerId="ADAL" clId="{E3738CA7-3C32-42A7-825D-29602E6114E2}" dt="2022-12-19T01:13:36.917" v="1593" actId="9405"/>
          <ac:inkMkLst>
            <pc:docMk/>
            <pc:sldMk cId="1114059768" sldId="703"/>
            <ac:inkMk id="4" creationId="{AE9183AF-EB80-E64B-A6A4-CBECAD2D1638}"/>
          </ac:inkMkLst>
        </pc:inkChg>
        <pc:inkChg chg="add">
          <ac:chgData name="Hitendra Sisodia" userId="4be9c58b-cc19-4efc-bc91-412831d4d91e" providerId="ADAL" clId="{E3738CA7-3C32-42A7-825D-29602E6114E2}" dt="2022-12-19T01:13:39.968" v="1594" actId="9405"/>
          <ac:inkMkLst>
            <pc:docMk/>
            <pc:sldMk cId="1114059768" sldId="703"/>
            <ac:inkMk id="5" creationId="{9DF9B62F-4020-E005-E6B2-15531DCFBD33}"/>
          </ac:inkMkLst>
        </pc:inkChg>
        <pc:inkChg chg="add del">
          <ac:chgData name="Hitendra Sisodia" userId="4be9c58b-cc19-4efc-bc91-412831d4d91e" providerId="ADAL" clId="{E3738CA7-3C32-42A7-825D-29602E6114E2}" dt="2022-12-17T17:09:13.923" v="1241"/>
          <ac:inkMkLst>
            <pc:docMk/>
            <pc:sldMk cId="1114059768" sldId="703"/>
            <ac:inkMk id="5" creationId="{F8819834-26DB-D6D9-2C97-FA034C4CFC01}"/>
          </ac:inkMkLst>
        </pc:inkChg>
        <pc:inkChg chg="add del">
          <ac:chgData name="Hitendra Sisodia" userId="4be9c58b-cc19-4efc-bc91-412831d4d91e" providerId="ADAL" clId="{E3738CA7-3C32-42A7-825D-29602E6114E2}" dt="2022-12-17T17:09:13.923" v="1244"/>
          <ac:inkMkLst>
            <pc:docMk/>
            <pc:sldMk cId="1114059768" sldId="703"/>
            <ac:inkMk id="6" creationId="{242DDDA7-42B1-FC28-1719-60C115E0F332}"/>
          </ac:inkMkLst>
        </pc:inkChg>
        <pc:inkChg chg="add">
          <ac:chgData name="Hitendra Sisodia" userId="4be9c58b-cc19-4efc-bc91-412831d4d91e" providerId="ADAL" clId="{E3738CA7-3C32-42A7-825D-29602E6114E2}" dt="2022-12-19T01:13:41.535" v="1595" actId="9405"/>
          <ac:inkMkLst>
            <pc:docMk/>
            <pc:sldMk cId="1114059768" sldId="703"/>
            <ac:inkMk id="6" creationId="{2AADF134-D14C-D495-B4A0-22C2076CD989}"/>
          </ac:inkMkLst>
        </pc:inkChg>
        <pc:inkChg chg="add mod">
          <ac:chgData name="Hitendra Sisodia" userId="4be9c58b-cc19-4efc-bc91-412831d4d91e" providerId="ADAL" clId="{E3738CA7-3C32-42A7-825D-29602E6114E2}" dt="2022-12-19T01:13:54.356" v="1598"/>
          <ac:inkMkLst>
            <pc:docMk/>
            <pc:sldMk cId="1114059768" sldId="703"/>
            <ac:inkMk id="7" creationId="{281994C3-1CF3-752F-4DBE-BE0CA853CFE7}"/>
          </ac:inkMkLst>
        </pc:inkChg>
        <pc:inkChg chg="add del">
          <ac:chgData name="Hitendra Sisodia" userId="4be9c58b-cc19-4efc-bc91-412831d4d91e" providerId="ADAL" clId="{E3738CA7-3C32-42A7-825D-29602E6114E2}" dt="2022-12-17T17:09:13.923" v="1242"/>
          <ac:inkMkLst>
            <pc:docMk/>
            <pc:sldMk cId="1114059768" sldId="703"/>
            <ac:inkMk id="7" creationId="{76BDFCFB-47A0-2CAA-B150-F91FF93D9685}"/>
          </ac:inkMkLst>
        </pc:inkChg>
        <pc:inkChg chg="add del">
          <ac:chgData name="Hitendra Sisodia" userId="4be9c58b-cc19-4efc-bc91-412831d4d91e" providerId="ADAL" clId="{E3738CA7-3C32-42A7-825D-29602E6114E2}" dt="2022-12-17T17:09:13.923" v="1237"/>
          <ac:inkMkLst>
            <pc:docMk/>
            <pc:sldMk cId="1114059768" sldId="703"/>
            <ac:inkMk id="8" creationId="{1390A7FB-212C-2FF2-7FF4-C1A2ED12164D}"/>
          </ac:inkMkLst>
        </pc:inkChg>
        <pc:inkChg chg="add mod">
          <ac:chgData name="Hitendra Sisodia" userId="4be9c58b-cc19-4efc-bc91-412831d4d91e" providerId="ADAL" clId="{E3738CA7-3C32-42A7-825D-29602E6114E2}" dt="2022-12-19T01:13:54.356" v="1598"/>
          <ac:inkMkLst>
            <pc:docMk/>
            <pc:sldMk cId="1114059768" sldId="703"/>
            <ac:inkMk id="8" creationId="{A4030BA8-3D86-DF7F-E09A-8FB713E50B30}"/>
          </ac:inkMkLst>
        </pc:inkChg>
        <pc:inkChg chg="add del">
          <ac:chgData name="Hitendra Sisodia" userId="4be9c58b-cc19-4efc-bc91-412831d4d91e" providerId="ADAL" clId="{E3738CA7-3C32-42A7-825D-29602E6114E2}" dt="2022-12-17T17:09:13.923" v="1238"/>
          <ac:inkMkLst>
            <pc:docMk/>
            <pc:sldMk cId="1114059768" sldId="703"/>
            <ac:inkMk id="9" creationId="{8E8B5282-EB81-8046-C20E-C3BEF126BF35}"/>
          </ac:inkMkLst>
        </pc:inkChg>
        <pc:inkChg chg="add mod">
          <ac:chgData name="Hitendra Sisodia" userId="4be9c58b-cc19-4efc-bc91-412831d4d91e" providerId="ADAL" clId="{E3738CA7-3C32-42A7-825D-29602E6114E2}" dt="2022-12-19T01:23:33.443" v="1602"/>
          <ac:inkMkLst>
            <pc:docMk/>
            <pc:sldMk cId="1114059768" sldId="703"/>
            <ac:inkMk id="10" creationId="{506178B3-E596-61B8-F7D5-54C3151A8FA6}"/>
          </ac:inkMkLst>
        </pc:inkChg>
        <pc:inkChg chg="add del">
          <ac:chgData name="Hitendra Sisodia" userId="4be9c58b-cc19-4efc-bc91-412831d4d91e" providerId="ADAL" clId="{E3738CA7-3C32-42A7-825D-29602E6114E2}" dt="2022-12-17T17:09:13.923" v="1243"/>
          <ac:inkMkLst>
            <pc:docMk/>
            <pc:sldMk cId="1114059768" sldId="703"/>
            <ac:inkMk id="10" creationId="{F5597000-3CF1-24DC-9B24-E82986816F4A}"/>
          </ac:inkMkLst>
        </pc:inkChg>
        <pc:inkChg chg="add mod">
          <ac:chgData name="Hitendra Sisodia" userId="4be9c58b-cc19-4efc-bc91-412831d4d91e" providerId="ADAL" clId="{E3738CA7-3C32-42A7-825D-29602E6114E2}" dt="2022-12-19T01:23:33.443" v="1602"/>
          <ac:inkMkLst>
            <pc:docMk/>
            <pc:sldMk cId="1114059768" sldId="703"/>
            <ac:inkMk id="11" creationId="{645D2F92-AFD9-719A-A6A1-B96B039A3959}"/>
          </ac:inkMkLst>
        </pc:inkChg>
        <pc:inkChg chg="add del">
          <ac:chgData name="Hitendra Sisodia" userId="4be9c58b-cc19-4efc-bc91-412831d4d91e" providerId="ADAL" clId="{E3738CA7-3C32-42A7-825D-29602E6114E2}" dt="2022-12-17T17:09:13.923" v="1239"/>
          <ac:inkMkLst>
            <pc:docMk/>
            <pc:sldMk cId="1114059768" sldId="703"/>
            <ac:inkMk id="11" creationId="{A5A6388A-0EAC-6F76-7889-D9E00131B139}"/>
          </ac:inkMkLst>
        </pc:inkChg>
        <pc:inkChg chg="add del">
          <ac:chgData name="Hitendra Sisodia" userId="4be9c58b-cc19-4efc-bc91-412831d4d91e" providerId="ADAL" clId="{E3738CA7-3C32-42A7-825D-29602E6114E2}" dt="2022-12-19T01:13:32.551" v="1586"/>
          <ac:inkMkLst>
            <pc:docMk/>
            <pc:sldMk cId="1114059768" sldId="703"/>
            <ac:inkMk id="12" creationId="{1140F822-FC1C-0077-29C6-5B153F43E4FB}"/>
          </ac:inkMkLst>
        </pc:inkChg>
        <pc:inkChg chg="add del">
          <ac:chgData name="Hitendra Sisodia" userId="4be9c58b-cc19-4efc-bc91-412831d4d91e" providerId="ADAL" clId="{E3738CA7-3C32-42A7-825D-29602E6114E2}" dt="2022-12-19T01:13:32.551" v="1590"/>
          <ac:inkMkLst>
            <pc:docMk/>
            <pc:sldMk cId="1114059768" sldId="703"/>
            <ac:inkMk id="13" creationId="{380F6715-CCE0-C019-E503-1BD34096918D}"/>
          </ac:inkMkLst>
        </pc:inkChg>
        <pc:inkChg chg="add del">
          <ac:chgData name="Hitendra Sisodia" userId="4be9c58b-cc19-4efc-bc91-412831d4d91e" providerId="ADAL" clId="{E3738CA7-3C32-42A7-825D-29602E6114E2}" dt="2022-12-19T01:13:32.551" v="1577"/>
          <ac:inkMkLst>
            <pc:docMk/>
            <pc:sldMk cId="1114059768" sldId="703"/>
            <ac:inkMk id="14" creationId="{19CE5311-8AD8-3E34-126C-040FF1295BD2}"/>
          </ac:inkMkLst>
        </pc:inkChg>
        <pc:inkChg chg="add del">
          <ac:chgData name="Hitendra Sisodia" userId="4be9c58b-cc19-4efc-bc91-412831d4d91e" providerId="ADAL" clId="{E3738CA7-3C32-42A7-825D-29602E6114E2}" dt="2022-12-19T01:13:32.551" v="1584"/>
          <ac:inkMkLst>
            <pc:docMk/>
            <pc:sldMk cId="1114059768" sldId="703"/>
            <ac:inkMk id="15" creationId="{95F5FC44-AC02-6405-17F7-34FD9B19040E}"/>
          </ac:inkMkLst>
        </pc:inkChg>
        <pc:inkChg chg="add del">
          <ac:chgData name="Hitendra Sisodia" userId="4be9c58b-cc19-4efc-bc91-412831d4d91e" providerId="ADAL" clId="{E3738CA7-3C32-42A7-825D-29602E6114E2}" dt="2022-12-19T01:13:32.551" v="1581"/>
          <ac:inkMkLst>
            <pc:docMk/>
            <pc:sldMk cId="1114059768" sldId="703"/>
            <ac:inkMk id="16" creationId="{B77F76E5-048D-98D0-BAB6-5347024FC592}"/>
          </ac:inkMkLst>
        </pc:inkChg>
        <pc:inkChg chg="add del">
          <ac:chgData name="Hitendra Sisodia" userId="4be9c58b-cc19-4efc-bc91-412831d4d91e" providerId="ADAL" clId="{E3738CA7-3C32-42A7-825D-29602E6114E2}" dt="2022-12-19T01:13:32.551" v="1574"/>
          <ac:inkMkLst>
            <pc:docMk/>
            <pc:sldMk cId="1114059768" sldId="703"/>
            <ac:inkMk id="17" creationId="{5DA52A06-F5A9-01C4-689E-C4AE8C138F2C}"/>
          </ac:inkMkLst>
        </pc:inkChg>
        <pc:inkChg chg="add">
          <ac:chgData name="Hitendra Sisodia" userId="4be9c58b-cc19-4efc-bc91-412831d4d91e" providerId="ADAL" clId="{E3738CA7-3C32-42A7-825D-29602E6114E2}" dt="2022-12-17T17:12:02.217" v="1252" actId="9405"/>
          <ac:inkMkLst>
            <pc:docMk/>
            <pc:sldMk cId="1114059768" sldId="703"/>
            <ac:inkMk id="18" creationId="{F4A6D331-F547-5153-7F91-03C539D6A368}"/>
          </ac:inkMkLst>
        </pc:inkChg>
        <pc:inkChg chg="add">
          <ac:chgData name="Hitendra Sisodia" userId="4be9c58b-cc19-4efc-bc91-412831d4d91e" providerId="ADAL" clId="{E3738CA7-3C32-42A7-825D-29602E6114E2}" dt="2022-12-19T01:23:32.489" v="1601" actId="9405"/>
          <ac:inkMkLst>
            <pc:docMk/>
            <pc:sldMk cId="1114059768" sldId="703"/>
            <ac:inkMk id="19" creationId="{08F24235-36C0-F78E-266D-2C56AD7AA4CD}"/>
          </ac:inkMkLst>
        </pc:inkChg>
        <pc:inkChg chg="add del">
          <ac:chgData name="Hitendra Sisodia" userId="4be9c58b-cc19-4efc-bc91-412831d4d91e" providerId="ADAL" clId="{E3738CA7-3C32-42A7-825D-29602E6114E2}" dt="2022-12-17T17:20:26.125" v="1265"/>
          <ac:inkMkLst>
            <pc:docMk/>
            <pc:sldMk cId="1114059768" sldId="703"/>
            <ac:inkMk id="19" creationId="{A3BB04D6-9B97-474E-589B-29D30620025D}"/>
          </ac:inkMkLst>
        </pc:inkChg>
        <pc:inkChg chg="add del">
          <ac:chgData name="Hitendra Sisodia" userId="4be9c58b-cc19-4efc-bc91-412831d4d91e" providerId="ADAL" clId="{E3738CA7-3C32-42A7-825D-29602E6114E2}" dt="2022-12-17T17:20:26.125" v="1266"/>
          <ac:inkMkLst>
            <pc:docMk/>
            <pc:sldMk cId="1114059768" sldId="703"/>
            <ac:inkMk id="20" creationId="{6C35875B-3F96-8D06-E35A-69573B2BD743}"/>
          </ac:inkMkLst>
        </pc:inkChg>
        <pc:inkChg chg="add">
          <ac:chgData name="Hitendra Sisodia" userId="4be9c58b-cc19-4efc-bc91-412831d4d91e" providerId="ADAL" clId="{E3738CA7-3C32-42A7-825D-29602E6114E2}" dt="2022-12-17T17:14:11.498" v="1256" actId="9405"/>
          <ac:inkMkLst>
            <pc:docMk/>
            <pc:sldMk cId="1114059768" sldId="703"/>
            <ac:inkMk id="21" creationId="{7C70588E-2D81-7E48-729E-66221C04133C}"/>
          </ac:inkMkLst>
        </pc:inkChg>
        <pc:inkChg chg="add">
          <ac:chgData name="Hitendra Sisodia" userId="4be9c58b-cc19-4efc-bc91-412831d4d91e" providerId="ADAL" clId="{E3738CA7-3C32-42A7-825D-29602E6114E2}" dt="2022-12-19T01:23:39.347" v="1603" actId="9405"/>
          <ac:inkMkLst>
            <pc:docMk/>
            <pc:sldMk cId="1114059768" sldId="703"/>
            <ac:inkMk id="22" creationId="{5BC45C28-7B60-3D41-C33C-D37074A66913}"/>
          </ac:inkMkLst>
        </pc:inkChg>
        <pc:inkChg chg="add del">
          <ac:chgData name="Hitendra Sisodia" userId="4be9c58b-cc19-4efc-bc91-412831d4d91e" providerId="ADAL" clId="{E3738CA7-3C32-42A7-825D-29602E6114E2}" dt="2022-12-17T17:20:23.747" v="1262"/>
          <ac:inkMkLst>
            <pc:docMk/>
            <pc:sldMk cId="1114059768" sldId="703"/>
            <ac:inkMk id="22" creationId="{B48415B7-8751-4E73-0F32-C5AD58E69090}"/>
          </ac:inkMkLst>
        </pc:inkChg>
        <pc:inkChg chg="add del">
          <ac:chgData name="Hitendra Sisodia" userId="4be9c58b-cc19-4efc-bc91-412831d4d91e" providerId="ADAL" clId="{E3738CA7-3C32-42A7-825D-29602E6114E2}" dt="2022-12-17T17:20:23.747" v="1264"/>
          <ac:inkMkLst>
            <pc:docMk/>
            <pc:sldMk cId="1114059768" sldId="703"/>
            <ac:inkMk id="23" creationId="{6C82487C-AD87-C15E-8E8B-55D6055AC067}"/>
          </ac:inkMkLst>
        </pc:inkChg>
        <pc:inkChg chg="add">
          <ac:chgData name="Hitendra Sisodia" userId="4be9c58b-cc19-4efc-bc91-412831d4d91e" providerId="ADAL" clId="{E3738CA7-3C32-42A7-825D-29602E6114E2}" dt="2022-12-19T01:23:41.206" v="1604" actId="9405"/>
          <ac:inkMkLst>
            <pc:docMk/>
            <pc:sldMk cId="1114059768" sldId="703"/>
            <ac:inkMk id="23" creationId="{EE3D04A9-8C49-45CC-DBA6-90BA55B95735}"/>
          </ac:inkMkLst>
        </pc:inkChg>
        <pc:inkChg chg="add del">
          <ac:chgData name="Hitendra Sisodia" userId="4be9c58b-cc19-4efc-bc91-412831d4d91e" providerId="ADAL" clId="{E3738CA7-3C32-42A7-825D-29602E6114E2}" dt="2022-12-17T17:20:23.747" v="1263"/>
          <ac:inkMkLst>
            <pc:docMk/>
            <pc:sldMk cId="1114059768" sldId="703"/>
            <ac:inkMk id="24" creationId="{A0169F44-D356-2AA1-79E5-1A875CEBF1FE}"/>
          </ac:inkMkLst>
        </pc:inkChg>
        <pc:inkChg chg="add">
          <ac:chgData name="Hitendra Sisodia" userId="4be9c58b-cc19-4efc-bc91-412831d4d91e" providerId="ADAL" clId="{E3738CA7-3C32-42A7-825D-29602E6114E2}" dt="2022-12-19T01:24:31.431" v="1605" actId="9405"/>
          <ac:inkMkLst>
            <pc:docMk/>
            <pc:sldMk cId="1114059768" sldId="703"/>
            <ac:inkMk id="24" creationId="{E8904723-BDED-FA95-35B4-5B16D32CF7DC}"/>
          </ac:inkMkLst>
        </pc:inkChg>
        <pc:inkChg chg="add">
          <ac:chgData name="Hitendra Sisodia" userId="4be9c58b-cc19-4efc-bc91-412831d4d91e" providerId="ADAL" clId="{E3738CA7-3C32-42A7-825D-29602E6114E2}" dt="2022-12-17T17:20:12.243" v="1260" actId="9405"/>
          <ac:inkMkLst>
            <pc:docMk/>
            <pc:sldMk cId="1114059768" sldId="703"/>
            <ac:inkMk id="25" creationId="{1112C25E-73D4-C1D6-5D37-C4C74968F9BB}"/>
          </ac:inkMkLst>
        </pc:inkChg>
        <pc:inkChg chg="add del">
          <ac:chgData name="Hitendra Sisodia" userId="4be9c58b-cc19-4efc-bc91-412831d4d91e" providerId="ADAL" clId="{E3738CA7-3C32-42A7-825D-29602E6114E2}" dt="2022-12-19T01:13:32.551" v="1591"/>
          <ac:inkMkLst>
            <pc:docMk/>
            <pc:sldMk cId="1114059768" sldId="703"/>
            <ac:inkMk id="26" creationId="{94A28E8F-9936-7B3E-D63F-241B9E2214D4}"/>
          </ac:inkMkLst>
        </pc:inkChg>
        <pc:inkChg chg="add del">
          <ac:chgData name="Hitendra Sisodia" userId="4be9c58b-cc19-4efc-bc91-412831d4d91e" providerId="ADAL" clId="{E3738CA7-3C32-42A7-825D-29602E6114E2}" dt="2022-12-19T01:13:32.551" v="1573"/>
          <ac:inkMkLst>
            <pc:docMk/>
            <pc:sldMk cId="1114059768" sldId="703"/>
            <ac:inkMk id="27" creationId="{5AB62B49-385B-149D-1B95-A54F4916A5DE}"/>
          </ac:inkMkLst>
        </pc:inkChg>
        <pc:inkChg chg="add del">
          <ac:chgData name="Hitendra Sisodia" userId="4be9c58b-cc19-4efc-bc91-412831d4d91e" providerId="ADAL" clId="{E3738CA7-3C32-42A7-825D-29602E6114E2}" dt="2022-12-19T01:13:32.551" v="1588"/>
          <ac:inkMkLst>
            <pc:docMk/>
            <pc:sldMk cId="1114059768" sldId="703"/>
            <ac:inkMk id="28" creationId="{F3990E64-8CDC-4FE0-5170-368E1F651790}"/>
          </ac:inkMkLst>
        </pc:inkChg>
        <pc:inkChg chg="add del">
          <ac:chgData name="Hitendra Sisodia" userId="4be9c58b-cc19-4efc-bc91-412831d4d91e" providerId="ADAL" clId="{E3738CA7-3C32-42A7-825D-29602E6114E2}" dt="2022-12-19T01:13:32.551" v="1587"/>
          <ac:inkMkLst>
            <pc:docMk/>
            <pc:sldMk cId="1114059768" sldId="703"/>
            <ac:inkMk id="29" creationId="{9698E3CC-DB3C-1049-9010-D0026B2DEA23}"/>
          </ac:inkMkLst>
        </pc:inkChg>
        <pc:inkChg chg="add del">
          <ac:chgData name="Hitendra Sisodia" userId="4be9c58b-cc19-4efc-bc91-412831d4d91e" providerId="ADAL" clId="{E3738CA7-3C32-42A7-825D-29602E6114E2}" dt="2022-12-19T01:13:32.551" v="1579"/>
          <ac:inkMkLst>
            <pc:docMk/>
            <pc:sldMk cId="1114059768" sldId="703"/>
            <ac:inkMk id="30" creationId="{363C0E2B-6109-4BC2-3F36-D66FADEBCB76}"/>
          </ac:inkMkLst>
        </pc:inkChg>
        <pc:inkChg chg="add del mod">
          <ac:chgData name="Hitendra Sisodia" userId="4be9c58b-cc19-4efc-bc91-412831d4d91e" providerId="ADAL" clId="{E3738CA7-3C32-42A7-825D-29602E6114E2}" dt="2022-12-19T01:13:32.551" v="1580"/>
          <ac:inkMkLst>
            <pc:docMk/>
            <pc:sldMk cId="1114059768" sldId="703"/>
            <ac:inkMk id="31" creationId="{A9654140-11C2-E17B-2869-F672C929D92A}"/>
          </ac:inkMkLst>
        </pc:inkChg>
        <pc:inkChg chg="add del mod">
          <ac:chgData name="Hitendra Sisodia" userId="4be9c58b-cc19-4efc-bc91-412831d4d91e" providerId="ADAL" clId="{E3738CA7-3C32-42A7-825D-29602E6114E2}" dt="2022-12-19T01:13:32.551" v="1575"/>
          <ac:inkMkLst>
            <pc:docMk/>
            <pc:sldMk cId="1114059768" sldId="703"/>
            <ac:inkMk id="32" creationId="{33A3DC59-4F49-F760-D1DE-AFE7C27C3B26}"/>
          </ac:inkMkLst>
        </pc:inkChg>
        <pc:inkChg chg="add del mod">
          <ac:chgData name="Hitendra Sisodia" userId="4be9c58b-cc19-4efc-bc91-412831d4d91e" providerId="ADAL" clId="{E3738CA7-3C32-42A7-825D-29602E6114E2}" dt="2022-12-19T01:13:32.551" v="1582"/>
          <ac:inkMkLst>
            <pc:docMk/>
            <pc:sldMk cId="1114059768" sldId="703"/>
            <ac:inkMk id="33" creationId="{E10ECA01-39D3-2AD0-F792-934FF53B7797}"/>
          </ac:inkMkLst>
        </pc:inkChg>
        <pc:inkChg chg="add del">
          <ac:chgData name="Hitendra Sisodia" userId="4be9c58b-cc19-4efc-bc91-412831d4d91e" providerId="ADAL" clId="{E3738CA7-3C32-42A7-825D-29602E6114E2}" dt="2022-12-19T01:13:32.551" v="1589"/>
          <ac:inkMkLst>
            <pc:docMk/>
            <pc:sldMk cId="1114059768" sldId="703"/>
            <ac:inkMk id="34" creationId="{0B92A2F0-139E-7843-51D8-C31E451C7124}"/>
          </ac:inkMkLst>
        </pc:inkChg>
        <pc:inkChg chg="add del">
          <ac:chgData name="Hitendra Sisodia" userId="4be9c58b-cc19-4efc-bc91-412831d4d91e" providerId="ADAL" clId="{E3738CA7-3C32-42A7-825D-29602E6114E2}" dt="2022-12-19T01:13:32.551" v="1583"/>
          <ac:inkMkLst>
            <pc:docMk/>
            <pc:sldMk cId="1114059768" sldId="703"/>
            <ac:inkMk id="36" creationId="{759816B1-0B97-371D-ADCB-232916B494C2}"/>
          </ac:inkMkLst>
        </pc:inkChg>
        <pc:inkChg chg="add del">
          <ac:chgData name="Hitendra Sisodia" userId="4be9c58b-cc19-4efc-bc91-412831d4d91e" providerId="ADAL" clId="{E3738CA7-3C32-42A7-825D-29602E6114E2}" dt="2022-12-19T01:13:32.551" v="1576"/>
          <ac:inkMkLst>
            <pc:docMk/>
            <pc:sldMk cId="1114059768" sldId="703"/>
            <ac:inkMk id="37" creationId="{84802EC2-D7B0-7393-C9F6-D54C17EEBD33}"/>
          </ac:inkMkLst>
        </pc:inkChg>
        <pc:inkChg chg="add del">
          <ac:chgData name="Hitendra Sisodia" userId="4be9c58b-cc19-4efc-bc91-412831d4d91e" providerId="ADAL" clId="{E3738CA7-3C32-42A7-825D-29602E6114E2}" dt="2022-12-19T01:13:32.551" v="1585"/>
          <ac:inkMkLst>
            <pc:docMk/>
            <pc:sldMk cId="1114059768" sldId="703"/>
            <ac:inkMk id="38" creationId="{82F0CE2A-EE65-2910-A813-3B3A58E2DBEC}"/>
          </ac:inkMkLst>
        </pc:inkChg>
        <pc:inkChg chg="add del">
          <ac:chgData name="Hitendra Sisodia" userId="4be9c58b-cc19-4efc-bc91-412831d4d91e" providerId="ADAL" clId="{E3738CA7-3C32-42A7-825D-29602E6114E2}" dt="2022-12-19T01:13:32.551" v="1578"/>
          <ac:inkMkLst>
            <pc:docMk/>
            <pc:sldMk cId="1114059768" sldId="703"/>
            <ac:inkMk id="39" creationId="{ECCF816A-8F1D-7952-8AAE-DEFE53CCA47D}"/>
          </ac:inkMkLst>
        </pc:inkChg>
      </pc:sldChg>
      <pc:sldChg chg="addSp delSp modSp mod">
        <pc:chgData name="Hitendra Sisodia" userId="4be9c58b-cc19-4efc-bc91-412831d4d91e" providerId="ADAL" clId="{E3738CA7-3C32-42A7-825D-29602E6114E2}" dt="2022-12-19T01:58:34.476" v="1627" actId="9405"/>
        <pc:sldMkLst>
          <pc:docMk/>
          <pc:sldMk cId="1526811728" sldId="704"/>
        </pc:sldMkLst>
        <pc:spChg chg="mod">
          <ac:chgData name="Hitendra Sisodia" userId="4be9c58b-cc19-4efc-bc91-412831d4d91e" providerId="ADAL" clId="{E3738CA7-3C32-42A7-825D-29602E6114E2}" dt="2022-12-17T17:37:25.119" v="1340" actId="20577"/>
          <ac:spMkLst>
            <pc:docMk/>
            <pc:sldMk cId="1526811728" sldId="704"/>
            <ac:spMk id="11268" creationId="{00000000-0000-0000-0000-000000000000}"/>
          </ac:spMkLst>
        </pc:spChg>
        <pc:grpChg chg="mod">
          <ac:chgData name="Hitendra Sisodia" userId="4be9c58b-cc19-4efc-bc91-412831d4d91e" providerId="ADAL" clId="{E3738CA7-3C32-42A7-825D-29602E6114E2}" dt="2022-12-17T17:35:00.560" v="1335"/>
          <ac:grpSpMkLst>
            <pc:docMk/>
            <pc:sldMk cId="1526811728" sldId="704"/>
            <ac:grpSpMk id="17" creationId="{EB875108-00DA-E31E-744C-38788377B4CB}"/>
          </ac:grpSpMkLst>
        </pc:grpChg>
        <pc:grpChg chg="del mod">
          <ac:chgData name="Hitendra Sisodia" userId="4be9c58b-cc19-4efc-bc91-412831d4d91e" providerId="ADAL" clId="{E3738CA7-3C32-42A7-825D-29602E6114E2}" dt="2022-12-17T17:38:40.066" v="1348"/>
          <ac:grpSpMkLst>
            <pc:docMk/>
            <pc:sldMk cId="1526811728" sldId="704"/>
            <ac:grpSpMk id="26" creationId="{D7650124-5A0D-65C2-C186-AABFCEEC00B6}"/>
          </ac:grpSpMkLst>
        </pc:grpChg>
        <pc:grpChg chg="mod">
          <ac:chgData name="Hitendra Sisodia" userId="4be9c58b-cc19-4efc-bc91-412831d4d91e" providerId="ADAL" clId="{E3738CA7-3C32-42A7-825D-29602E6114E2}" dt="2022-12-17T17:38:40.066" v="1348"/>
          <ac:grpSpMkLst>
            <pc:docMk/>
            <pc:sldMk cId="1526811728" sldId="704"/>
            <ac:grpSpMk id="29" creationId="{6038C156-F757-6036-3A82-D8EBB372A5BC}"/>
          </ac:grpSpMkLst>
        </pc:grpChg>
        <pc:inkChg chg="add">
          <ac:chgData name="Hitendra Sisodia" userId="4be9c58b-cc19-4efc-bc91-412831d4d91e" providerId="ADAL" clId="{E3738CA7-3C32-42A7-825D-29602E6114E2}" dt="2022-12-17T17:27:02.100" v="1285" actId="9405"/>
          <ac:inkMkLst>
            <pc:docMk/>
            <pc:sldMk cId="1526811728" sldId="704"/>
            <ac:inkMk id="2" creationId="{AF5B3FED-C266-7723-22B8-524C7BEFDED0}"/>
          </ac:inkMkLst>
        </pc:inkChg>
        <pc:inkChg chg="add">
          <ac:chgData name="Hitendra Sisodia" userId="4be9c58b-cc19-4efc-bc91-412831d4d91e" providerId="ADAL" clId="{E3738CA7-3C32-42A7-825D-29602E6114E2}" dt="2022-12-17T17:27:09.863" v="1286" actId="9405"/>
          <ac:inkMkLst>
            <pc:docMk/>
            <pc:sldMk cId="1526811728" sldId="704"/>
            <ac:inkMk id="3" creationId="{7B71626F-AAAA-AA8A-4198-EA27992D6EC5}"/>
          </ac:inkMkLst>
        </pc:inkChg>
        <pc:inkChg chg="add">
          <ac:chgData name="Hitendra Sisodia" userId="4be9c58b-cc19-4efc-bc91-412831d4d91e" providerId="ADAL" clId="{E3738CA7-3C32-42A7-825D-29602E6114E2}" dt="2022-12-17T17:27:29.107" v="1287" actId="9405"/>
          <ac:inkMkLst>
            <pc:docMk/>
            <pc:sldMk cId="1526811728" sldId="704"/>
            <ac:inkMk id="4" creationId="{93C00D97-DD9C-A1D0-B02E-5B7397274840}"/>
          </ac:inkMkLst>
        </pc:inkChg>
        <pc:inkChg chg="add">
          <ac:chgData name="Hitendra Sisodia" userId="4be9c58b-cc19-4efc-bc91-412831d4d91e" providerId="ADAL" clId="{E3738CA7-3C32-42A7-825D-29602E6114E2}" dt="2022-12-17T17:27:32.597" v="1288" actId="9405"/>
          <ac:inkMkLst>
            <pc:docMk/>
            <pc:sldMk cId="1526811728" sldId="704"/>
            <ac:inkMk id="5" creationId="{3401CFD9-BA29-69FC-56F2-E65CD365EDA5}"/>
          </ac:inkMkLst>
        </pc:inkChg>
        <pc:inkChg chg="add">
          <ac:chgData name="Hitendra Sisodia" userId="4be9c58b-cc19-4efc-bc91-412831d4d91e" providerId="ADAL" clId="{E3738CA7-3C32-42A7-825D-29602E6114E2}" dt="2022-12-17T17:29:47.467" v="1289" actId="9405"/>
          <ac:inkMkLst>
            <pc:docMk/>
            <pc:sldMk cId="1526811728" sldId="704"/>
            <ac:inkMk id="6" creationId="{40538B7D-5009-747A-5429-7C03493FE53F}"/>
          </ac:inkMkLst>
        </pc:inkChg>
        <pc:inkChg chg="add">
          <ac:chgData name="Hitendra Sisodia" userId="4be9c58b-cc19-4efc-bc91-412831d4d91e" providerId="ADAL" clId="{E3738CA7-3C32-42A7-825D-29602E6114E2}" dt="2022-12-17T17:29:56.005" v="1290" actId="9405"/>
          <ac:inkMkLst>
            <pc:docMk/>
            <pc:sldMk cId="1526811728" sldId="704"/>
            <ac:inkMk id="7" creationId="{9BE7ECD6-3491-AE0F-0CF3-DFCCC7A20B4C}"/>
          </ac:inkMkLst>
        </pc:inkChg>
        <pc:inkChg chg="add del">
          <ac:chgData name="Hitendra Sisodia" userId="4be9c58b-cc19-4efc-bc91-412831d4d91e" providerId="ADAL" clId="{E3738CA7-3C32-42A7-825D-29602E6114E2}" dt="2022-12-17T17:33:16.873" v="1309"/>
          <ac:inkMkLst>
            <pc:docMk/>
            <pc:sldMk cId="1526811728" sldId="704"/>
            <ac:inkMk id="8" creationId="{93BFFA51-0C53-A33B-A8C4-562B38DD3422}"/>
          </ac:inkMkLst>
        </pc:inkChg>
        <pc:inkChg chg="add">
          <ac:chgData name="Hitendra Sisodia" userId="4be9c58b-cc19-4efc-bc91-412831d4d91e" providerId="ADAL" clId="{E3738CA7-3C32-42A7-825D-29602E6114E2}" dt="2022-12-19T01:58:28.314" v="1626" actId="9405"/>
          <ac:inkMkLst>
            <pc:docMk/>
            <pc:sldMk cId="1526811728" sldId="704"/>
            <ac:inkMk id="8" creationId="{B5A19D7E-F9B1-1B74-DE3F-7F5F7DDCE9FF}"/>
          </ac:inkMkLst>
        </pc:inkChg>
        <pc:inkChg chg="add">
          <ac:chgData name="Hitendra Sisodia" userId="4be9c58b-cc19-4efc-bc91-412831d4d91e" providerId="ADAL" clId="{E3738CA7-3C32-42A7-825D-29602E6114E2}" dt="2022-12-17T17:32:38.120" v="1302" actId="9405"/>
          <ac:inkMkLst>
            <pc:docMk/>
            <pc:sldMk cId="1526811728" sldId="704"/>
            <ac:inkMk id="9" creationId="{B584A82D-DCF2-DD52-D274-37AA268EA3C8}"/>
          </ac:inkMkLst>
        </pc:inkChg>
        <pc:inkChg chg="add">
          <ac:chgData name="Hitendra Sisodia" userId="4be9c58b-cc19-4efc-bc91-412831d4d91e" providerId="ADAL" clId="{E3738CA7-3C32-42A7-825D-29602E6114E2}" dt="2022-12-17T17:32:54.390" v="1303" actId="9405"/>
          <ac:inkMkLst>
            <pc:docMk/>
            <pc:sldMk cId="1526811728" sldId="704"/>
            <ac:inkMk id="10" creationId="{4E664DA9-8A4D-3DE5-A23D-4D3B65762145}"/>
          </ac:inkMkLst>
        </pc:inkChg>
        <pc:inkChg chg="add">
          <ac:chgData name="Hitendra Sisodia" userId="4be9c58b-cc19-4efc-bc91-412831d4d91e" providerId="ADAL" clId="{E3738CA7-3C32-42A7-825D-29602E6114E2}" dt="2022-12-19T01:58:34.476" v="1627" actId="9405"/>
          <ac:inkMkLst>
            <pc:docMk/>
            <pc:sldMk cId="1526811728" sldId="704"/>
            <ac:inkMk id="11" creationId="{3E14C94E-208D-E156-021A-06F125610C31}"/>
          </ac:inkMkLst>
        </pc:inkChg>
        <pc:inkChg chg="add del">
          <ac:chgData name="Hitendra Sisodia" userId="4be9c58b-cc19-4efc-bc91-412831d4d91e" providerId="ADAL" clId="{E3738CA7-3C32-42A7-825D-29602E6114E2}" dt="2022-12-17T17:33:16.873" v="1310"/>
          <ac:inkMkLst>
            <pc:docMk/>
            <pc:sldMk cId="1526811728" sldId="704"/>
            <ac:inkMk id="11" creationId="{4537BD62-3ACB-428D-289C-B8E991E23F7D}"/>
          </ac:inkMkLst>
        </pc:inkChg>
        <pc:inkChg chg="add del">
          <ac:chgData name="Hitendra Sisodia" userId="4be9c58b-cc19-4efc-bc91-412831d4d91e" providerId="ADAL" clId="{E3738CA7-3C32-42A7-825D-29602E6114E2}" dt="2022-12-17T17:33:16.873" v="1308"/>
          <ac:inkMkLst>
            <pc:docMk/>
            <pc:sldMk cId="1526811728" sldId="704"/>
            <ac:inkMk id="12" creationId="{F01328C0-1D21-AC65-67AA-ECCFBA3696C5}"/>
          </ac:inkMkLst>
        </pc:inkChg>
        <pc:inkChg chg="add del">
          <ac:chgData name="Hitendra Sisodia" userId="4be9c58b-cc19-4efc-bc91-412831d4d91e" providerId="ADAL" clId="{E3738CA7-3C32-42A7-825D-29602E6114E2}" dt="2022-12-17T17:33:16.873" v="1307"/>
          <ac:inkMkLst>
            <pc:docMk/>
            <pc:sldMk cId="1526811728" sldId="704"/>
            <ac:inkMk id="13" creationId="{A2006105-DC02-B079-E2A3-44973EDD036A}"/>
          </ac:inkMkLst>
        </pc:inkChg>
        <pc:inkChg chg="add">
          <ac:chgData name="Hitendra Sisodia" userId="4be9c58b-cc19-4efc-bc91-412831d4d91e" providerId="ADAL" clId="{E3738CA7-3C32-42A7-825D-29602E6114E2}" dt="2022-12-17T17:34:52.263" v="1332" actId="9405"/>
          <ac:inkMkLst>
            <pc:docMk/>
            <pc:sldMk cId="1526811728" sldId="704"/>
            <ac:inkMk id="14" creationId="{B1020597-5018-D28B-F9D5-3EEF9BA2991A}"/>
          </ac:inkMkLst>
        </pc:inkChg>
        <pc:inkChg chg="add mod">
          <ac:chgData name="Hitendra Sisodia" userId="4be9c58b-cc19-4efc-bc91-412831d4d91e" providerId="ADAL" clId="{E3738CA7-3C32-42A7-825D-29602E6114E2}" dt="2022-12-17T17:35:00.560" v="1335"/>
          <ac:inkMkLst>
            <pc:docMk/>
            <pc:sldMk cId="1526811728" sldId="704"/>
            <ac:inkMk id="15" creationId="{2258D7D9-21E0-4FD3-3FA5-D5064CA92844}"/>
          </ac:inkMkLst>
        </pc:inkChg>
        <pc:inkChg chg="add mod">
          <ac:chgData name="Hitendra Sisodia" userId="4be9c58b-cc19-4efc-bc91-412831d4d91e" providerId="ADAL" clId="{E3738CA7-3C32-42A7-825D-29602E6114E2}" dt="2022-12-17T17:35:00.560" v="1335"/>
          <ac:inkMkLst>
            <pc:docMk/>
            <pc:sldMk cId="1526811728" sldId="704"/>
            <ac:inkMk id="16" creationId="{E50A2628-BA43-E024-8BA4-4C041D5085B4}"/>
          </ac:inkMkLst>
        </pc:inkChg>
        <pc:inkChg chg="add">
          <ac:chgData name="Hitendra Sisodia" userId="4be9c58b-cc19-4efc-bc91-412831d4d91e" providerId="ADAL" clId="{E3738CA7-3C32-42A7-825D-29602E6114E2}" dt="2022-12-17T17:35:48.138" v="1336" actId="9405"/>
          <ac:inkMkLst>
            <pc:docMk/>
            <pc:sldMk cId="1526811728" sldId="704"/>
            <ac:inkMk id="18" creationId="{571C61FF-04F2-0416-0C14-14E622D5CBE7}"/>
          </ac:inkMkLst>
        </pc:inkChg>
        <pc:inkChg chg="add">
          <ac:chgData name="Hitendra Sisodia" userId="4be9c58b-cc19-4efc-bc91-412831d4d91e" providerId="ADAL" clId="{E3738CA7-3C32-42A7-825D-29602E6114E2}" dt="2022-12-17T17:37:01.814" v="1337" actId="9405"/>
          <ac:inkMkLst>
            <pc:docMk/>
            <pc:sldMk cId="1526811728" sldId="704"/>
            <ac:inkMk id="19" creationId="{2D2015CE-E4A9-1BFA-2428-AB6470B7C3DE}"/>
          </ac:inkMkLst>
        </pc:inkChg>
        <pc:inkChg chg="add">
          <ac:chgData name="Hitendra Sisodia" userId="4be9c58b-cc19-4efc-bc91-412831d4d91e" providerId="ADAL" clId="{E3738CA7-3C32-42A7-825D-29602E6114E2}" dt="2022-12-17T17:37:04.504" v="1338" actId="9405"/>
          <ac:inkMkLst>
            <pc:docMk/>
            <pc:sldMk cId="1526811728" sldId="704"/>
            <ac:inkMk id="20" creationId="{148D34D6-3DE8-6B95-5AE9-6A67874413D6}"/>
          </ac:inkMkLst>
        </pc:inkChg>
        <pc:inkChg chg="add">
          <ac:chgData name="Hitendra Sisodia" userId="4be9c58b-cc19-4efc-bc91-412831d4d91e" providerId="ADAL" clId="{E3738CA7-3C32-42A7-825D-29602E6114E2}" dt="2022-12-17T17:37:12.603" v="1339" actId="9405"/>
          <ac:inkMkLst>
            <pc:docMk/>
            <pc:sldMk cId="1526811728" sldId="704"/>
            <ac:inkMk id="21" creationId="{D7CB7A6C-0A3F-E6DE-A85C-4E64BF45872B}"/>
          </ac:inkMkLst>
        </pc:inkChg>
        <pc:inkChg chg="add">
          <ac:chgData name="Hitendra Sisodia" userId="4be9c58b-cc19-4efc-bc91-412831d4d91e" providerId="ADAL" clId="{E3738CA7-3C32-42A7-825D-29602E6114E2}" dt="2022-12-17T17:37:57.926" v="1341" actId="9405"/>
          <ac:inkMkLst>
            <pc:docMk/>
            <pc:sldMk cId="1526811728" sldId="704"/>
            <ac:inkMk id="22" creationId="{1422B719-781D-1939-C4B4-5FC85BD92C42}"/>
          </ac:inkMkLst>
        </pc:inkChg>
        <pc:inkChg chg="add mod">
          <ac:chgData name="Hitendra Sisodia" userId="4be9c58b-cc19-4efc-bc91-412831d4d91e" providerId="ADAL" clId="{E3738CA7-3C32-42A7-825D-29602E6114E2}" dt="2022-12-17T17:38:40.066" v="1348"/>
          <ac:inkMkLst>
            <pc:docMk/>
            <pc:sldMk cId="1526811728" sldId="704"/>
            <ac:inkMk id="23" creationId="{3E60CEDA-3224-1559-B517-5015B866320D}"/>
          </ac:inkMkLst>
        </pc:inkChg>
        <pc:inkChg chg="add mod">
          <ac:chgData name="Hitendra Sisodia" userId="4be9c58b-cc19-4efc-bc91-412831d4d91e" providerId="ADAL" clId="{E3738CA7-3C32-42A7-825D-29602E6114E2}" dt="2022-12-17T17:38:40.066" v="1348"/>
          <ac:inkMkLst>
            <pc:docMk/>
            <pc:sldMk cId="1526811728" sldId="704"/>
            <ac:inkMk id="24" creationId="{2CD1E5E4-14A4-B60D-BE0D-6CB8ACD388C7}"/>
          </ac:inkMkLst>
        </pc:inkChg>
        <pc:inkChg chg="add mod">
          <ac:chgData name="Hitendra Sisodia" userId="4be9c58b-cc19-4efc-bc91-412831d4d91e" providerId="ADAL" clId="{E3738CA7-3C32-42A7-825D-29602E6114E2}" dt="2022-12-17T17:38:40.066" v="1348"/>
          <ac:inkMkLst>
            <pc:docMk/>
            <pc:sldMk cId="1526811728" sldId="704"/>
            <ac:inkMk id="25" creationId="{0E1A4FE7-B03F-6976-E304-B87B355EE5E3}"/>
          </ac:inkMkLst>
        </pc:inkChg>
        <pc:inkChg chg="add">
          <ac:chgData name="Hitendra Sisodia" userId="4be9c58b-cc19-4efc-bc91-412831d4d91e" providerId="ADAL" clId="{E3738CA7-3C32-42A7-825D-29602E6114E2}" dt="2022-12-17T17:38:34.543" v="1346" actId="9405"/>
          <ac:inkMkLst>
            <pc:docMk/>
            <pc:sldMk cId="1526811728" sldId="704"/>
            <ac:inkMk id="27" creationId="{580EF580-0C5E-8C41-66E6-668C9F8D4950}"/>
          </ac:inkMkLst>
        </pc:inkChg>
        <pc:inkChg chg="add mod">
          <ac:chgData name="Hitendra Sisodia" userId="4be9c58b-cc19-4efc-bc91-412831d4d91e" providerId="ADAL" clId="{E3738CA7-3C32-42A7-825D-29602E6114E2}" dt="2022-12-17T17:38:40.066" v="1348"/>
          <ac:inkMkLst>
            <pc:docMk/>
            <pc:sldMk cId="1526811728" sldId="704"/>
            <ac:inkMk id="28" creationId="{7DD15092-B08E-F8BF-DCE7-18AADE635C5B}"/>
          </ac:inkMkLst>
        </pc:inkChg>
      </pc:sldChg>
      <pc:sldChg chg="addSp modSp mod ord">
        <pc:chgData name="Hitendra Sisodia" userId="4be9c58b-cc19-4efc-bc91-412831d4d91e" providerId="ADAL" clId="{E3738CA7-3C32-42A7-825D-29602E6114E2}" dt="2022-12-19T01:25:09.879" v="1614"/>
        <pc:sldMkLst>
          <pc:docMk/>
          <pc:sldMk cId="119759361" sldId="705"/>
        </pc:sldMkLst>
        <pc:grpChg chg="mod">
          <ac:chgData name="Hitendra Sisodia" userId="4be9c58b-cc19-4efc-bc91-412831d4d91e" providerId="ADAL" clId="{E3738CA7-3C32-42A7-825D-29602E6114E2}" dt="2022-12-17T19:07:23.741" v="1354"/>
          <ac:grpSpMkLst>
            <pc:docMk/>
            <pc:sldMk cId="119759361" sldId="705"/>
            <ac:grpSpMk id="7" creationId="{AF12B002-EAA4-855A-36D8-A60900685E99}"/>
          </ac:grpSpMkLst>
        </pc:grpChg>
        <pc:inkChg chg="add">
          <ac:chgData name="Hitendra Sisodia" userId="4be9c58b-cc19-4efc-bc91-412831d4d91e" providerId="ADAL" clId="{E3738CA7-3C32-42A7-825D-29602E6114E2}" dt="2022-12-17T19:06:54.024" v="1349" actId="9405"/>
          <ac:inkMkLst>
            <pc:docMk/>
            <pc:sldMk cId="119759361" sldId="705"/>
            <ac:inkMk id="2" creationId="{68CC4387-6BA0-70A2-32C4-605336623422}"/>
          </ac:inkMkLst>
        </pc:inkChg>
        <pc:inkChg chg="add">
          <ac:chgData name="Hitendra Sisodia" userId="4be9c58b-cc19-4efc-bc91-412831d4d91e" providerId="ADAL" clId="{E3738CA7-3C32-42A7-825D-29602E6114E2}" dt="2022-12-17T19:06:58.576" v="1350" actId="9405"/>
          <ac:inkMkLst>
            <pc:docMk/>
            <pc:sldMk cId="119759361" sldId="705"/>
            <ac:inkMk id="3" creationId="{D6812707-4972-015A-8CAB-90DC90B61596}"/>
          </ac:inkMkLst>
        </pc:inkChg>
        <pc:inkChg chg="add mod">
          <ac:chgData name="Hitendra Sisodia" userId="4be9c58b-cc19-4efc-bc91-412831d4d91e" providerId="ADAL" clId="{E3738CA7-3C32-42A7-825D-29602E6114E2}" dt="2022-12-17T19:07:23.741" v="1354"/>
          <ac:inkMkLst>
            <pc:docMk/>
            <pc:sldMk cId="119759361" sldId="705"/>
            <ac:inkMk id="4" creationId="{3AA3DB63-B379-9EB0-DF57-4123DC0F3B72}"/>
          </ac:inkMkLst>
        </pc:inkChg>
        <pc:inkChg chg="add mod">
          <ac:chgData name="Hitendra Sisodia" userId="4be9c58b-cc19-4efc-bc91-412831d4d91e" providerId="ADAL" clId="{E3738CA7-3C32-42A7-825D-29602E6114E2}" dt="2022-12-17T19:07:23.741" v="1354"/>
          <ac:inkMkLst>
            <pc:docMk/>
            <pc:sldMk cId="119759361" sldId="705"/>
            <ac:inkMk id="5" creationId="{3C71E521-1214-3DC3-F2E1-06C2050C935B}"/>
          </ac:inkMkLst>
        </pc:inkChg>
        <pc:inkChg chg="add mod">
          <ac:chgData name="Hitendra Sisodia" userId="4be9c58b-cc19-4efc-bc91-412831d4d91e" providerId="ADAL" clId="{E3738CA7-3C32-42A7-825D-29602E6114E2}" dt="2022-12-17T19:07:23.741" v="1354"/>
          <ac:inkMkLst>
            <pc:docMk/>
            <pc:sldMk cId="119759361" sldId="705"/>
            <ac:inkMk id="6" creationId="{F7D71633-56AF-B727-8023-A8BA5692E6C7}"/>
          </ac:inkMkLst>
        </pc:inkChg>
      </pc:sldChg>
      <pc:sldChg chg="addSp modSp mod">
        <pc:chgData name="Hitendra Sisodia" userId="4be9c58b-cc19-4efc-bc91-412831d4d91e" providerId="ADAL" clId="{E3738CA7-3C32-42A7-825D-29602E6114E2}" dt="2022-12-17T19:14:28.020" v="1388"/>
        <pc:sldMkLst>
          <pc:docMk/>
          <pc:sldMk cId="4024124523" sldId="706"/>
        </pc:sldMkLst>
        <pc:grpChg chg="mod">
          <ac:chgData name="Hitendra Sisodia" userId="4be9c58b-cc19-4efc-bc91-412831d4d91e" providerId="ADAL" clId="{E3738CA7-3C32-42A7-825D-29602E6114E2}" dt="2022-12-17T19:14:28.020" v="1388"/>
          <ac:grpSpMkLst>
            <pc:docMk/>
            <pc:sldMk cId="4024124523" sldId="706"/>
            <ac:grpSpMk id="6" creationId="{85513453-0B89-C040-1B05-79DE43C06D33}"/>
          </ac:grpSpMkLst>
        </pc:grpChg>
        <pc:inkChg chg="add">
          <ac:chgData name="Hitendra Sisodia" userId="4be9c58b-cc19-4efc-bc91-412831d4d91e" providerId="ADAL" clId="{E3738CA7-3C32-42A7-825D-29602E6114E2}" dt="2022-12-17T19:14:18.082" v="1384" actId="9405"/>
          <ac:inkMkLst>
            <pc:docMk/>
            <pc:sldMk cId="4024124523" sldId="706"/>
            <ac:inkMk id="2" creationId="{44A44A55-42EA-31DF-ACBD-E116817180CE}"/>
          </ac:inkMkLst>
        </pc:inkChg>
        <pc:inkChg chg="add mod">
          <ac:chgData name="Hitendra Sisodia" userId="4be9c58b-cc19-4efc-bc91-412831d4d91e" providerId="ADAL" clId="{E3738CA7-3C32-42A7-825D-29602E6114E2}" dt="2022-12-17T19:14:28.020" v="1388"/>
          <ac:inkMkLst>
            <pc:docMk/>
            <pc:sldMk cId="4024124523" sldId="706"/>
            <ac:inkMk id="3" creationId="{82AC0EFD-ED9E-C8A9-D179-267003C31874}"/>
          </ac:inkMkLst>
        </pc:inkChg>
        <pc:inkChg chg="add mod">
          <ac:chgData name="Hitendra Sisodia" userId="4be9c58b-cc19-4efc-bc91-412831d4d91e" providerId="ADAL" clId="{E3738CA7-3C32-42A7-825D-29602E6114E2}" dt="2022-12-17T19:14:28.020" v="1388"/>
          <ac:inkMkLst>
            <pc:docMk/>
            <pc:sldMk cId="4024124523" sldId="706"/>
            <ac:inkMk id="4" creationId="{3E9E0289-AB77-A29D-C7B0-E57161452925}"/>
          </ac:inkMkLst>
        </pc:inkChg>
        <pc:inkChg chg="add">
          <ac:chgData name="Hitendra Sisodia" userId="4be9c58b-cc19-4efc-bc91-412831d4d91e" providerId="ADAL" clId="{E3738CA7-3C32-42A7-825D-29602E6114E2}" dt="2022-12-17T19:14:27.427" v="1387" actId="9405"/>
          <ac:inkMkLst>
            <pc:docMk/>
            <pc:sldMk cId="4024124523" sldId="706"/>
            <ac:inkMk id="5" creationId="{C80A7CD3-63BC-4E42-31DF-DF8000B4483B}"/>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12/19/2022</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7T09:28:20.658"/>
    </inkml:context>
    <inkml:brush xml:id="br0">
      <inkml:brushProperty name="width" value="0.05" units="cm"/>
      <inkml:brushProperty name="height" value="0.05" units="cm"/>
      <inkml:brushProperty name="color" value="#E71224"/>
    </inkml:brush>
  </inkml:definitions>
  <inkml:trace contextRef="#ctx0" brushRef="#br0">1 5 3800 0 0,'0'0'560'0'0,"0"-1"-504"0"0,0-3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2:11.178"/>
    </inkml:context>
    <inkml:brush xml:id="br0">
      <inkml:brushProperty name="width" value="0.05" units="cm"/>
      <inkml:brushProperty name="height" value="0.05" units="cm"/>
    </inkml:brush>
  </inkml:definitions>
  <inkml:trace contextRef="#ctx0" brushRef="#br0">301 644 24575,'2757'0'-3809,"1382"0"6361,-1170 0-1295,-2963 0-1257,-1 0 0,0-1 0,1 0 0,-1 0 0,0 0 0,0 0 0,0-1 0,0 0 0,0 0 0,0 0 0,-1-1 0,1 1 0,-1-1 0,9-7 0,-6 4 0,-1-1 0,0-1 0,0 1 0,0-1 0,-1 0 0,0 0 0,6-15 0,1-9 0,-1 0 0,-2 0 0,7-54 0,-15 86 0,6-46 0,-2 0 0,-2 0 0,-2 0 0,-5-52 0,4 95 0,-1 1 0,1-1 0,-1 1 0,0-1 0,1 1 0,-1-1 0,-1 1 0,1-1 0,0 1 0,0 0 0,-1-1 0,1 1 0,-1 0 0,0 0 0,0 0 0,-3-3 0,0 2 0,1 0 0,-1 1 0,0-1 0,1 1 0,-1 0 0,0 0 0,-11-2 0,-5 0 0,0 1 0,-1 1 0,-27 2 0,35 0 0,-1077 0-303,410 2-1781,-3102-2 1566,-723 0 3423,4501 0-2905,1 0 0,-1 0 0,1 0 0,-1 1 0,1 0 0,-1 0 0,1 0 0,-1 0 0,1 1 0,0-1 0,0 1 0,-1 0 0,1 1 0,1-1 0,-6 4 0,6-3 0,0 1 0,1-1 0,-1 1 0,1-1 0,0 1 0,0 0 0,0 0 0,0 0 0,1 0 0,-1 1 0,1-1 0,0 0 0,1 0 0,-1 1 0,1-1 0,0 5 0,5 228 0,-3-215 0,1-1 0,1 1 0,1-1 0,1 0 0,1 0 0,1-1 0,1 0 0,18 32 0,-9-9 0,-16-36 0,0 0 0,1 0 0,0 0 0,7 12 0,-8-17 0,-1 0 0,1 0 0,0 0 0,0 0 0,0-1 0,0 1 0,0 0 0,1-1 0,-1 0 0,0 1 0,1-1 0,-1 0 0,1 0 0,0 0 0,-1-1 0,1 1 0,3 0 0,35 3 0,0-3 0,54-3 0,-19-1 0,855 2-1365,-908 1-5461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3:19.827"/>
    </inkml:context>
    <inkml:brush xml:id="br0">
      <inkml:brushProperty name="width" value="0.05" units="cm"/>
      <inkml:brushProperty name="height" value="0.05" units="cm"/>
    </inkml:brush>
  </inkml:definitions>
  <inkml:trace contextRef="#ctx0" brushRef="#br0">55 474 24575,'-5'4'0,"1"-1"0,1 0 0,-1 0 0,1 1 0,0-1 0,0 1 0,0 0 0,0 0 0,1 0 0,0 0 0,-1 0 0,1 0 0,1 0 0,-1 1 0,1-1 0,-2 8 0,-1 27 0,1 0 0,5 75 0,0-32 0,-2-68 0,1 1 0,0 0 0,1-1 0,1 1 0,0-1 0,1 0 0,1 0 0,0 0 0,10 18 0,-9-21 0,0-1 0,1-1 0,0 0 0,0 0 0,1 0 0,1-1 0,-1 0 0,1 0 0,0-1 0,1 0 0,0-1 0,15 7 0,15 7 0,2-1 0,0-3 0,1-1 0,62 12 0,1230 238 0,-1235-245 0,1-5 0,0-4 0,119-3 0,-17 3 0,-8 1 0,3275-15 0,-1808 5 0,7664-2 0,-9295-1 0,0-2 0,0-1 0,-1-1 0,55-16 0,115-55 0,25-6 0,-173 66 0,95-44 0,-90 35 0,-1 0 0,-1-2 0,63-42 0,-90 47 0,35-34 0,-16 13 0,-32 30 0,-1 0 0,0-1 0,0-1 0,13-20 0,-22 27 0,0 0 0,-1 0 0,0-1 0,0 0 0,-1 1 0,0-1 0,-1 0 0,1-1 0,-2 1 0,0 0 0,1-11 0,-2 11 0,1-14 0,-1 0 0,0 0 0,-7-34 0,5 50 0,1 0 0,-1 1 0,-1-1 0,1 0 0,-1 1 0,-1 0 0,1-1 0,-1 1 0,0 0 0,0 1 0,-1-1 0,0 1 0,0 0 0,0 0 0,-9-6 0,-12-7 0,-1 2 0,0 1 0,-39-16 0,-90-24 0,-10-5 0,69 20 0,-135-39 0,-704-124-693,464 164 693,-4 41 0,188 1 0,-9709-1 711,5105-4-2094,4870 2-5443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07:59.714"/>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08:00.089"/>
    </inkml:context>
    <inkml:brush xml:id="br0">
      <inkml:brushProperty name="width" value="0.05" units="cm"/>
      <inkml:brushProperty name="height" value="0.05" units="cm"/>
      <inkml:brushProperty name="color" value="#33CCFF"/>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08:00.419"/>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13:29.128"/>
    </inkml:context>
    <inkml:brush xml:id="br0">
      <inkml:brushProperty name="width" value="0.05" units="cm"/>
      <inkml:brushProperty name="height" value="0.05" units="cm"/>
      <inkml:brushProperty name="color" value="#33CCFF"/>
    </inkml:brush>
  </inkml:definitions>
  <inkml:trace contextRef="#ctx0" brushRef="#br0">2 78 24575,'0'0'0,"0"0"0,0 0 0,0-1 0,-1 1 0,1 0 0,0 0 0,0-1 0,0 1 0,0 0 0,0-1 0,0 1 0,0 0 0,0 0 0,0-1 0,0 1 0,0 0 0,0-1 0,0 1 0,0 0 0,0 0 0,0-1 0,0 1 0,0 0 0,0-1 0,0 1 0,1 0 0,-1 0 0,0-1 0,0 1 0,0 0 0,0 0 0,1-1 0,-1 1 0,0 0 0,0 0 0,0 0 0,1-1 0,-1 1 0,0 0 0,0 0 0,1 0 0,-1 0 0,0 0 0,1 0 0,-1 0 0,0-1 0,0 1 0,1 0 0,-1 0 0,0 0 0,1 0 0,-1 0 0,0 0 0,0 0 0,1 1 0,20-5 0,311-3-1,-205 9-153,6398-2-5093,-6108 20 5247,-26-1 0,1303-18 1092,-805-3-895,3484 2-1882,-2203 0 7483,-2139 2-5798,-1 1 0,0 2 0,41 11 0,40 6 0,17-12 0,165-8 0,-141-5 0,49 5 0,236-7 0,-290-14 0,-7 1 0,-123 16 0,1-1 0,30-10 0,-30 7 0,1 2 0,26-5 0,95-14 0,-68 9 0,30-6 0,-62 12 16,-24 4-476,0 1-1,23-1 1,-22 4-6366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13:39.772"/>
    </inkml:context>
    <inkml:brush xml:id="br0">
      <inkml:brushProperty name="width" value="0.05" units="cm"/>
      <inkml:brushProperty name="height" value="0.05" units="cm"/>
    </inkml:brush>
  </inkml:definitions>
  <inkml:trace contextRef="#ctx0" brushRef="#br0">3 205 24575,'-3'2'0,"11"4"0,12 4 0,40 6 9,0-3-1,1-2 1,86 4 0,191-10-265,-230-6-158,3527-1-3285,-2750 13 3699,-25-1 0,-353-11 17,399 2-1042,-752 6 1037,-2 6 0,0 8 0,221 57 0,-215-38-12,3-7 0,1-8 0,171 5 0,592-27 0,-465-6 0,6290 3 5294,-6695-1-5294,103-18 0,53-25 0,-85 15 0,25-4 0,199-34 0,-295 60 0,-1-2 0,80-25 0,-66 17 0,114-16 0,-20 5 0,345-90 0,-472 111 0,64-4 0,-28 5 0,7-11 0,-60 12 0,0 1 0,1 0 0,35-1 0,-40 4 0,0-1 0,-1-1 0,1 1 0,-1-2 0,22-8 0,14-5 0,-31 13-1365,-2-1-5461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13:41.304"/>
    </inkml:context>
    <inkml:brush xml:id="br0">
      <inkml:brushProperty name="width" value="0.05" units="cm"/>
      <inkml:brushProperty name="height" value="0.05" units="cm"/>
    </inkml:brush>
  </inkml:definitions>
  <inkml:trace contextRef="#ctx0" brushRef="#br0">0 59 24575,'2992'0'-9065,"-2135"0"9493,0 0 3813,-841-1-2929,1 0 1,27-7-1,-27 5-1159,0 0 0,23-1 0,174 3-153,-40 2 0,179-23 0,-236 8-1365,-95 12-5461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9:57.969"/>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2:36.616"/>
    </inkml:context>
    <inkml:brush xml:id="br0">
      <inkml:brushProperty name="width" value="0.05" units="cm"/>
      <inkml:brushProperty name="height" value="0.05" units="cm"/>
    </inkml:brush>
  </inkml:definitions>
  <inkml:trace contextRef="#ctx0" brushRef="#br0">1 28 24575,'0'-1'0,"1"0"0,-1-1 0,1 1 0,-1 0 0,1 0 0,-1 0 0,1 0 0,0 0 0,0 1 0,-1-1 0,1 0 0,0 0 0,0 0 0,0 1 0,0-1 0,0 0 0,0 1 0,0-1 0,0 1 0,0-1 0,0 1 0,0 0 0,0-1 0,0 1 0,1 0 0,-1 0 0,2-1 0,38-3 0,-37 4 0,413-3 0,-211 5 0,3350-2-1365,-3524 0-5461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2:39.338"/>
    </inkml:context>
    <inkml:brush xml:id="br0">
      <inkml:brushProperty name="width" value="0.05" units="cm"/>
      <inkml:brushProperty name="height" value="0.05" units="cm"/>
    </inkml:brush>
  </inkml:definitions>
  <inkml:trace contextRef="#ctx0" brushRef="#br0">0 3 24575,'46'2'0,"1"3"0,53 12 0,41 4 0,359-13 0,-288-11 0,871 3 0,-715 25 0,-13 1 0,698-28 0,-995 6 0,0 2 0,102 26 0,-84-16 0,64 14 0,74 15 0,-105-26 0,188 30 0,-204-37 0,316 24 0,-313-35 0,0 5 0,144 26 0,-169-19 0,111 4 0,73-14 0,-215-3 0,2020-1 0,-2009-1 0,1-3 0,61-14 0,35-5 0,31-5 0,-83 10 0,-82 17 0,40-8 0,110-4 0,-69 15 0,-17 1 0,122-14 0,-59 0 0,224 7 0,-194 8 0,683-3 0,-837-1 0,0-1 0,0 0 0,-1-2 0,1 1 0,28-12 0,-12 5 0,-5 4 0,1 1 0,0 1 0,0 2 0,0 1 0,43 4 0,-9-1 0,1073-1 0,-628-1 0,-29-29 0,-317 10 0,202-10 0,224 31 0,-548-3 0,0-2 0,63-14 0,78-27 0,-71 15 0,-44 12 0,0 3 0,1 3 0,72-3 0,576 14 0,-320 2 0,703-2-1365,-1078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0:20.05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2:41.608"/>
    </inkml:context>
    <inkml:brush xml:id="br0">
      <inkml:brushProperty name="width" value="0.05" units="cm"/>
      <inkml:brushProperty name="height" value="0.05" units="cm"/>
    </inkml:brush>
  </inkml:definitions>
  <inkml:trace contextRef="#ctx0" brushRef="#br0">1 124 24575,'4362'0'0,"-4278"4"0,160 29 0,-154-17 0,130 6 0,-121-14 0,0 4 0,171 44 0,-178-35 0,128 12 0,-54-10 0,-62-10 0,0-5 0,165-8 0,-118-2 0,102 0 0,317 5 0,-401 8 0,73 2 0,3057-16 0,-1717 5 0,307-2 0,-1826-3 0,0-4 0,100-22 0,6-1 0,7 2 0,182-52 0,273-49 0,-420 88 107,20-3-1579,-206 40-5354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2:43.300"/>
    </inkml:context>
    <inkml:brush xml:id="br0">
      <inkml:brushProperty name="width" value="0.05" units="cm"/>
      <inkml:brushProperty name="height" value="0.05" units="cm"/>
    </inkml:brush>
  </inkml:definitions>
  <inkml:trace contextRef="#ctx0" brushRef="#br0">1 880 24575,'524'-20'0,"69"-13"-905,4 34-523,-277 1 1121,4139-1-450,-4442-1 1065,0-1 1,-1 0 0,1-1 0,0-1 0,0-1 0,-1 0 0,0-1 0,0-1-1,0 0 1,29-17 0,-37 19-309,0 0 0,0 1 0,0 0 0,0 0 0,1 1 0,-1 0 0,1 1 0,16-2 0,76 5 0,-49 0 0,-9-1 0,-1-3 0,1-1 0,54-12 0,-94 15 0,0-1 0,0 0 0,0 0 0,0 0 0,0 0 0,0-1 0,-1 1 0,1-1 0,-1 0 0,1 0 0,-1 0 0,0 0 0,1 0 0,-1 0 0,0 0 0,-1-1 0,1 1 0,0-1 0,-1 0 0,1 1 0,-1-1 0,0 0 0,0 0 0,0 0 0,1-5 0,0-6 0,0 1 0,-1-1 0,-1 0 0,-2-21 0,1 8 0,-4-504-1365,5 501-5461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3:18.086"/>
    </inkml:context>
    <inkml:brush xml:id="br0">
      <inkml:brushProperty name="width" value="0.05" units="cm"/>
      <inkml:brushProperty name="height" value="0.05" units="cm"/>
    </inkml:brush>
  </inkml:definitions>
  <inkml:trace contextRef="#ctx0" brushRef="#br0">1 90 24575,'0'1'0,"0"0"0,1 0 0,-1 0 0,1 0 0,-1 0 0,1 0 0,-1 0 0,1 0 0,-1 0 0,1-1 0,0 1 0,0 0 0,-1 0 0,1-1 0,0 1 0,0-1 0,0 1 0,0-1 0,0 1 0,-1-1 0,1 1 0,0-1 0,0 0 0,0 1 0,0-1 0,0 0 0,0 0 0,2 0 0,35 4 0,-32-3 0,469 4 0,-264-8 0,11737 3 0,-11923-1 0,0-2 0,28-6 0,-25 4 0,43-2 0,408 6 0,-230 2 0,-223-2 0,1-2 0,-1-1 0,47-13 0,-44 9 0,0 2 0,48-5 0,306 9 0,-186 4 0,2221-2 0,-2386-1 0,55-10 0,20-2 0,-97 13-273,0-1 0,0 0 0,0-1 0,12-4 0,-7 1-6553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3:20.546"/>
    </inkml:context>
    <inkml:brush xml:id="br0">
      <inkml:brushProperty name="width" value="0.05" units="cm"/>
      <inkml:brushProperty name="height" value="0.05" units="cm"/>
    </inkml:brush>
  </inkml:definitions>
  <inkml:trace contextRef="#ctx0" brushRef="#br0">0 34 24575,'13284'0'0,"-13134"-12"0,-19 0 0,605 9 0,-373 6 0,3572-3 0,-3893-5-1365,-27 0-5461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3:22.595"/>
    </inkml:context>
    <inkml:brush xml:id="br0">
      <inkml:brushProperty name="width" value="0.05" units="cm"/>
      <inkml:brushProperty name="height" value="0.05" units="cm"/>
    </inkml:brush>
  </inkml:definitions>
  <inkml:trace contextRef="#ctx0" brushRef="#br0">0 616 24575,'3947'0'0,"-3929"1"0,0 0 0,-1 2 0,19 5 0,-17-4 0,0 0 0,26 1 0,-26-5 0,184-2 0,-201 2 0,1-1 0,-1 1 0,1-1 0,-1 0 0,1 0 0,-1 0 0,0 0 0,1 0 0,-1-1 0,0 1 0,0-1 0,0 1 0,0-1 0,0 0 0,-1 0 0,1 0 0,0 0 0,-1 0 0,1 0 0,-1 0 0,0 0 0,0-1 0,0 1 0,0-1 0,0 1 0,0 0 0,-1-1 0,1 1 0,-1-4 0,3-10 0,-2 1 0,0-1 0,-2-26 0,0 25 0,-3-442-1365,4 438-5461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5:54.336"/>
    </inkml:context>
    <inkml:brush xml:id="br0">
      <inkml:brushProperty name="width" value="0.05" units="cm"/>
      <inkml:brushProperty name="height" value="0.05" units="cm"/>
      <inkml:brushProperty name="color" value="#F6630D"/>
    </inkml:brush>
  </inkml:definitions>
  <inkml:trace contextRef="#ctx0" brushRef="#br0">0 1 24575,'4188'0'-2801,"-3635"12"2036,-82 0-573,2019-9 1087,-1269-6 5406,311 3-6007,-1459 1 1023,0 2-1,-1 4 1,0 3-1,88 23 0,26 5-170,-115-25 0,45 3-26,160 1-1,-209-14-81,1125 7-4397,-763-12 3633,2870 1-2195,-1891 1 7849,-1376 0-9150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5:55.121"/>
    </inkml:context>
    <inkml:brush xml:id="br0">
      <inkml:brushProperty name="width" value="0.05" units="cm"/>
      <inkml:brushProperty name="height" value="0.05" units="cm"/>
      <inkml:brushProperty name="color" value="#F6630D"/>
    </inkml:brush>
  </inkml:definitions>
  <inkml:trace contextRef="#ctx0" brushRef="#br0">0 126 24575,'72'4'-219,"138"24"-1,-58-4-1145,687 37-3390,9-51 355,-677-9 3372,3216-2-3255,-1225-2 4170,-2098 3 188,995-24 210,-838 7 1108,0-11-1,375-95 1,-439 77 1872,-119 35-2876</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16:14.289"/>
    </inkml:context>
    <inkml:brush xml:id="br0">
      <inkml:brushProperty name="width" value="0.05" units="cm"/>
      <inkml:brushProperty name="height" value="0.05" units="cm"/>
    </inkml:brush>
  </inkml:definitions>
  <inkml:trace contextRef="#ctx0" brushRef="#br0">1 0 24575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29:57.009"/>
    </inkml:context>
    <inkml:brush xml:id="br0">
      <inkml:brushProperty name="width" value="0.05" units="cm"/>
      <inkml:brushProperty name="height" value="0.05" units="cm"/>
      <inkml:brushProperty name="color" value="#FF0066"/>
    </inkml:brush>
  </inkml:definitions>
  <inkml:trace contextRef="#ctx0" brushRef="#br0">1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1:25.508"/>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0:29.886"/>
    </inkml:context>
    <inkml:brush xml:id="br0">
      <inkml:brushProperty name="width" value="0.05" units="cm"/>
      <inkml:brushProperty name="height" value="0.05" units="cm"/>
      <inkml:brushProperty name="color" value="#E71224"/>
    </inkml:brush>
  </inkml:definitions>
  <inkml:trace contextRef="#ctx0" brushRef="#br0">0 155 24575,'3'2'0,"0"0"0,0 0 0,1 0 0,-1 0 0,0-1 0,0 1 0,1-1 0,-1 0 0,1 0 0,-1 0 0,1-1 0,4 1 0,48 1 0,-38-2 0,784-1 0,-769-1 0,0-1 0,51-12 0,-52 9 0,0 0 0,59-1 0,92 20 0,-92-5 0,160-7 0,-116-3 0,2326 2 0,-2380 4 0,0 4 0,107 24 0,-58-8 0,-58-17 0,1-2 0,98-7 0,-46 0 0,644 2 0,-757 1 0,0 0 0,0 1 0,0 0 0,0 1 0,13 6 0,39 7 0,14-9 0,140-7 0,-99-2 0,-26 1 0,108-13 0,-138 8 0,115 6 0,-80 2 0,796-2 0,-769-11 0,-82 6 0,46 0 0,1235 6 0,-1244-4 0,-1-4 0,-1-3 0,0-4 0,105-32 0,-148 39 0,0 1 0,1 2 0,0 2 0,-1 1 0,44 4 0,1-1 0,773-2 0,-832-1 0,0-2 0,0 0 0,0-2 0,37-12 0,6-1 0,254-39 0,-235 45 0,-22 3 0,95-1 0,1095 11 0,-703-1 0,-502 2 0,92 17 0,-37-3 0,62 10 0,-99-13 0,1-4 0,90 3 0,-76-14 0,-29 0 0,-1 2 0,0 2 0,54 9 0,-17 7 0,0-5 0,121 5 0,-145-15 0,98 18 0,-104-13 0,-2-2 0,-1-4 0,65-4 0,-20 0 0,588 2 0,-661-2 0,-1-1 0,47-12 0,-57 12 0,39-5 0,0 1 0,0 4 0,95 4 0,-46 1 0,702-2 0,-741 3 0,112 21 0,-18-1 0,-119-20 0,322 20 0,-240-22 0,101-3 0,-200-1-1365,-4-1-5461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7:43.077"/>
    </inkml:context>
    <inkml:brush xml:id="br0">
      <inkml:brushProperty name="width" value="0.05" units="cm"/>
      <inkml:brushProperty name="height" value="0.05" units="cm"/>
    </inkml:brush>
  </inkml:definitions>
  <inkml:trace contextRef="#ctx0" brushRef="#br0">0 1 24575,'4'0'0,"1"1"0,-1 0 0,0 1 0,0-1 0,0 1 0,0-1 0,0 1 0,-1 0 0,1 1 0,-1-1 0,1 1 0,5 5 0,24 14 0,3-8 0,1-2 0,0-2 0,73 11 0,-44-9 0,32 8 0,1-4 0,137 3 0,1256-19 0,-603-2 0,-864 4 0,-1 1 0,1 1 0,-1 1 0,43 15 0,17 3 0,91 19 0,99 21 0,-194-48 0,120 6 0,375-19 0,-281-5 0,4504 3 0,-4646-12 0,-8-1 0,9 13 0,-28 1 0,125-16 0,-122 7 0,-36 5 0,6-8 0,49-2 0,994 12 0,-518 3 0,-572-5 0,0-1 0,84-19 0,-72 6 0,-39 10 0,41-8 0,239-16 0,-241 23 0,0-3 0,103-31 0,-107 24 0,2 3 0,119-13 0,271 24 0,-225 7 0,4019-3-1365,-4223 0-5461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8:07.002"/>
    </inkml:context>
    <inkml:brush xml:id="br0">
      <inkml:brushProperty name="width" value="0.05" units="cm"/>
      <inkml:brushProperty name="height" value="0.05" units="cm"/>
    </inkml:brush>
  </inkml:definitions>
  <inkml:trace contextRef="#ctx0" brushRef="#br0">0 0 24575,'279'15'0,"-31"-3"0,-169-12 0,1 4 0,128 23 0,285 79 0,-410-91 0,168 8 0,86-24 0,-162-2 0,4047 0-25,-2203 5 50,6056-2-1390,-8054 0-5461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8:08.378"/>
    </inkml:context>
    <inkml:brush xml:id="br0">
      <inkml:brushProperty name="width" value="0.05" units="cm"/>
      <inkml:brushProperty name="height" value="0.05" units="cm"/>
    </inkml:brush>
  </inkml:definitions>
  <inkml:trace contextRef="#ctx0" brushRef="#br0">1 272 24575,'362'22'68,"-88"-1"-1174,877-13-603,-689-10 1512,481 1-2692,475 1 6687,-297 0-1763,-1114 1-2035,0-1 0,0-1 0,1 1 0,-1-1 0,0-1 0,9-2 0,-14 3 0,1 0 0,-1 0 0,0 0 0,0 0 0,0-1 0,-1 1 0,1-1 0,0 1 0,0-1 0,-1 0 0,1 1 0,-1-1 0,0 0 0,1 0 0,-1 0 0,0 0 0,0 0 0,0-1 0,-1 1 0,1 0 0,0 0 0,-1-1 0,1-3 0,2-29 20,-2 0 0,-4-61-1,-1 17-1443,3 58-5402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8:46.537"/>
    </inkml:context>
    <inkml:brush xml:id="br0">
      <inkml:brushProperty name="width" value="0.05" units="cm"/>
      <inkml:brushProperty name="height" value="0.05" units="cm"/>
    </inkml:brush>
  </inkml:definitions>
  <inkml:trace contextRef="#ctx0" brushRef="#br0">0 1 24575,'45'3'0,"0"1"0,85 21 0,-1 0 0,15-11 0,238-9 0,-233-7 0,-12 2 0,1 6 0,170 29 0,-203-19 0,150 3 0,107-19 0,-154-2 0,407 15-285,1-1 0,1057-13 855,-1538 7-570,146 25 0,-88-7 0,463-9 0,-408-17 0,-188 1 0,36 0 0,-1 4 0,168 26 0,-217-20 0,256 49 0,-208-45 0,119 2 0,760-14 0,-428-4 0,-201 1 0,369 5 0,-510 9 0,38 0 0,1187-10 0,-691-4 0,2741 2-1461,-3447 0-5269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8:52.334"/>
    </inkml:context>
    <inkml:brush xml:id="br0">
      <inkml:brushProperty name="width" value="0.05" units="cm"/>
      <inkml:brushProperty name="height" value="0.05" units="cm"/>
    </inkml:brush>
  </inkml:definitions>
  <inkml:trace contextRef="#ctx0" brushRef="#br0">1 65 24575,'0'-1'0,"0"0"0,0 0 0,1 1 0,-1-1 0,0 0 0,1 0 0,-1 0 0,1 1 0,-1-1 0,1 0 0,-1 0 0,1 1 0,0-1 0,-1 0 0,1 1 0,0-1 0,-1 1 0,1-1 0,0 1 0,0-1 0,0 1 0,-1 0 0,1-1 0,0 1 0,0 0 0,0 0 0,1-1 0,28-4 0,-28 5 0,279-5 1,-167 7-155,270 0-1056,586-4-248,-524-20 968,-364 10 232,-56 6-4364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8:54.615"/>
    </inkml:context>
    <inkml:brush xml:id="br0">
      <inkml:brushProperty name="width" value="0.05" units="cm"/>
      <inkml:brushProperty name="height" value="0.05" units="cm"/>
    </inkml:brush>
  </inkml:definitions>
  <inkml:trace contextRef="#ctx0" brushRef="#br0">0 27 24575,'177'-12'0,"-24"0"0,721 10 0,-445 4 0,12342-2 0,-12600 12 0,-26 0 0,622-9 0,-393-6 0,2868 3-1365,-3212 0-5461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8:56.147"/>
    </inkml:context>
    <inkml:brush xml:id="br0">
      <inkml:brushProperty name="width" value="0.05" units="cm"/>
      <inkml:brushProperty name="height" value="0.05" units="cm"/>
    </inkml:brush>
  </inkml:definitions>
  <inkml:trace contextRef="#ctx0" brushRef="#br0">0 1 24575,'2432'-1'-2446,"1221"1"5091,-323 1-4209,-3302-1-5262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8:58.241"/>
    </inkml:context>
    <inkml:brush xml:id="br0">
      <inkml:brushProperty name="width" value="0.05" units="cm"/>
      <inkml:brushProperty name="height" value="0.05" units="cm"/>
    </inkml:brush>
  </inkml:definitions>
  <inkml:trace contextRef="#ctx0" brushRef="#br0">0 0 24575,'12262'0'-1365,"-12241"0"-5461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19:01.069"/>
    </inkml:context>
    <inkml:brush xml:id="br0">
      <inkml:brushProperty name="width" value="0.05" units="cm"/>
      <inkml:brushProperty name="height" value="0.05" units="cm"/>
    </inkml:brush>
  </inkml:definitions>
  <inkml:trace contextRef="#ctx0" brushRef="#br0">473 868 24575,'6980'0'0,"-6968"-1"0,0-1 0,0-1 0,0 1 0,0-2 0,-1 0 0,1 0 0,-1-1 0,21-12 0,-14 7 0,39-13 0,127-35 0,-180 56 0,-1 1 0,1-1 0,-1 0 0,1 0 0,-1 0 0,0 0 0,1-1 0,-1 1 0,-1-1 0,1 0 0,0 1 0,-1-2 0,1 1 0,-1 0 0,0 0 0,2-4 0,-1 1 0,-1 0 0,0 0 0,0-1 0,-1 1 0,0 0 0,0-1 0,0 1 0,-1 0 0,0-8 0,-2-2 0,0 1 0,0-1 0,-2 1 0,0 0 0,0 0 0,-2 0 0,-9-19 0,10 24 0,-6-11 0,-22-34 0,27 48 0,1 1 0,-1-1 0,0 1 0,0 0 0,-1 0 0,0 1 0,0 0 0,-9-5 0,-18-6 0,-63-22 0,53 22 0,-118-59 0,160 74 0,-164-59 0,140 52 0,0 2 0,-1 1 0,0 1 0,-41-1 0,-1663 6 0,681 0 0,981-4 0,-1-4 0,1-3 0,-79-22 0,29 6 0,60 16 0,-110-4 0,-61 15 0,105 2 0,-2035-1-231,1161-4 462,996 2-231,0 0 0,0 0 0,0 0 0,-1 1 0,1-1 0,0 1 0,0-1 0,0 1 0,0 0 0,0 0 0,0 1 0,0-1 0,1 0 0,-1 1 0,0 0 0,-2 2 0,2-1 0,1 0 0,0-1 0,1 1 0,-1 0 0,1 1 0,-1-1 0,1 0 0,0 0 0,0 1 0,0-1 0,0 0 0,1 1 0,0-1 0,-1 1 0,1 3 0,2 250 0,1-91 0,-3 228-1365,0-373-5461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10.450"/>
    </inkml:context>
    <inkml:brush xml:id="br0">
      <inkml:brushProperty name="width" value="0.05" units="cm"/>
      <inkml:brushProperty name="height" value="0.05" units="cm"/>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0:32.954"/>
    </inkml:context>
    <inkml:brush xml:id="br0">
      <inkml:brushProperty name="width" value="0.05" units="cm"/>
      <inkml:brushProperty name="height" value="0.05" units="cm"/>
      <inkml:brushProperty name="color" value="#E71224"/>
    </inkml:brush>
  </inkml:definitions>
  <inkml:trace contextRef="#ctx0" brushRef="#br0">1 0 24575,'3'3'0,"1"-1"0,0 1 0,1-1 0,-1 0 0,0-1 0,0 1 0,1-1 0,-1 0 0,1 0 0,-1 0 0,8 0 0,7 2 0,651 115-749,567-66 599,925-54 872,-1302 3-545,-779 1-177,110 18 0,79 29 0,-202-36 0,111 24-38,17 3-206,255 21 1,430-51 141,-507-13 99,4254 3 633,-4422-10-630,-12 0 0,154-21 0,-210 14 0,340 6 0,-292 13 0,3559-2 0,-3720-2 0,0 0 0,0-2 0,0-1 0,31-11 0,-30 8 0,1 2 0,-1 0 0,44-3 0,70 7 0,116-7 0,72 1-144,-233 8-1077,-72 0-5605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2:37.190"/>
    </inkml:context>
    <inkml:brush xml:id="br0">
      <inkml:brushProperty name="width" value="0.05" units="cm"/>
      <inkml:brushProperty name="height" value="0.05" units="cm"/>
      <inkml:brushProperty name="color" value="#F6630D"/>
    </inkml:brush>
  </inkml:definitions>
  <inkml:trace contextRef="#ctx0" brushRef="#br0">6 424 24575,'0'0'0,"0"0"0,0 0 0,0 0 0,0 0 0,1-1 0,-1 1 0,0 0 0,0 0 0,0 0 0,0 0 0,0-1 0,0 1 0,0 0 0,0 0 0,0 0 0,0-1 0,0 1 0,0 0 0,0 0 0,0 0 0,0-1 0,0 1 0,0 0 0,0 0 0,0 0 0,0 0 0,0-1 0,0 1 0,0 0 0,0 0 0,-1 0 0,1 0 0,0-1 0,0 1 0,0 0 0,0 0 0,0 0 0,0 0 0,-1 0 0,1 0 0,0-1 0,0 1 0,0 0 0,0 0 0,-1 0 0,1 0 0,0 0 0,0 0 0,0 0 0,-1 0 0,1 0 0,0 0 0,0 0 0,0 0 0,0 0 0,-1 0 0,1 0 0,0 0 0,0 0 0,0 0 0,-1 0 0,1 0 0,0 0 0,0 0 0,0 0 0,-1 1 0,17-9 0,31 3 0,0 2 0,67 4 0,-33 1 0,750-16 0,149 7 0,-565 9 0,-302-1 0,259-5 0,-1-29 0,97-60 0,-389 76 0,8 3 0,109-5 0,8-1 0,-11-5 0,308 0 0,-459 25 0,-1-1 0,0-3 0,0-1 0,0-2 0,42-13 0,204-40 0,-190 43 0,-27 7 0,108-3 0,72 15 0,-78 1 0,1035-3 0,-1178 1 0,-1 2 0,52 12 0,-48-8 0,56 5 0,-9-4 0,-1 3 0,78 22 0,15 2 0,-108-28 0,1-2 0,96-7 0,-51 0 0,1207 2 0,-1245 3 0,74 14 0,-75-8 0,76 1 0,492-11 0,-599-1 0,1-2 0,-1-2 0,-1-2 0,56-17 0,-84 22 0,3 0-341,0 0 0,0 1-1,23 0 1,-20 2-6485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2:38.694"/>
    </inkml:context>
    <inkml:brush xml:id="br0">
      <inkml:brushProperty name="width" value="0.05" units="cm"/>
      <inkml:brushProperty name="height" value="0.05" units="cm"/>
      <inkml:brushProperty name="color" value="#F6630D"/>
    </inkml:brush>
  </inkml:definitions>
  <inkml:trace contextRef="#ctx0" brushRef="#br0">1 192 24575,'0'-1'0,"0"0"0,0 0 0,1 0 0,-1 0 0,1 0 0,-1 0 0,1 0 0,-1 1 0,1-1 0,-1 0 0,1 0 0,0 1 0,-1-1 0,1 0 0,0 1 0,0-1 0,0 0 0,-1 1 0,1-1 0,0 1 0,0 0 0,0-1 0,1 0 0,25-7 0,-25 8 0,42-8 0,-1 3 0,1 2 0,0 1 0,45 5 0,-10-1 0,321-12 0,-23 1 0,825 10 0,-1036-11 0,2 0 0,95 0 0,-204 2 0,0-1 0,77-24 0,-84 18 0,0 3 0,0 2 0,1 2 0,1 2 0,64 2 0,694 5-1365,-796-1-5461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4:16.886"/>
    </inkml:context>
    <inkml:brush xml:id="br0">
      <inkml:brushProperty name="width" value="0.05" units="cm"/>
      <inkml:brushProperty name="height" value="0.05" units="cm"/>
      <inkml:brushProperty name="color" value="#F6630D"/>
    </inkml:brush>
  </inkml:definitions>
  <inkml:trace contextRef="#ctx0" brushRef="#br0">1 0 24575,'364'0'0,"-345"1"0,0 1 0,21 5 0,28 2 0,36 1 0,30 0 0,55 5 0,-108-9 0,116-6 0,-83-2 0,8451 2-1365,-8549 0-5461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4:19.527"/>
    </inkml:context>
    <inkml:brush xml:id="br0">
      <inkml:brushProperty name="width" value="0.05" units="cm"/>
      <inkml:brushProperty name="height" value="0.05" units="cm"/>
      <inkml:brushProperty name="color" value="#F6630D"/>
    </inkml:brush>
  </inkml:definitions>
  <inkml:trace contextRef="#ctx0" brushRef="#br0">1 761 24575,'0'-1'0,"0"0"0,1 0 0,-1 1 0,0-1 0,1 0 0,-1 0 0,1 1 0,0-1 0,-1 0 0,1 0 0,-1 1 0,1-1 0,0 1 0,0-1 0,-1 1 0,1-1 0,0 1 0,0-1 0,0 1 0,-1-1 0,1 1 0,0 0 0,0 0 0,0-1 0,0 1 0,0 0 0,1 0 0,30-3 0,-28 2 0,376-1 0,-196 4 0,1778-2 0,-1917 3 0,1 1 0,-2 3 0,1 1 0,43 15 0,-74-19 0,17 2 0,0-2 0,1-1 0,-1-2 0,55-4 0,-9 1 0,9 1 0,331 13 0,-151 11 0,117-17 0,-218-8 0,4195 2 0,-4330-2 0,1-1 0,50-12 0,-51 9 0,1 0 0,51-1 0,-58 7 0,15 1 0,1-2 0,-1-1 0,0-2 0,63-16 0,-71 13 0,49-6 0,-58 11 0,0-1 0,0-2 0,-1 0 0,1-1 0,21-9 0,-3 3 0,-36 12 0,1-1 0,-1 0 0,0 0 0,0 0 0,1-1 0,-1 0 0,5-3 0,-7 4 0,0-1 0,-1 1 0,1-1 0,-1 1 0,0-1 0,1 0 0,-1 0 0,0 0 0,0 0 0,0 0 0,0 0 0,0 0 0,-1 0 0,1 0 0,-1 0 0,1 0 0,-1-1 0,0 1 0,0-3 0,0-10 0,-2 0 0,0-1 0,-1 1 0,0 1 0,-1-1 0,-1 0 0,-6-13 0,5 13 0,-28-63 0,22 52 0,-16-47 0,-10-32 0,23 68 0,-15-58 0,17 25-1365,10 51-5461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6:56.606"/>
    </inkml:context>
    <inkml:brush xml:id="br0">
      <inkml:brushProperty name="width" value="0.05" units="cm"/>
      <inkml:brushProperty name="height" value="0.05" units="cm"/>
      <inkml:brushProperty name="color" value="#33CCFF"/>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6:59.135"/>
    </inkml:context>
    <inkml:brush xml:id="br0">
      <inkml:brushProperty name="width" value="0.05" units="cm"/>
      <inkml:brushProperty name="height" value="0.05" units="cm"/>
      <inkml:brushProperty name="color" value="#33CCFF"/>
    </inkml:brush>
  </inkml:definitions>
  <inkml:trace contextRef="#ctx0" brushRef="#br0">0 21 24575,'3602'0'0,"-3335"20"0,-8-1 0,1253-18 0,-696-3 0,-792 2 0,23 1 0,-1-3 0,83-12 0,-58-1 0,1 3 0,1 4 0,73 0 0,933 10 31,-608-3-1427,-454 1-5430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7:01.121"/>
    </inkml:context>
    <inkml:brush xml:id="br0">
      <inkml:brushProperty name="width" value="0.05" units="cm"/>
      <inkml:brushProperty name="height" value="0.05" units="cm"/>
      <inkml:brushProperty name="color" value="#33CCFF"/>
    </inkml:brush>
  </inkml:definitions>
  <inkml:trace contextRef="#ctx0" brushRef="#br0">0 32 24575,'2379'0'0,"-2201"-10"0,-1 0 0,1343 11 0,-1475 0 0,0 2 0,0 2 0,0 3 0,-1 1 0,86 29 0,-104-30 0,1-2 0,1-1 0,31 2 0,-34-5 0,43 8 0,-30-4 0,60 1 0,1951-8 0,-2018 3 0,0 2 0,0 0 0,44 14 0,38 5 0,-12-10 0,133 1 0,-24-13 0,138-4 0,-276-5 0,132-32 0,-180 34 0,3-2 0,47-20 0,-50 18 0,0 1 0,40-10 0,14 12 0,-62 7 0,1-1 0,-1 0 0,0-2 0,22-5 0,-3-4 0,-17 5 0,1 1 0,-1 1 0,1 0 0,0 2 0,31-3 0,-42 6-273,1 0 0,-1-1 0,0-1 0,9-2 0,-4 1-6553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7:02.765"/>
    </inkml:context>
    <inkml:brush xml:id="br0">
      <inkml:brushProperty name="width" value="0.05" units="cm"/>
      <inkml:brushProperty name="height" value="0.05" units="cm"/>
      <inkml:brushProperty name="color" value="#33CCFF"/>
    </inkml:brush>
  </inkml:definitions>
  <inkml:trace contextRef="#ctx0" brushRef="#br0">0 1 24575,'1'1'0,"-1"0"0,1 0 0,-1 0 0,1 0 0,-1-1 0,1 1 0,0 0 0,-1 0 0,1 0 0,0-1 0,0 1 0,0 0 0,-1-1 0,1 1 0,0-1 0,0 1 0,0-1 0,0 1 0,0-1 0,0 0 0,1 1 0,28 8 0,-23-7 0,217 55 0,72-15 0,-166-32 0,160-9 0,-124-4 0,5130 3-1365,-5279 0-5461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7:08.650"/>
    </inkml:context>
    <inkml:brush xml:id="br0">
      <inkml:brushProperty name="width" value="0.05" units="cm"/>
      <inkml:brushProperty name="height" value="0.05" units="cm"/>
      <inkml:brushProperty name="color" value="#33CCFF"/>
    </inkml:brush>
  </inkml:definitions>
  <inkml:trace contextRef="#ctx0" brushRef="#br0">0 365 24575,'1813'0'0,"-1141"-48"0,-295 12 0,188-36 0,-521 63 0,-2-1 0,0 3 0,75-4 0,-104 10 0,0-1 0,-1 0 0,1 0 0,-1-1 0,14-6 0,37-8 0,54-10 0,-85 18 0,-1 1 0,2 2 0,57-4 0,-48 7 0,0-2 0,62-16 0,-51 10 0,5-1 0,1 2 0,118-3 0,1599 16 0,-911-5 0,-740 0 0,138 4 0,-172 7 0,36 2 0,407-12-1365,-518 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7:09.916"/>
    </inkml:context>
    <inkml:brush xml:id="br0">
      <inkml:brushProperty name="width" value="0.05" units="cm"/>
      <inkml:brushProperty name="height" value="0.05" units="cm"/>
      <inkml:brushProperty name="color" value="#33CCFF"/>
    </inkml:brush>
  </inkml:definitions>
  <inkml:trace contextRef="#ctx0" brushRef="#br0">1 1 24575,'303'11'0,"151"-1"0,-274-12 0,2567 2-1365,-2728 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0:34.057"/>
    </inkml:context>
    <inkml:brush xml:id="br0">
      <inkml:brushProperty name="width" value="0.05" units="cm"/>
      <inkml:brushProperty name="height" value="0.05" units="cm"/>
      <inkml:brushProperty name="color" value="#E71224"/>
    </inkml:brush>
  </inkml:definitions>
  <inkml:trace contextRef="#ctx0" brushRef="#br0">0 1 24575,'17'1'0,"0"1"0,-1 1 0,1 1 0,25 9 0,15 3 0,527 91 0,-176-80 36,2-27-203,-164-2-1067,-229 2-5592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9:42.280"/>
    </inkml:context>
    <inkml:brush xml:id="br0">
      <inkml:brushProperty name="width" value="0.05" units="cm"/>
      <inkml:brushProperty name="height" value="0.05" units="cm"/>
      <inkml:brushProperty name="color" value="#33CCFF"/>
    </inkml:brush>
  </inkml:definitions>
  <inkml:trace contextRef="#ctx0" brushRef="#br0">0 80 24575,'1'-2'0,"-1"1"0,0-1 0,1 1 0,-1-1 0,1 1 0,-1-1 0,1 1 0,0-1 0,-1 1 0,1 0 0,0 0 0,0-1 0,0 1 0,0 0 0,0 0 0,0 0 0,1 0 0,-1 0 0,0 0 0,0 0 0,1 0 0,-1 1 0,0-1 0,1 0 0,-1 1 0,1-1 0,-1 1 0,4-1 0,48-6 0,-41 6 0,87-17 0,-70 11 0,-1 2 0,32-2 0,343 5 0,-198 4 0,-172-2 0,-1 2 0,1 2 0,46 10 0,16 3 0,-57-11 0,0 2 0,53 17 0,-51-12 0,0-3 0,59 9 0,33 7 0,244 44 0,-333-64 0,277 59 0,-59-10 0,-195-44 0,0-4 0,68 0 0,1476-8 0,-1563-3 0,-1-1 0,1-2 0,-1-3 0,75-24 0,-55 14 0,74-12 0,-73 25 0,-44 6 0,-1-2 0,40-9 0,-28 2 0,-1 1 0,1 2 0,0 2 0,69-3 0,-31 10 0,-42 1 0,1-3 0,-1 0 0,47-7 0,-23-9 0,-41 12 0,-1 0 0,1 0 0,0 2 0,19-3 0,101 3 0,73-7 0,-80 0 0,153 8 0,-121 3 0,1890-2 0,-1802-10 0,-6 0 0,793 11 0,-1005-3 0,0-1 0,-1-2 0,52-14 0,-46 10 0,-1 2 0,41-5 0,225 10 0,-155 4 0,-100-4 0,65-11 0,-106 13 0,117-19 0,-94 16-354,49 1 1,-64 2-305,6 0-6168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39:46.343"/>
    </inkml:context>
    <inkml:brush xml:id="br0">
      <inkml:brushProperty name="width" value="0.05" units="cm"/>
      <inkml:brushProperty name="height" value="0.05" units="cm"/>
      <inkml:brushProperty name="color" value="#33CCFF"/>
    </inkml:brush>
  </inkml:definitions>
  <inkml:trace contextRef="#ctx0" brushRef="#br0">176 671 24575,'3'1'0,"0"0"0,0 0 0,0 0 0,0 0 0,0 0 0,0 0 0,-1 1 0,1 0 0,3 2 0,19 10 0,-5-10 0,1 0 0,0-1 0,32 0 0,-28-2 0,-1 1 0,31 6 0,-5 4 0,20 5 0,134 16 0,-27-5 0,-123-17 0,101 7 0,463-17 0,-292-3 0,1488 2 0,-1794 1 0,1 1 0,-1 1 0,37 11 0,-37-9 0,2 0 0,-1-1 0,29 2 0,278-6 0,-142-1 0,-181 1 0,1 0 0,-1-1 0,0 1 0,0-1 0,1 0 0,-1 0 0,0-1 0,0 0 0,0 0 0,0 0 0,0 0 0,-1-1 0,1 1 0,-1-1 0,0 0 0,1-1 0,3-4 0,0-1 0,-1 0 0,-1 0 0,0-1 0,0 1 0,-1-2 0,0 1 0,3-11 0,6-12 0,27-43 0,-30 57 0,-4 4 0,0-1 0,8-26 0,-1-1 0,-9 30 0,-1-1 0,-1 0 0,0-1 0,-1 1 0,0-27 0,-7-74 0,3 103 0,-1-1 0,0 1 0,0 0 0,-1 0 0,-1 0 0,0 0 0,0 1 0,-2 0 0,1 0 0,-1 0 0,-1 1 0,0 0 0,0 0 0,-1 1 0,0 0 0,0 1 0,-1 0 0,-1 0 0,1 1 0,-1 1 0,0 0 0,-1 0 0,1 1 0,-1 0 0,0 1 0,-16-4 0,-37-6 0,36 7 0,0 1 0,-49-4 0,-335 9 0,200 3 0,151 1 0,0 3 0,0 3 0,-61 17 0,24-5 0,30-12 0,-1-3 0,1-3 0,-78-7 0,14 1 0,-2140 3 0,2254 2 0,1 0 0,-1 0 0,1 2 0,-20 6 0,19-5 0,0 0 0,0-1 0,-33 2 0,-71 3 0,-8 0 0,112-8 0,0 2 0,0 0 0,0 1 0,-21 8 0,-15 2 0,52-13 0,0-1 0,0 1 0,1 0 0,-1 0 0,0 0 0,1 0 0,-1 0 0,1 0 0,-1 1 0,1 0 0,0-1 0,-1 1 0,1 0 0,0 0 0,0 0 0,1 0 0,-1 0 0,0 1 0,1-1 0,-1 0 0,1 1 0,-1-1 0,0 5 0,0 3 0,0-1 0,1 0 0,0 1 0,0-1 0,2 17 0,0-14 0,2 241 0,-1-229 0,2 0 0,1-1 0,0 1 0,2-1 0,1-1 0,0 1 0,2-2 0,16 28 0,-23-45 0,0 1 0,0-1 0,1 0 0,-1 0 0,1 0 0,0-1 0,1 1 0,-1-1 0,1 0 0,-1 0 0,1-1 0,0 1 0,0-1 0,0 0 0,0 0 0,0-1 0,0 0 0,1 0 0,8 1 0,8 0 0,1-1 0,0-2 0,30-3 0,-42 3 0,51-8 0,-37 4 0,47-1 0,6 5 0,127 3 0,-168 5-1365,-21-3-5461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1:25.717"/>
    </inkml:context>
    <inkml:brush xml:id="br0">
      <inkml:brushProperty name="width" value="0.05" units="cm"/>
      <inkml:brushProperty name="height" value="0.05" units="cm"/>
      <inkml:brushProperty name="color" value="#33CCFF"/>
    </inkml:brush>
  </inkml:definitions>
  <inkml:trace contextRef="#ctx0" brushRef="#br0">1 223 24575,'3699'0'0,"-3617"4"0,-1 4 0,115 26 0,-119-19 0,14-4 0,-1-4 0,161-7 0,-99-3 0,4106 3 0,-4207-2 0,78-15 0,12-1 0,263 15 0,-213 5 0,3840-2 0,-3993-3 0,1-1 0,-1-3 0,0 0 0,49-18 0,46-10 0,-30 15 0,228-41 0,-175 33 0,100-13 0,-119 23 0,-100 11-1365,-21 3-5461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2:03.327"/>
    </inkml:context>
    <inkml:brush xml:id="br0">
      <inkml:brushProperty name="width" value="0.05" units="cm"/>
      <inkml:brushProperty name="height" value="0.05" units="cm"/>
      <inkml:brushProperty name="color" value="#FFC114"/>
    </inkml:brush>
  </inkml:definitions>
  <inkml:trace contextRef="#ctx0" brushRef="#br0">0 8 24575,'0'-3'0,"3"-1"0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2:35.027"/>
    </inkml:context>
    <inkml:brush xml:id="br0">
      <inkml:brushProperty name="width" value="0.05" units="cm"/>
      <inkml:brushProperty name="height" value="0.05" units="cm"/>
      <inkml:brushProperty name="color" value="#FFC114"/>
    </inkml:brush>
  </inkml:definitions>
  <inkml:trace contextRef="#ctx0" brushRef="#br0">0 96 24575,'21'-1'0,"1"-1"0,-1-1 0,27-8 0,40-6 0,137 9 0,-58 3 0,592-4 0,-212 7 0,-324-17 0,46 0 0,-233 20-1365,-20-1-5461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2:37.796"/>
    </inkml:context>
    <inkml:brush xml:id="br0">
      <inkml:brushProperty name="width" value="0.05" units="cm"/>
      <inkml:brushProperty name="height" value="0.05" units="cm"/>
      <inkml:brushProperty name="color" value="#FFC114"/>
    </inkml:brush>
  </inkml:definitions>
  <inkml:trace contextRef="#ctx0" brushRef="#br0">462 539 24575,'41'-9'0,"-5"1"0,306 4 0,-182 6 0,-117 1 0,0 1 0,78 19 0,-74-12 0,115 22 0,1-7 0,243 8 0,432-35 0,-804-1 0,-1-2 0,0-1 0,0-2 0,61-21 0,3 0 0,-93 27 0,1 0 0,0 0 0,-1-1 0,1 0 0,-1 0 0,0 0 0,0 0 0,0-1 0,0 1 0,0-1 0,0 0 0,0-1 0,-1 1 0,0 0 0,6-9 0,-7 9 0,0-1 0,0 0 0,-1 0 0,0 0 0,0 0 0,0 0 0,0 0 0,0-1 0,-1 1 0,0 0 0,0 0 0,0 0 0,0-1 0,-1 1 0,1 0 0,-1 0 0,0 0 0,-2-5 0,-2-9 0,1 0 0,-2-20 0,5 22 0,-2 1 0,0-1 0,-9-24 0,-3-7 0,11 34 0,0 1 0,0 0 0,-1 0 0,-1 0 0,-8-13 0,8 14 0,0 0 0,1 0 0,-6-16 0,8 17 0,-1-1 0,-1 1 0,0 0 0,-9-13 0,12 20 0,0 0 0,0 1 0,-1-1 0,1 1 0,-1 0 0,1 0 0,-1 0 0,0 0 0,0 0 0,0 1 0,0-1 0,0 1 0,0 0 0,0 0 0,-1 0 0,1 0 0,0 1 0,0-1 0,-4 1 0,-204 0 0,81 3 0,-1366-3 0,1451 1 0,0 3 0,-60 12 0,-88 29 0,94-20 0,-20 3 0,-239 24 0,321-48 0,-60 15 0,14-2 0,81-17 0,-1 1 0,1-1 0,0 1 0,1 0 0,-1-1 0,0 1 0,0 0 0,0 1 0,0-1 0,1 0 0,-1 0 0,0 1 0,1-1 0,-1 1 0,1-1 0,0 1 0,0 0 0,-1-1 0,1 1 0,0 0 0,0 0 0,1 0 0,-1 0 0,0 0 0,0 0 0,1 0 0,0 0 0,-1 0 0,1 0 0,0 0 0,0 0 0,0 0 0,0 1 0,0-1 0,1 3 0,1 7 0,0-1 0,0 0 0,1 1 0,0-1 0,6 12 0,12 19 0,1-1 0,33 47 0,-14-26 0,-35-52 0,0-1 0,1 0 0,0 0 0,1-1 0,-1 0 0,2 0 0,-1-1 0,1 0 0,0-1 0,1 0 0,0 0 0,-1-1 0,2 0 0,-1-1 0,1 0 0,-1 0 0,1-2 0,0 1 0,0-1 0,0-1 0,0 0 0,22 0 0,2-3 0,0-1 0,42-9 0,40-4 0,-99 13-455,0 1 0,33 0 0,-35 2-6371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2:39.545"/>
    </inkml:context>
    <inkml:brush xml:id="br0">
      <inkml:brushProperty name="width" value="0.05" units="cm"/>
      <inkml:brushProperty name="height" value="0.05" units="cm"/>
      <inkml:brushProperty name="color" value="#FFC114"/>
    </inkml:brush>
  </inkml:definitions>
  <inkml:trace contextRef="#ctx0" brushRef="#br0">0 116 24575,'34'-1'0,"-1"-3"0,0 0 0,52-15 0,-83 19 0,36-7 0,1 3 0,0 1 0,-1 2 0,44 4 0,4-1 0,1589-2 0,-1625-2 0,88-16 0,-89 10 0,97-4 0,-39 14 0,157-3 0,-133-18 0,-90 12 0,0 1 0,43 0 0,79 7-1365,-145-1-5461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3:06.224"/>
    </inkml:context>
    <inkml:brush xml:id="br0">
      <inkml:brushProperty name="width" value="0.05" units="cm"/>
      <inkml:brushProperty name="height" value="0.05" units="cm"/>
      <inkml:brushProperty name="color" value="#FF0066"/>
    </inkml:brush>
  </inkml:definitions>
  <inkml:trace contextRef="#ctx0" brushRef="#br0">1 1 24575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3:24.004"/>
    </inkml:context>
    <inkml:brush xml:id="br0">
      <inkml:brushProperty name="width" value="0.05" units="cm"/>
      <inkml:brushProperty name="height" value="0.05" units="cm"/>
      <inkml:brushProperty name="color" value="#FF0066"/>
    </inkml:brush>
  </inkml:definitions>
  <inkml:trace contextRef="#ctx0" brushRef="#br0">1 61 24575,'0'-2'0,"0"-1"0,0 1 0,0-1 0,1 1 0,0-1 0,-1 1 0,1 0 0,0-1 0,0 1 0,0 0 0,0 0 0,1 0 0,-1 0 0,0 0 0,1 0 0,0 0 0,-1 0 0,1 0 0,0 1 0,0-1 0,0 1 0,0-1 0,0 1 0,0 0 0,1 0 0,-1 0 0,0 0 0,0 0 0,1 0 0,-1 1 0,1-1 0,3 1 0,10-3 0,0 2 0,0 0 0,33 3 0,-23-1 0,365-2 0,160 4 0,-363 15 0,11 1 0,459-17 0,-321-4 0,-289 5 0,0 2 0,0 2 0,57 16 0,-47-9 0,87 8 0,268-17 0,-222-7 0,-139 2 0,103-3 0,-129 1 0,0-2 0,0 0 0,49-16 0,-51 13 0,1 0 0,0 2 0,0 1 0,39-2 0,106 7 0,-64 2 0,218-3-1365,-307 0-5461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3:26.583"/>
    </inkml:context>
    <inkml:brush xml:id="br0">
      <inkml:brushProperty name="width" value="0.05" units="cm"/>
      <inkml:brushProperty name="height" value="0.05" units="cm"/>
      <inkml:brushProperty name="color" value="#FF0066"/>
    </inkml:brush>
  </inkml:definitions>
  <inkml:trace contextRef="#ctx0" brushRef="#br0">1 146 24575,'34'2'0,"0"1"0,34 8 0,-17-2 0,372 26 0,6-36 0,-173-1 0,6113 2 0,-6334-2 0,38-6 0,28-1 0,-31 8 0,-36 3 0,-1-3 0,1 0 0,-1-2 0,1-2 0,-1-1 0,36-11 0,-17 1 0,1 2 0,0 2 0,1 3 0,72-4 0,222 11 0,-175 4 0,3014-2 0,-3164-1 0,-1-2 0,0-1 0,0-1 0,-1 0 0,30-13 0,41-9 0,79 6-1365,-155 17-5461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00.221"/>
    </inkml:context>
    <inkml:brush xml:id="br0">
      <inkml:brushProperty name="width" value="0.05" units="cm"/>
      <inkml:brushProperty name="height" value="0.05" units="cm"/>
    </inkml:brush>
  </inkml:definitions>
  <inkml:trace contextRef="#ctx0" brushRef="#br0">0 301 24575,'1'-2'0,"-1"0"0,1 0 0,-1 0 0,1 1 0,-1-1 0,1 0 0,0 1 0,0-1 0,0 0 0,0 1 0,0-1 0,0 1 0,1-1 0,-1 1 0,0 0 0,1 0 0,-1-1 0,1 1 0,-1 0 0,3-1 0,39-18 0,-36 16 0,60-19 0,0 3 0,1 3 0,101-13 0,-152 28 0,202-32 0,229-41 0,-343 57 0,189-6 0,111 24 0,-181 3 0,3080-2 0,-3181 5 0,-2 6 0,126 28 0,-64-8 0,-55-8 0,-75-12 0,1-2 0,87 4 0,8-16 0,-46 0 0,125 13 0,-41 3 0,210-11 0,-197-5 0,8623 2-1365,-8802 0-5461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3:30.442"/>
    </inkml:context>
    <inkml:brush xml:id="br0">
      <inkml:brushProperty name="width" value="0.05" units="cm"/>
      <inkml:brushProperty name="height" value="0.05" units="cm"/>
      <inkml:brushProperty name="color" value="#FF0066"/>
    </inkml:brush>
  </inkml:definitions>
  <inkml:trace contextRef="#ctx0" brushRef="#br0">424 675 24575,'4'0'0,"0"0"0,-1-1 0,1 0 0,-1 1 0,1-1 0,-1 0 0,0-1 0,1 1 0,-1-1 0,0 1 0,0-1 0,0 0 0,0 0 0,5-4 0,2-5 0,0 1 0,13-18 0,15-14 0,-26 34 0,0 1 0,1 0 0,0 1 0,0 0 0,0 1 0,1 1 0,0 0 0,0 1 0,19-2 0,12-5 0,6 2 0,1 2 0,-1 3 0,100 5 0,-46 0 0,-22-2 0,188 3 0,-187 2 0,103 20 0,81 39 0,29 5 0,-143-47 0,-119-19 0,-25-2 0,0 0 0,1 0 0,-1 1 0,0 0 0,0 1 0,17 7 0,-8-3 0,0 0 0,1-1 0,-1 0 0,1-2 0,0 0 0,26 1 0,125-5 0,-78-2 0,-85 3 0,0-1 0,0 0 0,0 0 0,0-1 0,-1 0 0,1 0 0,0-1 0,0 0 0,-1 0 0,1-1 0,-1 0 0,0 0 0,1-1 0,9-7 0,-6 4 0,-1 0 0,0-1 0,0-1 0,15-17 0,-23 23 0,1-1 0,-1 1 0,0-1 0,0 0 0,0 1 0,-1-1 0,1 0 0,-1 0 0,0 0 0,0-1 0,0 1 0,-1 0 0,0 0 0,0 0 0,0-1 0,0 1 0,0 0 0,-2-7 0,-17-141 0,19 150 0,-3-13 0,0 0 0,0 1 0,-1 0 0,-11-25 0,9 25 0,0 0 0,1 0 0,1-1 0,-3-22 0,6 31 0,0 1 0,0 0 0,-1-1 0,0 1 0,0 0 0,0 0 0,0 0 0,-1 0 0,0 1 0,0-1 0,0 1 0,0 0 0,-1 0 0,0 0 0,0 0 0,0 0 0,0 1 0,0 0 0,-1 0 0,-6-4 0,-11-4 0,0 1 0,-1 1 0,-32-9 0,9 3 0,-19-1 0,48 12 0,0 0 0,-22-8 0,19 7 0,0 0 0,-1 1 0,1 1 0,-1 1 0,0 1 0,0 1 0,-33 3 0,-13 0 0,-3-4 0,-9 0 0,0 3 0,-127 20 0,-8 24 0,178-42 0,0-1 0,-54-3 0,59-2 0,-1 2 0,1 1 0,-52 9 0,40 1 0,22-5 0,-1-1 0,1-2 0,-26 3 0,-471-5 0,255-3 0,-310 2 0,571 0 0,0 0 0,-1 0 0,1 0 0,-1 0 0,1 0 0,-1 1 0,1-1 0,0 1 0,-1 0 0,1-1 0,0 1 0,0 0 0,-1 0 0,1 1 0,0-1 0,0 0 0,0 1 0,1-1 0,-3 3 0,2-1 0,0 0 0,0 0 0,1 1 0,0-1 0,-1 1 0,1-1 0,0 1 0,1-1 0,-1 1 0,1 0 0,0-1 0,0 6 0,-1 20 0,2 0 0,1 0 0,1 0 0,2-1 0,1 1 0,1-1 0,14 35 0,-20-57 0,1 1 0,1-1 0,-1 0 0,1 0 0,0 0 0,0 0 0,1-1 0,-1 1 0,1-1 0,1 0 0,-1 0 0,1 0 0,0-1 0,0 0 0,0 0 0,10 6 0,38 21 0,2-3 0,74 27 0,-107-50 0,0 0 0,0-2 0,0 0 0,1-1 0,-1-2 0,37-3 0,-6 1 0,-39 2-164,0-2-1,23-5 0,-27 5-706,6-2-5955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14.236"/>
    </inkml:context>
    <inkml:brush xml:id="br0">
      <inkml:brushProperty name="width" value="0.05" units="cm"/>
      <inkml:brushProperty name="height" value="0.05" units="cm"/>
    </inkml:brush>
  </inkml:definitions>
  <inkml:trace contextRef="#ctx0" brushRef="#br0">1 1 24575,'12429'0'-1365,"-12402"0"-5461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16.398"/>
    </inkml:context>
    <inkml:brush xml:id="br0">
      <inkml:brushProperty name="width" value="0.05" units="cm"/>
      <inkml:brushProperty name="height" value="0.05" units="cm"/>
    </inkml:brush>
  </inkml:definitions>
  <inkml:trace contextRef="#ctx0" brushRef="#br0">891 823 24575,'29'-1'0,"41"-8"0,6 0 0,533 1-556,-371 10 425,208-3 131,408 3 0,-486 10 0,117 1 0,-102-14 687,-376 1-687,0-1 0,0 1 0,1-1 0,-1-1 0,0 1 0,0-1 0,0-1 0,0 1 0,-1-1 0,1 0 0,-1 0 0,1-1 0,-1 0 0,0 0 0,7-7 0,-6 4 0,-1 0 0,1-1 0,-1 0 0,-1 0 0,1 0 0,-1 0 0,-1-1 0,0 0 0,0 0 0,-1 0 0,3-10 0,21-136 0,-9 44 0,-9 58 0,-3 0 0,-1-1 0,-3 1 0,-7-72 0,5 122 0,0 0 0,-1 0 0,0 0 0,1 0 0,-1 0 0,0 0 0,-1 0 0,1 0 0,0 1 0,-1-1 0,0 1 0,1-1 0,-1 1 0,0-1 0,0 1 0,0 0 0,-1 0 0,1 0 0,0 0 0,-1 0 0,0 1 0,1-1 0,-1 1 0,0 0 0,1-1 0,-1 1 0,0 1 0,0-1 0,0 0 0,0 1 0,0-1 0,0 1 0,-3 0 0,-11-1 0,0 1 0,0 1 0,0 1 0,-27 5 0,-37 9 0,-18 5 0,-1-5 0,-146 6 0,-660-48-858,167-3 214,0 30-363,240 2 825,340-4 2180,-174 3-1305,284 3-693,0 3 0,0 1 0,-51 18 0,49-12 0,-1-3 0,-76 9 0,117-20 0,0 0 0,0 0 0,1 1 0,-1 1 0,-14 4 0,22-5 0,0-1 0,0 0 0,0 1 0,1 0 0,-1-1 0,1 1 0,-1 0 0,1 0 0,0 0 0,0 1 0,0-1 0,0 1 0,0-1 0,0 1 0,1-1 0,-1 1 0,1 0 0,0 0 0,0 0 0,0 0 0,0 0 0,0 0 0,0 4 0,0 8 0,1-1 0,0 1 0,1 0 0,0-1 0,1 1 0,1-1 0,8 26 0,44 100 0,-24-68 0,5 30 0,-22-58 0,35 74 0,-24-57 0,-21-49 0,0-1 0,0 0 0,1 0 0,0 0 0,1-1 0,0 1 0,0-2 0,1 1 0,13 14 0,-17-23 0,-1 0 0,1 1 0,-1-1 0,1 0 0,0 0 0,-1 0 0,1-1 0,0 1 0,0-1 0,-1 1 0,1-1 0,0 0 0,0 0 0,0 0 0,-1 0 0,1-1 0,3 0 0,53-16 0,-35 9 0,139-45-1365,-128 44-5461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18.266"/>
    </inkml:context>
    <inkml:brush xml:id="br0">
      <inkml:brushProperty name="width" value="0.05" units="cm"/>
      <inkml:brushProperty name="height" value="0.05" units="cm"/>
    </inkml:brush>
  </inkml:definitions>
  <inkml:trace contextRef="#ctx0" brushRef="#br0">0 1 24575,'4293'0'0,"-4199"5"0,-1 4 0,168 39 0,-157-25 0,189 16 0,-158-36 0,-65-3 0,0 3 0,111 19 0,-130-13 0,1-2 0,54 0 0,105-8 0,-75-1 0,3684 2 0,-3476-27 0,-119 4 0,376-3 0,1481 28 0,-2063-3-278,0-1 0,-1-1 0,22-6 0,-37 9 25,17-5-6573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20.177"/>
    </inkml:context>
    <inkml:brush xml:id="br0">
      <inkml:brushProperty name="width" value="0.05" units="cm"/>
      <inkml:brushProperty name="height" value="0.05" units="cm"/>
    </inkml:brush>
  </inkml:definitions>
  <inkml:trace contextRef="#ctx0" brushRef="#br0">1 715 24575,'10544'0'0,"-10534"0"0,-1 0 0,1-1 0,0 0 0,-1 0 0,0-1 0,1 0 0,-1-1 0,17-7 0,-22 8 0,-1 0 0,1-1 0,0 0 0,0 1 0,-1-1 0,0-1 0,0 1 0,0 0 0,0-1 0,0 1 0,0-1 0,-1 0 0,0 0 0,0 0 0,0 0 0,0-1 0,-1 1 0,0 0 0,0-1 0,2-7 0,0-33 0,-1 0 0,-5-57 0,1 10 0,-11-60 117,0-4-1599,13 136-5344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32.697"/>
    </inkml:context>
    <inkml:brush xml:id="br0">
      <inkml:brushProperty name="width" value="0.05" units="cm"/>
      <inkml:brushProperty name="height" value="0.05" units="cm"/>
    </inkml:brush>
  </inkml:definitions>
  <inkml:trace contextRef="#ctx0" brushRef="#br0">1 0 24575,'6862'0'0,"-6843"2"0,1 0 0,-1 1 0,1 1 0,30 10 0,-29-7 0,0-2 0,1 0 0,33 3 0,215-7 0,84 7 0,-36 5 0,-158-10 0,-53 4 0,0 4 0,-1 6 0,-1 3 0,139 47 0,-20-15 0,-109-29 0,226 34 0,-174-32 0,-63-14-32,1-4 0,108-8 1,-77 0-1239,-116 1-5556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46.782"/>
    </inkml:context>
    <inkml:brush xml:id="br0">
      <inkml:brushProperty name="width" value="0.05" units="cm"/>
      <inkml:brushProperty name="height" value="0.05" units="cm"/>
    </inkml:brush>
  </inkml:definitions>
  <inkml:trace contextRef="#ctx0" brushRef="#br0">0 0 24575,'3673'0'0,"-3626"3"0,-1 1 0,70 16 0,-22-2 0,261 53 0,-311-60 0,1-2 0,1-2 0,58 2 0,141-10 0,-95-2 0,4825 3-1365,-4954 0-5461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48.345"/>
    </inkml:context>
    <inkml:brush xml:id="br0">
      <inkml:brushProperty name="width" value="0.05" units="cm"/>
      <inkml:brushProperty name="height" value="0.05" units="cm"/>
    </inkml:brush>
  </inkml:definitions>
  <inkml:trace contextRef="#ctx0" brushRef="#br0">0 0 24575,'3505'0'-1365,"-3484"0"-5461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52.273"/>
    </inkml:context>
    <inkml:brush xml:id="br0">
      <inkml:brushProperty name="width" value="0.05" units="cm"/>
      <inkml:brushProperty name="height" value="0.05" units="cm"/>
    </inkml:brush>
  </inkml:definitions>
  <inkml:trace contextRef="#ctx0" brushRef="#br0">0 178 24575,'17'-7'0,"0"2"0,1 0 0,-1 1 0,1 0 0,0 2 0,-1 0 0,20 1 0,39-5 0,390-85 0,-383 73 0,0 5 0,134-6 0,173 20 0,-166 2 0,3997-3 0,-4174 2 0,48 9 0,48 2 0,1227-14 0,-1360 1 0,1 1 0,-1 1 0,0 0 0,0 0 0,0 1 0,0 1 0,-1-1 0,1 2 0,-1-1 0,0 1 0,0 0 0,15 13 0,-17-14 0,0-1 0,0 0 0,0-1 0,0 1 0,0-1 0,1-1 0,-1 1 0,1-1 0,-1-1 0,15 1 0,-14-2 0,0 2 0,0-1 0,0 1 0,-1 0 0,1 1 0,0 0 0,0 0 0,-1 0 0,12 6 0,-9-2 0,1-1 0,-1-1 0,1 0 0,1 0 0,-1-1 0,0-1 0,1 0 0,16 1 0,100-4 0,-56-2 0,-21 3 0,3 1 0,0-2 0,83-14 0,-100 10 0,75-1 0,-69 5 0,44-6 0,21-4 0,192 6 0,-174 6 0,-107-2-19,0-1 0,0-1 0,0-1 0,-1-1 0,20-7 0,2 0-1232,-18 6-5575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55.226"/>
    </inkml:context>
    <inkml:brush xml:id="br0">
      <inkml:brushProperty name="width" value="0.05" units="cm"/>
      <inkml:brushProperty name="height" value="0.05" units="cm"/>
    </inkml:brush>
  </inkml:definitions>
  <inkml:trace contextRef="#ctx0" brushRef="#br0">0 100 24575,'1'-1'0,"-1"1"0,0-1 0,0 0 0,1 0 0,-1 0 0,1 0 0,-1 1 0,1-1 0,-1 0 0,1 0 0,-1 1 0,1-1 0,-1 0 0,1 1 0,0-1 0,0 0 0,-1 1 0,1-1 0,0 1 0,0 0 0,0-1 0,-1 1 0,1 0 0,0-1 0,0 1 0,0 0 0,1-1 0,29-3 0,-28 3 0,61-4 0,85-12 0,-72 4 0,133-5 0,81 18 0,-145 1 0,3851 1 58,-2068-3-116,-1896-1 58,53-9 0,-52 6 0,51-3 0,1821 7 0,-897 3 0,5297-2-1365,-6285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04.466"/>
    </inkml:context>
    <inkml:brush xml:id="br0">
      <inkml:brushProperty name="width" value="0.05" units="cm"/>
      <inkml:brushProperty name="height" value="0.05" units="cm"/>
    </inkml:brush>
  </inkml:definitions>
  <inkml:trace contextRef="#ctx0" brushRef="#br0">1 0 24575,'17785'0'-1365,"-17765"0"-5461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56.679"/>
    </inkml:context>
    <inkml:brush xml:id="br0">
      <inkml:brushProperty name="width" value="0.05" units="cm"/>
      <inkml:brushProperty name="height" value="0.05" units="cm"/>
    </inkml:brush>
  </inkml:definitions>
  <inkml:trace contextRef="#ctx0" brushRef="#br0">1 0 24575,'72'5'0,"0"2"0,116 28 0,-127-23 0,634 127 0,-278-54 0,-356-76 0,0-3 0,0-3 0,84-5 0,-25-1 0,-36 2 0,-27-1 0,101 10 0,-64 13 0,-69-14 0,0 0 0,46 4 0,-49-8 0,0 0 0,-1 2 0,40 14 0,15 4 0,57-1 0,-48-8 0,-10-6-1365,-54-7-5461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58.808"/>
    </inkml:context>
    <inkml:brush xml:id="br0">
      <inkml:brushProperty name="width" value="0.05" units="cm"/>
      <inkml:brushProperty name="height" value="0.05" units="cm"/>
    </inkml:brush>
  </inkml:definitions>
  <inkml:trace contextRef="#ctx0" brushRef="#br0">1 57 24575,'0'-1'0,"1"-1"0,0 1 0,0-1 0,-1 1 0,1-1 0,0 1 0,1-1 0,-1 1 0,0 0 0,0-1 0,1 1 0,-1 0 0,0 0 0,1 0 0,-1 0 0,1 0 0,2-1 0,29-13 0,-10 9 0,1 2 0,0 1 0,1 0 0,-1 2 0,0 1 0,33 3 0,10 0 0,2786-1 34,-1461-4-766,-891 2-517,-389 0-4995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3:00.156"/>
    </inkml:context>
    <inkml:brush xml:id="br0">
      <inkml:brushProperty name="width" value="0.05" units="cm"/>
      <inkml:brushProperty name="height" value="0.05" units="cm"/>
    </inkml:brush>
  </inkml:definitions>
  <inkml:trace contextRef="#ctx0" brushRef="#br0">1 100 24575,'6'0'0,"232"5"0,-172-1 0,105 21 0,247 55 0,-287-62 0,164 1 0,823-19 0,-459-3 0,6935 3 0,-7491-5 0,-1-5 0,173-40 0,-137 22 0,128-7 0,-65 12 0,-160 17 0,-14 3 0,0-1 0,-1-1 0,1-1 0,-2-2 0,30-12 0,-37 12-227,0 1-1,0 0 1,1 1-1,0 1 1,37-5-1,-35 9-6598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3:01.253"/>
    </inkml:context>
    <inkml:brush xml:id="br0">
      <inkml:brushProperty name="width" value="0.05" units="cm"/>
      <inkml:brushProperty name="height" value="0.05" units="cm"/>
    </inkml:brush>
  </inkml:definitions>
  <inkml:trace contextRef="#ctx0" brushRef="#br0">1 29 24575,'0'-1'0,"1"-1"0,0 1 0,0 0 0,0 0 0,0 0 0,0 0 0,0 0 0,0 1 0,0-1 0,1 0 0,-1 0 0,0 1 0,0-1 0,1 1 0,-1-1 0,0 1 0,1-1 0,-1 1 0,0 0 0,1 0 0,-1 0 0,0 0 0,3 0 0,0-1 0,65-6 0,0 2 0,78 5 0,-62 1 0,2778 0-2512,-2840-1-3167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35.779"/>
    </inkml:context>
    <inkml:brush xml:id="br0">
      <inkml:brushProperty name="width" value="0.05" units="cm"/>
      <inkml:brushProperty name="height" value="0.05" units="cm"/>
    </inkml:brush>
  </inkml:definitions>
  <inkml:trace contextRef="#ctx0" brushRef="#br0">0 150 24575,'8115'0'0,"-8082"-2"0,-1-2 0,0-1 0,51-15 0,6-1 0,-23 11 0,104-4 0,69 15 0,-95 1 0,-124-4 0,0 0 0,0-1 0,0-1 0,32-11 0,-31 8 0,1 2 0,0 0 0,34-3 0,322 6 0,-182 4 0,3712-2 0,-3872-1 0,53-10 0,-52 5 0,48-1 0,284 8-1365,-348-1-5461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2:37.436"/>
    </inkml:context>
    <inkml:brush xml:id="br0">
      <inkml:brushProperty name="width" value="0.05" units="cm"/>
      <inkml:brushProperty name="height" value="0.05" units="cm"/>
    </inkml:brush>
  </inkml:definitions>
  <inkml:trace contextRef="#ctx0" brushRef="#br0">1 433 24575,'0'-2'0,"0"0"0,0 0 0,0 0 0,1 0 0,-1 0 0,1 1 0,-1-1 0,1 0 0,0 0 0,0 0 0,0 1 0,0-1 0,0 1 0,0-1 0,0 1 0,0-1 0,1 1 0,-1-1 0,1 1 0,-1 0 0,1 0 0,-1 0 0,1 0 0,0 0 0,-1 0 0,1 0 0,0 1 0,3-2 0,6-1 0,0 1 0,1 0 0,21-1 0,-8 1 0,34-6 0,319-28 0,577 34 0,-460 5 0,1168-3 0,-1658 0 0,1 0 0,-1 0 0,0-1 0,1 1 0,-1-1 0,0 0 0,0-1 0,0 1 0,0-1 0,9-4 0,-12 5 0,-1-1 0,1 1 0,0-1 0,-1 0 0,1 1 0,-1-1 0,0 0 0,0 0 0,1 0 0,-1 0 0,0 0 0,-1 0 0,1 0 0,0 0 0,0 0 0,-1-1 0,0 1 0,1 0 0,-1 0 0,0-1 0,0 1 0,0 0 0,0 0 0,0-1 0,-1 1 0,1 0 0,-2-4 0,-2-9 0,-1-1 0,-1 0 0,-1 1 0,-8-14 0,-12-32 0,19 41-455,-1 0 0,-20-36 0,20 43-6371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9:37.222"/>
    </inkml:context>
    <inkml:brush xml:id="br0">
      <inkml:brushProperty name="width" value="0.05" units="cm"/>
      <inkml:brushProperty name="height" value="0.05" units="cm"/>
    </inkml:brush>
  </inkml:definitions>
  <inkml:trace contextRef="#ctx0" brushRef="#br0">0 1 24575,'5'0'0,"9"12"0,11 9 0,1 1-8191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4:28.083"/>
    </inkml:context>
    <inkml:brush xml:id="br0">
      <inkml:brushProperty name="width" value="0.05" units="cm"/>
      <inkml:brushProperty name="height" value="0.05" units="cm"/>
      <inkml:brushProperty name="color" value="#FF0066"/>
    </inkml:brush>
  </inkml:definitions>
  <inkml:trace contextRef="#ctx0" brushRef="#br0">0 231 24575,'2884'0'0,"-2856"-2"0,-1-1 0,1 0 0,40-13 0,-42 10 0,46-8 0,-36 8 0,62-20 0,-79 20 0,1 1 0,-1 1 0,40-2 0,-40 5 0,0-1 0,0-1 0,-1-1 0,27-8 0,26-11 0,141-26 0,-96 25 0,-29 10-1365,-67 12-5461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4:29.259"/>
    </inkml:context>
    <inkml:brush xml:id="br0">
      <inkml:brushProperty name="width" value="0.05" units="cm"/>
      <inkml:brushProperty name="height" value="0.05" units="cm"/>
      <inkml:brushProperty name="color" value="#FF0066"/>
    </inkml:brush>
  </inkml:definitions>
  <inkml:trace contextRef="#ctx0" brushRef="#br0">1 3 24575,'90'-1'0,"36"0"0,246 28 0,-190-2 0,206 3 0,187-28 0,-269-3 0,1114 3-1365,-1401 0-5461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5:01.074"/>
    </inkml:context>
    <inkml:brush xml:id="br0">
      <inkml:brushProperty name="width" value="0.05" units="cm"/>
      <inkml:brushProperty name="height" value="0.05" units="cm"/>
      <inkml:brushProperty name="color" value="#FF0066"/>
    </inkml:brush>
  </inkml:definitions>
  <inkml:trace contextRef="#ctx0" brushRef="#br0">1 1 24575,'59'0'0,"397"12"0,99-3 0,-342-11 0,7806 2 0,-7814-10 0,11 1 0,-170 8 0,1 3 0,88 15 0,58 14 0,18 3 0,-210-34 0,33 10 0,1-3 0,0 0 0,0-3 0,41 1 0,353-6-1365,-412 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06.499"/>
    </inkml:context>
    <inkml:brush xml:id="br0">
      <inkml:brushProperty name="width" value="0.05" units="cm"/>
      <inkml:brushProperty name="height" value="0.05" units="cm"/>
    </inkml:brush>
  </inkml:definitions>
  <inkml:trace contextRef="#ctx0" brushRef="#br0">0 418 24575,'0'0'0,"0"-1"0,1 0 0,-1 0 0,0 1 0,0-1 0,1 0 0,-1 1 0,0-1 0,1 0 0,-1 1 0,1-1 0,-1 0 0,1 1 0,-1-1 0,1 1 0,-1-1 0,1 1 0,-1-1 0,1 1 0,0 0 0,-1-1 0,1 1 0,0 0 0,-1-1 0,1 1 0,0 0 0,1-1 0,24-3 0,-22 3 0,101-7 0,106 6 0,-116 4 0,172-19 0,314-108 0,-341 68 0,-196 49 0,0 2 0,77 0 0,-49 3 0,78-18 0,-96 13 0,-49 6 0,1 0 0,0 1 0,-1 0 0,1 0 0,0 0 0,0 1 0,-1 0 0,1 0 0,0 0 0,0 1 0,-1 0 0,1 0 0,0 0 0,-1 1 0,1 0 0,-1 0 0,1 0 0,9 6 0,-2 2 0,-1 1 0,0 0 0,11 13 0,5 5 0,-27-28 0,0 0 0,-1 0 0,1-1 0,0 1 0,0 0 0,0 0 0,0-1 0,0 1 0,-1 0 0,1-1 0,0 1 0,0-1 0,1 1 0,-1-1 0,0 0 0,0 1 0,0-1 0,0 0 0,0 0 0,0 0 0,0 0 0,3 0 0,-3-1 0,-1 1 0,1-1 0,0 1 0,0-1 0,0 0 0,-1 0 0,1 1 0,0-1 0,-1 0 0,1 0 0,-1 0 0,1 0 0,-1 0 0,1 0 0,-1 0 0,0 0 0,1 0 0,-1 0 0,0-2 0,2-8 0,-1-1 0,-1 0 0,0-17 0,-1 19 0,-2-119-1365,3 105-5461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5:04.989"/>
    </inkml:context>
    <inkml:brush xml:id="br0">
      <inkml:brushProperty name="width" value="0.05" units="cm"/>
      <inkml:brushProperty name="height" value="0.05" units="cm"/>
      <inkml:brushProperty name="color" value="#FF0066"/>
    </inkml:brush>
  </inkml:definitions>
  <inkml:trace contextRef="#ctx0" brushRef="#br0">1 97 24575,'126'-9'0,"-9"-1"0,109 11 0,98-2 0,-166-17 0,12-1 0,520 15 0,-361 7 0,-268-6 0,80-14 0,-79 8 0,81-1 0,5798 11 0,-5767 8 0,8 1 0,277-10-1365,-443 0-5461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5:05.808"/>
    </inkml:context>
    <inkml:brush xml:id="br0">
      <inkml:brushProperty name="width" value="0.05" units="cm"/>
      <inkml:brushProperty name="height" value="0.05" units="cm"/>
      <inkml:brushProperty name="color" value="#FF0066"/>
    </inkml:brush>
  </inkml:definitions>
  <inkml:trace contextRef="#ctx0" brushRef="#br0">1 0 24575,'27'2'0,"0"1"0,0 2 0,46 13 0,-13-3 0,67 7 0,1-5 0,0-5 0,225-10 0,-111-31 0,-13 1 0,247 25 0,-245 5 0,564-2-1365,-778 0-5461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5:07.357"/>
    </inkml:context>
    <inkml:brush xml:id="br0">
      <inkml:brushProperty name="width" value="0.05" units="cm"/>
      <inkml:brushProperty name="height" value="0.05" units="cm"/>
      <inkml:brushProperty name="color" value="#FF0066"/>
    </inkml:brush>
  </inkml:definitions>
  <inkml:trace contextRef="#ctx0" brushRef="#br0">0 1 24575,'2295'0'0,"-2095"11"0,-101-2 0,89 18 0,-125-15 0,81 5 0,407-14 0,-280-6 0,1514 3-1365,-1768 0-5461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6:14.816"/>
    </inkml:context>
    <inkml:brush xml:id="br0">
      <inkml:brushProperty name="width" value="0.05" units="cm"/>
      <inkml:brushProperty name="height" value="0.05" units="cm"/>
      <inkml:brushProperty name="color" value="#66CC00"/>
    </inkml:brush>
  </inkml:definitions>
  <inkml:trace contextRef="#ctx0" brushRef="#br0">1 1 24575,'22'1'0,"0"2"0,0 0 0,39 12 0,10 2 0,34-5 0,1-4 0,151-8 0,-127-2 0,1456 1 0,-1448 8 0,198 34 0,78 5 0,364-42 0,-408-6 0,2076 2 0,-2275 6 0,221 37 0,26-11 0,1-33 0,-165-2 0,720 3-1365,-958 0-5461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3:16.756"/>
    </inkml:context>
    <inkml:brush xml:id="br0">
      <inkml:brushProperty name="width" value="0.05" units="cm"/>
      <inkml:brushProperty name="height" value="0.05" units="cm"/>
    </inkml:brush>
  </inkml:definitions>
  <inkml:trace contextRef="#ctx0" brushRef="#br0">0 20 24575,'1'-1'0,"-1"0"0,0 0 0,1 0 0,-1 0 0,1 0 0,0 0 0,-1 0 0,1 0 0,0 0 0,0 0 0,0 0 0,-1 0 0,1 0 0,0 1 0,0-1 0,0 0 0,0 1 0,0-1 0,1 1 0,-1-1 0,0 1 0,0-1 0,0 1 0,0 0 0,0-1 0,1 1 0,-1 0 0,0 0 0,0 0 0,2 0 0,39 1 0,-15 4 0,0 2 0,0 2 0,-1 0 0,35 18 0,22 7 0,-6-5 0,29 10 0,0-4 0,124 24 0,47-6-15,309 45-920,75-59 75,3-40-96,-324-2 778,2655 2 2453,-1656 2-1606,-1268-5-669,107-18 0,-107 11 0,111-4 0,3227 16 0,-3373-3 0,0-1 0,66-16 0,-62 10 0,79-7 0,327 14 0,-215 5 0,416-3 0,-578-4 0,127-21 0,-13-16 0,-151 32 0,418-84 0,-398 81 0,-36 8 0,1 0 0,27-1 0,-23 2-152,37-7-1,-42 6-907,6 0-5766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3:17.808"/>
    </inkml:context>
    <inkml:brush xml:id="br0">
      <inkml:brushProperty name="width" value="0.05" units="cm"/>
      <inkml:brushProperty name="height" value="0.05" units="cm"/>
    </inkml:brush>
  </inkml:definitions>
  <inkml:trace contextRef="#ctx0" brushRef="#br0">1 0 24575,'3902'0'-1365,"-3880"0"-5461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3:20.092"/>
    </inkml:context>
    <inkml:brush xml:id="br0">
      <inkml:brushProperty name="width" value="0.05" units="cm"/>
      <inkml:brushProperty name="height" value="0.05" units="cm"/>
    </inkml:brush>
  </inkml:definitions>
  <inkml:trace contextRef="#ctx0" brushRef="#br0">1 1 24575,'17806'0'-1365,"-17785"0"-5461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3:21.783"/>
    </inkml:context>
    <inkml:brush xml:id="br0">
      <inkml:brushProperty name="width" value="0.05" units="cm"/>
      <inkml:brushProperty name="height" value="0.05" units="cm"/>
    </inkml:brush>
  </inkml:definitions>
  <inkml:trace contextRef="#ctx0" brushRef="#br0">1 438 24575,'30'-2'0,"0"-1"0,53-13 0,4 0 0,62 4 0,213 9 0,-192 5 0,1564 1-1691,871-4 3608,-530 0-2143,-2072 1 226,1 0 0,-1 0 0,0 0 0,0 0 0,0 0 0,1-1 0,-1 0 0,0 1 0,0-1 0,0 0 0,0-1 0,0 1 0,-1 0 0,1-1 0,0 0 0,0 0 0,-1 1 0,3-4 0,-2 2 0,-1-1 0,0 0 0,0 0 0,0 0 0,-1 0 0,0 0 0,1 0 0,-1 0 0,0 0 0,-1-1 0,1 1 0,-1 0 0,0-6 0,-2-160 124,0 59-1613,1 86-5337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23:25.023"/>
    </inkml:context>
    <inkml:brush xml:id="br0">
      <inkml:brushProperty name="width" value="0.05" units="cm"/>
      <inkml:brushProperty name="height" value="0.05" units="cm"/>
    </inkml:brush>
  </inkml:definitions>
  <inkml:trace contextRef="#ctx0" brushRef="#br0">524 771 24575,'20'2'0,"0"0"0,0 1 0,0 1 0,31 11 0,19 4 0,-15-8 0,0-2 0,95 2 0,-82-7 0,1 4 0,122 29 0,-117-20 0,1-4 0,78 5 0,494-15-23,-341-5-656,1024 2 679,-1226 3 195,-1 6 0,128 25 0,-115-13-156,0-5 0,135 1 0,3520-19-39,-3720-1 0,0-2 0,52-12 0,-45 6 0,67-2 0,187 12 0,-3 1 0,-160-12 0,52-1 0,-156 15 0,-32 0 0,1-1 0,-1-1 0,1 0 0,-1 0 0,1-2 0,-1 0 0,1 0 0,16-6 0,-27 6 0,-1 0 0,1 1 0,-1-1 0,1 0 0,-1-1 0,0 1 0,0 0 0,0-1 0,0 1 0,0-1 0,0 0 0,-1 1 0,0-1 0,1 0 0,-1 0 0,0 0 0,0 0 0,0 0 0,-1 0 0,1 0 0,-1-4 0,2-10 0,-1-1 0,-2-28 0,0 23 0,0-40 0,-3 1 0,-23-111 0,12 98 0,9 39 0,-1 0 0,-2 1 0,-15-37 0,2 9 0,17 47 0,0 0 0,-1 0 0,0 1 0,-1-1 0,-1 2 0,-1-1 0,-17-23 0,22 35 0,0 0 0,0-1 0,0 2 0,0-1 0,-1 0 0,0 1 0,1 0 0,-1 0 0,0 0 0,0 1 0,0-1 0,0 1 0,-9-1 0,-7 1 0,0 0 0,-23 3 0,12 0 0,-1310 3-1056,755-7-330,-7193 2 3828,7776 0-2442,0-1 0,0 2 0,1-1 0,-1 0 0,0 1 0,0-1 0,0 1 0,0 0 0,1 1 0,-1-1 0,1 1 0,-1-1 0,-4 4 0,6-3 0,-1 1 0,1-1 0,0 1 0,0 0 0,1-1 0,-1 1 0,1 0 0,-1 0 0,1 0 0,0 0 0,0 0 0,0 0 0,0 1 0,1-1 0,-1 0 0,1 6 0,-1 15 0,1 0 0,1-1 0,7 42 0,22 71 0,-30-133 0,3 6 0,11 55 0,3-1 0,2-2 0,41 88 0,-55-140 0,0 0 0,0 0 0,1 0 0,1 0 0,-1-1 0,1 0 0,1-1 0,-1 0 0,1 0 0,1 0 0,-1-1 0,1 0 0,0-1 0,0 0 0,1 0 0,11 3 0,65 18 0,1-5 0,111 14 0,-70-14 0,-6 1-119,282 47 372,-277-53-1003,152-1 1,-244-16-6077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6:19.615"/>
    </inkml:context>
    <inkml:brush xml:id="br0">
      <inkml:brushProperty name="width" value="0.05" units="cm"/>
      <inkml:brushProperty name="height" value="0.05" units="cm"/>
      <inkml:brushProperty name="color" value="#66CC00"/>
    </inkml:brush>
  </inkml:definitions>
  <inkml:trace contextRef="#ctx0" brushRef="#br0">1 21 24575,'8'0'0,"1"-1"0,0-1 0,15-4 0,24-3 0,407 6 0,-230 5 0,-101-2 45,275 4-644,-1 31 88,-87 17-8,109 16-323,4-33 419,-343-32 1135,1 3 0,-1 4 1,125 30-1,-69-6-712,1-6 0,1-6 0,1-7 0,153-2 0,116-15-1365,-387 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10.590"/>
    </inkml:context>
    <inkml:brush xml:id="br0">
      <inkml:brushProperty name="width" value="0.05" units="cm"/>
      <inkml:brushProperty name="height" value="0.05" units="cm"/>
    </inkml:brush>
  </inkml:definitions>
  <inkml:trace contextRef="#ctx0" brushRef="#br0">0 1 24575,'7721'0'-1365,"-7701"0"-5461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6:26.559"/>
    </inkml:context>
    <inkml:brush xml:id="br0">
      <inkml:brushProperty name="width" value="0.05" units="cm"/>
      <inkml:brushProperty name="height" value="0.05" units="cm"/>
      <inkml:brushProperty name="color" value="#66CC00"/>
    </inkml:brush>
  </inkml:definitions>
  <inkml:trace contextRef="#ctx0" brushRef="#br0">719 1263 24575,'39'-1'0,"63"-11"0,-90 10 0,34-2 0,0 1 0,60 6 0,-51-1 0,55-5 0,-79-1 0,38-11 0,-45 9 0,0 2 0,0 0 0,34-1 0,2997 6 0,-3043-2 0,0-1 0,-1 1 0,1-2 0,-1 0 0,19-7 0,-18 6 0,0 0 0,0 0 0,1 2 0,22-3 0,345 4 0,-178 3 0,631-2 0,-723-10 0,0 0 0,2696 9 0,-1339 3 0,-223-2 0,-1104 10 0,3 0 0,673-11 0,-814 1 0,0 0 0,1 0 0,-1 0 0,1 0 0,-1 0 0,1-1 0,-1 1 0,1-1 0,-1 0 0,0 0 0,1 0 0,-1 0 0,0 0 0,0 0 0,0 0 0,0-1 0,0 1 0,2-2 0,-2 0 0,0 0 0,-1 0 0,1 0 0,-1 0 0,0 0 0,0 0 0,0-1 0,0 1 0,0 0 0,-1 0 0,1-1 0,-1 1 0,0-5 0,-1-21 0,0 0 0,-2 0 0,-2 1 0,-8-32 0,-1-7 0,4 3 0,3 19 0,-13-45 0,11 54 0,1 0 0,-2-40 0,7 57 0,-1 0 0,-7-21 0,-6-28 0,-21-149 0,37 214 0,1 0 0,-1 0 0,0 0 0,-1 0 0,1 1 0,0-1 0,-1 0 0,0 1 0,1-1 0,-1 1 0,0 0 0,0 0 0,0-1 0,-1 1 0,1 0 0,0 1 0,-1-1 0,1 0 0,-1 1 0,0-1 0,1 1 0,-1 0 0,0 0 0,0 0 0,0 0 0,-4 0 0,-9-1 0,1 0 0,-1 1 0,1 1 0,-17 2 0,3-1 0,-360 29 0,-38 1 0,298-30 0,48 1 0,0-3 0,0-4 0,-82-16 0,39-5 0,-189-37 0,-4 25 0,-390 33 0,382 8 0,190-4 0,-147 3 0,184 7 0,-32 1 0,-1491-10 0,742-1 0,833 4 0,1 2 0,-1 1 0,1 3 0,-48 16 0,-73 14 0,41-26 0,-25 5 0,95-6 0,-6 2 0,1-3 0,-115 7 0,-773-20 0,877 6 0,-79 12 0,79-6 0,-81 0 0,-1658-11 0,1741 5 0,1 3 0,0 4 0,-110 30 0,168-39 0,-9 2 0,0-1 0,-23 0 0,28-2 0,0 0 0,0 0 0,-1 2 0,1 0 0,-14 4 0,2 4 0,0-2 0,-1-2 0,0 0 0,-31 3 0,-17-1 0,1 3 0,-90 26 0,128-30 0,0-2 0,0-2 0,0-1 0,0-2 0,-50-5 0,-2 1 0,-419 3 0,491-1 0,0 0 0,0-2 0,1 0 0,-17-5 0,-27-6 0,58 14 0,0 0 0,0-1 0,-1 1 0,1 0 0,0 0 0,0 0 0,0 0 0,0 0 0,0 0 0,0 0 0,0 0 0,0 1 0,0-1 0,0 0 0,0 1 0,0-1 0,0 1 0,0-1 0,0 1 0,1-1 0,-1 1 0,0-1 0,0 1 0,0 0 0,-1 1 0,2 0 0,-1-1 0,0 1 0,1 0 0,-1 0 0,1-1 0,0 1 0,-1 0 0,1 0 0,0 0 0,0 0 0,0-1 0,0 1 0,1 3 0,3 8 0,-1 0 0,2 0 0,7 16 0,-9-20 0,14 23 0,1 0 0,1-1 0,1-2 0,2 0 0,26 27 0,28 39 0,-56-65 0,21 42 0,6 10 0,105 125 0,-145-198 0,1-1 0,-1 1 0,1-2 0,1 1 0,0-1 0,-1-1 0,2 1 0,-1-2 0,1 1 0,13 4 0,-8-5 0,0 0 0,0-2 0,0 0 0,0 0 0,0-2 0,31 0 0,38 0 0,-31 0 0,86-8 0,-80-10 128,-20 4-1621,-25 10-5333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7:21.714"/>
    </inkml:context>
    <inkml:brush xml:id="br0">
      <inkml:brushProperty name="width" value="0.05" units="cm"/>
      <inkml:brushProperty name="height" value="0.05" units="cm"/>
      <inkml:brushProperty name="color" value="#66CC00"/>
    </inkml:brush>
  </inkml:definitions>
  <inkml:trace contextRef="#ctx0" brushRef="#br0">0 113 24575,'2808'0'0,"-2793"1"0,-1 1 0,26 5 0,25 3 0,516-9 0,-283-3 0,-278 3 0,-1 1 0,0 0 0,0 1 0,0 1 0,0 1 0,0 1 0,17 7 0,2-1 0,-1-3 0,2-1 0,71 5 0,-38-5 0,62 2 0,176-8 0,-147-4 0,7987 2 0,-8094-3 0,0-2 0,69-17 0,-28 5 0,175-42 0,30-4 0,-182 50 0,164 4 0,2420 11 0,-1401-3 0,-1279 0-195,1 0 0,-1-1 0,0-2 0,0 0 0,0-2 0,30-11 0,-46 14-6631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7:24.485"/>
    </inkml:context>
    <inkml:brush xml:id="br0">
      <inkml:brushProperty name="width" value="0.05" units="cm"/>
      <inkml:brushProperty name="height" value="0.05" units="cm"/>
      <inkml:brushProperty name="color" value="#66CC00"/>
    </inkml:brush>
  </inkml:definitions>
  <inkml:trace contextRef="#ctx0" brushRef="#br0">0 521 24575,'81'0'0,"82"1"0,217-27 0,-259 15 0,207 7 0,-173 6 0,-153-2 0,475 14 0,-303-8 0,-122-7 0,0 2 0,100 17 0,-51 2 0,1-4 0,1-4 0,109-2 0,2046-11 0,-1251 1 0,-977 2 0,1 1 0,55 13 0,10 2 0,-69-13 0,0 0 0,39 15 0,-7-2 0,13-5 0,-52-11 0,0 1 0,24 8 0,-22-5 0,-1-1 0,1-1 0,0-1 0,24 1 0,93-6 0,-50 0 0,1170 2 0,-1256 0 0,1 0 0,-1 0 0,1 0 0,-1 0 0,1-1 0,-1 0 0,1 0 0,-1 0 0,1 0 0,-1 0 0,0 0 0,1-1 0,-1 0 0,0 1 0,4-5 0,-5 4 0,0-1 0,0 0 0,0 1 0,0-1 0,-1 0 0,1 0 0,-1 0 0,0-1 0,0 1 0,0 0 0,0 0 0,0-1 0,-1 1 0,1 0 0,-1-1 0,0-4 0,-3-300 0,1 288 0,0 1 0,-2 0 0,0 0 0,-1 1 0,-1-1 0,0 1 0,-2 0 0,-15-27 0,3-15 117,17 47-611,-1 0 0,-10-23 0,8 24-6332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7:26.014"/>
    </inkml:context>
    <inkml:brush xml:id="br0">
      <inkml:brushProperty name="width" value="0.05" units="cm"/>
      <inkml:brushProperty name="height" value="0.05" units="cm"/>
      <inkml:brushProperty name="color" value="#66CC00"/>
    </inkml:brush>
  </inkml:definitions>
  <inkml:trace contextRef="#ctx0" brushRef="#br0">0 14 24575,'0'0'0,"1"-1"0,-1 0 0,0 1 0,0-1 0,0 1 0,0-1 0,1 0 0,-1 1 0,0-1 0,0 1 0,1-1 0,-1 1 0,1-1 0,-1 1 0,0-1 0,1 1 0,-1-1 0,1 1 0,-1 0 0,1-1 0,-1 1 0,1 0 0,-1-1 0,1 1 0,-1 0 0,1 0 0,0 0 0,-1-1 0,1 1 0,-1 0 0,1 0 0,0 0 0,-1 0 0,1 0 0,-1 0 0,1 0 0,0 0 0,-1 0 0,1 0 0,-1 1 0,1-1 0,0 0 0,-1 0 0,1 0 0,-1 1 0,1-1 0,0 1 0,28 12 0,-23-7 0,1 0 0,-1 0 0,-1 0 0,1 1 0,-1 0 0,0 0 0,0 0 0,-1 1 0,0-1 0,4 14 0,0 1 0,-2 0 0,7 39 0,10 52 0,8 59 0,-30-164 0,1-1 0,0 1 0,1-1 0,4 12 0,-4-14 0,-1-1 0,0 1 0,0 1 0,0-1 0,-1 0 0,0 0 0,0 1 0,0-1 0,-1 7 0,0-12-1,0 0 0,0 0 0,0 0 0,0 0 0,0-1 0,0 1 0,0 0 0,0 0 0,0 0 0,0 0 0,0 0 0,0 0 0,0 0 0,0 0 0,0 0 0,0 0 0,0 0 0,-1 0 0,1 0 0,0-1 0,0 1 0,0 0 0,0 0 0,0 0 0,0 0 0,0 0 0,0 0 0,0 0 0,0 0 0,0 0 0,-1 0 0,1 0 0,0 0 0,0 0 0,0 0 0,0 0 0,0 0 0,0 0 0,0 0 0,0 0 0,0 0 0,0 0-1,-1 0 1,1 0 0,0 0 0,0 0 0,0 0 0,0 1 0,0-1 0,0 0 0,0 0 0,0 0 0,0 0 0,0 0 0,0 0 0,0 0 0,0 0 0,0 0 0,-1 0 0,1 0 0,0 0 0,0 1 0,0-1 0,0 0 0,0 0 0,0 0 0,0 0 0,0 0 0,0 0 0,-4-6-1293,-3-6-5532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7:27.731"/>
    </inkml:context>
    <inkml:brush xml:id="br0">
      <inkml:brushProperty name="width" value="0.05" units="cm"/>
      <inkml:brushProperty name="height" value="0.05" units="cm"/>
      <inkml:brushProperty name="color" value="#66CC00"/>
    </inkml:brush>
  </inkml:definitions>
  <inkml:trace contextRef="#ctx0" brushRef="#br0">0 58 24575,'0'-2'0,"1"0"0,-1 0 0,0 0 0,1-1 0,-1 1 0,1 0 0,0 0 0,-1 0 0,1 0 0,0 0 0,1 0 0,-1 0 0,0 0 0,0 0 0,1 1 0,-1-1 0,1 0 0,0 1 0,-1-1 0,1 1 0,0 0 0,0 0 0,0-1 0,0 1 0,0 0 0,0 1 0,0-1 0,0 0 0,0 0 0,3 0 0,8-1 0,1 0 0,-1 0 0,27 1 0,-26 0 0,430 11 0,-64 1 0,-316-10 0,100 13 0,316 77 0,-107-6 0,-333-77 0,0-1 0,0-3 0,57 0 0,63 7 0,110 10 0,-127-15 0,99 30 0,-173-22 0,0-4 0,108 4 0,-133-12 0,1 2 0,-1 2 0,58 16 0,64 9 0,146-13 0,-184-13 0,715 3 0,-506-10 0,2445 2-1365,-2765 0-5461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8:17.918"/>
    </inkml:context>
    <inkml:brush xml:id="br0">
      <inkml:brushProperty name="width" value="0.05" units="cm"/>
      <inkml:brushProperty name="height" value="0.05" units="cm"/>
      <inkml:brushProperty name="color" value="#66CC00"/>
    </inkml:brush>
  </inkml:definitions>
  <inkml:trace contextRef="#ctx0" brushRef="#br0">0 842 24575,'4265'0'0,"-3799"-19"0,23-1 0,-96 19 0,253 4 0,-542 4 0,156 33 0,-155-20 0,146 8 0,316-26 0,-276-4 0,-117 0 0,185 4 0,-229 16 0,-32-3 0,85 11 0,-74-10 0,166 5 0,745-23 0,-1012 2 0,-1 0 0,1-1 0,-1 0 0,0 0 0,1-1 0,-1 0 0,0 0 0,0 0 0,0-1 0,0-1 0,-1 1 0,1-1 0,-1 0 0,0 0 0,0-1 0,0 1 0,-1-2 0,1 1 0,-1 0 0,-1-1 0,1 0 0,-1 0 0,0-1 0,0 1 0,-1-1 0,4-9 0,2-22 0,-3 1 0,0-1 0,-3 0 0,-1 1 0,-7-76 0,3 92 0,-2 1 0,-1-1 0,0 1 0,-2 0 0,-15-32 0,-6-23 0,15 41 0,-1 1 0,-20-33 0,-16-37 0,48 98 0,-1-1 0,0 1 0,0 0 0,-1 0 0,1 0 0,-1 0 0,0 0 0,-1 1 0,1 0 0,-1 0 0,0 0 0,0 0 0,0 1 0,0 0 0,0 0 0,-1 0 0,0 1 0,-9-4 0,-1 2 0,0 0 0,-1 1 0,1 1 0,-1 0 0,-26 2 0,15-1 0,-45-7 0,43 3 0,-35 0 0,-36 4 0,-253 3 0,312 3 0,0 1 0,-59 16 0,0 1 0,-239 53 0,172-44 0,88-20 0,-11-1 0,-1-5 0,-134-6 0,89-3 0,-1153 3 0,1250 3 0,1 2 0,-1 1 0,1 2 0,-45 15 0,12-3 0,-511 97 0,411-86 0,114-18 0,-1-3 0,-113 5 0,12-6 0,3 0 0,76-9 0,-310 11 0,308-2 0,-106 26 0,91-11 0,-4 3 0,-157 19 0,197-39 0,-117 5 0,-1944-13 45,1157 2-1455,949-1-5416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8:54.456"/>
    </inkml:context>
    <inkml:brush xml:id="br0">
      <inkml:brushProperty name="width" value="0.05" units="cm"/>
      <inkml:brushProperty name="height" value="0.05" units="cm"/>
      <inkml:brushProperty name="color" value="#66CC00"/>
    </inkml:brush>
  </inkml:definitions>
  <inkml:trace contextRef="#ctx0" brushRef="#br0">0 20 24575,'119'-2'0,"127"4"0,-182 7 0,-40-5 0,44 2 0,519-7 0,-571 3 0,0-1 0,0 2 0,0 0 0,25 9 0,-25-7 0,0-1 0,1 0 0,-1-1 0,26 1 0,1426-6 0,-1451 1 0,-1 0 0,24-6 0,-23 3 0,1 1 0,18 0 0,734 1 0,-375 4 0,3298-2 0,-3689 0 0,1 0 0,0 1 0,-1-1 0,1 1 0,-1 0 0,1 0 0,-1 0 0,1 1 0,-1-1 0,0 1 0,0 0 0,0 1 0,0-1 0,0 0 0,0 1 0,-1 0 0,1 0 0,-1 0 0,6 7 0,-2-3 0,-2-3 0,0-1 0,0 1 0,0-1 0,0 0 0,1-1 0,-1 1 0,1-1 0,0 0 0,-1 0 0,1-1 0,0 0 0,0 0 0,7 0 0,14 1 0,46-5 0,-24 0 0,963 3 0,-1000-1 0,-1 0 0,0-1 0,0 0 0,0-1 0,19-7 0,-19 6 0,0 0 0,1 0 0,-1 2 0,1-1 0,16 0 0,-4 3 0,-15 1 0,-1-1 0,1 0 0,-1-1 0,1 0 0,-1 0 0,1-1 0,-1 0 0,0 0 0,0-1 0,0 0 0,8-4 0,-8 3 0,0 1 0,0 0 0,1 1 0,0 0 0,-1 0 0,1 0 0,0 1 0,-1 1 0,10 0 0,-7 0 0,0-1 0,0 0 0,0-1 0,0 0 0,14-5 0,4-2 0,1 0 0,-1 2 0,1 1 0,0 1 0,1 1 0,58 2 0,678 3 0,-407-1 0,-348 0 0,0 2 0,0 0 0,0 0 0,0 1 0,17 7 0,-16-6 0,0 0 0,1 0 0,0-1 0,14 1 0,146-5 0,19 2 0,-172 2 0,0 1 0,27 8 0,-27-6 0,44 6 0,208-9 0,-144-5 0,-88 2 0,337 12 0,-300-6 0,198 28 0,-188-17 0,0-4 0,114 3 0,1149-17 0,-534 0 0,-788-1 0,47-8 0,-12 1 0,-41 6 0,38-12 0,-42 9 0,-1 2 0,1 0 0,31-2 0,-28 4 0,-1 0 0,0-2 0,23-7 0,-23 6 0,2 0 0,36-3 0,247 9 0,30-2 0,-237-8 0,51-1 0,1650 10-1365,-1784 0-5461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48:57.709"/>
    </inkml:context>
    <inkml:brush xml:id="br0">
      <inkml:brushProperty name="width" value="0.05" units="cm"/>
      <inkml:brushProperty name="height" value="0.05" units="cm"/>
      <inkml:brushProperty name="color" value="#66CC00"/>
    </inkml:brush>
  </inkml:definitions>
  <inkml:trace contextRef="#ctx0" brushRef="#br0">12 70 24575,'0'0'0,"-1"0"0,1 0 0,-1 0 0,1 0 0,0 0 0,-1 0 0,1 0 0,-1 0 0,1 0 0,-1 1 0,1-1 0,0 0 0,-1 0 0,1 0 0,-1 0 0,1 1 0,0-1 0,-1 0 0,1 0 0,0 1 0,-1-1 0,1 0 0,0 0 0,-1 1 0,1-1 0,0 0 0,0 1 0,0-1 0,-1 1 0,1-1 0,0 0 0,0 1 0,0-1 0,0 1 0,-1-1 0,1 0 0,0 1 0,0-1 0,0 1 0,0-1 0,0 1 0,0-1 0,0 0 0,0 1 0,0-1 0,1 1 0,-1-1 0,0 1 0,0 0 0,1 0 0,-1 0 0,1 0 0,-1 0 0,1 0 0,-1 1 0,1-1 0,0 0 0,0 0 0,0 0 0,-1 0 0,1 0 0,0-1 0,0 1 0,0 0 0,0 0 0,2 0 0,11 3 0,-1-2 0,1 1 0,0-2 0,0 0 0,0 0 0,0-2 0,15-1 0,13 0 0,2294-1 0,-1215 5 0,1540-2 0,-2630-1 0,38-7 0,27-2 0,948 8 0,-510 4 0,2120-2 0,-2640-1 0,0 0 0,0-1 0,15-4 0,12-3 0,39-8 0,-55 11 0,0 0 0,0 2 0,30-1 0,-35 4-227,0-1-1,0 0 1,0-2-1,-1 0 1,26-10-1,-33 10-6598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33:19.734"/>
    </inkml:context>
    <inkml:brush xml:id="br0">
      <inkml:brushProperty name="width" value="0.05" units="cm"/>
      <inkml:brushProperty name="height" value="0.05" units="cm"/>
    </inkml:brush>
  </inkml:definitions>
  <inkml:trace contextRef="#ctx0" brushRef="#br0">0 99 24575,'2693'0'-4301,"-1540"0"8602,-1124-1-4301,52-10 0,-51 6 0,45-3 0,860 7 0,-453 3 0,-365 0 0,129-5 0,-159-9 0,-54 6 0,45-1 0,628 5 0,-344 4 0,8661-2 0,-9005-1 0,0 0 0,33-9 0,-30 6 0,37-4 0,372 4 0,111-7 0,-446 4-1365,-64 5-5461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33:24.358"/>
    </inkml:context>
    <inkml:brush xml:id="br0">
      <inkml:brushProperty name="width" value="0.05" units="cm"/>
      <inkml:brushProperty name="height" value="0.05" units="cm"/>
    </inkml:brush>
  </inkml:definitions>
  <inkml:trace contextRef="#ctx0" brushRef="#br0">871 1211 24575,'8163'0'-551,"-8062"-2"689,-1-5-1,0-4 1,113-27 0,-106 18-138,31-7 0,-110 20 0,0 2 0,1 0 0,37 0 0,89 6 0,-69 1 0,-56-2 0,90 2 0,-1-5 0,133-22 0,-167 13 0,111-2 0,88 15 0,-103 2 0,-147-5 0,56-10 0,-55 7 0,52-3 0,-85 8 0,21 0 0,1-1 0,-1 0 0,0-2 0,37-9 0,-55 11 0,0 0 0,0-1 0,-1 0 0,1 0 0,0 0 0,-1-1 0,1 1 0,-1-1 0,0 0 0,0-1 0,0 1 0,0-1 0,0 1 0,-1-1 0,0 0 0,0 0 0,0-1 0,0 1 0,0-1 0,-1 1 0,0-1 0,0 0 0,-1 0 0,1 0 0,-1 0 0,0 0 0,1-6 0,-2-194 0,-3 88 0,5 32 0,-4-100 0,-1 168 0,0 0 0,0 0 0,-2 1 0,0-1 0,0 1 0,-2 0 0,0 1 0,-1-1 0,0 2 0,-2-1 0,1 1 0,-17-18 0,23 29 0,0 1 0,0-1 0,-1 1 0,1 0 0,-1 0 0,1 0 0,-1 0 0,1 1 0,-1 0 0,0-1 0,0 1 0,-6 0 0,-54-4 0,25 3 0,-85-13 0,-172-12 0,-585 25 0,429 5 0,-9404-3 0,9852 0 0,1 0 0,-1 0 0,0 0 0,0 0 0,0 1 0,1 0 0,-1 0 0,0 0 0,1 0 0,-1 0 0,1 1 0,-4 2 0,5-3 0,0 1 0,0 0 0,0 0 0,0 1 0,1-1 0,-1 0 0,0 0 0,1 1 0,0-1 0,0 1 0,0 0 0,0-1 0,0 1 0,0 0 0,1-1 0,-1 1 0,1 3 0,-3 17 0,1 1 0,2-1 0,0 1 0,7 40 0,26 89 0,3 24 0,-30-124 0,22 141 0,15-72 0,-37-100 0,1-1 0,1-1 0,14 29 0,-18-41 0,1 1 0,1-1 0,-1 1 0,1-1 0,1-1 0,-1 1 0,1-1 0,0-1 0,1 1 0,8 5 0,-1-6 0,0 0 0,0 0 0,1-1 0,0-1 0,0-1 0,24 2 0,-11-1 0,125 25 0,-56-10 0,106 7 0,405-20 0,-344-9 0,8537 3 0,-8636-12 0,10-1 0,219 14 0,-369-2 0,-1-2 0,0 0 0,0-1 0,41-14 0,-51 12-70,1-2-1,-2 1 0,1-2 0,19-15 1,-17 12-942,-1 2-5814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12.877"/>
    </inkml:context>
    <inkml:brush xml:id="br0">
      <inkml:brushProperty name="width" value="0.05" units="cm"/>
      <inkml:brushProperty name="height" value="0.05" units="cm"/>
    </inkml:brush>
  </inkml:definitions>
  <inkml:trace contextRef="#ctx0" brushRef="#br0">0 1 24575,'4787'0'-2448,"2397"0"5367,-1897 0-4755,-5261 0-4990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36:27.171"/>
    </inkml:context>
    <inkml:brush xml:id="br0">
      <inkml:brushProperty name="width" value="0.05" units="cm"/>
      <inkml:brushProperty name="height" value="0.05" units="cm"/>
    </inkml:brush>
  </inkml:definitions>
  <inkml:trace contextRef="#ctx0" brushRef="#br0">0 0 24575,'0'5'0,"5"1"0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1:35.735"/>
    </inkml:context>
    <inkml:brush xml:id="br0">
      <inkml:brushProperty name="width" value="0.05" units="cm"/>
      <inkml:brushProperty name="height" value="0.05" units="cm"/>
      <inkml:brushProperty name="color" value="#66CC00"/>
    </inkml:brush>
  </inkml:definitions>
  <inkml:trace contextRef="#ctx0" brushRef="#br0">0 1 24575,'0'1'0,"1"0"0,-1 0 0,1-1 0,-1 1 0,1 0 0,-1 0 0,1 0 0,-1-1 0,1 1 0,0 0 0,0-1 0,-1 1 0,1-1 0,0 1 0,0-1 0,0 1 0,-1-1 0,1 1 0,0-1 0,1 1 0,24 9 0,-19-8 0,12 3 0,-1-1 0,1-1 0,0 0 0,0-2 0,1 0 0,37-4 0,-5 1 0,888 2 0,-872 2 1,103 17-1,66 26 1,-36-6-144,57 1-209,424 9 0,178-50-1660,-307-1 4291,-534 4-2198,0 0-1,0 2 0,0 0 1,0 1-1,0 1 0,22 10 1,25 7-66,36 5-9,184 25-1,110-19-140,-223-25-363,550 17 336,-600-28 554,155-20 0,-199 14-392,-53 6 0,-1 0 0,1-2 0,-1-1 0,45-14 0,-28 5 0,2 2 0,0 2 0,56-6 0,16-4 0,67-22 0,117-23 0,-223 53 0,153-5 0,-56 8 0,6 1 0,2215 9 55,-1271-2-1475,-1107 1-5406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1:49.886"/>
    </inkml:context>
    <inkml:brush xml:id="br0">
      <inkml:brushProperty name="width" value="0.05" units="cm"/>
      <inkml:brushProperty name="height" value="0.05" units="cm"/>
      <inkml:brushProperty name="color" value="#66CC00"/>
    </inkml:brush>
  </inkml:definitions>
  <inkml:trace contextRef="#ctx0" brushRef="#br0">1 22 24575,'0'-1'0,"0"0"0,1 0 0,-1 0 0,1 1 0,-1-1 0,1 0 0,-1 0 0,1 1 0,-1-1 0,1 0 0,0 1 0,-1-1 0,1 0 0,0 1 0,0-1 0,-1 1 0,1-1 0,0 1 0,0 0 0,0-1 0,0 1 0,-1 0 0,1 0 0,0-1 0,0 1 0,0 0 0,1 0 0,30-4 0,-29 4 0,352-2 0,-180 4 0,-81 0 0,0 3 0,-1 5 0,103 25 0,-141-25 0,2-2 0,68 1 0,117-10 0,-106-1 0,772 2 0,-771-10 0,7 0 0,-95 11 0,29-1 0,143 18 0,-124 0 0,-23-4 0,1-2 0,132 3 0,1100-18 0,-684 5 0,989-2 0,-1592-1 45,0-1-1,21-4 1,23-3-1544,-47 8-5327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1:57.477"/>
    </inkml:context>
    <inkml:brush xml:id="br0">
      <inkml:brushProperty name="width" value="0.05" units="cm"/>
      <inkml:brushProperty name="height" value="0.05" units="cm"/>
      <inkml:brushProperty name="color" value="#66CC00"/>
    </inkml:brush>
  </inkml:definitions>
  <inkml:trace contextRef="#ctx0" brushRef="#br0">1 590 24575,'7'-1'0,"1"0"0,-1 0 0,0-1 0,14-6 0,3 0 0,18-3 0,0 1 0,52-5 0,0 2 0,110-30 0,-123 24 0,0 2 0,108-6 0,-48 21 0,-83 3 0,-1-2 0,1-3 0,80-15 0,320-68 0,-296 70 0,186 5 0,-106 7 0,-139 1 0,0-4 0,110-24 0,-144 21 0,1 4 0,0 2 0,105 6 0,-57 1 0,8391-2 0,-8494-1 0,-1-1 0,0 0 0,0-1 0,26-9 0,-25 8 0,-1-1 0,1 2 0,0 0 0,22-1 0,541 3 0,-265 3 0,526-2 0,-785-3 0,79-13 0,35-3 0,449 17 0,-305 4 0,-201-1 0,195-6 0,-245 1 0,0-3 0,-1-3 0,59-18 0,-80 19 0,64-7 0,-62 11 0,54-14 0,38-7-1365,-117 23-5461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3:39.561"/>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3:44.898"/>
    </inkml:context>
    <inkml:brush xml:id="br0">
      <inkml:brushProperty name="width" value="0.05" units="cm"/>
      <inkml:brushProperty name="height" value="0.05" units="cm"/>
      <inkml:brushProperty name="color" value="#FFC114"/>
    </inkml:brush>
  </inkml:definitions>
  <inkml:trace contextRef="#ctx0" brushRef="#br0">1 19 24575,'41'0'0,"7"-1"0,1 2 0,-1 2 0,77 15 0,-74-9 0,0-2 0,1-3 0,88-3 0,59 3 0,139 54 0,-213-33 0,278 42 0,-306-51 0,-59-9 0,0-2 0,55 2 0,-25-4 0,-1 3 0,103 23 0,-83-13 0,125 25 0,84 13 0,-216-43 0,142 0 0,551-13 0,-411 3 0,-215-11 0,-3 0 0,3248 9 0,-1617 3 0,-512-2 0,-1158-1 0,0-5 0,0-4 0,-2-5 0,106-29 0,-144 30 0,1 3 0,120-4 0,-175 15 0,21-4 0,0 0 0,51-16 0,-55 12 0,0 2 0,0 0 0,1 2 0,28 0 0,1 3 0,84-9 0,-57 2 0,161 6 0,-117 4 0,1461-2 0,-1575-1 0,0 0 0,24-7 0,28-2 0,217 11 0,66-2 0,-216-7 0,82-3 0,650 12 0,-847-2 0,0-1 0,21-5 0,36-2 0,687 7 0,-373 4 0,493-2 0,-862-1 0,0-1 0,0-2 0,35-8 0,-34 6 0,0 1 0,0 1 0,29-1 0,126 7 0,77-3 0,-164-9 0,127-30 0,-170 30 0,44-14 83,24-4-1531,-97 26-5378</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3:46.586"/>
    </inkml:context>
    <inkml:brush xml:id="br0">
      <inkml:brushProperty name="width" value="0.05" units="cm"/>
      <inkml:brushProperty name="height" value="0.05" units="cm"/>
      <inkml:brushProperty name="color" value="#FFC114"/>
    </inkml:brush>
  </inkml:definitions>
  <inkml:trace contextRef="#ctx0" brushRef="#br0">1 438 24575,'141'2'0,"192"26"0,52 2 0,3-31 0,-156-1 0,1422 2 0,-1652 0 0,0 0 0,0 0 0,1 0 0,-1 0 0,0 0 0,0-1 0,0 1 0,0-1 0,0 1 0,0-1 0,0 0 0,0 0 0,0 0 0,-1 0 0,1 0 0,0 0 0,0-1 0,-1 1 0,1 0 0,-1-1 0,1 1 0,1-4 0,-1 1 0,0 0 0,0 0 0,-1-1 0,0 1 0,0-1 0,0 1 0,0-1 0,0 1 0,-1-8 0,-1-8 0,-1 0 0,-1 1 0,0 0 0,-1-1 0,-14-36 0,-7-30 0,22 73-93,-3-18-331,0-1 0,-2-59 0,8 75-6402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4:37.810"/>
    </inkml:context>
    <inkml:brush xml:id="br0">
      <inkml:brushProperty name="width" value="0.05" units="cm"/>
      <inkml:brushProperty name="height" value="0.05" units="cm"/>
    </inkml:brush>
  </inkml:definitions>
  <inkml:trace contextRef="#ctx0" brushRef="#br0">0 0 24575,'385'15'0,"68"-9"0,-262-8 0,2233 2 0,-2297 10 0,8 0 0,1042-11 0,-1148 3 0,43 7 0,-11-1 0,171 32 0,-17-2 0,-202-36 0,1 1 0,-1 1 0,16 5 0,-18-4 0,0-2 0,0 1 0,0-2 0,1 1 0,16 0 0,354-4 0,-367 0 0,-1-1 0,26-5 0,24-3 0,-20 10 0,-4-1 0,66-9 0,-49 4 0,1 2 0,90 5 0,-46 1 0,4824-2-1365,-4909 0-5461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4:41.882"/>
    </inkml:context>
    <inkml:brush xml:id="br0">
      <inkml:brushProperty name="width" value="0.05" units="cm"/>
      <inkml:brushProperty name="height" value="0.05" units="cm"/>
    </inkml:brush>
  </inkml:definitions>
  <inkml:trace contextRef="#ctx0" brushRef="#br0">1 79 24575,'50'-1'0,"1"3"0,-1 1 0,0 3 0,59 14 0,189 45 0,-183-42 0,178 28 0,-225-46 0,114-5 0,-72-2 0,-4 3 0,115-3 0,-107-16 0,-82 11 0,-1 1 0,55-1 0,-78 7 0,28 1 0,0-2 0,0-1 0,-1-2 0,62-14 0,-64 12 0,1 0 0,-1 2 0,1 2 0,-1 1 0,43 5 0,9-2 0,1386-2 0,-1276-10 0,-4 0 0,-160 8 0,1-1 0,-1-1 0,34-10 0,-13 3 0,99-16 0,54-11 0,-161 31 0,-1 1 0,1 3 0,60 2 0,-52 2 0,95-12 0,-37-3 0,113-1 0,113 16 0,-140 1 0,663-2-1365,-843 0-5461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4:44.763"/>
    </inkml:context>
    <inkml:brush xml:id="br0">
      <inkml:brushProperty name="width" value="0.05" units="cm"/>
      <inkml:brushProperty name="height" value="0.05" units="cm"/>
    </inkml:brush>
  </inkml:definitions>
  <inkml:trace contextRef="#ctx0" brushRef="#br0">0 554 24575,'1'-1'0,"-1"0"0,0 0 0,1 0 0,-1 0 0,1 1 0,-1-1 0,1 0 0,-1 0 0,1 1 0,-1-1 0,1 0 0,0 1 0,-1-1 0,1 1 0,0-1 0,0 1 0,-1-1 0,1 1 0,0-1 0,0 1 0,0 0 0,0 0 0,0-1 0,-1 1 0,1 0 0,0 0 0,2 0 0,28-4 0,-27 4 0,336-2 0,-173 4 0,1109-2 0,-1186 4 0,118 21 0,-117-12 0,122 3 0,1133-17 0,-1318 3 0,0 1 0,-1 2 0,51 13 0,-43-8 0,50 5 0,44 4 0,-72-9 0,1-3 0,64 0 0,1090-9 0,-642 3 0,-528 2 0,-1 1 0,73 18 0,-25-4 0,-24-5 0,77 25 0,-109-30 0,1-2 0,1-2 0,-1-1 0,0-1 0,63-6 0,-9 2 0,1348 2 0,-1428-1 0,-1 1 0,1-1 0,-1-1 0,0 1 0,1-1 0,-1 0 0,0-1 0,0 0 0,-1 0 0,1-1 0,-1 1 0,1-1 0,-1-1 0,0 1 0,-1-1 0,1 0 0,6-8 0,-4 4 0,-1-1 0,0 1 0,-1-1 0,0 0 0,0-1 0,-1 1 0,-1-1 0,1 0 0,-2-1 0,4-14 0,3-53 0,-3 0 0,-5-113 0,-3 112 0,0 63 0,0 0 0,-2 1 0,0 0 0,0-1 0,-2 1 0,-8-20 0,6 4-1365,5 18-5461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7T09:28:49.628"/>
    </inkml:context>
    <inkml:brush xml:id="br0">
      <inkml:brushProperty name="width" value="0.05" units="cm"/>
      <inkml:brushProperty name="height" value="0.05" units="cm"/>
    </inkml:brush>
  </inkml:definitions>
  <inkml:trace contextRef="#ctx0" brushRef="#br0">15 349 6824 0 0,'3'-55'240'0'0,"-16"60"-232"0"0,12-3-3 0 0,0 0 0 0 0,1-1 0 0 0,-1 1 0 0 0,1 0 0 0 0,-1 0 0 0 0,1-1 0 0 0,0 1 0 0 0,0 0 0 0 0,0 0 0 0 0,0 0 0 0 0,0-1 0 0 0,0 1 0 0 0,0 0 0 0 0,1 0 0 0 0,-1-1 0 0 0,1 1 0 0 0,-1 0 0 0 0,1 0 0 0 0,0-1 0 0 0,-1 1 0 0 0,1-1 0 0 0,0 1 0 0 0,0-1 0 0 0,2 3 0 0 0,4 5 8 0 0,0-1 0 0 0,1 0 0 0 0,9 8-1 0 0,12 13 37 0 0,-19-12 32 0 0,0 0-1 0 0,-1 1 0 0 0,9 24 1 0 0,-10-22-75 0 0,1 1-1 0 0,13 21 1 0 0,-19-38 24 0 0,0-1 0 0 0,0 0 0 0 0,0 0 0 0 0,0 0 0 0 0,0-1 0 0 0,1 1 0 0 0,-1-1 0 0 0,1 0 0 0 0,-1 0 0 0 0,1 0 0 0 0,0 0 0 0 0,0 0 0 0 0,0-1 0 0 0,5 1 0 0 0,68 13 385 0 0,-45-10-275 0 0,-24-4-81 0 0,0 1 1 0 0,0-2-1 0 0,-1 1 1 0 0,1-1-1 0 0,0 0 0 0 0,0 0 1 0 0,0-1-1 0 0,0 0 1 0 0,0-1-1 0 0,-1 0 0 0 0,1 0 1 0 0,-1 0-1 0 0,1-1 1 0 0,-1 0-1 0 0,0-1 0 0 0,0 1 1 0 0,0-2-1 0 0,-1 1 1 0 0,12-10-1 0 0,24-21 917 0 0,53-56 1 0 0,-62 57-622 0 0,-17 19-201 0 0,34-36 90 0 0,95-74-1 0 0,-106 96-153 0 0,-1-2 1 0 0,51-53-1 0 0,-75 71-106 0 0,1 0 1 0 0,1 1-1 0 0,0 1 1 0 0,22-12-1 0 0,-26 15-29 0 0,-6 4-191 0 0,-1 1-1 0 0,1 0 1 0 0,0-1 0 0 0,0 2-1 0 0,0-1 1 0 0,0 1-1 0 0,1 0 1 0 0,-1 0-1 0 0,1 1 1 0 0,-1 0-1 0 0,1 0 1 0 0,-1 0 0 0 0,1 1-1 0 0,0 0 1 0 0,-1 0-1 0 0,1 1 1 0 0,0 0-1 0 0,-1 0 1 0 0,1 0 0 0 0,-1 1-1 0 0,0 0 1 0 0,1 0-1 0 0,11 7 1 0 0,-3 2-606 0 0,0 1-2800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15.521"/>
    </inkml:context>
    <inkml:brush xml:id="br0">
      <inkml:brushProperty name="width" value="0.05" units="cm"/>
      <inkml:brushProperty name="height" value="0.05" units="cm"/>
    </inkml:brush>
  </inkml:definitions>
  <inkml:trace contextRef="#ctx0" brushRef="#br0">0 517 24575,'14'-5'0,"0"0"0,1 1 0,-1 1 0,0 1 0,1 0 0,0 1 0,25 0 0,-9 0 0,649-4 0,-373 8 0,12561-3 0,-12855-1 0,1-1 0,-1 0 0,0 0 0,0-2 0,-1 1 0,1-2 0,-1 0 0,0 0 0,0-1 0,0-1 0,-1 0 0,0 0 0,0-1 0,13-13 0,-3 1 0,-1 0 0,-1-2 0,-1 0 0,-1-1 0,24-41 0,-37 56 8,0-1 0,-1 1 0,0-1-1,0 1 1,-1-1 0,0 0 0,1-17-1,-4-64-405,-1 54-631,1 14-5797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4:53.071"/>
    </inkml:context>
    <inkml:brush xml:id="br0">
      <inkml:brushProperty name="width" value="0.05" units="cm"/>
      <inkml:brushProperty name="height" value="0.05" units="cm"/>
    </inkml:brush>
  </inkml:definitions>
  <inkml:trace contextRef="#ctx0" brushRef="#br0">630 1 24575,'7'0'0,"4"-1"0,-1 1 0,1 1 0,0 0 0,20 5 0,-28-5 0,0 0 0,0 0 0,0 0 0,0 1 0,-1-1 0,1 1 0,0 0 0,0 0 0,-1 0 0,0 0 0,1 1 0,-1-1 0,0 1 0,0-1 0,0 1 0,0 0 0,-1-1 0,1 1 0,-1 0 0,2 5 0,7 23 0,-1 0 0,-1 1 0,-2-1 0,-1 1 0,-2 0 0,-1 40 0,-4 491 0,2-559 0,0 0 0,0-1 0,-1 1 0,1 0 0,-1-1 0,0 1 0,0-1 0,-1 1 0,1-1 0,-1 1 0,1-1 0,-1 0 0,0 0 0,0 0 0,0 0 0,-1 0 0,1 0 0,-1-1 0,0 1 0,0-1 0,0 0 0,0 1 0,0-1 0,0-1 0,0 1 0,-7 2 0,-8 2 0,0-1 0,0 0 0,0-2 0,-25 3 0,-4 0 0,-22 11 0,47-11 0,0-1 0,-1-1 0,1 0 0,-27 0 0,-309-6-1365,340 2-5461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6:08.311"/>
    </inkml:context>
    <inkml:brush xml:id="br0">
      <inkml:brushProperty name="width" value="0.05" units="cm"/>
      <inkml:brushProperty name="height" value="0.05" units="cm"/>
      <inkml:brushProperty name="color" value="#33CCFF"/>
    </inkml:brush>
  </inkml:definitions>
  <inkml:trace contextRef="#ctx0" brushRef="#br0">12 1 24575,'-4'0'0,"-3"0"0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6:12.498"/>
    </inkml:context>
    <inkml:brush xml:id="br0">
      <inkml:brushProperty name="width" value="0.05" units="cm"/>
      <inkml:brushProperty name="height" value="0.05" units="cm"/>
      <inkml:brushProperty name="color" value="#33CCFF"/>
    </inkml:brush>
  </inkml:definitions>
  <inkml:trace contextRef="#ctx0" brushRef="#br0">1 78 24575,'26'2'0,"0"1"0,0 1 0,0 1 0,40 14 0,47 9 0,-19-12 0,159 4 0,239-21 0,-346-8 0,-18-1 0,359 9 0,-249 2 0,-187-4 0,-1-2 0,1-3 0,64-18 0,-69 18 0,1 2 0,1 2 0,-1 2 0,58 4 0,-8 0 0,4011-2 0,-4074-2 0,0-1 0,0-2 0,52-15 0,48-6 0,590 5 0,-497 23 0,2355-2 0,-2427-11 0,9 1 0,2591 13 0,-1425-5 0,1615 2 0,-2919 1 0,42 8 0,21 1 0,404-9 83,-237-2-1531,-240 1-5378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6:14.889"/>
    </inkml:context>
    <inkml:brush xml:id="br0">
      <inkml:brushProperty name="width" value="0.05" units="cm"/>
      <inkml:brushProperty name="height" value="0.05" units="cm"/>
      <inkml:brushProperty name="color" value="#33CCFF"/>
    </inkml:brush>
  </inkml:definitions>
  <inkml:trace contextRef="#ctx0" brushRef="#br0">0 177 24575,'5021'0'0,"-5005"-1"0,0-1 0,0 0 0,0-2 0,0 0 0,30-12 0,-29 10 0,1 0 0,0 1 0,0 0 0,22-1 0,14-1 0,67-17 0,2 0 0,148-32 0,-216 50 0,0 3 0,74 5 0,-30 1 0,247-5 0,282 4 0,-561 5 0,0 2 0,-1 3 0,79 25 0,-36-8 0,39 4 0,291 28 0,62-56 0,-281-7 0,86 0 0,324 5 0,-559 3 0,1 4 0,127 34 0,-112-22 0,94 11 0,-68-18 0,-49-5 0,103 3 0,-108-14-1365,-43 1-5461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6:16.968"/>
    </inkml:context>
    <inkml:brush xml:id="br0">
      <inkml:brushProperty name="width" value="0.05" units="cm"/>
      <inkml:brushProperty name="height" value="0.05" units="cm"/>
      <inkml:brushProperty name="color" value="#33CCFF"/>
    </inkml:brush>
  </inkml:definitions>
  <inkml:trace contextRef="#ctx0" brushRef="#br0">1568 21 24575,'-45'-1'0,"0"0"0,1 2 0,-71 11 0,47 0 0,29-6 0,0 1 0,-67 23 0,75-20 0,0-2 0,-1-1 0,-59 5 0,-17 4 0,-143 40 0,228-49 0,1 1 0,0 0 0,0 2 0,-31 18 0,14-7 0,26-13 0,-1 1 0,2 0 0,-1 0 0,2 1 0,-22 24 0,-46 64 0,66-81 0,-62 76 0,66-79 0,-1 1 0,2 0 0,0 1 0,1 0 0,0 0 0,1 1 0,1-1 0,1 1 0,-4 32 0,3 8 0,4 94 0,2-77 0,0-57 0,1 0 0,1 0 0,0 0 0,1-1 0,1 1 0,1-1 0,0 0 0,1-1 0,0 1 0,1-1 0,1-1 0,1 0 0,19 23 0,-6-11 0,1-1 0,2-1 0,0-1 0,2-1 0,50 31 0,-62-44 0,1-1 0,0-1 0,0-1 0,0 0 0,30 6 0,97 7 0,-63-9 0,-12 0 0,8 2 0,117 3 0,678-17 0,-861 2 0,0-2 0,0 1 0,0-1 0,0-1 0,-1 1 0,1-2 0,13-6 0,68-39 0,-71 36 0,-8 5 0,-1-1 0,-1 0 0,1-1 0,-2-1 0,1 1 0,-1-2 0,-1 1 0,9-15 0,-13 15 0,1 0 0,-2 0 0,1-1 0,-2 0 0,3-12 0,-3 11 0,1 0 0,0 1 0,1-1 0,8-16 0,-9 21 0,0-1 0,0 0 0,-1-1 0,0 1 0,0 0 0,-1-1 0,-1 0 0,1-12 0,-3-83 0,-1 47 0,4-68 0,-5-110 0,2 227 0,0 1 0,-1 0 0,0 1 0,-1-1 0,0 0 0,0 1 0,0-1 0,-9-12 0,-5-5 0,-22-24 0,11 14 0,16 21 0,-1 2 0,0-1 0,-1 1 0,0 1 0,-30-17 0,-18-16 0,25 17 0,-2 1 0,-1 2 0,0 2 0,-2 1 0,0 3 0,-1 1 0,-67-16 0,72 22 0,-1 1 0,0 3 0,0 1 0,-46-1 0,50 5 0,0-2 0,-41-9 0,43 7 0,-1 0 0,-58 0 0,81 6-116,0 0-134,0 0 1,0 1-1,0 0 0,-20 5 0,19-2-6576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6:21.520"/>
    </inkml:context>
    <inkml:brush xml:id="br0">
      <inkml:brushProperty name="width" value="0.05" units="cm"/>
      <inkml:brushProperty name="height" value="0.05" units="cm"/>
      <inkml:brushProperty name="color" value="#33CCFF"/>
    </inkml:brush>
  </inkml:definitions>
  <inkml:trace contextRef="#ctx0" brushRef="#br0">1743 60 24575,'-8'-5'0,"0"0"0,0 1 0,0 0 0,-1 0 0,0 1 0,0 0 0,0 0 0,0 1 0,0 0 0,-18-1 0,-226 0 0,133 5 0,-391-2 0,475 3 0,-1 1 0,0 2 0,1 1 0,-46 16 0,-18 4 0,-37 9 0,120-30 0,1 1 0,-1 0 0,1 1 0,1 1 0,-28 19 0,29-15 0,1 1 0,0 0 0,1 0 0,0 2 0,2-1 0,0 1 0,0 1 0,2 0 0,0 0 0,-7 23 0,6-7 0,-10 63 0,17-79 0,1-1 0,1 1 0,0-1 0,1 1 0,6 31 0,-5-42 0,0 0 0,0 0 0,1-1 0,-1 1 0,1-1 0,1 0 0,-1 0 0,1 0 0,0 0 0,0 0 0,0-1 0,0 1 0,1-1 0,0-1 0,0 1 0,0-1 0,0 1 0,1-1 0,-1-1 0,1 1 0,0-1 0,0 0 0,6 1 0,15 3 0,0-1 0,0-1 0,51 0 0,-69-3 0,743 2-827,-391-5 854,483 2 773,-801-3-800,1-1 0,56-13 0,-19 2 0,14-5 0,-76 16 0,0-1 0,-1-1 0,0 0 0,34-19 0,-47 23 0,-1-1 0,0-1 0,0 1 0,0-1 0,-1 1 0,0-1 0,1 0 0,-1 0 0,0-1 0,-1 1 0,1-1 0,-1 1 0,0-1 0,0 0 0,0 0 0,1-9 0,1-3 0,-1-1 0,0 0 0,0-26 0,-2 3 0,-1 0 0,-8-53 0,6 81 0,0 0 0,-2 0 0,1 1 0,-2 0 0,0-1 0,0 1 0,-1 1 0,0-1 0,-1 1 0,-1 0 0,-11-13 0,4 7 0,-1 1 0,-1 0 0,0 1 0,-1 1 0,-27-16 0,32 23 0,0 0 0,-1 1 0,1 1 0,-1 0 0,0 1 0,0 1 0,-1 0 0,1 1 0,-24-1 0,-475 2 0,232 3 0,226 1 0,0 3 0,-106 24 0,107-17 0,-1-3 0,-100 6 0,-69-6 0,40-1-1365,167-10-5461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6:43.892"/>
    </inkml:context>
    <inkml:brush xml:id="br0">
      <inkml:brushProperty name="width" value="0.05" units="cm"/>
      <inkml:brushProperty name="height" value="0.05" units="cm"/>
      <inkml:brushProperty name="color" value="#F6630D"/>
    </inkml:brush>
  </inkml:definitions>
  <inkml:trace contextRef="#ctx0" brushRef="#br0">0 0 24575,'3'0'0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6:47.901"/>
    </inkml:context>
    <inkml:brush xml:id="br0">
      <inkml:brushProperty name="width" value="0.05" units="cm"/>
      <inkml:brushProperty name="height" value="0.05" units="cm"/>
      <inkml:brushProperty name="color" value="#F6630D"/>
    </inkml:brush>
  </inkml:definitions>
  <inkml:trace contextRef="#ctx0" brushRef="#br0">1 97 24575,'0'-2'0,"0"1"0,0-1 0,0 1 0,1-1 0,-1 1 0,1-1 0,-1 1 0,1-1 0,0 1 0,0-1 0,0 1 0,-1 0 0,1-1 0,0 1 0,0 0 0,1 0 0,-1 0 0,0 0 0,0 0 0,1 0 0,-1 0 0,0 0 0,1 0 0,-1 1 0,1-1 0,1 0 0,50-13 0,-19 7 0,-11-2 0,0 1 0,1 1 0,-1 2 0,2 0 0,-1 1 0,46 0 0,642 6 0,-400-3 0,-268 4 0,1 1 0,75 18 0,-75-12 0,0-2 0,74 4 0,1279-14 0,-1334 6 0,1 2 0,94 22 0,-2 0 0,12 3 0,57 6 0,-45-25 0,148 18 0,-208-18 0,238-6 0,-193-9 0,14076 3-1365,-14226 0-5461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6:50.719"/>
    </inkml:context>
    <inkml:brush xml:id="br0">
      <inkml:brushProperty name="width" value="0.05" units="cm"/>
      <inkml:brushProperty name="height" value="0.05" units="cm"/>
      <inkml:brushProperty name="color" value="#F6630D"/>
    </inkml:brush>
  </inkml:definitions>
  <inkml:trace contextRef="#ctx0" brushRef="#br0">0 0 24575,'341'21'-34,"-2"25"136,243 18-874,400-58 772,-539-9 0,-289 4 0,3 1 0,183-20 0,-293 9 235,79-24-1,-84 21-1364,-24 7-5696</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7:00.865"/>
    </inkml:context>
    <inkml:brush xml:id="br0">
      <inkml:brushProperty name="width" value="0.05" units="cm"/>
      <inkml:brushProperty name="height" value="0.05" units="cm"/>
      <inkml:brushProperty name="color" value="#F6630D"/>
    </inkml:brush>
  </inkml:definitions>
  <inkml:trace contextRef="#ctx0" brushRef="#br0">1 2 24575,'184'-2'0,"199"5"0,-321 4 0,0 3 0,-1 2 0,76 27 0,-123-35 0,285 59 0,-73-20 0,-28-4 0,-105-24 0,108 34 0,-141-33 0,0-4 0,123 10 0,-99-14 0,-30-5 0,-1-2 0,90-11 0,-46 2 0,340 4 0,-234 6 0,1043-2 0,-1221 1 0,0 2 0,0 1 0,-1 1 0,30 10 0,-24-7 0,0-1 0,40 5 0,447 10 0,-448-22 0,306-12 0,156 2 0,-321 13 0,906-3 0,-1079-3 0,0 0 0,0-3 0,42-11 0,-39 7 0,1 2 0,51-3 0,75 9 0,97-8 0,-132 1 0,140 9 0,-115 2 0,3388-2 0,-3504-2 0,0-2 0,41-9 0,-43 5 0,1 3 0,50-2 0,-69 6 0,43-7 0,15-1 0,707 7 0,-384 4 0,327-2 0,-702-2 0,0-2 0,0-1 0,0-1 0,31-11 0,-34 10 0,41-20-1365,-52 22-5461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2:27.950"/>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7:05.891"/>
    </inkml:context>
    <inkml:brush xml:id="br0">
      <inkml:brushProperty name="width" value="0.05" units="cm"/>
      <inkml:brushProperty name="height" value="0.05" units="cm"/>
      <inkml:brushProperty name="color" value="#F6630D"/>
    </inkml:brush>
  </inkml:definitions>
  <inkml:trace contextRef="#ctx0" brushRef="#br0">1 709 24575,'14'0'0,"0"0"0,1-1 0,-1-1 0,0 0 0,0-1 0,0 0 0,0-1 0,-1-1 0,16-7 0,0-1 0,1 1 0,0 1 0,1 2 0,0 1 0,46-5 0,-25 6 0,-28 3 0,36-2 0,1132 5 0,-582 3 0,517-2 0,-1096 1 0,40 7 0,-39-3 0,42 0 0,74-7 0,165 4 0,-223 7 0,34 1 0,102 9 0,-4 1 0,1091-20 0,-602-2 0,3850 2 0,-4542 2 0,0 0 0,0 1 0,-1 0 0,20 7 0,-19-4 0,0-2 0,0 0 0,0-1 0,21 1 0,5365-6 0,-5388 1 0,0-1 0,0-1 0,0-1 0,0 0 0,-1-1 0,24-11 0,-3 2 0,-29 12 0,-1 1 0,0-1 0,1 1 0,0 0 0,7 1 0,-8 0 0,0 0 0,0-1 0,0 0 0,0 0 0,8-3 0,-13 3 0,0 0 0,0 0 0,-1 0 0,1 0 0,-1 0 0,1-1 0,-1 1 0,1-1 0,-1 1 0,0-1 0,0 1 0,1-1 0,-1 0 0,-1 1 0,1-1 0,0 0 0,0 0 0,-1 0 0,1 0 0,-1 0 0,1 0 0,-1-3 0,1-51 0,-1 40 0,-1 3 0,0 0 0,-1 0 0,0 0 0,-1 0 0,0 1 0,-8-19 0,-4-1 0,-20-34 0,28 54 0,-15-26 0,-33-42 0,50 71 0,0 1 0,0-1 0,1 0 0,0 0 0,0-1 0,-3-16 0,5 17 0,-1 0 0,0-1 0,0 1 0,-1 0 0,0 1 0,-1-1 0,-6-9 0,-6-7-1365,11 13-5461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8:09.528"/>
    </inkml:context>
    <inkml:brush xml:id="br0">
      <inkml:brushProperty name="width" value="0.05" units="cm"/>
      <inkml:brushProperty name="height" value="0.05" units="cm"/>
      <inkml:brushProperty name="color" value="#AB008B"/>
    </inkml:brush>
  </inkml:definitions>
  <inkml:trace contextRef="#ctx0" brushRef="#br0">1 0 24575,'0'0'-8191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3:39.960"/>
    </inkml:context>
    <inkml:brush xml:id="br0">
      <inkml:brushProperty name="width" value="0.05" units="cm"/>
      <inkml:brushProperty name="height" value="0.05" units="cm"/>
    </inkml:brush>
  </inkml:definitions>
  <inkml:trace contextRef="#ctx0" brushRef="#br0">1 1 24575,'4139'0'0,"-3963"12"0,-15 1 0,841-12 0,-486-3 0,-479 2 0,-1 3 0,1 0 0,-1 2 0,44 13 0,-45-10 0,0-2 0,0-1 0,40 0 0,109-6 0,-70-2 0,5916 1 0,-3028 4 0,-1329-2-2570,0 0 3539,-1655 0-7559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3:41.164"/>
    </inkml:context>
    <inkml:brush xml:id="br0">
      <inkml:brushProperty name="width" value="0.05" units="cm"/>
      <inkml:brushProperty name="height" value="0.05" units="cm"/>
    </inkml:brush>
  </inkml:definitions>
  <inkml:trace contextRef="#ctx0" brushRef="#br0">1 47 24575,'0'-1'0,"1"0"0,-1-1 0,1 1 0,0 0 0,-1 0 0,1 0 0,0 0 0,0 0 0,0 0 0,0 0 0,0 0 0,0 0 0,0 0 0,0 0 0,1 0 0,-1 1 0,0-1 0,0 0 0,1 1 0,-1-1 0,0 1 0,1 0 0,-1-1 0,0 1 0,1 0 0,-1 0 0,1 0 0,-1 0 0,2 0 0,60-3 0,-45 3 0,952-2-3407,-509 4 1076,594-2 715,-565 0 8895,-479-1-7246,1 0 0,-1-1 0,21-6 0,-1 1-1455,-14 4-5404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3:51.894"/>
    </inkml:context>
    <inkml:brush xml:id="br0">
      <inkml:brushProperty name="width" value="0.05" units="cm"/>
      <inkml:brushProperty name="height" value="0.05" units="cm"/>
    </inkml:brush>
  </inkml:definitions>
  <inkml:trace contextRef="#ctx0" brushRef="#br0">0 31 24575,'0'-1'0,"1"0"0,-1 0 0,0 0 0,1 0 0,-1 0 0,1 0 0,-1 0 0,1 1 0,-1-1 0,1 0 0,0 0 0,-1 1 0,1-1 0,0 0 0,0 1 0,-1-1 0,1 1 0,0-1 0,0 1 0,0-1 0,0 1 0,0-1 0,0 1 0,0 0 0,0 0 0,0-1 0,0 1 0,1 0 0,33-4 0,-29 4 0,385-5 0,-215 7 0,1980-2 0,-2110 2 0,49 9 0,33 1 0,59-12 0,155 10 0,145 5 0,-485-15 0,22 2 0,0 0 0,29 6 0,36 4 0,264-10 0,-183-3 0,-148 2 0,-1 1 0,30 7 0,32 3 0,-5-11 0,-42-1 0,-1 1 0,0 1 0,37 8 0,-3 7 0,-17-4 0,2-2 0,0-2 0,70 3 0,1000-14 0,-1093 3 0,0 3 0,0 0 0,42 12 0,-43-8 0,1-1 0,0-2 0,45 1 0,-54-6 0,52 0 0,116 13 0,-102-4 0,174-6 0,-133-5 0,-110 3 0,-1 1 0,33 8 0,-32-6 0,1-1 0,24 2 0,527-3 0,-278-4 0,9976 2-1212,-9305-45-1666,-433 11 474,-340 26 1946,280-18 523,-5-26-1628,-217 6 1205,103-15 2096,-311 56-2859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3:53.878"/>
    </inkml:context>
    <inkml:brush xml:id="br0">
      <inkml:brushProperty name="width" value="0.05" units="cm"/>
      <inkml:brushProperty name="height" value="0.05" units="cm"/>
    </inkml:brush>
  </inkml:definitions>
  <inkml:trace contextRef="#ctx0" brushRef="#br0">1 1 24575,'107'2'0,"-1"6"0,1 4 0,161 39 0,-198-35 0,0-2 0,2-4 0,117 3 0,5339-14 111,-2231-1-1587,-3272 2-5350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24.357"/>
    </inkml:context>
    <inkml:brush xml:id="br0">
      <inkml:brushProperty name="width" value="0.05" units="cm"/>
      <inkml:brushProperty name="height" value="0.05" units="cm"/>
    </inkml:brush>
  </inkml:definitions>
  <inkml:trace contextRef="#ctx0" brushRef="#br0">1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27.004"/>
    </inkml:context>
    <inkml:brush xml:id="br0">
      <inkml:brushProperty name="width" value="0.05" units="cm"/>
      <inkml:brushProperty name="height" value="0.05" units="cm"/>
    </inkml:brush>
  </inkml:definitions>
  <inkml:trace contextRef="#ctx0" brushRef="#br0">1 78 24575,'2518'0'0,"-2360"-6"0,174-31 0,-210 21 0,71 1 0,253 12 0,-217 6 0,4750-3-1365,-4958 0-5461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36.289"/>
    </inkml:context>
    <inkml:brush xml:id="br0">
      <inkml:brushProperty name="width" value="0.05" units="cm"/>
      <inkml:brushProperty name="height" value="0.05" units="cm"/>
    </inkml:brush>
  </inkml:definitions>
  <inkml:trace contextRef="#ctx0" brushRef="#br0">2523 945 24575,'28'-10'0,"-4"1"0,25 3 0,-1 2 0,96 6 0,-48 0 0,950-2 0,-1042 1 0,1-1 0,-1 0 0,0 0 0,1-1 0,-1 0 0,0 1 0,1-1 0,-1-1 0,0 1 0,0-1 0,0 1 0,0-1 0,0 0 0,-1 0 0,5-4 0,-5 3 0,-1 0 0,1-1 0,-1 1 0,1-1 0,-1 0 0,0 1 0,-1-1 0,1 0 0,-1 0 0,1-1 0,-1 1 0,-1 0 0,1 0 0,0 0 0,-1-8 0,1-269 0,-4 131 0,3 109 0,-2 0 0,-2 1 0,-1 0 0,-2 0 0,-2 0 0,-24-66 0,31 103 0,1-1 0,-1 1 0,0 0 0,0 0 0,-1 0 0,1 1 0,-1-1 0,1 1 0,-1-1 0,0 1 0,0 0 0,0 0 0,0 0 0,0 0 0,-1 0 0,1 1 0,0-1 0,-1 1 0,1 0 0,-1 0 0,1 1 0,-6-1 0,-8-1 0,-1 1 0,0 1 0,-26 2 0,11 0 0,-1081 3 0,625-7 0,-1302 2 0,1743 3 0,1 2 0,-68 16 0,-18 0 0,130-20 0,0-1 0,1 1 0,-1 0 0,1 0 0,-1 1 0,1-1 0,-1 0 0,1 1 0,-1 0 0,1-1 0,0 1 0,0 0 0,0 0 0,0 0 0,0 0 0,1 1 0,-1-1 0,1 0 0,-1 1 0,1-1 0,0 1 0,0 0 0,0-1 0,0 1 0,0 0 0,1-1 0,-1 1 0,1 5 0,-2 9 0,1 0 0,1 0 0,3 27 0,-3-34 0,7 38 0,1-1 0,2-1 0,3 1 0,36 88 0,41 78 0,-38-76 0,-33-88-54,-12-29-208,1-1-1,1 0 1,0 0 0,16 21 0,-17-28-6564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38.606"/>
    </inkml:context>
    <inkml:brush xml:id="br0">
      <inkml:brushProperty name="width" value="0.05" units="cm"/>
      <inkml:brushProperty name="height" value="0.05" units="cm"/>
    </inkml:brush>
  </inkml:definitions>
  <inkml:trace contextRef="#ctx0" brushRef="#br0">0 151 24575,'0'-3'0,"1"1"0,-1 0 0,1 0 0,-1 0 0,1 0 0,0 0 0,0 0 0,-1 0 0,2 0 0,-1 0 0,0 0 0,0 0 0,0 0 0,1 1 0,-1-1 0,1 0 0,0 1 0,-1-1 0,1 1 0,0 0 0,0 0 0,2-2 0,8-3 0,-1 1 0,24-8 0,-10 4 0,4-2 0,1 1 0,1 2 0,54-8 0,98 0 0,-128 12 0,646-6 0,-420 13 0,15848-3-1365,-16109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2:35.901"/>
    </inkml:context>
    <inkml:brush xml:id="br0">
      <inkml:brushProperty name="width" value="0.05" units="cm"/>
      <inkml:brushProperty name="height" value="0.05" units="cm"/>
      <inkml:brushProperty name="color" value="#33CCFF"/>
    </inkml:brush>
  </inkml:definitions>
  <inkml:trace contextRef="#ctx0" brushRef="#br0">1 1 24575,'6'1'0,"1"0"0,-1 0 0,0 1 0,1-1 0,-1 2 0,11 4 0,18 6 0,30 2 0,140 28 0,-142-35 0,0-4 0,105-5 0,-58-1 0,-29 0 0,-30 0 0,-1 2 0,0 3 0,52 9 0,-3 6 0,1-4 0,148 2 0,3224-16 0,-1520-2 0,-1918 1 0,46-9 0,-15 1 0,1 1 0,-24 3 0,48-1 0,2495 6-1365,-2568 0-5461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39.622"/>
    </inkml:context>
    <inkml:brush xml:id="br0">
      <inkml:brushProperty name="width" value="0.05" units="cm"/>
      <inkml:brushProperty name="height" value="0.05" units="cm"/>
    </inkml:brush>
  </inkml:definitions>
  <inkml:trace contextRef="#ctx0" brushRef="#br0">1 26 24575,'1871'0'-3537,"-1067"0"7074,-758-2-3472,47-9 1,31-1-1562,-103 12-5330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41.782"/>
    </inkml:context>
    <inkml:brush xml:id="br0">
      <inkml:brushProperty name="width" value="0.05" units="cm"/>
      <inkml:brushProperty name="height" value="0.05" units="cm"/>
    </inkml:brush>
  </inkml:definitions>
  <inkml:trace contextRef="#ctx0" brushRef="#br0">1 53 24575,'331'-25'0,"-25"0"0,878 23-2432,-571 4 1904,1067-2 3442,838 0-2938,-635 0 94,-1837 3-70,-1 2 0,1 1 0,56 17 0,70 10 0,-72-20 0,119 32 0,-172-36 0,-1-3 0,94 2 0,-87-7 0,0 2 0,52 10 0,-54-2 0,25 5 0,0-3 0,91 3 0,133-18 0,85 3 0,-345 4 0,1 2 0,72 21 0,-17-4 0,-16-5 0,-34-7 0,1-2 0,1-2 0,94 4 0,1286-16 0,-769 6 0,4811-2 0,-5415 5-1365,-37 0-5461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44.303"/>
    </inkml:context>
    <inkml:brush xml:id="br0">
      <inkml:brushProperty name="width" value="0.05" units="cm"/>
      <inkml:brushProperty name="height" value="0.05" units="cm"/>
    </inkml:brush>
  </inkml:definitions>
  <inkml:trace contextRef="#ctx0" brushRef="#br0">0 368 24575,'23'-2'0,"0"0"0,0-2 0,28-7 0,27-4 0,107 0-335,238 11 0,-239 7 228,4020-1 701,-2267-3-411,-1829 5-183,165 29 0,-168-23 0,0-4 0,108-8 0,-59 0 0,5959 2 0,-6024 4 0,161 29 0,-165-18 0,0-4 0,100 1 0,-163-12 0,-13 0 0,0 1 0,0-2 0,0 1 0,0-1 0,11-3 0,-18 3 0,0 0 0,0 1 0,0-1 0,1 0 0,-1-1 0,-1 1 0,1 0 0,0 0 0,0-1 0,0 1 0,-1-1 0,1 0 0,-1 1 0,1-1 0,-1 0 0,0 0 0,1 0 0,-1 0 0,0 0 0,0 0 0,-1 0 0,1-1 0,0 1 0,-1 0 0,1-4 0,2-25 0,-1-1 0,-2 0 0,-4-35 0,1-19 0,3-37-1365,0 102-5461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46.530"/>
    </inkml:context>
    <inkml:brush xml:id="br0">
      <inkml:brushProperty name="width" value="0.05" units="cm"/>
      <inkml:brushProperty name="height" value="0.05" units="cm"/>
    </inkml:brush>
  </inkml:definitions>
  <inkml:trace contextRef="#ctx0" brushRef="#br0">0 51 24575,'15'-1'0,"0"0"0,0-2 0,19-4 0,34-5 0,15 0 0,-60 7 0,1 1 0,25-1 0,597 4 84,-309 3-1533,-316-2-5377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49.141"/>
    </inkml:context>
    <inkml:brush xml:id="br0">
      <inkml:brushProperty name="width" value="0.05" units="cm"/>
      <inkml:brushProperty name="height" value="0.05" units="cm"/>
    </inkml:brush>
  </inkml:definitions>
  <inkml:trace contextRef="#ctx0" brushRef="#br0">0 104 24575,'0'-2'0,"0"0"0,1 0 0,-1 0 0,0 0 0,1 0 0,0 0 0,-1 0 0,1 0 0,0 0 0,0 0 0,0 0 0,0 1 0,0-1 0,1 0 0,-1 1 0,1-1 0,-1 1 0,1 0 0,-1-1 0,1 1 0,0 0 0,-1 0 0,1 0 0,2-1 0,7-3 0,-1 1 0,1 0 0,16-3 0,6-2 0,-11 1 0,1 1 0,1 2 0,-1 0 0,1 2 0,25-1 0,124 5 0,-77 1 0,1294-1 0,-1300 4 0,1 4 0,126 29 0,48 6 0,26 1 0,-168-24 0,-68-15 0,83 0 0,26 2 0,22 6 0,221-11 0,-202-5 0,14336 2-1365,-14520 0-5461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50.002"/>
    </inkml:context>
    <inkml:brush xml:id="br0">
      <inkml:brushProperty name="width" value="0.05" units="cm"/>
      <inkml:brushProperty name="height" value="0.05" units="cm"/>
    </inkml:brush>
  </inkml:definitions>
  <inkml:trace contextRef="#ctx0" brushRef="#br0">0 128 24575,'1'-1'0,"-1"0"0,1 0 0,-1-1 0,1 1 0,-1 0 0,1 0 0,0 0 0,-1 0 0,1 0 0,0 0 0,0 0 0,0 0 0,0 0 0,0 1 0,0-1 0,0 0 0,0 0 0,0 1 0,0-1 0,2 0 0,28-11 0,-31 12 0,66-22-45,2 4 0,0 3 0,1 2 1,85-4-1,649 6-4682,-571 13 3022,1941 1-4517,-722-3 7182,-712 0 2971,-687 0-4135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9:03.970"/>
    </inkml:context>
    <inkml:brush xml:id="br0">
      <inkml:brushProperty name="width" value="0.05" units="cm"/>
      <inkml:brushProperty name="height" value="0.05" units="cm"/>
      <inkml:brushProperty name="color" value="#AB008B"/>
    </inkml:brush>
  </inkml:definitions>
  <inkml:trace contextRef="#ctx0" brushRef="#br0">0 136 24575,'61'-1'0,"0"-4"0,88-18 0,-94 16 0,1 3 0,106 4 0,-67 2 0,138-1 0,288-3 0,-392-7 0,36-1 0,-132 9 0,39-7 0,28-2 0,-79 9 0,-1-1 0,21-6 0,10 0 0,-42 6 0,-1 0 0,0 0 0,-1 0 0,1-1 0,7-4 0,-7 3 0,-1 1 0,1 0 0,0 0 0,0 1 0,14-2 0,215 2 0,-118 4 0,2465-2-1365,-2568 0-5461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9:06.282"/>
    </inkml:context>
    <inkml:brush xml:id="br0">
      <inkml:brushProperty name="width" value="0.05" units="cm"/>
      <inkml:brushProperty name="height" value="0.05" units="cm"/>
      <inkml:brushProperty name="color" value="#AB008B"/>
    </inkml:brush>
  </inkml:definitions>
  <inkml:trace contextRef="#ctx0" brushRef="#br0">1 135 24575,'0'0'0,"1"-1"0,-1 0 0,0 0 0,1 0 0,-1 1 0,1-1 0,-1 0 0,1 1 0,0-1 0,-1 0 0,1 1 0,0-1 0,-1 1 0,1-1 0,0 1 0,0-1 0,0 1 0,-1-1 0,1 1 0,0 0 0,0 0 0,0-1 0,0 1 0,0 0 0,-1 0 0,1 0 0,1 0 0,31-3 0,-28 2 0,5 1 0,345-27 0,-2-29 0,-277 43 0,1 2 0,0 4 0,115 4 0,2015 6 0,-1157-5 0,225 2-1365,-1258 0-5461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9:07.892"/>
    </inkml:context>
    <inkml:brush xml:id="br0">
      <inkml:brushProperty name="width" value="0.05" units="cm"/>
      <inkml:brushProperty name="height" value="0.05" units="cm"/>
      <inkml:brushProperty name="color" value="#AB008B"/>
    </inkml:brush>
  </inkml:definitions>
  <inkml:trace contextRef="#ctx0" brushRef="#br0">1 0 24575,'1'0'0,"0"1"0,0-1 0,-1 1 0,1-1 0,0 1 0,0-1 0,0 1 0,-1-1 0,1 1 0,0 0 0,0-1 0,-1 1 0,1 0 0,-1 0 0,1 0 0,-1-1 0,1 1 0,-1 0 0,1 0 0,-1 0 0,0 0 0,1 0 0,-1 0 0,0 0 0,0 0 0,0 0 0,0 1 0,3 34 0,-3-31 0,0 201 0,1 27 0,2-216 0,1-1 0,0 1 0,2-1 0,-1 0 0,16 29 0,-4-7 0,0-2 0,0 0 0,3-2 0,0 0 0,38 45 0,-48-68 0,0 0 0,1-1 0,1 0 0,0-1 0,0 0 0,0-1 0,1-1 0,1 0 0,-1 0 0,1-2 0,0 1 0,0-2 0,1 0 0,15 2 0,21 1 0,1-2 0,88-3 0,-97-3 0,21-3 0,0-3 0,0-3 0,78-22 0,23-4 0,-101 27 0,-44 8 0,0-2 0,0-1 0,32-9 0,0-4-1365,-40 11-5461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3:59:10.679"/>
    </inkml:context>
    <inkml:brush xml:id="br0">
      <inkml:brushProperty name="width" value="0.05" units="cm"/>
      <inkml:brushProperty name="height" value="0.05" units="cm"/>
      <inkml:brushProperty name="color" value="#AB008B"/>
    </inkml:brush>
  </inkml:definitions>
  <inkml:trace contextRef="#ctx0" brushRef="#br0">1 22 24575,'144'1'0,"476"-14"0,54 3 0,-413 12 0,8807-2 0,-9036 2 0,43 7 0,-44-5 0,46 2 0,343-7 0,-413 2 0,0-1 0,1 1 0,-1 0 0,0 1 0,0 0 0,0 0 0,0 0 0,0 1 0,-1 0 0,1 0 0,-1 1 0,0 0 0,0 0 0,0 0 0,0 1 0,9 10 0,2 5 0,-1 0 0,0 1 0,16 32 0,-24-39 0,-4-6 0,0 1 0,-1 0 0,0 0 0,-1 1 0,0-1 0,0 0 0,-1 1 0,0 0 0,-1 12 0,0-9 0,1 1 0,1-1 0,5 25 0,6 2 0,-1 1 0,5 42 0,4 56 0,-13-80 0,-4-27 0,2 48 0,-6-69 0,0-1 0,-1 0 0,0 0 0,-1 1 0,0-1 0,0 0 0,-1 0 0,-1-1 0,0 1 0,-7 12 0,8-17 0,0 0 0,-1 0 0,0 0 0,0-1 0,-1 1 0,1-1 0,-1 0 0,0-1 0,0 1 0,0-1 0,-1 0 0,1 0 0,-1-1 0,1 1 0,-1-1 0,0 0 0,0-1 0,-11 2 0,-27 1 0,0-2 0,-58-4 0,14-1 0,-113 4-1365,184-1-5461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2:37.449"/>
    </inkml:context>
    <inkml:brush xml:id="br0">
      <inkml:brushProperty name="width" value="0.05" units="cm"/>
      <inkml:brushProperty name="height" value="0.05" units="cm"/>
      <inkml:brushProperty name="color" value="#33CCFF"/>
    </inkml:brush>
  </inkml:definitions>
  <inkml:trace contextRef="#ctx0" brushRef="#br0">3 838 24575,'2'-3'0,"0"0"0,0-1 0,0 1 0,0 0 0,-1-1 0,1 1 0,-1 0 0,0-1 0,0 0 0,0 1 0,0-1 0,0-7 0,0-51 0,-2 40 0,2-42 0,-3-101 0,-7 109 0,5 39 0,2 0 0,-2-25 0,3 10 0,0-1 0,2 1 0,0-1 0,11-56 0,-8 70-341,-2 0 0,0-1-1,-2-27 1,0 30-6485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1:36.882"/>
    </inkml:context>
    <inkml:brush xml:id="br0">
      <inkml:brushProperty name="width" value="0.05" units="cm"/>
      <inkml:brushProperty name="height" value="0.05" units="cm"/>
      <inkml:brushProperty name="color" value="#AB008B"/>
    </inkml:brush>
  </inkml:definitions>
  <inkml:trace contextRef="#ctx0" brushRef="#br0">23 98 24575,'-1'117'0,"2"126"0,4-207 0,1 0 0,2-1 0,2 0 0,1-1 0,25 55 0,-21-58 0,1-1 0,30 41 0,-39-60 0,3 6 0,-1-1 0,-1 2 0,-1-1 0,0 1 0,6 25 0,-13-43 0,8 14 0,0-19 0,1-25 0,-1-41 0,-3 0 0,-7-104 0,0 69 0,0 13 0,4-117 0,-1 201 0,1 0 0,0 0 0,0 1 0,1-1 0,0 0 0,0 1 0,1 0 0,0 0 0,0 0 0,1 0 0,0 1 0,0-1 0,1 1 0,0 1 0,1-1 0,-1 1 0,1 0 0,0 1 0,0-1 0,1 1 0,0 1 0,0 0 0,0 0 0,0 0 0,1 1 0,-1 0 0,1 1 0,0 0 0,0 0 0,14-1 0,313-2 0,-194 8 0,2251-3-881,-1535-49 881,-414 40 718,-276 11-555,-118 1-163,0 2 0,0 3 0,-1 2 0,74 25 0,86 17 0,-191-48 0,1 0 0,-1 2 0,-1 0 0,1 1 0,-1 1 0,0 0 0,-1 2 0,0 0 0,0 0 0,-1 1 0,20 20 0,-3-5 0,0-1 0,2-2 0,51 26 0,114 41 0,-137-63 0,-56-25 0,1 1 0,-1 0 0,1 0 0,-1 0 0,0 1 0,-1 0 0,1 0 0,-1 1 0,1-1 0,-1 1 0,-1 0 0,1 1 0,-1-1 0,0 1 0,0 0 0,0 0 0,-1 0 0,0 0 0,0 1 0,-1-1 0,0 1 0,0 0 0,0-1 0,-1 1 0,0 0 0,0 8 0,2 33 0,-2 1 0,-7 62 0,2-84 0,0-1 0,-2 1 0,-1-1 0,-1-1 0,-20 44 0,12-38 0,-1-1 0,-2-1 0,-1-1 0,-1-1 0,-2 0 0,0-2 0,-2-1 0,0 0 0,-2-2 0,0-1 0,-60 33 0,9-9 0,-2-5 0,-125 46 0,160-73 0,-1-2 0,0-1 0,-92 5 0,-144-14 0,162-2 0,-61 1 0,-189-4 0,257-2 0,-142-26 0,216 25 0,-107-21 0,-167-9 0,-478 32-605,415 8 410,-1408-3 995,1772 0-800,1-2 0,0 1 0,0-1 0,-1-1 0,1 0 0,1-1 0,-1 0 0,1 0 0,-1-1 0,1-1 0,0 0 0,1 0 0,0-1 0,0 0 0,0 0 0,1-1 0,0 0 0,-7-11 0,3 3 0,0-1 0,2 0 0,0-1 0,-8-19 0,14 25 0,0 0 0,1-1 0,0 1 0,1-1 0,-1-23 0,2 21 0,0 0 0,-2 0 0,1 1 0,-6-15 0,2 9 0,0 0 0,2-1 0,0 0 0,-1-34 0,6-88 0,2 55 0,-3-451 0,0 537 0,-1 0 0,1-1 0,1 1 0,-1 0 0,0 0 0,0 0 0,1 0 0,-1 0 0,1 0 0,0 0 0,-1 0 0,1 0 0,0 1 0,0-1 0,0 0 0,0 0 0,1 1 0,-1-1 0,0 1 0,1-1 0,-1 1 0,4-3 0,-1 2 0,1 0 0,0 0 0,-1 1 0,1-1 0,0 1 0,0 0 0,0 1 0,9-1 0,301-1 0,-173 4 0,2912 1-586,-1628-5 1172,-1418 3-586,0 0 0,-1 0 0,1 0 0,-1 1 0,0 0 0,0 1 0,0 0 0,0 0 0,9 5 0,61 43 0,-40-24 0,13 2 0,2-2 0,0-2 0,98 31 0,-100-38 0,-43-16 0,-1 2 0,1-1 0,-1 1 0,0 0 0,-1 0 0,1 0 0,-1 1 0,1 0 0,-1 0 0,-1 0 0,1 1 0,-1-1 0,0 1 0,0 0 0,-1 1 0,0-1 0,0 0 0,0 1 0,-1 0 0,0 0 0,2 10 0,2 15 0,-2-1 0,-1 1 0,-2 48 0,-1-61 0,-2 627 0,2-641 4,0 1 0,0-1-1,-1 0 1,0 0-1,0 0 1,0 0 0,-1 0-1,0 0 1,0 0 0,0 0-1,0-1 1,-1 1 0,0-1-1,0 0 1,0 1 0,0-1-1,-1-1 1,0 1-1,1 0 1,-1-1 0,-1 0-1,1 0 1,0 0 0,-1 0-1,1-1 1,-6 2 0,-11 4-188,-1-1 0,0 0 0,0-2 0,-38 4 0,38-6-360,-31 5-6282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1:41.610"/>
    </inkml:context>
    <inkml:brush xml:id="br0">
      <inkml:brushProperty name="width" value="0.05" units="cm"/>
      <inkml:brushProperty name="height" value="0.05" units="cm"/>
      <inkml:brushProperty name="color" value="#AB008B"/>
    </inkml:brush>
  </inkml:definitions>
  <inkml:trace contextRef="#ctx0" brushRef="#br0">1666 310 24575,'2097'0'-4643,"-2087"0"5065,0 0 0,-1 0 0,1-1 0,0 0 1,-1-1-1,1 0 0,-1 0 0,1-1 0,-1 0 0,14-8 0,-16 8-422,0 0 0,0 0 0,0 1 0,1 0 0,-1 0 0,0 1 0,1 0 0,10 0 0,66 3 0,-33 0 0,-43-2 0,0 0 0,0 1 0,0 0 0,0 1 0,0-1 0,0 2 0,0-1 0,0 1 0,-1 0 0,1 0 0,-1 1 0,0 0 0,0 1 0,0-1 0,-1 1 0,0 1 0,0-1 0,0 1 0,0 0 0,-1 0 0,0 1 0,0 0 0,-1 0 0,0 0 0,0 0 0,3 9 0,-3-2 0,0-1 0,-1 1 0,-1 0 0,-1 0 0,1 0 0,-2 14 0,-8 87 0,7-109 0,-6 50 0,-3-2 0,-3 1 0,-25 68 0,28-97 0,-1 0 0,-1-1 0,-2 0 0,0-1 0,-1-1 0,-2-1 0,0 0 0,-2 0 0,0-2 0,-1-1 0,-1 0 0,-1-2 0,0 0 0,-1-1 0,-1-2 0,-30 14 0,28-14 0,2-2 0,0 0 0,0-2 0,-1 0 0,0-2 0,-35 8 0,-68-3 0,-242-5 0,237-9 0,58-2 0,1-3 0,1-4 0,-95-24 0,-98-20 0,60 13 0,146 30 0,1 3 0,-70-1 0,-124 11 0,92 1 0,-404-3 0,560 0 0,1 0 0,0-1 0,0 1 0,0-1 0,-1 1 0,1-1 0,0-1 0,0 1 0,0 0 0,1-1 0,-1 0 0,0 0 0,0 0 0,1 0 0,-1-1 0,1 0 0,0 1 0,0-1 0,0 0 0,0 0 0,1-1 0,-1 1 0,1-1 0,-1 1 0,1-1 0,1 0 0,-1 1 0,0-1 0,1 0 0,0 0 0,-2-8 0,0-10 0,0-1 0,1-1 0,1 1 0,4-39 0,-2 22 0,-1-69 0,-1 39 0,13-119 0,-8 167 0,0 0 0,1 1 0,1-1 0,1 1 0,1 1 0,1 0 0,0 0 0,2 0 0,21-29 0,6-5 0,-20 28 0,0 2 0,28-30 0,-38 47 0,0 0 0,1 0 0,-1 0 0,1 1 0,1 0 0,-1 1 0,1 0 0,0 1 0,0 0 0,15-4 0,7 0 0,80-21 0,168-22 0,306 38-756,-409 15 636,1236-1 996,-1396-1-876,1 2 0,-1-1 0,1 2 0,-1 0 0,0 2 0,0-1 0,17 9 0,-3 1 0,-1 2 0,48 32 0,-53-31 0,2-1 0,0-1 0,29 12 0,-25-17 0,-24-8 0,0 0 0,0 0 0,0 1 0,0 0 0,0 0 0,-1 0 0,1 1 0,-1 0 0,0 1 0,0-1 0,0 1 0,-1 0 0,7 8 0,-2 2 0,0 0 0,-1 0 0,-1 1 0,-1 0 0,0 1 0,-1-1 0,-1 1 0,0 1 0,2 21 0,-3-16 0,-2 0 0,-1 0 0,-1 0 0,-1 0 0,-1 0 0,-9 40 0,3-36 0,-2-1 0,-2 0 0,0 0 0,-1-1 0,-2-1 0,0 0 0,-26 29 0,37-48 0,-14 18 0,-2 0 0,-25 22 0,39-40 0,0 0 0,-1 0 0,1 0 0,-1-1 0,-1 0 0,1 0 0,0-1 0,-1 0 0,0 0 0,0-1 0,1 0 0,-15 2 0,-133 21 0,43-5 0,-23-3 0,-159-2 0,-1379-16 0,1460 11 0,-9 0 0,-47-10 0,-163-2 0,372 1 0,-111-19 0,143 14 0,0 0 0,1-2 0,0-1 0,0-1 0,1-2 0,-28-16 0,21 10 0,21 12 0,0-1 0,0 0 0,-19-16 0,28 20 0,0 0 0,1 0 0,-1 0 0,0 0 0,1-1 0,0 1 0,0-1 0,0 1 0,0-1 0,0 0 0,1 0 0,0 0 0,0 0 0,0 0 0,0 0 0,0-8 0,-1-23 0,2-1 0,8-71 0,-6 95 0,1-1 0,0 1 0,1 0 0,0 0 0,1 0 0,0 0 0,1 1 0,0 0 0,1 0 0,1 0 0,15-17 0,1 5 0,1 1 0,0 1 0,2 1 0,56-31 0,-36 27 0,2 1 0,66-20 0,-43 23 0,146-23 0,79 12 0,-239 27 0,505-50 0,-227 42 0,-73 5 0,-186 2 0,106-22 0,99-14 0,-180 26 0,-58 7 0,75-3 0,296 19 0,-325-1 0,-1 4 0,141 37 0,-190-37 0,131 43 0,-151-46 0,-1 1 0,0 1 0,-1 1 0,0 0 0,0 2 0,21 19 0,-6-1 0,-2 0 0,-1 2 0,-1 2 0,-2 0 0,-2 2 0,28 52 0,23 104 0,-67-169 0,-3-1 0,-1-1 0,-2 1 0,0 0 0,-1 0 0,-2 0 0,-3 42 0,1 2 0,1-56 0,0 0 0,-1 0 0,0-1 0,0 1 0,-1-1 0,-1 1 0,0-1 0,0 0 0,-1-1 0,0 1 0,-1-1 0,0 0 0,0 0 0,-1 0 0,0-1 0,-10 8 0,-6 5 0,0-1 0,-1-2 0,-2 0 0,-40 21 0,42-27 0,-1-2 0,0 0 0,-1-2 0,0-1 0,0 0 0,-39 3 0,-165 2 0,222-11 0,-802 0 0,388-3 0,76-18 0,-13 1 0,279 21-41,43 1-401,-1-3 1,-74-7 0,93 3-6385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2:41.903"/>
    </inkml:context>
    <inkml:brush xml:id="br0">
      <inkml:brushProperty name="width" value="0.05" units="cm"/>
      <inkml:brushProperty name="height" value="0.05" units="cm"/>
    </inkml:brush>
  </inkml:definitions>
  <inkml:trace contextRef="#ctx0" brushRef="#br0">0 18 24575,'34'1'0,"38"8"0,25 0 0,671-6 0,-392-5 0,1962 2 0,-2258 4 0,1 4 0,80 18 0,-71-10 0,109 5 0,-35-21 0,31 1 0,-106 8 0,36 1 0,2394-9 0,-1189-3 0,-1292 4 0,0 2 0,51 11 0,-11-1 0,-13-8 0,-1-3 0,68-5 0,-22-1 0,1785 3 0,-1808 4 0,121 22 0,20 1 0,-53-8 0,239 57 0,-93-13 0,-173-40 0,290 8 0,1185-33 0,-1035 2 0,-451-11 0,-66 3 0,-32 3 0,71-20 0,-68 14 0,51-7 0,-48 11 0,50-16 0,12-2 0,28 5 0,-108 15 0,1-1 0,49-17 0,9-2 0,-4 10 0,152-7 0,-210 19 0,-1 0 0,31-10 0,-33 7 0,1 2 0,-1 0 0,25-1 0,-28 3 0,0 0 0,0-1 0,0-1 0,-1-1 0,18-7 0,-17 5 0,0 1 0,0 1 0,1 1 0,31-3 0,-15 3 0,-1 0 0,53-16 0,-51 11 0,1 1 0,39-2 0,-36 5 59,50-11 0,-10 1-1542,-64 12-5343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2:45.079"/>
    </inkml:context>
    <inkml:brush xml:id="br0">
      <inkml:brushProperty name="width" value="0.05" units="cm"/>
      <inkml:brushProperty name="height" value="0.05" units="cm"/>
    </inkml:brush>
  </inkml:definitions>
  <inkml:trace contextRef="#ctx0" brushRef="#br0">1 1 24575,'8626'0'0,"-8503"10"0,-2-1 0,1877-8 0,-940-2 0,-847 11 0,4-1 0,4125-9-1365,-4324 0-5461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2:47.995"/>
    </inkml:context>
    <inkml:brush xml:id="br0">
      <inkml:brushProperty name="width" value="0.05" units="cm"/>
      <inkml:brushProperty name="height" value="0.05" units="cm"/>
    </inkml:brush>
  </inkml:definitions>
  <inkml:trace contextRef="#ctx0" brushRef="#br0">0 643 24575,'2789'0'0,"-2730"2"0,-1 2 0,61 13 0,114 34 0,-22-4 0,244 49 0,-411-89 0,1-1 0,0-3 0,0-1 0,48-6 0,3 2 0,169 22 0,-18-1 0,749-18 0,-458-3 0,-499 0 0,1-1 0,-1-2 0,57-15 0,-30 8 0,75-5 0,-33 6 0,-11 3 0,145 7 0,-109 3 0,1941-2 0,-2052-1 0,42-7 0,18-2 0,441 10 0,-510 0 0,0-1 0,0 0 0,0-1 0,-1 0 0,1-1 0,-1-1 0,17-6 0,-22 7 0,-1 0 0,1-1 0,-1 1 0,0-1 0,0-1 0,-1 1 0,1-1 0,-1 0 0,0 0 0,0 0 0,0-1 0,-1 0 0,0 0 0,5-9 0,0-6 0,-1-1 0,-1 0 0,-1 0 0,-1 0 0,-1-1 0,1-26 0,-2-7 0,-6-75 0,-2 89 0,-2 1 0,-16-56 0,0 1 0,23 94 0,-9-35 0,9 35 0,-1 0 0,1 0 0,-1 0 0,0 0 0,1 0 0,-1 1 0,0-1 0,0 0 0,0 0 0,0 1 0,0-1 0,-1 1 0,1-1 0,0 1 0,-3-2 0,4 3 0,-1 0 0,1 1 0,-1-1 0,1 0 0,0 0 0,-1 0 0,1 1 0,-1-1 0,1 0 0,0 0 0,-1 1 0,1-1 0,-1 0 0,1 1 0,0-1 0,0 0 0,-1 1 0,1-1 0,0 1 0,0-1 0,-1 1 0,1-1 0,0 0 0,0 1 0,0-1 0,0 1 0,0-1 0,-1 1 0,1-1 0,0 1 0,0-1 0,0 1 0,-2 19 0,1-18 0,-1 24 0,1 0 0,2 0 0,0 0 0,1-1 0,2 1 0,0 0 0,9 25 0,-8-33-273,-1 0 0,0 0 0,-2 1 0,1 18 0,-3-20-6553</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4:16.301"/>
    </inkml:context>
    <inkml:brush xml:id="br0">
      <inkml:brushProperty name="width" value="0.05" units="cm"/>
      <inkml:brushProperty name="height" value="0.05" units="cm"/>
      <inkml:brushProperty name="color" value="#66CC00"/>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6:42.201"/>
    </inkml:context>
    <inkml:brush xml:id="br0">
      <inkml:brushProperty name="width" value="0.05" units="cm"/>
      <inkml:brushProperty name="height" value="0.05" units="cm"/>
      <inkml:brushProperty name="color" value="#66CC00"/>
    </inkml:brush>
  </inkml:definitions>
  <inkml:trace contextRef="#ctx0" brushRef="#br0">0 59 24575,'320'-26'0,"-247"17"0,271-14 0,157 23 0,-447 3 0,78 13 0,34 3 0,528-16 0,-364-5 0,838 2 0,-1145 1 0,1 2 0,-1 0 0,32 9 0,-32-6 0,1-1 0,0-1 0,34 1 0,320-6-1365,-361 1-5461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7:36.016"/>
    </inkml:context>
    <inkml:brush xml:id="br0">
      <inkml:brushProperty name="width" value="0.05" units="cm"/>
      <inkml:brushProperty name="height" value="0.05" units="cm"/>
      <inkml:brushProperty name="color" value="#66CC00"/>
    </inkml:brush>
  </inkml:definitions>
  <inkml:trace contextRef="#ctx0" brushRef="#br0">19 0 24575,'-1'0'0,"0"1"0,0-1 0,0 1 0,0-1 0,0 1 0,0 0 0,0-1 0,1 1 0,-1 0 0,0-1 0,0 1 0,1 0 0,-1 0 0,1 0 0,-1 0 0,1-1 0,-1 1 0,1 0 0,-1 0 0,1 0 0,0 0 0,-1 0 0,1 0 0,0 0 0,0 0 0,0 0 0,0 1 0,0 0 0,-3 36 0,3-32 0,0 340 0,2-330 0,1 1 0,1-1 0,9 28 0,2 5 0,3-6 0,-2-10 0,-13-25 0,1-1 0,0 1 0,0-1 0,1 0 0,0 0 0,0 0 0,0 0 0,1-1 0,0 0 0,1 0 0,-1-1 0,1 0 0,0 0 0,0 0 0,0-1 0,1 0 0,0-1 0,14 5 0,12 2 0,1-1 0,-1-2 0,45 4 0,-39-6 0,94 7 0,215-9 0,-170-6 0,2256 3 0,-2416-1 0,1-2 0,-1 0 0,0-1 0,0-1 0,19-7 0,-23 7 0,-13 5 0,0-1 0,0 1 0,0-1 0,0 0 0,0 0 0,0 0 0,0 0 0,0 0 0,0 0 0,-1-1 0,1 1 0,0 0 0,-1-1 0,1 0 0,-1 1 0,1-1 0,-1 0 0,0 0 0,0 1 0,0-1 0,0 0 0,0 0 0,0 0 0,-1 0 0,1-1 0,0 1 0,-1 0 0,0 0 0,1 0 0,-1 0 0,0-1 0,0 1 0,-1 0 0,1-2 0,-3-7 0,0-1 0,0 1 0,-1 1 0,0-1 0,-9-14 0,0-4 0,7 17 0,-4-10 0,1-1 0,1 0 0,1 0 0,1 0 0,-4-35 0,8 47 0,0 0 0,-1 0 0,-7-21 0,6 22 0,0-1 0,1 0 0,0 0 0,-1-14 0,2-15 0,2 28 0,0 1 0,-1-1 0,0 0 0,-1 1 0,-1-1 0,-3-11 0,-21-72-1365,22 78-5461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7:37.895"/>
    </inkml:context>
    <inkml:brush xml:id="br0">
      <inkml:brushProperty name="width" value="0.05" units="cm"/>
      <inkml:brushProperty name="height" value="0.05" units="cm"/>
      <inkml:brushProperty name="color" value="#66CC00"/>
    </inkml:brush>
  </inkml:definitions>
  <inkml:trace contextRef="#ctx0" brushRef="#br0">1 1 24575,'0'5'0,"1"1"0,1-1 0,-1 0 0,1 0 0,3 8 0,2 5 0,55 206 0,-49-176 0,-9-33 0,0 0 0,0-1 0,2 1 0,0-1 0,10 18 0,-6-14 0,6 8 0,31 40 0,-39-58 0,-1 0 0,1 0 0,0-1 0,1 0 0,0 0 0,0-1 0,1 0 0,11 5 0,11 2 0,1-2 0,1-2 0,-1 0 0,43 3 0,18 6 0,-39-8 0,0-3 0,64 2 0,112-10 0,-83-2 0,-12-6 0,-8-1 0,-65 9 0,17 2 0,0-4 0,0-3 0,105-22 0,-138 20 0,1 1 0,0 3 0,85 3 0,-69 2 0,80-9 0,-71-2 0,-8 0 0,104-2 0,-51 12 0,-1-5 0,177-31 0,-223 27 0,0 3 0,128 5 0,-91 2 0,-93 0 0,-1 0 0,26 7 0,26 1 0,-19-9 0,-1-3 0,50-9 0,-88 11 0,-3 1 0,0-1 0,0 0 0,0 0 0,0 0 0,0-1 0,-1 1 0,8-5 0,-10 5 0,0-1 0,0 1 0,-1-1 0,1 0 0,0 0 0,-1 0 0,0 0 0,1 0 0,-1 0 0,0 0 0,0-1 0,0 1 0,0 0 0,-1 0 0,1-1 0,-1 1 0,1-1 0,-1 1 0,0-3 0,3-35 0,-6-79 0,0 92 0,1 0 0,2-1 0,1 1 0,1-1 0,1 1 0,9-36 0,5 24-1365,-7 27-5461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7:39.977"/>
    </inkml:context>
    <inkml:brush xml:id="br0">
      <inkml:brushProperty name="width" value="0.05" units="cm"/>
      <inkml:brushProperty name="height" value="0.05" units="cm"/>
      <inkml:brushProperty name="color" value="#66CC00"/>
    </inkml:brush>
  </inkml:definitions>
  <inkml:trace contextRef="#ctx0" brushRef="#br0">0 573 24575,'86'0'0,"157"-4"0,-202 1 0,0-3 0,0-1 0,74-22 0,-86 20 0,0 3 0,0 0 0,1 2 0,32-1 0,-61 5 0,5-1 0,1 0 0,-1-1 0,1 0 0,-1 0 0,1 0 0,-1-1 0,0 0 0,0 0 0,-1-1 0,1 1 0,-1-1 0,1 0 0,-1-1 0,0 1 0,-1-1 0,1 0 0,-1 0 0,0-1 0,0 1 0,-1-1 0,1 0 0,-1 0 0,-1 0 0,1 0 0,-1-1 0,0 1 0,2-13 0,-2-13-136,-1 1-1,-2-1 1,-1 1-1,-2-1 1,-1 1-1,-1 0 1,-1 0-1,-2 1 0,-15-34 1,15 46-6690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3:55.23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7:41.447"/>
    </inkml:context>
    <inkml:brush xml:id="br0">
      <inkml:brushProperty name="width" value="0.05" units="cm"/>
      <inkml:brushProperty name="height" value="0.05" units="cm"/>
      <inkml:brushProperty name="color" value="#66CC00"/>
    </inkml:brush>
  </inkml:definitions>
  <inkml:trace contextRef="#ctx0" brushRef="#br0">1 0 24575,'2'1'0,"0"0"0,1-1 0,-1 1 0,0 0 0,1 1 0,-1-1 0,0 0 0,0 0 0,0 1 0,0-1 0,0 1 0,0 0 0,0 0 0,-1 0 0,1 0 0,-1 0 0,1 0 0,-1 0 0,2 5 0,22 46 0,-22-41 0,-1 0 0,0 0 0,-1 0 0,0 0 0,0 15 0,-2-14 0,2 0 0,0 1 0,5 22 0,-2-24 0,0 0 0,12 21 0,-12-25 0,1 1 0,-1-1 0,-1 1 0,0 0 0,0 1 0,2 14 0,15 89 0,-16-97 0,1 1 0,0-1 0,11 24 0,-6-18 0,-6-13 12,1 0 0,1 0 0,-1-1 0,1 0 0,1 0 0,-1 0 0,1-1 0,1 0 0,12 10 0,-4-6-309,-1 0 0,1-2 0,1 1 0,22 8 0,-26-14-6529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7:57.652"/>
    </inkml:context>
    <inkml:brush xml:id="br0">
      <inkml:brushProperty name="width" value="0.05" units="cm"/>
      <inkml:brushProperty name="height" value="0.05" units="cm"/>
      <inkml:brushProperty name="color" value="#66CC00"/>
    </inkml:brush>
  </inkml:definitions>
  <inkml:trace contextRef="#ctx0" brushRef="#br0">1 22 24575,'0'-1'0,"0"0"0,1 0 0,-1 1 0,0-1 0,1 0 0,-1 0 0,1 1 0,-1-1 0,1 0 0,0 1 0,-1-1 0,1 0 0,0 1 0,-1-1 0,1 1 0,0-1 0,0 1 0,-1 0 0,1-1 0,0 1 0,0 0 0,0-1 0,0 1 0,0 0 0,-1 0 0,1 0 0,0 0 0,1 0 0,32-3 0,-27 3 0,499-4 0,-277 6 0,3014-2-1365,-3219 0-5461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8:08.705"/>
    </inkml:context>
    <inkml:brush xml:id="br0">
      <inkml:brushProperty name="width" value="0.05" units="cm"/>
      <inkml:brushProperty name="height" value="0.05" units="cm"/>
      <inkml:brushProperty name="color" value="#AB008B"/>
    </inkml:brush>
  </inkml:definitions>
  <inkml:trace contextRef="#ctx0" brushRef="#br0">0 156 24575,'1'-1'0,"-1"0"0,0 1 0,0-1 0,1 0 0,-1 0 0,0 1 0,1-1 0,-1 1 0,1-1 0,-1 0 0,1 1 0,-1-1 0,1 1 0,-1-1 0,1 1 0,0-1 0,-1 1 0,1-1 0,0 1 0,-1 0 0,1-1 0,0 1 0,-1 0 0,1 0 0,0 0 0,0-1 0,-1 1 0,2 0 0,25-3 0,-22 3 0,271-4 0,-195 7 0,0-4 0,0-3 0,96-18 0,-56-5 0,-40 7 0,2 4 0,0 3 0,93-2 0,225 17 0,-368 0 0,-1 2 0,62 14 0,-12-2 0,41-3 0,0-5 0,133-10 0,-85 0 0,1358 2 0,-1434-5 0,0-4 0,111-24 0,-133 20 0,23 1 0,0 5 0,148 8 0,-97 1 0,-65-2 0,-22-2 0,0 2 0,0 4 0,92 16 0,198 45 0,-199-54 0,170-11 0,-135-2 0,3324 2 0,-3489 1 0,-1 1 0,21 5 0,36 2 0,9-8 0,-1 0 0,167 21 0,-223-15 0,31 11 0,23 5 0,-47-18 0,1-2 0,0-2 0,50-4 0,-4 1 0,5560 0 75,-2801 4-1515,-2826-2-5386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8:10.865"/>
    </inkml:context>
    <inkml:brush xml:id="br0">
      <inkml:brushProperty name="width" value="0.05" units="cm"/>
      <inkml:brushProperty name="height" value="0.05" units="cm"/>
      <inkml:brushProperty name="color" value="#AB008B"/>
    </inkml:brush>
  </inkml:definitions>
  <inkml:trace contextRef="#ctx0" brushRef="#br0">1 22 24575,'3'-2'0,"0"-1"0,0 1 0,0 1 0,0-1 0,1 0 0,-1 1 0,1 0 0,-1 0 0,1 0 0,-1 0 0,1 0 0,6 0 0,52 0 0,-40 1 0,1207-1 0,-600 3 0,607-2 0,-1064 10 0,-12-1 0,1274-7 0,-698-4 0,-206 2-1365,-511 0-5461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8:13.891"/>
    </inkml:context>
    <inkml:brush xml:id="br0">
      <inkml:brushProperty name="width" value="0.05" units="cm"/>
      <inkml:brushProperty name="height" value="0.05" units="cm"/>
      <inkml:brushProperty name="color" value="#AB008B"/>
    </inkml:brush>
  </inkml:definitions>
  <inkml:trace contextRef="#ctx0" brushRef="#br0">78 671 24575,'1'-24'0,"1"0"0,1 0 0,1 0 0,10-33 0,39-90 0,6 29 0,-46 92 0,-9 21 0,-1 0 0,0-1 0,-1 1 0,0-1 0,0 0 0,0 0 0,2-10 0,-3 10 0,0-1 0,0 1 0,1 0 0,0 0 0,0 0 0,0 0 0,1 0 0,0 0 0,0 0 0,1 1 0,-1 0 0,1 0 0,7-8 0,-4 7 0,1-1 0,0 1 0,0 0 0,0 1 0,1 0 0,0 0 0,0 1 0,10-3 0,8-1 0,0 1 0,0 1 0,1 2 0,-1 1 0,42 0 0,1074 3 0,-505 2 0,-393 18 0,-163-10 0,101 0 0,-179-11 0,1 1 0,0 0 0,0 1 0,-1-1 0,1 1 0,0 0 0,0 0 0,-1 1 0,1-1 0,-1 1 0,0 0 0,1 0 0,-1 1 0,0-1 0,0 1 0,0 0 0,-1 0 0,1 0 0,-1 1 0,1-1 0,-1 1 0,0 0 0,-1-1 0,1 2 0,2 3 0,0 3 0,-1 0 0,-1 0 0,1 0 0,-2 1 0,1-1 0,-2 0 0,1 1 0,-2 0 0,0 13 0,0 70 0,-3 64 0,-16-47 0,0-17 0,18-91 0,1 0 0,-1-1 0,0 1 0,0 0 0,0-1 0,-1 1 0,1-1 0,-1 0 0,0 1 0,0-1 0,0 0 0,-1 0 0,1 0 0,-1-1 0,1 1 0,-1 0 0,0-1 0,0 0 0,0 1 0,0-1 0,0-1 0,-1 1 0,1 0 0,-1-1 0,1 0 0,-1 1 0,-5 0 0,-9 0 0,0 0 0,1-1 0,-1 0 0,-31-4 0,2 0 0,-36 6 0,-117 18 0,153-14 0,-52 1 0,-156-7 0,112-3 0,-69 0 0,-227 4 0,390 3 0,0 2 0,-92 26 0,128-29 0,-14 1 0,0-1 0,0-1 0,0-2 0,-51-3 0,49 0 0,-1 2 0,1 1 0,-57 8 0,51-1 0,-214 55 0,228-58 0,-1-1 0,0 0 0,0-1 0,0-2 0,0 0 0,-44-5 0,63 4 0,-1 0 0,1-1 0,0 0 0,0 1 0,0-1 0,0-1 0,0 1 0,0 0 0,0-1 0,0 1 0,0-1 0,0 0 0,1 0 0,-1 0 0,1 0 0,-1-1 0,-2-2 0,1-2 0,-1-1 0,1 1 0,0-1 0,1 1 0,-3-10 0,3 8 0,-1-1 0,0 1 0,0 0 0,-8-10 0,6 7 0,0 1 0,1-1 0,1-1 0,0 1 0,1-1 0,0 1 0,1-1 0,0 0 0,0-15 0,0 6 0,-2-30-33,3-58 0,2 54-1266,-1 40-5527</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8:18"/>
    </inkml:context>
    <inkml:brush xml:id="br0">
      <inkml:brushProperty name="width" value="0.05" units="cm"/>
      <inkml:brushProperty name="height" value="0.05" units="cm"/>
      <inkml:brushProperty name="color" value="#AB008B"/>
    </inkml:brush>
  </inkml:definitions>
  <inkml:trace contextRef="#ctx0" brushRef="#br0">0 117 24575,'1340'0'0,"-1324"-2"0,1 1 0,-1-2 0,0 0 0,21-7 0,-18 4 0,0 1 0,27-3 0,253 5 0,-158 5 0,829-2 0,-765 10 0,6 0 0,4892-12 0,-2824 3 0,-2256-2 0,41-8 0,-41 5 0,39-2 0,-47 5 0,0-1 0,0 0 0,0-1 0,21-8 0,-21 6 0,0 1 0,1 0 0,-1 2 0,19-2 0,-25 3 0,2 2 0,1-1 0,-1-1 0,1 0 0,-1-1 0,1 0 0,-1-1 0,0 0 0,15-6 0,-17 5-170,-1 1-1,1 1 0,0-1 1,0 1-1,0 1 0,0 0 1,12 0-1,-5 1-6655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08:19.819"/>
    </inkml:context>
    <inkml:brush xml:id="br0">
      <inkml:brushProperty name="width" value="0.05" units="cm"/>
      <inkml:brushProperty name="height" value="0.05" units="cm"/>
      <inkml:brushProperty name="color" value="#AB008B"/>
    </inkml:brush>
  </inkml:definitions>
  <inkml:trace contextRef="#ctx0" brushRef="#br0">0 0 24575,'2742'0'0,"-2707"2"0,-1 1 0,46 11 0,-40-7 0,46 4 0,189-9 52,-148-3-1469,-111 1-5409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0:48.037"/>
    </inkml:context>
    <inkml:brush xml:id="br0">
      <inkml:brushProperty name="width" value="0.05" units="cm"/>
      <inkml:brushProperty name="height" value="0.05" units="cm"/>
      <inkml:brushProperty name="color" value="#66CC00"/>
    </inkml:brush>
  </inkml:definitions>
  <inkml:trace contextRef="#ctx0" brushRef="#br0">0 2 24575,'179'-2'0,"187"4"0,-263 8 0,22-1 0,43-10 0,90 1 0,-185 4 0,110 19 0,-40 5 0,10 4 0,216 17 0,-111-21 0,69 2 0,-285-30 0,259 9 0,242 1 0,-331-12 0,398 17 0,19-9 0,-362-8 0,4550 2 0,-4576-20 0,-7 1 0,959 20 0,-1126-4 0,125-23 0,-121 13 0,102-4 0,594 16 0,-360 3 0,313-2 0,-705-1 0,0 0 0,25-6 0,27-3 0,607 8 0,-328 4 0,3369-2-1365,-3698 0-5461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0:51.215"/>
    </inkml:context>
    <inkml:brush xml:id="br0">
      <inkml:brushProperty name="width" value="0.05" units="cm"/>
      <inkml:brushProperty name="height" value="0.05" units="cm"/>
      <inkml:brushProperty name="color" value="#66CC00"/>
    </inkml:brush>
  </inkml:definitions>
  <inkml:trace contextRef="#ctx0" brushRef="#br0">1 495 24575,'5'-4'0,"1"2"0,-1-1 0,1 0 0,0 1 0,-1 0 0,1 0 0,0 1 0,0 0 0,1 0 0,7 0 0,7-2 0,74-13 0,154-3 0,102 19 0,-138 3 0,5195-3 0,-5251 10 0,-1 0 0,980-11 0,-1019 11 0,3 0 0,1526-11 0,-1644 1 0,1 0 0,-1 0 0,0 0 0,1 0 0,-1-1 0,0 1 0,0-1 0,1 1 0,-1-1 0,0 0 0,0 1 0,0-1 0,0-1 0,0 1 0,0 0 0,0 0 0,0-1 0,0 1 0,-1-1 0,3-2 0,-2 0 0,0 1 0,0-1 0,0 0 0,-1 0 0,0 0 0,0 0 0,0 0 0,0 0 0,-1 0 0,1 0 0,-1-4 0,-1-235 114,-2 97-1593,3 130-5347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44:55.372"/>
    </inkml:context>
    <inkml:brush xml:id="br0">
      <inkml:brushProperty name="width" value="0.05" units="cm"/>
      <inkml:brushProperty name="height" value="0.05" units="cm"/>
      <inkml:brushProperty name="color" value="#66CC00"/>
    </inkml:brush>
  </inkml:definitions>
  <inkml:trace contextRef="#ctx0" brushRef="#br0">1 19 24575,'0'-3'0,"0"-4"0,3-2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4:16.893"/>
    </inkml:context>
    <inkml:brush xml:id="br0">
      <inkml:brushProperty name="width" value="0.05" units="cm"/>
      <inkml:brushProperty name="height" value="0.05" units="cm"/>
      <inkml:brushProperty name="color" value="#E71224"/>
    </inkml:brush>
  </inkml:definitions>
  <inkml:trace contextRef="#ctx0" brushRef="#br0">5851 937 24575,'0'-593'0,"-2"579"0,0 0 0,0 0 0,-1 0 0,-1 1 0,0-1 0,-1 1 0,-1 0 0,-13-23 0,16 32 0,-1 0 0,1 0 0,-1 0 0,0 0 0,0 1 0,-1 0 0,1-1 0,0 2 0,-1-1 0,0 0 0,0 1 0,-10-4 0,2 2 0,-1 0 0,0 0 0,-24-2 0,11 3 0,-124-17 0,5-16 0,74 17 0,-104-15 0,149 31 0,-234-17 0,-4075 21 0,4321 0 0,-1 1 0,1 1 0,0 0 0,-27 9 0,-26 6 0,-47 4 0,36 1 0,70-20 0,0 1 0,1 0 0,-1 0 0,1 1 0,0 0 0,-11 9 0,16-10 0,0-1 0,0 1 0,0 0 0,1 0 0,0 0 0,0 0 0,0 0 0,0 0 0,1 1 0,-1-1 0,1 1 0,0-1 0,1 1 0,-1 8 0,0 10 0,5 41 0,-1-19 0,-3-22 0,1 0 0,1 0 0,6 30 0,-4-34 0,-2 0 0,0 0 0,-2 36 0,1 16 0,0-64 0,0 0 0,1 0 0,1 0 0,-1 0 0,1 0 0,4 7 0,9 26 0,-16-39-9,14 51-669,11 85 0,-23-120-6148</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56.718"/>
    </inkml:context>
    <inkml:brush xml:id="br0">
      <inkml:brushProperty name="width" value="0.05" units="cm"/>
      <inkml:brushProperty name="height" value="0.05" units="cm"/>
    </inkml:brush>
  </inkml:definitions>
  <inkml:trace contextRef="#ctx0" brushRef="#br0">1 200 24575,'0'-9'0,"0"1"0,0-1 0,1 1 0,0 0 0,1 0 0,3-11 0,-4 16 0,1-1 0,-1 1 0,1 0 0,1-1 0,-1 1 0,0 0 0,1 0 0,-1 0 0,1 1 0,0-1 0,0 1 0,0-1 0,0 1 0,0 0 0,1 0 0,3-1 0,17-8 0,1 1 0,0 1 0,0 1 0,1 2 0,0 0 0,39-3 0,-8-1 0,-39 6 0,0 1 0,19-1 0,491 1 0,-267 6 0,1932-3 0,-2125 3 0,-1 4 0,92 20 0,-88-13 0,130 9 0,-77-23 0,-67-1 0,0 2 0,0 2 0,91 17 0,127 36 0,-234-47 0,0-3 0,63 2 0,85-9 0,-81-1 0,994 1 0,-1069 3 0,0 1 0,61 15 0,27 3 0,318-14 0,-255-9 0,10638 2 0,-10778 4-1365,-28 2-5461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5:57.582"/>
    </inkml:context>
    <inkml:brush xml:id="br0">
      <inkml:brushProperty name="width" value="0.05" units="cm"/>
      <inkml:brushProperty name="height" value="0.05" units="cm"/>
    </inkml:brush>
  </inkml:definitions>
  <inkml:trace contextRef="#ctx0" brushRef="#br0">0 0 24575,'1359'0'-2150,"-1318"0"-3891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6:00.400"/>
    </inkml:context>
    <inkml:brush xml:id="br0">
      <inkml:brushProperty name="width" value="0.05" units="cm"/>
      <inkml:brushProperty name="height" value="0.05" units="cm"/>
    </inkml:brush>
  </inkml:definitions>
  <inkml:trace contextRef="#ctx0" brushRef="#br0">0 0 24575,'2729'0'0,"-2658"4"0,134 24 0,-172-23 0,38 3 0,0-3 0,91-5 0,-83-2 0,117 13 0,-47 2 0,218-9 0,-193-6 0,9650 2 0,-9776 2 0,-1 3 0,0 2 0,0 2 0,62 20 0,-59-13 0,-31-9 0,0-1 0,0 0 0,1-2 0,0 0 0,30 2 0,73-8 0,55 2 0,-145 4 0,-1 2 0,40 12 0,1-1 0,86 20 0,-81-17 0,1-3 0,0-3 0,95 3 0,610-17 0,-330-2 0,285 2-1365,-718 0-5461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6:03.885"/>
    </inkml:context>
    <inkml:brush xml:id="br0">
      <inkml:brushProperty name="width" value="0.05" units="cm"/>
      <inkml:brushProperty name="height" value="0.05" units="cm"/>
    </inkml:brush>
  </inkml:definitions>
  <inkml:trace contextRef="#ctx0" brushRef="#br0">0 0 24575,'2689'0'0,"-2355"25"0,-30 0 0,-76-22 0,244 8 0,556 1 0,-639-14 0,6202 2 0,-6566 1 0,-1 2 0,0 1 0,0 0 0,26 10 0,-26-7 0,0-1 0,0-2 0,1 0 0,28 1 0,6530-7-1365,-6562 2-5461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6:06.947"/>
    </inkml:context>
    <inkml:brush xml:id="br0">
      <inkml:brushProperty name="width" value="0.05" units="cm"/>
      <inkml:brushProperty name="height" value="0.05" units="cm"/>
    </inkml:brush>
  </inkml:definitions>
  <inkml:trace contextRef="#ctx0" brushRef="#br0">0 515 24575,'50'-2'0,"0"-3"0,54-12 0,60-6 0,299 19 0,-246 6 0,8801-2 0,-9013 0 0,0 0 0,0 0 0,0 0 0,1-1 0,-1 0 0,0 0 0,0 0 0,0-1 0,0 0 0,-1 0 0,7-3 0,-9 3 0,1 0 0,-1 0 0,0 0 0,0 0 0,0-1 0,0 1 0,0-1 0,0 0 0,0 1 0,-1-1 0,0 0 0,1 0 0,-1 0 0,0 0 0,0 0 0,-1 0 0,1 0 0,-1 0 0,1-5 0,2-52 0,-6-71 0,0 24 0,4 34-1365,-1 52-5461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7:24.917"/>
    </inkml:context>
    <inkml:brush xml:id="br0">
      <inkml:brushProperty name="width" value="0.05" units="cm"/>
      <inkml:brushProperty name="height" value="0.05" units="cm"/>
    </inkml:brush>
  </inkml:definitions>
  <inkml:trace contextRef="#ctx0" brushRef="#br0">1 0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7:28.900"/>
    </inkml:context>
    <inkml:brush xml:id="br0">
      <inkml:brushProperty name="width" value="0.05" units="cm"/>
      <inkml:brushProperty name="height" value="0.05" units="cm"/>
      <inkml:brushProperty name="color" value="#F6630D"/>
    </inkml:brush>
  </inkml:definitions>
  <inkml:trace contextRef="#ctx0" brushRef="#br0">1 150 24575,'191'12'0,"-21"0"0,844-9 0,-515-5 0,2460 2 0,-2829 6-5,193 35-1,-187-21-104,166 21-197,363 2 0,2761-46 1042,-3339-1-735,100-17 0,76-4 0,276 27 0,190-4 0,-608-5 0,-1-6 0,161-38 0,-143 27 0,265-10 0,-96 14 0,63-36 0,-220 29 0,248-13 0,437 39 0,-370 3 0,3316-2-1365,-3760 0-5461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7:31.550"/>
    </inkml:context>
    <inkml:brush xml:id="br0">
      <inkml:brushProperty name="width" value="0.05" units="cm"/>
      <inkml:brushProperty name="height" value="0.05" units="cm"/>
      <inkml:brushProperty name="color" value="#F6630D"/>
    </inkml:brush>
  </inkml:definitions>
  <inkml:trace contextRef="#ctx0" brushRef="#br0">1 471 24575,'6585'0'0,"-6579"0"0,0 0 0,1 0 0,-1-1 0,0 1 0,0-2 0,0 1 0,-1-1 0,1 1 0,0-2 0,0 1 0,-1-1 0,0 1 0,1-2 0,-1 1 0,0 0 0,0-1 0,4-4 0,-4 2 0,-1 0 0,0-1 0,1 1 0,-2-1 0,1 1 0,-1-1 0,0 0 0,0 0 0,-1-1 0,0 1 0,-1 0 0,1-1 0,-1-8 0,3-26 0,-3 0 0,-8-77 0,7 112 0,-1 1 0,0 0 0,0 0 0,-1 0 0,0 0 0,0 1 0,0-1 0,-7-10 0,7 13 0,0 0 0,-1 0 0,1 1 0,-1-1 0,0 1 0,1-1 0,-1 1 0,-1 0 0,1 0 0,0 0 0,0 1 0,-1-1 0,1 1 0,-1 0 0,-5-1 0,-36-8 0,-1 3 0,-66-2 0,-96 10 0,84 1 0,-5631-2 0,5751 0 0,1 0 0,-1 0 0,1 0 0,-1 0 0,1 1 0,0-1 0,-1 1 0,1 0 0,-1 0 0,1 1 0,0-1 0,0 0 0,0 1 0,0 0 0,-3 2 0,4-2 0,0 1 0,0 0 0,0 0 0,0 0 0,0-1 0,1 1 0,-1 1 0,1-1 0,0 0 0,0 0 0,0 0 0,1 1 0,-1-1 0,1 0 0,0 1 0,0 3 0,5 258 0,-1-227 0,1-1 0,3 0 0,1 0 0,16 42 0,-25-77-106,8 16 345,-8-17-294,0-1-1,0 1 1,0-1-1,0 1 1,0-1-1,1 1 1,-1-1-1,0 1 1,0-1-1,1 0 1,-1 1-1,0-1 1,1 1-1,-1-1 1,0 0-1,1 1 1,-1-1-1,1 0 1,-1 1-1,1-1 1,-1 0-1,0 0 1,1 1-1,-1-1 1,1 0-1,0 0 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8:37.692"/>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8:40.056"/>
    </inkml:context>
    <inkml:brush xml:id="br0">
      <inkml:brushProperty name="width" value="0.05" units="cm"/>
      <inkml:brushProperty name="height" value="0.05" units="cm"/>
      <inkml:brushProperty name="color" value="#F6630D"/>
    </inkml:brush>
  </inkml:definitions>
  <inkml:trace contextRef="#ctx0" brushRef="#br0">1 317 24575,'28'0'0,"1"2"0,-1 2 0,1 0 0,45 14 0,-18-4 0,2-3 0,107 7 0,120-14 0,-212-5 0,2321 0 0,-2324-1 0,114-18 0,66-30 0,-95 18 0,4 5 0,33-6 0,-54 4 0,105-24 0,75-2 0,-245 45 0,28 0 0,180 8 0,-137 5 0,1599-3 0,-1697 3 0,0 2 0,-1 2 0,0 2 0,56 19 0,-79-21 0,11 3 0,1-1 0,-1-1 0,64 5 0,-37-8 0,108 22 0,59 30 0,32 6 0,-136-43 0,1-5 0,219-4 0,1729-15 0,-1120 6 0,-434 0-8,559-4-594,-751-26 184,-6-25-489,83-11 789,319-37-322,-562 75 666,139-31 2041,-267 50-2204,34-2 0,25-6-1554,-74 11-5335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09:59:02.809"/>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8:42.885"/>
    </inkml:context>
    <inkml:brush xml:id="br0">
      <inkml:brushProperty name="width" value="0.05" units="cm"/>
      <inkml:brushProperty name="height" value="0.05" units="cm"/>
      <inkml:brushProperty name="color" value="#F6630D"/>
    </inkml:brush>
  </inkml:definitions>
  <inkml:trace contextRef="#ctx0" brushRef="#br0">0 54 24575,'6084'0'0,"-6049"-2"0,0-1 0,-1-2 0,48-13 0,-43 9 0,14 1 0,-1 3 0,1 1 0,90 7 0,-35-1 0,7388 0 73,-3746-4-1511,-3722 2-5388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48:44.159"/>
    </inkml:context>
    <inkml:brush xml:id="br0">
      <inkml:brushProperty name="width" value="0.05" units="cm"/>
      <inkml:brushProperty name="height" value="0.05" units="cm"/>
      <inkml:brushProperty name="color" value="#F6630D"/>
    </inkml:brush>
  </inkml:definitions>
  <inkml:trace contextRef="#ctx0" brushRef="#br0">1 177 24575,'0'-1'0,"0"0"0,1 0 0,0 0 0,-1-1 0,1 1 0,0 0 0,-1 0 0,1 1 0,0-1 0,0 0 0,0 0 0,0 0 0,0 0 0,0 1 0,0-1 0,0 0 0,2 0 0,22-11 0,31-8 0,2 3 0,0 2 0,77-9 0,-82 15 0,144-19-875,240-4 1,203 30-547,-386 4 1034,961 0 4360,-757-2-5754,-437 0-5045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0:28.093"/>
    </inkml:context>
    <inkml:brush xml:id="br0">
      <inkml:brushProperty name="width" value="0.05" units="cm"/>
      <inkml:brushProperty name="height" value="0.05" units="cm"/>
      <inkml:brushProperty name="color" value="#F6630D"/>
    </inkml:brush>
  </inkml:definitions>
  <inkml:trace contextRef="#ctx0" brushRef="#br0">0 0 24575,'0'4'0,"0"6"0,0 1-8191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0:30.895"/>
    </inkml:context>
    <inkml:brush xml:id="br0">
      <inkml:brushProperty name="width" value="0.05" units="cm"/>
      <inkml:brushProperty name="height" value="0.05" units="cm"/>
      <inkml:brushProperty name="color" value="#F6630D"/>
    </inkml:brush>
  </inkml:definitions>
  <inkml:trace contextRef="#ctx0" brushRef="#br0">1 1 24575,'20'2'0,"0"0"0,1 2 0,-1 0 0,24 9 0,19 3 0,384 76-709,-247-56-124,381 18 0,209-51 1065,-455-7-348,4872 1 2339,-2739 5-2187,-2075-2-1401,-373 0-5461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0:34.046"/>
    </inkml:context>
    <inkml:brush xml:id="br0">
      <inkml:brushProperty name="width" value="0.05" units="cm"/>
      <inkml:brushProperty name="height" value="0.05" units="cm"/>
      <inkml:brushProperty name="color" value="#F6630D"/>
    </inkml:brush>
  </inkml:definitions>
  <inkml:trace contextRef="#ctx0" brushRef="#br0">9180 1048 24575,'2742'0'-4119,"3661"0"8238,-6182-9-4119,377-64 0,-544 65 0,-1 2 0,69 1 0,-112 5 0,0-1 0,0 0 0,-1 0 0,1-1 0,0-1 0,0 1 0,-1-2 0,1 1 0,-1-1 0,0-1 0,-1 0 0,1 0 0,-1 0 0,0-1 0,0-1 0,0 1 0,-1-1 0,0 0 0,0-1 0,-1 0 0,10-16 0,-3 3 0,-2 0 0,0-1 0,-2 0 0,0 0 0,-2-1 0,0 0 0,-1 0 0,2-29 0,9-73 0,-5-2 0,-7-153 0,-5 277 0,0 0 0,0 0 0,-1 0 0,1 0 0,-1 0 0,0 1 0,0-1 0,0 0 0,0 0 0,0 1 0,-1-1 0,1 1 0,-1-1 0,0 1 0,0 0 0,0 0 0,0-1 0,0 1 0,0 1 0,0-1 0,-1 0 0,1 0 0,0 1 0,-1-1 0,0 1 0,1 0 0,-1 0 0,0 0 0,-5-1 0,-6 0 0,-1 0 0,1 1 0,-1 0 0,-27 3 0,15 0 0,-1659 8 0,1050-12 0,-10735 2-9397,8553 0 11625,2 0 4941,2812 0-7169,-1 0 0,0 0 0,1 0 0,-1 0 0,0 1 0,1 0 0,-1 0 0,1 0 0,-1 0 0,1 1 0,-1 0 0,1 0 0,0 0 0,0 0 0,0 1 0,0-1 0,0 1 0,1 0 0,-1 0 0,1 1 0,0-1 0,0 1 0,0-1 0,0 1 0,1 0 0,0 0 0,-1 0 0,1 0 0,1 1 0,-1-1 0,1 1 0,-1-1 0,0 6 0,-40 173 0,35-143 0,2 0 0,2 0 0,2 0 0,4 50 0,0 4 0,-4-86 0,1-1 0,1 1 0,-1 0 0,1-1 0,1 1 0,-1-1 0,1 1 0,4 8 0,-4-12 0,0-1 0,1 1 0,-1 0 0,1-1 0,0 0 0,0 0 0,0 0 0,1 0 0,-1 0 0,1-1 0,0 1 0,-1-1 0,1 0 0,0 0 0,9 2 0,16 5 0,0-1 0,1-2 0,0-1 0,34 1 0,17 3 0,415 42 0,466-47-789,-486-7 1578,983 3-2154,-1438 0-5461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1:23.037"/>
    </inkml:context>
    <inkml:brush xml:id="br0">
      <inkml:brushProperty name="width" value="0.05" units="cm"/>
      <inkml:brushProperty name="height" value="0.05" units="cm"/>
      <inkml:brushProperty name="color" value="#F6630D"/>
    </inkml:brush>
  </inkml:definitions>
  <inkml:trace contextRef="#ctx0" brushRef="#br0">1 248 24575,'13'-1'0,"0"-1"0,-1 0 0,1-1 0,-1 0 0,1-1 0,21-11 0,25-7 0,608-129 0,-586 140 0,104-1 0,85 14 0,-90 1 0,418-3 0,-574-1 0,47-9 0,8-1 0,447 6 0,-289 8 0,2140-3 0,-2327 1 0,-1 3 0,72 14 0,93 34 0,75 13 0,-231-60 0,88-2 0,-103-4 0,1 1 0,-1 3 0,1 1 0,54 13 0,207 47 0,-215-55 0,0-4 0,103-6 0,-54-2 0,4217 3 0,-4281 4 0,-1 3 0,88 20 0,-84-12 0,138 8 0,509-22 0,-332-3 0,4322 2-1365,-4694 0-5461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1:25.223"/>
    </inkml:context>
    <inkml:brush xml:id="br0">
      <inkml:brushProperty name="width" value="0.05" units="cm"/>
      <inkml:brushProperty name="height" value="0.05" units="cm"/>
      <inkml:brushProperty name="color" value="#F6630D"/>
    </inkml:brush>
  </inkml:definitions>
  <inkml:trace contextRef="#ctx0" brushRef="#br0">0 390 24575,'29'13'1,"-1"-2"1,2-1-1,-1-1 0,1-1 0,1-2 1,31 3-1,188 1-73,-194-10 4,1504 1-464,-718-3 410,4671 2 907,-5506 0-785,0-1 0,0 0 0,0 0 0,-1 0 0,1-1 0,-1 0 0,1 0 0,-1-1 0,0 0 0,0 0 0,0 0 0,0-1 0,0 0 0,-1 0 0,7-5 0,5-9 0,0 0 0,28-41 0,-34 43 0,0 0 0,2 1 0,0 0 0,0 1 0,21-16 0,-10 13 0,-12 10 0,0-1 0,-1-1 0,13-12 0,-21 18 0,0-1 0,0 0 0,0 1 0,-1-1 0,1-1 0,-1 1 0,0 0 0,0 0 0,0-1 0,-1 1 0,1-1 0,-1 0 0,1-7 0,-1-59-1365,-1 50-5461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1:52.938"/>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1:47.613"/>
    </inkml:context>
    <inkml:brush xml:id="br0">
      <inkml:brushProperty name="width" value="0.05" units="cm"/>
      <inkml:brushProperty name="height" value="0.05" units="cm"/>
      <inkml:brushProperty name="color" value="#66CC00"/>
    </inkml:brush>
  </inkml:definitions>
  <inkml:trace contextRef="#ctx0" brushRef="#br0">0 155 24575,'5'0'0,"0"-1"0,0-1 0,-1 1 0,1-1 0,0 1 0,-1-1 0,0-1 0,1 1 0,-1-1 0,0 1 0,0-1 0,7-7 0,21-12 0,5 4 0,0 3 0,1 1 0,0 1 0,1 3 0,1 1 0,-1 1 0,2 3 0,65-1 0,673 4-474,-386 4 304,574-2-551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4:38.070"/>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00:40.017"/>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6:08.237"/>
    </inkml:context>
    <inkml:brush xml:id="br0">
      <inkml:brushProperty name="width" value="0.05" units="cm"/>
      <inkml:brushProperty name="height" value="0.05" units="cm"/>
      <inkml:brushProperty name="color" value="#33CCFF"/>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6:44.878"/>
    </inkml:context>
    <inkml:brush xml:id="br0">
      <inkml:brushProperty name="width" value="0.05" units="cm"/>
      <inkml:brushProperty name="height" value="0.05" units="cm"/>
      <inkml:brushProperty name="color" value="#33CCFF"/>
    </inkml:brush>
  </inkml:definitions>
  <inkml:trace contextRef="#ctx0" brushRef="#br0">1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6:54.129"/>
    </inkml:context>
    <inkml:brush xml:id="br0">
      <inkml:brushProperty name="width" value="0.05" units="cm"/>
      <inkml:brushProperty name="height" value="0.05" units="cm"/>
      <inkml:brushProperty name="color" value="#33CCFF"/>
    </inkml:brush>
  </inkml:definitions>
  <inkml:trace contextRef="#ctx0" brushRef="#br0">1 1 24575,'0'1'0,"0"1"0,1 0 0,-1 0 0,1 0 0,-1-1 0,1 1 0,0 0 0,0-1 0,0 1 0,0 0 0,0-1 0,0 0 0,0 1 0,0-1 0,1 1 0,-1-1 0,0 0 0,1 0 0,-1 0 0,1 0 0,0 0 0,-1 0 0,1 0 0,0-1 0,-1 1 0,1 0 0,0-1 0,0 1 0,-1-1 0,1 0 0,0 0 0,2 0 0,11 2 0,0-1 0,30-1 0,-27-1 0,183-1 0,333 3 0,-474 1 0,0 2 0,-1 3 0,0 2 0,98 30 0,-135-33 0,0-2 0,1 0 0,-1-1 0,1-1 0,45-2 0,-37-1 0,-1 2 0,49 7 0,-3 3-1365,-59-7-5461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6:58.110"/>
    </inkml:context>
    <inkml:brush xml:id="br0">
      <inkml:brushProperty name="width" value="0.05" units="cm"/>
      <inkml:brushProperty name="height" value="0.05" units="cm"/>
      <inkml:brushProperty name="color" value="#33CCFF"/>
    </inkml:brush>
  </inkml:definitions>
  <inkml:trace contextRef="#ctx0" brushRef="#br0">0 1 24575,'421'0'0,"-410"0"4,-1 2-1,1-1 0,15 5 0,-3-1-1381,-9-2-5448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4:19.224"/>
    </inkml:context>
    <inkml:brush xml:id="br0">
      <inkml:brushProperty name="width" value="0.05" units="cm"/>
      <inkml:brushProperty name="height" value="0.05" units="cm"/>
      <inkml:brushProperty name="color" value="#F6630D"/>
    </inkml:brush>
  </inkml:definitions>
  <inkml:trace contextRef="#ctx0" brushRef="#br0">1 1 24575,'21'2'0,"1"0"0,-1 2 0,0 1 0,0 0 0,24 10 0,-16-5 0,48 9 0,21-8 0,0-5 0,118-8 0,-74-1 0,5071 0 135,-2716 5-270,1284-2-1230,-3754 0-5461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4:35.944"/>
    </inkml:context>
    <inkml:brush xml:id="br0">
      <inkml:brushProperty name="width" value="0.05" units="cm"/>
      <inkml:brushProperty name="height" value="0.05" units="cm"/>
      <inkml:brushProperty name="color" value="#F6630D"/>
    </inkml:brush>
  </inkml:definitions>
  <inkml:trace contextRef="#ctx0" brushRef="#br0">0 246 24575,'5'-3'0,"0"0"0,0 0 0,0 0 0,1 1 0,-1-1 0,1 1 0,-1 0 0,1 1 0,0 0 0,10-2 0,-2 1 0,66-10 0,0 4 0,1 3 0,81 7 0,-67-1 0,1557 0 0,-1564 2 0,0 4 0,92 19 0,170 51 0,-185-38 0,-47-14 0,1-5 0,1-6 0,149 0 0,3816-17 0,-3773-13 0,-179 7 0,-44 0 0,129-31 0,-144 23 0,2 3 0,136-7 0,-49 23 0,152-5 0,-250-1 0,0-3 0,115-28 0,230-64 0,-207 65 0,-55 12 0,-58 6 0,0 3 0,145-2 0,-183 16 0,173-4 0,-171-1 0,0-2 0,61-14 0,-62 9-1365,-31 7-5461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4:38.449"/>
    </inkml:context>
    <inkml:brush xml:id="br0">
      <inkml:brushProperty name="width" value="0.05" units="cm"/>
      <inkml:brushProperty name="height" value="0.05" units="cm"/>
      <inkml:brushProperty name="color" value="#F6630D"/>
    </inkml:brush>
  </inkml:definitions>
  <inkml:trace contextRef="#ctx0" brushRef="#br0">0 85 24575,'6'-6'0,"1"1"0,-1 1 0,1-1 0,0 1 0,0 0 0,0 1 0,1-1 0,-1 1 0,1 1 0,-1 0 0,1 0 0,12-2 0,11 1 0,60 2 0,-65 1 0,3651 4-246,-1977-6 492,8120 2-246,-9590-13 0,-17 1 0,622 11 0,-396 2 0,-396-5-1365,-27-2-5461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4:41.343"/>
    </inkml:context>
    <inkml:brush xml:id="br0">
      <inkml:brushProperty name="width" value="0.05" units="cm"/>
      <inkml:brushProperty name="height" value="0.05" units="cm"/>
      <inkml:brushProperty name="color" value="#F6630D"/>
    </inkml:brush>
  </inkml:definitions>
  <inkml:trace contextRef="#ctx0" brushRef="#br0">0 1 24575,'16992'0'-1365,"-16971"0"-5461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00.993"/>
    </inkml:context>
    <inkml:brush xml:id="br0">
      <inkml:brushProperty name="width" value="0.05" units="cm"/>
      <inkml:brushProperty name="height" value="0.05" units="cm"/>
      <inkml:brushProperty name="color" value="#AB008B"/>
    </inkml:brush>
  </inkml:definitions>
  <inkml:trace contextRef="#ctx0" brushRef="#br0">1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04.487"/>
    </inkml:context>
    <inkml:brush xml:id="br0">
      <inkml:brushProperty name="width" value="0.05" units="cm"/>
      <inkml:brushProperty name="height" value="0.05" units="cm"/>
      <inkml:brushProperty name="color" value="#AB008B"/>
    </inkml:brush>
  </inkml:definitions>
  <inkml:trace contextRef="#ctx0" brushRef="#br0">1 0 24575,'10982'0'-1365,"-10966"0"-5461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00:47.017"/>
    </inkml:context>
    <inkml:brush xml:id="br0">
      <inkml:brushProperty name="width" value="0.05" units="cm"/>
      <inkml:brushProperty name="height" value="0.05" units="cm"/>
      <inkml:brushProperty name="color" value="#F6630D"/>
    </inkml:brush>
  </inkml:definitions>
  <inkml:trace contextRef="#ctx0" brushRef="#br0">0 0 24575,'44'8'0,"-1"-2"0,1-3 0,67-1 0,-50-2 0,1494 2 0,-794-4 0,-724 2-1365,-21 0-5461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05.971"/>
    </inkml:context>
    <inkml:brush xml:id="br0">
      <inkml:brushProperty name="width" value="0.05" units="cm"/>
      <inkml:brushProperty name="height" value="0.05" units="cm"/>
      <inkml:brushProperty name="color" value="#AB008B"/>
    </inkml:brush>
  </inkml:definitions>
  <inkml:trace contextRef="#ctx0" brushRef="#br0">1 1 24575,'24'25'0,"-16"-16"0,0 0 0,0-1 0,1-1 0,0 1 0,19 11 0,-12-11 0,1 0 0,0-2 0,0 0 0,1-1 0,0 0 0,0-2 0,21 2 0,132-1 0,-110-5 0,3038 0-3136,-3058 1 3314,357-10-1225,-323 4 1674,0-4 0,-1-2-1,93-30 1,-111 19-559,-46 17-6829</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22.953"/>
    </inkml:context>
    <inkml:brush xml:id="br0">
      <inkml:brushProperty name="width" value="0.05" units="cm"/>
      <inkml:brushProperty name="height" value="0.05" units="cm"/>
      <inkml:brushProperty name="color" value="#AB008B"/>
    </inkml:brush>
  </inkml:definitions>
  <inkml:trace contextRef="#ctx0" brushRef="#br0">1 116 24575,'40'-15'0,"28"10"0,-52 5 0,0-1 0,1-1 0,-1-1 0,22-5 0,-7-3 0,0 3 0,1 0 0,0 2 0,1 1 0,60 0 0,41 7 0,397-4 0,-480-2 0,49-11 0,-55 7 0,85-4 0,3806 14 0,-3921-2 0,0 2 0,25 5 0,27 3 0,330-9 0,-190-2 0,-192 1 0,-1 2 0,26 5 0,25 3 0,-28-10-1365,-21 0-5461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24.594"/>
    </inkml:context>
    <inkml:brush xml:id="br0">
      <inkml:brushProperty name="width" value="0.05" units="cm"/>
      <inkml:brushProperty name="height" value="0.05" units="cm"/>
      <inkml:brushProperty name="color" value="#AB008B"/>
    </inkml:brush>
  </inkml:definitions>
  <inkml:trace contextRef="#ctx0" brushRef="#br0">0 193 24575,'8'-6'0,"0"1"0,0 1 0,1-1 0,-1 1 0,1 1 0,14-5 0,-2 1 0,4-2 0,0 2 0,0 0 0,1 2 0,50-3 0,108 7 0,-84 3 0,2022-2 0,-1895-10 0,10 0 0,-70 0 0,-66 1 0,-28 4 0,246-8 0,-137 14 0,197-2 0,-240-9 0,43 0 0,811 10 0,-918-5 0,-68 4 0,-1 0 0,1 0 0,-1-1 0,0 1 0,0-2 0,0 1 0,0-1 0,0 0 0,7-5 0,-17 7-151,1-1-1,-1 1 0,0 0 0,0 0 1,0 0-1,0 1 0,0-1 1,-5 1-1,-24-1-6674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26.172"/>
    </inkml:context>
    <inkml:brush xml:id="br0">
      <inkml:brushProperty name="width" value="0.05" units="cm"/>
      <inkml:brushProperty name="height" value="0.05" units="cm"/>
      <inkml:brushProperty name="color" value="#AB008B"/>
    </inkml:brush>
  </inkml:definitions>
  <inkml:trace contextRef="#ctx0" brushRef="#br0">1 0 24575,'226'10'0,"-6"0"0,199-11 0,-400 2 0,1 1 0,20 5 0,29 2 0,225-8 63,-154-2-1491,-119 1-5398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40.766"/>
    </inkml:context>
    <inkml:brush xml:id="br0">
      <inkml:brushProperty name="width" value="0.05" units="cm"/>
      <inkml:brushProperty name="height" value="0.05" units="cm"/>
      <inkml:brushProperty name="color" value="#AB008B"/>
    </inkml:brush>
  </inkml:definitions>
  <inkml:trace contextRef="#ctx0" brushRef="#br0">1 185 24575,'38'-3'0,"-1"0"0,1-3 0,44-12 0,28-5 0,209-4-339,1 27-263,-187 1 718,123 2-115,375-7-49,-269-43 632,-241 27-440,163-7 0,426 26-144,-317 3 0,5031-2 0,-5412 0-341,0-1 0,0 0-1,15-4 1,-10 1-6485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45.727"/>
    </inkml:context>
    <inkml:brush xml:id="br0">
      <inkml:brushProperty name="width" value="0.05" units="cm"/>
      <inkml:brushProperty name="height" value="0.05" units="cm"/>
      <inkml:brushProperty name="color" value="#66CC00"/>
    </inkml:brush>
  </inkml:definitions>
  <inkml:trace contextRef="#ctx0" brushRef="#br0">0 59 24575,'1'-1'0,"-1"0"0,1 1 0,-1-1 0,0 0 0,1 0 0,-1 1 0,1-1 0,0 0 0,-1 1 0,1-1 0,-1 0 0,1 1 0,0-1 0,0 1 0,-1-1 0,1 1 0,0 0 0,0-1 0,0 1 0,-1 0 0,1-1 0,0 1 0,0 0 0,0 0 0,0 0 0,0 0 0,0 0 0,32-4 0,-29 4 0,440-4 0,-243 6 0,2625-2 0,-2579-20 0,1 0 0,2618 21 0,-2685 10 0,-5-1 0,449-11 0,-600 3 0,-1 0 0,1 2 0,27 7 0,-25-4 0,1-2 0,31 2 0,48 3 0,29 0 0,-71-11 0,-32-1 0,0 2 0,0 1 0,0 2 0,47 10 0,-42-4 0,1-3 0,76 5 0,82-12 0,-75-1 0,4794 2 0,-4904-1 34,0 0-1,1-1 0,12-4 0,27-3-1531,-36 8-5328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19:46.742"/>
    </inkml:context>
    <inkml:brush xml:id="br0">
      <inkml:brushProperty name="width" value="0.05" units="cm"/>
      <inkml:brushProperty name="height" value="0.05" units="cm"/>
      <inkml:brushProperty name="color" value="#66CC00"/>
    </inkml:brush>
  </inkml:definitions>
  <inkml:trace contextRef="#ctx0" brushRef="#br0">0 104 24575,'1621'0'-1237,"-1557"0"1443,0-3 0,0-3 1,0-3-1,-1-3 0,119-38 0,-170 47-175,1-1 1,0 2-1,18-2 0,15-3-1521,-30 3-5336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30.895"/>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56.841"/>
    </inkml:context>
    <inkml:brush xml:id="br0">
      <inkml:brushProperty name="width" value="0.05" units="cm"/>
      <inkml:brushProperty name="height" value="0.05" units="cm"/>
      <inkml:brushProperty name="color" value="#FFC114"/>
    </inkml:brush>
  </inkml:definitions>
  <inkml:trace contextRef="#ctx0" brushRef="#br0">2866 1 24575,'-1'35'0,"-7"36"0,-1 22 0,7 317 0,3-248 0,-1-824 0,0 661 0,-1-30 0,-4 23 0,-4 17 0,-2 19 0,1 1 0,1 1 0,1-1 0,2 1 0,-3 35 0,0 48 0,8 158 0,3-177 0,-2-99 0,0 0 0,-1 0 0,1 1 0,-1-1 0,0 0 0,0 0 0,-1 1 0,1-1 0,-1 1 0,0-1 0,0 1 0,-6-8 0,7 10 0,-1 0 0,0 1 0,1-1 0,-1 1 0,0-1 0,0 1 0,0-1 0,0 1 0,0 0 0,-1 0 0,1 0 0,0 0 0,0 1 0,-1-1 0,1 1 0,0-1 0,-1 1 0,1 0 0,-1 0 0,1 0 0,0 0 0,-1 0 0,1 0 0,-1 1 0,1-1 0,0 1 0,-4 1 0,-279 82 0,268-80 0,-134 36 0,-189 25 0,-162-43 0,462-22 0,0 2 0,0 1 0,0 2 0,-48 13 0,56-12 0,0-2 0,0-1 0,-1-1 0,-54-5 0,8 1 0,-589 2 0,1071 1-227,437-3-462,-772-1 918,113-20 0,62-32 229,-193 47-458,1 1 0,-1 3 0,1 2 0,66 6 0,-4-1 0,-38-5 0,0-3 0,145-30 0,-168 20 0,-40 10 0,1 1 0,0 0 0,0 1 0,16-1 0,-27 4 0,1 0 0,-1 0 0,0 0 0,0 0 0,0-1 0,0 1 0,1 0 0,-1-1 0,0 0 0,0 1 0,0-1 0,0 0 0,0 0 0,0 0 0,-1 0 0,1 0 0,0-1 0,0 1 0,-1-1 0,1 1 0,-1-1 0,1 1 0,-1-1 0,0 0 0,0 0 0,1 0 0,-1 0 0,0 0 0,-1 0 0,1 0 0,0 0 0,-1 0 0,1 0 0,-1 0 0,1 0 0,-1 0 0,0-1 0,0-2 0,-1-14 0,0 0 0,-2 0 0,0 0 0,-1 0 0,-1 0 0,0 1 0,-12-25 0,9 21 0,3 2 0,1-1 0,1 1 0,0-1 0,2 0 0,1 0 0,3-38 0,-1-2 0,-1 41 0,-1 8 0,1 1 0,-2-1 0,0 1 0,0-1 0,-3-11 0,3 20 0,0 0 0,0 0 0,0 1 0,0-1 0,-1 1 0,1-1 0,-1 1 0,1-1 0,-1 1 0,0 0 0,0 0 0,0 0 0,0 0 0,0 0 0,-1 0 0,1 0 0,-1 1 0,1-1 0,-1 1 0,1 0 0,-1 0 0,0 0 0,0 0 0,1 0 0,-5 0 0,-38-4 0,1 2 0,-90 5 0,45 0 0,-518-2-599,-197 2 454,670 5 187,1 7-1,-260 59 0,57-14 579,314-55-620,17-3 0,0 0 0,0 0 0,0-1 0,-1 1 0,-7-2 0,13 1 0,0 1 0,0-1 0,-1 0 0,1 0 0,0 0 0,0 0 0,0 0 0,0 0 0,-1 0 0,1 0 0,0 0 0,0 0 0,0 0 0,0 0 0,-1 0 0,1 0 0,0-1-1,0 1 1,0 0 0,0 0 0,-1 0 0,1 0 0,0 0 0,0 0 0,0 0 0,0 0 0,0-1 0,0 1 0,-1 0 0,1 0 0,0 0 0,0 0 0,0 0 0,0 0 0,0-1 0,0 1 0,0 0 0,0 0 0,0 0 0,0 0-1,0-1 1,0 1 0,0 0 0,0 0 0,0 0 0,0 0 0,0-1 0,0 1 0,0 0 0,0 0 0,0 0 0,0 0 0,0-1 0,0 1 0,0 0 0,0 0 0,0 0 0,0 0 0,9-8-1363,7-2-5463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35.696"/>
    </inkml:context>
    <inkml:brush xml:id="br0">
      <inkml:brushProperty name="width" value="0.05" units="cm"/>
      <inkml:brushProperty name="height" value="0.05" units="cm"/>
      <inkml:brushProperty name="color" value="#FFC114"/>
    </inkml:brush>
  </inkml:definitions>
  <inkml:trace contextRef="#ctx0" brushRef="#br0">1 80 24575,'25'0'0,"6"1"0,0-2 0,0 0 0,1-2 0,-1-2 0,34-9 0,-44 9 0,0 1 0,0 1 0,28-2 0,-25 4 0,-1-2 0,31-7 0,-16 2 0,0 1 0,76-4 0,82 12 0,-72 2 0,7 3 0,154 27 0,108 5 0,-341-37 0,281-4 0,-251-6 0,39-1 0,814 11 0,-863 2 0,74 13 0,-74-6 0,78 0 0,1651-11 0,-1777 2 0,0 2 0,-1 1 0,1 0 0,34 13 0,-33-9 0,-1-2 0,2 0 0,42 3 0,-20-8 0,-23-1 0,0 1 0,0 1 0,0 1 0,29 7 0,1 4 0,93 12 0,-3-3 0,-48-1 0,-62-12 0,1-2 0,50 4 0,110-11 0,7-1 0,-128 9 0,-45-4 0,45 1 0,1701-7 0,-1754 2 0,42 8 0,-41-5 0,39 1 0,1837-3 0,-907-4 0,-367 2 0,-589 1 0,41 8 0,-41-4 0,44 0 0,-10-4 0,85 12 0,-84-7 0,118-5 0,-80-4 0,3804 4 0,-3891-3 0,1 0 0,26-7 0,-11 2 0,41-8 0,-44 7 0,66-6 0,377 11 0,-250 5 0,456-2 0,-662-1 0,42-8 0,-41 5 0,39-2 0,-56 6-82,2 0-47,0 1 1,0-2 0,0 1 0,-1-1-1,1-1 1,0 1 0,0-1 0,-1 0-1,9-4 1,-4-2-6698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01:47.460"/>
    </inkml:context>
    <inkml:brush xml:id="br0">
      <inkml:brushProperty name="width" value="0.05" units="cm"/>
      <inkml:brushProperty name="height" value="0.05" units="cm"/>
      <inkml:brushProperty name="color" value="#F6630D"/>
    </inkml:brush>
  </inkml:definitions>
  <inkml:trace contextRef="#ctx0" brushRef="#br0">1 0 24575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1:00.971"/>
    </inkml:context>
    <inkml:brush xml:id="br0">
      <inkml:brushProperty name="width" value="0.05" units="cm"/>
      <inkml:brushProperty name="height" value="0.05" units="cm"/>
      <inkml:brushProperty name="color" value="#FFC114"/>
    </inkml:brush>
  </inkml:definitions>
  <inkml:trace contextRef="#ctx0" brushRef="#br0">1528 854 24575,'-1'-12'0,"-1"0"0,0 0 0,-1 1 0,0-1 0,-1 1 0,-1-1 0,1 1 0,-11-16 0,5 8 0,-13-37 0,2-16 0,3-1 0,3-1 0,3 0 0,4-1 0,1-92 0,8 139 0,0 19 0,0 0 0,-1 1 0,0-1 0,0 0 0,-1 0 0,0 1 0,-3-12 0,4 19 0,-1 0 0,1 0 0,0 0 0,0 0 0,-1 1 0,1-1 0,-1 0 0,1 0 0,-1 1 0,1-1 0,-1 0 0,1 1 0,-1-1 0,0 0 0,1 1 0,-1-1 0,0 1 0,0-1 0,0 0 0,0 1 0,1 1 0,-1-1 0,1 0 0,-1 0 0,1 0 0,0 0 0,-1 0 0,1 0 0,-1 0 0,1 1 0,-1-1 0,1 0 0,0 0 0,-1 1 0,1-1 0,-1 0 0,1 1 0,0-1 0,-1 0 0,1 1 0,0-1 0,0 0 0,-1 1 0,1 0 0,-2 2 0,1 0 0,-1 0 0,1 0 0,0 1 0,0-1 0,0 0 0,0 1 0,0 3 0,2 25 0,1 1 0,2-1 0,1 0 0,17 57 0,-13-57 0,0 8 0,0 1 0,-3 0 0,-2 0 0,0 58 0,-4-84 0,0-10 0,0 0 0,0 1 0,0-1 0,-1 0 0,0 1 0,-3 8 0,4-12 0,-2 0 0,1 0 0,0 0 0,0 0 0,-1-1 0,1 1 0,0 0 0,-1-1 0,0 1 0,1-1 0,-1 0 0,0 1 0,0-1 0,0 0 0,0 0 0,0 0 0,0-1 0,0 1 0,0 0 0,-4 0 0,-330 55 0,70-16 0,154-18 0,-1-4 0,-168 4 0,41-24-1365,218 1-5461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37.165"/>
    </inkml:context>
    <inkml:brush xml:id="br0">
      <inkml:brushProperty name="width" value="0.05" units="cm"/>
      <inkml:brushProperty name="height" value="0.05" units="cm"/>
      <inkml:brushProperty name="color" value="#FFC114"/>
    </inkml:brush>
  </inkml:definitions>
  <inkml:trace contextRef="#ctx0" brushRef="#br0">0 43 24575,'3'-1'0,"0"1"0,-1-1 0,1 0 0,0 0 0,-1 0 0,1-1 0,-1 1 0,0 0 0,1-1 0,3-3 0,22-11 0,-3 12 0,0 1 0,0 0 0,0 2 0,38 4 0,-9-2 0,615 15 0,32-10 0,-406-8 0,496 2-1365,-775 0-5461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38.540"/>
    </inkml:context>
    <inkml:brush xml:id="br0">
      <inkml:brushProperty name="width" value="0.05" units="cm"/>
      <inkml:brushProperty name="height" value="0.05" units="cm"/>
      <inkml:brushProperty name="color" value="#FFC114"/>
    </inkml:brush>
  </inkml:definitions>
  <inkml:trace contextRef="#ctx0" brushRef="#br0">1 0 24575,'0'1'0,"0"0"0,0-1 0,1 1 0,-1 0 0,0-1 0,0 1 0,1-1 0,-1 1 0,1-1 0,-1 1 0,0-1 0,1 1 0,-1-1 0,1 1 0,-1-1 0,1 1 0,0-1 0,-1 0 0,1 1 0,-1-1 0,1 0 0,0 1 0,-1-1 0,2 0 0,21 7 0,-11-5 0,81 24 0,1-4 0,2-5 0,149 9 0,297-21 0,-304-7 0,2073 2 0,-2126 10 0,-12-1 0,710-8 83,-423-2-1531,-444 1-5378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40.304"/>
    </inkml:context>
    <inkml:brush xml:id="br0">
      <inkml:brushProperty name="width" value="0.05" units="cm"/>
      <inkml:brushProperty name="height" value="0.05" units="cm"/>
      <inkml:brushProperty name="color" value="#FFC114"/>
    </inkml:brush>
  </inkml:definitions>
  <inkml:trace contextRef="#ctx0" brushRef="#br0">10 190 24575,'-1'0'0,"1"0"0,0 0 0,-1 0 0,1 0 0,0 0 0,0 0 0,-1 0 0,1 0 0,0 0 0,-1 0 0,1 0 0,0 0 0,-1 0 0,1-1 0,0 1 0,-1 0 0,1 0 0,0 0 0,0 0 0,-1-1 0,1 1 0,0 0 0,0 0 0,-1-1 0,1 1 0,0 0 0,0 0 0,0-1 0,0 1 0,-1 0 0,1-1 0,0 1 0,0 0 0,0 0 0,0-1 0,0 1 0,0 0 0,0-1 0,0 1 0,0 0 0,0-1 0,0 1 0,0 0 0,0-1 0,0 1 0,0 0 0,0-1 0,0 1 0,0 0 0,0 0 0,1-1 0,-1 1 0,0 0 0,0-1 0,0 1 0,0 0 0,1 0 0,-1-1 0,14-15 0,-3 13 0,1 0 0,-1 0 0,0 1 0,1 1 0,-1 0 0,1 0 0,0 1 0,17 3 0,5-2 0,1461 0 0,-896-1 0,-576-1 0,40-7 0,10-2 0,402 8 0,-242 4 0,1620-2 0,-1634-10 0,-17 0 0,501 9 0,-333 2 0,-206-11 0,-6 1 0,7 11 0,126-4 0,-274 0 0,0-1 0,0-1 0,20-6 0,-22 5 0,0 1 0,1 0 0,-1 1 0,22-1 0,250 6 0,102-3 0,-293-8 0,34-1 0,191-4 0,64 7 0,-223 10 0,416-4 0,-566 1 16,1-2-1,-1 1 1,14-5-1,3 0-1442,-13 3-5399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1:08.235"/>
    </inkml:context>
    <inkml:brush xml:id="br0">
      <inkml:brushProperty name="width" value="0.05" units="cm"/>
      <inkml:brushProperty name="height" value="0.05" units="cm"/>
      <inkml:brushProperty name="color" value="#FFC114"/>
    </inkml:brush>
  </inkml:definitions>
  <inkml:trace contextRef="#ctx0" brushRef="#br0">3596 21 24575,'0'-1'0,"-1"1"0,1-1 0,0 0 0,-1 0 0,1 0 0,-1 1 0,1-1 0,-1 0 0,1 0 0,-1 1 0,0-1 0,1 0 0,-1 1 0,0-1 0,0 1 0,1-1 0,-1 1 0,0-1 0,0 1 0,0 0 0,1-1 0,-1 1 0,0 0 0,0 0 0,0 0 0,0-1 0,-1 1 0,-30-3 0,28 3 0,-376-3 0,192 5 0,41-3 0,-169 3 0,254 4 0,0 2 0,-97 27 0,-7 1 0,52-21 0,-138 3 0,-116-19 0,144-2 0,-615 3 0,823 0 0,0 1 0,0 1 0,0 1 0,0 0 0,0 1 0,-20 7 0,26-7 0,1 0 0,-1 1 0,1 0 0,0 0 0,1 1 0,-1 0 0,1 0 0,1 1 0,-1 0 0,1 0 0,-7 10 0,11-12 0,0 0 0,0 1 0,1-1 0,0 1 0,-1 0 0,2-1 0,-1 1 0,1 0 0,0 0 0,0 11 0,3 67 0,1-37 0,-2-34 0,0 0 0,2-1 0,-1 1 0,2 0 0,0-1 0,0 0 0,1 0 0,1 0 0,-1 0 0,2-1 0,0 0 0,0-1 0,10 12 0,-11-17 0,-1-1 0,1 0 0,0 1 0,0-2 0,0 1 0,0-1 0,1 0 0,0 0 0,-1 0 0,1-1 0,8 1 0,25 11 0,-11 0 0,1-2 0,1-1 0,0-1 0,1-2 0,57 7 0,110 20 0,-131-20 0,130 10 0,35-21 0,40 1 0,840 8 0,-711-15 0,-168 22 0,-20 0 0,660-18 0,-427-5 0,859 3 0,-1304 0 0,0 1 0,1-1 0,-1 0 0,0-1 0,0 1 0,1 0 0,-1-1 0,0 1 0,0-1 0,0 1 0,0-1 0,0 0 0,0 0 0,0 0 0,0 0 0,0 0 0,0-1 0,0 1 0,-1-1 0,1 1 0,-1-1 0,1 1 0,1-3 0,-1-1 0,-1 1 0,1-1 0,-1 0 0,0 1 0,0-1 0,0 0 0,0 0 0,-1 0 0,0-9 0,-1-32 0,-2 1 0,-1 0 0,-17-71 0,13 78 0,-3-41 0,-7-35 0,7 58 0,8 36 0,-1 1 0,-1 0 0,-12-33 0,14 46 0,0 1 0,0-1 0,0 1 0,-1 0 0,1 0 0,-1 0 0,0 1 0,-1-1 0,1 1 0,-1 0 0,0 0 0,0 1 0,0-1 0,0 1 0,-1 0 0,-8-3 0,-15-2 0,-1 0 0,-1 2 0,-55-4 0,76 9 0,-286-5 0,172 8 0,28 3 0,-118 20 0,-77 4 0,-557-28 0,396-3 0,-1289 2-1365,1724 0-5461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45.150"/>
    </inkml:context>
    <inkml:brush xml:id="br0">
      <inkml:brushProperty name="width" value="0.05" units="cm"/>
      <inkml:brushProperty name="height" value="0.05" units="cm"/>
      <inkml:brushProperty name="color" value="#FFC114"/>
    </inkml:brush>
  </inkml:definitions>
  <inkml:trace contextRef="#ctx0" brushRef="#br0">0 41 24575,'0'-2'0,"1"1"0,-1-1 0,1 0 0,-1 0 0,1 1 0,-1-1 0,1 0 0,0 1 0,0-1 0,0 0 0,0 1 0,0 0 0,0-1 0,0 1 0,1-1 0,-1 1 0,0 0 0,1 0 0,-1 0 0,1 0 0,-1 0 0,1 0 0,0 0 0,-1 1 0,1-1 0,0 1 0,0-1 0,-1 1 0,1-1 0,0 1 0,3 0 0,10-2 0,0 1 0,30 1 0,-27 1 0,1112 0-1365,-1115-1-5461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42.386"/>
    </inkml:context>
    <inkml:brush xml:id="br0">
      <inkml:brushProperty name="width" value="0.05" units="cm"/>
      <inkml:brushProperty name="height" value="0.05" units="cm"/>
      <inkml:brushProperty name="color" value="#FFC114"/>
    </inkml:brush>
  </inkml:definitions>
  <inkml:trace contextRef="#ctx0" brushRef="#br0">1 326 24575,'102'-9'0,"-17"1"0,280 4 0,-16 0 0,-1-27 0,212-89 0,-370 87 0,-132 26 0,-1-3 0,57-17 0,-39 7 0,1 2 0,1 5 0,0 2 0,1 4 0,102 3 0,1125 6 0,-729-3 0,-427 8 0,169 30 0,-295-34 0,83 12 0,168 1 0,1421-19 0,-888 5 0,241-2 0,-1033 1 42,0 0 1,23 6-1,7 1-1534,-29-6-5334</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0:43.841"/>
    </inkml:context>
    <inkml:brush xml:id="br0">
      <inkml:brushProperty name="width" value="0.05" units="cm"/>
      <inkml:brushProperty name="height" value="0.05" units="cm"/>
      <inkml:brushProperty name="color" value="#FFC114"/>
    </inkml:brush>
  </inkml:definitions>
  <inkml:trace contextRef="#ctx0" brushRef="#br0">0 59 24575,'154'1'0,"166"-3"0,-186-6 0,102-3 0,-185 11 0,316-14 0,-315 7 0,17-2 0,82 0 0,3011 12 0,-1629-5 0,-274 2-1365,-1243 0-5461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1:11.838"/>
    </inkml:context>
    <inkml:brush xml:id="br0">
      <inkml:brushProperty name="width" value="0.05" units="cm"/>
      <inkml:brushProperty name="height" value="0.05" units="cm"/>
      <inkml:brushProperty name="color" value="#FFC114"/>
    </inkml:brush>
  </inkml:definitions>
  <inkml:trace contextRef="#ctx0" brushRef="#br0">1039 1077 24575,'354'-6'0,"-2"-28"0,215-84 0,-547 114 0,0 0 0,1 2 0,38-1 0,0 1 0,-6-7 0,8-1 0,-57 10 0,0 0 0,0 0 0,0-1 0,0 1 0,0-1 0,0 0 0,-1 0 0,1 0 0,0 0 0,-1-1 0,1 1 0,-1-1 0,1 0 0,3-3 0,-5 3 0,-1 0 0,1 0 0,-1-1 0,0 1 0,0 0 0,1 0 0,-1-1 0,-1 1 0,1-1 0,0 1 0,-1-1 0,1 1 0,-1-1 0,0 1 0,1-1 0,-1 0 0,-1 1 0,1-1 0,0 1 0,-1-1 0,1 1 0,-2-5 0,-14-45 0,-2 1 0,-2 0 0,-53-94 0,4 24 0,-165-220 0,231 337 0,0 1 0,0-1 0,0 1 0,-1 0 0,1 0 0,-1 0 0,0 0 0,1 1 0,-1-1 0,-1 1 0,1 0 0,0 0 0,0 1 0,-6-2 0,-1 1 0,-1 1 0,1 0 0,0 1 0,-16 1 0,13 0 0,-68 2 0,-180 17 0,171-9 0,-97 1 0,-93-13 0,100-2 0,-768 3 0,946 0 0,1 0 0,0 0 0,-1 1 0,1-1 0,-1 0 0,1 1 0,0-1 0,-1 1 0,1 0 0,0 0 0,-1 0 0,1 0 0,0 0 0,0 1 0,0-1 0,0 1 0,0-1 0,1 1 0,-1 0 0,0-1 0,1 1 0,-1 0 0,1 0 0,-1 0 0,1 0 0,0 1 0,0-1 0,0 0 0,0 0 0,1 1 0,-2 4 0,0 6 0,0 0 0,1 1 0,1-1 0,2 25 0,-1-15 0,1 32 0,3 0 0,14 70 0,-1-17 0,-15-78 0,2 0 0,1-1 0,1 1 0,1-1 0,1-1 0,16 31 0,-20-50 0,1-1 0,1 1 0,0-1 0,0 0 0,0 0 0,1-1 0,0 0 0,1-1 0,0 0 0,0 0 0,0-1 0,0 0 0,1 0 0,0-1 0,17 5 0,13 2 0,1-2 0,65 6 0,-95-14 0,157 12 0,194-12 0,-163-3 0,-147 1-94,-25 0-160,-1 0 0,0 2 0,0 1-1,45 9 1,-59-7-6572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1:14.625"/>
    </inkml:context>
    <inkml:brush xml:id="br0">
      <inkml:brushProperty name="width" value="0.05" units="cm"/>
      <inkml:brushProperty name="height" value="0.05" units="cm"/>
      <inkml:brushProperty name="color" value="#FFC114"/>
    </inkml:brush>
  </inkml:definitions>
  <inkml:trace contextRef="#ctx0" brushRef="#br0">213 556 24575,'1'2'0,"-1"-1"0,1 1 0,-1 0 0,1-1 0,-1 1 0,1 0 0,0-1 0,0 1 0,0-1 0,0 1 0,0-1 0,0 0 0,0 1 0,1-1 0,-1 0 0,0 0 0,1 0 0,-1 0 0,1 0 0,-1 0 0,1 0 0,1 1 0,38 13 0,14-1 0,93 10 0,-26-6 0,-10 2 0,2-5 0,125 1 0,903-15 0,-508-4 0,787 3 0,-1401-2 0,-1 0 0,0-2 0,1-1 0,-2 0 0,1-1 0,-1-1 0,23-12 0,-15 8 0,1 0 0,38-10 0,-39 17 0,0-3 0,-1 0 0,1-1 0,-2-2 0,1 0 0,36-22 0,-7 2 0,-42 25 0,-1-1 0,0 0 0,0-1 0,0 0 0,12-11 0,-11 6 0,0 0 0,-1-1 0,13-17 0,-20 24 0,-1 0 0,0 0 0,0 0 0,0 0 0,-1-1 0,0 1 0,0-1 0,-1 0 0,0 1 0,1-15 0,-1 12 0,-1-1 0,-1 0 0,1 0 0,-2 0 0,1 0 0,-1 1 0,-1-1 0,-6-17 0,6 22 0,1 1 0,-1-1 0,0 1 0,0 0 0,-1 0 0,1 0 0,-1 0 0,0 0 0,0 1 0,0 0 0,0 0 0,0 0 0,-1 0 0,0 1 0,1-1 0,-1 1 0,0 1 0,-8-3 0,-299-69 0,234 56 0,10 2 0,0 3 0,-1 2 0,-81 0 0,-2364 13 0,1450-4 0,1034 3 0,0 1 0,0 1 0,1 2 0,-41 13 0,17-5 0,-41 2 0,67-13 0,1 2 0,-44 12 0,64-15 0,0 1 0,0 0 0,1 1 0,-1-1 0,1 1 0,0 0 0,-1 0 0,2 0 0,-1 1 0,1 0 0,-1 0 0,1 0 0,1 0 0,-1 1 0,1 0 0,-4 7 0,3-2 0,0 0 0,0 0 0,1 0 0,0 0 0,1 1 0,0-1 0,1 1 0,0 14 0,1 0 0,0-13 0,0 1 0,1-1 0,0 0 0,5 17 0,-5-25 0,0-1 0,1 0 0,0 0 0,0 0 0,0 0 0,1 0 0,-1 0 0,1 0 0,0-1 0,0 1 0,0-1 0,0 0 0,0 0 0,1 0 0,0-1 0,6 5 0,17 8 0,1-1 0,0-1 0,57 16 0,-39-10 0,-39-15 0,0-1 0,1 1 0,-1-2 0,1 1 0,-1-1 0,9 1 0,15 0-420,39-3 0,-62 0-105,9 0-6301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7T09:28:51.982"/>
    </inkml:context>
    <inkml:brush xml:id="br0">
      <inkml:brushProperty name="width" value="0.05" units="cm"/>
      <inkml:brushProperty name="height" value="0.05" units="cm"/>
    </inkml:brush>
  </inkml:definitions>
  <inkml:trace contextRef="#ctx0" brushRef="#br0">0 213 8752 0 0,'3'-5'13'0'0,"1"1"0"0"0,-1 0 0 0 0,0 0 0 0 0,1 0 1 0 0,0 0-1 0 0,0 1 0 0 0,0 0 0 0 0,9-6 0 0 0,-11 8-9 0 0,1 0-1 0 0,-1 0 0 0 0,0 0 0 0 0,0 1 0 0 0,1-1 0 0 0,-1 1 1 0 0,1 0-1 0 0,-1-1 0 0 0,0 1 0 0 0,1 0 0 0 0,-1 0 1 0 0,1 1-1 0 0,-1-1 0 0 0,0 0 0 0 0,1 1 0 0 0,-1-1 0 0 0,0 1 1 0 0,1 0-1 0 0,-1 0 0 0 0,3 1 0 0 0,-3 0 3 0 0,0-1 0 0 0,0 0 1 0 0,-1 1-1 0 0,1-1 0 0 0,0 1 0 0 0,-1 0 0 0 0,1-1 0 0 0,-1 1 0 0 0,0 0 1 0 0,1 0-1 0 0,-1 0 0 0 0,0 0 0 0 0,0 0 0 0 0,0 0 0 0 0,0 3 1 0 0,10 41 77 0 0,-2-9-76 0 0,6 31-45 0 0,-4-12 27 0 0,-5-35 43 0 0,-5-15 25 0 0,0-1 0 0 0,0 0 0 0 0,1 0 0 0 0,0 0 0 0 0,0 0 0 0 0,0 0 0 0 0,0 0 0 0 0,1 0 0 0 0,6 8 0 0 0,-9-13-38 0 0,0 0 1 0 0,0 0-1 0 0,0 1 0 0 0,0-1 0 0 0,0 0 0 0 0,0 1 0 0 0,1-1 0 0 0,-1 0 0 0 0,0 0 0 0 0,0 1 0 0 0,0-1 0 0 0,1 0 1 0 0,-1 0-1 0 0,0 0 0 0 0,0 1 0 0 0,1-1 0 0 0,-1 0 0 0 0,0 0 0 0 0,0 0 0 0 0,1 0 0 0 0,-1 1 0 0 0,0-1 0 0 0,0 0 1 0 0,1 0-1 0 0,-1 0 0 0 0,0 0 0 0 0,1 0 0 0 0,-1 0 0 0 0,0 0 0 0 0,1 0 0 0 0,-1 0 0 0 0,0 0 0 0 0,0 0 0 0 0,1 0 1 0 0,-1 0-1 0 0,0 0 0 0 0,1 0 0 0 0,-1 0 0 0 0,0 0 0 0 0,1-1 0 0 0,-1 1 0 0 0,0 0 0 0 0,0 0 0 0 0,1 0 0 0 0,-1 0 1 0 0,0-1-1 0 0,0 1 0 0 0,1 0 0 0 0,-1 0 0 0 0,0 0 0 0 0,0-1 0 0 0,0 1 0 0 0,0 0 0 0 0,1 0 0 0 0,-1-1 0 0 0,5-22 301 0 0,-1 5-199 0 0,12-1-67 0 0,0 0 0 0 0,1 1-1 0 0,1 0 1 0 0,1 2 0 0 0,1 0 0 0 0,21-13-1 0 0,12-3-21 0 0,72-34-1 0 0,-87 50-47 0 0,1 1-1 0 0,1 2 1 0 0,0 2-1 0 0,49-7 1 0 0,169-13 131 0 0,-198 25-132 0 0,324-43 242 0 0,-305 38-192 0 0,-19 4-40 0 0,-17 2-19 0 0,81-20-1 0 0,-66 16-5 0 0,-35 7-18 0 0,-24 2-20 0 0,-1 0 0 0 0,1 1 0 0 0,0-1 0 0 0,0 0 0 0 0,0 1 1 0 0,0-1-1 0 0,0 1 0 0 0,0-1 0 0 0,0 1 0 0 0,0 0 1 0 0,0-1-1 0 0,0 1 0 0 0,0 0 0 0 0,0 0 0 0 0,0 0 0 0 0,0-1 1 0 0,1 1-1 0 0,-1 0 0 0 0,0 0 0 0 0,1 0 0 0 0,-1 0 0 0 0,1 1 1 0 0,-1-1-1 0 0,1 0 0 0 0,-1 0 0 0 0,1 0 0 0 0,0 0 0 0 0,-1 0 1 0 0,1 1-1 0 0,0-1 0 0 0,0 0 0 0 0,0 0 0 0 0,0 0 1 0 0,0 1-1 0 0,1 0 0 0 0,-7 24-1453 0 0,4-18-2678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23.678"/>
    </inkml:context>
    <inkml:brush xml:id="br0">
      <inkml:brushProperty name="width" value="0.05" units="cm"/>
      <inkml:brushProperty name="height" value="0.05" units="cm"/>
    </inkml:brush>
  </inkml:definitions>
  <inkml:trace contextRef="#ctx0" brushRef="#br0">1 76 24575,'72'-4'0,"104"-17"0,47-4 0,396 23 0,-297 5 0,7342-3 0,-7630-2 0,52-9 0,-49 5 0,38 0 0,647 4 0,-349 4 0,7180-2-1365,-7532 0-5461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1:28.119"/>
    </inkml:context>
    <inkml:brush xml:id="br0">
      <inkml:brushProperty name="width" value="0.05" units="cm"/>
      <inkml:brushProperty name="height" value="0.05" units="cm"/>
      <inkml:brushProperty name="color" value="#FFC114"/>
    </inkml:brush>
  </inkml:definitions>
  <inkml:trace contextRef="#ctx0" brushRef="#br0">1 1 24575,'0'3'0,"0"5"0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1:28.463"/>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1:28.807"/>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2:07.634"/>
    </inkml:context>
    <inkml:brush xml:id="br0">
      <inkml:brushProperty name="width" value="0.05" units="cm"/>
      <inkml:brushProperty name="height" value="0.05" units="cm"/>
    </inkml:brush>
  </inkml:definitions>
  <inkml:trace contextRef="#ctx0" brushRef="#br0">1 0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4:06.068"/>
    </inkml:context>
    <inkml:brush xml:id="br0">
      <inkml:brushProperty name="width" value="0.05" units="cm"/>
      <inkml:brushProperty name="height" value="0.05" units="cm"/>
    </inkml:brush>
  </inkml:definitions>
  <inkml:trace contextRef="#ctx0" brushRef="#br0">1 0 24575,'0'7'0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5:52"/>
    </inkml:context>
    <inkml:brush xml:id="br0">
      <inkml:brushProperty name="width" value="0.05" units="cm"/>
      <inkml:brushProperty name="height" value="0.05" units="cm"/>
      <inkml:brushProperty name="color" value="#F6630D"/>
    </inkml:brush>
  </inkml:definitions>
  <inkml:trace contextRef="#ctx0" brushRef="#br0">0 170 24575,'15572'0'0,"-15511"-2"0,0-3 0,0-2 0,-1-2 0,73-23 0,-92 24 0,0 1 0,1 2 0,0 1 0,64 4 0,-56 1 0,1-3 0,76-11 0,119-42 0,-182 37-1365,-48 14-5461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5:54.297"/>
    </inkml:context>
    <inkml:brush xml:id="br0">
      <inkml:brushProperty name="width" value="0.05" units="cm"/>
      <inkml:brushProperty name="height" value="0.05" units="cm"/>
      <inkml:brushProperty name="color" value="#F6630D"/>
    </inkml:brush>
  </inkml:definitions>
  <inkml:trace contextRef="#ctx0" brushRef="#br0">126 941 24575,'847'0'-6279,"424"0"9214,251 0 409,-1484-2-3344,61-11 0,-26 2 0,-68 11 0,1-1 0,-1 0 0,1 0 0,-1 0 0,0-1 0,1 0 0,-1 0 0,0 0 0,0-1 0,0 1 0,8-7 0,-10 6 0,-1 0 0,1 0 0,-1 0 0,1-1 0,-1 1 0,0-1 0,0 1 0,-1-1 0,1 0 0,-1 0 0,1 1 0,-1-1 0,-1 0 0,1 0 0,0 0 0,-1-9 0,-1-230 0,-2 89 0,3 128 0,0 1 0,-2 0 0,-1 0 0,-12-46 0,12 62 0,0 0 0,0 1 0,-1 0 0,0 0 0,0 0 0,-1 0 0,0 1 0,0-1 0,-1 2 0,0-1 0,0 0 0,0 1 0,-1 0 0,0 1 0,0-1 0,-1 1 0,-10-5 0,-14-3 0,0 1 0,0 2 0,-40-7 0,-51-17 0,98 26 0,0 1 0,0 1 0,-1 2 0,-43-3 0,-107 8 0,69 1 0,-2846-2 0,2940 0 0,-1 1 0,0 0 0,1 1 0,-1 1 0,1 0 0,-20 7 0,28-8 0,0 0 0,0 0 0,0 1 0,1-1 0,-1 1 0,1 0 0,0 0 0,-1 1 0,1-1 0,1 1 0,-1 0 0,1 0 0,-1 0 0,1 0 0,0 1 0,1-1 0,-1 1 0,1 0 0,-3 8 0,-37 158 0,37-145 0,2 0 0,0 0 0,2 0 0,0 0 0,2 1 0,1-1 0,1 0 0,2 0 0,0 0 0,13 36 0,-10-38-1365,-3-2-5461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6:00.875"/>
    </inkml:context>
    <inkml:brush xml:id="br0">
      <inkml:brushProperty name="width" value="0.05" units="cm"/>
      <inkml:brushProperty name="height" value="0.05" units="cm"/>
      <inkml:brushProperty name="color" value="#F6630D"/>
    </inkml:brush>
  </inkml:definitions>
  <inkml:trace contextRef="#ctx0" brushRef="#br0">0 1 24575,'77'3'0,"-1"5"0,86 19 0,-80-12 0,127 7 0,418-21 0,-290-3 0,-156 1 0,210 3 0,-288 5 0,160 34 0,71 6 0,346-41 0,-372-9 0,10047 3-1365,-10332 0-5461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6:01.735"/>
    </inkml:context>
    <inkml:brush xml:id="br0">
      <inkml:brushProperty name="width" value="0.05" units="cm"/>
      <inkml:brushProperty name="height" value="0.05" units="cm"/>
      <inkml:brushProperty name="color" value="#F6630D"/>
    </inkml:brush>
  </inkml:definitions>
  <inkml:trace contextRef="#ctx0" brushRef="#br0">0 0 24575,'4'0'0,"6"0"0,5 0 0,13 0 0,5 0 0,11 0 0,9 0 0,5 0 0,0 0 0,0 0 0,-7 0 0,-3 0 0,-2 0 0,-4 0 0,-9 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6:09.728"/>
    </inkml:context>
    <inkml:brush xml:id="br0">
      <inkml:brushProperty name="width" value="0.05" units="cm"/>
      <inkml:brushProperty name="height" value="0.05" units="cm"/>
      <inkml:brushProperty name="color" value="#F6630D"/>
    </inkml:brush>
  </inkml:definitions>
  <inkml:trace contextRef="#ctx0" brushRef="#br0">475 767 24575,'0'2'0,"0"0"0,1 0 0,-1 0 0,1 0 0,-1 0 0,1 0 0,0 0 0,0 0 0,0 0 0,0 0 0,0 0 0,0-1 0,0 1 0,0 0 0,1-1 0,-1 1 0,1-1 0,-1 0 0,1 1 0,0-1 0,-1 0 0,1 0 0,0 0 0,0 0 0,0 0 0,0-1 0,0 1 0,0 0 0,0-1 0,4 1 0,8 1 0,0 0 0,0-1 0,22 0 0,-18-1 0,577 0 0,-269-2 0,6383 2 0,-6689 2 0,0 0 0,-1 1 0,1 1 0,29 10 0,-28-7 0,1-2 0,0 0 0,30 3 0,325-7 0,-186-3 0,4273 2 0,-4452 0 0,-1-1 0,1-1 0,0 0 0,-1-1 0,1 0 0,-1 0 0,0-1 0,0-1 0,-1 0 0,1 0 0,-1-1 0,13-10 0,8-8 0,-1-2 0,35-39 0,-61 61 0,7-8 0,0-1 0,-1 0 0,0 0 0,-1-1 0,0-1 0,-2 1 0,1-1 0,-2-1 0,0 1 0,-1-1 0,0 0 0,-2 0 0,0-1 0,2-24 0,6-64 0,-5 70 0,0-47 0,-5 67 0,-1 0 0,-1-1 0,-1 1 0,-5-26 0,5 36 0,1 0 0,-1 0 0,-1 0 0,1 1 0,-1-1 0,1 1 0,-1-1 0,-1 1 0,1 0 0,0 0 0,-1 1 0,0-1 0,0 1 0,0-1 0,0 1 0,-1 1 0,-6-5 0,-7-1 0,0 1 0,-1 0 0,0 2 0,0 0 0,0 1 0,-35-3 0,-122 6 0,91 3 0,-4364 0-263,2261-4 526,-4018 2-263,6182 2 0,-1 1 0,1 1 0,-42 13 0,57-15 0,-80 27 0,55-17 0,1-2 0,-58 10 0,52-15 0,-65 18 0,101-22 0,0 0 0,0 1 0,-1-1 0,1 1 0,0 0 0,0 0 0,1 0 0,-1 0 0,0 0 0,1 1 0,-1-1 0,1 1 0,0 0 0,0-1 0,0 1 0,0 0 0,0 0 0,1 0 0,-1 1 0,1-1 0,0 0 0,0 1 0,0-1 0,0 5 0,-1 8 0,1 1 0,0-1 0,1 0 0,3 18 0,-1 3 0,-2 55 0,2 49 0,-1-135 0,-1 1 0,1-1 0,1 0 0,-1 0 0,1 0 0,0 0 0,0 0 0,0 0 0,1 0 0,0-1 0,0 1 0,1-1 0,-1 0 0,1 0 0,1 0 0,5 5 0,-1-3 0,0 0 0,1-1 0,0 0 0,1-1 0,-1 0 0,1 0 0,21 5 0,27 4 0,1-2 0,67 4 0,52 10 0,-84-6 0,0-5 0,177 6 0,-73-23-1365,-178 2-5461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25.005"/>
    </inkml:context>
    <inkml:brush xml:id="br0">
      <inkml:brushProperty name="width" value="0.05" units="cm"/>
      <inkml:brushProperty name="height" value="0.05" units="cm"/>
    </inkml:brush>
  </inkml:definitions>
  <inkml:trace contextRef="#ctx0" brushRef="#br0">0 0 24575,'5'1'0,"0"-1"0,-1 1 0,0 1 0,1-1 0,-1 0 0,7 4 0,10 3 0,18 2 0,0-2 0,81 4 0,84-9 0,-121-4 0,7192-1-1365,-7254 2-5461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6:18.696"/>
    </inkml:context>
    <inkml:brush xml:id="br0">
      <inkml:brushProperty name="width" value="0.05" units="cm"/>
      <inkml:brushProperty name="height" value="0.05" units="cm"/>
      <inkml:brushProperty name="color" value="#F6630D"/>
    </inkml:brush>
  </inkml:definitions>
  <inkml:trace contextRef="#ctx0" brushRef="#br0">1 77 24575,'13812'0'0,"-13781"-2"0,0-1 0,-1-2 0,0-1 0,48-16 0,-48 12 0,1 2 0,0 1 0,1 1 0,40-1 0,-48 7-1365,-3 0-5461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6:20.972"/>
    </inkml:context>
    <inkml:brush xml:id="br0">
      <inkml:brushProperty name="width" value="0.05" units="cm"/>
      <inkml:brushProperty name="height" value="0.05" units="cm"/>
      <inkml:brushProperty name="color" value="#F6630D"/>
    </inkml:brush>
  </inkml:definitions>
  <inkml:trace contextRef="#ctx0" brushRef="#br0">378 742 24575,'1432'0'0,"-1417"-1"0,1-1 0,-1-1 0,0-1 0,0 0 0,0-1 0,0 0 0,-1-1 0,0-1 0,18-11 0,46-20 0,-70 36 0,-1-1 0,0 0 0,0 0 0,0-1 0,-1 1 0,1-1 0,-1-1 0,0 1 0,0-1 0,0 0 0,-1-1 0,1 1 0,-2-1 0,1 0 0,0-1 0,-1 1 0,0-1 0,-1 1 0,0-1 0,0 0 0,0-1 0,-1 1 0,0 0 0,0-1 0,-1 1 0,0-1 0,0 1 0,-1-15 0,-3-326 0,3 344 0,1 1 0,-1 0 0,-1 0 0,1 0 0,0-1 0,-1 1 0,1 0 0,-1 0 0,0 0 0,0 0 0,-1 0 0,1 0 0,0 0 0,-1 0 0,0 1 0,-2-5 0,0 5 0,1 0 0,0-1 0,-1 1 0,0 0 0,1 1 0,-1-1 0,0 1 0,0-1 0,0 1 0,0 0 0,0 1 0,-6-1 0,-107-11 0,-164 4 0,245 6 0,-54-8 0,-15-2 0,-453 9 0,285 5 0,-294-2 0,564 0 0,1 0 0,-1 0 0,0 0 0,0 0 0,0 0 0,1 0 0,-1 1 0,0-1 0,1 1 0,-1 0 0,0 0 0,1 0 0,-1 0 0,1 0 0,-1 1 0,1-1 0,0 1 0,-1-1 0,1 1 0,0 0 0,0 0 0,0 0 0,0 0 0,1 0 0,-1 1 0,1-1 0,-1 0 0,1 1 0,0-1 0,0 1 0,0-1 0,0 1 0,0 0 0,0 0 0,1-1 0,-1 1 0,1 5 0,-3 30 0,1 0 0,5 61 0,1-11 0,-4-82-41,-1 24-148,1 0 0,2 0 0,0 0-1,3 0 1,0 0 0,13 39 0,-10-50-6637</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7:02.150"/>
    </inkml:context>
    <inkml:brush xml:id="br0">
      <inkml:brushProperty name="width" value="0.05" units="cm"/>
      <inkml:brushProperty name="height" value="0.05" units="cm"/>
      <inkml:brushProperty name="color" value="#F6630D"/>
    </inkml:brush>
  </inkml:definitions>
  <inkml:trace contextRef="#ctx0" brushRef="#br0">0 224 24575,'76'-4'0,"-1"-3"0,134-32 0,69-9 0,-168 34 0,118-32 0,-134 24 0,1 5 0,105-7 0,369 21 0,-277 6 0,11145-3-1365,-11411 0-5461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7:03.640"/>
    </inkml:context>
    <inkml:brush xml:id="br0">
      <inkml:brushProperty name="width" value="0.05" units="cm"/>
      <inkml:brushProperty name="height" value="0.05" units="cm"/>
      <inkml:brushProperty name="color" value="#F6630D"/>
    </inkml:brush>
  </inkml:definitions>
  <inkml:trace contextRef="#ctx0" brushRef="#br0">0 52 24575,'3581'0'0,"-3555"-2"0,-1 0 0,1-2 0,46-14 0,-46 11 0,0 1 0,1 1 0,39-3 0,376 10-1365,-420-2-5461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8:59.423"/>
    </inkml:context>
    <inkml:brush xml:id="br0">
      <inkml:brushProperty name="width" value="0.05" units="cm"/>
      <inkml:brushProperty name="height" value="0.05" units="cm"/>
      <inkml:brushProperty name="color" value="#F6630D"/>
    </inkml:brush>
  </inkml:definitions>
  <inkml:trace contextRef="#ctx0" brushRef="#br0">4 0 24575,'-4'0'0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4:14.240"/>
    </inkml:context>
    <inkml:brush xml:id="br0">
      <inkml:brushProperty name="width" value="0.05" units="cm"/>
      <inkml:brushProperty name="height" value="0.05" units="cm"/>
      <inkml:brushProperty name="color" value="#66CC00"/>
    </inkml:brush>
  </inkml:definitions>
  <inkml:trace contextRef="#ctx0" brushRef="#br0">0 78 24575,'1'-2'0,"-1"0"0,1 1 0,-1-1 0,1 0 0,0 0 0,0 0 0,0 1 0,0-1 0,0 0 0,1 1 0,-1-1 0,0 1 0,1 0 0,-1-1 0,1 1 0,-1 0 0,1 0 0,0 0 0,0 0 0,-1 0 0,4-1 0,39-15 0,-7 8 0,0 2 0,1 2 0,63-1 0,426 5 0,-245 3 0,-241 0 0,1 3 0,-1 1 0,52 15 0,-7-1 0,163 18 0,-99-16 0,-138-20 0,1 2 0,-1-1 0,11 6 0,-12-4 0,-1-2 0,0 1 0,1-1 0,19 2 0,40-3 0,-53-3 0,0 1 0,0 1 0,-1 0 0,1 1 0,31 8 0,-23-3 0,0-1 0,0-1 0,42 3 0,-61-7 0,0 0 0,0 1 0,0-1 0,0 2 0,-1-1 0,10 5 0,-9-4 0,0 0 0,0 0 0,0-1 0,1 0 0,9 2 0,143 18 0,-110-15 0,0 2 0,58 18 0,59 12 0,159 8 0,-248-41 0,104-7 0,-67-1 0,4807 2 0,-4910 1 0,0 0 0,0 1 0,0 0 0,0 1 0,-1 0 0,12 5 0,-11-4 0,0 0 0,0 0 0,0-2 0,1 1 0,16 0 0,-17-2 0,0 1 0,0 0 0,0 0 0,-1 1 0,13 6 0,-11-5 0,0 0 0,0-1 0,0 0 0,13 1 0,3-2 0,-17-2 0,1 0 0,0 2 0,-1-1 0,0 1 0,1 1 0,17 6 0,4 3 0,1-2 0,1-2 0,-1-1 0,69 4 0,20 5 0,-94-10 0,32 12 0,19 5 0,-49-19 0,0-1 0,1-1 0,53-5 0,-8 0 0,2374 3 0,-2417-1 0,38-7 0,32-2 0,-60 9 0,68-9 0,-45 3 0,1 3 0,83 6 0,-41 0 0,2222-2 0,-2292 5 0,-36-4 0,0 0 0,0 0 0,0 0 0,0-1 0,0 1 0,1-1 0,-1 0 0,0 0 0,0 0 0,0-1 0,0 0 0,0 0 0,0 0 0,0 0 0,0 0 0,6-4 0,9-6 0,0-2 0,22-18 0,-35 26 0,0-1 0,0 1 0,-1-2 0,0 1 0,0 0 0,-1-1 0,0 0 0,0 0 0,6-15 0,-9 19 0,0 0 0,0-1 0,0 1 0,1 0 0,-1 0 0,1 0 0,0 0 0,0 0 0,0 0 0,0 0 0,1 1 0,-1-1 0,1 1 0,0 0 0,-1 0 0,1 0 0,0 0 0,0 0 0,0 0 0,1 1 0,5-3 0,-7 3 0,1 0 0,-1 0 0,1-1 0,-1 1 0,0-1 0,0 0 0,0 1 0,0-1 0,0 0 0,0 0 0,0-1 0,-1 1 0,1 0 0,-1-1 0,1 1 0,0-4 0,16-48 0,-7 18 0,-10 33 0,0 0 0,0 0 0,1 1 0,-1-1 0,1 1 0,0-1 0,-1 1 0,1-1 0,0 1 0,0 0 0,0 0 0,1 0 0,-1 0 0,1 0 0,-1 0 0,5-1 0,-2 1 0,1 0 0,0 1 0,0-1 0,-1 2 0,1-1 0,0 1 0,10 0 0,38-2 0,1-1 0,61-14 0,105-32 0,-171 35 0,-25 7 0,1 0 0,-1 2 0,32-3 0,347 6 0,-206 4 0,1090-2 0,-1278 0 0,1 1 0,-1 0 0,1 1 0,-1 0 0,0 1 0,0-1 0,0 2 0,17 7 0,-20-8-195,0 0 0,1-1 0,-1-1 0,1 1 0,-1-1 0,13 0 0,-5 0-6631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4:16.026"/>
    </inkml:context>
    <inkml:brush xml:id="br0">
      <inkml:brushProperty name="width" value="0.05" units="cm"/>
      <inkml:brushProperty name="height" value="0.05" units="cm"/>
      <inkml:brushProperty name="color" value="#66CC00"/>
    </inkml:brush>
  </inkml:definitions>
  <inkml:trace contextRef="#ctx0" brushRef="#br0">0 197 24575,'0'-1'0,"1"0"0,-1-1 0,0 1 0,1-1 0,-1 1 0,1-1 0,0 1 0,-1 0 0,1 0 0,0-1 0,0 1 0,0 0 0,0 0 0,0 0 0,0 0 0,0 0 0,0 0 0,1 0 0,-1 0 0,0 0 0,1 1 0,1-2 0,34-13 0,-29 13 0,136-44 0,215-39 0,-302 76 0,103-3 0,59 14 0,-77 1 0,1659-2 0,-948-2 0,-828 3 0,-1 1 0,1 1 0,25 8 0,-41-10 0,184 34 0,-65-14 0,-29-2 0,0-5 0,178 4 0,1565-22 60,-962 5-1485,-865-2-5401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4:36.502"/>
    </inkml:context>
    <inkml:brush xml:id="br0">
      <inkml:brushProperty name="width" value="0.05" units="cm"/>
      <inkml:brushProperty name="height" value="0.05" units="cm"/>
    </inkml:brush>
  </inkml:definitions>
  <inkml:trace contextRef="#ctx0" brushRef="#br0">1 347 24575,'364'0'0,"-350"-1"0,0 0 0,24-6 0,22-3 0,445 8 0,-258 4 0,-169-3 0,86 2 0,-151 1 0,-1 0 0,0 1 0,0 0 0,16 7 0,-17-6 0,1 0 0,-1 0 0,1-2 0,0 1 0,13 0 0,334-2 0,-165-3 0,-120 0 0,81 4 0,-141 0 0,-1 1 0,0 0 0,22 8 0,28 7 0,86 15 0,-90-18 0,89 11 0,-68-17 0,68 5 0,-125-12 0,-1 0 0,0 2 0,26 7 0,31 5 0,21 2 0,108 32 0,-176-41 0,-16-4 0,0 0 0,0-1 0,1-1 0,31 2 0,-30-4 0,0 0 0,0 1 0,0 1 0,-1 1 0,21 6 0,-16-5 0,0 0 0,0-2 0,1-1 0,-1-1 0,25-1 0,-18 0 0,0 1 0,36 5 0,6 3 0,-1-4 0,121-5 0,-71-2 0,268 2 0,-383-1 0,0 1 0,1-1 0,-1 1 0,0-2 0,0 1 0,0 0 0,0-1 0,0 0 0,0 0 0,0-1 0,-1 1 0,8-6 0,1-3 0,0 0 0,18-21 0,-6 5 0,-19 22 0,0 0 0,0 1 0,0 0 0,1 0 0,-1 1 0,1 0 0,0 0 0,0 1 0,0-1 0,1 1 0,12-1 0,11-1 0,45 0 0,-63 4 0,501 0 0,-219 2 0,-238-3 0,85-13 0,-84 9 0,1 2 0,61 5 0,-22 0 0,48-4 0,157 5 0,-280-1 0,0 2 0,28 8 0,-27-6 0,45 6 0,245-9 0,-166-5 0,1336 2 0,-1466-1 0,1-1 0,22-5 0,31-2 0,576 7 0,-316 4 0,1711-2 0,-1999-2 0,47-8 0,-34 2 0,-43 6 0,1-1 0,27-10 0,-30 8 0,1 1 0,1 1 0,-1 0 0,14-1 0,-4 2 0,-1 0 0,0-2 0,0 0 0,34-12 0,-138 27 0,70-8 0,1-2 0,-1 1 0,1-1 0,-1-1 0,1 0 0,-1-1 0,0 0 0,1-1 0,-1 0 0,1-1 0,0 0 0,0-1 0,0 0 0,0-1 0,1 0 0,0 0 0,0-1 0,0-1 0,1 0 0,-1 0 0,2 0 0,-1-1 0,1-1 0,0 1 0,-9-15 0,-1-7 0,1-2 0,-19-50 0,-16-31 0,38 87 0,12 19 0,-1 1 0,0-1 0,-1 1 0,0 0 0,1 1 0,-2-1 0,1 0 0,-9-7 0,13 13 0,-1-1 0,1 1 0,0 0 0,-1-1 0,1 1 0,-1 0 0,1 0 0,-1-1 0,1 1 0,-1 0 0,1 0 0,-1 0 0,1 0 0,-1-1 0,1 1 0,-1 0 0,1 0 0,-1 0 0,1 0 0,-1 0 0,0 0 0,1 1 0,-1-1 0,1 0 0,-1 0 0,1 0 0,-1 0 0,1 1 0,-1-1 0,1 0 0,0 0 0,-1 1 0,-8 18 0,6 27 0,3-45 0,-1 3 0,2-1 0,-1 1 0,0-1 0,1 1 0,0-1 0,-1 0 0,1 0 0,0 1 0,1-1 0,-1 0 0,1 0 0,-1 0 0,1 0 0,0 0 0,0 0 0,0-1 0,1 1 0,-1-1 0,1 1 0,-1-1 0,1 0 0,0 0 0,-1 0 0,1 0 0,0-1 0,1 1 0,-1-1 0,0 0 0,0 0 0,0 0 0,7 1 0,10 1 0,0 0 0,0-2 0,-1 0 0,30-4 0,-19 2 0,113-1 0,140-6 0,-212 2 0,-2-2 0,73-20 0,-78 13 0,1 2 0,0 4 0,111-3 0,2166 15-141,-2308-5 180,-1-2-1,0-1 0,49-13 1,-49 9-42,0 2 0,0 1-1,55-2 1,37 7 3,129 4 0,-229 0 0,1 1 0,47 16 0,-46-12 0,0 0 0,32 3 0,37-5 0,103-7 0,-68-1 0,525 2-1365,-640 0-5461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4:39.464"/>
    </inkml:context>
    <inkml:brush xml:id="br0">
      <inkml:brushProperty name="width" value="0.05" units="cm"/>
      <inkml:brushProperty name="height" value="0.05" units="cm"/>
    </inkml:brush>
  </inkml:definitions>
  <inkml:trace contextRef="#ctx0" brushRef="#br0">0 136 24575,'0'-2'0,"1"0"0,-1 0 0,0 1 0,1-1 0,-1 1 0,1-1 0,0 0 0,-1 1 0,1-1 0,0 1 0,0-1 0,0 1 0,0 0 0,0-1 0,0 1 0,0 0 0,1 0 0,-1 0 0,0 0 0,1 0 0,-1 0 0,1 0 0,-1 0 0,1 0 0,-1 1 0,1-1 0,-1 1 0,1-1 0,0 1 0,-1 0 0,4-1 0,7-1 0,1 1 0,-1 0 0,18 2 0,-15-1 0,2816 0 0,-1210 2 0,-1573 0 0,81 15 0,-82-9 0,82 3 0,552-11 0,-661-2 0,0 0 0,-1-1 0,37-10 0,-35 7 0,0 1 0,0 2 0,23-3 0,-27 5 0,1-2 0,-1-1 0,0 0 0,0-1 0,-1 0 0,21-11 0,-22 9 0,1 1 0,0 0 0,0 1 0,1 0 0,0 2 0,33-4 0,1443 7 0,-666 2 0,2085-2 0,-2898-1 0,0 0 0,26-7 0,25-1 0,224 8 84,-139 2-1533,-134-1-5377</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4:46.071"/>
    </inkml:context>
    <inkml:brush xml:id="br0">
      <inkml:brushProperty name="width" value="0.05" units="cm"/>
      <inkml:brushProperty name="height" value="0.05" units="cm"/>
    </inkml:brush>
  </inkml:definitions>
  <inkml:trace contextRef="#ctx0" brushRef="#br0">1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28.038"/>
    </inkml:context>
    <inkml:brush xml:id="br0">
      <inkml:brushProperty name="width" value="0.05" units="cm"/>
      <inkml:brushProperty name="height" value="0.05" units="cm"/>
    </inkml:brush>
  </inkml:definitions>
  <inkml:trace contextRef="#ctx0" brushRef="#br0">1 101 24575,'3004'0'0,"-2785"12"0,14 1 0,-160-14 0,152 2 0,-179 2 0,0 2 0,83 20 0,-86-17 0,-1-2 0,2-2 0,-1-1 0,77-6 0,-25 0 0,388 3 0,-338 13 0,-3 0 0,818-14 0,-935 3 0,1 0 0,-1 2 0,0 2 0,0 0 0,30 12 0,-22-7 0,0-2 0,41 7 0,45 1 0,177 16 0,437-32 0,-354-3 0,535 2 0,-897-1 0,-1-1 0,1-1 0,-1 0 0,0-1 0,0-1 0,0 0 0,17-9 0,8-2 0,-19 9 0,1 1 0,0 2 0,0 0 0,37 0 0,-32 2 0,1-1 0,38-8 0,147-35 0,-181 41 0,-1 1 0,0 2 0,1 1 0,37 4 0,65-2 0,-105-6 0,-1 0 0,1-2 0,32-13 0,1 1 0,31-7 0,1 5 0,1 3 0,0 5 0,148-1 0,-171 15 0,124-2 0,-125-10 0,-45 6 0,37-3 0,325 6 62,-202 4-1489,-166-2-5399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5:11.9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7:26.261"/>
    </inkml:context>
    <inkml:brush xml:id="br0">
      <inkml:brushProperty name="width" value="0.05" units="cm"/>
      <inkml:brushProperty name="height" value="0.05" units="cm"/>
      <inkml:brushProperty name="color" value="#AB008B"/>
    </inkml:brush>
  </inkml:definitions>
  <inkml:trace contextRef="#ctx0" brushRef="#br0">1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7:30.470"/>
    </inkml:context>
    <inkml:brush xml:id="br0">
      <inkml:brushProperty name="width" value="0.05" units="cm"/>
      <inkml:brushProperty name="height" value="0.05" units="cm"/>
      <inkml:brushProperty name="color" value="#AB008B"/>
    </inkml:brush>
  </inkml:definitions>
  <inkml:trace contextRef="#ctx0" brushRef="#br0">1 1 24575,'5'0'0,"1"1"0,0 1 0,0-1 0,0 1 0,-1 0 0,1 0 0,9 6 0,28 9 0,34-8 0,8 1 0,-30 0 0,1-2 0,64 0 0,115-9 0,-93-2 0,4262 3 0,-4257 7 0,200 35 0,-205-20 0,231 5 0,-176-30 0,447 5 0,-319 34 0,-255-25 0,102 6 0,17 4 0,-140-13 0,-2 1 0,0-3 0,51 1 0,1134-8 0,-1200 2 0,-1 2 0,1 2 0,-1 1 0,36 11 0,-1 0 0,-29-11 0,0-2 0,0-1 0,0-2 0,41-5 0,10 1 0,3711 2 0,-1917 2 0,-1752-10 0,8-1 0,-122 10 0,23 1 0,0-2 0,67-10 0,-56 5 0,0 1 0,0 4 0,53 3 0,-4 1 0,-81-3 0,-4 0 0,0 1 0,0-2 0,-1 0 0,1 0 0,0-1 0,-1-1 0,1 0 0,22-10 0,14-2 0,-44 14 0,-1 0 0,0 0 0,0-1 0,1 1 0,-1-1 0,0 0 0,0-1 0,-1 1 0,1-1 0,-1 0 0,1 0 0,-1 0 0,0-1 0,0 1 0,6-7 0,37-43 0,-39 43-1365,-1 0-5461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7:58.739"/>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8:03.826"/>
    </inkml:context>
    <inkml:brush xml:id="br0">
      <inkml:brushProperty name="width" value="0.05" units="cm"/>
      <inkml:brushProperty name="height" value="0.05" units="cm"/>
      <inkml:brushProperty name="color" value="#33CCFF"/>
    </inkml:brush>
  </inkml:definitions>
  <inkml:trace contextRef="#ctx0" brushRef="#br0">0 40 24575,'35'0'0,"0"-1"0,48-9 0,-32 3 0,0 3 0,96 5 0,-51 1 0,1345-2 0,-1377 4 0,0 2 0,124 30 0,56 7 0,314-33-358,-352-13-184,512 36 542,-510-19 0,306 55 0,-323-37 0,-142-27 300,0-2 0,92-7 0,-65-6-300,-47 6 0,44-1 0,461 5 0,-506-1 0,1-2 0,54-13 0,-55 10 0,0 0 0,57-2 0,7075 10 0,-7160 0 0,-6 4 0,-11 5 0,-33 15-136,-1-3-1,-1-1 1,-1-3-1,0-2 1,-2-2-1,1-3 1,-2-2-1,0-3 1,-106 1-1,63-12-136,1-4 0,0-4 0,1-4 0,-167-51 0,-143-58-83,393 119 1018,27 3 175,41 4 382,-44 0-1193,610 3 316,-579 0-342,-1 2 0,0 2 0,0 1 0,50 19 0,-45-13 0,-1-2 0,90 13 0,-131-26 0,124 12 0,159 35 0,-94 8 0,20 3 0,-170-49 0,0-1 0,1-3 0,49 0 0,55-4 0,194-5 0,-322 2 0,0 0 0,1-2 0,-1 0 0,0-1 0,22-9 0,89-46 0,-83 36 0,53-18 0,155-60 0,-208 85 0,0 3 0,2 1 0,75-9 0,-25 8 0,131-36 0,-152 29 0,1 4 0,0 3 0,96-4 0,637 17 0,-377 3 0,2605-2-1365,-3021 0-5461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8:06.643"/>
    </inkml:context>
    <inkml:brush xml:id="br0">
      <inkml:brushProperty name="width" value="0.05" units="cm"/>
      <inkml:brushProperty name="height" value="0.05" units="cm"/>
      <inkml:brushProperty name="color" value="#33CCFF"/>
    </inkml:brush>
  </inkml:definitions>
  <inkml:trace contextRef="#ctx0" brushRef="#br0">1 60 24575,'0'-2'0,"1"0"0,-1 0 0,1 0 0,0 0 0,-1 0 0,1 0 0,0 0 0,0 0 0,1 0 0,-1 1 0,0-1 0,0 0 0,1 1 0,-1-1 0,1 1 0,0-1 0,-1 1 0,1 0 0,0 0 0,0 0 0,-1 0 0,1 0 0,0 0 0,0 0 0,0 1 0,0-1 0,4 0 0,8-3 0,1 1 0,26-2 0,-33 4 0,80-5 0,99 7 0,-63 1 0,6168-2 0,-6236 3 0,83 14 0,-84-9 0,92 3 0,-106-11 0,369 11 0,52-2 0,-283-11 0,4661 2-1365,-4824 0-5461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9:54.841"/>
    </inkml:context>
    <inkml:brush xml:id="br0">
      <inkml:brushProperty name="width" value="0.05" units="cm"/>
      <inkml:brushProperty name="height" value="0.05" units="cm"/>
      <inkml:brushProperty name="color" value="#333333"/>
    </inkml:brush>
  </inkml:definitions>
  <inkml:trace contextRef="#ctx0" brushRef="#br0">71 0 24575,'-7'20'0,"-5"15"0,-4 6 0,1-1 0,3-5 0,3-7-8191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29:59.006"/>
    </inkml:context>
    <inkml:brush xml:id="br0">
      <inkml:brushProperty name="width" value="0.05" units="cm"/>
      <inkml:brushProperty name="height" value="0.05" units="cm"/>
      <inkml:brushProperty name="color" value="#333333"/>
    </inkml:brush>
  </inkml:definitions>
  <inkml:trace contextRef="#ctx0" brushRef="#br0">1335 43 24575,'-35'-1'0,"0"-2"0,-1-1 0,-41-10 0,14 4 0,-1 3 0,1 3 0,-101 6 0,50 1 0,-553-3-1365,650 0-5461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0:01.666"/>
    </inkml:context>
    <inkml:brush xml:id="br0">
      <inkml:brushProperty name="width" value="0.05" units="cm"/>
      <inkml:brushProperty name="height" value="0.05" units="cm"/>
      <inkml:brushProperty name="color" value="#333333"/>
    </inkml:brush>
  </inkml:definitions>
  <inkml:trace contextRef="#ctx0" brushRef="#br0">1 13 24575,'2639'0'0,"-2612"0"-455,1-2 0,28-4 0,-34 2-6371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0:04.262"/>
    </inkml:context>
    <inkml:brush xml:id="br0">
      <inkml:brushProperty name="width" value="0.05" units="cm"/>
      <inkml:brushProperty name="height" value="0.05" units="cm"/>
      <inkml:brushProperty name="color" value="#333333"/>
    </inkml:brush>
  </inkml:definitions>
  <inkml:trace contextRef="#ctx0" brushRef="#br0">2202 0 24575,'-1323'0'0,"1300"2"0,0 1 0,1 1 0,-1 0 0,-34 13 0,-24 5 0,-33-1 0,31-7 0,-127 40 0,37-8 0,169-44 0,0 0 0,0 0 0,0 0 0,0 0 0,0 1 0,0 0 0,1 0 0,-1 0 0,1 0 0,0 0 0,0 1 0,0 0 0,0-1 0,0 1 0,1 0 0,0 0 0,0 0 0,0 1 0,0-1 0,1 0 0,0 1 0,0-1 0,0 1 0,0 0 0,0 7 0,0 7 0,1 0 0,1 0 0,1 0 0,7 36 0,2-14 0,2-1 0,30 69 0,78 182 0,-98-232 0,-1-1 0,-13-32 0,0-1 0,2 0 0,1 0 0,0-1 0,2 0 0,23 29 0,-24-37 0,1-1 0,27 23 0,-36-33 0,1-2 0,-1 1 0,1-1 0,0 1 0,0-2 0,0 1 0,0-1 0,1 1 0,-1-2 0,1 1 0,-1-1 0,11 1 0,320-2 0,-146-2 0,119 0 0,335 4 0,-534 6 0,109 23 0,-119-15 0,163 7 0,-127-24 0,164 4 0,-230 2 0,1 3 0,83 20 0,106 31 0,-217-49 0,-1-2 0,1-2 0,62 2 0,1521-10-1365,-1611 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30.313"/>
    </inkml:context>
    <inkml:brush xml:id="br0">
      <inkml:brushProperty name="width" value="0.05" units="cm"/>
      <inkml:brushProperty name="height" value="0.05" units="cm"/>
    </inkml:brush>
  </inkml:definitions>
  <inkml:trace contextRef="#ctx0" brushRef="#br0">1 1 24575,'1526'0'0,"-1451"2"0,1 4 0,82 17 0,149 45 0,-53-10 0,-136-34 0,2-5 0,0-6 0,141-1 0,828-17 0,-594 7 0,9482-2-1365,-9957 0-5461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0:06.193"/>
    </inkml:context>
    <inkml:brush xml:id="br0">
      <inkml:brushProperty name="width" value="0.05" units="cm"/>
      <inkml:brushProperty name="height" value="0.05" units="cm"/>
      <inkml:brushProperty name="color" value="#333333"/>
    </inkml:brush>
  </inkml:definitions>
  <inkml:trace contextRef="#ctx0" brushRef="#br0">0 42 24575,'1'-2'0,"-1"0"0,0 0 0,0 1 0,1-1 0,-1 0 0,1 1 0,0-1 0,-1 1 0,1-1 0,0 1 0,0-1 0,0 1 0,0-1 0,0 1 0,0 0 0,0 0 0,0-1 0,1 1 0,-1 0 0,1 0 0,-1 0 0,0 0 0,1 1 0,0-1 0,-1 0 0,1 1 0,-1-1 0,1 1 0,0-1 0,-1 1 0,4-1 0,7 0 0,1-1 0,-1 2 0,18 0 0,-14 0 0,1445 2 0,-1337 1-232,168 28 1,120 43-221,-25-4-889,324 64 1314,-617-115-10,241 29-263,-109-43 2848,-203-7-2505,-11 1-37,-1 1-1,0-1 1,1 2-1,-1 0 1,21 4 0,-30-5-7,1 1 1,-1 0 0,0 0 0,0 0 0,0 0 0,0 0 0,0 1 0,0-1-1,0 1 1,0-1 0,0 1 0,-1 0 0,1-1 0,-1 1 0,1 0-1,-1 0 1,0 0 0,1 0 0,-1 1 0,0-1 0,-1 0 0,1 0 0,0 0-1,0 1 1,-1-1 0,0 1 0,1-1 0,-1 0 0,0 1 0,0-1 0,0 0-1,-1 1 1,0 3 0,-2 10 0,-1-1 0,0 1 0,-1 0 0,-1-1 0,-1 0 0,0 0 0,-13 20 0,6-11 0,-15 38 0,-9 33 0,-22 63 0,56-144 0,-1 0 0,-1 0 0,0-1 0,-1 0 0,0 0 0,-1 0 0,0-1 0,-1 0 0,-13 12 0,15-17 0,0 0 0,-1-1 0,0 0 0,0 0 0,0-1 0,-1 0 0,0 0 0,0-1 0,0 0 0,-1-1 0,1 0 0,-1-1 0,0 0 0,-15 2 0,-203 22 0,-70 5 0,-515-28-506,423-6 340,-1018 3 838,1128 23-672,223-11-1365,38-5-5461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9:07.797"/>
    </inkml:context>
    <inkml:brush xml:id="br0">
      <inkml:brushProperty name="width" value="0.05" units="cm"/>
      <inkml:brushProperty name="height" value="0.05" units="cm"/>
    </inkml:brush>
  </inkml:definitions>
  <inkml:trace contextRef="#ctx0" brushRef="#br0">0 0 24575,'0'1'0,"1"0"0,-1 0 0,0 0 0,1 0 0,-1 0 0,1-1 0,-1 1 0,1 0 0,0 0 0,-1 0 0,1-1 0,0 1 0,-1 0 0,1-1 0,0 1 0,0 0 0,0-1 0,-1 1 0,1-1 0,0 1 0,0-1 0,0 0 0,0 1 0,0-1 0,0 0 0,0 0 0,0 0 0,1 0 0,34 5 0,-30-5 0,399 5 4,-227-7-176,7962 2-2965,-8093 0-1749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9:08.281"/>
    </inkml:context>
    <inkml:brush xml:id="br0">
      <inkml:brushProperty name="width" value="0.05" units="cm"/>
      <inkml:brushProperty name="height" value="0.05" units="cm"/>
    </inkml:brush>
  </inkml:definitions>
  <inkml:trace contextRef="#ctx0" brushRef="#br0">0 1 24575,'1'2'0,"-1"0"0,1 0 0,-1 0 0,1 0 0,-1 1 0,1-1 0,0 0 0,0-1 0,0 1 0,0 0 0,0 0 0,1 0 0,-1-1 0,0 1 0,1 0 0,0-1 0,-1 1 0,1-1 0,3 2 0,40 21 0,9-4-125,0-2 0,2-2 0,64 9 0,178 12-374,682-13-3829,-779-25 3969,2176-2-3223,-2358 3 3634,100 1 679,0-5 0,134-22 0,-209 17-1899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9:11.237"/>
    </inkml:context>
    <inkml:brush xml:id="br0">
      <inkml:brushProperty name="width" value="0.05" units="cm"/>
      <inkml:brushProperty name="height" value="0.05" units="cm"/>
    </inkml:brush>
  </inkml:definitions>
  <inkml:trace contextRef="#ctx0" brushRef="#br0">0 1 24575,'6243'0'0,"-6231"1"0,0 1 0,-1 0 0,1 0 0,-1 2 0,0-1 0,0 2 0,0-1 0,0 1 0,11 8 0,-7-5 0,0 0 0,0-1 0,1-1 0,17 4 0,14-1 0,1-2 0,54 0 0,101-7 0,-111-1 0,3957-4 0,-2264 7 0,485-2-1365,-2241 0-5461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9:15.060"/>
    </inkml:context>
    <inkml:brush xml:id="br0">
      <inkml:brushProperty name="width" value="0.05" units="cm"/>
      <inkml:brushProperty name="height" value="0.05" units="cm"/>
    </inkml:brush>
  </inkml:definitions>
  <inkml:trace contextRef="#ctx0" brushRef="#br0">54 569 24575,'12'1'0,"-1"0"0,1 1 0,21 6 0,20 3 0,162-5 0,13 1 0,154 68 0,-52-7 0,-302-64 0,609 100 0,-542-88 0,171 7 0,99-24 0,-149-2 0,1203 3 0,-1359 3 0,-1 3 0,1 2 0,62 18 0,-27-5 0,-40-14 0,0-2 0,1-3 0,65-5 0,-16 1 0,2673 2 0,-2741 2 0,50 8 0,19 2 0,305-10 0,-213-3 0,-194 1 0,0 0 0,0 0 0,0-1 0,0 1 0,0-1 0,0 0 0,0 0 0,-1 0 0,7-2 0,-9 2 0,0 0 0,0 0 0,0 0 0,0 0 0,0 0 0,0 0 0,-1 0 0,1 0 0,0 0 0,0-1 0,-1 1 0,1 0 0,-1 0 0,1-1 0,-1 1 0,1 0 0,-1-1 0,0 1 0,0 0 0,0-1 0,0 1 0,0 0 0,0-1 0,0 1 0,0-1 0,0 1 0,-1 0 0,1-1 0,0 1 0,-1 0 0,0-2 0,-56-147 0,43 115 0,-80-204 0,90 223 0,0 1 0,1-1 0,-2-20 0,4 24 0,0-1 0,-1 1 0,-1 0 0,0 0 0,-1 0 0,-7-16 0,-10-20 0,15 33 0,-1 1 0,0 1 0,-12-19 0,15 26 0,-1 1 0,1 0 0,-1 0 0,0 1 0,-1-1 0,1 1 0,-1 0 0,0 0 0,0 1 0,0 0 0,-7-3 0,-57-18 0,-76-17 0,72 21 0,3 5 0,0 4 0,-1 2 0,-78 1 0,42 5 0,-141-10 0,-249 2 0,314 13 0,-6527-2 0,6708 0 0,0 0 0,0 0 0,0 0 0,0 1 0,0-1 0,0 1 0,0 0 0,0 0 0,0 0 0,1 0 0,-1 0 0,0 1 0,1-1 0,-1 1 0,1 0 0,-1 0 0,1 0 0,0 0 0,-1 0 0,1 0 0,0 1 0,1-1 0,-1 1 0,0-1 0,1 1 0,-1 0 0,1-1 0,0 1 0,0 0 0,0 0 0,0 0 0,1 0 0,-1 0 0,1 0 0,0 5 0,-1 10 0,1 1 0,1-1 0,0 1 0,7 28 0,-7-43 0,17 100-22,22 114-1321,-36-197-5483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9:23.600"/>
    </inkml:context>
    <inkml:brush xml:id="br0">
      <inkml:brushProperty name="width" value="0.05" units="cm"/>
      <inkml:brushProperty name="height" value="0.05" units="cm"/>
    </inkml:brush>
  </inkml:definitions>
  <inkml:trace contextRef="#ctx0" brushRef="#br0">1 55 24575,'21'-1'0,"0"0"0,0-2 0,0-1 0,0-1 0,34-12 0,-37 12 0,12-2 0,-1 2 0,1 2 0,0 0 0,0 2 0,53 5 0,1-1 0,6955-3 0,-6859 5 0,326 53 0,-294-17 0,178 24 0,-120-31 0,47 5 0,-113-16 0,162 8 0,491-29 0,-410-5 0,5879 3 0,-6308-1 0,0 0 0,35-9 0,-33 5 0,-1 1 0,30-1 0,402 4 85,-215 3-1535,-215-2-5376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9:25.707"/>
    </inkml:context>
    <inkml:brush xml:id="br0">
      <inkml:brushProperty name="width" value="0.05" units="cm"/>
      <inkml:brushProperty name="height" value="0.05" units="cm"/>
    </inkml:brush>
  </inkml:definitions>
  <inkml:trace contextRef="#ctx0" brushRef="#br0">0 690 24575,'12529'0'0,"-12524"0"0,0 0 0,0 0 0,0 0 0,0-1 0,0 0 0,0 0 0,0 0 0,0-1 0,0 1 0,-1-1 0,1 0 0,7-5 0,-9 5 0,-1-1 0,1 0 0,-1 0 0,1 1 0,-1-2 0,0 1 0,0 0 0,-1 0 0,1 0 0,-1-1 0,1 1 0,-1-1 0,0 1 0,0-1 0,-1 0 0,1 1 0,-1-8 0,2-29 0,-3 0 0,-1-1 0,-2 1 0,-2 1 0,-1-1 0,-2 1 0,-20-52 0,20 58 28,2 0 0,-4-42-1,1 1-1475,6 52-5378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9:44.492"/>
    </inkml:context>
    <inkml:brush xml:id="br0">
      <inkml:brushProperty name="width" value="0.05" units="cm"/>
      <inkml:brushProperty name="height" value="0.05" units="cm"/>
    </inkml:brush>
  </inkml:definitions>
  <inkml:trace contextRef="#ctx0" brushRef="#br0">1 0 24575,'4602'0'0,"-4538"4"0,-1 2 0,-1 3 0,92 26 0,-141-32 0,40 6 0,1-3 0,0-1 0,108-7 0,-57 0 0,7244 2 74,-3661 0-1513,-3659 0-5387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59:46.184"/>
    </inkml:context>
    <inkml:brush xml:id="br0">
      <inkml:brushProperty name="width" value="0.05" units="cm"/>
      <inkml:brushProperty name="height" value="0.05" units="cm"/>
    </inkml:brush>
  </inkml:definitions>
  <inkml:trace contextRef="#ctx0" brushRef="#br0">0 839 24575,'868'0'-7916,"435"0"10905,153 0 1938,-1451 1-4927,0-1 0,0-1 0,-1 1 0,1 0 0,0-1 0,-1 0 0,1 0 0,-1-1 0,1 1 0,-1-1 0,1 0 0,-1 0 0,0 0 0,0-1 0,5-3 0,-6 2 0,0 1 0,-1 0 0,0-1 0,1 1 0,-1-1 0,-1 0 0,1 0 0,0 1 0,-1-1 0,0 0 0,0 0 0,0-1 0,-1 1 0,1 0 0,-1 0 0,0 0 0,0 0 0,-1-5 0,-5-45 0,-2 1 0,-29-99 0,-8-48 0,39 135-413,5-106 0,1 152-126,0-4-6287</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0:57.323"/>
    </inkml:context>
    <inkml:brush xml:id="br0">
      <inkml:brushProperty name="width" value="0.05" units="cm"/>
      <inkml:brushProperty name="height" value="0.05" units="cm"/>
    </inkml:brush>
  </inkml:definitions>
  <inkml:trace contextRef="#ctx0" brushRef="#br0">0 1 24575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32.908"/>
    </inkml:context>
    <inkml:brush xml:id="br0">
      <inkml:brushProperty name="width" value="0.05" units="cm"/>
      <inkml:brushProperty name="height" value="0.05" units="cm"/>
    </inkml:brush>
  </inkml:definitions>
  <inkml:trace contextRef="#ctx0" brushRef="#br0">1 0 24575,'47'3'0,"0"2"0,0 2 0,60 18 0,-10-4 0,119 16-882,360 13 0,225-46-530,-447-7 938,2384-2 4017,1369 7-3470,-715 0-39,-121-2-34,-3204 4 0,105 18 0,-101-11 0,91 3 0,788-14 0,-423-2 0,47 2-1365,-553 0-5461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1:35.674"/>
    </inkml:context>
    <inkml:brush xml:id="br0">
      <inkml:brushProperty name="width" value="0.05" units="cm"/>
      <inkml:brushProperty name="height" value="0.05" units="cm"/>
      <inkml:brushProperty name="color" value="#F6630D"/>
    </inkml:brush>
  </inkml:definitions>
  <inkml:trace contextRef="#ctx0" brushRef="#br0">0 60 24575,'3'1'0,"0"0"0,0 0 0,0 0 0,0 0 0,-1 0 0,1 1 0,0-1 0,-1 1 0,1 0 0,2 2 0,21 11 0,-9-11 0,0-1 0,-1-1 0,21 0 0,21 3 0,331 25-315,4-30-174,-194-1 393,1647 0 996,-1758-3-900,163-30 0,-156 18 0,133-7 0,583 22 0,-378 3 0,10604-2 0,-11012-1 0,0-1 0,0-2 0,0-1 0,-1 0 0,1-2 0,38-17 0,-54 22-227,0-1-1,0 1 1,0 0-1,0 1 1,15 0-1,-9 1-6598</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1:37.132"/>
    </inkml:context>
    <inkml:brush xml:id="br0">
      <inkml:brushProperty name="width" value="0.05" units="cm"/>
      <inkml:brushProperty name="height" value="0.05" units="cm"/>
      <inkml:brushProperty name="color" value="#F6630D"/>
    </inkml:brush>
  </inkml:definitions>
  <inkml:trace contextRef="#ctx0" brushRef="#br0">1 17 24575,'3305'0'0,"-3291"0"17,0-2-1,23-5 1,-7 2-1432,-14 2-5411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1:41.027"/>
    </inkml:context>
    <inkml:brush xml:id="br0">
      <inkml:brushProperty name="width" value="0.05" units="cm"/>
      <inkml:brushProperty name="height" value="0.05" units="cm"/>
      <inkml:brushProperty name="color" value="#F6630D"/>
    </inkml:brush>
  </inkml:definitions>
  <inkml:trace contextRef="#ctx0" brushRef="#br0">1 1 24575,'3'2'0,"0"0"0,0 0 0,1-1 0,-1 1 0,1-1 0,-1 0 0,1 0 0,0 0 0,-1-1 0,1 1 0,0-1 0,0 0 0,5 0 0,5 1 0,14 1 0,196 23 0,-171-15 0,6 0 0,88 28 0,-129-33 0,-1-1 0,1 0 0,0-1 0,29 0 0,78-5 0,-45 0 0,4650-1 0,-2387 5 0,8171-2-1365,-10498 0-5461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1:47.563"/>
    </inkml:context>
    <inkml:brush xml:id="br0">
      <inkml:brushProperty name="width" value="0.05" units="cm"/>
      <inkml:brushProperty name="height" value="0.05" units="cm"/>
      <inkml:brushProperty name="color" value="#F6630D"/>
    </inkml:brush>
  </inkml:definitions>
  <inkml:trace contextRef="#ctx0" brushRef="#br0">1 610 24575,'27'1'0,"-1"2"0,1 1 0,43 13 0,-8-2 0,167 28 0,0-11 0,441 7 0,-24-41 0,-637 1 0,0 0 0,-1 0 0,1-1 0,-1 0 0,0 0 0,1-1 0,-1 0 0,0-1 0,0 0 0,-1 0 0,9-7 0,35-16 0,-50 26 0,0 1 0,1-1 0,-1 0 0,0 0 0,0-1 0,1 1 0,-1 0 0,0 0 0,0-1 0,-1 1 0,1 0 0,0-1 0,0 1 0,-1-1 0,1 1 0,-1-1 0,1 1 0,-1-1 0,1 1 0,-1-1 0,0 0 0,0-1 0,0-43 0,-1 31 0,-2-429-96,3 301-1173,0 127-5557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3:28.517"/>
    </inkml:context>
    <inkml:brush xml:id="br0">
      <inkml:brushProperty name="width" value="0.05" units="cm"/>
      <inkml:brushProperty name="height" value="0.05" units="cm"/>
      <inkml:brushProperty name="color" value="#F6630D"/>
    </inkml:brush>
  </inkml:definitions>
  <inkml:trace contextRef="#ctx0" brushRef="#br0">11361 1 24575,'-18'0'0,"2"-1"0,-1 1 0,1 1 0,0 0 0,0 1 0,0 1 0,0 0 0,-29 11 0,30-10 0,-1 1 0,1-2 0,-1 0 0,1-1 0,-1 0 0,-19-1 0,15-1 0,0 2 0,0 0 0,-22 5 0,-17 7 0,-1-2 0,-118 6 0,-124-18 0,142-2 0,-4304 2 0,4422 2 0,0 2 0,-45 10 0,-12 2 0,-157 27 0,149-21 0,-174 10 0,126-28 0,0-8 0,-241-35 0,291 22 0,-188-5 0,-1987 22 118,862 2-1601,1402-2-5343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4:24.995"/>
    </inkml:context>
    <inkml:brush xml:id="br0">
      <inkml:brushProperty name="width" value="0.05" units="cm"/>
      <inkml:brushProperty name="height" value="0.05" units="cm"/>
      <inkml:brushProperty name="color" value="#66CC00"/>
    </inkml:brush>
  </inkml:definitions>
  <inkml:trace contextRef="#ctx0" brushRef="#br0">714 979 24575,'0'-4'0,"1"1"0,-1 0 0,1 0 0,0 0 0,1 0 0,-1 1 0,0-1 0,1 0 0,-1 0 0,1 1 0,0-1 0,0 1 0,0-1 0,0 1 0,0 0 0,1 0 0,-1 0 0,1 0 0,-1 0 0,1 1 0,0-1 0,4-1 0,6-4 0,1 1 0,0 1 0,21-5 0,1 3 0,1 3 0,0 0 0,-1 3 0,56 4 0,-13-1 0,1375-1 0,-1399 2 0,102 17 0,-89-9 0,-27-7 0,48-1 0,24 2 0,-26 5 0,90 11 0,-55-7 0,0-7 0,135-7 0,-93-2 0,313 2 0,-475 0 0,0 0 0,0 0 0,1 0 0,-1 0 0,0 0 0,1-1 0,-1 1 0,0-1 0,0 1 0,1-1 0,-1 0 0,0 0 0,0 0 0,0 0 0,0 0 0,0 0 0,0-1 0,-1 1 0,1-1 0,0 1 0,-1-1 0,3-2 0,-2 0 0,0-1 0,-1 1 0,1-1 0,-1 1 0,0-1 0,0 0 0,-1 1 0,1-1 0,-1 0 0,-1-6 0,-2-829 0,3 838 0,0-1 0,0 1 0,0-1 0,0 1 0,-1 0 0,1-1 0,0 1 0,-1 0 0,0-1 0,0 1 0,1 0 0,-1 0 0,0 0 0,-1 0 0,1 0 0,0 0 0,-1 0 0,1 0 0,-1 0 0,1 0 0,-4-2 0,1 3 0,1-1 0,-1 1 0,0-1 0,0 1 0,0 0 0,1 0 0,-1 1 0,0-1 0,0 1 0,0 0 0,0 0 0,-7 1 0,-22 3 0,-1 2 0,-41 12 0,40-8 0,-69 9 0,-601 3 0,-1763-22 0,2441 2 0,-1 0 0,1 2 0,-52 16 0,43-11 0,-49 7 0,-217 30 0,240-32 0,-68 26 0,84-26 0,-3 5 0,-95 50 0,141-68 0,0 1 0,1 0 0,-1 0 0,0 0 0,1 0 0,0 1 0,-1-1 0,1 1 0,0-1 0,0 1 0,0 0 0,1 0 0,-1-1 0,1 1 0,-2 5 0,1-1 0,0 0 0,1 0 0,0 0 0,0 0 0,0 1 0,2 13 0,1-3 0,0 0 0,2 0 0,0-1 0,13 33 0,13 13 0,-21-45 0,1 1 0,10 33 0,21 61 0,-36-101 0,-1-1 0,1 1 0,1-1 0,0-1 0,1 1 0,0-1 0,1 0 0,0 0 0,9 8 0,-9-13 0,0-1 0,0 0 0,0 0 0,0-1 0,0 0 0,1 0 0,-1-1 0,1-1 0,0 1 0,14 0 0,15 3 0,0 3 0,117 24 0,243 18 0,355-45 0,-404-8 0,-287 3-1365,-42 0-5461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4:28.838"/>
    </inkml:context>
    <inkml:brush xml:id="br0">
      <inkml:brushProperty name="width" value="0.05" units="cm"/>
      <inkml:brushProperty name="height" value="0.05" units="cm"/>
      <inkml:brushProperty name="color" value="#66CC00"/>
    </inkml:brush>
  </inkml:definitions>
  <inkml:trace contextRef="#ctx0" brushRef="#br0">1 3 24575,'105'-1'0,"0"-1"0,0 5 0,148 21 0,-179-14 0,-1-4 0,129-6 0,-81-2 0,20 0 0,195 7 0,-203 11 0,68 3 0,616-17 0,-401-4 0,4008 2 0,-4188 10 0,-8-1 0,2405-9 0,-2384 19 0,-21 1 0,756-18 0,-484-5 0,743 3-1365,-1226 0-5461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4:58.181"/>
    </inkml:context>
    <inkml:brush xml:id="br0">
      <inkml:brushProperty name="width" value="0.05" units="cm"/>
      <inkml:brushProperty name="height" value="0.05" units="cm"/>
      <inkml:brushProperty name="color" value="#33CCFF"/>
    </inkml:brush>
  </inkml:definitions>
  <inkml:trace contextRef="#ctx0" brushRef="#br0">707 822 24575,'114'1'0,"0"4"0,164 30 0,-264-32 27,169 32-345,243 17 1,320-47 287,-379-8 668,-358 4-638,1 0 0,-1 1 0,0 0 0,0 0 0,0 1 0,14 5 0,-13-3 0,1-2 0,0 1 0,0-2 0,12 3 0,244-1 0,-141-7 0,5110 3 0,-5199-2 0,-1-1 0,54-13 0,26-3 0,-9 1 0,-75 11 0,0 2 0,52-2 0,3957 6-2792,-1770 3 4479,-2267-2-1614,-1 0 0,0 0 1,1 0-1,-1 0 1,0-1-1,1 1 1,-1-1-1,0 0 1,1 0-1,-1 0 1,0 0-1,5-4 1,-7 4-67,1-1 0,-1 0 0,0 1 0,1-1 0,-1 0 1,0 0-1,0 0 0,-1 0 0,1 0 0,0 0 0,0 0 1,-1 0-1,0 0 0,1-1 0,-1 1 0,0 0 1,0 0-1,0 0 0,0-1 0,-1-1 0,1-8-7,-2 0 0,1 1 0,-1-1 0,-1 1 0,0-1 0,0 1 0,-1 0 0,-1 0 0,-8-14 0,-18-46 0,24 51 0,-1 1 0,-1 0 0,-14-22 0,4 14 0,-2 0 0,-43-44 0,51 58 0,0 2 0,-1-1 0,-1 2 0,0 0 0,-1 0 0,0 2 0,-17-7 0,9 3 0,-1-1 0,2-1 0,-29-21 0,-8-5 0,-144-78 0,97 58 0,101 57 0,-1-1 0,1 1 0,-1 0 0,0 1 0,0 0 0,0 0 0,-1 0 0,1 1 0,-12-1 0,-10 1 0,-33 3 0,13 1 0,-2964-1 0,1509-4 0,-7683 2 0,9166-1 0,-42-8 0,41 5 0,-41-2 0,41 5 0,-34-7 0,38 5 0,0 0 0,1 1 0,-24 1 0,39 1 0,0 1 0,0-1 0,0 1 0,0-1 0,0 1 0,0 0 0,1-1 0,-1 1 0,0 0 0,0 0 0,1 1 0,-1-1 0,1 0 0,-1 0 0,1 1 0,-1-1 0,1 1 0,0-1 0,0 1 0,0 0 0,0-1 0,0 1 0,0 0 0,0 0 0,0 0 0,1 0 0,-1-1 0,1 1 0,0 0 0,-1 0 0,1 4 0,-1 8 0,0 0 0,1 1 0,3 20 0,-1-11 0,-3 115 0,4 53 0,-1-176 0,1 0 0,0-1 0,1 0 0,1 1 0,1-1 0,0-1 0,1 1 0,0-1 0,1-1 0,1 1 0,12 13 0,85 146 0,-103-169 0,0-1 0,0 0 0,0 1 0,1-1 0,0-1 0,0 1 0,-1 0 0,1-1 0,1 0 0,-1 0 0,0 0 0,1 0 0,-1-1 0,1 0 0,-1 1 0,1-2 0,6 2 0,11-1 0,0 0 0,33-4 0,-16 1 0,1215-2 0,-672 7 0,-470-5 0,124 4 0,-208 1 0,51 12 0,-50-8 0,43 4 0,55 3 0,168 39 0,-212-36 0,74 19 0,-89-18 0,93 11 0,-96-20 0,172 31 0,-182-32 0,1-2 0,0-2 0,76-5 0,-82-2 0,0 3 0,0 2 0,-1 2 0,89 19 0,-50-1 0,1-5 0,164 13 0,-158-22 0,86 2 0,2665-13 0,-1468 5 0,2739-2 0,-4078-2 0,0-1 0,43-11 0,-39 6 0,61-3 0,415 9 0,-253 4 0,-252-3 0,0 0 0,0-1 0,-1-1 0,1 0 0,14-6 0,-14 4 0,0 0 0,0 2 0,1 0 0,22-2 0,-26 4 0,1 0 0,-1-1 0,0 0 0,1-1 0,-1 0 0,15-8 0,63-34 0,-60 29 0,-18 10 0,0-1 0,-1-1 0,0 0 0,0 0 0,-1-1 0,0 0 0,0 0 0,12-19 0,-18 22 0,-1 0 0,1 0 0,-1 0 0,0 0 0,-1 0 0,0-1 0,0 1 0,1-11 0,-5-57 0,0 28 0,2 19 0,-8-34 0,0-24 0,7 74 0,0 0 0,-1 0 0,0 0 0,-1 0 0,0 0 0,-1 0 0,0 1 0,-11-17 0,-4-9 0,1-3 0,0-1 0,-2 1 0,-29-43 0,35 62 0,5 5 0,-1 0 0,-18-18 0,24 28 0,-1 0 0,1 1 0,-1 0 0,0 0 0,-1 0 0,1 1 0,-1-1 0,1 2 0,-11-4 0,3 2 0,-24-8 0,0 2 0,-41-4 0,-72-10 0,79 10 0,-92-3 0,-548 13-489,371 7 255,-13421-3 957,13760-1-723,-1 1 0,1 0 0,-1 0 0,1 1 0,-1-1 0,1 0 0,-1 1 0,1-1 0,-1 1 0,1 0 0,0 0 0,-1 0 0,1 0 0,0 1 0,0-1 0,0 0 0,0 1 0,0-1 0,0 1 0,-2 2 0,3-2 0,0 0 0,0 1 0,0-1 0,1 0 0,-1 1 0,0-1 0,1 0 0,0 1 0,0-1 0,-1 1 0,1-1 0,1 0 0,-1 1 0,0-1 0,1 1 0,-1-1 0,1 0 0,0 1 0,-1-1 0,1 0 0,2 3 0,4 13 0,-1 1 0,-1-1 0,0 1 0,-1 0 0,-2 1 0,2 27 0,-2-28 0,1 0 0,10 32 0,-8-34 0,-1 1 0,0-1 0,2 31 0,-5-37 0,0-1 0,1 1 0,0-1 0,1 1 0,0-1 0,1 0 0,0 0 0,1 0 0,8 13 0,-8-12 0,29 65 0,-24-51 0,22 42 0,-27-59 0,0 0 0,1 0 0,0-1 0,0 0 0,1 0 0,0 0 0,0-1 0,14 10 0,-7-9 0,0-1 0,0 0 0,1-1 0,0 0 0,0-1 0,1-1 0,-1-1 0,0 0 0,19 0 0,39 7 0,-15 2 0,-12-2 0,70 5 0,60-10 0,-88-4 0,0 3 0,138 24 0,-164-17 0,107 3 0,-57-6 0,202 34 0,-146 0 0,32 4 0,-17-9 0,-38-6 0,98 23 0,-146-29 0,1-4 0,120 9 0,285-26 0,-262-5 0,3740 2 0,-3698 10 0,6 0 0,6934-11-1365,-7207 1-5461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35:28.643"/>
    </inkml:context>
    <inkml:brush xml:id="br0">
      <inkml:brushProperty name="width" value="0.05" units="cm"/>
      <inkml:brushProperty name="height" value="0.05" units="cm"/>
      <inkml:brushProperty name="color" value="#FF0066"/>
    </inkml:brush>
  </inkml:definitions>
  <inkml:trace contextRef="#ctx0" brushRef="#br0">1 0 24575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1:00.700"/>
    </inkml:context>
    <inkml:brush xml:id="br0">
      <inkml:brushProperty name="width" value="0.05" units="cm"/>
      <inkml:brushProperty name="height" value="0.05" units="cm"/>
    </inkml:brush>
  </inkml:definitions>
  <inkml:trace contextRef="#ctx0" brushRef="#br0">0 150 24575,'9652'0'0,"-9590"-3"0,118-22 0,-37 3 0,-94 14 0,67-19 0,-69 15 0,75-11 0,-29 12 0,117-7 0,4775 18 103,-2152 1-1571,-2806-1-5358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35.245"/>
    </inkml:context>
    <inkml:brush xml:id="br0">
      <inkml:brushProperty name="width" value="0.05" units="cm"/>
      <inkml:brushProperty name="height" value="0.05" units="cm"/>
    </inkml:brush>
  </inkml:definitions>
  <inkml:trace contextRef="#ctx0" brushRef="#br0">0 0 24575,'1'1'0,"-1"1"0,0-1 0,1 0 0,-1 0 0,1 0 0,-1 1 0,1-1 0,0 0 0,-1 0 0,1 0 0,0 0 0,0 0 0,0 0 0,0 0 0,0 0 0,0 0 0,0-1 0,0 1 0,0 0 0,0-1 0,3 2 0,27 10 0,244 46 20,-43-11-242,-26 4-32,484 113-1323,8-38 561,-72-81 636,4-48-266,-244-2 437,1141 3 4358,765 3-4045,-371 0-73,-1867-4-31,-1-2 0,1-3 0,96-28 0,-109 25 0,0 4 0,-1 2 0,0 2 0,1 1 0,59 5 0,-12 0 0,694-3 0,-744-1 0,-1-2 0,65-14 0,72-28 0,-73 17 0,21 1 0,1 5 0,180-8 0,95 5 0,-192 1 0,-132 13 0,112-4 0,3925 17 0,-3889-19-895,-207 15 425,14-1-6356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1:01.810"/>
    </inkml:context>
    <inkml:brush xml:id="br0">
      <inkml:brushProperty name="width" value="0.05" units="cm"/>
      <inkml:brushProperty name="height" value="0.05" units="cm"/>
    </inkml:brush>
  </inkml:definitions>
  <inkml:trace contextRef="#ctx0" brushRef="#br0">1 54 24575,'51'-3'0,"97"-16"0,-11-1 0,446 8-863,-386 15 529,2520-2-1979,-2690-1-2368</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1:03.283"/>
    </inkml:context>
    <inkml:brush xml:id="br0">
      <inkml:brushProperty name="width" value="0.05" units="cm"/>
      <inkml:brushProperty name="height" value="0.05" units="cm"/>
    </inkml:brush>
  </inkml:definitions>
  <inkml:trace contextRef="#ctx0" brushRef="#br0">0 0 24575,'9923'0'0,"-9835"4"0,93 16 0,38 3 0,418-19 0,-337-6 0,2039 2 0,-2295-1-273,0-2 0,0-1 0,-1-3 0,61-17 0,-84 19-6553</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1:04.476"/>
    </inkml:context>
    <inkml:brush xml:id="br0">
      <inkml:brushProperty name="width" value="0.05" units="cm"/>
      <inkml:brushProperty name="height" value="0.05" units="cm"/>
    </inkml:brush>
  </inkml:definitions>
  <inkml:trace contextRef="#ctx0" brushRef="#br0">1 1 24575,'2441'0'-3989,"1222"0"6753,-1015 0-2904,-2625 0-6686</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1:09.529"/>
    </inkml:context>
    <inkml:brush xml:id="br0">
      <inkml:brushProperty name="width" value="0.05" units="cm"/>
      <inkml:brushProperty name="height" value="0.05" units="cm"/>
    </inkml:brush>
  </inkml:definitions>
  <inkml:trace contextRef="#ctx0" brushRef="#br0">1066 941 24575,'13909'0'0,"-13891"0"0,0-1 0,0-1 0,33-8 0,-41 7 0,0 0 0,-1-1 0,1 1 0,-1-2 0,0 1 0,0-1 0,0-1 0,9-7 0,-7 5 0,0 0 0,0 1 0,1 0 0,0 1 0,13-5 0,-16 8 0,-1 0 0,1-1 0,-1 0 0,0-1 0,0 0 0,0 0 0,-1 0 0,0-1 0,0-1 0,0 1 0,-1-1 0,8-10 0,1-12 0,-1 0 0,-2-1 0,15-53 0,-23 72 0,29-81 0,-18 54 0,-2-1 0,9-43 0,-19 69 0,1 1 0,0 0 0,9-18 0,-8 20 0,-1 0 0,0 0 0,0 0 0,-1 0 0,-1-1 0,2-12 0,-3 20 0,-1-1 0,0 0 0,0 0 0,0 1 0,-1-1 0,1 0 0,-1 1 0,0-1 0,0 0 0,-1 1 0,1-1 0,0 1 0,-1 0 0,0-1 0,0 1 0,0 0 0,-4-5 0,1 4 0,0 0 0,1 0 0,-1 0 0,-1 1 0,1 0 0,-1 0 0,1 0 0,-1 0 0,-10-2 0,-7-1 0,0 2 0,0 0 0,-1 2 0,-36 0 0,15 2 0,-77 0 0,-135-18 0,-191-15 0,-2 33 0,189 3 0,-8829-3 0,4536 0 0,4550-1 0,0 1 0,0 1 0,0-1 0,-1 0 0,1 1 0,0 0 0,0 0 0,0 0 0,0 1 0,0-1 0,1 1 0,-1 0 0,0 0 0,1 0 0,-1 1 0,-4 3 0,5-2 0,0 0 0,0 0 0,1 0 0,-1 0 0,1 0 0,0 1 0,0-1 0,0 1 0,1-1 0,-1 1 0,1 0 0,1 0 0,-1-1 0,0 6 0,-2 54 0,6 64 0,0-19 0,-4-92 0,2-1 0,0 1 0,4 24 0,-3-35 0,0 1 0,1-1 0,-1 0 0,1 0 0,0 0 0,0 0 0,1 0 0,0-1 0,0 0 0,0 0 0,9 8 0,-6-6 0,10 10 0,33 24 0,-42-36 0,1 0 0,-1-1 0,1 0 0,0 0 0,-1-1 0,2 0 0,12 3 0,346 41 0,58-40 0,-249-9 0,-140 3 0,-1 2 0,63 12 0,69 28 0,-154-38 0,142 36 0,2-6 0,180 16 0,-12-46 0,-183-7 0,6792 2 0,-6626-24 0,-56 0 0,195-13 0,-193 13 0,-132 8 0,134-35 0,-151 27 0,2 4 0,115-6 0,-65 25 32,-85 3-730,109-13-1,-148 6-6127</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4:54:52.554"/>
    </inkml:context>
    <inkml:brush xml:id="br0">
      <inkml:brushProperty name="width" value="0.05" units="cm"/>
      <inkml:brushProperty name="height" value="0.05" units="cm"/>
    </inkml:brush>
  </inkml:definitions>
  <inkml:trace contextRef="#ctx0" brushRef="#br0">0 0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29:27.838"/>
    </inkml:context>
    <inkml:brush xml:id="br0">
      <inkml:brushProperty name="width" value="0.05" units="cm"/>
      <inkml:brushProperty name="height" value="0.05" units="cm"/>
    </inkml:brush>
  </inkml:definitions>
  <inkml:trace contextRef="#ctx0" brushRef="#br0">0 2 24575,'299'-2'0,"319"5"0,-296 21 0,52 1 0,904-23 0,-626-5 0,15635 3-1365,-16262 0-5461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29:29.931"/>
    </inkml:context>
    <inkml:brush xml:id="br0">
      <inkml:brushProperty name="width" value="0.05" units="cm"/>
      <inkml:brushProperty name="height" value="0.05" units="cm"/>
    </inkml:brush>
  </inkml:definitions>
  <inkml:trace contextRef="#ctx0" brushRef="#br0">0 3 24575,'1'0'0,"-1"1"0,0 0 0,1 0 0,-1 0 0,1-1 0,-1 1 0,1 0 0,-1-1 0,1 1 0,-1 0 0,1-1 0,0 1 0,-1-1 0,1 1 0,0-1 0,0 1 0,-1-1 0,1 1 0,0-1 0,0 0 0,0 1 0,-1-1 0,1 0 0,0 0 0,2 0 0,26 5 0,-26-4 0,109 6 0,126-6 0,-105-3 0,3425-3-2694,1786 7 5729,-1026 0-3376,-3983 0 341,360-5 0,-493-8 0,47-2 0,1350 12 0,-774 3 0,-653-2-1365,-151 0-5461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29:35.025"/>
    </inkml:context>
    <inkml:brush xml:id="br0">
      <inkml:brushProperty name="width" value="0.05" units="cm"/>
      <inkml:brushProperty name="height" value="0.05" units="cm"/>
    </inkml:brush>
  </inkml:definitions>
  <inkml:trace contextRef="#ctx0" brushRef="#br0">50 767 24575,'1'4'0,"1"0"0,-1 0 0,0 0 0,1 0 0,0 0 0,0 0 0,3 4 0,3 7 0,-6-10 0,-1-1 0,1 1 0,1-1 0,-1 0 0,0 0 0,1 0 0,0 0 0,0-1 0,0 1 0,0-1 0,1 0 0,-1 0 0,1 0 0,0 0 0,0 0 0,0-1 0,0 0 0,0 0 0,1 0 0,-1 0 0,1-1 0,-1 1 0,1-1 0,-1 0 0,1-1 0,9 1 0,160 1 0,-123-4 0,0 2 0,0 2 0,97 18 0,-18 13 0,137 30 0,-204-52 0,0-2 0,83 0 0,2633-9 0,-1183-2 0,6347 2 0,-7939 0 0,0 0 0,-1 0 0,1 0 0,0-1 0,0 1 0,-1-1 0,1 0 0,0 0 0,-1-1 0,1 1 0,-1-1 0,1 0 0,-1 1 0,0-2 0,0 1 0,0 0 0,4-5 0,-3 3 0,-1-1 0,0 1 0,0-1 0,0 0 0,-1 0 0,0 0 0,0 0 0,0-1 0,0 1 0,-1 0 0,1-11 0,3-43 0,-2-1 0,-6-70 0,-1 12 0,4-259 0,1 374 0,-1-1 0,0 1 0,0-1 0,-1 1 0,1 0 0,-1-1 0,0 1 0,0 0 0,0-1 0,0 1 0,0 0 0,-1 0 0,1 0 0,-1 0 0,0 0 0,-2-3 0,1 4 0,0 0 0,0 0 0,0 0 0,0 0 0,-1 0 0,1 1 0,-1 0 0,1-1 0,-1 1 0,1 1 0,-1-1 0,1 0 0,-1 1 0,0 0 0,-3 0 0,-223 1 0,81 2 0,-6850-4 61,3541 2-122,3382-6 61,1-2 0,0-4 0,-92-26 0,55 12 0,52 12 0,-1 2 0,-1 3 0,-64 1 0,-1668 9 0,1786-3 0,0 2 0,0-1 0,1 1 0,-1 1 0,0-1 0,0 1 0,0 0 0,1 1 0,-1 0 0,1 0 0,0 1 0,0 0 0,0 0 0,0 1 0,1-1 0,0 1 0,0 1 0,0-1 0,1 1 0,-1 0 0,1 1 0,1-1 0,-1 1 0,1 0 0,0 0 0,1 0 0,0 0 0,0 1 0,0-1 0,-1 9 0,-2 11 0,-2-1 0,2 0 0,2 0 0,-3 35 0,8 310 0,10-286 120,-9-77-285,0 0 0,0 0 0,0-1 0,1 1 0,1-1 0,-1 0 0,1 1 0,7 8 0,-1-5-6661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1:56.155"/>
    </inkml:context>
    <inkml:brush xml:id="br0">
      <inkml:brushProperty name="width" value="0.05" units="cm"/>
      <inkml:brushProperty name="height" value="0.05" units="cm"/>
      <inkml:brushProperty name="color" value="#F6630D"/>
    </inkml:brush>
  </inkml:definitions>
  <inkml:trace contextRef="#ctx0" brushRef="#br0">0 24 24575,'2871'0'-6906,"1"0"5387,5744 0 9944,-8389-15-8543,-158 8-1129,-45 5-5579</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1:57.218"/>
    </inkml:context>
    <inkml:brush xml:id="br0">
      <inkml:brushProperty name="width" value="0.05" units="cm"/>
      <inkml:brushProperty name="height" value="0.05" units="cm"/>
      <inkml:brushProperty name="color" value="#F6630D"/>
    </inkml:brush>
  </inkml:definitions>
  <inkml:trace contextRef="#ctx0" brushRef="#br0">1 1 24575,'0'1'0,"0"0"0,1 0 0,-1 0 0,1 0 0,-1 0 0,0 0 0,1 0 0,0 0 0,-1 0 0,1 0 0,-1 0 0,1-1 0,0 1 0,0 0 0,-1 0 0,1-1 0,0 1 0,0 0 0,0-1 0,0 1 0,2 0 0,23 10 0,-3-5 0,0-1 0,0-1 0,39 2 0,76-5 0,-68-1 0,2187 0-5797,-1003-2 4427,-141 2 879,-603 0 5204,-490 0-9959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38.030"/>
    </inkml:context>
    <inkml:brush xml:id="br0">
      <inkml:brushProperty name="width" value="0.05" units="cm"/>
      <inkml:brushProperty name="height" value="0.05" units="cm"/>
    </inkml:brush>
  </inkml:definitions>
  <inkml:trace contextRef="#ctx0" brushRef="#br0">1 713 24575,'10137'0'0,"-10128"0"0,0-1 0,1-1 0,-1 0 0,0 0 0,0-1 0,0 0 0,-1-1 0,1 0 0,-1 0 0,0 0 0,0-1 0,0-1 0,-1 1 0,0-1 0,0-1 0,0 1 0,-1-1 0,0 0 0,0 0 0,0-1 0,-1 0 0,-1 0 0,8-17 0,-7 6 0,-1 0 0,-1 0 0,-1 0 0,0 0 0,-2 0 0,0 0 0,-4-24 0,2-19 0,1-258-1365,1 300-5461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2:15.893"/>
    </inkml:context>
    <inkml:brush xml:id="br0">
      <inkml:brushProperty name="width" value="0.05" units="cm"/>
      <inkml:brushProperty name="height" value="0.05" units="cm"/>
      <inkml:brushProperty name="color" value="#F6630D"/>
    </inkml:brush>
  </inkml:definitions>
  <inkml:trace contextRef="#ctx0" brushRef="#br0">1234 1511 24575,'31'-8'0,"-7"1"0,46-1 0,0 3 0,93 6 0,-65 0 0,1568 1-3315,837-2 5620,-637-1-1961,-1181-24-1247,29 0-54,1036 26 3483,-1440-14-2526,-9 0 0,-206 13 0,0-5 0,0-3 0,116-26 0,-181 27 0,428-91 0,-373 82 0,75-12 0,-32 4 0,-91 15 0,0 2 0,64-4 0,71 14 0,-89 0 0,129-12 0,-156-1 0,0-2 0,62-23 0,-66 19 0,-7 1 0,-26 8 0,1 0 0,0 2 0,0 0 0,1 2 0,29-3 0,-14 7 0,-27 0 0,-1 0 0,1-1 0,0 0 0,-1 0 0,1-1 0,0 0 0,-1-1 0,1 0 0,-1 0 0,0-1 0,15-6 0,-12 3 0,0 0 0,0 1 0,20-5 0,-22 7 0,1 0 0,-1-1 0,0 0 0,0 0 0,0-1 0,14-10 0,11-11 0,-28 22 0,1 0 0,-1-1 0,0 1 0,-1-1 0,1 0 0,-1-1 0,0 1 0,0-1 0,-1 0 0,0 0 0,0-1 0,0 1 0,-1-1 0,1 0 0,1-7 0,6-34 0,-1 0 0,-3 0 0,1-56 0,-8-151 0,-2 119 0,2 128 0,-4-74 0,4 74 0,-2 0 0,1 0 0,-1 1 0,0-1 0,-1 1 0,1-1 0,-1 1 0,-5-8 0,6 13 0,0-1 0,-1 1 0,1 0 0,0 0 0,-1 0 0,1 0 0,-1 0 0,0 1 0,1-1 0,-1 1 0,0 0 0,0 0 0,0 0 0,0 0 0,0 0 0,0 0 0,0 1 0,-4-1 0,-9 0 0,-1 1 0,-20 2 0,13-1 0,-1064 4 0,600-7 0,-6467 2-25,6606 25 52,14 0-29,-983-24 2,585-4 0,-1253 3 0,1940 4 0,1 1 0,0 2 0,0 2 0,-49 17 0,-47 9 0,-25 3 0,155-35 0,1 0 0,-1 1 0,1 0 0,-12 6 0,11-4 0,0-1 0,0 0 0,-15 3 0,11-4 0,1 1 0,-1 1 0,1 0 0,1 1 0,-25 16 0,7-1 0,-34 30 0,60-46 0,0 0 0,-1 1 0,2-1 0,-1 1 0,1 0 0,0 1 0,1-1 0,0 1 0,0-1 0,0 1 0,1 0 0,-2 12 0,-1 13 0,-2 55 0,7-85 0,-2 298 0,4-149 0,-2-136 0,2 0 0,0 0 0,1 0 0,0 0 0,1-1 0,1 0 0,1 0 0,0 0 0,1-1 0,0 1 0,1-2 0,0 1 0,2-1 0,14 16 0,6 13 0,-25-34 0,0 0 0,0-1 0,1 0 0,0 0 0,0 0 0,1-1 0,0 1 0,0-2 0,0 1 0,13 6 0,9 1 0,0-1 0,1-2 0,0-1 0,60 9 0,130 3 0,-194-20 0,760 10-1306,-515-13 196,2084 1 2161,-2334 1-7877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2:35.835"/>
    </inkml:context>
    <inkml:brush xml:id="br0">
      <inkml:brushProperty name="width" value="0.05" units="cm"/>
      <inkml:brushProperty name="height" value="0.05" units="cm"/>
      <inkml:brushProperty name="color" value="#F6630D"/>
    </inkml:brush>
  </inkml:definitions>
  <inkml:trace contextRef="#ctx0" brushRef="#br0">0 77 24575,'0'1'0,"1"1"0,0-1 0,-1 0 0,1 0 0,0 0 0,-1 0 0,1 0 0,0 0 0,0 0 0,0-1 0,0 1 0,0 0 0,0 0 0,0-1 0,0 1 0,0 0 0,0-1 0,2 1 0,23 11 0,-25-12 0,16 5 0,0 0 0,0-1 0,0-1 0,30 2 0,75-4 0,-66-2 0,292-2 0,412 9 0,-368 40 0,37 2 0,-423-47 0,440 20-735,284 10 35,4-32-395,-261-2 887,796 3 3113,634 0-3313,-1370 0 649,-508-1-241,1-2 0,27-5 0,-26 3 0,43-3 0,38 8 0,-39 1 0,88-11 0,68-15 0,151-25 0,-257 23 0,57-11 0,-63 17 0,-73 12 0,70-7 0,245 14 0,-35 2 0,-122-25 0,-130 14 0,73-3 0,466 12 0,-296 5 0,5960-3-1365,-6251 0-5461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2:45.495"/>
    </inkml:context>
    <inkml:brush xml:id="br0">
      <inkml:brushProperty name="width" value="0.05" units="cm"/>
      <inkml:brushProperty name="height" value="0.05" units="cm"/>
      <inkml:brushProperty name="color" value="#F6630D"/>
    </inkml:brush>
  </inkml:definitions>
  <inkml:trace contextRef="#ctx0" brushRef="#br0">3456 918 24575,'3472'0'-1852,"1740"0"4073,-1488 0-2590,-3700-1 369,0-2 0,29-5 0,-27 3 0,42-3 0,502 7 0,-276 3 0,-274-2 0,-8 1 0,0-1 0,-1-1 0,1 0 0,16-3 0,-25 3 0,0 1 0,-1-1 0,1 0 0,0 0 0,-1 0 0,1-1 0,-1 1 0,0-1 0,0 1 0,1-1 0,-1 0 0,0 1 0,0-1 0,0 0 0,-1-1 0,1 1 0,0 0 0,-1 0 0,0-1 0,1 1 0,-1-1 0,0 1 0,0-1 0,0-3 0,3-17 0,-1 0 0,-2-1 0,0 1 0,-5-42 0,1-1 0,3-464 0,0 525 0,0 1 0,0-1 0,-1 0 0,1 1 0,-1-1 0,0 1 0,0-1 0,0 1 0,-1 0 0,1-1 0,-5-7 0,4 10 0,0 0 0,0 0 0,-1 0 0,1 0 0,0 0 0,-1 0 0,1 1 0,-1-1 0,0 1 0,1 0 0,-1 0 0,0 0 0,0 0 0,0 0 0,0 1 0,0-1 0,0 1 0,0 0 0,-4 0 0,-196 1 0,68 3 0,-8271-3 0,4104-2 0,4247 4 0,-1 3 0,1 2 0,-90 25 0,-62 11 0,123-37 0,-148-7 0,95-3 0,-2422 3 0,2540 1 0,0 1 0,0 2 0,1-1 0,-1 2 0,-21 9 0,-22 5 0,35-13 0,-72 16 0,94-22 0,-1 1 0,0 0 0,0 0 0,1 1 0,-1-1 0,1 2 0,-1-1 0,1 0 0,0 1 0,0 0 0,-6 4 0,8-4 0,1 0 0,-1 0 0,1 0 0,-1 0 0,1 1 0,0-1 0,0 1 0,0-1 0,1 1 0,-1 0 0,1 0 0,0 0 0,0-1 0,0 1 0,1 0 0,-1 0 0,1 5 0,2 129 0,0-51 0,-1-76 0,0-1 0,0 0 0,1 0 0,0 1 0,1-1 0,0 0 0,1-1 0,0 1 0,0-1 0,1 1 0,0-2 0,1 1 0,0 0 0,0-1 0,10 10 0,-7-9 0,0-1 0,0 0 0,1 0 0,0-1 0,0 0 0,1-1 0,0 0 0,0-1 0,0 0 0,1-1 0,0 0 0,20 4 0,66 11 0,-48-9 0,0-1 0,56 1 0,384-8 0,152 5 0,620 10 0,-822-19 0,13312 2 0,-13747 0 0,1 0 0,-1 0 0,1-1 0,-1 1 0,1-1 0,-1-1 0,1 1 0,-1-1 0,0 0 0,8-4 0,-10 5 0,-1-1 0,0 0 0,1 0 0,-1-1 0,0 1 0,0 0 0,0-1 0,0 1 0,-1-1 0,1 0 0,-1 0 0,1 1 0,-1-1 0,0 0 0,0 0 0,0 0 0,0 0 0,-1 0 0,1-7 0,2-41 0,-6-68 0,0 25 0,1 60 0,-1 0 0,-3 0 0,-11-43 0,-4-24 0,19 95 0,1 1 0,-1-1 0,-1 1 0,1 0 0,-1 0 0,1 0 0,-1 0 0,-1 0 0,1 1 0,-1 0 0,0-1 0,0 1 0,0 1 0,0-1 0,-1 0 0,1 1 0,-1 0 0,0 0 0,0 1 0,0-1 0,-1 1 0,-7-2 0,-6-3 0,-1 1 0,0 2 0,-1 0 0,-38-3 0,-349 5 0,207 4 0,-14744-2 0,14787 13 0,10-1 0,-16 1 0,-12 0 0,108-14 0,-55 2 0,117 0 0,-1 1 0,0 0 0,1 0 0,-1 0 0,1 1 0,0 0 0,0 0 0,0 1 0,0 0 0,0 0 0,1 0 0,0 0 0,0 1 0,-8 9 0,-6 9 0,1 0 0,-15 27 0,28-41 0,0-1 0,1 0 0,1 0 0,0 0 0,0 0 0,0 1 0,1-1 0,0 1 0,1 0 0,-1 11 0,1 14 0,4 37 0,0-14 0,-4 13 0,3 57 0,-2-122 0,1-1 0,-1 0 0,1 0 0,0 1 0,0-1 0,1 0 0,0 0 0,-1 0 0,1 0 0,0 0 0,1 0 0,-1-1 0,1 1 0,0-1 0,0 0 0,0 1 0,0-1 0,0-1 0,1 1 0,-1 0 0,1-1 0,0 0 0,-1 0 0,6 2 0,8 2 0,0-1 0,0-1 0,0 0 0,33 2 0,11 2 0,301 61 0,57 11 0,-255-50 0,318 15 0,173-42 0,-317-7 0,12305 4 0,-12604-2 0,0-2 0,73-17 0,4-1 0,-101 19 0,0-1 0,-1 0 0,22-10 0,-23 9 0,0 0 0,0 1 0,0 0 0,0 1 0,15-1 0,241 2 0,-129 4 0,364-2-1365,-483 0-5461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2:46.523"/>
    </inkml:context>
    <inkml:brush xml:id="br0">
      <inkml:brushProperty name="width" value="0.05" units="cm"/>
      <inkml:brushProperty name="height" value="0.05" units="cm"/>
      <inkml:brushProperty name="color" value="#F6630D"/>
    </inkml:brush>
  </inkml:definitions>
  <inkml:trace contextRef="#ctx0" brushRef="#br0">1 313 24575,'1'6'0,"0"0"0,1 0 0,0 0 0,0 0 0,0 0 0,1 0 0,0-1 0,0 1 0,7 8 0,8 18 0,1 11 0,40 69 0,-56-108 0,0-1 0,1 1 0,-1 0 0,1-1 0,0 0 0,-1 0 0,2 0 0,-1 0 0,0-1 0,0 0 0,1 0 0,-1 0 0,1 0 0,0-1 0,0 1 0,-1-1 0,1 0 0,6 0 0,13 1 0,-1-2 0,39-2 0,-22-1 0,-12 2 0,-1-3 0,1 0 0,-1-1 0,0-2 0,0-1 0,-1-1 0,35-17 0,8-10 0,89-60 0,-62 30 0,39-25 0,58-24 0,-180 107 0,-1-1 0,0 0 0,11-13 0,-12 12 0,-1 0 0,2 1 0,20-14 0,27-10-1365,-43 24-5461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08:21.635"/>
    </inkml:context>
    <inkml:brush xml:id="br0">
      <inkml:brushProperty name="width" value="0.05" units="cm"/>
      <inkml:brushProperty name="height" value="0.05" units="cm"/>
      <inkml:brushProperty name="color" value="#33CCFF"/>
    </inkml:brush>
  </inkml:definitions>
  <inkml:trace contextRef="#ctx0" brushRef="#br0">53 1 24575,'-4'0'0,"-3"0"0,-5 0 0,-3 0 0,1 0-8191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5:32.905"/>
    </inkml:context>
    <inkml:brush xml:id="br0">
      <inkml:brushProperty name="width" value="0.05" units="cm"/>
      <inkml:brushProperty name="height" value="0.05" units="cm"/>
    </inkml:brush>
  </inkml:definitions>
  <inkml:trace contextRef="#ctx0" brushRef="#br0">1 30 24575,'19265'0'0,"-19254"0"-170,-1-1-1,0 0 0,0 0 1,1-1-1,-1-1 0,-1 1 1,16-7-1,-4-1-6655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5:34.315"/>
    </inkml:context>
    <inkml:brush xml:id="br0">
      <inkml:brushProperty name="width" value="0.05" units="cm"/>
      <inkml:brushProperty name="height" value="0.05" units="cm"/>
    </inkml:brush>
  </inkml:definitions>
  <inkml:trace contextRef="#ctx0" brushRef="#br0">0 584 24575,'1'1'0,"0"1"0,0-1 0,0 0 0,0 0 0,0 0 0,0 0 0,0 0 0,0 0 0,0 0 0,0 0 0,0 0 0,1 0 0,-1 0 0,0-1 0,1 1 0,-1-1 0,1 1 0,1 0 0,3 1 0,54 24-43,2-2 1,1-3-1,0-3 0,2-3 0,106 11 0,335-2-2718,-462-23 2341,1715 0-6131,-816-5 5420,1933 4-85,-1998 1 4401,1-1 5966,-673-7-9151,-162 3 0,-1-2 0,71-19 0,-108 24 0,1-1 0,-1 0 0,0-1 0,0 0 0,0 0 0,0 0 0,5-5 0,-8 6 0,-1 0 0,0 0 0,0-1 0,0 1 0,0-1 0,0 0 0,0 1 0,-1-1 0,1 0 0,-1 0 0,0 0 0,0 0 0,0 0 0,0 0 0,-1 0 0,1-5 0,2-38 0,-2 0 0,-7-67 0,0-3 0,6-173-1365,0 260-5461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7:47.222"/>
    </inkml:context>
    <inkml:brush xml:id="br0">
      <inkml:brushProperty name="width" value="0.05" units="cm"/>
      <inkml:brushProperty name="height" value="0.05" units="cm"/>
      <inkml:brushProperty name="color" value="#F6630D"/>
    </inkml:brush>
  </inkml:definitions>
  <inkml:trace contextRef="#ctx0" brushRef="#br0">1 23 24575,'0'-1'0,"1"0"0,-1 0 0,1 0 0,0 0 0,-1-1 0,1 1 0,0 0 0,0 0 0,0 0 0,0 0 0,0 1 0,0-1 0,0 0 0,0 0 0,0 1 0,0-1 0,0 0 0,0 1 0,1-1 0,-1 1 0,0-1 0,0 1 0,1 0 0,-1 0 0,0-1 0,1 1 0,1 0 0,38-3 0,-22 5 0,0 0 0,-1 2 0,34 10 0,-30-8 0,1 0 0,26 3 0,343-1-4,-247-10-135,7001-1 280,-3711 5-139,-3292-4-2,162 5 0,-184 8 0,52 2 0,949-12 0,-541-3 0,4771 2-1365,-5328 0-5461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7:52.800"/>
    </inkml:context>
    <inkml:brush xml:id="br0">
      <inkml:brushProperty name="width" value="0.05" units="cm"/>
      <inkml:brushProperty name="height" value="0.05" units="cm"/>
      <inkml:brushProperty name="color" value="#F6630D"/>
    </inkml:brush>
  </inkml:definitions>
  <inkml:trace contextRef="#ctx0" brushRef="#br0">205 915 24575,'16534'0'0,"-16487"-3"0,-1-1 0,63-15 0,-64 10 0,1 2 0,74-2 0,725 11 0,-535-2 0,-302-1 0,1 0 0,-1-1 0,0 0 0,0 0 0,0-1 0,-1 0 0,1 0 0,-1-1 0,1 1 0,-1-2 0,-1 1 0,1-1 0,0 0 0,11-12 0,3-5 0,0-1 0,28-42 0,-43 55 0,0 0 0,-1 0 0,-1 0 0,0 0 0,0-1 0,2-13 0,11-67 0,-13 52 0,-2-1 0,-1 1 0,-5-42 0,1 69 0,0-1 0,-1 1 0,-1 0 0,0 0 0,0 0 0,-1 1 0,-1 0 0,-10-15 0,-14-24 0,27 42 0,0 1 0,-1-1 0,0 1 0,-1 0 0,1 0 0,-1 1 0,0 0 0,-13-10 0,5 7 0,0 1 0,0 0 0,-30-11 0,22 11 0,0 2 0,-1 0 0,0 1 0,-1 1 0,-24 0 0,-122 3 0,88 3 0,-4542 1 0,2363-6 0,-8283 3 0,10505 3 0,1 0 0,0 3 0,-72 19 0,90-21 0,1-1 0,-1-1 0,-28 0 0,31-3 0,0 2 0,0 0 0,0 1 0,-29 7 0,43-7 0,0-1 0,0 1 0,0-1 0,0 1 0,0 0 0,0 0 0,0 0 0,0 1 0,1-1 0,-1 1 0,1-1 0,0 1 0,0 0 0,0 0 0,0 0 0,0 0 0,1 0 0,-1 0 0,1 0 0,0 1 0,0-1 0,0 1 0,0-1 0,0 6 0,0 10 0,0 0 0,1 0 0,3 29 0,-1-12 0,-2 65 0,2 45 0,7-106-1365,-3-25-5461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8:04.669"/>
    </inkml:context>
    <inkml:brush xml:id="br0">
      <inkml:brushProperty name="width" value="0.05" units="cm"/>
      <inkml:brushProperty name="height" value="0.05" units="cm"/>
      <inkml:brushProperty name="color" value="#F6630D"/>
    </inkml:brush>
  </inkml:definitions>
  <inkml:trace contextRef="#ctx0" brushRef="#br0">797 102 24575,'-19'1'0,"0"0"0,1 2 0,-1 0 0,1 1 0,-1 1 0,1 0 0,1 1 0,-1 2 0,1-1 0,0 2 0,-23 15 0,8-2 0,1 1 0,1 1 0,0 2 0,2 1 0,-33 42 0,49-53 0,1 1 0,0 1 0,2 0 0,-10 24 0,12-27 0,1-1 0,1 0 0,1 0 0,1 1 0,0-1 0,0 1 0,0 19 0,5 93 0,0-51 0,-2-62 0,1 0 0,0 0 0,1 0 0,3 14 0,-3-22 0,-1 0 0,1-1 0,1 0 0,-1 0 0,1 1 0,0-1 0,0-1 0,0 1 0,1 0 0,0-1 0,-1 0 0,8 6 0,18 16 0,-22-19 0,-1 0 0,2-1 0,-1 0 0,0-1 0,1 1 0,0-2 0,10 5 0,34 9 0,1-2 0,82 13 0,-38-9 0,186 26 0,-143-27 0,-20-7 0,234-7 0,-190-7 0,3420 2 0,-3577 0 0,1-1 0,-1 0 0,0 0 0,0-1 0,0 0 0,0 0 0,0-1 0,0 0 0,-1 0 0,11-7 0,6-6 0,32-27 0,-21 15 0,-24 20 0,0-1 0,-1 0 0,0 0 0,-1 0 0,0-1 0,-1-1 0,0 1 0,0-1 0,-1 0 0,0-1 0,-1 0 0,-1 1 0,4-15 0,-2-2 0,-1-1 0,-1 1 0,-2-1 0,-2-49 0,0 62 0,0 0 0,-2 0 0,0 0 0,-7-27 0,7 37 0,0 1 0,-1-1 0,0 0 0,0 1 0,0-1 0,-1 1 0,0 0 0,0 0 0,0 0 0,0 1 0,-1-1 0,0 1 0,1 0 0,-2 1 0,-4-4 0,-32-15 0,-1 3 0,-1 1 0,-60-16 0,-35-14 0,35 9 0,-203-46 0,-118 8 0,235 45 0,-52-11 0,-365-62 0,386 77 0,147 22 0,-132 5 0,90 3 0,106-2 0,-466 15 0,377-7 0,-113 14 0,111-7 0,-141 2 0,-106-18 0,136-1 0,-772 2 0,975 0-227,0 0-1,1 1 1,-1 1-1,0-1 1,-11 5-1,5-1-6598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08:44.904"/>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38:07.594"/>
    </inkml:context>
    <inkml:brush xml:id="br0">
      <inkml:brushProperty name="width" value="0.05" units="cm"/>
      <inkml:brushProperty name="height" value="0.05" units="cm"/>
      <inkml:brushProperty name="color" value="#F6630D"/>
    </inkml:brush>
  </inkml:definitions>
  <inkml:trace contextRef="#ctx0" brushRef="#br0">1656 126 24575,'-3'-1'0,"0"0"0,0 0 0,0 0 0,0-1 0,0 1 0,0-1 0,0 1 0,0-1 0,-4-4 0,-10-5 0,5 6 0,0 0 0,0 1 0,-1 1 0,1 0 0,-1 1 0,-20-1 0,-83 4 0,53 1 0,-738-1 0,791-1 0,-1 1 0,1 0 0,0 1 0,0 0 0,0 1 0,0 0 0,0 1 0,0 0 0,1 0 0,0 1 0,0 0 0,0 1 0,0 0 0,1 0 0,-15 15 0,-3 7 0,1 2 0,1 0 0,-19 34 0,0-2 0,-6 0 0,33-44 0,2 0 0,-1 1 0,2 0 0,1 1 0,0 0 0,-15 41 0,18-30 0,2 1 0,1 0 0,1 0 0,2 1 0,2-1 0,0 1 0,5 34 0,-3-60 0,1-1 0,-1 1 0,1-1 0,1 1 0,-1-1 0,1 0 0,0 0 0,0 0 0,1 0 0,-1-1 0,1 1 0,5 4 0,9 9 0,37 31 0,-12-13 0,-29-26 0,0-1 0,1-1 0,1 0 0,-1-1 0,1 0 0,1-2 0,27 8 0,-4 0 0,-11-3 0,1 1 0,0-1 0,1-2 0,59 11 0,255 33 0,73 8 0,463-23-743,2-39 932,-359-1 365,-349 4-554,187-5 0,-338 2 0,-1-2 0,-1 0 0,1-1 0,0-2 0,-1 0 0,0-1 0,0-2 0,-1 0 0,0-1 0,-1-1 0,0-1 0,-1-1 0,19-16 0,-20 13 0,10-8 0,-1-2 0,37-44 0,-56 59 0,-1 0 0,0 0 0,-1 0 0,0-1 0,-1 0 0,0 0 0,-1 0 0,0 0 0,-1-1 0,-1 0 0,2-15 0,0-44 0,-10-131 0,5 195 0,0 0 0,-1 0 0,0 0 0,-1 0 0,1 1 0,-2-1 0,1 1 0,-1 0 0,0-1 0,-8-10 0,-5-3 0,-37-35 0,20 23 0,21 21 0,0 1 0,-30-19 0,8 6 0,-51-36 0,-2 3 0,-181-85 0,209 113 0,37 17 0,0 1 0,-1 0 0,-1 2 0,0 1 0,0 1 0,-28-4 0,-104-10 0,56 7 0,-106-1 0,-984 14 0,534 3 0,-526-2-1365,1162 0-5461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1:39.691"/>
    </inkml:context>
    <inkml:brush xml:id="br0">
      <inkml:brushProperty name="width" value="0.05" units="cm"/>
      <inkml:brushProperty name="height" value="0.05" units="cm"/>
    </inkml:brush>
  </inkml:definitions>
  <inkml:trace contextRef="#ctx0" brushRef="#br0">0 298 24575,'0'-3'0,"0"0"0,0 0 0,0 1 0,1-1 0,-1 0 0,1 0 0,-1 0 0,1 0 0,0 0 0,0 0 0,0 1 0,1-1 0,-1 0 0,0 1 0,1-1 0,2-2 0,0 1 0,0 1 0,1 0 0,-1 0 0,1 1 0,-1-1 0,1 1 0,0 0 0,8-2 0,81-23 0,179-27 0,-146 33 0,334-59 0,-386 68 0,-14 1 0,109-5 0,1220 16 0,-627 1 0,883-1 0,-1526 6 0,-1 5 0,198 44 0,-90-20 0,-54-11 0,-107-16 0,103 1 0,-71-7 0,-40 4 0,100 22 0,-95-14 0,71 5 0,434-11 0,-348-11 0,7027 1 0,-3658 4 0,-3272-2-1365,-292 0-5461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1:41.320"/>
    </inkml:context>
    <inkml:brush xml:id="br0">
      <inkml:brushProperty name="width" value="0.05" units="cm"/>
      <inkml:brushProperty name="height" value="0.05" units="cm"/>
    </inkml:brush>
  </inkml:definitions>
  <inkml:trace contextRef="#ctx0" brushRef="#br0">0 641 24575,'0'-1'0,"1"0"0,-1 0 0,1 0 0,-1 1 0,0-1 0,1 0 0,0 0 0,-1 1 0,1-1 0,-1 1 0,1-1 0,0 0 0,-1 1 0,1-1 0,0 1 0,0-1 0,-1 1 0,1 0 0,0-1 0,0 1 0,0 0 0,-1 0 0,1-1 0,0 1 0,1 0 0,27-5 0,-26 5 0,94-8 0,125 8 0,-103 2 0,2953-1-2759,-1705-2 5518,-1297-2-2759,-1-2 0,0-4 0,101-26 0,107-7 0,60 36 0,-196 8 0,546-2 0,-638-3 0,0-2 0,-1-2 0,55-15 0,-48 9 0,98-10 0,-139 22 0,-1 1 0,-1-1 0,1 0 0,-1-1 0,19-6 0,-28 8 0,0-1 0,-1-1 0,1 1 0,0 0 0,-1-1 0,1 1 0,-1-1 0,1 0 0,-1 0 0,0 0 0,0 0 0,0 0 0,0 0 0,0-1 0,0 1 0,-1-1 0,1 1 0,-1-1 0,0 0 0,1 1 0,-1-1 0,-1 0 0,1 0 0,1-4 0,-1-13 0,-1-1 0,0 1 0,-1-1 0,-1 1 0,-6-23 0,-2-36 0,6-49-1365,4 104-5461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0:44.643"/>
    </inkml:context>
    <inkml:brush xml:id="br0">
      <inkml:brushProperty name="width" value="0.05" units="cm"/>
      <inkml:brushProperty name="height" value="0.05" units="cm"/>
      <inkml:brushProperty name="color" value="#0B868D"/>
      <inkml:brushProperty name="inkEffects" value="ocean"/>
      <inkml:brushProperty name="anchorX" value="-29663.61523"/>
      <inkml:brushProperty name="anchorY" value="-6911.38281"/>
      <inkml:brushProperty name="scaleFactor" value="0.5"/>
    </inkml:brush>
  </inkml:definitions>
  <inkml:trace contextRef="#ctx0" brushRef="#br0">0 1 24575,'0'0'0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0:59.365"/>
    </inkml:context>
    <inkml:brush xml:id="br0">
      <inkml:brushProperty name="width" value="0.05" units="cm"/>
      <inkml:brushProperty name="height" value="0.05" units="cm"/>
    </inkml:brush>
  </inkml:definitions>
  <inkml:trace contextRef="#ctx0" brushRef="#br0">0 39 24575,'71'-15'0,"597"-9"0,7414 27 0,-4126-5 0,3534 2-1365,-7474 0-5461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1:03.276"/>
    </inkml:context>
    <inkml:brush xml:id="br0">
      <inkml:brushProperty name="width" value="0.05" units="cm"/>
      <inkml:brushProperty name="height" value="0.05" units="cm"/>
    </inkml:brush>
  </inkml:definitions>
  <inkml:trace contextRef="#ctx0" brushRef="#br0">593 632 24575,'344'25'0,"-216"-12"0,-122-13 0,641 41 0,1648-43 0,-2290 2 0,-1 0 0,0 0 0,0-1 0,1 1 0,-1-1 0,0 0 0,0 0 0,0-1 0,0 1 0,0-1 0,0 0 0,0 0 0,-1 0 0,1-1 0,-1 1 0,4-4 0,-3 2 0,0 0 0,-1-1 0,1 0 0,-1 0 0,0 0 0,0 0 0,-1 0 0,1-1 0,-1 1 0,2-9 0,0-11 0,0 0 0,-2 0 0,-1-1 0,-2-36 0,0 35 0,2-101 0,-4-77 0,3 202 0,-1-1 0,1 1 0,-1-1 0,0 1 0,0 0 0,0-1 0,-1 1 0,1 0 0,-1 0 0,0 0 0,1 0 0,-1 0 0,-1 0 0,1 1 0,0-1 0,-1 0 0,1 1 0,-1 0 0,0 0 0,0 0 0,1 0 0,-2 0 0,1 1 0,0-1 0,0 1 0,0 0 0,-1 0 0,1 0 0,-7-1 0,-9-1 0,0 1 0,0 1 0,-1 1 0,-25 2 0,8 0 0,-905 0 0,481-3 0,263-9 0,13 0 0,-1106 9 0,625 3 0,659-2 0,-1 0 0,0 1 0,1 0 0,-1 0 0,1 1 0,-15 5 0,19-6 0,1 0 0,-1 1 0,0-1 0,0 1 0,1-1 0,-1 1 0,1 0 0,0 0 0,-1 0 0,1 0 0,0 1 0,0-1 0,1 0 0,-1 1 0,0-1 0,1 1 0,-1 0 0,1 0 0,0 0 0,-1 3 0,-13 51 0,8-34 0,1 0 0,1 0 0,1 1 0,-1 34 0,6 0 0,14 98 0,-11-99 0,-4-44 0,1 0 0,0 0 0,1 0 0,4 14 0,-5-23 0,1 0 0,-1 1 0,1-1 0,0 0 0,1-1 0,-1 1 0,1 0 0,-1-1 0,1 1 0,0-1 0,1 0 0,-1 0 0,0 0 0,1 0 0,-1-1 0,6 3 0,9 3 0,1-1 0,-1 0 0,2-2 0,-1 0 0,1-1 0,31 1 0,-10 1 0,108 8 0,266-8 0,-229-8 0,-165 2 0,-9-1 0,1 1 0,0 0 0,-1 0 0,1 2 0,-1 0 0,1 0 0,-1 1 0,0 0 0,19 9 0,-23-9 0,0 0 0,0-1 0,0 1 0,1-2 0,-1 1 0,1-1 0,-1 0 0,10-1 0,-8 0 0,-1 0 0,1 1 0,-1 1 0,1-1 0,16 6 0,31 14-1365,-40-17-5461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1:16.541"/>
    </inkml:context>
    <inkml:brush xml:id="br0">
      <inkml:brushProperty name="width" value="0.05" units="cm"/>
      <inkml:brushProperty name="height" value="0.05" units="cm"/>
    </inkml:brush>
  </inkml:definitions>
  <inkml:trace contextRef="#ctx0" brushRef="#br0">0 1 24575,'1470'0'0,"-1428"2"0,0 3 0,58 12 0,-29-3 0,84 15 0,-79-12 0,0-4 0,132 6 0,16 0 0,-8-1 0,966-17 0,-544-3 0,-552 2 0,-7-2 0,0 3 0,1 4 0,103 19 0,-118-11 0,1-3 0,83 1 0,136-12 0,-107-2 0,1224 3 0,-1337 3 0,78 13 0,-81-7 0,98 2 0,1373-14 0,-801 5 0,5542-2-1365,-6258 0-5461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1:19.848"/>
    </inkml:context>
    <inkml:brush xml:id="br0">
      <inkml:brushProperty name="width" value="0.05" units="cm"/>
      <inkml:brushProperty name="height" value="0.05" units="cm"/>
    </inkml:brush>
  </inkml:definitions>
  <inkml:trace contextRef="#ctx0" brushRef="#br0">1 534 24575,'316'19'0,"-182"-8"0,455-1 0,-216-11 0,-26 33 0,-2 28 0,-194-33 0,-76-13 0,0-4 0,105 1 0,3458-15 0,-1957 6 0,3058-2 0,-4726 0 0,0-1 0,0 0 0,0 0 0,15-5 0,-25 5 0,0 1 0,0-1 0,-1 0 0,1 0 0,0 0 0,-1 0 0,1-1 0,-1 1 0,1-1 0,-1 1 0,0-1 0,1 0 0,-1 0 0,0 0 0,0 0 0,0 0 0,-1-1 0,1 1 0,0-1 0,-1 1 0,0-1 0,1 1 0,-1-1 0,1-4 0,-1-9 0,-1 1 0,0 0 0,-1 0 0,-1-1 0,0 1 0,-1 0 0,-9-25 0,6 18 0,0 0 0,-3-37 0,-17-117 0,18 136 0,-12-28 0,15 56 0,0-1 0,2 0 0,-1 0 0,2 0 0,-3-20 0,5 14-1365,0 3-5461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1:48.699"/>
    </inkml:context>
    <inkml:brush xml:id="br0">
      <inkml:brushProperty name="width" value="0.05" units="cm"/>
      <inkml:brushProperty name="height" value="0.05" units="cm"/>
      <inkml:brushProperty name="color" value="#66CC00"/>
    </inkml:brush>
  </inkml:definitions>
  <inkml:trace contextRef="#ctx0" brushRef="#br0">1 0 24575,'7038'0'0,"-6897"10"0,-3 0 0,1024-11-1365,-1145 1-5461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1:50.515"/>
    </inkml:context>
    <inkml:brush xml:id="br0">
      <inkml:brushProperty name="width" value="0.05" units="cm"/>
      <inkml:brushProperty name="height" value="0.05" units="cm"/>
      <inkml:brushProperty name="color" value="#66CC00"/>
    </inkml:brush>
  </inkml:definitions>
  <inkml:trace contextRef="#ctx0" brushRef="#br0">0 0 24575,'1'1'0,"-1"0"0,1 0 0,-1 0 0,1 0 0,-1 0 0,1 0 0,-1 0 0,1-1 0,0 1 0,0 0 0,-1-1 0,1 1 0,0 0 0,0-1 0,0 1 0,0-1 0,-1 1 0,1-1 0,0 1 0,0-1 0,0 0 0,0 0 0,0 1 0,0-1 0,0 0 0,0 0 0,2 0 0,35 3 0,-33-3 0,500 3 0,-256-6 0,6545 3-1365,-6775 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09:54.680"/>
    </inkml:context>
    <inkml:brush xml:id="br0">
      <inkml:brushProperty name="width" value="0.05" units="cm"/>
      <inkml:brushProperty name="height" value="0.05" units="cm"/>
    </inkml:brush>
  </inkml:definitions>
  <inkml:trace contextRef="#ctx0" brushRef="#br0">0 2 24575,'44'0'0,"-12"-1"0,-1 1 0,0 2 0,51 9 0,-46-6 0,0-1 0,0-1 0,0-2 0,37-4 0,11 0 0,1935 3 0,-1993 1 0,41 8 0,12 1 0,50-1 0,50 2 0,3505-14 0,-1901 5 0,9650-2-1365,-11417 0-5461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1:51.906"/>
    </inkml:context>
    <inkml:brush xml:id="br0">
      <inkml:brushProperty name="width" value="0.05" units="cm"/>
      <inkml:brushProperty name="height" value="0.05" units="cm"/>
      <inkml:brushProperty name="color" value="#66CC00"/>
    </inkml:brush>
  </inkml:definitions>
  <inkml:trace contextRef="#ctx0" brushRef="#br0">1 0 24575,'6026'0'0,"-5765"10"0,3 0 0,-73 1 0,-164-8 0,37 2-85,-21-3-342,0 3 1,68 15-1,-95-16-6399</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1:53.739"/>
    </inkml:context>
    <inkml:brush xml:id="br0">
      <inkml:brushProperty name="width" value="0.05" units="cm"/>
      <inkml:brushProperty name="height" value="0.05" units="cm"/>
      <inkml:brushProperty name="color" value="#66CC00"/>
    </inkml:brush>
  </inkml:definitions>
  <inkml:trace contextRef="#ctx0" brushRef="#br0">0 21 24575,'0'0'0,"1"-1"0,-1 0 0,0 0 0,1 0 0,-1 1 0,1-1 0,-1 0 0,1 1 0,0-1 0,-1 1 0,1-1 0,-1 0 0,1 1 0,0-1 0,0 1 0,-1 0 0,1-1 0,0 1 0,0-1 0,-1 1 0,1 0 0,0 0 0,0 0 0,0-1 0,0 1 0,1 0 0,28-3 0,-26 2 0,344-3 0,-186 6 0,65-3 0,247 3 0,-241 17 0,53 0 0,-115-19 0,513 21 0,-20-3 0,-433-20 0,5292 2 0,-5260 11 0,-6-1 0,165 27 0,-384-32 0,80 5 0,161-7 0,-17-2 0,-141 8 0,56 2 0,81-12-1365,-241 1-5461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3:05.957"/>
    </inkml:context>
    <inkml:brush xml:id="br0">
      <inkml:brushProperty name="width" value="0.05" units="cm"/>
      <inkml:brushProperty name="height" value="0.05" units="cm"/>
    </inkml:brush>
  </inkml:definitions>
  <inkml:trace contextRef="#ctx0" brushRef="#br0">0 0 24575,'5'1'0,"0"0"0,1 0 0,-1 0 0,0 0 0,9 4 0,18 5 0,39-3 0,1-3 0,72-6 0,-36-1 0,2309 2 0,-1282 2 0,-1089 2 0,1 2 0,-1 2 0,0 2 0,62 20 0,-106-28 0,51 10 0,1-1 0,72 2 0,-11 0 0,-53-4 0,103 13 0,171 1 0,-264-19 0,136 25 0,-91-10 0,107 24 0,-125-22 0,130 12 0,369-26 0,-326-9 0,-263 3 0,727 15 0,190-3 0,-571-15 0,8011 3-1365,-8343 0-5461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3:15.935"/>
    </inkml:context>
    <inkml:brush xml:id="br0">
      <inkml:brushProperty name="width" value="0.05" units="cm"/>
      <inkml:brushProperty name="height" value="0.05" units="cm"/>
    </inkml:brush>
  </inkml:definitions>
  <inkml:trace contextRef="#ctx0" brushRef="#br0">0 266 24575,'2'0'0,"-1"1"0,0-1 0,1 1 0,-1 0 0,0-1 0,1 1 0,-1 0 0,0 0 0,0 0 0,0 0 0,0 0 0,0 0 0,0 0 0,0 0 0,2 3 0,14 23 0,-13-22 0,13 27 0,-2 1 0,0 0 0,15 58 0,7 16 0,208 461 0,-208-462 0,-27-72 0,1-1 0,22 44 0,-33-76 0,1 0 0,-1-1 0,0 1 0,0 0 0,1-1 0,-1 1 0,0-1 0,1 1 0,-1-1 0,0 1 0,1-1 0,-1 1 0,1-1 0,-1 1 0,1-1 0,-1 0 0,1 1 0,-1-1 0,1 0 0,0 1 0,-1-1 0,1 0 0,-1 0 0,2 1 0,5-13 0,-2-28 0,-5 38 0,2-453 0,-5 225 0,3-412 0,0 638 0,0 0 0,0 1 0,1-1 0,-1 0 0,1 1 0,0-1 0,0 0 0,0 1 0,0-1 0,2-4 0,-2 7 0,0 0 0,0 0 0,0 0 0,0 0 0,0 0 0,1 0 0,-1 0 0,0 0 0,0 1 0,1-1 0,-1 0 0,0 1 0,1-1 0,-1 1 0,0-1 0,1 1 0,-1 0 0,1 0 0,-1 0 0,1-1 0,-1 1 0,1 0 0,-1 1 0,0-1 0,1 0 0,-1 0 0,1 1 0,-1-1 0,2 1 0,9 3 0,1 1 0,-1 0 0,-1 0 0,1 1 0,11 9 0,56 41 0,-68-47 0,42 33 0,-2 1 0,-2 3 0,-2 3 0,-2 1 0,-2 2 0,-3 1 0,42 74 0,-60-89-341,-1 0 0,-2 2-1,23 65 1,-36-83-6485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3:16.326"/>
    </inkml:context>
    <inkml:brush xml:id="br0">
      <inkml:brushProperty name="width" value="0.05" units="cm"/>
      <inkml:brushProperty name="height" value="0.05" units="cm"/>
    </inkml:brush>
  </inkml:definitions>
  <inkml:trace contextRef="#ctx0" brushRef="#br0">0 44 24575,'87'0'0,"-10"2"0,-1-3 0,98-16 0,-169 17-136,0-1-1,0 0 1,0-1-1,0 1 1,0-1-1,-1 0 1,1 0-1,-1 0 0,6-4 1,-1-2-6690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3:17.253"/>
    </inkml:context>
    <inkml:brush xml:id="br0">
      <inkml:brushProperty name="width" value="0.05" units="cm"/>
      <inkml:brushProperty name="height" value="0.05" units="cm"/>
    </inkml:brush>
  </inkml:definitions>
  <inkml:trace contextRef="#ctx0" brushRef="#br0">3 788 24575,'-2'192'0,"4"207"0,0-373 0,1 1 0,2-1 0,0 0 0,2 0 0,10 27 0,2-6 0,43 76 0,-60-120 0,-1 0 0,1 0 0,-1 0 0,1-1 0,0 1 0,0-1 0,0 1 0,1-1 0,-1 0 0,1 0 0,-1 0 0,1 0 0,0 0 0,-1 0 0,1-1 0,0 0 0,0 1 0,0-1 0,6 1 0,-5-2 0,1 0 0,0 0 0,-1 0 0,1-1 0,-1 0 0,1 0 0,0 0 0,-1-1 0,0 1 0,1-1 0,-1 0 0,0-1 0,4-2 0,6-4 0,-1-1 0,0 0 0,-1 0 0,0-2 0,-1 0 0,0 0 0,-1 0 0,0-2 0,15-26 0,-11 12 0,0 0 0,-2-1 0,-1-1 0,8-37 0,-13 35 0,-1 0 0,-2 0 0,-1-37 0,1-14 0,-3 82 0,0 0 0,0-1 0,0 1 0,0 0 0,0 0 0,1 0 0,-1 0 0,0-1 0,0 1 0,1 0 0,-1 0 0,1 0 0,-1 0 0,1 0 0,-1 0 0,1 0 0,0 0 0,0 0 0,-1 0 0,1 0 0,0 1 0,0-1 0,0 0 0,0 0 0,0 1 0,0-1 0,1 0 0,0 1 0,0 0 0,0-1 0,0 1 0,0 1 0,0-1 0,0 0 0,0 0 0,0 1 0,0-1 0,0 1 0,0 0 0,0-1 0,0 1 0,2 2 0,7 3 0,-1 0 0,-1 1 0,1 1 0,10 10 0,48 61 0,-48-54 0,0-1 0,26 23 0,-28-32 0,0 0 0,1-1 0,1-1 0,0-1 0,0-1 0,31 12 0,-46-21 0,0-1 0,0 1 0,0-1 0,1 0 0,-1-1 0,0 1 0,0-1 0,0 0 0,1 0 0,-1-1 0,0 1 0,0-1 0,0-1 0,0 1 0,0-1 0,7-2 0,-5 0 0,-1 0 0,1 0 0,-1-1 0,0 1 0,0-1 0,-1-1 0,1 1 0,-1-1 0,0 0 0,5-8 0,-2-1 0,0 0 0,0 0 0,-1 0 0,-1-1 0,-1 0 0,0 0 0,-1-1 0,-1 1 0,2-27 0,-4 0 0,-2-1 0,-2 1 0,-15-79 0,1 50 0,-39-101 0,-176-481 0,213 590-1365,15 42-5461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3:18.160"/>
    </inkml:context>
    <inkml:brush xml:id="br0">
      <inkml:brushProperty name="width" value="0.05" units="cm"/>
      <inkml:brushProperty name="height" value="0.05" units="cm"/>
    </inkml:brush>
  </inkml:definitions>
  <inkml:trace contextRef="#ctx0" brushRef="#br0">232 43 24575,'0'-2'0,"0"1"0,0-1 0,0 1 0,-1 0 0,1-1 0,0 1 0,-1 0 0,1-1 0,-1 1 0,0 0 0,1 0 0,-1-1 0,0 1 0,0 0 0,1 0 0,-1 0 0,0 0 0,0 0 0,0 0 0,-1 0 0,1 0 0,-1 0 0,-2-1 0,1 0 0,-1 0 0,0 1 0,0-1 0,0 1 0,0 0 0,-7 0 0,2 0 0,0 0 0,-1 1 0,1 0 0,0 1 0,0 0 0,-14 3 0,17-1 0,1-1 0,-1 1 0,1 0 0,0 0 0,1 0 0,-1 1 0,0-1 0,1 1 0,0 1 0,0-1 0,0 0 0,0 1 0,1 0 0,0 0 0,0 0 0,0 0 0,0 0 0,1 1 0,0-1 0,0 1 0,-1 7 0,-2 8 0,1 0 0,1 0 0,1 1 0,2 31 0,0 8 0,2 58 0,-1-116 0,-1-1 0,0 1 0,0-1 0,1 1 0,0-1 0,-1 1 0,1-1 0,0 0 0,0 1 0,0-1 0,0 0 0,1 0 0,-1 0 0,1 0 0,-1 0 0,1 0 0,0 0 0,-1-1 0,1 1 0,0 0 0,0-1 0,0 1 0,1-1 0,-1 0 0,0 0 0,0 0 0,1 0 0,4 1 0,5 0 0,0-1 0,0 0 0,0 0 0,0-2 0,14-1 0,-16 1 0,0 0 0,0 1 0,0 0 0,0 1 0,17 3 0,-18-1 0,-1 1 0,1 0 0,0 1 0,-1 0 0,0 0 0,0 1 0,-1 0 0,0 1 0,0-1 0,8 10 0,8 13 0,26 40 0,-35-48 0,7 10 0,0 1 0,29 66 0,-44-77 0,-2 0 0,0 0 0,-1 1 0,-1-1 0,-1 0 0,-1 1 0,-4 26 0,2 19 0,3-54 0,-1 1 0,-1-1 0,0 0 0,-1 1 0,0-1 0,-1 0 0,0 0 0,-1 0 0,-1-1 0,0 1 0,-1-1 0,0 0 0,0-1 0,-1 0 0,-16 19 0,-12 16 0,22-29 0,0 0 0,-18 17 0,28-32-124,0 1 0,-1-1 0,1 1 0,-1-1 0,1 0 0,-1-1-1,0 1 1,0 0 0,0-1 0,-5 1 0,-6 1-6702</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3:32.087"/>
    </inkml:context>
    <inkml:brush xml:id="br0">
      <inkml:brushProperty name="width" value="0.05" units="cm"/>
      <inkml:brushProperty name="height" value="0.05" units="cm"/>
    </inkml:brush>
  </inkml:definitions>
  <inkml:trace contextRef="#ctx0" brushRef="#br0">3381 193 24575,'-201'-2'0,"-215"4"0,107 36 0,210-21 0,-141 6 0,51-24 0,-90 4 0,212 1 0,-1 3 0,-72 18 0,-155 39 0,262-56 0,0 1 0,-59 25 0,-59 38 0,98-45 0,-14 9 0,3 3 0,1 2 0,2 4 0,2 1 0,-59 62 0,98-88 0,1 1 0,1 1 0,1 0 0,1 1 0,0 1 0,2 1 0,1 0 0,2 1 0,0 0 0,-7 29 0,-14 58 0,4 1 0,-20 206 0,46 52 0,3-354 0,0-1 0,2 1 0,0-1 0,1 0 0,10 27 0,-12-38 0,1 0 0,0 0 0,0 0 0,0-1 0,0 1 0,1-1 0,0 0 0,0 0 0,1 0 0,-1 0 0,1-1 0,0 0 0,0 0 0,1 0 0,-1-1 0,1 0 0,-1 0 0,10 4 0,108 26 0,2-5 0,252 23 0,250-41 0,-370-12 0,-155 2 0,251-5 0,-248-1 0,141-27 0,-80 0 0,269-47 0,-307 63 0,186-2 0,791 21 0,-1044-4 0,0-2 0,-1-4 0,0-2 0,-1-2 0,0-3 0,105-43 0,-150 53 0,-1-2 0,0 0 0,0 0 0,0-1 0,-1-1 0,16-14 0,-21 16 0,0-1 0,0 0 0,-1 0 0,0 0 0,-1-1 0,1 0 0,-2 0 0,1-1 0,-1 1 0,3-12 0,22-98 0,15-128 0,-36 201 0,1-40 0,-4 0 0,-6-88 0,0 65 0,-1 66 0,-1 1 0,-3 0 0,-1 0 0,-22-70 0,1 29 0,-50-100 0,62 149 0,-3 1 0,0 1 0,-34-41 0,37 53 0,-1 1 0,-1 0 0,-1 2 0,0 0 0,-42-26 0,41 32 0,0 0 0,-1 2 0,0 1 0,0 0 0,-26-5 0,-112-13 0,-22-2 0,-48-6 0,96 22 0,-470-24 0,144 37-1365,439-1-5461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3:34.735"/>
    </inkml:context>
    <inkml:brush xml:id="br0">
      <inkml:brushProperty name="width" value="0.05" units="cm"/>
      <inkml:brushProperty name="height" value="0.05" units="cm"/>
    </inkml:brush>
  </inkml:definitions>
  <inkml:trace contextRef="#ctx0" brushRef="#br0">3272 479 24575,'-35'1'0,"12"0"0,0-1 0,0-1 0,0-1 0,-1-1 0,2-1 0,-36-10 0,32 5 0,0 1 0,-1 1 0,-41-5 0,55 9 0,0 0 0,1-1 0,-1 0 0,1-1 0,0 0 0,1-1 0,-1-1 0,-13-9 0,13 8 0,-8-3 0,-1 1 0,-26-9 0,24 10 0,-41-21 0,19 7 0,-1 1 0,-1 3 0,-68-19 0,-2 0 0,73 23 0,-1 1 0,-1 3 0,0 2 0,-59-5 0,-150-23 0,165 21 0,-167-9 0,227 25 0,-197 6 0,196-3 0,-1 2 0,1 1 0,0 1 0,0 2 0,-32 13 0,34-9 0,-19 6 0,1 3 0,-64 39 0,81-41 0,-19 14 0,-63 30 0,100-57 0,-1 1 0,1 1 0,1 0 0,-16 15 0,13-11 0,-30 21 0,23-18 0,0 2 0,0 0 0,2 1 0,1 1 0,0 1 0,1 0 0,-19 34 0,-19 25 0,46-64 0,-1 0 0,2 1 0,0 0 0,-8 28 0,12-26 0,0 1 0,2 0 0,0 0 0,1 0 0,1 0 0,3 24 0,-1 16 0,-2-27 0,-1-12 0,2-1 0,3 29 0,-3-43 0,0 1 0,1-1 0,0 0 0,0 1 0,1-1 0,-1 0 0,1 0 0,1-1 0,-1 1 0,1-1 0,6 8 0,4 1 0,-1 0 0,2-1 0,-1-1 0,2 0 0,0-1 0,0-1 0,1-1 0,0 0 0,0-1 0,1-1 0,0 0 0,37 7 0,37 2 0,177 9 0,97-25 0,-157-3 0,1988 3 0,-2069 4 0,186 28 0,-179-18 0,227-6 0,-304-8 0,-51 0 0,0-1 0,-1 0 0,1 0 0,0-1 0,-1 0 0,1 0 0,-1 0 0,0-1 0,1 0 0,7-5 0,6-5 0,30-28 0,14-8 0,-53 42 0,-1 0 0,0-1 0,-1 1 0,0-2 0,0 0 0,-1 0 0,0 0 0,-1-1 0,10-16 0,-9 11 0,0-1 0,-2 0 0,0 0 0,0 0 0,-2-1 0,4-20 0,40-205 0,-43 212 0,-1 0 0,-2 0 0,0 0 0,-6-50 0,3 75 0,0 0 0,-1 0 0,1 0 0,-1 0 0,0 1 0,0-1 0,-1 1 0,1 0 0,-1-1 0,0 1 0,0 0 0,0 1 0,-1-1 0,1 0 0,-1 1 0,0 0 0,-8-5 0,-8-5 0,0 2 0,-37-15 0,30 14 0,-23-8 0,0 1 0,-86-19 0,-109-3 0,191 35 0,-151-24 0,157 24 0,-1 1 0,1 3 0,-68 4 0,18 1 0,-880-3-1365,962 0-5461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3:40.258"/>
    </inkml:context>
    <inkml:brush xml:id="br0">
      <inkml:brushProperty name="width" value="0.05" units="cm"/>
      <inkml:brushProperty name="height" value="0.05" units="cm"/>
      <inkml:brushProperty name="color" value="#66CC00"/>
    </inkml:brush>
  </inkml:definitions>
  <inkml:trace contextRef="#ctx0" brushRef="#br0">3405 38 24575,'-8'-1'0,"0"0"0,-1 0 0,1-1 0,-8-3 0,-30-4 0,-303 6 0,177 6 0,-183-5 0,-390 4 0,621 2 0,1 5 0,-198 40 0,160-15 0,47-12 0,-151 51 0,223-59 0,3-1 0,-75 37 0,62-25 0,41-21 0,-1 1 0,1 0 0,1 1 0,-1 0 0,1 1 0,0 0 0,1 1 0,0 0 0,0 0 0,0 0 0,-7 11 0,7-2 0,0-1 0,1 1 0,1 1 0,-9 29 0,-1 6 0,-30 96 0,15-40 0,27-89 0,0 0 0,2 0 0,0 1 0,0 20 0,3-23 0,-2 0 0,0 0 0,-1 0 0,0 0 0,-9 22 0,7-25 0,1 0 0,1 0 0,0 0 0,0 0 0,2 1 0,0 26 0,2-13 0,2-1 0,10 50 0,-6-58 0,1-1 0,0 0 0,2 0 0,0-1 0,1 0 0,1-1 0,15 18 0,-3-3 0,-13-19 0,1 0 0,0-2 0,1 1 0,0-1 0,1-1 0,24 13 0,12 11 0,-31-21 0,1 0 0,0-1 0,1-1 0,0-1 0,1-1 0,0-1 0,0-1 0,1-1 0,35 5 0,460 89 0,-500-96 0,26 6 0,-16-3 0,1-1 0,-1-1 0,40 1 0,-27-3 0,1 2 0,-1 1 0,77 24 0,-29-7 0,18-4 0,0-4 0,118 1 0,-193-15 0,166 14 0,155 4 0,840-21 0,-648 3 0,-503-2 0,1-2 0,-1-1 0,-1-3 0,1-1 0,-1-3 0,47-17 0,-61 18 0,-1 0 0,0-2 0,48-30 0,-19 8 0,-37 24 0,-1-1 0,0-1 0,0 0 0,-1-1 0,27-29 0,-39 37 0,-1 0 0,0 0 0,0-1 0,-1 0 0,1 1 0,-1-1 0,0 0 0,-1 0 0,0 0 0,0 0 0,1-8 0,-1-10 0,-3-39 0,-1 22 0,3-51 0,-7-104 0,4 168 0,-1 1 0,-2 0 0,0 0 0,-2 0 0,-12-28 0,-5 4 0,-2 2 0,-2 1 0,-2 1 0,-3 2 0,-1 1 0,-50-49 0,47 59 0,-2 1 0,-1 2 0,-1 2 0,-1 1 0,-75-33 0,36 25 0,-116-32 0,-66-29 0,232 83 0,-261-113 0,238 106 0,-2 3 0,0 3 0,-82-12 0,-132-18 0,187 25 57,-38-6-1479,105 24-5404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13:48.943"/>
    </inkml:context>
    <inkml:brush xml:id="br0">
      <inkml:brushProperty name="width" value="0.05" units="cm"/>
      <inkml:brushProperty name="height" value="0.05" units="cm"/>
      <inkml:brushProperty name="color" value="#33CCFF"/>
    </inkml:brush>
  </inkml:definitions>
  <inkml:trace contextRef="#ctx0" brushRef="#br0">0 21 24575,'16960'0'0,"-16928"-1"0,37-7 0,16-1 0,476 6 0,-287 5 0,1894-2-1365,-2152 0-5461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5:30.825"/>
    </inkml:context>
    <inkml:brush xml:id="br0">
      <inkml:brushProperty name="width" value="0.05" units="cm"/>
      <inkml:brushProperty name="height" value="0.05" units="cm"/>
      <inkml:brushProperty name="color" value="#66CC00"/>
    </inkml:brush>
  </inkml:definitions>
  <inkml:trace contextRef="#ctx0" brushRef="#br0">0 0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5:33.564"/>
    </inkml:context>
    <inkml:brush xml:id="br0">
      <inkml:brushProperty name="width" value="0.05" units="cm"/>
      <inkml:brushProperty name="height" value="0.05" units="cm"/>
      <inkml:brushProperty name="color" value="#66CC00"/>
    </inkml:brush>
  </inkml:definitions>
  <inkml:trace contextRef="#ctx0" brushRef="#br0">2831 96 24575,'-19'1'0,"1"-1"0,-1-1 0,1-1 0,0-1 0,0 0 0,-33-11 0,33 7 0,0 0 0,0 1 0,-1 2 0,0 0 0,-35-3 0,12 3 0,-60-12 0,61 9 0,-64-5 0,-417 21 0,251 40 0,172-27 0,-13 4 0,1 4 0,2 5 0,1 5 0,2 5 0,-134 78 0,131-62 0,36-21 0,-70 51 0,120-74 0,1 1 0,1 0 0,0 2 0,2 1 0,0 0 0,-30 47 0,41-54 0,0 0 0,1 0 0,1 1 0,0 0 0,1 0 0,0 0 0,2 0 0,0 1 0,0-1 0,2 1 0,0 0 0,1 18 0,0 73 0,3 96 0,0-185 0,-1-1 0,2 0 0,0 0 0,2-1 0,-1 1 0,2-1 0,0 0 0,14 21 0,11 13 0,42 50 0,-66-90 0,5 5 0,1 0 0,1-1 0,0 0 0,1-1 0,0-1 0,1 0 0,29 14 0,139 53 0,-151-66 0,75 26 6,173 36 0,120-4-147,-116-33-181,419 2-1,339-44 323,-865 0 0,240-38 0,-314 23 0,0-3 0,-2-6 0,159-64 0,-219 74-13,-1-3 1,-1-1 0,50-35-1,-72 43 105,0-2-1,-1 0 1,-1-1 0,-1 0-1,0-2 1,-1 0-1,-1 0 1,14-26-1,-17 22-91,-1 0 0,-1-1 0,0 0 0,-2-1 0,-1 0 0,-1 0 0,2-40 0,-3-16 0,-9-84 0,4 134 0,-1 4 0,0 1 0,-2 0 0,0 1 0,-2-1 0,-1 1 0,-1 0 0,-1 1 0,-14-25 0,15 32 0,-2 2 0,0 0 0,-1 0 0,0 0 0,-2 2 0,1-1 0,-1 2 0,-1-1 0,-1 2 0,1 0 0,-2 1 0,-21-12 0,-30-9 0,-1 2 0,-1 3 0,-140-31 0,111 39 0,0 4 0,-144-1 0,-678 15-575,373 3 312,81-3-979,416 0-4869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15:35.115"/>
    </inkml:context>
    <inkml:brush xml:id="br0">
      <inkml:brushProperty name="width" value="0.05" units="cm"/>
      <inkml:brushProperty name="height" value="0.05" units="cm"/>
      <inkml:brushProperty name="color" value="#66CC00"/>
    </inkml:brush>
  </inkml:definitions>
  <inkml:trace contextRef="#ctx0" brushRef="#br0">2395 43 24575,'-3'-1'0,"0"1"0,0-1 0,0 0 0,0-1 0,0 1 0,0 0 0,1-1 0,-1 0 0,-2-2 0,-13-6 0,7 6 0,0 0 0,0 2 0,-1-1 0,1 1 0,-21-1 0,-63 5 0,40-1 0,-36 0 0,1 4 0,-161 28 0,-456 142 0,580-134 0,2 5 0,2 5 0,-169 98 0,244-122 0,-60 39 0,93-56 0,1 1 0,0 1 0,1 0 0,-22 25 0,28-26 0,0 0 0,1 1 0,0-1 0,1 1 0,0 0 0,1 1 0,0-1 0,1 1 0,0 0 0,1 0 0,1 0 0,0 21 0,2 4 0,1 0 0,2 0 0,10 40 0,3-16 0,3-1 0,2-1 0,41 78 0,12 31 0,-44-86 0,39 91 0,-53-137 0,2-1 0,38 55 0,-46-76 0,161 209 0,-141-188 0,2-1 0,1-2 0,73 55 0,-69-66 0,1-1 0,1-2 0,1-2 0,53 16 0,-25-9 0,5-1 0,0-3 0,2-3 0,0-3 0,0-4 0,152 1 0,1023-12 0,-469-1 0,-726 0 0,108-17 0,51-28 0,-32 7 0,-143 30 0,-1-2 0,55-23 0,-50 17 0,1-2 0,0-2 0,42-30 0,37-18 0,-124 70 0,182-101 0,-166 90 0,1 0 0,-2-2 0,1 0 0,-2 0 0,0-2 0,0 1 0,-2-2 0,15-22 0,-7 3 0,-2-2 0,-2 0 0,-1-1 0,-2 0 0,8-41 0,14-106 0,-26 123 0,-3 1 0,-3-1 0,-5-70 0,0 29 0,1 80 0,-1 1 0,-1-1 0,-1 1 0,-1 0 0,-1 1 0,-1-1 0,0 1 0,-2 0 0,-16-27 0,2 8 0,-2 1 0,-2 2 0,-50-54 0,49 63 2,-1 2 0,-1 0 0,-1 2-1,-1 2 1,-1 1 0,-1 1 0,-44-17 0,-263-86-170,331 120 154,-76-24-114,-358-106-1262,-13 37 427,-88 54-1344,380 37-929</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21:33.251"/>
    </inkml:context>
    <inkml:brush xml:id="br0">
      <inkml:brushProperty name="width" value="0.05" units="cm"/>
      <inkml:brushProperty name="height" value="0.05" units="cm"/>
      <inkml:brushProperty name="color" value="#F6630D"/>
    </inkml:brush>
  </inkml:definitions>
  <inkml:trace contextRef="#ctx0" brushRef="#br0">4 8 24575,'0'-3'0,"-3"-2"0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3:33.415"/>
    </inkml:context>
    <inkml:brush xml:id="br0">
      <inkml:brushProperty name="width" value="0.05" units="cm"/>
      <inkml:brushProperty name="height" value="0.05" units="cm"/>
    </inkml:brush>
  </inkml:definitions>
  <inkml:trace contextRef="#ctx0" brushRef="#br0">0 1 24575,'109'-1'0,"212"27"0,-263-16 0,387 50 0,430-53-764,-509-10 739,6771 3 814,-7058 4-789,0 4 0,80 17 0,-69-8 0,97 3 0,372-17 0,-282-5 0,153 2-1365,-408 0-5461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3:35.732"/>
    </inkml:context>
    <inkml:brush xml:id="br0">
      <inkml:brushProperty name="width" value="0.05" units="cm"/>
      <inkml:brushProperty name="height" value="0.05" units="cm"/>
    </inkml:brush>
  </inkml:definitions>
  <inkml:trace contextRef="#ctx0" brushRef="#br0">1 127 24575,'37'-2'0,"-1"-2"0,54-12 0,-35 5 0,334-50 0,3 29 0,530 32 0,-412 2 0,12020-2-1365,-12504 0-5461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3:38.377"/>
    </inkml:context>
    <inkml:brush xml:id="br0">
      <inkml:brushProperty name="width" value="0.05" units="cm"/>
      <inkml:brushProperty name="height" value="0.05" units="cm"/>
    </inkml:brush>
  </inkml:definitions>
  <inkml:trace contextRef="#ctx0" brushRef="#br0">1 1 24575,'6937'0'0,"-6458"38"0,-5 0 0,2117-38 0,-1111-2 0,-1295 0 0,204 5 0,-347 1 0,70 16 0,25 2 0,45 3 0,-34-3 0,231-14 0,-219-11 0,2372 3-1365,-2511 0-5461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7:26.996"/>
    </inkml:context>
    <inkml:brush xml:id="br0">
      <inkml:brushProperty name="width" value="0.05" units="cm"/>
      <inkml:brushProperty name="height" value="0.05" units="cm"/>
    </inkml:brush>
  </inkml:definitions>
  <inkml:trace contextRef="#ctx0" brushRef="#br0">5 1 24575,'-5'0'0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32:17.496"/>
    </inkml:context>
    <inkml:brush xml:id="br0">
      <inkml:brushProperty name="width" value="0.05" units="cm"/>
      <inkml:brushProperty name="height" value="0.05" units="cm"/>
      <inkml:brushProperty name="color" value="#FF0066"/>
    </inkml:brush>
  </inkml:definitions>
  <inkml:trace contextRef="#ctx0" brushRef="#br0">1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37:05.033"/>
    </inkml:context>
    <inkml:brush xml:id="br0">
      <inkml:brushProperty name="width" value="0.05" units="cm"/>
      <inkml:brushProperty name="height" value="0.05" units="cm"/>
      <inkml:brushProperty name="color" value="#F6630D"/>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7T09:28:54.730"/>
    </inkml:context>
    <inkml:brush xml:id="br0">
      <inkml:brushProperty name="width" value="0.05" units="cm"/>
      <inkml:brushProperty name="height" value="0.05" units="cm"/>
    </inkml:brush>
  </inkml:definitions>
  <inkml:trace contextRef="#ctx0" brushRef="#br0">82 293 7312 0 0,'0'-3'18'0'0,"-2"-32"135"0"0,2 34-146 0 0,0 1-1 0 0,0-1 1 0 0,0 1 0 0 0,0-1-1 0 0,0 0 1 0 0,0 1 0 0 0,0-1-1 0 0,0 0 1 0 0,0 1-1 0 0,0-1 1 0 0,0 0 0 0 0,0 1-1 0 0,0-1 1 0 0,-1 0-1 0 0,1 1 1 0 0,0-1 0 0 0,-1 1-1 0 0,1-1 1 0 0,0 1 0 0 0,-1-1-1 0 0,1 1 1 0 0,-1-1-1 0 0,1 1 1 0 0,0-1 0 0 0,-1 1-1 0 0,1-1 1 0 0,-1 1-1 0 0,0 0 1 0 0,1-1 0 0 0,-1 1-1 0 0,1 0 1 0 0,-1-1-1 0 0,0 1 1 0 0,1 0 0 0 0,-1 0-1 0 0,1 0 1 0 0,-1 0 0 0 0,0-1-1 0 0,-1 1 1 0 0,0 2-9 0 0,-1 0 1 0 0,0 0 0 0 0,1 0-1 0 0,-1 0 1 0 0,1 0 0 0 0,-1 1-1 0 0,1-1 1 0 0,0 1 0 0 0,0-1-1 0 0,0 1 1 0 0,1 0 0 0 0,-1 0-1 0 0,0 0 1 0 0,-1 5 0 0 0,-15 47-91 0 0,14-41 68 0 0,1 0 1 0 0,1 0-1 0 0,0 0 0 0 0,1 0 1 0 0,0 15-1 0 0,2-23 22 0 0,-1 0 0 0 0,1 0 0 0 0,1 1-1 0 0,-1-1 1 0 0,1 0 0 0 0,0 0 0 0 0,0 0 0 0 0,1-1 0 0 0,0 1-1 0 0,0 0 1 0 0,0-1 0 0 0,1 0 0 0 0,7 9 0 0 0,34 30 156 0 0,-33-34 6 0 0,-1 0 0 0 0,0 1 0 0 0,-1 1 0 0 0,9 12 0 0 0,-18-23-101 0 0,0 0 0 0 0,0 0 0 0 0,-1 0 0 0 0,1 0 0 0 0,0-1 0 0 0,0 1-1 0 0,0 0 1 0 0,0-1 0 0 0,0 1 0 0 0,0-1 0 0 0,0 1 0 0 0,0-1-1 0 0,0 1 1 0 0,0-1 0 0 0,0 0 0 0 0,1 1 0 0 0,-1-1 0 0 0,0 0 0 0 0,0 0-1 0 0,0 0 1 0 0,0 0 0 0 0,1 0 0 0 0,-1 0 0 0 0,0 0 0 0 0,0 0 0 0 0,0-1-1 0 0,0 1 1 0 0,0 0 0 0 0,0-1 0 0 0,0 1 0 0 0,1-1 0 0 0,-1 1-1 0 0,0-1 1 0 0,0 1 0 0 0,0-1 0 0 0,-1 0 0 0 0,3-1 0 0 0,-1 1-24 0 0,0-1 1 0 0,0 1 0 0 0,0-1-1 0 0,0 1 1 0 0,0-1-1 0 0,-1 0 1 0 0,1 0 0 0 0,0 0-1 0 0,-1 0 1 0 0,1 0 0 0 0,-1-1-1 0 0,0 1 1 0 0,0 0-1 0 0,1-5 1 0 0,-1 4 1 0 0,0 0 0 0 0,0 0-1 0 0,0 0 1 0 0,1-1 0 0 0,-1 1 0 0 0,1 0 0 0 0,2-4-1 0 0,9-18 218 0 0,12-40 233 0 0,-22 59-453 0 0,0 1 1 0 0,1 0 0 0 0,-1 0-1 0 0,1 0 1 0 0,0 0 0 0 0,0 1-1 0 0,1 0 1 0 0,0-1 0 0 0,-1 2-1 0 0,1-1 1 0 0,0 1 0 0 0,1-1-1 0 0,-1 1 1 0 0,0 1 0 0 0,12-5-1 0 0,10-3 64 0 0,1 2 0 0 0,30-6 0 0 0,-41 10-6 0 0,95-20 296 0 0,56-12-150 0 0,-29 7-178 0 0,84-28 211 0 0,-124 29 78 0 0,143-22-1 0 0,-211 46-335 0 0,0-2-1 0 0,48-15 1 0 0,-76 20 5 0 0,0-1 0 0 0,0 0 0 0 0,-1 0 0 0 0,1 0 0 0 0,0 0 0 0 0,-1 0 0 0 0,1 0 1 0 0,-1-1-1 0 0,0 1 0 0 0,0-1 0 0 0,0 0 0 0 0,0 0 0 0 0,0 1 0 0 0,1-5 1 0 0,-2 6-12 0 0,0 0 0 0 0,-1 0 0 0 0,1 0 0 0 0,-1 0 0 0 0,1-1 1 0 0,-1 1-1 0 0,1 0 0 0 0,-1 0 0 0 0,0-1 0 0 0,0 1 1 0 0,1 0-1 0 0,-1 0 0 0 0,0-1 0 0 0,0 1 0 0 0,0 0 0 0 0,-1-1 1 0 0,1 1-1 0 0,0 0 0 0 0,0 0 0 0 0,-1-1 0 0 0,1 1 0 0 0,0 0 1 0 0,-1 0-1 0 0,0 0 0 0 0,1-1 0 0 0,-1 1 0 0 0,1 0 1 0 0,-1 0-1 0 0,0 0 0 0 0,0 0 0 0 0,0 0 0 0 0,0 0 0 0 0,0 0 1 0 0,0 1-1 0 0,0-1 0 0 0,0 0 0 0 0,0 0 0 0 0,-2 0 1 0 0,-42-18 112 0 0,35 14-196 0 0,0 2 1 0 0,-1-1 0 0 0,1 1 0 0 0,-1 1 0 0 0,0 0-1 0 0,0 1 1 0 0,1 0 0 0 0,-1 0 0 0 0,-15 2 0 0 0,25-1-332 0 0,0 1 0 0 0,0-1 0 0 0,0 1 0 0 0,0 0 0 0 0,0-1 0 0 0,0 1 0 0 0,0 0 0 0 0,0 0 0 0 0,0-1 0 0 0,0 1 0 0 0,1 0 0 0 0,-1 0 0 0 0,0 0 0 0 0,1 0 1 0 0,-1 0-1 0 0,0 0 0 0 0,1 0 0 0 0,-1 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17:31.641"/>
    </inkml:context>
    <inkml:brush xml:id="br0">
      <inkml:brushProperty name="width" value="0.05" units="cm"/>
      <inkml:brushProperty name="height" value="0.05" units="cm"/>
    </inkml:brush>
  </inkml:definitions>
  <inkml:trace contextRef="#ctx0" brushRef="#br0">0 0 24575,'0'1'0,"1"0"0,-1 0 0,0 0 0,1 0 0,-1 0 0,1 0 0,-1 0 0,1 0 0,-1 0 0,1-1 0,-1 1 0,1 0 0,0 0 0,0 0 0,-1-1 0,1 1 0,0-1 0,0 1 0,0 0 0,0-1 0,0 1 0,0-1 0,1 1 0,26 8 0,-23-7 0,32 7 0,1-2 0,0-1 0,46 2 0,120-8 0,-113-1 0,4215-2 0,-2245 5 0,10860-2-1365,-12901 0-5461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5:39:01.834"/>
    </inkml:context>
    <inkml:brush xml:id="br0">
      <inkml:brushProperty name="width" value="0.05" units="cm"/>
      <inkml:brushProperty name="height" value="0.05" units="cm"/>
      <inkml:brushProperty name="color" value="#F6630D"/>
    </inkml:brush>
  </inkml:definitions>
  <inkml:trace contextRef="#ctx0" brushRef="#br0">0 4 24575,'0'-4'0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15:39.296"/>
    </inkml:context>
    <inkml:brush xml:id="br0">
      <inkml:brushProperty name="width" value="0.05" units="cm"/>
      <inkml:brushProperty name="height" value="0.05" units="cm"/>
      <inkml:brushProperty name="color" value="#66CC00"/>
    </inkml:brush>
  </inkml:definitions>
  <inkml:trace contextRef="#ctx0" brushRef="#br0">1 0 24575,'0'4'0,"0"4"0,0 5 0,0 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15:39.640"/>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3:54.305"/>
    </inkml:context>
    <inkml:brush xml:id="br0">
      <inkml:brushProperty name="width" value="0.05" units="cm"/>
      <inkml:brushProperty name="height" value="0.05" units="cm"/>
      <inkml:brushProperty name="color" value="#66CC00"/>
    </inkml:brush>
  </inkml:definitions>
  <inkml:trace contextRef="#ctx0" brushRef="#br0">1 0 24575,'0'4'0,"0"5"0,0 4 0,0 7 0,0 4 0,0 1 0,0-3-8191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8:01.503"/>
    </inkml:context>
    <inkml:brush xml:id="br0">
      <inkml:brushProperty name="width" value="0.05" units="cm"/>
      <inkml:brushProperty name="height" value="0.05" units="cm"/>
    </inkml:brush>
  </inkml:definitions>
  <inkml:trace contextRef="#ctx0" brushRef="#br0">1 0 24575,'1'1'0,"-1"0"0,1 0 0,0 0 0,0 0 0,0 0 0,0 0 0,0 0 0,0 0 0,0 0 0,0 0 0,0-1 0,0 1 0,1-1 0,-1 1 0,0-1 0,0 1 0,1-1 0,-1 1 0,0-1 0,1 0 0,-1 0 0,0 0 0,3 0 0,-2 1 0,52 5 0,0-1 0,88-4 0,-62-2 0,1926 1-3776,-801-1 7552,-1156 3-3776,94 18 0,4 1 0,504-12-389,-400-12 159,1485 3 849,-1343 23-839,-2 29-259,-15-1 25,2-26 250,-113-28 725,96 3 315,-315 5-836,-1 1 0,86 24 0,-46-10 0,-36-12 0,1-2 0,-1-3 0,88-5 0,-45 0 0,3011-1 0,-1590 5 0,-975-2-1365,-517 0-5461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8:03.472"/>
    </inkml:context>
    <inkml:brush xml:id="br0">
      <inkml:brushProperty name="width" value="0.05" units="cm"/>
      <inkml:brushProperty name="height" value="0.05" units="cm"/>
    </inkml:brush>
  </inkml:definitions>
  <inkml:trace contextRef="#ctx0" brushRef="#br0">1 1 24575,'1215'0'-1365,"-1193"0"-5461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8:05.263"/>
    </inkml:context>
    <inkml:brush xml:id="br0">
      <inkml:brushProperty name="width" value="0.05" units="cm"/>
      <inkml:brushProperty name="height" value="0.05" units="cm"/>
    </inkml:brush>
  </inkml:definitions>
  <inkml:trace contextRef="#ctx0" brushRef="#br0">0 48 24575,'6863'0'115,"-3533"0"-2661,-3174-4 2100,227-35 1,-354 34-4424</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8:07.327"/>
    </inkml:context>
    <inkml:brush xml:id="br0">
      <inkml:brushProperty name="width" value="0.05" units="cm"/>
      <inkml:brushProperty name="height" value="0.05" units="cm"/>
    </inkml:brush>
  </inkml:definitions>
  <inkml:trace contextRef="#ctx0" brushRef="#br0">0 0 24575,'69'4'0,"0"3"0,122 28 0,-85-14 0,79 12-401,259 12 0,582-38-924,-602-10 978,311 2-1235,367 1 4178,-243 0-1136,-574 12-1460,-35 0 0,264-12 0,62 2 0,-303 9 0,109 2 0,2651-16 0,-1571 5 0,3223-2-1365,-4663 0-5461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8:08.941"/>
    </inkml:context>
    <inkml:brush xml:id="br0">
      <inkml:brushProperty name="width" value="0.05" units="cm"/>
      <inkml:brushProperty name="height" value="0.05" units="cm"/>
    </inkml:brush>
  </inkml:definitions>
  <inkml:trace contextRef="#ctx0" brushRef="#br0">0 626 24575,'10162'0'0,"-10156"0"0,-1 0 0,1 0 0,-1-1 0,1 0 0,-1 0 0,1 0 0,-1-1 0,0 1 0,1-1 0,-1-1 0,0 1 0,0-1 0,0 0 0,-1 0 0,1 0 0,4-4 0,-5 3 0,-1 0 0,0-1 0,0 1 0,0 0 0,-1-1 0,0 1 0,0-1 0,0 0 0,0 0 0,0 0 0,-1 0 0,0 0 0,0 0 0,-1 0 0,1 0 0,-1-1 0,-1-7 0,-1-10 0,-1 1 0,-1 0 0,-1 0 0,-1 0 0,-1 0 0,-12-25 0,-69-120 0,74 143 0,-58-81-1365,56 83-5461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8:11.779"/>
    </inkml:context>
    <inkml:brush xml:id="br0">
      <inkml:brushProperty name="width" value="0.05" units="cm"/>
      <inkml:brushProperty name="height" value="0.05" units="cm"/>
    </inkml:brush>
  </inkml:definitions>
  <inkml:trace contextRef="#ctx0" brushRef="#br0">1 0 24575,'1656'0'0,"-1563"3"0,-1 3 0,0 5 0,147 36 0,-104-19 0,2-6 0,184 6 0,-79-23 0,-137-6 0,1 5 0,156 25 0,43 41 0,67 12 0,-280-66 0,1-5 0,101 0 0,5506-13 0,-5667 0 0,-1-2 0,0 0 0,43-13 0,16-3 0,62 0 0,74-16 0,-132 6 0,-71 21 0,-1 1 0,1 1 0,0 1 0,27-3 0,0 3 0,-1-2 0,59-19 0,-59 17 0,-1 1 0,83-3 0,-17 9 0,-66 4 0,0-3 0,67-11 0,-59 6 0,-1 2 0,114 5 0,-66 3 0,272-4 0,-363 1 0,-1-2 0,1 0 0,0-1 0,-1 0 0,1-1 0,15-7 0,-13 6 0,-1 0 0,1 0 0,-1 1 0,20-2 0,220 4 0,-127 4 0,5299-2 0,-5415 0-151,1 0-1,-1-1 0,1-1 0,-1 0 1,0 0-1,0-1 0,0-1 1,15-6-1,-5 0-6674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17:34.521"/>
    </inkml:context>
    <inkml:brush xml:id="br0">
      <inkml:brushProperty name="width" value="0.05" units="cm"/>
      <inkml:brushProperty name="height" value="0.05" units="cm"/>
    </inkml:brush>
  </inkml:definitions>
  <inkml:trace contextRef="#ctx0" brushRef="#br0">0 42 24575,'1836'0'0,"-1802"-2"0,1-1 0,45-11 0,40-4 0,340 14 0,-250 6 0,5038-2-1365,-5232 0-5461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48:12.748"/>
    </inkml:context>
    <inkml:brush xml:id="br0">
      <inkml:brushProperty name="width" value="0.05" units="cm"/>
      <inkml:brushProperty name="height" value="0.05" units="cm"/>
    </inkml:brush>
  </inkml:definitions>
  <inkml:trace contextRef="#ctx0" brushRef="#br0">0 1 24575,'1398'0'-1365,"-1366"0"-5461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52:35.575"/>
    </inkml:context>
    <inkml:brush xml:id="br0">
      <inkml:brushProperty name="width" value="0.05" units="cm"/>
      <inkml:brushProperty name="height" value="0.05" units="cm"/>
    </inkml:brush>
  </inkml:definitions>
  <inkml:trace contextRef="#ctx0" brushRef="#br0">1 16 24575,'4'-4'0,"6"-2"0,1 1-8191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52:39.075"/>
    </inkml:context>
    <inkml:brush xml:id="br0">
      <inkml:brushProperty name="width" value="0.05" units="cm"/>
      <inkml:brushProperty name="height" value="0.05" units="cm"/>
      <inkml:brushProperty name="color" value="#F6630D"/>
    </inkml:brush>
  </inkml:definitions>
  <inkml:trace contextRef="#ctx0" brushRef="#br0">661 1 24575,'-632'0'-1365,"604"0"-5461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52:43.334"/>
    </inkml:context>
    <inkml:brush xml:id="br0">
      <inkml:brushProperty name="width" value="0.05" units="cm"/>
      <inkml:brushProperty name="height" value="0.05" units="cm"/>
      <inkml:brushProperty name="color" value="#F6630D"/>
    </inkml:brush>
  </inkml:definitions>
  <inkml:trace contextRef="#ctx0" brushRef="#br0">1780 0 24575,'-834'0'0,"783"3"0,1 2 0,-62 14 0,26-4 0,-55 15 0,4-1 0,133-28 0,-1 1 0,1-1 0,0 1 0,0-1 0,0 1 0,0 0 0,1 1 0,-1-1 0,0 1 0,1-1 0,0 1 0,0 0 0,-5 6 0,-5 7 0,-18 30 0,9-12 0,-20 30 0,2 2 0,-46 108 0,62-105 0,19-51 0,-1-1 0,-15 31 0,17-40 0,1 1 0,0-1 0,0 0 0,1 1 0,0-1 0,0 1 0,-1 16 0,5 67 0,0-43 0,-2-41 0,0 1 0,1-1 0,0 1 0,1-1 0,-1 1 0,2-1 0,-1 0 0,1 0 0,0 0 0,1 0 0,0-1 0,0 1 0,1-1 0,0 0 0,8 9 0,-4-8 0,-1 0 0,1-1 0,0 0 0,1-1 0,0 0 0,0-1 0,0 0 0,0 0 0,1-1 0,0 0 0,13 2 0,24 2 0,0-2 0,0-2 0,0-2 0,54-5 0,-15 1 0,-34-1 0,105-20 0,23-2 0,-146 21 0,1-1 0,47-13 0,-37 7 0,5 4 0,0 1 0,1 3 0,88 6 0,-32-1 0,1030-2 0,-1070 3 0,105 19 0,-103-11 0,94 3 0,441-15 0,-597 0 0,1 0 0,0 0 0,0-1 0,-1 0 0,1 0 0,-1-1 0,0-1 0,0 1 0,0-1 0,11-8 0,1-1 0,0-2 0,28-26 0,-44 36 0,-1 1 0,1 0 0,-1-1 0,0 0 0,-1 0 0,1 0 0,-1 0 0,0 0 0,0-1 0,0 1 0,-1 0 0,0-1 0,0 0 0,0-6 0,0-14 0,-3-48 0,-1 31 0,3-2 0,1 20 0,-1 1 0,-1-1 0,-1 1 0,-1 0 0,-1 0 0,-1 0 0,-9-24 0,12 45 0,0 0 0,0-1 0,0 1 0,0 0 0,0 0 0,-1 0 0,1 1 0,-1-1 0,0 0 0,0 1 0,0 0 0,0 0 0,-1 0 0,1 0 0,0 0 0,-1 0 0,1 1 0,-1 0 0,0 0 0,1 0 0,-6-1 0,-8 0 0,0 1 0,-1 0 0,-25 2 0,18 0 0,-711 3 0,550-4 0,179 0 0,-1 0 0,1-1 0,0 0 0,0-1 0,0 0 0,0 0 0,0 0 0,1-1 0,-1 1 0,0-2 0,-9-5 0,8 4 0,0 2 0,-1-1 0,1 1 0,-1 1 0,0-1 0,1 1 0,-1 1 0,-15-1 0,-79 3 0,51 1 0,-1414 1 0,784-5 0,675 2 0,0 1 0,0 0 0,0 0 0,1 0 0,-1 1 0,1 0 0,-1 0 0,1 0 0,-10 6 0,-1 2 0,1 1 0,-16 13 0,9-6 0,17-12 0,-1 1 0,1 0 0,-1 0 0,2 0 0,-1 0 0,1 1 0,1 0 0,-1 0 0,1 1 0,0-1 0,1 1 0,0 0 0,1 0 0,-3 14 0,0 10 0,2-1 0,1 58 0,1-36 0,0-27 0,1-1 0,1 1 0,6 30 0,-5-49 0,0 0 0,0 0 0,1 0 0,0 0 0,0-1 0,1 1 0,0-1 0,0 0 0,1 0 0,0-1 0,0 1 0,0-1 0,1 0 0,9 8 0,-8-9 0,1 0 0,-1-1 0,1 0 0,0 0 0,0 0 0,0-1 0,0 0 0,0-1 0,15 3 0,5-2 0,48 0 0,-50-3 0,51 6 0,-12 6 0,-19-2 0,1-2 0,56 1 0,638-8 0,-333-3 0,-342 1 0,340 16 0,-255-4 0,168-10 0,-140-3 0,-83 3 0,106-3 0,-153-3 0,75-20 0,-46 8 0,-34 6 0,-27 7 0,-1 0 0,31-2 0,-11 2 0,-1-2 0,0 0 0,0-3 0,-1-1 0,0-1 0,0-2 0,-2-1 0,1-2 0,42-28 0,-65 36 0,0-1 0,0 0 0,-1-1 0,11-14 0,-16 19 0,-1 1 0,0 0 0,0-1 0,-1 0 0,1 1 0,-1-1 0,0 0 0,-1 0 0,1-1 0,-1 1 0,0 0 0,0 0 0,0-1 0,-1 1 0,0 0 0,0-1 0,-2-10 0,2 12 0,-1-1 0,0 1 0,-1-1 0,1 1 0,-1 0 0,1-1 0,-1 1 0,-1 0 0,1 0 0,0 0 0,-1 1 0,0-1 0,0 1 0,0-1 0,0 1 0,-1 0 0,1 0 0,-1 0 0,-7-3 0,0 1 0,0 1 0,-1 0 0,1 1 0,-1 1 0,0 0 0,-18-1 0,17 2 0,1 0 0,-1-1 0,0-1 0,1 0 0,-18-7 0,-107-45 0,125 50 0,0 1 0,0 1 0,0-1 0,-1 2 0,1 0 0,-1 0 0,0 1 0,-15 1 0,14 1 0,0-2 0,0 0 0,0-1 0,0 0 0,-26-8 0,6-3 0,0 2 0,0 1 0,-1 2 0,0 1 0,0 2 0,-41-1 0,-548 5 0,295 3 0,-1814-2-1365,2122 0-5461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0:52:48.952"/>
    </inkml:context>
    <inkml:brush xml:id="br0">
      <inkml:brushProperty name="width" value="0.05" units="cm"/>
      <inkml:brushProperty name="height" value="0.05" units="cm"/>
      <inkml:brushProperty name="color" value="#F6630D"/>
    </inkml:brush>
  </inkml:definitions>
  <inkml:trace contextRef="#ctx0" brushRef="#br0">1411 0 24575,'-790'0'0,"766"2"0,0 0 0,0 2 0,1 1 0,0 0 0,-38 16 0,-2-1 0,-1-3 0,33-10 0,1 1 0,-33 15 0,52-19 0,1 1 0,1-1 0,-1 2 0,1 0 0,-1 0 0,2 1 0,-1 0 0,1 0 0,0 1 0,0 0 0,1 0 0,-9 14 0,8-12 0,1 0 0,0 0 0,1 1 0,0 0 0,1 0 0,0 0 0,1 1 0,0 0 0,1 0 0,0 0 0,-2 23 0,4-13 0,-1-8 0,1-1 0,1 1 0,0 0 0,1 0 0,0 0 0,7 26 0,-6-35 0,1-1 0,-1 0 0,1-1 0,0 1 0,1 0 0,-1-1 0,0 0 0,1 1 0,0-1 0,0-1 0,0 1 0,0-1 0,6 4 0,64 24 0,-60-25 0,30 8 0,0-2 0,0-2 0,46 3 0,5 2 0,-42-5 0,244 36 0,-118-8 0,-131-24 0,1-3 0,99 8 0,472-17 0,-285-3 0,1666 2 0,-1984-1 0,-1-1 0,0 0 0,1-1 0,-1-1 0,0 0 0,-1-2 0,1 1 0,-1-2 0,-1 0 0,15-9 0,-24 12 0,0 0 0,-1-1 0,1 1 0,-1-1 0,0 0 0,0 0 0,-1 0 0,0 0 0,1-1 0,-2 0 0,1 1 0,-1-1 0,0 0 0,0 0 0,0 0 0,0-9 0,1-2 0,-1-1 0,-1 1 0,0 0 0,-4-30 0,3 42 0,0 0 0,-1 0 0,0-1 0,0 1 0,-1 0 0,1 0 0,-1 1 0,0-1 0,0 0 0,-1 1 0,1-1 0,-1 1 0,0 0 0,-1-1 0,1 1 0,0 1 0,-1-1 0,0 1 0,0-1 0,0 1 0,0 0 0,-1 0 0,1 1 0,-1 0 0,0-1 0,0 1 0,-7-1 0,-32-14 0,-1 3 0,-75-14 0,68 21 0,-96-18 0,86 6 0,45 13 0,-1 0 0,0 2 0,-23-4 0,31 7 0,-18-1 0,0-1 0,0-2 0,-52-15 0,43 8 0,-2 1 0,1 3 0,-1 1 0,-49-2 0,54 4 0,-57-14 0,9 1 0,-103-26 0,94 20 0,-96-6 0,174 28 0,-176-17 0,94 10 0,-178 6 0,140 6 0,-1398-3 0,1519 0 0,1 1 0,-1 0 0,1 1 0,-1 0 0,1 1 0,0 0 0,0 1 0,0 0 0,0 0 0,1 2 0,-1-1 0,2 1 0,-1 1 0,0-1 0,1 2 0,1-1 0,-1 1 0,1 1 0,0-1 0,1 2 0,-9 13 0,3-2 0,1 1 0,0 0 0,2 1 0,1 0 0,0 0 0,2 1 0,1 0 0,1 1 0,1-1 0,1 1 0,1 0 0,2 37 0,0-37 0,0-5 0,0-1 0,7 39 0,-6-52 0,0 0 0,1-1 0,0 1 0,0 0 0,1-1 0,0 1 0,-1-1 0,2 0 0,-1 0 0,1 0 0,0 0 0,0-1 0,8 8 0,-2-5 0,-1 0 0,1 0 0,1-1 0,-1-1 0,1 0 0,0 0 0,16 4 0,7-1 0,40 5 0,10 2 0,-27-3 0,1-3 0,83 2 0,120-12 0,-113-1 0,2148 1 0,-2276 0 0,0-1 0,37-9 0,-5 1 0,0 1 0,-16 3 0,73-5 0,-96 10 0,0 0 0,0-1 0,0-1 0,0 0 0,24-11 0,-23 9 0,0 0 0,1 1 0,-1 0 0,23-2 0,-14 3 0,-1-2 0,0 0 0,0-1 0,-1-1 0,0-1 0,24-13 0,55-20 0,-73 34 0,-17 5 0,0-1 0,0 1 0,-1-2 0,1 0 0,-1 0 0,0 0 0,0-1 0,11-8 0,-18 10 0,1 1 0,-1-1 0,0 0 0,0 0 0,0 0 0,0 0 0,0 0 0,-1 0 0,1-1 0,-1 1 0,0-1 0,0 1 0,-1-1 0,1 1 0,0-1 0,-1 1 0,0-1 0,0 1 0,0-1 0,-1 0 0,1 1 0,-1-1 0,1 1 0,-1-1 0,-2-4 0,0 3 0,1-1 0,-1 1 0,0 0 0,0 0 0,0 0 0,-1 0 0,1 1 0,-1-1 0,0 1 0,-1 0 0,1 0 0,-1 1 0,0-1 0,-8-4 0,-8-2 0,-1 1 0,-1 1 0,-45-10 0,-75-4 0,-13-4 0,-48-23 0,175 42 0,0 1 0,0 2 0,-39-2 0,-91 8 0,54 0 0,-2424-2-1365,2507 0-5461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27:00.174"/>
    </inkml:context>
    <inkml:brush xml:id="br0">
      <inkml:brushProperty name="width" value="0.05" units="cm"/>
      <inkml:brushProperty name="height" value="0.05" units="cm"/>
      <inkml:brushProperty name="color" value="#66CC00"/>
    </inkml:brush>
  </inkml:definitions>
  <inkml:trace contextRef="#ctx0" brushRef="#br0">1 0 24575</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32:16.622"/>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4:54.327"/>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05.541"/>
    </inkml:context>
    <inkml:brush xml:id="br0">
      <inkml:brushProperty name="width" value="0.05" units="cm"/>
      <inkml:brushProperty name="height" value="0.05" units="cm"/>
      <inkml:brushProperty name="color" value="#F6630D"/>
    </inkml:brush>
  </inkml:definitions>
  <inkml:trace contextRef="#ctx0" brushRef="#br0">1 272 24575,'0'-4'0,"0"0"0,0 0 0,0 0 0,1 0 0,-1 0 0,1 0 0,0 0 0,2-5 0,-2 7 0,1 0 0,-1 0 0,0 1 0,1-1 0,-1 0 0,1 1 0,-1-1 0,1 1 0,0 0 0,0 0 0,-1-1 0,1 1 0,0 0 0,0 1 0,0-1 0,0 0 0,0 0 0,4 0 0,27-5 0,0 2 0,0 1 0,1 2 0,42 3 0,-4-1 0,1234 0-8503,3 0 3642,2614 0 1861,-1584-80 4663,-1771 15 794,-328 28 971,-118 18-149,-109 18-1914,-19 5-228,-29 11 27,27-12-1204,-167 68-53,-275 74 0,-201 11-4591,650-156 4674,-657 130-3223,-1151 80 0,1489-193 3164,-1041 70 209,6 64-1271,1020-98 1098,-410 54 579,74-47-394,-265 33 2162,795-73 485,-188 56-1,325-76-2661,-5 1 407,-1 1 0,1 0 0,0 1-1,-15 7 1,24-10-516,0-1 0,0 0 0,-1 0 0,1 0-1,0 0 1,0 0 0,0 0 0,0 0 0,-1 0-1,1 0 1,0 0 0,0 0 0,0 1 0,0-1 0,0 0-1,-1 0 1,1 0 0,0 0 0,0 0 0,0 0-1,0 1 1,0-1 0,0 0 0,0 0 0,0 0 0,0 0-1,0 1 1,0-1 0,0 0 0,0 0 0,0 0-1,0 0 1,0 1 0,0-1 0,0 0 0,0 0 0,0 0-1,0 0 1,0 1 0,0-1 0,0 0 0,0 0-1,0 0 1,0 0 0,0 1 0,0-1 0,0 0 0,0 0-1,1 0 1,-1 0 0,0 0 0,0 1 0,0-1-1,0 0 1,0 0 0,0 0 0,1 0 0,-1 0 0,17 5 524,27-1-50,673-3-3134,-376-3-75,3065 0-7800,-1131 3 9997,-1012-1 4206,-1 0 3697,-1234 0-10128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06.025"/>
    </inkml:context>
    <inkml:brush xml:id="br0">
      <inkml:brushProperty name="width" value="0.05" units="cm"/>
      <inkml:brushProperty name="height" value="0.05" units="cm"/>
      <inkml:brushProperty name="color" value="#F6630D"/>
    </inkml:brush>
  </inkml:definitions>
  <inkml:trace contextRef="#ctx0" brushRef="#br0">1 2 24575,'2612'0'-12237,"1295"0"8120,-690 0 4088,-2497 0 29,-89 0 0,-98 0 0,-97 0 0,-95 0 158,81 0 1022,-375-1-584,-22 0 53,-1 1 1,44 7 0,-49 0 1175,-19-7-1776,0 1 1,0-1-1,0 0 1,0 0 0,1 0-1,-1 1 1,0-1-1,0 0 1,0 1 0,0-1-1,0 0 1,0 0 0,0 1-1,0-1 1,0 0-1,0 0 1,-1 1 0,1-1-1,0 0 1,0 0-1,0 1 1,0-1 0,0 0-1,0 0 1,0 0-1,-1 1 1,1-1 0,0 0-1,0 0 1,0 0 0,0 1-1,-1-1 1,1 0-1,0 0 1,0 0 0,-1 0-1,1 0 1,-31 13 3133,-3-5-5767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3:58.741"/>
    </inkml:context>
    <inkml:brush xml:id="br0">
      <inkml:brushProperty name="width" value="0.05" units="cm"/>
      <inkml:brushProperty name="height" value="0.05" units="cm"/>
    </inkml:brush>
  </inkml:definitions>
  <inkml:trace contextRef="#ctx0" brushRef="#br0">1 72 24575,'74'-4'0,"100"-16"0,31-4 0,438 20 0,-345 7 0,17622-3 0,-17911-1 0,1 1 0,0-1 0,-1-1 0,0 1 0,1-2 0,-1 1 0,15-7 0,-21 6-1365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06.447"/>
    </inkml:context>
    <inkml:brush xml:id="br0">
      <inkml:brushProperty name="width" value="0.05" units="cm"/>
      <inkml:brushProperty name="height" value="0.05" units="cm"/>
      <inkml:brushProperty name="color" value="#F6630D"/>
    </inkml:brush>
  </inkml:definitions>
  <inkml:trace contextRef="#ctx0" brushRef="#br0">163 0 24575,'-6'2'0,"-1"-1"0,1 1 0,-1 0 0,1 1 0,0 0 0,0-1 0,0 2 0,0-1 0,1 1 0,-1 0 0,-7 7 0,-11 7 0,16-13 0,3-3 0,1 0 0,0 1 0,0-1 0,1 1 0,-1 0 0,0 0 0,1 0 0,0 1 0,0-1 0,0 1 0,0 0 0,-4 6 0,7-9 0,0-1 0,0 1 0,0 0 0,0-1 0,0 1 0,0-1 0,0 1 0,0 0 0,0-1 0,0 1 0,0-1 0,0 1 0,0 0 0,0-1 0,1 1 0,-1-1 0,0 1 0,0-1 0,1 1 0,-1-1 0,0 1 0,1-1 0,-1 1 0,0-1 0,1 1 0,-1-1 0,1 0 0,-1 1 0,1-1 0,0 1 0,21 7 0,45 6-52,85 5 0,-97-13-228,720 48-4969,13-39 491,-223-10 3474,110-3-774,111-1 1288,107-1-254,95-1 668,5831-1 582,-4842 1 5302,-2115 2-209,-75 3-5289,86 1-3441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48.617"/>
    </inkml:context>
    <inkml:brush xml:id="br0">
      <inkml:brushProperty name="width" value="0.05" units="cm"/>
      <inkml:brushProperty name="height" value="0.05" units="cm"/>
    </inkml:brush>
  </inkml:definitions>
  <inkml:trace contextRef="#ctx0" brushRef="#br0">0 1 24575,'1'1'0,"-1"1"0,0-1 0,1 1 0,-1-1 0,1 1 0,-1-1 0,1 0 0,-1 1 0,1-1 0,0 0 0,0 1 0,0-1 0,0 0 0,0 0 0,0 0 0,0 0 0,0 0 0,0 0 0,0 0 0,1 0 0,-1 0 0,0-1 0,1 1 0,-1 0 0,3 0 0,39 10 0,27-4 0,138-3 0,-123-6 0,2501 0-7419,-859 2 7309,-69 1 7488,9951-1-8592,-11590 0-5612</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49.588"/>
    </inkml:context>
    <inkml:brush xml:id="br0">
      <inkml:brushProperty name="width" value="0.05" units="cm"/>
      <inkml:brushProperty name="height" value="0.05" units="cm"/>
    </inkml:brush>
  </inkml:definitions>
  <inkml:trace contextRef="#ctx0" brushRef="#br0">0 176 24575,'107'-5'9,"142"-24"1,21-2-217,557 19-2952,-583 13 2697,4375 6-5729,3-9 3901,-393-1 1573,-2348 3 1610,-1550-6 305,374-57 1,-483 34 2598,-187 26-6068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51.041"/>
    </inkml:context>
    <inkml:brush xml:id="br0">
      <inkml:brushProperty name="width" value="0.05" units="cm"/>
      <inkml:brushProperty name="height" value="0.05" units="cm"/>
    </inkml:brush>
  </inkml:definitions>
  <inkml:trace contextRef="#ctx0" brushRef="#br0">1 0 24575,'6022'0'-9268,"-2005"0"5949,-670 0 5169,-3 0 6282,-3310 0-13718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51.857"/>
    </inkml:context>
    <inkml:brush xml:id="br0">
      <inkml:brushProperty name="width" value="0.05" units="cm"/>
      <inkml:brushProperty name="height" value="0.05" units="cm"/>
    </inkml:brush>
  </inkml:definitions>
  <inkml:trace contextRef="#ctx0" brushRef="#br0">0 22 24575,'0'1'0,"1"1"0,-1-1 0,1 1 0,-1-1 0,1 1 0,0 0 0,0-1 0,-1 0 0,1 1 0,0-1 0,0 0 0,0 1 0,1-1 0,-1 0 0,0 0 0,0 0 0,1 0 0,-1 0 0,0 0 0,1 0 0,-1 0 0,1-1 0,-1 1 0,1-1 0,0 1 0,-1-1 0,3 1 0,51 9 0,-48-9 0,374 10-319,-268-12-409,274 1-248,416-3-644,-733 0 1939,0-3-1,0-2 1,-1-4 0,82-25 0,-133 32-6461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53.170"/>
    </inkml:context>
    <inkml:brush xml:id="br0">
      <inkml:brushProperty name="width" value="0.05" units="cm"/>
      <inkml:brushProperty name="height" value="0.05" units="cm"/>
    </inkml:brush>
  </inkml:definitions>
  <inkml:trace contextRef="#ctx0" brushRef="#br0">0 0 24575,'8519'0'-3002,"-8010"26"3002,-46-1 0,-1-14-438,125 2-189,3401-11 1696,-1912-4-671,462 2 2202,-2523-1-2600,-1-1 0,0 0 0,20-5 0,33-5 0,-25 6-1365,-26 1-5461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54.550"/>
    </inkml:context>
    <inkml:brush xml:id="br0">
      <inkml:brushProperty name="width" value="0.05" units="cm"/>
      <inkml:brushProperty name="height" value="0.05" units="cm"/>
    </inkml:brush>
  </inkml:definitions>
  <inkml:trace contextRef="#ctx0" brushRef="#br0">0 0 24575,'16812'0'-5417,"-16130"45"6083,-326-12-121,-34-1-350,-127-11 1059,211-2 1,-382-20-7944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55.675"/>
    </inkml:context>
    <inkml:brush xml:id="br0">
      <inkml:brushProperty name="width" value="0.05" units="cm"/>
      <inkml:brushProperty name="height" value="0.05" units="cm"/>
    </inkml:brush>
  </inkml:definitions>
  <inkml:trace contextRef="#ctx0" brushRef="#br0">1 0 24575,'2494'0'-7466,"-833"0"5555,-30 0 5399,-1589 0-5790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56.005"/>
    </inkml:context>
    <inkml:brush xml:id="br0">
      <inkml:brushProperty name="width" value="0.05" units="cm"/>
      <inkml:brushProperty name="height" value="0.05" units="cm"/>
    </inkml:brush>
  </inkml:definitions>
  <inkml:trace contextRef="#ctx0" brushRef="#br0">5 10 24575,'0'-4'0,"-4"-2"0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35:20.714"/>
    </inkml:context>
    <inkml:brush xml:id="br0">
      <inkml:brushProperty name="width" value="0.05" units="cm"/>
      <inkml:brushProperty name="height" value="0.05" units="cm"/>
      <inkml:brushProperty name="color" value="#66CC00"/>
    </inkml:brush>
  </inkml:definitions>
  <inkml:trace contextRef="#ctx0" brushRef="#br0">1 0 24575,'38'9'0,"-7"-1"0,72-2 0,-63-4 0,48 7 0,325 76 0,-6 0 0,-271-63 0,142 4 0,518-21 0,-425-8 0,878 3 0,-1171-3 0,80-15 0,44-2 0,489 16 0,-363 6 0,8827-2-95,-8764-21 198,-20-1-111,-13 7 8,-331 12-1365,-6 2-5461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4:01.928"/>
    </inkml:context>
    <inkml:brush xml:id="br0">
      <inkml:brushProperty name="width" value="0.05" units="cm"/>
      <inkml:brushProperty name="height" value="0.05" units="cm"/>
    </inkml:brush>
  </inkml:definitions>
  <inkml:trace contextRef="#ctx0" brushRef="#br0">0 77 24575,'79'-4'0,"0"-3"0,82-20 0,-76 12 0,128-7 0,488 20 0,-334 5 0,17085-3-1365,-17430 0-5461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35:22.910"/>
    </inkml:context>
    <inkml:brush xml:id="br0">
      <inkml:brushProperty name="width" value="0.05" units="cm"/>
      <inkml:brushProperty name="height" value="0.05" units="cm"/>
      <inkml:brushProperty name="color" value="#66CC00"/>
    </inkml:brush>
  </inkml:definitions>
  <inkml:trace contextRef="#ctx0" brushRef="#br0">1 72 24575,'12'0'0,"0"-2"0,1 1 0,-1-2 0,0 1 0,-1-2 0,14-4 0,26-8 0,-22 11 0,2 2 0,-1 0 0,0 2 0,39 4 0,-4-1 0,2097 0 0,-1126-4 0,-1017 1-273,0 0 0,0-2 0,-1-1 0,33-9 0,-33 6-6553</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35:25.696"/>
    </inkml:context>
    <inkml:brush xml:id="br0">
      <inkml:brushProperty name="width" value="0.05" units="cm"/>
      <inkml:brushProperty name="height" value="0.05" units="cm"/>
      <inkml:brushProperty name="color" value="#66CC00"/>
    </inkml:brush>
  </inkml:definitions>
  <inkml:trace contextRef="#ctx0" brushRef="#br0">1 25 24575,'44'-16'0,"1"11"0,-1 1 0,88 6 0,-42 0 0,2942-2-1365,-3014 0-5461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35:29.717"/>
    </inkml:context>
    <inkml:brush xml:id="br0">
      <inkml:brushProperty name="width" value="0.05" units="cm"/>
      <inkml:brushProperty name="height" value="0.05" units="cm"/>
      <inkml:brushProperty name="color" value="#F6630D"/>
    </inkml:brush>
  </inkml:definitions>
  <inkml:trace contextRef="#ctx0" brushRef="#br0">3 0 24575,'-1'58'0,"-1"-25"0,2 1 0,1-1 0,2 1 0,1-1 0,15 59 0,-12-68 0,-2 1 0,-1-1 0,2 46 0,4 22 0,27 56-1365,-31-131-5461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35:31.176"/>
    </inkml:context>
    <inkml:brush xml:id="br0">
      <inkml:brushProperty name="width" value="0.05" units="cm"/>
      <inkml:brushProperty name="height" value="0.05" units="cm"/>
      <inkml:brushProperty name="color" value="#F6630D"/>
    </inkml:brush>
  </inkml:definitions>
  <inkml:trace contextRef="#ctx0" brushRef="#br0">1 0 24575,'3073'0'-915,"-3062"0"950,28 0-89,66 8 0,-94-6 144,1 0 0,-1 1-1,1 0 1,-1 1 0,0 1 0,0-1 0,-1 2 0,1 0 0,-1 0-1,9 7 1,-16-9-90,1-1 0,-1 0 0,-1 1 0,1 0 0,0 0 0,-1-1 0,0 2 0,0-1 0,0 0 0,0 0 0,-1 0 0,0 1 0,0-1 0,0 1 0,0 7 0,1 9 0,-2 0 0,-2 25 0,1-15 0,-2 405-39,4-277-1287,-1-141-5500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35:33.226"/>
    </inkml:context>
    <inkml:brush xml:id="br0">
      <inkml:brushProperty name="width" value="0.05" units="cm"/>
      <inkml:brushProperty name="height" value="0.05" units="cm"/>
      <inkml:brushProperty name="color" value="#F6630D"/>
    </inkml:brush>
  </inkml:definitions>
  <inkml:trace contextRef="#ctx0" brushRef="#br0">1 25 24575,'105'1'0,"0"5"0,203 37 0,74 28 0,-262-56 0,146 0 0,-174-14 0,142-5 0,-88-18 0,-131 20 0,-1-1 0,1-1 0,17-7 0,-20 6 0,0 1 0,1 0 0,-1 1 0,1 1 0,18-2 0,90 6 0,55-3 0,-162-2 0,0 1 0,0-2 0,0 0 0,0-1 0,19-9 0,-21 8 0,0 0 0,1 2 0,0-1 0,-1 2 0,1 0 0,20-3 0,1 3 0,64-15 0,-18 2 0,-28 11 0,0 2 0,67 5 0,-24 0 0,-58-2 0,1 2 0,56 9 0,-69-7-455,1-1 0,28-1 0,-36-2-6371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08.545"/>
    </inkml:context>
    <inkml:brush xml:id="br0">
      <inkml:brushProperty name="width" value="0.05" units="cm"/>
      <inkml:brushProperty name="height" value="0.05" units="cm"/>
      <inkml:brushProperty name="color" value="#F6630D"/>
    </inkml:brush>
  </inkml:definitions>
  <inkml:trace contextRef="#ctx0" brushRef="#br0">104 175 24575,'-3'0'0,"-1"0"0,1 0 0,0 1 0,0-1 0,0 1 0,0 0 0,0 0 0,0 0 0,0 0 0,0 0 0,0 1 0,0-1 0,1 1 0,-1 0 0,1 0 0,-1 0 0,-2 3 0,1 0 0,0 0 0,1 0 0,-1 0 0,1 0 0,0 1 0,1 0 0,-1-1 0,-1 9 0,-1 5 0,1 1 0,1-1 0,0 1 0,1 30 0,2-22 0,-1-13 0,1 0 0,0 1 0,1-1 0,1 0 0,4 16 0,-5-27 0,0 0 0,1 0 0,0 0 0,-1 0 0,2 0 0,-1-1 0,0 1 0,0-1 0,1 0 0,0 0 0,0 0 0,0 0 0,0 0 0,0 0 0,1-1 0,-1 1 0,1-1 0,-1 0 0,1 0 0,0-1 0,0 1 0,0-1 0,6 2 0,17 2 4,0 0-1,0-2 1,37 0-1,87-9-176,-142 6 138,137-14-478,-2-5-1,208-57 1,275-114-1039,-521 156 1502,111-38-784,222-105 0,-410 163-2353</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09.045"/>
    </inkml:context>
    <inkml:brush xml:id="br0">
      <inkml:brushProperty name="width" value="0.05" units="cm"/>
      <inkml:brushProperty name="height" value="0.05" units="cm"/>
      <inkml:brushProperty name="color" value="#F6630D"/>
    </inkml:brush>
  </inkml:definitions>
  <inkml:trace contextRef="#ctx0" brushRef="#br0">0 109 24575,'35'33'-37,"1"-1"-1,2-2 0,1-2 1,2-1-1,49 24 0,-30-22-67,2-3 0,0-3 0,78 19 0,-12-16-537,2-5-1,0-5 1,170-2-1,-144-16-10,-1-6-1,-1-7 1,0-6 0,-2-8-1,243-77 1,-111-6 429,-242 91 765,0-1 0,-2-3 1,-1-1-1,52-45 1,-63 43 219,-12 7-5060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6:12.775"/>
    </inkml:context>
    <inkml:brush xml:id="br0">
      <inkml:brushProperty name="width" value="0.05" units="cm"/>
      <inkml:brushProperty name="height" value="0.05" units="cm"/>
      <inkml:brushProperty name="color" value="#F6630D"/>
    </inkml:brush>
  </inkml:definitions>
  <inkml:trace contextRef="#ctx0" brushRef="#br0">1 2 24575,'173'-2'0,"289"13"0,-395 0 0,114 32 0,-71-14 0,128 15 0,-181-32 0,1-3 0,99 3 0,305-25 0,-371 7 0,386 2 0,-260 6 0,572-2 0,-593 11 0,-15 0 0,951-10 0,-549-3 0,-403-9 0,6 0 0,1482 12 0,-1656-2 0,0 0 0,0-1 0,-1-1 0,1 0 0,-1-1 0,1 0 0,17-9 0,-17 7 0,1 0 0,0 1 0,1 1 0,-1 0 0,23-3 0,46-1-60,131-6-1245,-195 14-5521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7:33.683"/>
    </inkml:context>
    <inkml:brush xml:id="br0">
      <inkml:brushProperty name="width" value="0.05" units="cm"/>
      <inkml:brushProperty name="height" value="0.05" units="cm"/>
      <inkml:brushProperty name="color" value="#66CC00"/>
    </inkml:brush>
  </inkml:definitions>
  <inkml:trace contextRef="#ctx0" brushRef="#br0">1 90 24575,'1946'0'0,"-1864"5"0,1 4 0,146 34 0,-49-7 0,8-10 0,1-8 0,194-6 0,977-14 0,-712 3 0,-617-2 0,0-2 0,58-14 0,-58 10 0,1 1 0,61-3 0,183 11 0,259-3 0,-459-6 0,140-31 0,-18 1 0,-147 31 0,-2 1 0,0-2 0,-1-2 0,0-2 0,58-21 0,-91 26 0,1 2 0,-1 0 0,1 1 0,27-2 0,22-4 0,-25 3 0,0 2 0,0 2 0,64 4 0,-18 0 0,2794-2-1365,-2857 0-5461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7:38.891"/>
    </inkml:context>
    <inkml:brush xml:id="br0">
      <inkml:brushProperty name="width" value="0.05" units="cm"/>
      <inkml:brushProperty name="height" value="0.05" units="cm"/>
      <inkml:brushProperty name="color" value="#66CC00"/>
    </inkml:brush>
  </inkml:definitions>
  <inkml:trace contextRef="#ctx0" brushRef="#br0">1 67 24575,'0'-1'0,"0"0"0,1 0 0,-1 0 0,1 0 0,-1 1 0,1-1 0,-1 0 0,1 0 0,0 0 0,-1 0 0,1 1 0,0-1 0,0 0 0,0 1 0,-1-1 0,1 0 0,0 1 0,0-1 0,0 1 0,0 0 0,0-1 0,0 1 0,0 0 0,0-1 0,0 1 0,0 0 0,0 0 0,1 0 0,35-4 0,-32 4 0,421-3 0,-218 5 0,-141 0 0,-37 0 0,0-1 0,1-2 0,40-6 0,-7-11 0,-48 13 0,1 0 0,1 1 0,-1 1 0,25-2 0,-6 3 0,0 2 0,0 2 0,0 1 0,0 2 0,0 1 0,53 17 0,-30-6 0,1-2 0,77 8 0,-12-3 0,-42-9 0,-1-3 0,167-8 0,-102-3 0,314-9 0,164 1 0,-382 13 0,945-2 0,-1135-3 0,-1-2 0,86-20 0,-85 14 0,1 2 0,74-3 0,391 12 0,-205 1 0,-278 1 0,0 2 0,63 14 0,16 2 0,-64-13 0,4 0 0,66 0 0,1164-9 0,-684 3 0,-586 0 0,1 1 0,28 6 0,-28-4 0,1-1 0,20 1 0,531-3 0,-277-3 0,4400 2 0,-4660-1 0,0-3 0,60-13 0,8-2 0,68-11 0,-109 18 0,0 2 0,92-5 0,304 17 0,-431 0 0,-1 0 0,1 2 0,37 10 0,-37-8 0,1 0 0,0-2 0,32 2 0,132-7 0,65 2 0,-222 1 0,1 1 0,0 1 0,-1 2 0,0 1 0,0 1 0,48 21 0,-42-13 0,2-2 0,0-1 0,66 12 0,125 8 0,-220-32 0,109 8 0,139-9 0,-109-2 0,-36 1 0,119 3 0,-153 8 0,20 1 0,-82-10 0,0 2 0,0 0 0,0 0 0,20 8 0,-21-5 0,1-2 0,-1 0 0,1-1 0,29 2 0,-32-5 0,-1 0 0,1 0 0,0 2 0,0 0 0,0 0 0,-1 1 0,1 1 0,16 7 0,-18-7 0,1 0 0,0 0 0,0-1 0,0-1 0,23 1 0,72-3 0,-54-2 0,-17 1 0,1-1 0,-1-3 0,0-1 0,50-14 0,-70 15 0,53-16 0,0 3 0,116-14 0,-45 13 0,-13 1 0,-72 8 0,1 3 0,62 0 0,432 7-1365,-532 0-5461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4:03.726"/>
    </inkml:context>
    <inkml:brush xml:id="br0">
      <inkml:brushProperty name="width" value="0.05" units="cm"/>
      <inkml:brushProperty name="height" value="0.05" units="cm"/>
    </inkml:brush>
  </inkml:definitions>
  <inkml:trace contextRef="#ctx0" brushRef="#br0">0 175 24575,'111'-4'0,"131"-24"0,-98 9 0,188-36 0,76-7 0,80 55 0,-277 10 0,5622-3-1365,-5812 0-5461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7:41.297"/>
    </inkml:context>
    <inkml:brush xml:id="br0">
      <inkml:brushProperty name="width" value="0.05" units="cm"/>
      <inkml:brushProperty name="height" value="0.05" units="cm"/>
      <inkml:brushProperty name="color" value="#66CC00"/>
    </inkml:brush>
  </inkml:definitions>
  <inkml:trace contextRef="#ctx0" brushRef="#br0">1 379 24575,'179'-10'0,"-24"0"0,826 7 0,-500 5 0,4666-2 0,-5123-1 0,-1-1 0,26-6 0,-25 3 0,47-2 0,-19 8 0,-23 0 0,0-2 0,-1 0 0,54-10 0,-2-1 0,-64 11 0,1-1 0,0-1 0,-1 0 0,1-1 0,16-7 0,-15 4 0,0-1 0,-1 0 0,0-2 0,19-13 0,-11 4 0,118-97 0,-135 109 0,1 0 0,0 1 0,19-10 0,10-8 0,-30 19-227,0 0-1,0 0 1,1 1-1,-1 0 1,15-4-1,-6 3-6598</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9:22.471"/>
    </inkml:context>
    <inkml:brush xml:id="br0">
      <inkml:brushProperty name="width" value="0.05" units="cm"/>
      <inkml:brushProperty name="height" value="0.05" units="cm"/>
      <inkml:brushProperty name="color" value="#F6630D"/>
    </inkml:brush>
  </inkml:definitions>
  <inkml:trace contextRef="#ctx0" brushRef="#br0">1 0 24575,'1204'0'0,"-1156"3"0,90 16 0,-87-10 0,67 3 0,99-2 0,97 1 0,3567-12-1365,-3864 1-5461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9:25.303"/>
    </inkml:context>
    <inkml:brush xml:id="br0">
      <inkml:brushProperty name="width" value="0.05" units="cm"/>
      <inkml:brushProperty name="height" value="0.05" units="cm"/>
      <inkml:brushProperty name="color" value="#F6630D"/>
    </inkml:brush>
  </inkml:definitions>
  <inkml:trace contextRef="#ctx0" brushRef="#br0">1 0 24575,'0'1'0,"0"0"0,1 0 0,-1-1 0,0 1 0,1 0 0,-1-1 0,1 1 0,-1 0 0,1-1 0,-1 1 0,1-1 0,0 1 0,-1-1 0,1 1 0,0-1 0,-1 1 0,1-1 0,0 0 0,0 1 0,-1-1 0,1 0 0,0 1 0,0-1 0,-1 0 0,1 0 0,0 0 0,1 0 0,29 3 0,-24-2 0,476 6-1,-296-9-101,1673 1 205,-1826 3-103,42 7 0,22 1 0,165-9 16,-153-2-1397,-84 1-5445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9:26.319"/>
    </inkml:context>
    <inkml:brush xml:id="br0">
      <inkml:brushProperty name="width" value="0.05" units="cm"/>
      <inkml:brushProperty name="height" value="0.05" units="cm"/>
      <inkml:brushProperty name="color" value="#F6630D"/>
    </inkml:brush>
  </inkml:definitions>
  <inkml:trace contextRef="#ctx0" brushRef="#br0">1 0 24575,'6463'0'0,"-6119"12"0,-7-1 0,336-12-1365,-655 1-5461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49:28.951"/>
    </inkml:context>
    <inkml:brush xml:id="br0">
      <inkml:brushProperty name="width" value="0.05" units="cm"/>
      <inkml:brushProperty name="height" value="0.05" units="cm"/>
      <inkml:brushProperty name="color" value="#F6630D"/>
    </inkml:brush>
  </inkml:definitions>
  <inkml:trace contextRef="#ctx0" brushRef="#br0">1 87 24575,'7326'0'0,"-7307"-1"0,0-1 0,0-1 0,0 0 0,24-9 0,-24 6 0,1 1 0,-1 1 0,36-3 0,-41 6 0,0-1 0,-1-1 0,0 0 0,1 0 0,12-6 0,-13 4 0,1 0 0,-1 2 0,1 0 0,0 0 0,14 0 0,353 3 97,-170 1-1559,-193-1-5364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55:35.035"/>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55:43.093"/>
    </inkml:context>
    <inkml:brush xml:id="br0">
      <inkml:brushProperty name="width" value="0.05" units="cm"/>
      <inkml:brushProperty name="height" value="0.05" units="cm"/>
      <inkml:brushProperty name="color" value="#66CC00"/>
    </inkml:brush>
  </inkml:definitions>
  <inkml:trace contextRef="#ctx0" brushRef="#br0">151 890 24575,'31'2'0,"0"2"0,57 13 0,-28-4 0,96 10-51,2-7 0,192-5 0,2251-13 204,-2490 6-153,194 30 0,105 49 0,-333-66 0,79 12 0,314 17 0,164-44 0,-317-5 0,132 1 0,475 5 0,-608 18 0,40 1 0,1853-22-680,-1017-2-679,530 2 526,930 0 3705,-2623-1-2872,46-9 0,-45 6 0,43-3 0,-67 7 0,0 0 0,0-1 0,0 0 0,0 0 0,0-1 0,0 1 0,-1-1 0,1-1 0,-1 1 0,0-1 0,1 0 0,-1 0 0,0 0 0,-1-1 0,6-4 0,-1 1 0,29-16 0,-30 19 0,-1 0 0,1 0 0,-1-1 0,8-7 0,-13 9 0,1 0 0,-1 1 0,0-1 0,1 0 0,-1-1 0,-1 1 0,1 0 0,0-1 0,-1 1 0,0 0 0,0-1 0,0 0 0,1-5 0,2-28 0,-3 0 0,-3-59 0,-1 11 0,3 83 0,0-25 0,0-1 0,-2 1 0,-9-45 0,0 13 0,9 41 0,-1 1 0,-1-1 0,-1 1 0,-7-18 0,-55-96 0,51 102 0,0-3 0,12 23 0,0-1 0,-1 1 0,0 0 0,-1 0 0,0 1 0,-1-1 0,1 1 0,-1 1 0,-9-8 0,6 8 0,0 1 0,0 0 0,-1 0 0,1 1 0,-1 0 0,-1 1 0,-16-4 0,-87-12 0,46 9 0,-29-5 0,0 5 0,-125 0 0,-2519 11-622,1177 2 355,-8720-2 1156,10244-2-889,0-3 0,0-1 0,0-2 0,-40-13 0,38 8 0,0 3 0,-1 2 0,-53-4 0,-134 14 0,224-1 0,0 0 0,0 0 0,0 0 0,0 1 0,1 0 0,-1 1 0,0 0 0,1 0 0,0 0 0,-11 7 0,14-7 0,-1 0 0,1 0 0,0 0 0,0 0 0,0 1 0,0-1 0,0 1 0,1 0 0,0 0 0,-1 0 0,1 0 0,1 0 0,-1 1 0,1-1 0,-1 0 0,1 1 0,0 7 0,-1 209 0,5-104 0,-3 349 0,0-462 0,0 0 0,0 0 0,1 0 0,-1 0 0,1 0 0,0-1 0,0 1 0,0 0 0,1-1 0,-1 1 0,1-1 0,0 1 0,0-1 0,0 0 0,0 1 0,4 3 0,-1-3 0,-1-1 0,1 1 0,0-1 0,-1 0 0,1 0 0,1-1 0,-1 1 0,0-1 0,1 0 0,6 1 0,12 1 0,1 0 0,0-2 0,0-1 0,30-2 0,-28 0 0,2345-3 0,-1286 6 0,11445-2-1365,-12513 0-5461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17.324"/>
    </inkml:context>
    <inkml:brush xml:id="br0">
      <inkml:brushProperty name="width" value="0.05" units="cm"/>
      <inkml:brushProperty name="height" value="0.05" units="cm"/>
      <inkml:brushProperty name="color" value="#F6630D"/>
    </inkml:brush>
  </inkml:definitions>
  <inkml:trace contextRef="#ctx0" brushRef="#br0">0 53 24575,'190'-13'0,"-25"1"0,681 9 0,-432 5 0,2786-2 0,-2957-12 0,-4-1 0,2973 12 0,-1512 3 0,6503-2-1365,-8173 0-5461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19.641"/>
    </inkml:context>
    <inkml:brush xml:id="br0">
      <inkml:brushProperty name="width" value="0.05" units="cm"/>
      <inkml:brushProperty name="height" value="0.05" units="cm"/>
      <inkml:brushProperty name="color" value="#F6630D"/>
    </inkml:brush>
  </inkml:definitions>
  <inkml:trace contextRef="#ctx0" brushRef="#br0">1 0 24575,'4051'0'-3115,"2032"0"6201,185 0-4422,-6245 0-5490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05:20.579"/>
    </inkml:context>
    <inkml:brush xml:id="br0">
      <inkml:brushProperty name="width" value="0.05" units="cm"/>
      <inkml:brushProperty name="height" value="0.05" units="cm"/>
      <inkml:brushProperty name="color" value="#F6630D"/>
    </inkml:brush>
  </inkml:definitions>
  <inkml:trace contextRef="#ctx0" brushRef="#br0">0 103 24575,'0'471'0,"0"-467"0,0 1 0,0-1 0,1 0 0,-1 1 0,1-1 0,0 0 0,0 1 0,0-1 0,3 5 0,-3-7 0,0 0 0,1-1 0,-1 1 0,1 0 0,-1-1 0,1 1 0,0-1 0,-1 1 0,1-1 0,0 0 0,0 1 0,0-1 0,0 0 0,0-1 0,0 1 0,0 0 0,1-1 0,-1 1 0,0-1 0,4 1 0,18 1 0,-1-1 0,0-1 0,1-1 0,-1-2 0,26-4 0,115-34 0,-158 39 0,195-64 0,196-95 0,-276 110 0,-40 15 0,153-58 0,-158 65 0,-1-3 0,103-61 0,-119 66-1365,-38 21-5461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4:36.209"/>
    </inkml:context>
    <inkml:brush xml:id="br0">
      <inkml:brushProperty name="width" value="0.05" units="cm"/>
      <inkml:brushProperty name="height" value="0.05" units="cm"/>
    </inkml:brush>
  </inkml:definitions>
  <inkml:trace contextRef="#ctx0" brushRef="#br0">2 1237 24575,'83'-2'0,"-1"-4"0,1-3 0,118-29 0,253-50 0,-318 71 0,189 1 0,4281 21 0,-2564-7 0,1099 2 0,-3050 5 0,-1 4 0,0 4 0,90 25 0,-112-23 0,203 35 0,-214-40 0,111 3 0,60-15 0,-85-1 0,493 3 0,-578 3 0,1 3 0,99 23 0,-95-15 0,0-3 0,65 2 0,147-12 0,174 12 0,73-2 0,-326-13 0,4535 2 0,-4715-1 0,0 0 0,0-2 0,0 0 0,0 0 0,-1-2 0,1 0 0,-1-1 0,0 0 0,-1-1 0,1-1 0,14-10 0,18-16 0,74-68 0,-99 82 0,2-3 0,36-46 0,-29 32 0,-24 29 0,2-3 0,0 0 0,14-22 0,-20 28 0,-1-1 0,1 0 0,-1 0 0,0 0 0,-1 0 0,1-1 0,-1 1 0,0-13 0,0 1 0,1 1 0,-1 0 0,-1 0 0,-1 0 0,0 0 0,-1 1 0,-5-23 0,5 35 0,-1 0 0,1-1 0,0 1 0,-1 0 0,0 1 0,0-1 0,0 0 0,-1 1 0,1 0 0,-1 0 0,1 0 0,-1 0 0,0 0 0,0 1 0,-1-1 0,-7-2 0,-8-2 0,0 0 0,-33-6 0,8 2 0,-20-9 0,-1-1 0,-2 2 0,0 3 0,-90-9 0,82 16 0,-130-32 0,139 25 0,0 2 0,-113-7 0,-420 20 0,276 3 0,123 0 0,-215-4 0,326-7 0,0-3 0,-96-27 0,90 17 0,-148-15 0,-315 31 0,308 9 0,-10732-3 0,10801-15 0,60 3 0,-50-10 0,-19-2 0,-395 20 0,305 7 0,240-3 0,21 1 0,1 0 0,-1-2 0,1 0 0,0-1 0,0-1 0,0-1 0,-22-7 0,20 4 0,-1 0 0,0 2 0,0 0 0,0 1 0,-29 0 0,-115 4 0,73 3 0,19-4 0,-110-13 0,135 7 0,-144-26 0,123 19 0,21 4 0,-52-17 0,81 22 0,-1-1 0,1 2 0,-1 1 0,-28-1 0,-86 6 0,48 0 0,-1675-2 0,1756 0 0,1 0 0,-1 0 0,1 1 0,-1-1 0,0 1 0,1 1 0,0-1 0,-1 1 0,1 0 0,-8 4 0,11-5 0,-1 1 0,1 0 0,0 0 0,-1 1 0,1-1 0,0 0 0,0 1 0,0-1 0,1 1 0,-1 0 0,1 0 0,-1-1 0,1 1 0,0 0 0,0 0 0,0 0 0,0 0 0,1 0 0,-1 1 0,1 2 0,-2 12 0,2-7 0,-1-1 0,-1 1 0,1-1 0,-2 1 0,0-1 0,0 0 0,0 0 0,-6 9 0,0 2 0,1 0 0,2 1 0,0-1 0,1 1 0,1 0 0,1 1 0,0 27 0,2-27 0,3 42 0,-1-56 0,1 0 0,0 0 0,0-1 0,1 1 0,0-1 0,1 1 0,7 12 0,-8-14-151,0 0-1,0 0 0,0 0 0,-1 0 1,0 1-1,0 0 0,-1-1 1,0 11-1,1 2-6674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57:53.699"/>
    </inkml:context>
    <inkml:brush xml:id="br0">
      <inkml:brushProperty name="width" value="0.05" units="cm"/>
      <inkml:brushProperty name="height" value="0.05" units="cm"/>
      <inkml:brushProperty name="color" value="#66CC00"/>
    </inkml:brush>
  </inkml:definitions>
  <inkml:trace contextRef="#ctx0" brushRef="#br0">1 0 24575,'1250'0'-1365,"-1232"0"-5461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6:58:41.626"/>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0:54.603"/>
    </inkml:context>
    <inkml:brush xml:id="br0">
      <inkml:brushProperty name="width" value="0.05" units="cm"/>
      <inkml:brushProperty name="height" value="0.05" units="cm"/>
    </inkml:brush>
  </inkml:definitions>
  <inkml:trace contextRef="#ctx0" brushRef="#br0">0 1 24575,'0'2'0,"1"0"0,-1 0 0,1 0 0,0 0 0,0 0 0,0 0 0,0 0 0,0 0 0,0-1 0,0 1 0,0 0 0,1 0 0,-1-1 0,1 1 0,-1-1 0,4 2 0,29 21 0,-20-17 0,0-1 0,1-1 0,-1 0 0,31 6 0,67 5 0,-32-6 0,100 20-163,524 62-2197,406-79 2025,-713-17 375,510 4-895,-873 0-3663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0:55.984"/>
    </inkml:context>
    <inkml:brush xml:id="br0">
      <inkml:brushProperty name="width" value="0.05" units="cm"/>
      <inkml:brushProperty name="height" value="0.05" units="cm"/>
    </inkml:brush>
  </inkml:definitions>
  <inkml:trace contextRef="#ctx0" brushRef="#br0">0 0 24575,'2218'0'-1028,"-2069"7"1407,242 42 1,-258-28-267,215 6 56,5-29-191,-117-1 31,8519 3-1374,-8731 0-5461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0:59.260"/>
    </inkml:context>
    <inkml:brush xml:id="br0">
      <inkml:brushProperty name="width" value="0.05" units="cm"/>
      <inkml:brushProperty name="height" value="0.05" units="cm"/>
    </inkml:brush>
  </inkml:definitions>
  <inkml:trace contextRef="#ctx0" brushRef="#br0">0 1 24575,'3473'0'-630,"-3277"13"943,2 0 4,6676-15-317,-3677 3 0,-3052-14 0,-96 7 0,52-1 0,-5 8-1365,-75-1-5461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13.560"/>
    </inkml:context>
    <inkml:brush xml:id="br0">
      <inkml:brushProperty name="width" value="0.05" units="cm"/>
      <inkml:brushProperty name="height" value="0.05" units="cm"/>
    </inkml:brush>
  </inkml:definitions>
  <inkml:trace contextRef="#ctx0" brushRef="#br0">0 323 24575,'1'-1'0,"-1"0"0,0 0 0,1 0 0,-1 0 0,1 0 0,-1 0 0,1 0 0,0 0 0,-1 0 0,1 0 0,0 0 0,0 1 0,-1-1 0,1 0 0,0 1 0,0-1 0,0 0 0,0 1 0,0-1 0,0 1 0,0-1 0,0 1 0,2-1 0,29-8 0,-28 8 0,391-78 0,230 60-1314,-473 20 1094,1455 2-4985,-535-3 5870,-307 0 3196,-677-3-2692,141-22 1,84-36-1346,-32 5 226,-270 54-50,103-19 0,0 6 0,164-2 0,139 19 6,-248-2-1377,-145 0-5455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15.894"/>
    </inkml:context>
    <inkml:brush xml:id="br0">
      <inkml:brushProperty name="width" value="0.05" units="cm"/>
      <inkml:brushProperty name="height" value="0.05" units="cm"/>
    </inkml:brush>
  </inkml:definitions>
  <inkml:trace contextRef="#ctx0" brushRef="#br0">1 66 24575,'5896'0'0,"-5862"-2"0,57-9 0,-56 5 0,52-2 0,1578 7 0,-779 3 0,579-2 0,-1446-1 0,1-1 0,31-7 0,-30 4 0,-1 2 0,24-2 0,428 4 0,-227 3 0,-236-2-227,0-1-1,0 0 1,0 0-1,-1-1 1,11-3-1,-3 0-6598</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16.894"/>
    </inkml:context>
    <inkml:brush xml:id="br0">
      <inkml:brushProperty name="width" value="0.05" units="cm"/>
      <inkml:brushProperty name="height" value="0.05" units="cm"/>
    </inkml:brush>
  </inkml:definitions>
  <inkml:trace contextRef="#ctx0" brushRef="#br0">1 0 24575,'16'8'0,"0"-2"0,1 0 0,-1-1 0,1 0 0,35 4 0,90 0 0,-110-8 0,897 3-2299,-519-6 1631,4199 1 2270,-4583 1-8428</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17.838"/>
    </inkml:context>
    <inkml:brush xml:id="br0">
      <inkml:brushProperty name="width" value="0.05" units="cm"/>
      <inkml:brushProperty name="height" value="0.05" units="cm"/>
    </inkml:brush>
  </inkml:definitions>
  <inkml:trace contextRef="#ctx0" brushRef="#br0">1 26 24575,'6398'0'-13391,"-3169"0"12057,-2172-13 2572,10 0 1427,-435 14 1877,-587-1-6453</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19.680"/>
    </inkml:context>
    <inkml:brush xml:id="br0">
      <inkml:brushProperty name="width" value="0.05" units="cm"/>
      <inkml:brushProperty name="height" value="0.05" units="cm"/>
    </inkml:brush>
  </inkml:definitions>
  <inkml:trace contextRef="#ctx0" brushRef="#br0">1 126 24575,'3924'0'-8083,"-3207"-36"9870,-487 22 3419,115 14-4109,-143 1-1104,7306-1 7,-7485-1 0,0-2 0,1-1 0,-1-1 0,-1-1 0,27-10 0,-19 6 0,60-12 0,0 14 0,169 6 0,-119 5 0,3749-3-1365,-3867 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4:37.943"/>
    </inkml:context>
    <inkml:brush xml:id="br0">
      <inkml:brushProperty name="width" value="0.05" units="cm"/>
      <inkml:brushProperty name="height" value="0.05" units="cm"/>
    </inkml:brush>
  </inkml:definitions>
  <inkml:trace contextRef="#ctx0" brushRef="#br0">79 28 24575,'0'-1'0,"1"-1"0,-1 1 0,-1 0 0,1-1 0,0 1 0,0 0 0,0 0 0,-1-1 0,1 1 0,0 0 0,-1 0 0,1-1 0,-1 1 0,0 0 0,1 0 0,-1 0 0,-1-2 0,1 3 0,0 0 0,1-1 0,-1 1 0,0-1 0,1 1 0,-1 0 0,0 0 0,0-1 0,1 1 0,-1 0 0,0 0 0,0 0 0,0 0 0,1 0 0,-1 0 0,0 0 0,0 0 0,0 0 0,1 0 0,-1 0 0,-1 1 0,-1 0 0,1 0 0,-1 0 0,1 1 0,-1-1 0,1 1 0,0-1 0,0 1 0,-1 0 0,1 0 0,0 0 0,1 0 0,-1 0 0,0 1 0,0-1 0,0 3 0,-2 4 0,1-1 0,0 1 0,1-1 0,0 1 0,0 0 0,1 0 0,0 11 0,3 69 0,0-36 0,-3 53 0,4 78 0,9-115 0,-8-51 0,-1 0 0,2 26 0,-5 103-1365,0-125-5461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20.763"/>
    </inkml:context>
    <inkml:brush xml:id="br0">
      <inkml:brushProperty name="width" value="0.05" units="cm"/>
      <inkml:brushProperty name="height" value="0.05" units="cm"/>
    </inkml:brush>
  </inkml:definitions>
  <inkml:trace contextRef="#ctx0" brushRef="#br0">0 1 24575,'2606'-1'-7631,"1324"2"11387,-662-1-1874,-3234 0-8080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23.186"/>
    </inkml:context>
    <inkml:brush xml:id="br0">
      <inkml:brushProperty name="width" value="0.05" units="cm"/>
      <inkml:brushProperty name="height" value="0.05" units="cm"/>
    </inkml:brush>
  </inkml:definitions>
  <inkml:trace contextRef="#ctx0" brushRef="#br0">0 1 24575,'25'1'0,"-1"2"0,41 9 0,-9-1 0,-8-3 0,127 20 0,186 7 0,551-32-803,-457-6 710,17139 4-376,-17573-1-6357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24.784"/>
    </inkml:context>
    <inkml:brush xml:id="br0">
      <inkml:brushProperty name="width" value="0.05" units="cm"/>
      <inkml:brushProperty name="height" value="0.05" units="cm"/>
    </inkml:brush>
  </inkml:definitions>
  <inkml:trace contextRef="#ctx0" brushRef="#br0">0 913 24575,'6220'0'-1535,"-3116"0"3070,-3101 1-1535,0-1 0,0 0 0,1 0 0,-1-1 0,0 1 0,0-1 0,0 1 0,0-1 0,1 0 0,-1 0 0,0 0 0,-1-1 0,1 1 0,0-1 0,0 1 0,0-1 0,4-4 0,-5 2 0,0 1 0,0-1 0,0 0 0,0 0 0,0 0 0,-1 0 0,0 0 0,0 0 0,0 0 0,0-1 0,-1 1 0,1 0 0,-1-7 0,-2-311 0,-1 117 0,3-77-1365,0 261-5461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33.760"/>
    </inkml:context>
    <inkml:brush xml:id="br0">
      <inkml:brushProperty name="width" value="0.05" units="cm"/>
      <inkml:brushProperty name="height" value="0.05" units="cm"/>
    </inkml:brush>
  </inkml:definitions>
  <inkml:trace contextRef="#ctx0" brushRef="#br0">17 0 24575,'-1'1'0,"0"-1"0,1 0 0,-1 0 0,0 0 0,0 0 0,1 0 0,-1 0 0,0 1 0,1-1 0,-1 0 0,1 1 0,-1-1 0,0 0 0,1 1 0,-1-1 0,1 1 0,-1-1 0,1 1 0,-1-1 0,1 1 0,-1-1 0,1 1 0,0 0 0,-1-1 0,1 1 0,0 0 0,-1-1 0,1 1 0,0 0 0,0-1 0,0 1 0,-1 0 0,1-1 0,0 1 0,0 0 0,0 0 0,0-1 0,0 1 0,1 0 0,-1-1 0,0 1 0,0 0 0,0-1 0,1 1 0,-1 0 0,1 1 0,0 0 0,-1 0 0,1 1 0,0-1 0,0 0 0,0 0 0,1 1 0,-1-1 0,0 0 0,1 0 0,-1 0 0,1-1 0,0 1 0,3 2 0,7 1 0,1-1 0,0 0 0,0-1 0,0 0 0,1-1 0,-1-1 0,25 0 0,3 1 0,84 9-147,659 40-2691,943-44 325,-999-10 2018,14233 3 5123,-14940 0-11454</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35.073"/>
    </inkml:context>
    <inkml:brush xml:id="br0">
      <inkml:brushProperty name="width" value="0.05" units="cm"/>
      <inkml:brushProperty name="height" value="0.05" units="cm"/>
    </inkml:brush>
  </inkml:definitions>
  <inkml:trace contextRef="#ctx0" brushRef="#br0">1 80 24575,'0'-3'0,"0"0"0,0 0 0,0 1 0,0-1 0,1 0 0,-1 1 0,1-1 0,0 0 0,0 1 0,0-1 0,0 0 0,0 1 0,0 0 0,1-1 0,-1 1 0,1 0 0,3-4 0,-2 4 0,1-1 0,-1 1 0,1 0 0,0 0 0,-1 0 0,1 1 0,0-1 0,0 1 0,0 0 0,1 0 0,5 0 0,54-5 0,1 2 0,74 6 0,-40 1 0,3166 1-2026,-1740-7 497,-182 3 1462,849 0 1860,-2167 0-8155</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37.390"/>
    </inkml:context>
    <inkml:brush xml:id="br0">
      <inkml:brushProperty name="width" value="0.05" units="cm"/>
      <inkml:brushProperty name="height" value="0.05" units="cm"/>
    </inkml:brush>
  </inkml:definitions>
  <inkml:trace contextRef="#ctx0" brushRef="#br0">0 0 24575,'18693'0'-1365,"-18672"0"-5461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40.024"/>
    </inkml:context>
    <inkml:brush xml:id="br0">
      <inkml:brushProperty name="width" value="0.05" units="cm"/>
      <inkml:brushProperty name="height" value="0.05" units="cm"/>
    </inkml:brush>
  </inkml:definitions>
  <inkml:trace contextRef="#ctx0" brushRef="#br0">747 1161 24575,'2321'0'-3171,"-2306"0"3297,-7 1 63,1-1 0,0-1 0,0 1 0,9-3 0,-16 2-130,0 1 0,0-1 0,0 1 0,-1-1 0,1 0 0,0 0 0,-1 1 0,1-1 0,0 0 0,-1-1 0,1 1 0,-1 0 0,1 0 0,-1-1 0,0 1 0,0-1 0,0 1 0,0-1 0,0 1 0,0-1-1,0 0 1,0 1 0,0-1 0,0-2 0,1-12 11,-1 0-1,0 1 0,-1-1 1,-1 0-1,0 1 1,-2-1-1,1 1 0,-8-23 1,-6-45-69,10-237-1,9 179 0,-2 105 0,-2-37 0,1 68 0,-1 0 0,0 0 0,-1 0 0,1 0 0,-1 0 0,0 0 0,0 0 0,0 1 0,0-1 0,-1 1 0,-5-7 0,-13-15 0,15 17 0,0 1 0,0 1 0,-1-1 0,0 1 0,0 0 0,-1 0 0,0 1 0,0 0 0,0 1 0,-1-1 0,0 2 0,-13-6 0,-28-5 0,-2 2 0,0 2 0,-1 3 0,-55-2 0,-217 9 0,172 3 0,-693-30-596,346 10 596,271 15 0,48-9 242,-51 0 112,184 12-354,-48 1 0,93 0 0,1-1 0,-1 1 0,1-1 0,-1 1 0,1 0 0,0 0 0,-1 0 0,1 0 0,0 1 0,0-1 0,0 0 0,0 1 0,0 0 0,0-1 0,0 1 0,1 0 0,-1 0 0,1 0 0,-1 0 0,1 0 0,-1 0 0,1 1 0,0-1 0,0 0 0,0 1 0,1-1 0,-1 1 0,1-1 0,-1 4 0,-1 9 0,0 0 0,1 0 0,3 29 0,-1-25 0,1 10 0,2 0 0,1-1 0,12 39 0,7 40 0,-13-46 0,3 0 0,3-1 0,2-1 0,29 61 0,-40-98 0,-1 0 0,5 29 0,-7-31 0,19 129 0,-16-121 0,2-1 0,14 31 0,3 6 0,-25-58 0,0 0 0,0-1 0,0 1 0,1-1 0,0 0 0,0 0 0,1 0 0,0 0 0,-1-1 0,1 1 0,5 3 0,-4-5 0,0 0 0,-1-1 0,1 1 0,0-1 0,0 0 0,1-1 0,-1 1 0,0-1 0,1 0 0,-1 0 0,0-1 0,9 1 0,400-2 0,-168-1 0,33 2-1365,-259 0-5461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1:42.647"/>
    </inkml:context>
    <inkml:brush xml:id="br0">
      <inkml:brushProperty name="width" value="0.05" units="cm"/>
      <inkml:brushProperty name="height" value="0.05" units="cm"/>
    </inkml:brush>
  </inkml:definitions>
  <inkml:trace contextRef="#ctx0" brushRef="#br0">3211 271 24575,'-1'-2'0,"1"1"0,-1 0 0,0 0 0,1-1 0,-1 1 0,0 0 0,0 0 0,0 0 0,0 0 0,0 0 0,0 0 0,0 0 0,-1 1 0,1-1 0,0 0 0,0 1 0,-1-1 0,1 0 0,0 1 0,-3-1 0,-33-11 0,32 10 0,-31-5 0,0 1 0,0 2 0,0 1 0,-1 2 0,-44 4 0,6-1 0,-1398-1 0,836-1 0,579 0 0,-1 3 0,1 2 0,-1 3 0,2 2 0,-66 21 0,95-20 0,0 2 0,1 1 0,0 1 0,-39 30 0,30-20 0,31-22 0,-1 1 0,1 1 0,0-1 0,1 1 0,-1 0 0,1 0 0,0 1 0,0-1 0,0 1 0,1 0 0,0 0 0,0 0 0,1 0 0,0 0 0,0 1 0,-2 11 0,1 5 0,1 1 0,1-1 0,3 35 0,-1-10 0,1-20 0,0 0 0,2 0 0,1-1 0,1 0 0,1 0 0,2 0 0,0-1 0,21 39 0,-18-47 0,1 0 0,0-1 0,2 0 0,31 28 0,-29-29 0,-12-11 0,0-1 0,1 0 0,-1 0 0,1-1 0,0 0 0,0 0 0,0 0 0,1-1 0,-1 1 0,8 0 0,9 2 0,37 2 0,-29-4 0,137 18 0,167 15 0,51-15-494,287 27 316,-72 26 178,-448-63 370,175-10-1,-141-3-436,878 2 67,-1044-1 0,0-1 0,0-1 0,-1-1 0,1 0 0,37-14 0,-26 5 0,-1-1 0,56-33 0,96-73 0,-167 108 0,-1-1 0,-1 0 0,0-1 0,0-1 0,19-29 0,7-6 0,-17 24 0,-1 2 0,-2-1 0,19-30 0,-33 46 0,0-1 0,-2 0 0,1 0 0,-1-1 0,0 1 0,-1-1 0,-1 0 0,1 0 0,0-21 0,-1 3 0,-2 0 0,-1 1 0,-1-1 0,-1 1 0,-8-29 0,8 46 0,0 1 0,0 1 0,-2-1 0,1 1 0,-1-1 0,0 1 0,-1 0 0,0 1 0,0 0 0,-1 0 0,0 0 0,-1 1 0,0 0 0,0 0 0,0 1 0,-1 0 0,-10-6 0,-27-11 4,-1 3 0,-1 1 0,-66-17 0,-156-23-164,239 53 98,-306-54-2688,-625-28-1,-423 49 2036,742 28-604,216 11 4676,259 0-552,142 1-9417</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06:54.024"/>
    </inkml:context>
    <inkml:brush xml:id="br0">
      <inkml:brushProperty name="width" value="0.05" units="cm"/>
      <inkml:brushProperty name="height" value="0.05" units="cm"/>
      <inkml:brushProperty name="color" value="#66CC00"/>
    </inkml:brush>
  </inkml:definitions>
  <inkml:trace contextRef="#ctx0" brushRef="#br0">1 0 24575,'7727'0'-1365,"-7709"0"-5461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06:58.576"/>
    </inkml:context>
    <inkml:brush xml:id="br0">
      <inkml:brushProperty name="width" value="0.05" units="cm"/>
      <inkml:brushProperty name="height" value="0.05" units="cm"/>
      <inkml:brushProperty name="color" value="#66CC00"/>
    </inkml:brush>
  </inkml:definitions>
  <inkml:trace contextRef="#ctx0" brushRef="#br0">7665 1319 24575,'3728'0'0,"-3724"1"0,0-1 0,-1 0 0,1-1 0,0 1 0,0-1 0,0 1 0,-1-1 0,1 0 0,0-1 0,-1 1 0,1-1 0,-1 1 0,1-1 0,5-4 0,-7 4 0,0-1 0,1 0 0,-1 0 0,0 0 0,-1 0 0,1 0 0,0-1 0,-1 1 0,0 0 0,0-1 0,0 1 0,0-1 0,0 1 0,-1-1 0,1-6 0,0-198 0,-4 100 0,5-29 0,-8-172 0,-12 189 0,9 66 0,-3-59 0,12 94 0,0 1 0,-1 0 0,0 1 0,-2-1 0,-4-19 0,6 34 0,0-1 0,0 1 0,-1 0 0,1-1 0,0 1 0,-1 0 0,0 0 0,0 0 0,0 0 0,0 0 0,-1 0 0,1 1 0,0-1 0,-1 1 0,0 0 0,0 0 0,0 0 0,0 0 0,0 0 0,0 0 0,0 1 0,-1 0 0,1-1 0,0 1 0,-1 0 0,-4 0 0,-29-1 0,1 1 0,-38 4 0,-11 1 0,-10644-5 0,10716 2 0,1-1 0,0 2 0,0 0 0,0 0 0,0 1 0,1 0 0,-1 1 0,1 1 0,0 0 0,0 0 0,0 1 0,1 0 0,-1 1 0,2 0 0,-19 17 0,17-14 0,-1-1 0,0 2 0,0-1 0,1 1 0,0 1 0,1 0 0,0 1 0,1 0 0,1 0 0,-13 25 0,9-10 0,1 1 0,2 0 0,0 1 0,2 0 0,1 0 0,-3 56 0,8-44 0,3 86 0,-1-110 0,2 0 0,-1-1 0,2 1 0,12 33 0,96 242 0,-88-248 0,-19-38 0,0 1 0,-1-1 0,0 1 0,-1 0 0,6 16 0,1 12 0,19 43 0,-17-47 0,-10-28 0,0 1 0,0-1 0,1 0 0,-1-1 0,1 1 0,0 0 0,0-1 0,0 1 0,0-1 0,0 0 0,1 0 0,0-1 0,-1 1 0,1 0 0,0-1 0,0 0 0,0 0 0,1-1 0,-1 1 0,0-1 0,1 0 0,-1 0 0,6 1 0,12 0 0,0-1 0,0 0 0,38-5 0,-6 1 0,66-8 0,4-1 0,161 13-1365,-267-1-5461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35:25.272"/>
    </inkml:context>
    <inkml:brush xml:id="br0">
      <inkml:brushProperty name="width" value="0.05" units="cm"/>
      <inkml:brushProperty name="height" value="0.05" units="cm"/>
    </inkml:brush>
  </inkml:definitions>
  <inkml:trace contextRef="#ctx0" brushRef="#br0">79 998 24575,'12'0'0,"51"-1"0,1 3 0,100 17 0,-19 9 0,1-6 0,244 5 0,2629-28 0,-2900 7 0,190 34 0,-207-21 0,-47-7 0,1-3 0,76 2 0,1099-12 0,-1181 3 0,78 14 0,23 2 0,411-14 0,-295-7 0,1720 3 0,-1940 3 0,0 2 0,75 16 0,-72-10 0,1-3 0,53 2 0,556-8 0,-310-5 0,2178 3 0,-2468-3 0,80-13 0,-81 7 0,83-2 0,-134 11 0,59 0 0,85-10 0,-70 3 0,144 5 0,-108 3 0,4607-1 0,-4678-2 0,-1-3 0,66-16 0,-70 12 0,-34 7 0,0 0 0,-1-1 0,1 0 0,-1-1 0,0 0 0,0 0 0,0 0 0,-1-1 0,1 0 0,-1 0 0,0-1 0,6-7 0,-2 1 0,0 0 0,-1-1 0,0 0 0,-1 0 0,9-21 0,-10 15 0,0-1 0,-2 0 0,0 0 0,-1-1 0,3-37 0,-8-108 0,-1 68 0,2 93 0,0-5 0,0 0 0,0-1 0,0 1 0,-2 0 0,1 1 0,-1-1 0,0 0 0,-1 0 0,-6-13 0,-6-9 0,-1 0 0,-1 2 0,-2 0 0,-1 1 0,-43-48 0,52 64 0,1 0 0,0-1 0,1 0 0,0-1 0,-7-17 0,7 15 0,0-1 0,-22-28 0,26 41 0,1-1 0,-1 1 0,-1 0 0,1 1 0,-1-1 0,0 1 0,0 0 0,0 1 0,0-1 0,0 1 0,-13-4 0,-17-1 0,0 1 0,-1 2 0,0 1 0,-1 2 0,-55 5 0,25-2 0,-461-2 0,-288 3 0,90 55-1265,64-3 198,-613-47-612,723-11 1206,256 4 167,-399 1-824,277 39 3414,200-13-1108,-362-14 217,380-16-1211,-6187 0 484,3315 5-447,1895-2-219,1136 2 0,1 2 0,-42 10 0,43-7 0,0-1 0,-49 0 0,-579-7 0,665 1 0,0-1 0,0 1 0,0 0 0,0 0 0,0 1 0,0-1 0,0 1 0,0-1 0,0 1 0,0 0 0,0 0 0,1 0 0,-1 0 0,0 1 0,1-1 0,-1 1 0,1 0 0,-1 0 0,1-1 0,0 1 0,0 1 0,0-1 0,0 0 0,0 0 0,0 1 0,1-1 0,-1 1 0,1 0 0,0-1 0,0 1 0,0 0 0,0 0 0,0 0 0,0 0 0,1 0 0,-1 0 0,1-1 0,0 1 0,0 5 0,1 195 0,2-77 0,-3 159-1365,0-268-5461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07:16.178"/>
    </inkml:context>
    <inkml:brush xml:id="br0">
      <inkml:brushProperty name="width" value="0.05" units="cm"/>
      <inkml:brushProperty name="height" value="0.05" units="cm"/>
      <inkml:brushProperty name="color" value="#66CC00"/>
    </inkml:brush>
  </inkml:definitions>
  <inkml:trace contextRef="#ctx0" brushRef="#br0">1 0 24575,'5505'0'0,"-5482"2"0,0 0 0,0 2 0,35 9 0,-31-6 0,48 6 0,242-9 0,-172-7 0,7396 3-1365,-7522 0-5461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07:16.881"/>
    </inkml:context>
    <inkml:brush xml:id="br0">
      <inkml:brushProperty name="width" value="0.05" units="cm"/>
      <inkml:brushProperty name="height" value="0.05" units="cm"/>
      <inkml:brushProperty name="color" value="#66CC00"/>
    </inkml:brush>
  </inkml:definitions>
  <inkml:trace contextRef="#ctx0" brushRef="#br0">1 0 24575,'2852'0'-1365,"-2817"0"-5461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07:22.694"/>
    </inkml:context>
    <inkml:brush xml:id="br0">
      <inkml:brushProperty name="width" value="0.05" units="cm"/>
      <inkml:brushProperty name="height" value="0.05" units="cm"/>
      <inkml:brushProperty name="color" value="#66CC00"/>
    </inkml:brush>
  </inkml:definitions>
  <inkml:trace contextRef="#ctx0" brushRef="#br0">1382 1125 24575,'11979'0'0,"-11962"-1"0,-1 0 0,29-7 0,-28 4 0,1 1 0,19-1 0,377 3 0,-200 2 0,-185-3 0,0-1 0,-1-2 0,47-13 0,-5 2 0,66-3 0,-113 17 0,-13 0 0,-1 0 0,1-1 0,0 0 0,15-7 0,-16 6 0,1 0 0,0 1 0,-1 0 0,14-2 0,-6 3 0,-5 1 0,-1 0 0,0-1 0,0-1 0,0 0 0,14-5 0,-22 6 0,1 1 0,-1-1 0,0 0 0,0-1 0,0 1 0,0 0 0,-1-1 0,1 0 0,0 1 0,-1-1 0,0 0 0,0 0 0,0-1 0,0 1 0,0 0 0,-1-1 0,0 1 0,1-1 0,-1 1 0,1-6 0,1-18 0,0 0 0,-2 0 0,-1 0 0,-3-28 0,0-18 0,4-28 0,-3-95 0,1 187 0,0-1 0,-1 1 0,0-1 0,-1 1 0,0 0 0,0 0 0,-1 0 0,0 0 0,-1 1 0,0-1 0,0 1 0,-1 0 0,0 1 0,0-1 0,-1 1 0,0 1 0,0-1 0,0 1 0,-1 0 0,0 1 0,0 0 0,-1 0 0,1 1 0,-1 0 0,-10-4 0,-172-34 0,151 34 0,-1 1 0,-1 3 0,1 1 0,-60 4 0,-81-6 0,-127-51 0,216 35 0,0 4 0,-170-9 0,-1049 26-304,487 2-366,-10222-2 1644,11043 0-974,1 0 0,0 0 0,0 0 0,-1 0 0,1 1 0,0-1 0,0 1 0,0 0 0,0 0 0,0 0 0,0 0 0,0 1 0,0-1 0,-3 3 0,4-2 0,0 0 0,1 1 0,-1-1 0,1 0 0,-1 1 0,1-1 0,0 1 0,0-1 0,0 1 0,0-1 0,0 1 0,1 0 0,-1-1 0,1 1 0,0 0 0,0 0 0,0 3 0,-1 31 0,2 0 0,2 0 0,1-1 0,2 0 0,11 38 0,-10-43 0,4 33 0,-8-43 0,0 0 0,2 0 0,0-1 0,15 37 0,-14-43 0,-1 0 0,-1 1 0,0 0 0,-1 0 0,-1 0 0,0 0 0,-1 22 0,1-10 0,7 41 0,1 13 0,-8-56 0,0-1 0,2 1 0,12 45 0,-9-52 0,1-1 0,1 0 0,11 18 0,-6-13 0,-9-14 0,1-1 0,0 0 0,1 0 0,-1-1 0,1 1 0,1-1 0,-1-1 0,1 0 0,0 0 0,0 0 0,1-1 0,14 5 0,7 2 0,1-1 0,44 7 0,68 6 0,215 5 0,148-27 0,-229-4 0,294 3 0,-555-1-185,-1 0 0,28-7 0,-33 6-625,9-2-6016</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07:55.402"/>
    </inkml:context>
    <inkml:brush xml:id="br0">
      <inkml:brushProperty name="width" value="0.05" units="cm"/>
      <inkml:brushProperty name="height" value="0.05" units="cm"/>
      <inkml:brushProperty name="color" value="#AB008B"/>
    </inkml:brush>
  </inkml:definitions>
  <inkml:trace contextRef="#ctx0" brushRef="#br0">1 0 24575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12:02.217"/>
    </inkml:context>
    <inkml:brush xml:id="br0">
      <inkml:brushProperty name="width" value="0.05" units="cm"/>
      <inkml:brushProperty name="height" value="0.05" units="cm"/>
      <inkml:brushProperty name="color" value="#33CCFF"/>
    </inkml:brush>
  </inkml:definitions>
  <inkml:trace contextRef="#ctx0" brushRef="#br0">1 0 24575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14:11.498"/>
    </inkml:context>
    <inkml:brush xml:id="br0">
      <inkml:brushProperty name="width" value="0.05" units="cm"/>
      <inkml:brushProperty name="height" value="0.05" units="cm"/>
      <inkml:brushProperty name="color" value="#66CC00"/>
    </inkml:brush>
  </inkml:definitions>
  <inkml:trace contextRef="#ctx0" brushRef="#br0">1 0 24575</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20:12.243"/>
    </inkml:context>
    <inkml:brush xml:id="br0">
      <inkml:brushProperty name="width" value="0.05" units="cm"/>
      <inkml:brushProperty name="height" value="0.05" units="cm"/>
      <inkml:brushProperty name="color" value="#33CCFF"/>
    </inkml:brush>
  </inkml:definitions>
  <inkml:trace contextRef="#ctx0" brushRef="#br0">1 0 24575,'3'0'0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3:34.833"/>
    </inkml:context>
    <inkml:brush xml:id="br0">
      <inkml:brushProperty name="width" value="0.05" units="cm"/>
      <inkml:brushProperty name="height" value="0.05" units="cm"/>
    </inkml:brush>
  </inkml:definitions>
  <inkml:trace contextRef="#ctx0" brushRef="#br0">0 0 24575,'3200'0'-8609,"-1885"0"12572,-1282 0-7508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3:36.917"/>
    </inkml:context>
    <inkml:brush xml:id="br0">
      <inkml:brushProperty name="width" value="0.05" units="cm"/>
      <inkml:brushProperty name="height" value="0.05" units="cm"/>
    </inkml:brush>
  </inkml:definitions>
  <inkml:trace contextRef="#ctx0" brushRef="#br0">0 0 24575,'1'2'0,"-1"-1"0,1 1 0,0-1 0,0 1 0,-1-1 0,1 1 0,0-1 0,0 0 0,0 0 0,1 1 0,-1-1 0,0 0 0,0 0 0,1 0 0,-1 0 0,1 0 0,-1 0 0,3 0 0,34 17 0,-32-16 0,58 21 0,1-3 0,2-3 0,-1-3 0,101 8 0,304-11 0,-292-14 0,1473 3 0,-1486 13 0,-30-1 0,450-9 0,-301-5 0,11063 2 0,-11332-1-156,0-1-1,1 0 0,20-6 0,-27 5-581,10-1-6088</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3:39.968"/>
    </inkml:context>
    <inkml:brush xml:id="br0">
      <inkml:brushProperty name="width" value="0.05" units="cm"/>
      <inkml:brushProperty name="height" value="0.05" units="cm"/>
    </inkml:brush>
  </inkml:definitions>
  <inkml:trace contextRef="#ctx0" brushRef="#br0">0 275 24575,'4913'0'0,"-4881"-2"0,0-1 0,-1-2 0,39-11 0,-36 8 0,0 1 0,48-3 0,382 9 0,-226 3 0,2614-2 0,-2812-2 0,1-1 0,0-2 0,57-15 0,117-44 0,-185 54 0,3 2 0,-1 1 0,2 2 0,53-2 0,4-1 0,-11 1 0,82 4 0,-102 5 0,0-3 0,1-3 0,79-16 0,109-25 0,-136 37 0,117 9 0,-88 1 0,6599-2-1365,-6721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12.725"/>
    </inkml:context>
    <inkml:brush xml:id="br0">
      <inkml:brushProperty name="width" value="0.05" units="cm"/>
      <inkml:brushProperty name="height" value="0.05" units="cm"/>
    </inkml:brush>
  </inkml:definitions>
  <inkml:trace contextRef="#ctx0" brushRef="#br0">574 617 24575,'0'2'0,"0"1"0,1-1 0,-1 0 0,1 0 0,0 1 0,0-1 0,0 0 0,0 0 0,0 0 0,0 0 0,0 0 0,1 0 0,-1 0 0,1-1 0,-1 1 0,1 0 0,0-1 0,-1 1 0,1-1 0,0 0 0,0 0 0,0 0 0,0 0 0,0 0 0,1 0 0,1 1 0,10 2 0,0 0 0,0 0 0,15 1 0,-18-3 0,262 25 0,313-20 0,-335-9 0,7808 2 0,-7965 4 0,98 17 0,68 5 0,476-25 0,-358-3 0,5910 2 0,-6269-1 0,-1-1 0,31-7 0,-29 5 0,37-4 0,-27 5 0,-1-1 0,1-2 0,56-19 0,-58 16 0,0 0 0,1 2 0,1 2 0,32-3 0,-16 4 0,77-18 0,-4 1 0,83-5 0,-174 21 0,1 0 0,41-14 0,55-29 0,-115 45 0,-1-1 0,0-1 0,0 1 0,0-1 0,0-1 0,-1 0 0,1 0 0,-2-1 0,14-12 0,-1-6 0,32-47 0,-33 44 0,-10 15 0,-1 0 0,-1-1 0,0 0 0,-1 0 0,8-26 0,-12 31 0,0 0 0,0 0 0,-1 0 0,0 0 0,-1 0 0,0 0 0,0 0 0,-1 0 0,0 0 0,-1 0 0,-2-9 0,3 14 0,-1 1 0,1 0 0,-1 0 0,0 0 0,0 0 0,0 0 0,-1 0 0,1 1 0,0-1 0,-1 1 0,0-1 0,0 1 0,1 0 0,-1 0 0,-1 0 0,1 1 0,0-1 0,0 1 0,-7-2 0,-6-2 0,0 1 0,-1 1 0,-16-1 0,13 2 0,-75-6 0,-145 7 0,113 3 0,-10188 0-2320,5203-4 4640,2979 2-2320,1965-12 0,14-1 0,-355 14 0,499 0 0,0 0 0,0 1 0,0 0 0,0 1 0,0 0 0,0 1 0,1 0 0,-1 0 0,1 1 0,0 0 0,0 0 0,1 1 0,-16 14 0,10-7 0,1 1 0,-1 0 0,2 0 0,0 2 0,1-1 0,-15 30 0,16-20 0,1-1 0,1 2 0,1-1 0,2 1 0,1 0 0,0 0 0,2 0 0,1 1 0,2-1 0,4 39 0,-4-61 0,-1-1 0,1 1 0,0-1 0,1 0 0,-1 0 0,1 0 0,-1 1 0,1-1 0,0-1 0,0 1 0,0 0 0,0 0 0,1-1 0,-1 1 0,1-1 0,0 0 0,-1 0 0,1 0 0,0 0 0,0 0 0,0-1 0,1 1 0,-1-1 0,0 0 0,1 0 0,-1 0 0,6 1 0,10 1 0,1 0 0,-1-1 0,33-1 0,-44-2 0,190-1 0,349 12 0,294 7 0,-547-19 0,98 23 0,0 24 0,-74-7 0,242 30 0,-192-28 0,-196-24 0,645 5 0,-531-24 0,-202 2 0,1 3 0,0 5 0,98 19 0,-88-4 0,1-5 0,188 11 0,611-28 0,-397-2 0,7631 2-1365,-8103 0-5461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3:41.535"/>
    </inkml:context>
    <inkml:brush xml:id="br0">
      <inkml:brushProperty name="width" value="0.05" units="cm"/>
      <inkml:brushProperty name="height" value="0.05" units="cm"/>
    </inkml:brush>
  </inkml:definitions>
  <inkml:trace contextRef="#ctx0" brushRef="#br0">0 40 24575,'215'-13'0,"-33"2"0,762 8 0,-484 5 0,-439-2-455,0-1 0,37-7 0,-34 2-6371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3:50.771"/>
    </inkml:context>
    <inkml:brush xml:id="br0">
      <inkml:brushProperty name="width" value="0.05" units="cm"/>
      <inkml:brushProperty name="height" value="0.05" units="cm"/>
    </inkml:brush>
  </inkml:definitions>
  <inkml:trace contextRef="#ctx0" brushRef="#br0">1 29 24575,'0'-1'0,"0"0"0,1 0 0,-1 0 0,0 0 0,1 1 0,-1-1 0,0 0 0,1 0 0,-1 0 0,1 1 0,0-1 0,-1 0 0,1 0 0,-1 1 0,1-1 0,0 1 0,0-1 0,-1 0 0,1 1 0,0-1 0,0 1 0,0 0 0,0-1 0,0 1 0,-1 0 0,1 0 0,2-1 0,29-4 0,-29 5 0,339-5 0,-190 7 0,16714-2-1365,-16845 0-5461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13:53.481"/>
    </inkml:context>
    <inkml:brush xml:id="br0">
      <inkml:brushProperty name="width" value="0.05" units="cm"/>
      <inkml:brushProperty name="height" value="0.05" units="cm"/>
    </inkml:brush>
  </inkml:definitions>
  <inkml:trace contextRef="#ctx0" brushRef="#br0">841 770 24575,'2588'0'0,"-2584"0"0,0 0 0,0 0 0,0 0 0,0-1 0,0 1 0,-1-1 0,1 0 0,0 0 0,0 0 0,-1-1 0,1 1 0,0-1 0,4-3 0,-5 2 0,-1 1 0,0 0 0,0-1 0,-1 1 0,1-1 0,0 0 0,-1 0 0,0 0 0,1 0 0,-1 1 0,-1-2 0,1 1 0,0 0 0,-1 0 0,1 0 0,-1 0 0,0-6 0,-2-227 0,-1 74 0,3 153 0,1 1 0,-2-1 0,1 0 0,-1 0 0,-1 1 0,0-1 0,0 1 0,0-1 0,-1 1 0,0 0 0,-1 0 0,-6-10 0,6 10 0,1 0 0,-1 0 0,-3-16 0,6 18 0,-1 1 0,1 0 0,-1 0 0,0 0 0,0 0 0,0 0 0,-1 1 0,0-1 0,0 1 0,0-1 0,0 1 0,-8-6 0,-10-10 0,17 17 0,1-1 0,-1 1 0,0-1 0,0 1 0,0 0 0,0 0 0,-1 1 0,1-1 0,-1 1 0,1 0 0,-1 1 0,0-1 0,-9-1 0,-31-1 0,0 2 0,-54 5 0,9-1 0,-2862-2 0,2949 0 0,-1 0 0,1 0 0,-1 0 0,1 1 0,0-1 0,-1 1 0,1 0 0,-1 0 0,1 0 0,0 0 0,0 0 0,0 1 0,0-1 0,0 1 0,-3 2 0,3-1 0,1 0 0,0-1 0,0 1 0,1 0 0,-1 0 0,0 0 0,1 0 0,0 0 0,0 1 0,0-1 0,0 0 0,0 0 0,1 1 0,-1-1 0,1 7 0,-9 108 0,-3 64 0,11-112 0,4 80 0,-1-137 0,1 0 0,1-1 0,0 1 0,0-1 0,2 0 0,-1 0 0,2-1 0,-1 0 0,1 0 0,1 0 0,0-1 0,1 0 0,0-1 0,0 0 0,1 0 0,0-1 0,16 10 0,-19-14 0,0-1 0,1 0 0,0 0 0,0 0 0,0-1 0,0 0 0,0-1 0,14 1 0,71-3 0,-51 0 0,960-2 10,-591 4-1385,-385-1-5451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3:30.405"/>
    </inkml:context>
    <inkml:brush xml:id="br0">
      <inkml:brushProperty name="width" value="0.05" units="cm"/>
      <inkml:brushProperty name="height" value="0.05" units="cm"/>
      <inkml:brushProperty name="color" value="#F6630D"/>
    </inkml:brush>
  </inkml:definitions>
  <inkml:trace contextRef="#ctx0" brushRef="#br0">1 1 24575,'0'1'0,"0"-1"0,0 1 0,0 0 0,1 0 0,-1-1 0,0 1 0,1 0 0,-1-1 0,0 1 0,1-1 0,-1 1 0,1 0 0,-1-1 0,1 1 0,-1-1 0,1 1 0,-1-1 0,1 0 0,0 1 0,-1-1 0,1 1 0,0-1 0,-1 0 0,1 0 0,0 1 0,-1-1 0,2 0 0,23 4 0,-21-3 0,70 12 0,105 34 0,43 9 0,94-14 0,-36-6 0,142 0 0,3-36 0,-192-3 0,4802 2-419,-2565 2-527,-2451-1-5880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3:31.582"/>
    </inkml:context>
    <inkml:brush xml:id="br0">
      <inkml:brushProperty name="width" value="0.05" units="cm"/>
      <inkml:brushProperty name="height" value="0.05" units="cm"/>
      <inkml:brushProperty name="color" value="#F6630D"/>
    </inkml:brush>
  </inkml:definitions>
  <inkml:trace contextRef="#ctx0" brushRef="#br0">26 609 24575,'-1'0'0,"0"1"0,-1-1 0,1 1 0,0-1 0,0 1 0,0-1 0,0 1 0,0 0 0,1-1 0,-1 1 0,0 0 0,0 0 0,0 0 0,1 0 0,-1 0 0,0 0 0,1 0 0,-1 0 0,1 0 0,-1 0 0,1 0 0,0 0 0,-1 0 0,1 0 0,0 0 0,0 1 0,0 1 0,-5 37 0,5-35 0,-1-1 0,1 1 0,0 0 0,0 0 0,1 0 0,-1 0 0,1 0 0,0 0 0,0-1 0,1 1 0,-1 0 0,1-1 0,0 1 0,0-1 0,1 0 0,-1 1 0,1-1 0,0 0 0,0-1 0,1 1 0,-1 0 0,7 4 0,-2-3 0,1 1 0,0-2 0,0 1 0,0-1 0,1-1 0,0 1 0,-1-2 0,1 1 0,0-1 0,11 0 0,28 2-39,0-2-1,0-2 1,0-3 0,66-11-1,198-53-1158,-234 48 1047,1190-366-2661,-484 68 819,-735 295 153</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3:32.489"/>
    </inkml:context>
    <inkml:brush xml:id="br0">
      <inkml:brushProperty name="width" value="0.05" units="cm"/>
      <inkml:brushProperty name="height" value="0.05" units="cm"/>
      <inkml:brushProperty name="color" value="#F6630D"/>
    </inkml:brush>
  </inkml:definitions>
  <inkml:trace contextRef="#ctx0" brushRef="#br0">0 325 24575,'8'-1'0,"0"1"0,-1 0 0,1 0 0,0 1 0,-1 0 0,1 0 0,-1 1 0,1 0 0,-1 0 0,0 1 0,1 0 0,-2 0 0,1 1 0,0 0 0,-1 0 0,1 0 0,-1 1 0,0 0 0,5 6 0,88 116 0,5 6 0,-92-119 0,1-2 0,1 1 0,0-2 0,1 0 0,0 0 0,0-1 0,20 8 0,18 4-27,1-3 0,1-3 0,0-2 0,1-2 0,0-2 0,1-4 0,0-1 1,0-3-1,66-7 0,30-10-865,-1-7 0,171-49 1,403-157-95,-25-63 526,-629 260 1366,-1-4-1,130-85 0,-162 98-832,-24 17-6663</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3:39.347"/>
    </inkml:context>
    <inkml:brush xml:id="br0">
      <inkml:brushProperty name="width" value="0.05" units="cm"/>
      <inkml:brushProperty name="height" value="0.05" units="cm"/>
      <inkml:brushProperty name="color" value="#F6630D"/>
    </inkml:brush>
  </inkml:definitions>
  <inkml:trace contextRef="#ctx0" brushRef="#br0">0 691 24575,'192'-6'-532,"0"-8"-1,304-63 1,362-138-2032,-365 84 1953,-285 71 1878,219-95 0,-354 129-1077,-48 19-6333</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3:41.206"/>
    </inkml:context>
    <inkml:brush xml:id="br0">
      <inkml:brushProperty name="width" value="0.05" units="cm"/>
      <inkml:brushProperty name="height" value="0.05" units="cm"/>
      <inkml:brushProperty name="color" value="#F6630D"/>
    </inkml:brush>
  </inkml:definitions>
  <inkml:trace contextRef="#ctx0" brushRef="#br0">1 182 24575,'1'18'0,"2"0"0,0 0 0,1-1 0,1 1 0,0-1 0,11 22 0,-6-14 0,-3-6 0,0-1 0,2 0 0,0 0 0,1-1 0,1 0 0,1 0 0,0-2 0,1 1 0,0-2 0,25 21 0,-29-29 0,0 0 0,1-1 0,-1-1 0,1 0 0,0 0 0,0-1 0,0 0 0,1-1 0,14 2 0,15 0 0,46-2 0,-54-2 0,57-2-319,113-17 0,86-29-386,-268 44 700,684-157-1477,-479 93 741,230-103-1,-187 58 855,-235 97-4104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4:31.431"/>
    </inkml:context>
    <inkml:brush xml:id="br0">
      <inkml:brushProperty name="width" value="0.05" units="cm"/>
      <inkml:brushProperty name="height" value="0.05" units="cm"/>
      <inkml:brushProperty name="color" value="#F6630D"/>
    </inkml:brush>
  </inkml:definitions>
  <inkml:trace contextRef="#ctx0" brushRef="#br0">0 0 24575</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25:58.460"/>
    </inkml:context>
    <inkml:brush xml:id="br0">
      <inkml:brushProperty name="width" value="0.05" units="cm"/>
      <inkml:brushProperty name="height" value="0.05" units="cm"/>
      <inkml:brushProperty name="color" value="#33CCFF"/>
    </inkml:brush>
  </inkml:definitions>
  <inkml:trace contextRef="#ctx0" brushRef="#br0">1 0 24575,'17382'0'-1365,"-17362"0"-5461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15.260"/>
    </inkml:context>
    <inkml:brush xml:id="br0">
      <inkml:brushProperty name="width" value="0.05" units="cm"/>
      <inkml:brushProperty name="height" value="0.05" units="cm"/>
    </inkml:brush>
  </inkml:definitions>
  <inkml:trace contextRef="#ctx0" brushRef="#br0">0 1 24575,'17847'0'-1365,"-17822"0"-5461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37.230"/>
    </inkml:context>
    <inkml:brush xml:id="br0">
      <inkml:brushProperty name="width" value="0.05" units="cm"/>
      <inkml:brushProperty name="height" value="0.05" units="cm"/>
    </inkml:brush>
  </inkml:definitions>
  <inkml:trace contextRef="#ctx0" brushRef="#br0">1 1 24575,'47'0'0,"133"-1"0,203 27 0,177 24 0,530-49-590,-493-4-746,3515 3-980,-2210 0 6558,-1879 0-4242,0 1 0,0 0 0,0 2 0,-1 1 0,1 1 0,40 14 0,-26-7 0,2-1 0,-1-3 0,71 8 0,20 4 0,412 101 0,-477-109 0,0-3 0,70 0 0,131-10 0,-97-2 0,5382 3-1365,-5528 0-5461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38.958"/>
    </inkml:context>
    <inkml:brush xml:id="br0">
      <inkml:brushProperty name="width" value="0.05" units="cm"/>
      <inkml:brushProperty name="height" value="0.05" units="cm"/>
    </inkml:brush>
  </inkml:definitions>
  <inkml:trace contextRef="#ctx0" brushRef="#br0">1 0 24575,'59'3'0,"0"3"0,-1 2 0,64 18 0,-91-20 0,143 24 0,-36-7 0,351 59-2,7-43-907,835-36-452,-639-6 857,4583 3 2711,-4836 25-2250,-20 0 560,1042-24-957,-646-3 191,6185 2-332,-6971 0-6245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40.665"/>
    </inkml:context>
    <inkml:brush xml:id="br0">
      <inkml:brushProperty name="width" value="0.05" units="cm"/>
      <inkml:brushProperty name="height" value="0.05" units="cm"/>
    </inkml:brush>
  </inkml:definitions>
  <inkml:trace contextRef="#ctx0" brushRef="#br0">1 229 24575,'523'-30'0,"-38"6"-261,-1 25-155,-214 1 322,8400 1 672,-4458-5-385,-533 2-2832,-3503-7 3299,1-8 0,-2-7-1,189-48 1,-112 33-660,-242 36-227,0 0-1,0-1 1,0 0-1,0-1 1,18-7-1,-10 1-6598</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41.561"/>
    </inkml:context>
    <inkml:brush xml:id="br0">
      <inkml:brushProperty name="width" value="0.05" units="cm"/>
      <inkml:brushProperty name="height" value="0.05" units="cm"/>
    </inkml:brush>
  </inkml:definitions>
  <inkml:trace contextRef="#ctx0" brushRef="#br0">0 1 24575,'2399'0'-3601,"-2370"0"-989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42.748"/>
    </inkml:context>
    <inkml:brush xml:id="br0">
      <inkml:brushProperty name="width" value="0.05" units="cm"/>
      <inkml:brushProperty name="height" value="0.05" units="cm"/>
    </inkml:brush>
  </inkml:definitions>
  <inkml:trace contextRef="#ctx0" brushRef="#br0">1 0 24575,'8216'0'-1365,"-8196"0"-5461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43.883"/>
    </inkml:context>
    <inkml:brush xml:id="br0">
      <inkml:brushProperty name="width" value="0.05" units="cm"/>
      <inkml:brushProperty name="height" value="0.05" units="cm"/>
    </inkml:brush>
  </inkml:definitions>
  <inkml:trace contextRef="#ctx0" brushRef="#br0">0 76 24575,'9214'0'-841,"-9051"-6"1262,320-53-1,-453 55-1102,50-2-1,-60 5-6143</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45.086"/>
    </inkml:context>
    <inkml:brush xml:id="br0">
      <inkml:brushProperty name="width" value="0.05" units="cm"/>
      <inkml:brushProperty name="height" value="0.05" units="cm"/>
    </inkml:brush>
  </inkml:definitions>
  <inkml:trace contextRef="#ctx0" brushRef="#br0">0 1 24575,'7139'-1'-9002,"-2378"1"7660,-2027 1 4213,-3-1 3656,-2701 0-6154,-26 2 83,-9 1-406,-12 1-1348,-18 2-5528</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45.996"/>
    </inkml:context>
    <inkml:brush xml:id="br0">
      <inkml:brushProperty name="width" value="0.05" units="cm"/>
      <inkml:brushProperty name="height" value="0.05" units="cm"/>
    </inkml:brush>
  </inkml:definitions>
  <inkml:trace contextRef="#ctx0" brushRef="#br0">1 1 24575,'0'2'0,"0"0"0,1 0 0,0 0 0,-1 0 0,1 0 0,0 0 0,0 0 0,0 0 0,0 0 0,0-1 0,0 1 0,1 0 0,-1-1 0,1 1 0,-1-1 0,1 1 0,-1-1 0,1 0 0,0 0 0,0 1 0,0-1 0,-1-1 0,1 1 0,0 0 0,0 0 0,0-1 0,0 1 0,5 0 0,6 2 0,0-1 0,1 0 0,14-1 0,554 2-1137,-292-6 453,1715 3-5063,-1071 0 6837,-914 0-309,-14 1-605,-1 0 0,1-1 0,-1 0 0,1 0 1,-1 0-1,1-1 0,-1 0 0,1 0 0,-1 0 0,1-1 1,-1 0-1,0 0 0,8-4 0,-4-5-5136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48.325"/>
    </inkml:context>
    <inkml:brush xml:id="br0">
      <inkml:brushProperty name="width" value="0.05" units="cm"/>
      <inkml:brushProperty name="height" value="0.05" units="cm"/>
    </inkml:brush>
  </inkml:definitions>
  <inkml:trace contextRef="#ctx0" brushRef="#br0">0 1 24575,'34'7'0,"-9"0"0,278 57 0,-24-12 0,-63-15 0,-82-9 0,2-6 0,235 8 0,884-29 0,-550-3 0,1926 2 0,-2560 3 0,-1 4 0,90 20 0,-80-12 0,102 7 0,348-19 0,-267-6 0,618 3 0,-804 4 0,97 16 0,-98-9 0,23 5 0,134 41 0,-207-51 0,0-1 0,1-1 0,40 1 0,85-7 0,-51 0 0,709 2 0,-761 2 0,48 8 0,36 3 0,714-12 0,-409-3 0,3853 2 0,-4237-2 0,-1-2 0,60-12 0,102-32 0,-177 39 0,208-32-1365,-223 38-5461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25:49.423"/>
    </inkml:context>
    <inkml:brush xml:id="br0">
      <inkml:brushProperty name="width" value="0.05" units="cm"/>
      <inkml:brushProperty name="height" value="0.05" units="cm"/>
    </inkml:brush>
  </inkml:definitions>
  <inkml:trace contextRef="#ctx0" brushRef="#br0">1 1 24575,'8812'0'-7371,"-4418"0"9822,-4381 0-5722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7T09:28:59.414"/>
    </inkml:context>
    <inkml:brush xml:id="br0">
      <inkml:brushProperty name="width" value="0.05" units="cm"/>
      <inkml:brushProperty name="height" value="0.05" units="cm"/>
    </inkml:brush>
  </inkml:definitions>
  <inkml:trace contextRef="#ctx0" brushRef="#br0">33 520 6880 0 0,'-20'9'564'0'0,"20"-9"-471"0"0,0 0-23 0 0,-1 0 0 0 0,1 0 0 0 0,0 0 0 0 0,-1 0 0 0 0,1 0 0 0 0,0 0 0 0 0,0 0-1 0 0,-1 0 1 0 0,1 0 0 0 0,0 0 0 0 0,-1 0 0 0 0,1 0 0 0 0,0 0 0 0 0,-1 0 0 0 0,1 0 0 0 0,0 0 0 0 0,-1 0 0 0 0,1 0 0 0 0,0-1-1 0 0,0 1 1 0 0,-1 0 0 0 0,1 0 0 0 0,0 0 0 0 0,0-1 0 0 0,-1 1 0 0 0,1 0 0 0 0,0 0 0 0 0,0-1 0 0 0,0 1 0 0 0,-1 0 0 0 0,1 0 0 0 0,0-1-1 0 0,0 1 1 0 0,0 0 0 0 0,0-1 0 0 0,-2-1 1480 0 0,2 12-1309 0 0,11 18 199 0 0,-17 64 313 0 0,1-20-134 0 0,4 84 1 0 0,2-75 313 0 0,0-63-769 0 0,1-1-1 0 0,0 0 0 0 0,7 22 1 0 0,3 19 320 0 0,-12-54-330 0 0,1 0 0 0 0,0 1 1 0 0,0-1-1 0 0,1 0 1 0 0,-1 0-1 0 0,1 0 0 0 0,0 0 1 0 0,0 0-1 0 0,0 0 1 0 0,5 5-1 0 0,16-8 3759 0 0,-20-2-3871 0 0,-1 0 1 0 0,1 0-1 0 0,0 0 0 0 0,-1 0 0 0 0,1-1 0 0 0,0 1 0 0 0,-1-1 0 0 0,0 1 0 0 0,1-1 0 0 0,2-3 0 0 0,24-17 39 0 0,1 1 0 0 0,1 2 0 0 0,1 1 0 0 0,0 1-1 0 0,45-16 1 0 0,37-19-27 0 0,179-125 262 0 0,-14 7-442 0 0,-105 75 100 0 0,150-75-102 0 0,-248 135 237 0 0,1 4 0 0 0,115-31-1 0 0,4 27 134 0 0,8-3-308 0 0,-155 22 91 0 0,0-1 0 0 0,60-32 0 0 0,-49 21 56 0 0,-57 27-72 0 0,0 0 0 0 0,0-1-1 0 0,1 1 1 0 0,-1-1 0 0 0,0 0 0 0 0,0 0-1 0 0,-1 0 1 0 0,1-1 0 0 0,0 1-1 0 0,-1-1 1 0 0,1 1 0 0 0,3-7 0 0 0,-5 9 11 0 0,-1-1-1 0 0,1 1 1 0 0,0-1 0 0 0,-1 1 0 0 0,1-1 0 0 0,0 1 0 0 0,0-1 0 0 0,-1 1 0 0 0,1 0 0 0 0,0-1 0 0 0,0 1-1 0 0,0 0 1 0 0,0 0 0 0 0,-1 0 0 0 0,1-1 0 0 0,0 1 0 0 0,0 0 0 0 0,0 0 0 0 0,0 0 0 0 0,0 1 0 0 0,1-1 0 0 0,0 0 28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17.079"/>
    </inkml:context>
    <inkml:brush xml:id="br0">
      <inkml:brushProperty name="width" value="0.05" units="cm"/>
      <inkml:brushProperty name="height" value="0.05" units="cm"/>
    </inkml:brush>
  </inkml:definitions>
  <inkml:trace contextRef="#ctx0" brushRef="#br0">1 0 24575,'4587'0'-1365,"-4560"0"-5461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27:02.100"/>
    </inkml:context>
    <inkml:brush xml:id="br0">
      <inkml:brushProperty name="width" value="0.05" units="cm"/>
      <inkml:brushProperty name="height" value="0.05" units="cm"/>
      <inkml:brushProperty name="color" value="#66CC00"/>
    </inkml:brush>
  </inkml:definitions>
  <inkml:trace contextRef="#ctx0" brushRef="#br0">1 23 24575,'0'-1'0,"1"0"0,-1 0 0,0 0 0,1 1 0,-1-1 0,1 0 0,0 0 0,-1 0 0,1 0 0,0 1 0,-1-1 0,1 0 0,0 1 0,0-1 0,0 0 0,0 1 0,-1-1 0,1 1 0,0-1 0,0 1 0,0 0 0,0-1 0,0 1 0,0 0 0,0 0 0,0 0 0,2-1 0,35-2 0,-34 3 0,463-3 0,-237 5 0,10838-2 0,-10921 11 0,-10 0 0,71-12-1365,-191 1-5461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27:09.863"/>
    </inkml:context>
    <inkml:brush xml:id="br0">
      <inkml:brushProperty name="width" value="0.05" units="cm"/>
      <inkml:brushProperty name="height" value="0.05" units="cm"/>
      <inkml:brushProperty name="color" value="#66CC00"/>
    </inkml:brush>
  </inkml:definitions>
  <inkml:trace contextRef="#ctx0" brushRef="#br0">810 977 24575,'1962'0'0,"-1799"11"0,-4 0 0,2973-10 0,-1480-3 0,-1480 13 0,-6 0 0,2259-10 0,-1149-3 0,41 2 0,-1296 2 0,0 0 0,0 1 0,35 10 0,24 3 0,185 31 0,-61-9 0,-122-26 0,157 5 0,446-18 0,-672 0 0,0-1 0,0 0 0,0-1 0,0 0 0,-1-1 0,24-11 0,-17 7 0,-1 1 0,22-5 0,-1 4 0,0-2 0,0-2 0,62-28 0,-73 26 0,1 1 0,0 2 0,60-16 0,-80 25 0,1-1 0,-1 0 0,0 0 0,0-1 0,-1 0 0,1-1 0,-1 0 0,0-1 0,0 1 0,0-1 0,-1-1 0,0 0 0,0 0 0,-1 0 0,0-1 0,7-10 0,-10 12 0,0 0 0,0 0 0,-1 0 0,1 0 0,-2-1 0,1 1 0,-1 0 0,0-1 0,1-12 0,-4-67 0,-1 39 0,4 16 0,-2 1 0,-1-1 0,-1 1 0,-2 0 0,-1 0 0,-1 0 0,-21-52 0,6 36 0,11 26 0,1 0 0,1-1 0,0 0 0,-7-32 0,15 46 0,-1-1 0,0 1 0,0 0 0,0 0 0,-1 0 0,0 0 0,-1 0 0,0 1 0,0-1 0,0 1 0,0 0 0,-1 0 0,-11-9 0,9 10 0,0 0 0,0 0 0,-1 1 0,0 0 0,0 0 0,0 1 0,0 0 0,0 1 0,-1 0 0,1 0 0,-17-1 0,-185-25 0,120 17 0,0 3 0,-170 8 0,111 2 0,-9365 0 0,4754-4 0,4750 3 0,0 0 0,1 1 0,-1 0 0,1 0 0,0 1 0,-1 1 0,1-1 0,0 1 0,1 1 0,-1 0 0,1 0 0,0 0 0,0 1 0,1 0 0,0 1 0,0 0 0,0 0 0,1 0 0,-6 9 0,-2 3 0,1 1 0,1 0 0,1 1 0,1 0 0,1 0 0,-13 44 0,15-28 0,2 0 0,2 1 0,1-1 0,5 65 0,0-13 0,-3-54 0,-1 1 0,2 0 0,1 1 0,13 64 0,-14-98 0,0 0 0,0-1 0,0 1 0,0-1 0,1 1 0,-1-1 0,1 0 0,0 0 0,-1 1 0,1-1 0,0 0 0,0-1 0,1 1 0,-1 0 0,0 0 0,1-1 0,-1 0 0,0 1 0,1-1 0,0 0 0,-1 0 0,1 0 0,0-1 0,-1 1 0,1-1 0,4 1 0,10 0 0,0 0 0,-1-1 0,26-3 0,-7 0 0,129 2 0,200-12 0,56 2 0,-262 13 0,1135-2 0,-1255 2 0,1 2 0,-1 1 0,71 20 0,-80-20 0,0-1 0,0-2 0,1 0 0,49-5 0,-5 0 0,51 2 0,200 6 0,-238 7 0,106 30 0,-39-7 0,350 37 0,4-32 0,111-32 0,-373-10 0,7095 2 0,-7286 3 0,-1 3 0,82 18 0,-78-12 0,113 9 0,-88-22 0,29 1 0,-94 3 0,1 0 0,35 12 0,-38-10 0,1 0 0,0-1 0,30 3 0,-26-7-1365,-3 1-5461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27:29.107"/>
    </inkml:context>
    <inkml:brush xml:id="br0">
      <inkml:brushProperty name="width" value="0.05" units="cm"/>
      <inkml:brushProperty name="height" value="0.05" units="cm"/>
      <inkml:brushProperty name="color" value="#66CC00"/>
    </inkml:brush>
  </inkml:definitions>
  <inkml:trace contextRef="#ctx0" brushRef="#br0">1 90 24575,'14570'0'0,"-14532"-2"0,58-10 0,-46 5 0,1 0 0,-13 0 0,67-1 0,2050 9 0,-2111-1 0,0-3 0,0-2 0,84-19 0,-93 18 0,1 1 0,1 2 0,-1 1 0,55 5 0,-6-1 0,150 11 0,-156-7 0,102-5 0,23 1 0,-122 7 0,94 24 0,-113-19 0,1-3 0,0-2 0,73 0 0,474-10-1365,-593 1-5461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27:32.597"/>
    </inkml:context>
    <inkml:brush xml:id="br0">
      <inkml:brushProperty name="width" value="0.05" units="cm"/>
      <inkml:brushProperty name="height" value="0.05" units="cm"/>
      <inkml:brushProperty name="color" value="#66CC00"/>
    </inkml:brush>
  </inkml:definitions>
  <inkml:trace contextRef="#ctx0" brushRef="#br0">832 551 24575,'0'0'0,"0"-1"0,1 0 0,-1 0 0,0 0 0,1 1 0,-1-1 0,0 0 0,1 0 0,-1 1 0,1-1 0,0 0 0,-1 1 0,1-1 0,-1 1 0,1-1 0,0 1 0,-1-1 0,1 1 0,0-1 0,0 1 0,-1 0 0,1-1 0,0 1 0,0 0 0,0 0 0,0 0 0,-1 0 0,2-1 0,29-2 0,-26 2 0,356-3 0,-197 6 0,241-3 7,427 3-574,-373 19 567,-412-15 303,77 18 0,-76-12-326,62 5 0,352-10 23,-260-10 0,-176 3 0,49 1 0,1-3 0,136-22 0,88-48 0,-268 66 0,39-1 0,-45 5 0,0-1 0,-1-1 0,30-8 0,-9 0 0,77-11 0,-58 18 0,122 4 0,-79 3 0,570-2 0,-676 1 0,1-1 0,-1 0 0,0 0 0,1 0 0,-1 0 0,0 0 0,0 0 0,1-1 0,-1 1 0,0-1 0,0 1 0,1-1 0,-1 0 0,0 0 0,0 0 0,0 0 0,0 0 0,0-1 0,0 1 0,-1 0 0,1-1 0,0 0 0,-1 1 0,1-1 0,-1 0 0,0 0 0,1 0 0,-1 0 0,0 0 0,0 0 0,0 0 0,0 0 0,-1 0 0,1 0 0,-1-1 0,1 1 0,-1 0 0,0-1 0,0-3 0,2-11 0,-2 1 0,0-1 0,-1 1 0,0-1 0,-2 1 0,0 0 0,0-1 0,-2 1 0,0 1 0,-1-1 0,0 1 0,-1 0 0,-1 0 0,-11-15 0,2 2 0,14 22 0,0 0 0,0 0 0,-1 0 0,1 1 0,-1-1 0,0 1 0,-1 0 0,0 0 0,1 1 0,-1-1 0,-1 1 0,1 0 0,-1 0 0,1 1 0,-1 0 0,0 0 0,-9-3 0,-12-1 0,-1 1 0,0 2 0,0 0 0,0 2 0,-41 3 0,-2364 1 0,1260-4 0,1029 13 0,-5 0 0,124-10 0,-45 8 0,-14 1 0,-483-7 0,291-6 0,-645 3 0,917 0 0,1 0 0,0 0 0,0 0 0,-1 1 0,1-1 0,0 1 0,0-1 0,0 1 0,0 0 0,0 1 0,0-1 0,0 0 0,0 1 0,-3 2 0,4-2 0,0 0 0,0 0 0,1 0 0,-1 0 0,1 1 0,0-1 0,-1 1 0,1-1 0,0 1 0,0 0 0,1-1 0,-1 1 0,0 0 0,1-1 0,0 1 0,0 0 0,0 3 0,-1 26 0,1 1 0,2-1 0,2 0 0,12 54 0,-12-76 0,1 1 0,0-1 0,0 0 0,1 0 0,1-1 0,-1 0 0,14 14 0,5 8 0,-20-25 0,0 0 0,0 0 0,1-1 0,0 1 0,0-1 0,0 0 0,1-1 0,0 0 0,-1 0 0,2 0 0,-1-1 0,0 0 0,9 2 0,7 1 0,0-1 0,1-2 0,25 2 0,335 0 0,-209-8 0,856 3 0,-985-3-1365,-23-2-5461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29:47.467"/>
    </inkml:context>
    <inkml:brush xml:id="br0">
      <inkml:brushProperty name="width" value="0.05" units="cm"/>
      <inkml:brushProperty name="height" value="0.05" units="cm"/>
      <inkml:brushProperty name="color" value="#66CC00"/>
    </inkml:brush>
  </inkml:definitions>
  <inkml:trace contextRef="#ctx0" brushRef="#br0">9 0 24575,'-4'0'0,"0"4"0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29:56.005"/>
    </inkml:context>
    <inkml:brush xml:id="br0">
      <inkml:brushProperty name="width" value="0.05" units="cm"/>
      <inkml:brushProperty name="height" value="0.05" units="cm"/>
      <inkml:brushProperty name="color" value="#33CCFF"/>
    </inkml:brush>
  </inkml:definitions>
  <inkml:trace contextRef="#ctx0" brushRef="#br0">1 0 24575,'9019'0'0,"-8988"2"0,48 8 0,-12 0 0,-24-4 0,66 20 0,31 5 0,-117-28 0,48 6 0,86 1 0,-125-8 0,-1 1 0,1 2 0,-1 0 0,0 3 0,34 12 0,-32-10 0,-5-5 0,1 0 0,-1-2 0,1-1 0,0-1 0,42-5 0,10 1 0,2417 3 0,-2449 3 0,-1 2 0,89 20 0,-88-14 0,0-2 0,82 4 0,711-13 0,-344-2 0,4535 2 0,-5009-1 0,-1-1 0,26-6 0,-25 3 0,47-2 0,139 8-1365,-191-1-5461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2:38.120"/>
    </inkml:context>
    <inkml:brush xml:id="br0">
      <inkml:brushProperty name="width" value="0.05" units="cm"/>
      <inkml:brushProperty name="height" value="0.05" units="cm"/>
      <inkml:brushProperty name="color" value="#33CCFF"/>
    </inkml:brush>
  </inkml:definitions>
  <inkml:trace contextRef="#ctx0" brushRef="#br0">1 0 24575,'3'0'0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2:54.390"/>
    </inkml:context>
    <inkml:brush xml:id="br0">
      <inkml:brushProperty name="width" value="0.05" units="cm"/>
      <inkml:brushProperty name="height" value="0.05" units="cm"/>
      <inkml:brushProperty name="color" value="#F6630D"/>
    </inkml:brush>
  </inkml:definitions>
  <inkml:trace contextRef="#ctx0" brushRef="#br0">1 0 24575</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4:52.263"/>
    </inkml:context>
    <inkml:brush xml:id="br0">
      <inkml:brushProperty name="width" value="0.05" units="cm"/>
      <inkml:brushProperty name="height" value="0.05" units="cm"/>
      <inkml:brushProperty name="color" value="#F6630D"/>
    </inkml:brush>
  </inkml:definitions>
  <inkml:trace contextRef="#ctx0" brushRef="#br0">1 0 24575,'0'1'0,"0"0"0,0 0 0,1-1 0,-1 1 0,0 0 0,1 0 0,-1-1 0,1 1 0,-1 0 0,0-1 0,1 1 0,-1-1 0,1 1 0,0-1 0,-1 1 0,1-1 0,-1 1 0,1-1 0,0 1 0,0-1 0,-1 0 0,1 1 0,0-1 0,-1 0 0,1 0 0,0 1 0,1-1 0,25 4 0,-24-4 0,306 5 0,-174-8 0,5633 3 0,-5701 3 0,87 16 0,-85-9 0,75 2 0,40-14 0,102 3 0,-244 3 0,53 13 0,-58-9 0,0-2 0,45 2 0,606-8 0,-313-2 0,6324 2 0,-6552 12 0,6-1 0,2304-14 0,-1273 5 0,-973-2-1365,-194 0-5461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4:57.383"/>
    </inkml:context>
    <inkml:brush xml:id="br0">
      <inkml:brushProperty name="width" value="0.05" units="cm"/>
      <inkml:brushProperty name="height" value="0.05" units="cm"/>
      <inkml:brushProperty name="color" value="#F6630D"/>
    </inkml:brush>
  </inkml:definitions>
  <inkml:trace contextRef="#ctx0" brushRef="#br0">365 1021 24575,'173'11'0,"-3"0"0,-93-9 0,138 20 0,-101-9 0,1-5 0,153-9 0,-98-2 0,1801 3 0,-1924 3 0,0 2 0,69 15 0,-41-5 0,-21-6 0,0-2 0,59-1 0,6185-7 0,-6280 0 0,0-1 0,0-1 0,0-1 0,33-11 0,-6 2 0,13-8 0,-47 16 0,1 0 0,0 1 0,-1 0 0,1 1 0,21-2 0,-17 2 0,0 1 0,0-2 0,25-8 0,-27 7 0,1 0 0,-1 1 0,1 1 0,27-2 0,-29 4 0,0-1 0,0 0 0,-1-1 0,1 0 0,-1-1 0,0-1 0,0 0 0,0 0 0,14-10 0,-21 12 0,45-14 0,-2 1 0,-16 3 0,-24 10 0,0 0 0,-1-1 0,1 0 0,-1 0 0,12-9 0,-16 11 0,0-1 0,-1 0 0,1 0 0,-1 0 0,0 0 0,0 0 0,0 0 0,-1-1 0,1 1 0,-1 0 0,0-1 0,0 0 0,0 1 0,0-1 0,0 1 0,-1-1 0,0-4 0,0-6 0,-2-1 0,0 1 0,0 0 0,-1 0 0,-1 0 0,-1 0 0,0 1 0,-11-23 0,6 14 0,-14-47 0,8-10 0,-4-81 0,0 0 0,19 153 0,-1 0 0,1 0 0,-1 0 0,0-1 0,-1 2 0,0-1 0,0 0 0,0 0 0,-5-6 0,5 10 0,0 0 0,1 0 0,-1 1 0,0-1 0,0 1 0,0 0 0,-1 0 0,1 0 0,-1 0 0,1 0 0,-1 1 0,1 0 0,-1-1 0,0 1 0,0 1 0,1-1 0,-1 0 0,0 1 0,-4 0 0,-211 2 0,73 1 0,-6142-1-2161,3127-4 4322,3085-2-2161,1-4 0,0-2 0,-90-26 0,104 22 0,8 6 0,0 2 0,-1 2 0,-97 7 0,34-1 0,114-2 0,0 0 0,1 0 0,-1 0 0,0 1 0,0-1 0,0 1 0,0-1 0,0 1 0,1 0 0,-1 0 0,0 0 0,1 0 0,-1 1 0,1-1 0,-5 4 0,3-1 0,1 0 0,0 0 0,0 0 0,1 1 0,-1-1 0,1 1 0,0 0 0,-2 6 0,-43 102 0,46-110 0,0 0 0,-1-1 0,1 1 0,-1-1 0,0 0 0,1 1 0,-1-1 0,0 0 0,0 0 0,0 0 0,-1 0 0,1 0 0,0-1 0,-1 1 0,1-1 0,-1 1 0,0-1 0,1 0 0,-1 0 0,0 0 0,0-1 0,1 1 0,-7 0 0,-6 0 0,-1 0 0,1-1 0,-23-3 0,7 1 0,25 2 0,0 0 0,0-1 0,-1 2 0,1-1 0,0 1 0,0 0 0,-9 3 0,13-3 0,0 0 0,0 0 0,0 1 0,1-1 0,-1 1 0,0-1 0,1 1 0,-1-1 0,1 1 0,0 0 0,-1 0 0,1 0 0,0 0 0,0 0 0,0 0 0,0 0 0,1 0 0,-1 0 0,0 1 0,1-1 0,0 0 0,-1 0 0,1 5 0,-2 24 0,1 0 0,2 1 0,1-1 0,12 62 0,43 125 0,-30-127 0,-26-87 0,21 79 0,4 0 0,37 78 0,-39-111 0,30 68 0,-43-82-71,-8-25-114,0 0 0,1 0 1,0 0-1,1-1 0,0 0 0,12 17 0,-9-17-6641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19.005"/>
    </inkml:context>
    <inkml:brush xml:id="br0">
      <inkml:brushProperty name="width" value="0.05" units="cm"/>
      <inkml:brushProperty name="height" value="0.05" units="cm"/>
    </inkml:brush>
  </inkml:definitions>
  <inkml:trace contextRef="#ctx0" brushRef="#br0">0 0 24575,'1'2'0,"-1"-1"0,0 0 0,1 0 0,-1-1 0,1 1 0,-1 0 0,1 0 0,-1 0 0,1 0 0,0 0 0,-1 0 0,1-1 0,0 1 0,0 0 0,0-1 0,-1 1 0,1 0 0,0-1 0,0 1 0,1 0 0,25 11 0,-19-9 0,28 10 0,0 0 0,1-3 0,0-1 0,0-2 0,53 3 0,195-4 0,-201-7 0,4983-3 0,-2698 6 0,-2141-3 0,257 3 0,-397 3 0,109 21 0,85 32 0,-154-29 0,1-5 0,152 7 0,380-28 0,-322-6 0,6598 3-1365,-6917 0-5461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4:59.607"/>
    </inkml:context>
    <inkml:brush xml:id="br0">
      <inkml:brushProperty name="width" value="0.05" units="cm"/>
      <inkml:brushProperty name="height" value="0.05" units="cm"/>
      <inkml:brushProperty name="color" value="#F6630D"/>
    </inkml:brush>
  </inkml:definitions>
  <inkml:trace contextRef="#ctx0" brushRef="#br0">1 0 24575,'3'0'0,"9"0"0,6 0 0,7 0 0,6 0 0,5 0 0,4 0 0,-1 0 0,3 0 0,2 0 0,1 0 0,-1 0 0,0 0 0,0 0 0,-5 0 0,-4 0 0,-6 0 0,-7 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5:48.138"/>
    </inkml:context>
    <inkml:brush xml:id="br0">
      <inkml:brushProperty name="width" value="0.05" units="cm"/>
      <inkml:brushProperty name="height" value="0.05" units="cm"/>
    </inkml:brush>
  </inkml:definitions>
  <inkml:trace contextRef="#ctx0" brushRef="#br0">9 0 24575,'-4'0'0,"0"4"0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7:01.814"/>
    </inkml:context>
    <inkml:brush xml:id="br0">
      <inkml:brushProperty name="width" value="0.05" units="cm"/>
      <inkml:brushProperty name="height" value="0.05" units="cm"/>
    </inkml:brush>
  </inkml:definitions>
  <inkml:trace contextRef="#ctx0" brushRef="#br0">1 44 24575,'0'-1'0,"0"1"0,1-1 0,-1 0 0,0 0 0,1 0 0,-1 1 0,1-1 0,-1 0 0,1 1 0,-1-1 0,1 0 0,-1 1 0,1-1 0,0 0 0,-1 1 0,1-1 0,0 1 0,-1-1 0,1 1 0,0 0 0,0-1 0,0 1 0,-1 0 0,1-1 0,0 1 0,0 0 0,1 0 0,31-5 0,-24 4 0,34-7 0,-19 3 0,0 1 0,37-1 0,2729 5 0,-1289 1 0,-1465 1 0,-1 2 0,56 12 0,-54-8 0,-1-2 0,48 2 0,37-8 0,-44-1 0,0 2 0,0 4 0,104 21 0,78 27 0,-191-43 0,126 2 0,-108-14 0,90 3 0,-54 17 0,-30-2 0,312 14 0,-210-33 0,185 5 0,-358 0 0,0 2 0,0 0 0,23 8 0,-26-7 0,1 0 0,0-1 0,0 0 0,28 0 0,9119-6-1365,-9148 2-5461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7:04.504"/>
    </inkml:context>
    <inkml:brush xml:id="br0">
      <inkml:brushProperty name="width" value="0.05" units="cm"/>
      <inkml:brushProperty name="height" value="0.05" units="cm"/>
    </inkml:brush>
  </inkml:definitions>
  <inkml:trace contextRef="#ctx0" brushRef="#br0">1718 64 24575,'-7'0'0,"0"-1"0,0 0 0,1-1 0,-11-3 0,-21-5 0,15 8 0,-8-1 0,-33-7 0,19 0 0,1 2 0,-1 3 0,-67-1 0,-408 6 0,502 1 0,0 1 0,0 1 0,0 0 0,0 2 0,0 0 0,-18 8 0,35-13 0,-39 12 0,-30 12 0,17-5 0,-7 2 0,57-19 0,-200 109 0,195-106 0,0 0 0,0 1 0,1 0 0,0 0 0,0 1 0,0 0 0,1 0 0,0 0 0,1 1 0,0 0 0,0 0 0,0 0 0,1 1 0,-5 15 0,-25 47 0,27-60 0,1 1 0,0 0 0,1 0 0,0 0 0,1 1 0,0-1 0,1 1 0,0 0 0,-1 19 0,7 473 0,-3-497 0,1-1 0,0 0 0,0 0 0,1 0 0,0 0 0,0 0 0,1 0 0,5 10 0,34 51 0,-23-40 0,-10-15 0,0-1 0,2-1 0,-1 1 0,2-2 0,-1 1 0,1-2 0,1 1 0,0-2 0,15 9 0,21 7 0,62 23 0,-74-32 0,0-3 0,1 0 0,0-3 0,1-1 0,0-2 0,51 1 0,344-7 0,-178-2 0,-233 1 0,0-2 0,0-1 0,0 0 0,39-15 0,19-3 0,-50 15 0,30-6 0,108-37 0,-156 45 0,14-6 0,0 0 0,36-22 0,-49 25 0,0 1 0,0 1 0,29-8 0,-25 8 0,36-16 0,-19 5 0,-20 10 0,1-1 0,-1 0 0,-1-1 0,1 0 0,-2-1 0,1-1 0,23-24 0,-29 26 0,0 0 0,0-1 0,-1 0 0,0 0 0,0-1 0,-2 0 0,1 0 0,-1 0 0,-1-1 0,0 0 0,0 0 0,-2 0 0,1 0 0,-1 0 0,0-23 0,-2 5 0,-4-218 0,2 229 0,-1 1 0,-1-1 0,0 1 0,-2 0 0,0 0 0,-1 0 0,-1 1 0,0 0 0,-1 1 0,-1-1 0,-14-15 0,7 9 0,-2 1 0,0 1 0,-2 0 0,0 2 0,-1 1 0,-41-27 0,42 33 0,0 2 0,-1 1 0,0 0 0,0 2 0,-42-9 0,34 7 0,-47-19 0,58 20 0,0 0 0,-1 1 0,0 2 0,0 0 0,-41-5 0,-145-11 0,-27 0 0,-302 22 0,329 16 0,178-13 0,14-2-97,1 1 0,0 0 0,0 1 1,0 1-1,-12 5 0,13-5-687,-1 1-6042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7:12.603"/>
    </inkml:context>
    <inkml:brush xml:id="br0">
      <inkml:brushProperty name="width" value="0.05" units="cm"/>
      <inkml:brushProperty name="height" value="0.05" units="cm"/>
    </inkml:brush>
  </inkml:definitions>
  <inkml:trace contextRef="#ctx0" brushRef="#br0">1297 955 24575,'3'-2'0,"0"0"0,0 0 0,0 0 0,1 0 0,-1 0 0,0 1 0,1-1 0,-1 1 0,1 0 0,0 0 0,-1 0 0,7 0 0,51-1 0,-42 2 0,2595-1-1042,-1241 3 694,1313-2 1738,-2682 1-1390,1-1 0,-1 0 0,1-1 0,-1 1 0,0-1 0,1 0 0,-1 0 0,0 0 0,1-1 0,-1 1 0,0-1 0,4-2 0,-6 2 0,0 0 0,-1 0 0,1 0 0,0 0 0,-1 0 0,1 0 0,-1 0 0,0-1 0,1 1 0,-1-1 0,0 1 0,-1-1 0,1 1 0,0-1 0,-1 1 0,1-1 0,-1 0 0,0 1 0,0-1 0,0 0 0,-1-3 0,-1-15 0,-2 1 0,0 0 0,-2 0 0,0 0 0,-1 0 0,-14-27 0,0-1 0,-73-164 0,71 147 0,-4 2 0,-2 0 0,-58-90 0,76 137 0,5 7 0,1 0 0,-1 1 0,-1 0 0,-11-10 0,15 15 0,-1 0 0,0 1 0,0 0 0,0-1 0,0 1 0,0 1 0,0-1 0,-1 1 0,1-1 0,0 1 0,-1 1 0,1-1 0,-7 0 0,-279 1 0,131 2 0,-7057-2 0,7213 0 0,0 0 0,1 0 0,-1 0 0,1 0 0,-1 0 0,1 1 0,-1-1 0,1 1 0,-1 0 0,1 0 0,-1-1 0,1 2 0,0-1 0,-1 0 0,1 0 0,0 1 0,0-1 0,0 1 0,0 0 0,0-1 0,-2 4 0,2-1 0,0 0 0,0 1 0,1-1 0,-1 0 0,1 1 0,0-1 0,0 1 0,1 0 0,-1-1 0,1 1 0,1 6 0,20 331 0,-17-313 0,-3-15 0,0 1 0,2-1 0,0 0 0,1 0 0,10 27 0,4 7 0,3 8 0,-15-45 0,0-2 0,1 1 0,-1-1 0,2 0 0,-1 0 0,2-1 0,-1 1 0,1-2 0,0 0 0,0 0 0,13 7 0,-6-6 0,0-1 0,1 0 0,0-1 0,0-1 0,0-1 0,30 4 0,108 7 0,184-6 0,1707-10-1365,-2027 1-5461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7:57.926"/>
    </inkml:context>
    <inkml:brush xml:id="br0">
      <inkml:brushProperty name="width" value="0.05" units="cm"/>
      <inkml:brushProperty name="height" value="0.05" units="cm"/>
      <inkml:brushProperty name="color" value="#F6630D"/>
    </inkml:brush>
  </inkml:definitions>
  <inkml:trace contextRef="#ctx0" brushRef="#br0">1 0 24575</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8:12.715"/>
    </inkml:context>
    <inkml:brush xml:id="br0">
      <inkml:brushProperty name="width" value="0.05" units="cm"/>
      <inkml:brushProperty name="height" value="0.05" units="cm"/>
      <inkml:brushProperty name="color" value="#F6630D"/>
    </inkml:brush>
  </inkml:definitions>
  <inkml:trace contextRef="#ctx0" brushRef="#br0">552 0 24575,'4'60'0,"2"-1"0,3 0 0,26 90 0,8 54 0,-28-106 0,5-1 0,52 158 0,-66-238 0,0 2 0,1-1 0,0 0 0,15 23 0,-20-35 0,1-1 0,1 0 0,-1 0 0,0 0 0,1-1 0,0 1 0,0-1 0,0 0 0,0 0 0,0 0 0,1-1 0,-1 1 0,1-1 0,-1 0 0,1 0 0,0-1 0,6 2 0,26 2 0,0-2 0,43-2 0,43 3 0,385 30 0,362 4-881,-737-22 881,384 32 0,-177-45 0,-150-4 0,233 27 0,-210 14 144,-74-13 593,81 21-737,-127-24 0,1-5 0,107 7 0,394-21 0,-313-8 0,-253 2 0,58-11 0,-39 4 0,-30 4 0,0-1 0,-1 0 0,0-2 0,0 0 0,29-17 0,-31 15 0,1 1 0,-1 1 0,1 0 0,0 1 0,1 1 0,-1 0 0,19-2 0,174-2 0,-46-16 0,-125 19 0,-27 5 0,1-1 0,-2 0 0,1 0 0,0-1 0,15-7 0,-13 5 0,1 0 0,-1 1 0,1 1 0,0 0 0,0 1 0,27-2 0,-24 3 0,-4-1 0,0-1 0,0 0 0,0-1 0,14-6 0,21-6 0,66-24 0,-79 26 0,-18 7 0,1-1 0,-1-1 0,-1-1 0,0 0 0,0-1 0,-1-1 0,18-16 0,-30 23 0,1-1 0,-1 1 0,0-1 0,0 1 0,-1-1 0,0 0 0,0 0 0,0 0 0,-1 0 0,1 0 0,0-12 0,7-28 0,0 14 0,-2 0 0,-2 0 0,-1 0 0,-1 0 0,-1-1 0,-3 1 0,0-1 0,-6-33 0,-12-44 0,-45-149 0,50 217 0,-26-53 0,21 53 0,17 37 0,0 0 0,0 0 0,-1 0 0,0 0 0,0 1 0,0-1 0,-1 1 0,0 0 0,1 0 0,-1 0 0,-1 0 0,1 0 0,0 1 0,-1 0 0,-7-4 0,3 4 0,0 0 0,0 1 0,0 0 0,0 0 0,0 1 0,-1 0 0,1 1 0,-13 1 0,-75 0 0,1 0 0,-186 24 0,185-12 0,0-6 0,-164-6 0,120-3 0,-3944 0 0,2083 3 0,1998-1 0,0 0 0,1 0 0,-1 0 0,0 1 0,0-1 0,0 1 0,0 0 0,0 0 0,0 1 0,-4 1 0,6-2 0,1 0 0,0 1 0,0-1 0,0 0 0,0 0 0,0 0 0,0 1 0,1-1 0,-1 0 0,0 1 0,1-1 0,-1 1 0,1-1 0,-1 1 0,1-1 0,-1 1 0,1-1 0,0 1 0,0-1 0,0 1 0,0-1 0,0 1 0,0 0 0,1-1 0,-1 1 0,0-1 0,1 1 0,-1-1 0,2 2 0,7 23 0,1 0 0,2-1 0,0 0 0,2-1 0,19 25 0,22 41 0,-20-17 0,36 110 0,-20-45 0,-31-83 0,16 34 0,-32-80-151,0 0-1,-1 1 0,0-1 0,-1 1 1,0 0-1,0 0 0,-1-1 1,0 13-1,-1-5-6674</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8:34.543"/>
    </inkml:context>
    <inkml:brush xml:id="br0">
      <inkml:brushProperty name="width" value="0.05" units="cm"/>
      <inkml:brushProperty name="height" value="0.05" units="cm"/>
      <inkml:brushProperty name="color" value="#F6630D"/>
    </inkml:brush>
  </inkml:definitions>
  <inkml:trace contextRef="#ctx0" brushRef="#br0">2121 46 24575,'-8'0'0,"1"-1"0,0-1 0,-1 1 0,1-1 0,0-1 0,0 1 0,-13-7 0,12 5 0,0 0 0,-1 1 0,0 0 0,1 0 0,-12-1 0,-46 0 0,-86 4 0,54 2 0,35 0 0,0 3 0,-74 16 0,-123 38 0,-111 19 0,338-75 0,1 3 0,0 0 0,0 2 0,1 2 0,0 0 0,1 2 0,-56 31 0,32-8 0,1 3 0,-73 67 0,83-71 0,32-27 0,1 1 0,0 0 0,0 1 0,-15 18 0,-4 8 0,16-20 0,2-1 0,-1 2 0,-15 28 0,20-28 0,1 1 0,0 0 0,2 0 0,-1 0 0,2 0 0,-2 31 0,5 109 0,3-67 0,-3-49 0,-1-2 0,7 54 0,-4-79 0,0 0 0,1-1 0,1 0 0,0 0 0,1 0 0,1 0 0,12 20 0,11 15 0,40 47 0,-55-78 0,1-1 0,1 0 0,0-1 0,1 0 0,34 21 0,-8-10 0,0-2 0,2-3 0,0-1 0,2-2 0,67 17 0,53-2 0,1-8 0,0-7 0,230-4 0,3264-17 0,-3628 2 0,0-2 0,0-2 0,0-1 0,-1-1 0,0-2 0,0-1 0,38-18 0,-38 13 0,-2-2 0,0-1 0,0-1 0,-2-2 0,0 0 0,-2-3 0,0 0 0,40-48 0,-18 13 0,-6 7 0,46-69 0,-58 70 0,41-88 0,-62 117 0,-2-1 0,-1 0 0,-1 0 0,-1 0 0,0-1 0,-2 0 0,0-24 0,-2 23 0,-1 0 0,-1 1 0,-1-1 0,-1 1 0,-1-1 0,-13-39 0,14 53 0,-1 0 0,0 1 0,-1 0 0,0-1 0,0 2 0,-1-1 0,-1 0 0,1 1 0,-1 1 0,-1-1 0,-13-11 0,-34-34 0,43 41 0,-1-1 0,0 2 0,-17-13 0,7 11 0,-1 0 0,1 1 0,-2 2 0,0 0 0,-29-7 0,-1-3 0,-23-6 0,-10-2 0,63 19 0,-1 1 0,-50-9 0,-255-31 0,199 21 0,83 16 0,-66-8 0,-120-20 0,163 24 0,0 3 0,-86-3 0,-220 16 0,159 1 0,94-11 0,9-1 0,-761 9 0,425 4 0,-209-2-1365,644 0-5461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8:02.534"/>
    </inkml:context>
    <inkml:brush xml:id="br0">
      <inkml:brushProperty name="width" value="0.05" units="cm"/>
      <inkml:brushProperty name="height" value="0.05" units="cm"/>
      <inkml:brushProperty name="color" value="#F6630D"/>
    </inkml:brush>
  </inkml:definitions>
  <inkml:trace contextRef="#ctx0" brushRef="#br0">1 0 24575,'1306'0'-3304,"1741"0"6608,-3005 3-3304,-1 2 0,0 1 0,73 22 0,51 8 0,-47-22 0,141 0 0,1030-15 0,-1233 5 0,-1 2 0,0 3 0,0 2 0,60 20 0,45 10 0,-65-23 0,0-4 0,170 3 0,-156-15 0,0 3 0,135 26 0,3 29 0,-178-41 0,-49-15 0,1-1 0,40 2 0,-38-4 0,45 8 0,-15 2 0,246 61 0,-254-61 0,0-3 0,1-1 0,69 0 0,49 13 0,-105-11 0,68 3 0,628-12 0,-348-2 0,925 2 0,-1312-1 0,1-1 0,-1-1 0,40-12 0,-38 9 0,1 0 0,42-3 0,-38 6 0,0-1 0,42-11 0,-17 3 0,33-3 0,30-7 0,112-26-1365,-213 44-5461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8:04.179"/>
    </inkml:context>
    <inkml:brush xml:id="br0">
      <inkml:brushProperty name="width" value="0.05" units="cm"/>
      <inkml:brushProperty name="height" value="0.05" units="cm"/>
      <inkml:brushProperty name="color" value="#F6630D"/>
    </inkml:brush>
  </inkml:definitions>
  <inkml:trace contextRef="#ctx0" brushRef="#br0">1 0 24575,'3908'0'-3276,"-1698"0"5187,-2192 0-8737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20.021"/>
    </inkml:context>
    <inkml:brush xml:id="br0">
      <inkml:brushProperty name="width" value="0.05" units="cm"/>
      <inkml:brushProperty name="height" value="0.05" units="cm"/>
    </inkml:brush>
  </inkml:definitions>
  <inkml:trace contextRef="#ctx0" brushRef="#br0">1 76 24575,'5'-3'0,"1"0"0,-1 0 0,1 0 0,0 1 0,0-1 0,0 2 0,0-1 0,1 1 0,-1-1 0,0 2 0,1-1 0,-1 1 0,11 1 0,9-2 0,175-20 0,124-6 0,567 23 0,-472 7 0,-279-3-1365,-120 0-5461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7:38:39.065"/>
    </inkml:context>
    <inkml:brush xml:id="br0">
      <inkml:brushProperty name="width" value="0.05" units="cm"/>
      <inkml:brushProperty name="height" value="0.05" units="cm"/>
      <inkml:brushProperty name="color" value="#F6630D"/>
    </inkml:brush>
  </inkml:definitions>
  <inkml:trace contextRef="#ctx0" brushRef="#br0">543 3 24575,'0'27'0,"4"153"0,-1-145 0,2 1 0,1-1 0,11 36 0,23 88 0,-29-104 0,3-2 0,2 0 0,27 63 0,51 93 0,-67-128 0,-20-55 0,2 0 0,17 35 0,-11-28 0,-12-26 0,0 1 0,0-1 0,1 0 0,0 0 0,0-1 0,1 1 0,-1-1 0,1 0 0,1 0 0,-1 0 0,1-1 0,0 0 0,7 4 0,-4-4 0,0 0 0,0-1 0,1 0 0,0-1 0,0 0 0,0 0 0,0-1 0,17 1 0,9-2 0,42-2 0,-20-1 0,3700-2-471,-1976 6 942,-1728 0-471,-33 0 0,0-2 0,0 0 0,0-1 0,27-5 0,-35 2 0,-1-1 0,-1 0 0,1 0 0,0-1 0,-1-1 0,-1 1 0,16-14 0,-8 6 0,-2-1 0,0-1 0,20-26 0,-32 36 0,0 0 0,0-1 0,-1 0 0,0 1 0,-1-1 0,1 0 0,1-11 0,7-54 0,-9 60 0,3-69 0,-5-113 0,-2 73 0,2-394 0,0 511 0,0-1 0,0 1 0,0 0 0,-1 0 0,0 0 0,0 0 0,0 0 0,0 0 0,0 0 0,-1 0 0,0 0 0,0 0 0,0 0 0,0 1 0,0-1 0,-1 1 0,0 0 0,-3-4 0,1 3 0,0 1 0,-1 0 0,1 0 0,0 0 0,-1 1 0,1 0 0,-1 0 0,0 0 0,0 1 0,0-1 0,0 1 0,-9 0 0,-266-1 0,150 5 0,-4318-1-889,2273-4 1778,2139-2-889,37 4 0,0 0 0,-1 0 0,1 0 0,0 0 0,0 0 0,0 0 0,0 0 0,0 0 0,0 0 0,0 0 0,-1 0 0,1 0 0,0 0 0,0 0 0,0 0 0,0 0 0,0 0 0,0 0 0,0 0 0,0-1 0,0 1 0,0 0 0,-1 0 0,1 0 0,0 0 0,0 0 0,0 0 0,0 0 0,0 0 0,0-1 0,0 1 0,0 0 0,0 0 0,0 0 0,0 0 0,0 0 0,0 0 0,0 0 0,0-1 0,0 1 0,0 0 0,0 0 0,0 0 0,0 0 0,0 0 0,0 0 0,0 0 0,0 0 0,0-1 0,0 1 0,1 0 0,-1 0 0,0 0 0,0 0 0,0 0 0,0 0 0,0 0 0,0 0 0,0 0 0,0 0 0,0-1 0,1 1 0,-1 0 0,0 0 0,0 0 0,0 0 0,0 0 0,23-7 0,56-8-295,126-7 0,87 13-447,-236 8 711,1720-2-4020,-918 5 2707,3003-2 8102,-3857 0-6758,0 0 0,0 1 0,0-1 0,0 1 0,-1 0 0,1 0 0,0 0 0,0 0 0,0 1 0,-1-1 0,1 1 0,-1 0 0,1 0 0,-1 1 0,0-1 0,0 1 0,0-1 0,0 1 0,3 4 0,2 4 0,-1 1 0,0-1 0,0 1 0,6 19 0,-13-30 0,34 101 0,0-1 0,-25-78 0,-2 0 0,-1 1 0,6 46 0,2 14 0,0-25 0,-4 0 0,-2 1 0,-2 0 0,-3 0 0,-7 78 0,4-129 0,-1 0 0,-1 0 0,0 0 0,0 0 0,-5 12 0,6-18 0,0-1 0,-1 1 0,1-1 0,0 1 0,-1-1 0,0 0 0,0 0 0,0 0 0,0 0 0,0 0 0,0 0 0,0 0 0,0-1 0,-1 1 0,1-1 0,-1 0 0,1 0 0,-1 1 0,1-2 0,-1 1 0,-4 1 0,-228 45 0,113-20 0,0-5 0,-152 8 0,-465-28 0,359-5 0,-2931 3 0,3270 3 0,1 1 0,-75 18 0,53-9 0,27-6 0,13-2 0,0-1 0,-1-1 0,-22 0 0,-443-4 0,483 1 0,0 0 0,1 0 0,-1 0 0,0-1 0,1 0 0,-1 0 0,0 0 0,1-1 0,-1 1 0,1-1 0,0 0 0,-1-1 0,1 1 0,0-1 0,0 1 0,-5-7 0,2 2 0,1-1 0,0 0 0,0-1 0,1 1 0,0-1 0,-6-18 0,-8-17 0,-66-171 0,-21-78 0,98 270 0,-2-7 0,1 0 0,-9-54 0,2-2-1365,14 68-5461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58:28.314"/>
    </inkml:context>
    <inkml:brush xml:id="br0">
      <inkml:brushProperty name="width" value="0.05" units="cm"/>
      <inkml:brushProperty name="height" value="0.05" units="cm"/>
    </inkml:brush>
  </inkml:definitions>
  <inkml:trace contextRef="#ctx0" brushRef="#br0">0 0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1:58:34.476"/>
    </inkml:context>
    <inkml:brush xml:id="br0">
      <inkml:brushProperty name="width" value="0.05" units="cm"/>
      <inkml:brushProperty name="height" value="0.05" units="cm"/>
    </inkml:brush>
  </inkml:definitions>
  <inkml:trace contextRef="#ctx0" brushRef="#br0">1017 766 24575,'44'-3'0,"0"-1"0,0-3 0,71-20 0,12-2 0,-34 15 0,137-4 0,97 19 0,-169 1 0,1330 0 0,-869-3 0,-465-1 0,-1-7 0,0-7 0,208-49 0,-301 53 0,0 3 0,85-4 0,124 14 0,-113 1 0,7672-2 0,-7812-1 0,1 0 0,-1-1 0,0-1 0,1-1 0,-1 0 0,-1-1 0,1-1 0,28-14 0,-19 6 0,-1-1 0,-1 0 0,-1-2 0,30-29 0,-45 40 0,0-2 0,0 1 0,-1-1 0,0 0 0,-1 0 0,0 0 0,0-1 0,0 0 0,-1 0 0,-1 0 0,4-14 0,-3 3 0,-1-1 0,-1 1 0,-1-1 0,-2-28 0,1 38 0,0 4 0,-1 0 0,1-1 0,-1 1 0,0 0 0,-4-13 0,4 18 0,0 0 0,0 0 0,0 0 0,0 0 0,-1 0 0,1 0 0,-1 0 0,1 1 0,-1-1 0,0 0 0,1 1 0,-1 0 0,0-1 0,0 1 0,0 0 0,0 0 0,0 0 0,0 0 0,0 0 0,-1 1 0,1-1 0,-5 0 0,-40-8 0,-31-6 0,-158-10 0,-346 26 0,238 0 0,-28 24 0,36-1 0,-648-22 0,473-4 0,-8602 2 0,9082 1 0,-50 10 0,-6 0 0,-290-7 0,211-6 0,142 4 0,0 0 0,-29 7 0,27-4 0,-42 2 0,60-6 0,0 0 0,0 0 0,0 1 0,-1 0 0,2 1 0,-1-1 0,0 1 0,-9 6 0,-13 4 0,6-4 0,14-6 0,1 1 0,0 0 0,0 0 0,-14 10 0,-21 12 0,33-20 0,0 0 0,0 0 0,1 2 0,-10 7 0,0 4 0,0 1 0,-33 42 0,47-53 0,0 1 0,0 0 0,1 0 0,0 0 0,1 1 0,0 0 0,1 0 0,0 0 0,0 0 0,0 12 0,2-13 0,-3 57 0,4-63 0,1-1 0,-1 1 0,0 0 0,1-1 0,-1 1 0,1-1 0,0 1 0,1-1 0,-1 1 0,0-1 0,1 1 0,0-1 0,0 0 0,4 5 0,-4-6 0,1-1 0,-1 1 0,1-1 0,0 0 0,0 1 0,-1-1 0,1 0 0,0-1 0,0 1 0,0-1 0,0 1 0,0-1 0,0 0 0,0 0 0,0 0 0,0 0 0,5-2 0,55-13 0,-56 13 0,25-7-1365,-2 0-5461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0:45.033"/>
    </inkml:context>
    <inkml:brush xml:id="br0">
      <inkml:brushProperty name="width" value="0.05" units="cm"/>
      <inkml:brushProperty name="height" value="0.05" units="cm"/>
      <inkml:brushProperty name="color" value="#33CCFF"/>
    </inkml:brush>
  </inkml:definitions>
  <inkml:trace contextRef="#ctx0" brushRef="#br0">4 0 24575,'-4'0'0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1:11.821"/>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0:19.264"/>
    </inkml:context>
    <inkml:brush xml:id="br0">
      <inkml:brushProperty name="width" value="0.05" units="cm"/>
      <inkml:brushProperty name="height" value="0.05" units="cm"/>
      <inkml:brushProperty name="color" value="#F6630D"/>
    </inkml:brush>
  </inkml:definitions>
  <inkml:trace contextRef="#ctx0" brushRef="#br0">0 325 24575,'0'-3'0,"1"1"0,-1-1 0,1 1 0,-1 0 0,1 0 0,0-1 0,0 1 0,0 0 0,0 0 0,1 0 0,-1 0 0,1 0 0,-1 0 0,1 0 0,-1 0 0,1 1 0,0-1 0,0 1 0,0-1 0,0 1 0,3-2 0,7-4 0,1 1 0,20-8 0,-13 6 0,55-22 0,2 3 0,104-23 0,164-8 0,-164 32 0,322-27 0,268 53 0,-344 2 0,2580-2 0,-2984 2 0,0 0 0,1 2 0,-1 0 0,26 10 0,-24-7 0,1-1 0,50 6 0,-36-8 0,1 2 0,73 21 0,-18-3 0,11-9 0,-73-12 0,54 12 0,-13 4 0,165 37 0,188 16 0,-222-25 0,-140-30 0,0-2 0,94 9 0,-114-21 0,0 3 0,-1 1 0,0 2 0,0 3 0,60 23 0,-77-26 0,0-2 0,1 0 0,0-2 0,41 2 0,-29-3 0,48 11 0,47 12 0,44 11 0,-159-32 0,45 14 0,1-2 0,0-4 0,106 9 0,314-21 0,-235-5 0,4991 4-1365,-5222-1-5461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0:21.847"/>
    </inkml:context>
    <inkml:brush xml:id="br0">
      <inkml:brushProperty name="width" value="0.05" units="cm"/>
      <inkml:brushProperty name="height" value="0.05" units="cm"/>
      <inkml:brushProperty name="color" value="#F6630D"/>
    </inkml:brush>
  </inkml:definitions>
  <inkml:trace contextRef="#ctx0" brushRef="#br0">0 127 24575,'71'2'0,"0"-4"0,-1-3 0,120-24 0,-141 17 0,45-12 0,1 3 0,142-11 0,310 29 7,-286 6-176,4457 0-2474,2369-4 5835,-1283-1-4944,-5782 2-5074</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0:23.586"/>
    </inkml:context>
    <inkml:brush xml:id="br0">
      <inkml:brushProperty name="width" value="0.05" units="cm"/>
      <inkml:brushProperty name="height" value="0.05" units="cm"/>
      <inkml:brushProperty name="color" value="#F6630D"/>
    </inkml:brush>
  </inkml:definitions>
  <inkml:trace contextRef="#ctx0" brushRef="#br0">0 582 24575,'3385'0'-2326,"-1887"0"4652,-1494 0-2326,0 0 0,0 0 0,0 0 0,0-1 0,-1 1 0,1-1 0,0 0 0,0 0 0,0 0 0,-1 0 0,1-1 0,-1 0 0,7-3 0,-8 2 0,0 1 0,0 0 0,0-1 0,0 0 0,-1 1 0,1-1 0,-1 0 0,0 0 0,1 0 0,-1 0 0,-1 0 0,1 0 0,0 0 0,-1 0 0,1 0 0,-1 0 0,0-6 0,-2-239 0,-2 72 0,4 162-111,0 5-140,0 1 1,0-1-1,1 1 0,3-15 0,1 8-6575</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0:26.404"/>
    </inkml:context>
    <inkml:brush xml:id="br0">
      <inkml:brushProperty name="width" value="0.05" units="cm"/>
      <inkml:brushProperty name="height" value="0.05" units="cm"/>
      <inkml:brushProperty name="color" value="#F6630D"/>
    </inkml:brush>
  </inkml:definitions>
  <inkml:trace contextRef="#ctx0" brushRef="#br0">0 1 24575,'18896'0'-1365,"-18876"0"-5461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0:27.671"/>
    </inkml:context>
    <inkml:brush xml:id="br0">
      <inkml:brushProperty name="width" value="0.05" units="cm"/>
      <inkml:brushProperty name="height" value="0.05" units="cm"/>
      <inkml:brushProperty name="color" value="#F6630D"/>
    </inkml:brush>
  </inkml:definitions>
  <inkml:trace contextRef="#ctx0" brushRef="#br0">1 1 24575,'4881'0'-890,"-2782"0"1780,-2055 4-2255,-28 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57:32.706"/>
    </inkml:context>
    <inkml:brush xml:id="br0">
      <inkml:brushProperty name="width" value="0.05" units="cm"/>
      <inkml:brushProperty name="height" value="0.05" units="cm"/>
    </inkml:brush>
  </inkml:definitions>
  <inkml:trace contextRef="#ctx0" brushRef="#br0">1 194 24575,'0'-3'0,"0"-1"0,0 1 0,1-1 0,-1 1 0,1 0 0,0-1 0,0 1 0,1 0 0,-1-1 0,0 1 0,1 0 0,0 0 0,0 0 0,4-5 0,-1 3 0,-1 1 0,1 0 0,1 0 0,-1 0 0,0 0 0,1 1 0,9-5 0,7 0 0,2 0 0,-1 1 0,33-5 0,-48 10 0,152-25-173,272-11 0,169 36-309,-322 5 602,108-5 111,409 7 246,-599 7-477,309 58 0,5 45 0,-386-90 0,-20-5 0,283 59 0,67 17 0,138 19 0,-389-81 0,-11 6 0,-109-20 0,1-4 0,1-4 0,88 2 0,1763-16 0,-1896-1 0,1-1 0,79-19 0,10-2 0,218-46 0,-182 33 0,-93 26 0,-45 8 0,47-12 0,30-11 0,194-22 0,-125 16 0,-122 20 0,1 3 0,106-7 0,2043 16 0,-1021 3 0,-597 0-218,618-5-434,-855-21 662,-249 15 125,257 3 569,-204 8-683,305 0-21,468-5 0,-531-33 0,-6-34 0,-332 59 0,25 1 0,-1 3 0,162 6 0,-102 3 0,-7-2-1365,-117 0-5461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0:30.328"/>
    </inkml:context>
    <inkml:brush xml:id="br0">
      <inkml:brushProperty name="width" value="0.05" units="cm"/>
      <inkml:brushProperty name="height" value="0.05" units="cm"/>
      <inkml:brushProperty name="color" value="#F6630D"/>
    </inkml:brush>
  </inkml:definitions>
  <inkml:trace contextRef="#ctx0" brushRef="#br0">1 1 24575,'19554'0'-1365,"-19526"0"-5461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0:32.005"/>
    </inkml:context>
    <inkml:brush xml:id="br0">
      <inkml:brushProperty name="width" value="0.05" units="cm"/>
      <inkml:brushProperty name="height" value="0.05" units="cm"/>
      <inkml:brushProperty name="color" value="#F6630D"/>
    </inkml:brush>
  </inkml:definitions>
  <inkml:trace contextRef="#ctx0" brushRef="#br0">0 716 24575,'2657'0'-6346,"1"0"5298,-7 0 8442,-2646 1-7394,0-1 0,0 0 0,0-1 0,-1 1 0,1-1 0,0 0 0,0 0 0,-1-1 0,1 1 0,0-1 0,-1 0 0,9-5 0,-11 4 0,1 1 0,-1-1 0,0 0 0,1 1 0,-1-1 0,-1 0 0,1 0 0,0-1 0,-1 1 0,1 0 0,-1-1 0,0 1 0,0-1 0,0 1 0,-1-1 0,1 1 0,-1-1 0,0-3 0,0-30 0,-2 0 0,-2 1 0,-12-55 0,-2-19 0,9-188-1365,9 273-5461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1:22.798"/>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1:54.315"/>
    </inkml:context>
    <inkml:brush xml:id="br0">
      <inkml:brushProperty name="width" value="0.05" units="cm"/>
      <inkml:brushProperty name="height" value="0.05" units="cm"/>
    </inkml:brush>
  </inkml:definitions>
  <inkml:trace contextRef="#ctx0" brushRef="#br0">5058 420 24575,'-16'-1'0,"1"0"0,-1-2 0,-19-5 0,-12-2 0,-59-11 0,58 11 0,0 1 0,-56-2 0,-468 9 0,272 5 0,141-4 0,-25-1 0,-211 24 0,-61 11-69,142-15-543,-392 31 612,400-2 664,258-38-647,-9 2-17,-207 45 0,168-23 0,-179 88 0,203-83 0,2 3 0,-76 58 0,131-87 0,1 1 0,0 1 0,1 0 0,0 1 0,2 1 0,-12 18 0,-1 6 0,-26 60 0,45-87 0,0 1 0,1 0 0,0 0 0,1 0 0,1 0 0,-1 15 0,3 89 0,2-68 0,-2-43 0,0 1 0,0 0 0,1 0 0,0-1 0,0 1 0,1-1 0,0 1 0,1-1 0,-1 0 0,1 0 0,1 0 0,-1 0 0,1 0 0,0-1 0,1 1 0,-1-1 0,1 0 0,1-1 0,-1 1 0,1-1 0,0 0 0,0 0 0,0-1 0,1 0 0,11 5 0,14 7 0,18 8 0,1-2 0,69 20 0,221 35 0,230 42-1,-117-22-372,5-35-661,451-51 868,-563-14 158,1102 3 1055,-1392-1-940,-1-3 0,1-2 0,-1-2 0,90-25 0,-116 21-107,0-1 0,-1-1 0,38-24 0,-21 11 0,30-21 0,-2-3 0,85-77 0,-85 67 0,-36 31 0,-2-1 0,-1-2 0,-1-1 0,46-61 0,-72 83 0,7-9 0,-1 0 0,0-1 0,-2 0 0,19-47 0,-2-10 0,-19 55 0,-1-1 0,-1 0 0,-1 0 0,-1 0 0,2-28 0,-3-65 0,-10-128 0,4 235 0,-1 0 0,0 0 0,0 1 0,-1-1 0,0 1 0,-1 0 0,0 0 0,-1 0 0,0 0 0,-7-10 0,2 6 0,-1 1 0,0 0 0,0 1 0,-2 0 0,-26-20 0,8 12 0,-1 1 0,-1 1 0,-1 1 0,0 3 0,-46-14 0,-244-65 0,-4 14 0,-358-38 0,522 104-128,-179 8-1,222 6-979,101-1-5718</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1:59.617"/>
    </inkml:context>
    <inkml:brush xml:id="br0">
      <inkml:brushProperty name="width" value="0.05" units="cm"/>
      <inkml:brushProperty name="height" value="0.05" units="cm"/>
    </inkml:brush>
  </inkml:definitions>
  <inkml:trace contextRef="#ctx0" brushRef="#br0">8067 202 24575,'-1'-1'0,"1"-1"0,-1 1 0,0 0 0,0-1 0,0 1 0,1 0 0,-2 0 0,1 0 0,0 0 0,0 0 0,0 0 0,0 0 0,0 0 0,-1 0 0,1 1 0,0-1 0,-1 0 0,1 1 0,-1-1 0,-1 0 0,-36-11 0,36 11 0,-85-17 0,0 3 0,-138-5 0,168 17 0,-442-58 0,363 41 0,-261-10 0,-1 31 0,165 2 0,-3262-2 0,1787-2 0,1685 3 0,0 0 0,1 2 0,-1 1 0,-33 11 0,-12 3 0,55-15 0,1 0 0,0 1 0,1 1 0,-1 0 0,-11 7 0,-37 18 0,36-19 0,1 0 0,1 2 0,0 0 0,1 2 0,0 0 0,1 1 0,1 2 0,-28 32 0,42-43 0,1-1 0,0 1 0,0 0 0,1 0 0,0 0 0,1 1 0,-4 10 0,-13 66 0,15-43 0,2-1 0,3 78 0,1-52 0,1-44 0,1 1 0,8 37 0,-3-22 0,-5-28 0,0-1 0,0 0 0,1 0 0,0 0 0,0 0 0,1-1 0,1 0 0,0 0 0,0 0 0,0 0 0,1-1 0,0 0 0,1-1 0,0 0 0,0 0 0,10 6 0,-3-4 0,0 0 0,0-1 0,1-1 0,-1 0 0,2-1 0,-1-1 0,1 0 0,-1-1 0,25 2 0,334 58 0,-117-15 0,339 24-434,-22-3 24,-478-55 410,721 81 0,425-69 91,-135-27 662,-1087-2-753,0 0 0,0-1 0,0-1 0,0-1 0,-1 0 0,1-2 0,-1-1 0,-1 0 0,27-16 0,-20 12 0,41-11 0,-3 0 0,1 0 0,18-8 0,166-80 0,-52 37 0,-28 3 0,-161 67 0,16-7 0,0-2 0,-1 0 0,0-2 0,22-18 0,63-54 0,-100 81 0,1-1 0,1 1 0,-1 1 0,1 0 0,0 0 0,0 1 0,14-4 0,16-7 0,23-6 0,-47 17 0,0-1 0,23-10 0,-17 4 0,-6 4 0,-1 0 0,0-1 0,0-1 0,0 0 0,-1-1 0,-1-1 0,14-13 0,-22 15 0,0 1 0,-1-1 0,1 0 0,-2 0 0,0 0 0,0-1 0,0 1 0,-1-1 0,-1 0 0,1-11 0,4-14 0,23-115 0,-19 90 0,-4 24 0,3-55 0,-9 35-1365,0 32-5461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2:07:34.160"/>
    </inkml:context>
    <inkml:brush xml:id="br0">
      <inkml:brushProperty name="width" value="0.05" units="cm"/>
      <inkml:brushProperty name="height" value="0.05" units="cm"/>
    </inkml:brush>
  </inkml:definitions>
  <inkml:trace contextRef="#ctx0" brushRef="#br0">5 0 24575,'-4'0'0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4:18.082"/>
    </inkml:context>
    <inkml:brush xml:id="br0">
      <inkml:brushProperty name="width" value="0.05" units="cm"/>
      <inkml:brushProperty name="height" value="0.05" units="cm"/>
      <inkml:brushProperty name="color" value="#33CCFF"/>
    </inkml:brush>
  </inkml:definitions>
  <inkml:trace contextRef="#ctx0" brushRef="#br0">471 1000 24575,'1912'0'0,"-1779"11"0,5 0 0,-70-7 0,-1 2 0,122 29 0,28 3 0,-27-9 0,-107-15 0,1-3 0,100 1 0,1460-16 0,-868 6 0,-731-4 0,-1-2 0,50-11 0,-52 7 0,1 1 0,62 0 0,-85 6 0,0-1 0,0-1 0,0-1 0,21-6 0,-16 3 0,0 2 0,25-3 0,325 4 0,-204 6 0,237-18 0,7 9 0,-243 9 0,7449-2 0,-7578-2 0,-1-2 0,47-11 0,44-4 0,-116 18 0,-6 1 0,1-1 0,0 0 0,-1-1 0,1 0 0,-1 0 0,0-2 0,20-7 0,-29 9 0,1 0 0,-1 0 0,0 0 0,1-1 0,-1 1 0,0-1 0,0 0 0,-1 1 0,1-1 0,-1 0 0,1 0 0,-1 0 0,0 0 0,0 0 0,1-5 0,7-55 0,-6 42 0,10-101 0,-4-146 0,-8 193 0,-3-72 0,0 134 0,-2 0 0,1 0 0,-2 0 0,1 0 0,-10-16 0,2 2 0,6 14 0,-1 0 0,0 0 0,-1 0 0,0 1 0,-1 0 0,-1 0 0,-13-12 0,19 21 0,-1 0 0,1 0 0,-1 1 0,0 0 0,1 0 0,-1 0 0,0 1 0,0 0 0,0 0 0,-1 0 0,-7 0 0,-64 1 0,44 2 0,-227-3 0,-204 6 0,304 11-592,-256 57 0,9 1 619,-77-42-25,-3-34-10,205-2-46,-3744 1-993,2059 5 3311,-3492-2-2264,5408-2 0,-93-17 0,94 10 0,-96-4 0,-1095 14 0,1238-1 0,1 0 0,-1 0 0,1 0 0,-1 0 0,0 0 0,1 1 0,-1-1 0,1 1 0,-1 0 0,1 0 0,-1 0 0,1 0 0,0 0 0,-1 0 0,1 0 0,0 1 0,0-1 0,0 1 0,0 0 0,0 0 0,-2 2 0,2 0 0,0 0 0,0 1 0,1-1 0,-1 0 0,1 1 0,0-1 0,0 1 0,1 0 0,0-1 0,-1 1 0,2 6 0,3 311 0,-4-303 0,2 1 0,0-1 0,1 1 0,1-1 0,1 0 0,1-1 0,0 1 0,2-1 0,16 31 0,51 47 0,-38-54-1365,-27-32-5461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4:23.485"/>
    </inkml:context>
    <inkml:brush xml:id="br0">
      <inkml:brushProperty name="width" value="0.05" units="cm"/>
      <inkml:brushProperty name="height" value="0.05" units="cm"/>
      <inkml:brushProperty name="color" value="#33CCFF"/>
    </inkml:brush>
  </inkml:definitions>
  <inkml:trace contextRef="#ctx0" brushRef="#br0">217 869 24575,'0'1'0,"0"0"0,1-1 0,-1 1 0,0 0 0,1-1 0,-1 1 0,1 0 0,-1-1 0,1 1 0,-1-1 0,1 1 0,-1-1 0,1 1 0,-1-1 0,1 1 0,0-1 0,-1 1 0,1-1 0,0 0 0,-1 0 0,1 1 0,0-1 0,-1 0 0,1 0 0,1 0 0,21 5 0,-22-5 0,64 6 0,117-4 0,-90-4 0,4692 0 0,-2511 3 0,-2245 1 0,-1 1 0,1 1 0,-1 1 0,53 18 0,-18-5 0,-16-7 0,-1-3 0,91 5 0,97-13 0,-97-3 0,1254 3 0,-1228 11 0,-3 0 0,2710-10 0,-1358-3 0,-1489 4 0,-1 0 0,0 1 0,33 10 0,-28-6 0,37 4 0,414 16 0,1845-28 0,-2317 1 0,0-1 0,-1 1 0,1-1 0,0 0 0,0-1 0,-1 1 0,1-1 0,-1 0 0,1 0 0,-1-1 0,0 1 0,0-1 0,0 0 0,0 0 0,0 0 0,-1 0 0,1-1 0,-1 0 0,0 1 0,0-1 0,-1 0 0,4-6 0,5-11 0,-1 0 0,-1 0 0,10-33 0,-13 34 0,8-21 0,-2 0 0,-1 0 0,-3-1 0,-1-1 0,-2 1 0,-1-46 0,-3-15 0,-4-85 0,2 182 0,0 0 0,0-1 0,-1 1 0,0 0 0,0 0 0,0 1 0,-1-1 0,0 0 0,0 1 0,0 0 0,-1 0 0,0 0 0,0 0 0,0 0 0,-8-6 0,2 3 0,0 1 0,-1-1 0,1 2 0,-1 0 0,-1 0 0,-20-7 0,9 5 0,6 1 0,-1 1 0,0 1 0,-1 0 0,1 1 0,-1 1 0,-19 0 0,25 2 0,1-1 0,0 0 0,0-1 0,0 0 0,-16-7 0,15 6 0,0 0 0,0 0 0,0 1 0,-20-2 0,-331 3 0,179 4 0,-16513-2 0,16695 0 0,0 0 0,1 0 0,-1 0 0,0 0 0,1 0 0,-1 1 0,1-1 0,-1 1 0,0 0 0,1 0 0,-1 0 0,1 0 0,0 0 0,-1 0 0,1 1 0,0-1 0,0 1 0,0-1 0,0 1 0,-4 4 0,4-2 0,0 0 0,1 0 0,-1 0 0,1 0 0,-1 1 0,1-1 0,1 1 0,-1-1 0,1 1 0,-1-1 0,2 9 0,-1 21 0,5 127 0,-2-141-1365,2-2-5461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4:25.583"/>
    </inkml:context>
    <inkml:brush xml:id="br0">
      <inkml:brushProperty name="width" value="0.05" units="cm"/>
      <inkml:brushProperty name="height" value="0.05" units="cm"/>
      <inkml:brushProperty name="color" value="#33CCFF"/>
    </inkml:brush>
  </inkml:definitions>
  <inkml:trace contextRef="#ctx0" brushRef="#br0">1 0 24575,'2321'0'-3356,"-2286"0"-1479</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9:14:27.427"/>
    </inkml:context>
    <inkml:brush xml:id="br0">
      <inkml:brushProperty name="width" value="0.05" units="cm"/>
      <inkml:brushProperty name="height" value="0.05" units="cm"/>
      <inkml:brushProperty name="color" value="#33CCFF"/>
    </inkml:brush>
  </inkml:definitions>
  <inkml:trace contextRef="#ctx0" brushRef="#br0">1 1 24575,'2276'0'-6830,"2"0"4403,4561 0 8835,-3162 0-3333,-1228 0-4666,-2419 0-5235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0:57:35.182"/>
    </inkml:context>
    <inkml:brush xml:id="br0">
      <inkml:brushProperty name="width" value="0.05" units="cm"/>
      <inkml:brushProperty name="height" value="0.05" units="cm"/>
    </inkml:brush>
  </inkml:definitions>
  <inkml:trace contextRef="#ctx0" brushRef="#br0">0 1 24575,'6823'0'0,"-6788"2"0,60 10 0,-41-3 0,161 23 0,-50-5 0,214 6 0,599-32 0,-457-3 0,3485 2 0,-3653 20 120,-2 0-1605,-328-20-5341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02:16.227"/>
    </inkml:context>
    <inkml:brush xml:id="br0">
      <inkml:brushProperty name="width" value="0.05" units="cm"/>
      <inkml:brushProperty name="height" value="0.05" units="cm"/>
      <inkml:brushProperty name="color" value="#33CCFF"/>
    </inkml:brush>
  </inkml:definitions>
  <inkml:trace contextRef="#ctx0" brushRef="#br0">0 20 24575,'39'0'0,"16"-1"0,1 2 0,-1 2 0,102 20 0,448 97 0,-400-109 0,-1 1 0,-105 1 0,143 15 0,281-9 0,-510-18 0,0 1 0,-1 0 0,1 0 0,-1 1 0,16 6 0,-13-4 0,0-1 0,0 0 0,18 2 0,756 34 0,4913-42 0,-3101 3 0,-2560-3 0,0-3 0,0 0 0,45-14 0,23-3 0,-59 17 0,0 2 0,72 5 0,-29 0 0,10 0 0,-30 0 0,102-10 0,-86-8 0,-62 9 0,0 2 0,49-3 0,-39 8 0,-6 0 0,1-1 0,-1-1 0,0-1 0,0-2 0,34-10 0,-42 10 0,1 1 0,0 1 0,0 1 0,0 1 0,44 3 0,-10 0 0,1494-2 0,-1463-2 0,1-5 0,87-18 0,174-51 0,-138 27 0,-165 38 0,1 3 0,0 1 0,77 0 0,294 9 0,-233-3 0,-155 3 0,1 2 0,-1 1 0,0 2 0,39 12 0,60 13 0,-116-30 0,271 54 0,-12 12 0,-224-57 0,52 5 0,-56-10 0,76 19 0,-35-2 0,155 18 0,-131-32 0,149-7 0,-139-4 0,111 3-129,297-7-323,-424-2 452,107-23 0,100-36 0,-189 39 0,-92 22-196,1 1 0,-1 2 0,62 1 0,-78 3-6630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02:45.787"/>
    </inkml:context>
    <inkml:brush xml:id="br0">
      <inkml:brushProperty name="width" value="0.05" units="cm"/>
      <inkml:brushProperty name="height" value="0.05" units="cm"/>
      <inkml:brushProperty name="color" value="#33CCFF"/>
    </inkml:brush>
  </inkml:definitions>
  <inkml:trace contextRef="#ctx0" brushRef="#br0">0 102 24575,'313'19'0,"-33"0"0,792-17 0,-527-5 0,-492 4 0,35 0 0,0-3 0,169-27 0,-75-7 0,76-17 0,-208 44 0,-1 3 0,1 2 0,0 2 0,59 6 0,-5-2 0,9000 0 0,-4533-4 0,-2064 2-1365,-2490 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02:48.459"/>
    </inkml:context>
    <inkml:brush xml:id="br0">
      <inkml:brushProperty name="width" value="0.05" units="cm"/>
      <inkml:brushProperty name="height" value="0.05" units="cm"/>
      <inkml:brushProperty name="color" value="#33CCFF"/>
    </inkml:brush>
  </inkml:definitions>
  <inkml:trace contextRef="#ctx0" brushRef="#br0">1 42 24575,'0'-1'0,"1"-1"0,-1 1 0,1-1 0,-1 1 0,1-1 0,0 1 0,0-1 0,0 1 0,0 0 0,0 0 0,0-1 0,0 1 0,1 0 0,-1 0 0,0 0 0,1 0 0,-1 1 0,0-1 0,1 0 0,-1 0 0,1 1 0,-1-1 0,1 1 0,2-1 0,39-9 0,15 5 0,99 6 0,-58 2 0,2462-4 0,-2327 11 0,-19 0 0,55 0 0,32 0 0,5171-11-1365,-5453 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02:49.787"/>
    </inkml:context>
    <inkml:brush xml:id="br0">
      <inkml:brushProperty name="width" value="0.05" units="cm"/>
      <inkml:brushProperty name="height" value="0.05" units="cm"/>
      <inkml:brushProperty name="color" value="#33CCFF"/>
    </inkml:brush>
  </inkml:definitions>
  <inkml:trace contextRef="#ctx0" brushRef="#br0">2 0 24575,'-1'36'0,"1"0"0,2 0 0,2-1 0,1 1 0,11 36 0,-11-49 0,6 37 0,-3-6 0,-2-24 0,30 163 0,-15-59-1365,-20-117-5461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11:02:57.0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0 346,'7'0,"8"0,24 3,13 5,7 0,2-1,2 2,-4 2,-2 0,-1 1,-1 2,-2-2,-5-3,0 1,-2-2,1 1,3 3,-5-2,-3-1,-2 0,-2-2,0 3,-1-2,0-1,-2-3,-5-1,-4-2,-3 3,-2 0,1 0,5-1,3 2,3 4,3 0,-2 2,3-2,6-1,4 1,-2-2,1-1,-1-2,-2-2,3-1,2-1,-1 0,-1 0,-5 0,-4-1,-4 1,-5 0,-4 0,-3 0,-1 0,-1 0,-1 0,0 0,1 0,-1 0,1 0,0 0,0 0,0 0,0 0,0 0,3 0,2 0,2 0,1 0,-2 0,3 0,-2 0,-1 0,2 0,-1 0,2 0,-1 0,-2 0,2 0,-1 0,-1 0,-2 0,-2 0,3 0,3 0,3 0,1 0,-2 0,-3 0,-3 0,2 0,3 0,2 0,1 0,-3 0,-2 0,-3 0,2 0,-1 0,0 0,-2 0,-1 0,-1 0,2 0,2 0,-1 0,-1 0,-1 0,0 0,-2 0,1 0,-1 0,0 0,0 0,0 0,0 0,-1 0,2 0,-1 0,0 0,0 0,0 0,0 0,0 0,0 0,0 0,4 0,3 0,2 0,2 0,2 0,3 0,1 0,-2 0,0 0,1 0,-3 0,0 0,1 0,1 0,2 0,-3 0,1 0,-4 0,1 0,1 0,-2 0,1 0,5 0,-1 0,4 0,5 0,1 0,0 0,-2 0,2 0,7 0,6 0,1 0,3 0,4 0,-3 0,1 0,0 0,-6 0,-1 0,-2 0,-7 0,-5 0,1 0,-2 0,-1 0,-1 0,-1 0,-3 0,-6 0,-3 0,-4 0,-3 0,3 0,3 0,3 0,5 0,-2 0,-2 0,-3 0,0 0,-1 0,-2 0,-2 0,-1 0,3 0,3 0,3 0,1 0,-3 0,-2 0,-2 0,-3 0,-1 0,-1 0,0 0,0 0,-1 0,1 0,3 0,1 0,1 0,1 0,4 0,0 0,-1 0,-3 0,-2 0,-2 0,2 0,4 0,0 0,2 0,0 0,-2 0,0 0,0 0,1 0,3 0,-1 0,1 0,-2 0,1 0,2 0,-1 0,0 0,-2 0,2 0,0 0,0 0,0 0,-2 0,-2 0,1 0,-2 0,-2 0,2 0,0 0,-2 0,-1 0,1 0,4 0,0 0,2 0,-1 0,-3 0,2 0,-1 0,-2 0,-2 0,-2 0,2 0,1 0,2 0,1 0,-2 0,2 0,2 0,1 0,-3 0,-2 0,-2 0,-2 0,-2 0,0 0,4 0,0 0,3 0,0 0,2 0,4 0,-2 0,5 0,3 0,0 0,2 0,-4 0,3 0,0 0,1 0,2 0,2 0,-4 0,1 0,-3 0,-2 0,-4 0,-3 0,-1 0,-2 0,-2 0,-2 0,-1 0,-1 0,-1 0,0 0,0 0,-1 0,5 0,0 0,0 0,-1 0,0 0,-2 0,0 0,3 0,3 0,2 0,1 0,0 0,-2 0,1 0,-1 0,1 0,-1 0,2 0,2 0,-1 0,2 0,-3 0,1 0,2 0,2 0,2 0,4 0,2 0,3 0,5 0,-1 0,2 0,-2 0,-2 0,0 0,2 0,-4 0,0 0,-4 0,-3 0,2 0,-3 0,-4 0,-4 0,-5 0,1 0,-1 0,2 0,0 0,-1 0,1 0,0 0,2 0,3 0,-1 0,1 0,-2 0,1 0,2 0,2 0,2 0,1 0,1 0,3 0,2 0,3 0,3 0,1 0,0 0,6 0,-1 0,0 0,1 0,0 0,-2 0,-5 0,-4 0,1 0,1 0,0 0,2 0,1 0,0 0,1 0,1 0,-2 0,1 0,1 0,-1 0,-1 0,-1 0,-3 0,0 0,3 0,-1 0,1 0,5 0,4 0,1 0,0 0,1 0,-1 0,-1 0,0 0,-3 0,-6 0,0 0,-6 0,0 0,-4 0,-3 0,0 0,-4 0,0 0,-2 0,-4 0,-2 0,-3 0,-1 0,3 0,0 0,-1 0,3 0,1 0,-2 0,-1 0,-1 0,1 0,1 0,0 0,1 0,1 0,-2 0,-1 0,2 0,3 0,4 0,-2 0,2 0,2 0,-2 0,0 0,-2 0,0 0,2 0,-1 0,0 0,-2 0,1 0,2 0,1 0,3 0,-3 0,4 0,5 0,4 0,2 0,-1 0,-2 0,1 0,3 0,-2 0,6 0,3 0,1 0,-2 0,-1 0,1 0,-4 0,1 0,0 0,-2 0,1 0,-3 0,-6 0,-3-3,-2-2,-4 1,-1 1,-4-3,2 1,-3-3,-1 0,0-2,3 1,3 2,-1 2,4-1,6 0,3-2,-4 0,2-1,3 0,1-1,2-2,2 0,7 0,-1-1,3 0,2 1,0 1,-4 0,-2 1,0 0,-4 1,3-1,2 1,1-1,-2-2,-1 1,-1-1,-4 2,-3-1,2 1,-1 0,-5 1,-4-1,-5 1,-1-1,0 1,-2 2,1 3,-3 1,-2 2,1 0,3-2,-2-1,-1-3,-2 0,-3 1,-1 1,-1-1,-1-1,3 3,4-3,1 0,-1 2,-1 1,-2 2,-5-2,1-1,0 1,1 1,3 1,1-3,3 0,3-2,0-1,-2 2,1 2,2 1,2 1,2-2,1-1,5-2,-1 0,-2-3,0 1,-4 2,-4 2,-4-1,0 0,3-2,-2 1,-1 1,-2 1,-2 3,-1 0,-1 2,-1 0,0 0,-1 0,1 0,0 1,0-1,0 0,0 0,3 0,1 0,1 0,1 0,1 0,-1 0,1 0,0 0,-1 0,1 0,0 0,-1 0,-2 0,1 0,4 0,0 0,2 0,2 0,-1 3,-2 2,-4-1,-5 2,-3 1,-1-2,-1-1,2-1,0-1,1 1,0 2,-2 2,-2 0,1-1,1-1,-2 1,-1 0,5 3,2 2,0-1,1-1,0-3,0-2,-4 1,-5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1:48.160"/>
    </inkml:context>
    <inkml:brush xml:id="br0">
      <inkml:brushProperty name="width" value="0.05" units="cm"/>
      <inkml:brushProperty name="height" value="0.05" units="cm"/>
    </inkml:brush>
  </inkml:definitions>
  <inkml:trace contextRef="#ctx0" brushRef="#br0">1 226 24575,'16887'0'0,"-16775"-4"0,168-26 0,107-43 0,-152 26 0,-119 23 0,-40 8 0,0 2 0,91-3 0,85 17 120,-94 2-1605,-137-2-5341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11:03:13.85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11:03:14.1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17T11:03:14.4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38.278"/>
    </inkml:context>
    <inkml:brush xml:id="br0">
      <inkml:brushProperty name="width" value="0.05" units="cm"/>
      <inkml:brushProperty name="height" value="0.05" units="cm"/>
    </inkml:brush>
  </inkml:definitions>
  <inkml:trace contextRef="#ctx0" brushRef="#br0">1 0 24575,'18175'0'-1365,"-18152"0"-5461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40.877"/>
    </inkml:context>
    <inkml:brush xml:id="br0">
      <inkml:brushProperty name="width" value="0.05" units="cm"/>
      <inkml:brushProperty name="height" value="0.05" units="cm"/>
    </inkml:brush>
  </inkml:definitions>
  <inkml:trace contextRef="#ctx0" brushRef="#br0">0 27 24575,'0'-1'0,"1"0"0,-1 0 0,0 1 0,0-1 0,1 0 0,-1 0 0,1 0 0,-1 1 0,1-1 0,-1 0 0,1 0 0,-1 1 0,1-1 0,0 0 0,-1 1 0,1-1 0,0 1 0,0-1 0,-1 1 0,1-1 0,0 1 0,0 0 0,0-1 0,0 1 0,-1 0 0,1 0 0,1-1 0,28-4 0,-28 5 0,283-5 0,-158 8 0,8026-3 0,-7892 12 0,-6 1 0,1704-13 0,-883-1 0,-744 16 0,-140-4 0,46 13 0,41 1 0,369-25 0,-266-2 0,-283 7 0,159 28 0,45 3 0,-102-25 0,176 4 0,3256-16 0,-3610 0 0,-1-1 0,0-1 0,0-2 0,40-12 0,-33 9 0,19-3-1365,-27 9-5461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42.959"/>
    </inkml:context>
    <inkml:brush xml:id="br0">
      <inkml:brushProperty name="width" value="0.05" units="cm"/>
      <inkml:brushProperty name="height" value="0.05" units="cm"/>
    </inkml:brush>
  </inkml:definitions>
  <inkml:trace contextRef="#ctx0" brushRef="#br0">1 1 24575,'13690'0'0,"-13669"1"0,-1 1 0,1 1 0,-1 1 0,0 1 0,20 8 0,-8 4-1365,-21-7-5461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30.592"/>
    </inkml:context>
    <inkml:brush xml:id="br0">
      <inkml:brushProperty name="width" value="0.05" units="cm"/>
      <inkml:brushProperty name="height" value="0.05" units="cm"/>
    </inkml:brush>
  </inkml:definitions>
  <inkml:trace contextRef="#ctx0" brushRef="#br0">0 0 24575,'231'12'0,"-27"0"0,1025-9-869,-627-5 933,16031 2-624,-16601 0-6266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32.796"/>
    </inkml:context>
    <inkml:brush xml:id="br0">
      <inkml:brushProperty name="width" value="0.05" units="cm"/>
      <inkml:brushProperty name="height" value="0.05" units="cm"/>
    </inkml:brush>
  </inkml:definitions>
  <inkml:trace contextRef="#ctx0" brushRef="#br0">1 441 24575,'20'-9'0,"1"1"0,0 1 0,0 1 0,0 0 0,1 2 0,31-3 0,135 3 0,-128 5 0,6596 3 99,-3604-7-198,1216 3 99,-4259 1 0,-1-2 0,0 1 0,0-1 0,0-1 0,0 1 0,0-1 0,0-1 0,0 1 0,0-1 0,-1-1 0,1 0 0,-1 0 0,0 0 0,0-1 0,9-8 0,-7 4 0,-1 0 0,0-1 0,0 0 0,-1-1 0,-1 0 0,1 0 0,-2 0 0,0-1 0,6-16 0,0-4-119,4-10-504,18-81 0,-29 99-6203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34.815"/>
    </inkml:context>
    <inkml:brush xml:id="br0">
      <inkml:brushProperty name="width" value="0.05" units="cm"/>
      <inkml:brushProperty name="height" value="0.05" units="cm"/>
    </inkml:brush>
  </inkml:definitions>
  <inkml:trace contextRef="#ctx0" brushRef="#br0">1 181 24575,'0'-1'0,"1"0"0,-1 0 0,1 0 0,-1 0 0,1 0 0,-1 0 0,1 0 0,0 0 0,0 0 0,-1 1 0,1-1 0,0 0 0,0 0 0,0 1 0,0-1 0,0 0 0,0 1 0,0-1 0,0 1 0,0-1 0,0 1 0,0 0 0,0 0 0,0-1 0,0 1 0,1 0 0,0 0 0,40-5 0,-35 5 0,471-5 5,-266 7-193,10684 0 369,-5520-3-179,-5354-1-2,0-1 0,0-1 0,0-1 0,-1 0 0,0-2 0,27-12 0,-18 7 0,59-14 0,66 7 0,-34 6 0,-78 9 25,80 3-1,3-1-48,-108 1-254,-1-1 0,0-1 0,0-1 0,33-11 0,-30 6-6548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7:36.321"/>
    </inkml:context>
    <inkml:brush xml:id="br0">
      <inkml:brushProperty name="width" value="0.05" units="cm"/>
      <inkml:brushProperty name="height" value="0.05" units="cm"/>
    </inkml:brush>
  </inkml:definitions>
  <inkml:trace contextRef="#ctx0" brushRef="#br0">0 710 24575,'7793'0'0,"-7785"0"0,1 0 0,-1 0 0,0-1 0,0-1 0,1 1 0,-1-1 0,0-1 0,0 1 0,-1-1 0,1-1 0,9-5 0,-12 6 0,0-1 0,-1 0 0,1 0 0,-1 0 0,0-1 0,0 1 0,-1-1 0,0 0 0,1 0 0,-1 0 0,-1 0 0,1-1 0,-1 1 0,0-1 0,0 0 0,1-9 0,3-31 0,-1 0 0,-3 0 0,-5-58 0,2 30 0,1 72-12,-8-133 146,7 122-300,-1 0 1,-1 0 0,-1 0 0,1 1 0,-2-1 0,0 1-1,0 0 1,-8-12 0,3 11-6661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1:56.473"/>
    </inkml:context>
    <inkml:brush xml:id="br0">
      <inkml:brushProperty name="width" value="0.05" units="cm"/>
      <inkml:brushProperty name="height" value="0.05" units="cm"/>
    </inkml:brush>
  </inkml:definitions>
  <inkml:trace contextRef="#ctx0" brushRef="#br0">1041 1336 24575,'18458'0'0,"-18434"-1"0,-1-2 0,1-1 0,-1-1 0,0 0 0,35-15 0,-34 12 0,0 0 0,1 1 0,0 2 0,38-4 0,-40 7 0,0-2 0,-1 0 0,0-1 0,34-12 0,84-43 0,34-35 0,-137 74 0,-25 12 0,0 0 0,0-1 0,0 0 0,15-18 0,15-14 0,-24 27 0,-1 0 0,-1-1 0,20-25 0,-31 34 0,-1 0 0,1-1 0,-1 1 0,0-1 0,-1 0 0,0 0 0,0 0 0,-1-1 0,0 1 0,-1 0 0,1-1 0,-1-9 0,-1 3 0,1-1 0,0 1 0,-2-1 0,-3-26 0,3 37 0,0 1 0,0 0 0,-1 0 0,1 0 0,-1 0 0,0 0 0,0 0 0,-1 0 0,1 0 0,-1 1 0,1-1 0,-1 1 0,0 0 0,-1 0 0,1 0 0,0 0 0,-8-4 0,-13-6 0,-1 1 0,0 1 0,-50-14 0,-84-10 0,13 3 0,89 17 0,-104-14 0,-433 3 0,-4461 29-469,2633-5 315,-9083 2 777,11497 0-623,0 0 0,0 1 0,0 0 0,0 0 0,0 1 0,0 0 0,-14 6 0,19-7 0,0 0 0,0 1 0,0 0 0,1 0 0,-1 0 0,0 0 0,1 0 0,0 0 0,-1 1 0,1-1 0,0 1 0,0 0 0,1-1 0,-1 1 0,0 0 0,1 0 0,0 0 0,0 0 0,0 1 0,0-1 0,-1 6 0,-1 24 0,2 1 0,4 48 0,-1-8 0,-1-61 0,0-1 0,1 1 0,1 0 0,0-1 0,0 1 0,1-1 0,10 20 0,50 80 0,-53-95 0,-5-9 0,0 0 0,0-1 0,1 1 0,0-2 0,0 1 0,1-1 0,-1 0 0,1-1 0,1 1 0,-1-2 0,1 1 0,0-1 0,0-1 0,0 1 0,1-1 0,-1-1 0,1 0 0,12 1 0,27-1 0,-26-2 0,-1 1 0,1 1 0,0 1 0,22 7 0,20 6 0,1-2 0,1-3 0,84 3 0,203-13 0,-165-4 0,955 3 0,-844-24 0,-28-1 0,524 23 0,-387 4 0,15709-2 0,-16110 1 0,0-2 0,0 1 0,0-1 0,-1 0 0,9-3 0,-13 3 0,1 0 0,-1-1 0,0 1 0,1-1 0,-1 0 0,0 0 0,-1 0 0,1 0 0,0-1 0,0 1 0,-1-1 0,0 0 0,3-3 0,16-19 0,-18 22 0,1-1 0,-1 1 0,0-1 0,0 0 0,-1 0 0,1 0 0,-1-1 0,0 1 0,0 0 0,0-1 0,-1 0 0,1 1 0,1-10 0,1-45 0,-5-95 0,-2 52 0,3 95 0,0 0 0,-1 1 0,0-1 0,0 1 0,-1-1 0,0 1 0,0-1 0,0 1 0,-1 0 0,0 0 0,0 0 0,0 0 0,-1 1 0,0-1 0,0 1 0,-1 0 0,1 0 0,-1 1 0,0-1 0,0 1 0,-7-4 0,-11-6 0,-1 1 0,-1 1 0,0 1 0,-26-8 0,-31-13 0,54 20 0,-57-16 0,-11-3 0,52 13 0,-140-54 0,143 58 0,-1 2 0,-68-9 0,-539-97 0,569 104 0,0 3 0,-85-1 0,-164 13 0,128 2 0,-3350-4 997,-4739 1-4399,2097 1 5807,6184-1-2405,0 1 0,0 0 0,0 1 0,0 0 0,1 1 0,-1 0 0,1 0 0,0 0 0,0 1 0,-12 8 0,8-4 0,0 0 0,1 1 0,0 1 0,0 0 0,-17 21 0,24-24 0,-1 0 0,2 0 0,-1 0 0,1 0 0,0 1 0,0-1 0,1 1 0,0 0 0,0 0 0,-1 16 0,2 7 0,3 48 0,1-26 0,-4 36 0,3 68 0,-1-146 0,1 1 0,0 0 0,0-1 0,1 0 0,1 0 0,0 0 0,8 16 0,-10-23 0,1 1 0,0 0 0,0-1 0,1 0 0,-1 0 0,1 0 0,0 0 0,0-1 0,0 1 0,1-1 0,-1 0 0,1 0 0,0 0 0,0-1 0,0 0 0,0 0 0,0 0 0,5 1 0,19 3 0,184 34 0,2-10 0,236 19 0,-163-47 0,247 15 0,40 16 0,3-34 0,-228-1 0,5011 2-1365,-5336 0-5461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8:15.921"/>
    </inkml:context>
    <inkml:brush xml:id="br0">
      <inkml:brushProperty name="width" value="0.05" units="cm"/>
      <inkml:brushProperty name="height" value="0.05" units="cm"/>
    </inkml:brush>
  </inkml:definitions>
  <inkml:trace contextRef="#ctx0" brushRef="#br0">1 5 24575,'46'-2'0,"-31"0"0,0 2 0,0 0 0,0 0 0,0 1 0,0 1 0,16 4 0,-22-2 0,-1 1 0,1 1 0,-1-1 0,0 2 0,-1-1 0,1 1 0,-1 0 0,-1 0 0,1 1 0,7 11 0,14 15 0,5-2 0,1-2 0,1-2 0,1-1 0,2-1 0,63 31 0,-63-40 0,1-1 0,50 13 0,10 3 0,43 13 0,245 46 0,-142-39 0,15-6 0,-76-16 0,258 65 0,-216-45 0,215 35 0,-199-51 0,-123-14 0,192 7 0,2103-28 113,-960 0-1591,-1433 1-5348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8:52.573"/>
    </inkml:context>
    <inkml:brush xml:id="br0">
      <inkml:brushProperty name="width" value="0.05" units="cm"/>
      <inkml:brushProperty name="height" value="0.05" units="cm"/>
    </inkml:brush>
  </inkml:definitions>
  <inkml:trace contextRef="#ctx0" brushRef="#br0">1 0 24575,'18822'0'-1365,"-18798"0"-5461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8:56.578"/>
    </inkml:context>
    <inkml:brush xml:id="br0">
      <inkml:brushProperty name="width" value="0.05" units="cm"/>
      <inkml:brushProperty name="height" value="0.05" units="cm"/>
    </inkml:brush>
  </inkml:definitions>
  <inkml:trace contextRef="#ctx0" brushRef="#br0">844 767 24575,'2200'0'-5155,"2"0"3730,4991 0 7737,-4112 0-6044,-3078 1-268,0-1 0,0 0 0,1 0 0,-1-1 0,0 1 0,0-1 0,0 1 0,0-1 0,0 0 0,0 0 0,0 0 0,0-1 0,0 1 0,-1-1 0,1 0 0,0 1 0,2-4 0,-3 2 0,0 0 0,0 0 0,0-1 0,0 1 0,-1-1 0,1 1 0,-1-1 0,0 1 0,0-1 0,0 0 0,-1 0 0,1 1 0,-1-1 0,0-5 0,0-41 0,-2-1 0,-2 1 0,-3 0 0,-2 0 0,-28-91 0,32 120 0,0 0 0,2 0 0,0-1 0,1-36 0,-1 2 0,3 53 0,-1-1 0,1 1 0,-1 0 0,0 0 0,0 0 0,0 0 0,0 0 0,0 0 0,-1 0 0,0 0 0,1 0 0,-1 0 0,0 1 0,0-1 0,-1 1 0,1-1 0,-1 1 0,1 0 0,-1 0 0,1 0 0,-1 0 0,0 1 0,0-1 0,0 1 0,0 0 0,0-1 0,0 1 0,0 1 0,-5-2 0,-10-1 0,0 1 0,0 1 0,1 0 0,-24 3 0,15-2 0,-1891 5 0,1044-7 0,-9384 2 0,10033-14 0,-1 1 0,-1514 14 0,1736-1 0,-1 0 0,1 0 0,-1 0 0,1 0 0,0 1 0,-1-1 0,1 1 0,0 0 0,0 0 0,-1 0 0,1 1 0,0-1 0,0 1 0,0 0 0,-3 2 0,3-1 0,1 0 0,0 0 0,0-1 0,1 1 0,-1 0 0,1 0 0,-1 1 0,1-1 0,0 0 0,0 0 0,0 1 0,1-1 0,-1 1 0,1-1 0,0 6 0,1 235 0,2-88 0,-3-153 0,-1 0 0,1 1 0,1-1 0,-1 0 0,0 0 0,1 1 0,0-1 0,-1 0 0,1 0 0,1 0 0,-1 0 0,0 0 0,1 0 0,-1 0 0,1-1 0,4 6 0,-3-6 0,0 0 0,0 0 0,0 0 0,1 0 0,-1-1 0,1 1 0,-1-1 0,1 0 0,-1 0 0,1 0 0,0-1 0,0 1 0,-1-1 0,7 0 0,233-1 0,-82-2 0,620 3-1365,-760 0-5461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9:02.597"/>
    </inkml:context>
    <inkml:brush xml:id="br0">
      <inkml:brushProperty name="width" value="0.05" units="cm"/>
      <inkml:brushProperty name="height" value="0.05" units="cm"/>
    </inkml:brush>
  </inkml:definitions>
  <inkml:trace contextRef="#ctx0" brushRef="#br0">1 98 24575,'3648'0'-10534,"-4"0"8700,-2804-27 1522,-286-30 5629,-494 49-4981,-18 2-1500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9:03.175"/>
    </inkml:context>
    <inkml:brush xml:id="br0">
      <inkml:brushProperty name="width" value="0.05" units="cm"/>
      <inkml:brushProperty name="height" value="0.05" units="cm"/>
    </inkml:brush>
  </inkml:definitions>
  <inkml:trace contextRef="#ctx0" brushRef="#br0">1 1 24575,'184'0'0,"2145"0"-11642,-410 0 10998,-1 0 10176,-1895 0-14969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52:07.566"/>
    </inkml:context>
    <inkml:brush xml:id="br0">
      <inkml:brushProperty name="width" value="0.05" units="cm"/>
      <inkml:brushProperty name="height" value="0.05" units="cm"/>
    </inkml:brush>
  </inkml:definitions>
  <inkml:trace contextRef="#ctx0" brushRef="#br0">1 0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53:03.251"/>
    </inkml:context>
    <inkml:brush xml:id="br0">
      <inkml:brushProperty name="width" value="0.05" units="cm"/>
      <inkml:brushProperty name="height" value="0.05" units="cm"/>
    </inkml:brush>
  </inkml:definitions>
  <inkml:trace contextRef="#ctx0" brushRef="#br0">1 0 24575,'10'1'0,"1"1"0,-1-1 0,0 2 0,0-1 0,11 5 0,24 6 0,26-2 0,-37-7 0,-1 2 0,0 1 0,42 15 0,-49-14 0,0-1 0,1-2 0,0 0 0,47 1 0,6 1 0,61 15 0,-58-7 0,116 4 0,593-18-614,-369-3 376,17847 2-275,-18251 0-6313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53:06.099"/>
    </inkml:context>
    <inkml:brush xml:id="br0">
      <inkml:brushProperty name="width" value="0.05" units="cm"/>
      <inkml:brushProperty name="height" value="0.05" units="cm"/>
    </inkml:brush>
  </inkml:definitions>
  <inkml:trace contextRef="#ctx0" brushRef="#br0">0 1 24575,'732'0'0,"-574"11"0,-54-2 0,71 9 0,50 2 0,291-21 0,148 5 0,-298 34 0,-6 26 0,-126-21 0,-146-31 0,117 2 0,90-15 0,-105-1 0,16048 2-1365,-16221 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53:08.332"/>
    </inkml:context>
    <inkml:brush xml:id="br0">
      <inkml:brushProperty name="width" value="0.05" units="cm"/>
      <inkml:brushProperty name="height" value="0.05" units="cm"/>
    </inkml:brush>
  </inkml:definitions>
  <inkml:trace contextRef="#ctx0" brushRef="#br0">0 495 24575,'39'-9'0,"-3"0"0,232 5 0,-150 6 0,3573 0-5626,-1227-3 5325,540 0 6228,-3001 2-5927,1-2 0,0 1 0,-1 0 0,1-1 0,0 1 0,-1-1 0,1 0 0,-1 0 0,1 0 0,-1-1 0,1 1 0,-1-1 0,3-2 0,-4 3 0,-1-1 0,0 1 0,0 0 0,0-1 0,0 1 0,0-1 0,0 1 0,0-1 0,-1 0 0,1 1 0,0-1 0,-1 0 0,1 1 0,-1-1 0,0 0 0,0 0 0,0 1 0,0-1 0,0 0 0,0 0 0,0 1 0,0-1 0,-1 0 0,1 0 0,0 1 0,-1-1 0,0 0 0,1 1 0,-3-3 0,-4-12 0,1 0 0,1 0 0,0 0 0,1-1 0,1 1 0,0-1 0,0-31 0,2 32 0,0 1 0,-2-1 0,1 1 0,-11-29 0,5 13 0,4 16-341,2-1 0,0 0-1,0-31 1,3 31-6485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56:12.231"/>
    </inkml:context>
    <inkml:brush xml:id="br0">
      <inkml:brushProperty name="width" value="0.05" units="cm"/>
      <inkml:brushProperty name="height" value="0.05" units="cm"/>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2:06.881"/>
    </inkml:context>
    <inkml:brush xml:id="br0">
      <inkml:brushProperty name="width" value="0.05" units="cm"/>
      <inkml:brushProperty name="height" value="0.05" units="cm"/>
    </inkml:brush>
  </inkml:definitions>
  <inkml:trace contextRef="#ctx0" brushRef="#br0">0 0 24575,'4105'0'-8997,"-2961"0"10365,1 0 4754,-1121 0-12806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56:16.732"/>
    </inkml:context>
    <inkml:brush xml:id="br0">
      <inkml:brushProperty name="width" value="0.05" units="cm"/>
      <inkml:brushProperty name="height" value="0.05" units="cm"/>
    </inkml:brush>
  </inkml:definitions>
  <inkml:trace contextRef="#ctx0" brushRef="#br0">0 3 24575,'425'-2'0,"462"4"0,-772 7 0,0 5 0,154 39 0,28 5 0,216-17 0,4-42 0,-207-2 0,8414 3 0,-8407 20 0,2 1 0,4317-23-1365,-4610 2-5461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1:56:19.670"/>
    </inkml:context>
    <inkml:brush xml:id="br0">
      <inkml:brushProperty name="width" value="0.05" units="cm"/>
      <inkml:brushProperty name="height" value="0.05" units="cm"/>
    </inkml:brush>
  </inkml:definitions>
  <inkml:trace contextRef="#ctx0" brushRef="#br0">0 972 24575,'54'3'0,"101"18"0,-30-2 0,565-1-943,-477-20 745,3469-3-2057,1848 7 5815,-1172 0-3724,-1059-2 164,-3275-1 0,40-8 0,19 0 0,-64 8 0,-6 2 0,-1-1 0,0-1 0,0 0 0,1 0 0,-1-2 0,0 1 0,0-1 0,19-8 0,-25 8 0,1 1 0,-1 0 0,1 0 0,0 0 0,12 0 0,26-7 0,-43 8 0,-1 0 0,1-1 0,0 1 0,0 0 0,-1-1 0,1 0 0,-1 1 0,1-1 0,-1 0 0,0 0 0,0 1 0,0-1 0,0 0 0,0 0 0,0 0 0,0-1 0,-1 1 0,1 0 0,-1 0 0,1 0 0,-1-5 0,1-54 0,-2 46 0,-3-38 0,-3 0 0,-2 1 0,-17-55 0,7 27 0,-45-206 0,54 214 0,9 52 0,-2-1 0,-1 1 0,-8-28 0,6 29-1365,1 3-5461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1:59.771"/>
    </inkml:context>
    <inkml:brush xml:id="br0">
      <inkml:brushProperty name="width" value="0.05" units="cm"/>
      <inkml:brushProperty name="height" value="0.05" units="cm"/>
    </inkml:brush>
  </inkml:definitions>
  <inkml:trace contextRef="#ctx0" brushRef="#br0">0 0 24575,'10'1'0,"1"1"0,-1-1 0,0 1 0,0 1 0,0 0 0,0 1 0,14 6 0,21 8 0,499 112-618,-267-73 38,-40-8-552,1-10 1,359 12-1,756-47-2054,-754-8 1621,1626 3-132,-1737 2 5102,1-1 4153,-468-2-7487,0 0 0,27-6 0,16-2-1571,-39 8-5326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2:00.978"/>
    </inkml:context>
    <inkml:brush xml:id="br0">
      <inkml:brushProperty name="width" value="0.05" units="cm"/>
      <inkml:brushProperty name="height" value="0.05" units="cm"/>
    </inkml:brush>
  </inkml:definitions>
  <inkml:trace contextRef="#ctx0" brushRef="#br0">1 0 24575,'0'1'0,"0"0"0,1 0 0,-1 0 0,1 1 0,0-1 0,-1 0 0,1-1 0,0 1 0,0 0 0,-1 0 0,1 0 0,0 0 0,0 0 0,0-1 0,0 1 0,0 0 0,0-1 0,0 1 0,0-1 0,0 1 0,0-1 0,0 0 0,1 1 0,-1-1 0,0 0 0,0 0 0,2 0 0,38 5 0,-37-5 0,352 3 0,-181-5 0,1685 2 0,-1410 25 0,19 1 0,1029-28-40,-952 3-1285,-524-1-5501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2:03.025"/>
    </inkml:context>
    <inkml:brush xml:id="br0">
      <inkml:brushProperty name="width" value="0.05" units="cm"/>
      <inkml:brushProperty name="height" value="0.05" units="cm"/>
    </inkml:brush>
  </inkml:definitions>
  <inkml:trace contextRef="#ctx0" brushRef="#br0">0 51 24575,'18734'0'0,"-18659"-2"0,0-3 0,125-25 0,-114 18-1365,-66 10-5461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2:04.641"/>
    </inkml:context>
    <inkml:brush xml:id="br0">
      <inkml:brushProperty name="width" value="0.05" units="cm"/>
      <inkml:brushProperty name="height" value="0.05" units="cm"/>
    </inkml:brush>
  </inkml:definitions>
  <inkml:trace contextRef="#ctx0" brushRef="#br0">1 1 24575,'9'1'0,"1"0"0,-1 0 0,1 1 0,9 3 0,24 5 0,62-3 0,131-6 0,-104-3 0,2476 2-1365,-2586 0-5461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2:11.062"/>
    </inkml:context>
    <inkml:brush xml:id="br0">
      <inkml:brushProperty name="width" value="0.05" units="cm"/>
      <inkml:brushProperty name="height" value="0.05" units="cm"/>
    </inkml:brush>
  </inkml:definitions>
  <inkml:trace contextRef="#ctx0" brushRef="#br0">0 0 24575,'8771'0'-1365,"-8744"0"-5461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2:13.129"/>
    </inkml:context>
    <inkml:brush xml:id="br0">
      <inkml:brushProperty name="width" value="0.05" units="cm"/>
      <inkml:brushProperty name="height" value="0.05" units="cm"/>
    </inkml:brush>
  </inkml:definitions>
  <inkml:trace contextRef="#ctx0" brushRef="#br0">0 475 24575,'2463'0'-2325,"3288"0"4650,-5736 0-2325,1-2 0,-1 0 0,19-6 0,34-4 0,-61 12 0,1 0 0,-1-1 0,0 0 0,0-1 0,0 0 0,8-3 0,-13 4 0,1-1 0,0 1 0,0-1 0,-1 0 0,1 0 0,-1 0 0,0 0 0,1 0 0,-1 0 0,0-1 0,0 1 0,-1-1 0,1 0 0,0 0 0,-1 1 0,2-5 0,3-9 0,-1 0 0,-1-1 0,0 0 0,-1 0 0,2-23 0,-5-88 0,-2 59 0,2 60-273,-1 0 0,0 0 0,0 0 0,-6-18 0,2 11-6553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2:50.992"/>
    </inkml:context>
    <inkml:brush xml:id="br0">
      <inkml:brushProperty name="width" value="0.05" units="cm"/>
      <inkml:brushProperty name="height" value="0.05" units="cm"/>
    </inkml:brush>
  </inkml:definitions>
  <inkml:trace contextRef="#ctx0" brushRef="#br0">1 0 24575,'4'0'0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2:26:19.038"/>
    </inkml:context>
    <inkml:brush xml:id="br0">
      <inkml:brushProperty name="width" value="0.05" units="cm"/>
      <inkml:brushProperty name="height" value="0.05" units="cm"/>
    </inkml:brush>
  </inkml:definitions>
  <inkml:trace contextRef="#ctx0" brushRef="#br0">1 1 24575,'13791'0'0,"-13763"2"0,-1 2 0,1 0 0,-1 2 0,0 1 0,44 18 0,6 0 0,-64-21 0,44 13 0,0-2 0,77 10 0,-14-13 0,1-5 0,122-8 0,-222-2 0,0-1 0,0-1 0,-1 0 0,33-15 0,-26 10 0,46-12 0,-31 17 0,-1 1 0,1 2 0,54 4 0,-21 0 0,280-13 0,184 1 0,-328 13 0,3515-3-1365,-3707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02:08.053"/>
    </inkml:context>
    <inkml:brush xml:id="br0">
      <inkml:brushProperty name="width" value="0.05" units="cm"/>
      <inkml:brushProperty name="height" value="0.05" units="cm"/>
    </inkml:brush>
  </inkml:definitions>
  <inkml:trace contextRef="#ctx0" brushRef="#br0">1 0 24575,'11489'0'-1365,"-11462"0"-5461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2:26:21.008"/>
    </inkml:context>
    <inkml:brush xml:id="br0">
      <inkml:brushProperty name="width" value="0.05" units="cm"/>
      <inkml:brushProperty name="height" value="0.05" units="cm"/>
    </inkml:brush>
  </inkml:definitions>
  <inkml:trace contextRef="#ctx0" brushRef="#br0">1 60 24575,'0'-1'0,"0"0"0,1 0 0,-1 0 0,0 0 0,1 0 0,-1 1 0,1-1 0,0 0 0,-1 0 0,1 1 0,0-1 0,-1 0 0,1 1 0,0-1 0,0 0 0,-1 1 0,1-1 0,0 1 0,0 0 0,0-1 0,0 1 0,0 0 0,0-1 0,0 1 0,0 0 0,0 0 0,0 0 0,1 0 0,33-4 0,-29 4 0,429-2 0,-222 4 0,6678-2 0,-6877-1 0,0-1 0,0 0 0,0-1 0,26-9 0,-25 8 0,-1-1 0,1 2 0,0 0 0,20-1 0,190 5-1365,-206-1-5461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2:55:19.960"/>
    </inkml:context>
    <inkml:brush xml:id="br0">
      <inkml:brushProperty name="width" value="0.05" units="cm"/>
      <inkml:brushProperty name="height" value="0.05" units="cm"/>
      <inkml:brushProperty name="color" value="#33CCFF"/>
    </inkml:brush>
  </inkml:definitions>
  <inkml:trace contextRef="#ctx0" brushRef="#br0">1 1 24575,'0'3'0,"3"1"0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2:55.148"/>
    </inkml:context>
    <inkml:brush xml:id="br0">
      <inkml:brushProperty name="width" value="0.05" units="cm"/>
      <inkml:brushProperty name="height" value="0.05" units="cm"/>
    </inkml:brush>
  </inkml:definitions>
  <inkml:trace contextRef="#ctx0" brushRef="#br0">1 14 24575,'0'1'0,"0"0"0,1 0 0,-1 0 0,1 0 0,0 0 0,-1 0 0,1 0 0,0 0 0,-1 0 0,1 0 0,0-1 0,0 1 0,0 0 0,0 0 0,0-1 0,0 1 0,0 0 0,0-1 0,0 1 0,0-1 0,0 0 0,0 1 0,0-1 0,0 0 0,0 1 0,1-1 0,1 0 0,37 4 0,-35-3 0,346 1 0,-182-4 0,18986 2 0,-19128 0-227,1-1-1,-1-1 1,0-2-1,0 0 1,42-14-1,-44 9-6598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2:57.492"/>
    </inkml:context>
    <inkml:brush xml:id="br0">
      <inkml:brushProperty name="width" value="0.05" units="cm"/>
      <inkml:brushProperty name="height" value="0.05" units="cm"/>
    </inkml:brush>
  </inkml:definitions>
  <inkml:trace contextRef="#ctx0" brushRef="#br0">52 893 24575,'0'2'0,"0"-1"0,1 1 0,-1 0 0,0-1 0,1 1 0,0 0 0,-1-1 0,1 1 0,0-1 0,0 1 0,0-1 0,0 1 0,0-1 0,0 0 0,0 0 0,0 1 0,1-1 0,-1 0 0,1 0 0,-1 0 0,0 0 0,1 0 0,0-1 0,-1 1 0,1 0 0,-1-1 0,3 1 0,7 2 0,-1 0 0,1-1 0,13 1 0,-14-1 0,50 6 105,773 80-1445,367-81-1508,-716-10 2250,5567 3 5279,-6046 0-4681,1 0 0,-1 0 0,0-1 0,1 1 0,-1-1 0,0 0 0,8-3 0,-11 3 0,0 0 0,-1 0 0,1 0 0,0-1 0,-1 1 0,1-1 0,-1 1 0,1-1 0,-1 1 0,0-1 0,0 0 0,1 1 0,-1-1 0,0 0 0,-1 0 0,1 0 0,0 0 0,0 0 0,-1 0 0,0 0 0,1 0 0,-1-3 0,2-11 0,-2 1 0,0-1 0,0 0 0,-5-25 0,-19-68 0,12 56 0,-4-16 0,2 13 0,3-1 0,-7-93 0,18 147 0,0-12 0,0-1 0,-1 1 0,-1-1 0,0 1 0,-1 0 0,-1 0 0,0 0 0,-8-18 0,9 29 0,1 1 0,-1-1 0,0 1 0,0 0 0,0 0 0,0 1 0,0-1 0,-1 0 0,1 1 0,-1 0 0,0 0 0,1 0 0,-6-1 0,-59-18 0,50 16 0,-582-120 0,447 103-432,-186-2 0,-159 24-733,266 2 876,-4395 2-1191,2559-6 5278,2065 2-3798,-1 0 0,0 0 0,0 0 0,1 1 0,-1-1 0,0 1 0,1 0 0,-1 0 0,1 0 0,-1 1 0,1-1 0,-1 1 0,1 0 0,-3 2 0,4-2 0,0 0 0,1 0 0,-1 0 0,1 0 0,0 0 0,-1 0 0,1 0 0,0 0 0,0 1 0,1-1 0,-1 0 0,0 1 0,1-1 0,-1 1 0,1-1 0,0 1 0,0-1 0,0 1 0,0-1 0,0 1 0,1-1 0,0 4 0,6 43 0,8 48 0,42 152 0,-42-205-682,11 64-1,-23-87-6143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2:49:53.714"/>
    </inkml:context>
    <inkml:brush xml:id="br0">
      <inkml:brushProperty name="width" value="0.05" units="cm"/>
      <inkml:brushProperty name="height" value="0.05" units="cm"/>
    </inkml:brush>
  </inkml:definitions>
  <inkml:trace contextRef="#ctx0" brushRef="#br0">218 81 24575,'-9'-1'0,"0"0"0,1-1 0,-1 0 0,1 0 0,-1-1 0,-8-3 0,-35-10 0,30 13 0,14 2 0,1 0 0,-1 0 0,1 0 0,-1-1 0,1 0 0,-1-1 0,-10-5 0,18 8 0,0 0 0,-1 0 0,1 0 0,0 0 0,0 0 0,0 0 0,-1 0 0,1 0 0,0-1 0,0 1 0,0 0 0,0 0 0,0 0 0,-1 0 0,1 0 0,0-1 0,0 1 0,0 0 0,0 0 0,0 0 0,0-1 0,0 1 0,0 0 0,-1 0 0,1 0 0,0-1 0,0 1 0,0 0 0,0 0 0,0 0 0,0-1 0,0 1 0,0 0 0,0 0 0,0 0 0,1-1 0,-1 1 0,0 0 0,0 0 0,0 0 0,0-1 0,0 1 0,0 0 0,0 0 0,0 0 0,1 0 0,-1-1 0,0 1 0,0 0 0,0 0 0,0 0 0,0 0 0,1 0 0,-1 0 0,0 0 0,0-1 0,0 1 0,1 0 0,-1 0 0,0 0 0,0 0 0,0 0 0,1 0 0,-1 0 0,0 0 0,0 0 0,0 0 0,1 0 0,19-4 0,65-3-19,104 4-1,-107 3-231,2122-2-9495,3 4 5986,223-1 3189,-1403 29 3105,-909-22-2534,719 74 0,-147 58 165,-69-12 771,-167-60-548,2-19 1,554-13 0,829-41 9071,-1381 4-9578,-377 1 204,141-21 0,-173 12-75,-1-2-1,0-2 1,0-2-1,51-25 0,25-4-10,-84 32 0,51-23 0,-24 3 0,141-44 0,-202 75 0,0-1 0,0 1 0,0-1 0,0-1 0,0 1 0,-1-1 0,1 0 0,-1 0 0,0-1 0,0 0 0,0 1 0,0-2 0,-1 1 0,5-6 0,-9 10 1,1 0 1,-1-1-1,0 1 0,0-1 0,0 1 1,1 0-1,-1-1 0,0 1 0,0-1 0,0 1 1,0 0-1,0-1 0,0 1 0,0-1 0,0 1 1,0 0-1,0-1 0,0 1 0,0-1 1,0 1-1,0 0 0,0-1 0,-1 1 0,1-1 1,0 1-1,0 0 0,0-1 0,-1 1 0,1 0 1,0-1-1,0 1 0,-1 0 0,1-1 0,0 1 1,-1 0-1,1 0 0,0-1 0,-1 1 1,1 0-1,0 0 0,-1-1 0,-18-4-1132,18 5 846,-23-3-6541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2:49:57.098"/>
    </inkml:context>
    <inkml:brush xml:id="br0">
      <inkml:brushProperty name="width" value="0.05" units="cm"/>
      <inkml:brushProperty name="height" value="0.05" units="cm"/>
    </inkml:brush>
  </inkml:definitions>
  <inkml:trace contextRef="#ctx0" brushRef="#br0">0 1 24575,'2075'0'-7327,"2"0"5431,0 0 4613,-1 0 3789,-1986 3-6506,-1 3 0,0 4 0,100 26 0,-42-3 0,1-6 0,236 12 0,464-38-435,-395-4 173,1463 3 959,-1526-18-1031,-84 1 102,797 12 232,-592 8 0,3438-3-2441,-3928 0-2743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2:49:59.992"/>
    </inkml:context>
    <inkml:brush xml:id="br0">
      <inkml:brushProperty name="width" value="0.05" units="cm"/>
      <inkml:brushProperty name="height" value="0.05" units="cm"/>
    </inkml:brush>
  </inkml:definitions>
  <inkml:trace contextRef="#ctx0" brushRef="#br0">0 1 24575,'1'2'0,"-1"-1"0,0 1 0,1 0 0,0 0 0,-1-1 0,1 1 0,0 0 0,0-1 0,0 1 0,0-1 0,0 1 0,0-1 0,0 1 0,1-1 0,-1 0 0,0 0 0,1 1 0,-1-1 0,1 0 0,-1 0 0,1 0 0,0-1 0,-1 1 0,1 0 0,0-1 0,0 1 0,-1-1 0,1 1 0,0-1 0,0 0 0,3 0 0,11 2 0,0-1 0,28-1 0,-25 0 0,1196 1-2490,-560-3 1510,1000 2 4450,-1429 10-3470,-6-1 0,-69-9-1365,-132 0-5461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7T12:50:12.643"/>
    </inkml:context>
    <inkml:brush xml:id="br0">
      <inkml:brushProperty name="width" value="0.05" units="cm"/>
      <inkml:brushProperty name="height" value="0.05" units="cm"/>
      <inkml:brushProperty name="color" value="#33CCFF"/>
    </inkml:brush>
  </inkml:definitions>
  <inkml:trace contextRef="#ctx0" brushRef="#br0">1 1 24575,'137'6'0,"163"28"0,-26-1 0,499-11 0,2742-22 0,-3366 10 0,-11 0 0,1210-9 0,-657-3 0,2996 2 0,-3321 23 0,-185-7 0,-151-13 0,0 0 0,-1 3 0,0 0 0,48 18 0,-58-19 0,1 0 0,1-1 0,32 3 0,21 3 0,-42-3 0,321 57 0,-225-54 0,180-9 0,-135-4 0,178 5 0,363-4 0,-625-3-163,110-19 0,86-31-554,55-9-967,310 14 1345,5 52 394,-360 1-81,115-1-779,206-2 4144,-347 0-2836,-226 2-503,80 15 0,-76-9 0,62 3 0,568-9-627,-333-4 400,774 2-284,-1102 0-6315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3:13.161"/>
    </inkml:context>
    <inkml:brush xml:id="br0">
      <inkml:brushProperty name="width" value="0.05" units="cm"/>
      <inkml:brushProperty name="height" value="0.05" units="cm"/>
    </inkml:brush>
  </inkml:definitions>
  <inkml:trace contextRef="#ctx0" brushRef="#br0">2654 375 24575,'-40'-2'0,"0"-2"0,-65-15 0,59 9 0,-69-5 0,59 13 0,-1 2 0,-91 13 0,112-7 0,0 1 0,1 2 0,0 2 0,1 1 0,-39 20 0,-367 171 0,437-201 0,-1 0 0,1 0 0,0 1 0,0-1 0,0 1 0,0-1 0,1 1 0,-1 0 0,1 0 0,-1 0 0,-1 5 0,-22 43 0,13-23 0,7-16 0,0 1 0,2 0 0,-1 0 0,2 0 0,-1 1 0,-1 26 0,3 83 0,3-77 0,0-36 0,0-1 0,0 1 0,1-1 0,0 0 0,1 0 0,0 1 0,0-2 0,1 1 0,0 0 0,1-1 0,8 13 0,8 6 0,46 48 0,-25-31 0,-28-30 0,1 0 0,1-1 0,0 0 0,1-1 0,0-1 0,1-1 0,34 15 0,10-1 0,69 17 0,368 66 0,-266-63 0,-204-38-99,367 68-441,6-34 549,325-39-9,-324-4 0,1259 3-54,-1016 50-626,-635-48 688,424 25-8,1-29 0,-166 0 0,4754 1 756,-2530 2-739,-2405-2-33,-1-4-1,91-16 0,-138 13 108,-1-1-1,0-2 0,0-2 1,-1-1-1,-1-2 1,57-33-1,-53 24-90,-18 11 0,0 0 0,24-21 0,41-37 0,-34 29 0,71-71 0,-121 107 0,0 1 0,0-2 0,0 1 0,-1 0 0,0-1 0,0 0 0,-1 0 0,0 0 0,0-1 0,-1 1 0,0 0 0,-1-1 0,1-9 0,-1-11 0,0 0 0,-7-47 0,5 71 0,0-1 0,0 1 0,0 0 0,-1 0 0,0 0 0,0 0 0,0 0 0,-1 0 0,0 1 0,0-1 0,0 1 0,0 0 0,-1 0 0,0 0 0,1 0 0,-1 1 0,-1-1 0,-6-4 0,-8-3 0,-1 0 0,-1 1 0,-26-9 0,-2-1 0,-166-71-1405,-312-88-1,-239-16-1405,-422-53 2811,647 141 0,331 66-748,-417-25 1,-240 66 747,421 4 0,-6742-1 1199,3628-5-369,3366 2 1283,151 0-7329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03:13:16.463"/>
    </inkml:context>
    <inkml:brush xml:id="br0">
      <inkml:brushProperty name="width" value="0.05" units="cm"/>
      <inkml:brushProperty name="height" value="0.05" units="cm"/>
    </inkml:brush>
  </inkml:definitions>
  <inkml:trace contextRef="#ctx0" brushRef="#br0">53 251 24575,'-2'0'0,"0"0"0,0 0 0,0 1 0,-1-1 0,1 1 0,0-1 0,0 1 0,0 0 0,0 0 0,0 0 0,0 0 0,1 0 0,-1 1 0,0-1 0,1 0 0,-1 1 0,0-1 0,1 1 0,0 0 0,-1 0 0,1-1 0,0 1 0,0 0 0,0 0 0,0 0 0,0 0 0,0 0 0,1 0 0,-1 0 0,1 0 0,-1 4 0,-1 9 0,0-1 0,1 1 0,2 24 0,-1-23 0,0 5 0,0-6 0,0-1 0,1 0 0,3 16 0,-4-26 0,1 0 0,0-1 0,0 1 0,1 0 0,-1-1 0,1 1 0,0-1 0,0 0 0,0 1 0,0-1 0,0 0 0,1 0 0,0-1 0,-1 1 0,1 0 0,5 3 0,9 3 0,1 0 0,0 0 0,37 11 0,60 9 0,75 6 0,20 4 0,541 124-558,-373-85 362,-210-48 196,325 17 0,175-45 0,-343-6 0,7637 2 559,-3980 4-364,221-2-195,-4163-2 0,-1-1 0,0-3 0,0 0 0,-1-3 0,0-1 0,65-27 0,-66 23 0,-2-1 0,0-1 0,-1-3 0,-1 0 0,0-2 0,30-26 0,-52 37 0,0-1 0,0 1 0,-1-2 0,-1 1 0,13-22 0,-17 25 0,-1 0 0,-1-1 0,1 0 0,-2 1 0,1-1 0,-1 0 0,0 0 0,-1-1 0,0 1 0,-1-13 0,0 17 0,0-18 0,-1 0 0,0 0 0,-8-33 0,7 49 0,0 0 0,0 1 0,0-1 0,-1 1 0,0 0 0,0 0 0,-1 0 0,0 0 0,0 1 0,0-1 0,-1 1 0,1 0 0,-1 1 0,0-1 0,-1 1 0,-6-5 0,-51-30 0,-1 2 0,-2 3 0,-70-25 0,79 38 0,0 2 0,-1 2 0,-1 4 0,-87-10 0,-264 20 0,196 7 0,-3325-4-2369,2745-52 2369,454 21 0,-678 11 0,714 23 0,-6359 0 1781,3457-5-1193,230 2-1953,2952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12/19/2022</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5E6413-6996-438B-99C6-254778827501}" type="datetime1">
              <a:rPr lang="en-US" altLang="en-US" sz="1200" smtClean="0"/>
              <a:pPr/>
              <a:t>12/19/2022</a:t>
            </a:fld>
            <a:endParaRPr lang="en-US" altLang="en-US" sz="1200" dirty="0"/>
          </a:p>
        </p:txBody>
      </p:sp>
      <p:sp>
        <p:nvSpPr>
          <p:cNvPr id="8195"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C2144F-7ACB-44E4-8180-B9D22036309A}" type="slidenum">
              <a:rPr lang="en-US" altLang="en-US" sz="1200" smtClean="0"/>
              <a:pPr/>
              <a:t>1</a:t>
            </a:fld>
            <a:endParaRPr lang="en-US" altLang="en-US" sz="1200" dirty="0"/>
          </a:p>
        </p:txBody>
      </p:sp>
      <p:sp>
        <p:nvSpPr>
          <p:cNvPr id="8196" name="Rectangle 1026"/>
          <p:cNvSpPr>
            <a:spLocks noGrp="1" noRot="1" noChangeAspect="1" noChangeArrowheads="1" noTextEdit="1"/>
          </p:cNvSpPr>
          <p:nvPr>
            <p:ph type="sldImg"/>
          </p:nvPr>
        </p:nvSpPr>
        <p:spPr>
          <a:solidFill>
            <a:srgbClr val="FFFFFF"/>
          </a:solidFill>
          <a:ln/>
        </p:spPr>
      </p:sp>
      <p:sp>
        <p:nvSpPr>
          <p:cNvPr id="81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33.png"/><Relationship Id="rId3" Type="http://schemas.openxmlformats.org/officeDocument/2006/relationships/image" Target="../media/image2010.png"/><Relationship Id="rId7" Type="http://schemas.openxmlformats.org/officeDocument/2006/relationships/image" Target="../media/image30.png"/><Relationship Id="rId12" Type="http://schemas.openxmlformats.org/officeDocument/2006/relationships/customXml" Target="../ink/ink52.xml"/><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49.xml"/><Relationship Id="rId11" Type="http://schemas.openxmlformats.org/officeDocument/2006/relationships/image" Target="../media/image32.png"/><Relationship Id="rId5" Type="http://schemas.openxmlformats.org/officeDocument/2006/relationships/image" Target="../media/image29.png"/><Relationship Id="rId10" Type="http://schemas.openxmlformats.org/officeDocument/2006/relationships/customXml" Target="../ink/ink51.xml"/><Relationship Id="rId4" Type="http://schemas.openxmlformats.org/officeDocument/2006/relationships/customXml" Target="../ink/ink48.xml"/><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13" Type="http://schemas.openxmlformats.org/officeDocument/2006/relationships/image" Target="../media/image2610.png"/><Relationship Id="rId18" Type="http://schemas.openxmlformats.org/officeDocument/2006/relationships/customXml" Target="../ink/ink61.xml"/><Relationship Id="rId26" Type="http://schemas.openxmlformats.org/officeDocument/2006/relationships/image" Target="../media/image36.png"/><Relationship Id="rId3" Type="http://schemas.openxmlformats.org/officeDocument/2006/relationships/image" Target="../media/image2110.png"/><Relationship Id="rId21" Type="http://schemas.openxmlformats.org/officeDocument/2006/relationships/customXml" Target="../ink/ink63.xml"/><Relationship Id="rId34" Type="http://schemas.openxmlformats.org/officeDocument/2006/relationships/image" Target="../media/image40.png"/><Relationship Id="rId7" Type="http://schemas.openxmlformats.org/officeDocument/2006/relationships/image" Target="../media/image2310.png"/><Relationship Id="rId12" Type="http://schemas.openxmlformats.org/officeDocument/2006/relationships/customXml" Target="../ink/ink58.xml"/><Relationship Id="rId17" Type="http://schemas.openxmlformats.org/officeDocument/2006/relationships/image" Target="../media/image2810.png"/><Relationship Id="rId25" Type="http://schemas.openxmlformats.org/officeDocument/2006/relationships/customXml" Target="../ink/ink65.xml"/><Relationship Id="rId33" Type="http://schemas.openxmlformats.org/officeDocument/2006/relationships/customXml" Target="../ink/ink69.xml"/><Relationship Id="rId2" Type="http://schemas.openxmlformats.org/officeDocument/2006/relationships/customXml" Target="../ink/ink53.xml"/><Relationship Id="rId16" Type="http://schemas.openxmlformats.org/officeDocument/2006/relationships/customXml" Target="../ink/ink60.xml"/><Relationship Id="rId20" Type="http://schemas.openxmlformats.org/officeDocument/2006/relationships/image" Target="../media/image2910.png"/><Relationship Id="rId29" Type="http://schemas.openxmlformats.org/officeDocument/2006/relationships/customXml" Target="../ink/ink67.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2510.png"/><Relationship Id="rId24" Type="http://schemas.openxmlformats.org/officeDocument/2006/relationships/image" Target="../media/image35.png"/><Relationship Id="rId32" Type="http://schemas.openxmlformats.org/officeDocument/2006/relationships/image" Target="../media/image39.png"/><Relationship Id="rId5" Type="http://schemas.openxmlformats.org/officeDocument/2006/relationships/image" Target="../media/image2210.png"/><Relationship Id="rId15" Type="http://schemas.openxmlformats.org/officeDocument/2006/relationships/image" Target="../media/image2710.png"/><Relationship Id="rId23" Type="http://schemas.openxmlformats.org/officeDocument/2006/relationships/customXml" Target="../ink/ink64.xml"/><Relationship Id="rId28" Type="http://schemas.openxmlformats.org/officeDocument/2006/relationships/image" Target="../media/image37.png"/><Relationship Id="rId36" Type="http://schemas.openxmlformats.org/officeDocument/2006/relationships/image" Target="../media/image41.png"/><Relationship Id="rId10" Type="http://schemas.openxmlformats.org/officeDocument/2006/relationships/customXml" Target="../ink/ink57.xml"/><Relationship Id="rId19" Type="http://schemas.openxmlformats.org/officeDocument/2006/relationships/customXml" Target="../ink/ink62.xml"/><Relationship Id="rId31" Type="http://schemas.openxmlformats.org/officeDocument/2006/relationships/customXml" Target="../ink/ink68.xml"/><Relationship Id="rId4" Type="http://schemas.openxmlformats.org/officeDocument/2006/relationships/customXml" Target="../ink/ink54.xml"/><Relationship Id="rId9" Type="http://schemas.openxmlformats.org/officeDocument/2006/relationships/image" Target="../media/image2410.png"/><Relationship Id="rId14" Type="http://schemas.openxmlformats.org/officeDocument/2006/relationships/customXml" Target="../ink/ink59.xml"/><Relationship Id="rId22" Type="http://schemas.openxmlformats.org/officeDocument/2006/relationships/image" Target="../media/image34.png"/><Relationship Id="rId27" Type="http://schemas.openxmlformats.org/officeDocument/2006/relationships/customXml" Target="../ink/ink66.xml"/><Relationship Id="rId30" Type="http://schemas.openxmlformats.org/officeDocument/2006/relationships/image" Target="../media/image38.png"/><Relationship Id="rId35" Type="http://schemas.openxmlformats.org/officeDocument/2006/relationships/customXml" Target="../ink/ink70.xml"/><Relationship Id="rId8" Type="http://schemas.openxmlformats.org/officeDocument/2006/relationships/customXml" Target="../ink/ink56.xml"/></Relationships>
</file>

<file path=ppt/slides/_rels/slide12.xml.rels><?xml version="1.0" encoding="UTF-8" standalone="yes"?>
<Relationships xmlns="http://schemas.openxmlformats.org/package/2006/relationships"><Relationship Id="rId8" Type="http://schemas.openxmlformats.org/officeDocument/2006/relationships/customXml" Target="../ink/ink74.xml"/><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customXml" Target="../ink/ink71.xml"/><Relationship Id="rId1" Type="http://schemas.openxmlformats.org/officeDocument/2006/relationships/slideLayout" Target="../slideLayouts/slideLayout2.xml"/><Relationship Id="rId6" Type="http://schemas.openxmlformats.org/officeDocument/2006/relationships/customXml" Target="../ink/ink73.xml"/><Relationship Id="rId5" Type="http://schemas.openxmlformats.org/officeDocument/2006/relationships/image" Target="../media/image43.png"/><Relationship Id="rId4" Type="http://schemas.openxmlformats.org/officeDocument/2006/relationships/customXml" Target="../ink/ink72.xml"/><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78.xml"/><Relationship Id="rId13" Type="http://schemas.openxmlformats.org/officeDocument/2006/relationships/customXml" Target="../ink/ink81.xml"/><Relationship Id="rId18" Type="http://schemas.openxmlformats.org/officeDocument/2006/relationships/image" Target="../media/image47.png"/><Relationship Id="rId26" Type="http://schemas.openxmlformats.org/officeDocument/2006/relationships/image" Target="../media/image51.png"/><Relationship Id="rId3" Type="http://schemas.openxmlformats.org/officeDocument/2006/relationships/image" Target="../media/image3510.png"/><Relationship Id="rId21" Type="http://schemas.openxmlformats.org/officeDocument/2006/relationships/customXml" Target="../ink/ink85.xml"/><Relationship Id="rId7" Type="http://schemas.openxmlformats.org/officeDocument/2006/relationships/image" Target="../media/image390.png"/><Relationship Id="rId12" Type="http://schemas.openxmlformats.org/officeDocument/2006/relationships/image" Target="../media/image410.png"/><Relationship Id="rId17" Type="http://schemas.openxmlformats.org/officeDocument/2006/relationships/customXml" Target="../ink/ink83.xml"/><Relationship Id="rId25" Type="http://schemas.openxmlformats.org/officeDocument/2006/relationships/customXml" Target="../ink/ink87.xml"/><Relationship Id="rId2" Type="http://schemas.openxmlformats.org/officeDocument/2006/relationships/customXml" Target="../ink/ink75.xml"/><Relationship Id="rId16" Type="http://schemas.openxmlformats.org/officeDocument/2006/relationships/image" Target="../media/image46.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customXml" Target="../ink/ink77.xml"/><Relationship Id="rId11" Type="http://schemas.openxmlformats.org/officeDocument/2006/relationships/customXml" Target="../ink/ink80.xml"/><Relationship Id="rId24" Type="http://schemas.openxmlformats.org/officeDocument/2006/relationships/image" Target="../media/image50.png"/><Relationship Id="rId5" Type="http://schemas.openxmlformats.org/officeDocument/2006/relationships/image" Target="../media/image380.png"/><Relationship Id="rId15" Type="http://schemas.openxmlformats.org/officeDocument/2006/relationships/customXml" Target="../ink/ink82.xml"/><Relationship Id="rId23" Type="http://schemas.openxmlformats.org/officeDocument/2006/relationships/customXml" Target="../ink/ink86.xml"/><Relationship Id="rId28" Type="http://schemas.openxmlformats.org/officeDocument/2006/relationships/image" Target="../media/image52.png"/><Relationship Id="rId10" Type="http://schemas.openxmlformats.org/officeDocument/2006/relationships/customXml" Target="../ink/ink79.xml"/><Relationship Id="rId19" Type="http://schemas.openxmlformats.org/officeDocument/2006/relationships/customXml" Target="../ink/ink84.xml"/><Relationship Id="rId4" Type="http://schemas.openxmlformats.org/officeDocument/2006/relationships/customXml" Target="../ink/ink76.xml"/><Relationship Id="rId9" Type="http://schemas.openxmlformats.org/officeDocument/2006/relationships/image" Target="../media/image400.png"/><Relationship Id="rId14" Type="http://schemas.openxmlformats.org/officeDocument/2006/relationships/image" Target="../media/image420.png"/><Relationship Id="rId22" Type="http://schemas.openxmlformats.org/officeDocument/2006/relationships/image" Target="../media/image49.png"/><Relationship Id="rId27" Type="http://schemas.openxmlformats.org/officeDocument/2006/relationships/customXml" Target="../ink/ink88.xml"/></Relationships>
</file>

<file path=ppt/slides/_rels/slide15.xml.rels><?xml version="1.0" encoding="UTF-8" standalone="yes"?>
<Relationships xmlns="http://schemas.openxmlformats.org/package/2006/relationships"><Relationship Id="rId8" Type="http://schemas.openxmlformats.org/officeDocument/2006/relationships/customXml" Target="../ink/ink92.xml"/><Relationship Id="rId3" Type="http://schemas.openxmlformats.org/officeDocument/2006/relationships/image" Target="../media/image430.png"/><Relationship Id="rId7" Type="http://schemas.openxmlformats.org/officeDocument/2006/relationships/image" Target="../media/image450.png"/><Relationship Id="rId2"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customXml" Target="../ink/ink91.xml"/><Relationship Id="rId11" Type="http://schemas.openxmlformats.org/officeDocument/2006/relationships/image" Target="../media/image54.png"/><Relationship Id="rId5" Type="http://schemas.openxmlformats.org/officeDocument/2006/relationships/image" Target="../media/image440.png"/><Relationship Id="rId10" Type="http://schemas.openxmlformats.org/officeDocument/2006/relationships/customXml" Target="../ink/ink93.xml"/><Relationship Id="rId4" Type="http://schemas.openxmlformats.org/officeDocument/2006/relationships/customXml" Target="../ink/ink90.xml"/><Relationship Id="rId9" Type="http://schemas.openxmlformats.org/officeDocument/2006/relationships/image" Target="../media/image53.png"/></Relationships>
</file>

<file path=ppt/slides/_rels/slide16.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56.png"/><Relationship Id="rId3" Type="http://schemas.openxmlformats.org/officeDocument/2006/relationships/image" Target="../media/image460.png"/><Relationship Id="rId7" Type="http://schemas.openxmlformats.org/officeDocument/2006/relationships/image" Target="../media/image480.png"/><Relationship Id="rId12" Type="http://schemas.openxmlformats.org/officeDocument/2006/relationships/customXml" Target="../ink/ink99.xml"/><Relationship Id="rId2" Type="http://schemas.openxmlformats.org/officeDocument/2006/relationships/customXml" Target="../ink/ink94.xml"/><Relationship Id="rId1" Type="http://schemas.openxmlformats.org/officeDocument/2006/relationships/slideLayout" Target="../slideLayouts/slideLayout2.xml"/><Relationship Id="rId6" Type="http://schemas.openxmlformats.org/officeDocument/2006/relationships/customXml" Target="../ink/ink96.xml"/><Relationship Id="rId11" Type="http://schemas.openxmlformats.org/officeDocument/2006/relationships/image" Target="../media/image55.png"/><Relationship Id="rId5" Type="http://schemas.openxmlformats.org/officeDocument/2006/relationships/image" Target="../media/image470.png"/><Relationship Id="rId15" Type="http://schemas.openxmlformats.org/officeDocument/2006/relationships/image" Target="../media/image57.png"/><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490.png"/><Relationship Id="rId14" Type="http://schemas.openxmlformats.org/officeDocument/2006/relationships/customXml" Target="../ink/ink100.xml"/></Relationships>
</file>

<file path=ppt/slides/_rels/slide17.xml.rels><?xml version="1.0" encoding="UTF-8" standalone="yes"?>
<Relationships xmlns="http://schemas.openxmlformats.org/package/2006/relationships"><Relationship Id="rId8" Type="http://schemas.openxmlformats.org/officeDocument/2006/relationships/customXml" Target="../ink/ink105.xml"/><Relationship Id="rId13" Type="http://schemas.openxmlformats.org/officeDocument/2006/relationships/image" Target="../media/image58.png"/><Relationship Id="rId3" Type="http://schemas.openxmlformats.org/officeDocument/2006/relationships/image" Target="../media/image1010.png"/><Relationship Id="rId7" Type="http://schemas.openxmlformats.org/officeDocument/2006/relationships/image" Target="../media/image500.png"/><Relationship Id="rId12" Type="http://schemas.openxmlformats.org/officeDocument/2006/relationships/customXml" Target="../ink/ink107.xml"/><Relationship Id="rId2" Type="http://schemas.openxmlformats.org/officeDocument/2006/relationships/customXml" Target="../ink/ink101.xml"/><Relationship Id="rId1" Type="http://schemas.openxmlformats.org/officeDocument/2006/relationships/slideLayout" Target="../slideLayouts/slideLayout2.xml"/><Relationship Id="rId6" Type="http://schemas.openxmlformats.org/officeDocument/2006/relationships/customXml" Target="../ink/ink104.xml"/><Relationship Id="rId11" Type="http://schemas.openxmlformats.org/officeDocument/2006/relationships/image" Target="../media/image520.png"/><Relationship Id="rId5" Type="http://schemas.openxmlformats.org/officeDocument/2006/relationships/customXml" Target="../ink/ink103.xml"/><Relationship Id="rId10" Type="http://schemas.openxmlformats.org/officeDocument/2006/relationships/customXml" Target="../ink/ink106.xml"/><Relationship Id="rId4" Type="http://schemas.openxmlformats.org/officeDocument/2006/relationships/customXml" Target="../ink/ink102.xml"/><Relationship Id="rId9" Type="http://schemas.openxmlformats.org/officeDocument/2006/relationships/image" Target="../media/image510.png"/></Relationships>
</file>

<file path=ppt/slides/_rels/slide18.xml.rels><?xml version="1.0" encoding="UTF-8" standalone="yes"?>
<Relationships xmlns="http://schemas.openxmlformats.org/package/2006/relationships"><Relationship Id="rId8" Type="http://schemas.openxmlformats.org/officeDocument/2006/relationships/customXml" Target="../ink/ink111.xml"/><Relationship Id="rId13" Type="http://schemas.openxmlformats.org/officeDocument/2006/relationships/image" Target="../media/image64.png"/><Relationship Id="rId18" Type="http://schemas.openxmlformats.org/officeDocument/2006/relationships/customXml" Target="../ink/ink116.xml"/><Relationship Id="rId3" Type="http://schemas.openxmlformats.org/officeDocument/2006/relationships/image" Target="../media/image59.png"/><Relationship Id="rId7" Type="http://schemas.openxmlformats.org/officeDocument/2006/relationships/image" Target="../media/image61.png"/><Relationship Id="rId12" Type="http://schemas.openxmlformats.org/officeDocument/2006/relationships/customXml" Target="../ink/ink113.xml"/><Relationship Id="rId17" Type="http://schemas.openxmlformats.org/officeDocument/2006/relationships/image" Target="../media/image66.png"/><Relationship Id="rId2" Type="http://schemas.openxmlformats.org/officeDocument/2006/relationships/customXml" Target="../ink/ink108.xml"/><Relationship Id="rId16" Type="http://schemas.openxmlformats.org/officeDocument/2006/relationships/customXml" Target="../ink/ink115.xml"/><Relationship Id="rId1" Type="http://schemas.openxmlformats.org/officeDocument/2006/relationships/slideLayout" Target="../slideLayouts/slideLayout2.xml"/><Relationship Id="rId6" Type="http://schemas.openxmlformats.org/officeDocument/2006/relationships/customXml" Target="../ink/ink110.xml"/><Relationship Id="rId11" Type="http://schemas.openxmlformats.org/officeDocument/2006/relationships/image" Target="../media/image63.png"/><Relationship Id="rId5" Type="http://schemas.openxmlformats.org/officeDocument/2006/relationships/image" Target="../media/image60.png"/><Relationship Id="rId15" Type="http://schemas.openxmlformats.org/officeDocument/2006/relationships/image" Target="../media/image65.png"/><Relationship Id="rId10" Type="http://schemas.openxmlformats.org/officeDocument/2006/relationships/customXml" Target="../ink/ink112.xml"/><Relationship Id="rId19" Type="http://schemas.openxmlformats.org/officeDocument/2006/relationships/image" Target="../media/image67.png"/><Relationship Id="rId4" Type="http://schemas.openxmlformats.org/officeDocument/2006/relationships/customXml" Target="../ink/ink109.xml"/><Relationship Id="rId9" Type="http://schemas.openxmlformats.org/officeDocument/2006/relationships/image" Target="../media/image62.png"/><Relationship Id="rId14" Type="http://schemas.openxmlformats.org/officeDocument/2006/relationships/customXml" Target="../ink/ink114.xml"/></Relationships>
</file>

<file path=ppt/slides/_rels/slide19.xml.rels><?xml version="1.0" encoding="UTF-8" standalone="yes"?>
<Relationships xmlns="http://schemas.openxmlformats.org/package/2006/relationships"><Relationship Id="rId18" Type="http://schemas.openxmlformats.org/officeDocument/2006/relationships/customXml" Target="../ink/ink119.xml"/><Relationship Id="rId26" Type="http://schemas.openxmlformats.org/officeDocument/2006/relationships/customXml" Target="../ink/ink121.xml"/><Relationship Id="rId39" Type="http://schemas.openxmlformats.org/officeDocument/2006/relationships/image" Target="../media/image75.png"/><Relationship Id="rId3" Type="http://schemas.openxmlformats.org/officeDocument/2006/relationships/image" Target="../media/image3510.png"/><Relationship Id="rId34" Type="http://schemas.openxmlformats.org/officeDocument/2006/relationships/customXml" Target="../ink/ink125.xml"/><Relationship Id="rId42" Type="http://schemas.openxmlformats.org/officeDocument/2006/relationships/customXml" Target="../ink/ink129.xml"/><Relationship Id="rId17" Type="http://schemas.openxmlformats.org/officeDocument/2006/relationships/image" Target="../media/image640.png"/><Relationship Id="rId25" Type="http://schemas.openxmlformats.org/officeDocument/2006/relationships/image" Target="../media/image68.png"/><Relationship Id="rId33" Type="http://schemas.openxmlformats.org/officeDocument/2006/relationships/image" Target="../media/image72.png"/><Relationship Id="rId38" Type="http://schemas.openxmlformats.org/officeDocument/2006/relationships/customXml" Target="../ink/ink127.xml"/><Relationship Id="rId2" Type="http://schemas.openxmlformats.org/officeDocument/2006/relationships/customXml" Target="../ink/ink117.xml"/><Relationship Id="rId29" Type="http://schemas.openxmlformats.org/officeDocument/2006/relationships/image" Target="../media/image70.png"/><Relationship Id="rId41" Type="http://schemas.openxmlformats.org/officeDocument/2006/relationships/image" Target="../media/image76.png"/><Relationship Id="rId1" Type="http://schemas.openxmlformats.org/officeDocument/2006/relationships/slideLayout" Target="../slideLayouts/slideLayout2.xml"/><Relationship Id="rId24" Type="http://schemas.openxmlformats.org/officeDocument/2006/relationships/customXml" Target="../ink/ink120.xml"/><Relationship Id="rId32" Type="http://schemas.openxmlformats.org/officeDocument/2006/relationships/customXml" Target="../ink/ink124.xml"/><Relationship Id="rId37" Type="http://schemas.openxmlformats.org/officeDocument/2006/relationships/image" Target="../media/image74.png"/><Relationship Id="rId40" Type="http://schemas.openxmlformats.org/officeDocument/2006/relationships/customXml" Target="../ink/ink128.xml"/><Relationship Id="rId23" Type="http://schemas.openxmlformats.org/officeDocument/2006/relationships/image" Target="../media/image1410.png"/><Relationship Id="rId28" Type="http://schemas.openxmlformats.org/officeDocument/2006/relationships/customXml" Target="../ink/ink122.xml"/><Relationship Id="rId36" Type="http://schemas.openxmlformats.org/officeDocument/2006/relationships/customXml" Target="../ink/ink126.xml"/><Relationship Id="rId31" Type="http://schemas.openxmlformats.org/officeDocument/2006/relationships/image" Target="../media/image71.png"/><Relationship Id="rId4" Type="http://schemas.openxmlformats.org/officeDocument/2006/relationships/customXml" Target="../ink/ink118.xml"/><Relationship Id="rId27" Type="http://schemas.openxmlformats.org/officeDocument/2006/relationships/image" Target="../media/image69.png"/><Relationship Id="rId30" Type="http://schemas.openxmlformats.org/officeDocument/2006/relationships/customXml" Target="../ink/ink123.xml"/><Relationship Id="rId35" Type="http://schemas.openxmlformats.org/officeDocument/2006/relationships/image" Target="../media/image73.png"/><Relationship Id="rId43"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142.xml"/><Relationship Id="rId21" Type="http://schemas.openxmlformats.org/officeDocument/2006/relationships/image" Target="../media/image78.png"/><Relationship Id="rId42" Type="http://schemas.openxmlformats.org/officeDocument/2006/relationships/customXml" Target="../ink/ink150.xml"/><Relationship Id="rId47" Type="http://schemas.openxmlformats.org/officeDocument/2006/relationships/image" Target="../media/image90.png"/><Relationship Id="rId63" Type="http://schemas.openxmlformats.org/officeDocument/2006/relationships/image" Target="../media/image98.png"/><Relationship Id="rId68" Type="http://schemas.openxmlformats.org/officeDocument/2006/relationships/customXml" Target="../ink/ink163.xml"/><Relationship Id="rId2" Type="http://schemas.openxmlformats.org/officeDocument/2006/relationships/customXml" Target="../ink/ink130.xml"/><Relationship Id="rId16" Type="http://schemas.openxmlformats.org/officeDocument/2006/relationships/customXml" Target="../ink/ink137.xml"/><Relationship Id="rId29" Type="http://schemas.openxmlformats.org/officeDocument/2006/relationships/image" Target="../media/image82.png"/><Relationship Id="rId11" Type="http://schemas.openxmlformats.org/officeDocument/2006/relationships/image" Target="../media/image1010.png"/><Relationship Id="rId24" Type="http://schemas.openxmlformats.org/officeDocument/2006/relationships/customXml" Target="../ink/ink141.xml"/><Relationship Id="rId32" Type="http://schemas.openxmlformats.org/officeDocument/2006/relationships/customXml" Target="../ink/ink145.xml"/><Relationship Id="rId37" Type="http://schemas.openxmlformats.org/officeDocument/2006/relationships/image" Target="../media/image640.png"/><Relationship Id="rId40" Type="http://schemas.openxmlformats.org/officeDocument/2006/relationships/customXml" Target="../ink/ink149.xml"/><Relationship Id="rId45" Type="http://schemas.openxmlformats.org/officeDocument/2006/relationships/image" Target="../media/image89.png"/><Relationship Id="rId53" Type="http://schemas.openxmlformats.org/officeDocument/2006/relationships/image" Target="../media/image93.png"/><Relationship Id="rId58" Type="http://schemas.openxmlformats.org/officeDocument/2006/relationships/customXml" Target="../ink/ink158.xml"/><Relationship Id="rId66" Type="http://schemas.openxmlformats.org/officeDocument/2006/relationships/customXml" Target="../ink/ink162.xml"/><Relationship Id="rId74" Type="http://schemas.openxmlformats.org/officeDocument/2006/relationships/customXml" Target="../ink/ink166.xml"/><Relationship Id="rId5" Type="http://schemas.openxmlformats.org/officeDocument/2006/relationships/image" Target="../media/image711.png"/><Relationship Id="rId61" Type="http://schemas.openxmlformats.org/officeDocument/2006/relationships/image" Target="../media/image97.png"/><Relationship Id="rId19" Type="http://schemas.openxmlformats.org/officeDocument/2006/relationships/image" Target="../media/image77.png"/><Relationship Id="rId14" Type="http://schemas.openxmlformats.org/officeDocument/2006/relationships/customXml" Target="../ink/ink136.xml"/><Relationship Id="rId22" Type="http://schemas.openxmlformats.org/officeDocument/2006/relationships/customXml" Target="../ink/ink140.xml"/><Relationship Id="rId27" Type="http://schemas.openxmlformats.org/officeDocument/2006/relationships/image" Target="../media/image81.png"/><Relationship Id="rId30" Type="http://schemas.openxmlformats.org/officeDocument/2006/relationships/customXml" Target="../ink/ink144.xml"/><Relationship Id="rId35" Type="http://schemas.openxmlformats.org/officeDocument/2006/relationships/image" Target="../media/image85.png"/><Relationship Id="rId43" Type="http://schemas.openxmlformats.org/officeDocument/2006/relationships/image" Target="../media/image88.png"/><Relationship Id="rId48" Type="http://schemas.openxmlformats.org/officeDocument/2006/relationships/customXml" Target="../ink/ink153.xml"/><Relationship Id="rId56" Type="http://schemas.openxmlformats.org/officeDocument/2006/relationships/customXml" Target="../ink/ink157.xml"/><Relationship Id="rId64" Type="http://schemas.openxmlformats.org/officeDocument/2006/relationships/customXml" Target="../ink/ink161.xml"/><Relationship Id="rId69" Type="http://schemas.openxmlformats.org/officeDocument/2006/relationships/image" Target="../media/image101.png"/><Relationship Id="rId8" Type="http://schemas.openxmlformats.org/officeDocument/2006/relationships/customXml" Target="../ink/ink133.xml"/><Relationship Id="rId51" Type="http://schemas.openxmlformats.org/officeDocument/2006/relationships/image" Target="../media/image92.png"/><Relationship Id="rId72" Type="http://schemas.openxmlformats.org/officeDocument/2006/relationships/customXml" Target="../ink/ink165.xml"/><Relationship Id="rId3" Type="http://schemas.openxmlformats.org/officeDocument/2006/relationships/image" Target="../media/image700.png"/><Relationship Id="rId12" Type="http://schemas.openxmlformats.org/officeDocument/2006/relationships/customXml" Target="../ink/ink135.xml"/><Relationship Id="rId17" Type="http://schemas.openxmlformats.org/officeDocument/2006/relationships/image" Target="../media/image760.png"/><Relationship Id="rId25" Type="http://schemas.openxmlformats.org/officeDocument/2006/relationships/image" Target="../media/image80.png"/><Relationship Id="rId33" Type="http://schemas.openxmlformats.org/officeDocument/2006/relationships/image" Target="../media/image84.png"/><Relationship Id="rId38" Type="http://schemas.openxmlformats.org/officeDocument/2006/relationships/customXml" Target="../ink/ink148.xml"/><Relationship Id="rId46" Type="http://schemas.openxmlformats.org/officeDocument/2006/relationships/customXml" Target="../ink/ink152.xml"/><Relationship Id="rId59" Type="http://schemas.openxmlformats.org/officeDocument/2006/relationships/image" Target="../media/image96.png"/><Relationship Id="rId67" Type="http://schemas.openxmlformats.org/officeDocument/2006/relationships/image" Target="../media/image100.png"/><Relationship Id="rId20" Type="http://schemas.openxmlformats.org/officeDocument/2006/relationships/customXml" Target="../ink/ink139.xml"/><Relationship Id="rId41" Type="http://schemas.openxmlformats.org/officeDocument/2006/relationships/image" Target="../media/image87.png"/><Relationship Id="rId54" Type="http://schemas.openxmlformats.org/officeDocument/2006/relationships/customXml" Target="../ink/ink156.xml"/><Relationship Id="rId62" Type="http://schemas.openxmlformats.org/officeDocument/2006/relationships/customXml" Target="../ink/ink160.xml"/><Relationship Id="rId70" Type="http://schemas.openxmlformats.org/officeDocument/2006/relationships/customXml" Target="../ink/ink164.xml"/><Relationship Id="rId75"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customXml" Target="../ink/ink132.xml"/><Relationship Id="rId15" Type="http://schemas.openxmlformats.org/officeDocument/2006/relationships/image" Target="../media/image750.png"/><Relationship Id="rId23" Type="http://schemas.openxmlformats.org/officeDocument/2006/relationships/image" Target="../media/image79.png"/><Relationship Id="rId28" Type="http://schemas.openxmlformats.org/officeDocument/2006/relationships/customXml" Target="../ink/ink143.xml"/><Relationship Id="rId36" Type="http://schemas.openxmlformats.org/officeDocument/2006/relationships/customXml" Target="../ink/ink147.xml"/><Relationship Id="rId49" Type="http://schemas.openxmlformats.org/officeDocument/2006/relationships/image" Target="../media/image91.png"/><Relationship Id="rId57" Type="http://schemas.openxmlformats.org/officeDocument/2006/relationships/image" Target="../media/image95.png"/><Relationship Id="rId10" Type="http://schemas.openxmlformats.org/officeDocument/2006/relationships/customXml" Target="../ink/ink134.xml"/><Relationship Id="rId31" Type="http://schemas.openxmlformats.org/officeDocument/2006/relationships/image" Target="../media/image83.png"/><Relationship Id="rId44" Type="http://schemas.openxmlformats.org/officeDocument/2006/relationships/customXml" Target="../ink/ink151.xml"/><Relationship Id="rId52" Type="http://schemas.openxmlformats.org/officeDocument/2006/relationships/customXml" Target="../ink/ink155.xml"/><Relationship Id="rId60" Type="http://schemas.openxmlformats.org/officeDocument/2006/relationships/customXml" Target="../ink/ink159.xml"/><Relationship Id="rId65" Type="http://schemas.openxmlformats.org/officeDocument/2006/relationships/image" Target="../media/image99.png"/><Relationship Id="rId73" Type="http://schemas.openxmlformats.org/officeDocument/2006/relationships/image" Target="../media/image103.png"/><Relationship Id="rId4" Type="http://schemas.openxmlformats.org/officeDocument/2006/relationships/customXml" Target="../ink/ink131.xml"/><Relationship Id="rId9" Type="http://schemas.openxmlformats.org/officeDocument/2006/relationships/image" Target="../media/image730.png"/><Relationship Id="rId13" Type="http://schemas.openxmlformats.org/officeDocument/2006/relationships/image" Target="../media/image740.png"/><Relationship Id="rId18" Type="http://schemas.openxmlformats.org/officeDocument/2006/relationships/customXml" Target="../ink/ink138.xml"/><Relationship Id="rId39" Type="http://schemas.openxmlformats.org/officeDocument/2006/relationships/image" Target="../media/image86.png"/><Relationship Id="rId34" Type="http://schemas.openxmlformats.org/officeDocument/2006/relationships/customXml" Target="../ink/ink146.xml"/><Relationship Id="rId50" Type="http://schemas.openxmlformats.org/officeDocument/2006/relationships/customXml" Target="../ink/ink154.xml"/><Relationship Id="rId55" Type="http://schemas.openxmlformats.org/officeDocument/2006/relationships/image" Target="../media/image94.png"/><Relationship Id="rId7" Type="http://schemas.openxmlformats.org/officeDocument/2006/relationships/image" Target="../media/image720.png"/><Relationship Id="rId71" Type="http://schemas.openxmlformats.org/officeDocument/2006/relationships/image" Target="../media/image102.png"/></Relationships>
</file>

<file path=ppt/slides/_rels/slide21.xml.rels><?xml version="1.0" encoding="UTF-8" standalone="yes"?>
<Relationships xmlns="http://schemas.openxmlformats.org/package/2006/relationships"><Relationship Id="rId8" Type="http://schemas.openxmlformats.org/officeDocument/2006/relationships/customXml" Target="../ink/ink170.xml"/><Relationship Id="rId13" Type="http://schemas.openxmlformats.org/officeDocument/2006/relationships/image" Target="../media/image940.png"/><Relationship Id="rId18" Type="http://schemas.openxmlformats.org/officeDocument/2006/relationships/customXml" Target="../ink/ink175.xml"/><Relationship Id="rId3" Type="http://schemas.openxmlformats.org/officeDocument/2006/relationships/image" Target="../media/image890.png"/><Relationship Id="rId21" Type="http://schemas.openxmlformats.org/officeDocument/2006/relationships/image" Target="../media/image107.png"/><Relationship Id="rId7" Type="http://schemas.openxmlformats.org/officeDocument/2006/relationships/image" Target="../media/image911.png"/><Relationship Id="rId12" Type="http://schemas.openxmlformats.org/officeDocument/2006/relationships/customXml" Target="../ink/ink172.xml"/><Relationship Id="rId17" Type="http://schemas.openxmlformats.org/officeDocument/2006/relationships/image" Target="../media/image105.png"/><Relationship Id="rId25" Type="http://schemas.openxmlformats.org/officeDocument/2006/relationships/image" Target="../media/image109.png"/><Relationship Id="rId2" Type="http://schemas.openxmlformats.org/officeDocument/2006/relationships/customXml" Target="../ink/ink167.xml"/><Relationship Id="rId16" Type="http://schemas.openxmlformats.org/officeDocument/2006/relationships/customXml" Target="../ink/ink174.xml"/><Relationship Id="rId20" Type="http://schemas.openxmlformats.org/officeDocument/2006/relationships/customXml" Target="../ink/ink176.xml"/><Relationship Id="rId1" Type="http://schemas.openxmlformats.org/officeDocument/2006/relationships/slideLayout" Target="../slideLayouts/slideLayout2.xml"/><Relationship Id="rId6" Type="http://schemas.openxmlformats.org/officeDocument/2006/relationships/customXml" Target="../ink/ink169.xml"/><Relationship Id="rId11" Type="http://schemas.openxmlformats.org/officeDocument/2006/relationships/image" Target="../media/image930.png"/><Relationship Id="rId24" Type="http://schemas.openxmlformats.org/officeDocument/2006/relationships/customXml" Target="../ink/ink178.xml"/><Relationship Id="rId5" Type="http://schemas.openxmlformats.org/officeDocument/2006/relationships/image" Target="../media/image900.png"/><Relationship Id="rId15" Type="http://schemas.openxmlformats.org/officeDocument/2006/relationships/image" Target="../media/image950.png"/><Relationship Id="rId23" Type="http://schemas.openxmlformats.org/officeDocument/2006/relationships/image" Target="../media/image108.png"/><Relationship Id="rId10" Type="http://schemas.openxmlformats.org/officeDocument/2006/relationships/customXml" Target="../ink/ink171.xml"/><Relationship Id="rId19" Type="http://schemas.openxmlformats.org/officeDocument/2006/relationships/image" Target="../media/image106.png"/><Relationship Id="rId4" Type="http://schemas.openxmlformats.org/officeDocument/2006/relationships/customXml" Target="../ink/ink168.xml"/><Relationship Id="rId9" Type="http://schemas.openxmlformats.org/officeDocument/2006/relationships/image" Target="../media/image920.png"/><Relationship Id="rId14" Type="http://schemas.openxmlformats.org/officeDocument/2006/relationships/customXml" Target="../ink/ink173.xml"/><Relationship Id="rId22" Type="http://schemas.openxmlformats.org/officeDocument/2006/relationships/customXml" Target="../ink/ink177.xml"/></Relationships>
</file>

<file path=ppt/slides/_rels/slide22.xml.rels><?xml version="1.0" encoding="UTF-8" standalone="yes"?>
<Relationships xmlns="http://schemas.openxmlformats.org/package/2006/relationships"><Relationship Id="rId8" Type="http://schemas.openxmlformats.org/officeDocument/2006/relationships/customXml" Target="../ink/ink182.xml"/><Relationship Id="rId13" Type="http://schemas.openxmlformats.org/officeDocument/2006/relationships/image" Target="../media/image1011.png"/><Relationship Id="rId18" Type="http://schemas.openxmlformats.org/officeDocument/2006/relationships/customXml" Target="../ink/ink187.xml"/><Relationship Id="rId3" Type="http://schemas.openxmlformats.org/officeDocument/2006/relationships/image" Target="../media/image960.png"/><Relationship Id="rId21" Type="http://schemas.openxmlformats.org/officeDocument/2006/relationships/image" Target="../media/image110.png"/><Relationship Id="rId7" Type="http://schemas.openxmlformats.org/officeDocument/2006/relationships/image" Target="../media/image980.png"/><Relationship Id="rId12" Type="http://schemas.openxmlformats.org/officeDocument/2006/relationships/customXml" Target="../ink/ink184.xml"/><Relationship Id="rId17" Type="http://schemas.openxmlformats.org/officeDocument/2006/relationships/image" Target="../media/image1030.png"/><Relationship Id="rId25" Type="http://schemas.openxmlformats.org/officeDocument/2006/relationships/image" Target="../media/image52.png"/><Relationship Id="rId2" Type="http://schemas.openxmlformats.org/officeDocument/2006/relationships/customXml" Target="../ink/ink179.xml"/><Relationship Id="rId16" Type="http://schemas.openxmlformats.org/officeDocument/2006/relationships/customXml" Target="../ink/ink186.xml"/><Relationship Id="rId20" Type="http://schemas.openxmlformats.org/officeDocument/2006/relationships/customXml" Target="../ink/ink188.xml"/><Relationship Id="rId1" Type="http://schemas.openxmlformats.org/officeDocument/2006/relationships/slideLayout" Target="../slideLayouts/slideLayout2.xml"/><Relationship Id="rId6" Type="http://schemas.openxmlformats.org/officeDocument/2006/relationships/customXml" Target="../ink/ink181.xml"/><Relationship Id="rId11" Type="http://schemas.openxmlformats.org/officeDocument/2006/relationships/image" Target="../media/image1000.png"/><Relationship Id="rId24" Type="http://schemas.openxmlformats.org/officeDocument/2006/relationships/customXml" Target="../ink/ink190.xml"/><Relationship Id="rId5" Type="http://schemas.openxmlformats.org/officeDocument/2006/relationships/image" Target="../media/image970.png"/><Relationship Id="rId15" Type="http://schemas.openxmlformats.org/officeDocument/2006/relationships/image" Target="../media/image1020.png"/><Relationship Id="rId23" Type="http://schemas.openxmlformats.org/officeDocument/2006/relationships/image" Target="../media/image111.png"/><Relationship Id="rId10" Type="http://schemas.openxmlformats.org/officeDocument/2006/relationships/customXml" Target="../ink/ink183.xml"/><Relationship Id="rId19" Type="http://schemas.openxmlformats.org/officeDocument/2006/relationships/image" Target="../media/image1040.png"/><Relationship Id="rId4" Type="http://schemas.openxmlformats.org/officeDocument/2006/relationships/customXml" Target="../ink/ink180.xml"/><Relationship Id="rId9" Type="http://schemas.openxmlformats.org/officeDocument/2006/relationships/image" Target="../media/image990.png"/><Relationship Id="rId14" Type="http://schemas.openxmlformats.org/officeDocument/2006/relationships/customXml" Target="../ink/ink185.xml"/><Relationship Id="rId22" Type="http://schemas.openxmlformats.org/officeDocument/2006/relationships/customXml" Target="../ink/ink189.xml"/></Relationships>
</file>

<file path=ppt/slides/_rels/slide23.xml.rels><?xml version="1.0" encoding="UTF-8" standalone="yes"?>
<Relationships xmlns="http://schemas.openxmlformats.org/package/2006/relationships"><Relationship Id="rId3" Type="http://schemas.openxmlformats.org/officeDocument/2006/relationships/image" Target="../media/image1050.png"/><Relationship Id="rId7" Type="http://schemas.openxmlformats.org/officeDocument/2006/relationships/image" Target="../media/image1070.png"/><Relationship Id="rId2" Type="http://schemas.openxmlformats.org/officeDocument/2006/relationships/customXml" Target="../ink/ink191.xml"/><Relationship Id="rId1" Type="http://schemas.openxmlformats.org/officeDocument/2006/relationships/slideLayout" Target="../slideLayouts/slideLayout2.xml"/><Relationship Id="rId6" Type="http://schemas.openxmlformats.org/officeDocument/2006/relationships/customXml" Target="../ink/ink193.xml"/><Relationship Id="rId5" Type="http://schemas.openxmlformats.org/officeDocument/2006/relationships/image" Target="../media/image1060.png"/><Relationship Id="rId4" Type="http://schemas.openxmlformats.org/officeDocument/2006/relationships/customXml" Target="../ink/ink192.xml"/></Relationships>
</file>

<file path=ppt/slides/_rels/slide24.xml.rels><?xml version="1.0" encoding="UTF-8" standalone="yes"?>
<Relationships xmlns="http://schemas.openxmlformats.org/package/2006/relationships"><Relationship Id="rId26" Type="http://schemas.openxmlformats.org/officeDocument/2006/relationships/customXml" Target="../ink/ink206.xml"/><Relationship Id="rId21" Type="http://schemas.openxmlformats.org/officeDocument/2006/relationships/image" Target="../media/image116.png"/><Relationship Id="rId34" Type="http://schemas.openxmlformats.org/officeDocument/2006/relationships/customXml" Target="../ink/ink210.xml"/><Relationship Id="rId42" Type="http://schemas.openxmlformats.org/officeDocument/2006/relationships/customXml" Target="../ink/ink214.xml"/><Relationship Id="rId47" Type="http://schemas.openxmlformats.org/officeDocument/2006/relationships/image" Target="../media/image52.png"/><Relationship Id="rId50" Type="http://schemas.openxmlformats.org/officeDocument/2006/relationships/customXml" Target="../ink/ink218.xml"/><Relationship Id="rId55" Type="http://schemas.openxmlformats.org/officeDocument/2006/relationships/image" Target="../media/image132.png"/><Relationship Id="rId63" Type="http://schemas.openxmlformats.org/officeDocument/2006/relationships/image" Target="../media/image136.png"/><Relationship Id="rId7" Type="http://schemas.openxmlformats.org/officeDocument/2006/relationships/image" Target="../media/image1100.png"/><Relationship Id="rId2" Type="http://schemas.openxmlformats.org/officeDocument/2006/relationships/customXml" Target="../ink/ink194.xml"/><Relationship Id="rId16" Type="http://schemas.openxmlformats.org/officeDocument/2006/relationships/customXml" Target="../ink/ink201.xml"/><Relationship Id="rId29" Type="http://schemas.openxmlformats.org/officeDocument/2006/relationships/image" Target="../media/image120.png"/><Relationship Id="rId11" Type="http://schemas.openxmlformats.org/officeDocument/2006/relationships/image" Target="../media/image112.png"/><Relationship Id="rId24" Type="http://schemas.openxmlformats.org/officeDocument/2006/relationships/customXml" Target="../ink/ink205.xml"/><Relationship Id="rId32" Type="http://schemas.openxmlformats.org/officeDocument/2006/relationships/customXml" Target="../ink/ink209.xml"/><Relationship Id="rId37" Type="http://schemas.openxmlformats.org/officeDocument/2006/relationships/image" Target="../media/image124.png"/><Relationship Id="rId40" Type="http://schemas.openxmlformats.org/officeDocument/2006/relationships/customXml" Target="../ink/ink213.xml"/><Relationship Id="rId45" Type="http://schemas.openxmlformats.org/officeDocument/2006/relationships/image" Target="../media/image128.png"/><Relationship Id="rId53" Type="http://schemas.openxmlformats.org/officeDocument/2006/relationships/image" Target="../media/image131.png"/><Relationship Id="rId58" Type="http://schemas.openxmlformats.org/officeDocument/2006/relationships/customXml" Target="../ink/ink222.xml"/><Relationship Id="rId5" Type="http://schemas.openxmlformats.org/officeDocument/2006/relationships/image" Target="../media/image1090.png"/><Relationship Id="rId61" Type="http://schemas.openxmlformats.org/officeDocument/2006/relationships/image" Target="../media/image135.png"/><Relationship Id="rId19" Type="http://schemas.openxmlformats.org/officeDocument/2006/relationships/image" Target="../media/image115.png"/><Relationship Id="rId14" Type="http://schemas.openxmlformats.org/officeDocument/2006/relationships/customXml" Target="../ink/ink200.xml"/><Relationship Id="rId22" Type="http://schemas.openxmlformats.org/officeDocument/2006/relationships/customXml" Target="../ink/ink204.xml"/><Relationship Id="rId27" Type="http://schemas.openxmlformats.org/officeDocument/2006/relationships/image" Target="../media/image119.png"/><Relationship Id="rId30" Type="http://schemas.openxmlformats.org/officeDocument/2006/relationships/customXml" Target="../ink/ink208.xml"/><Relationship Id="rId35" Type="http://schemas.openxmlformats.org/officeDocument/2006/relationships/image" Target="../media/image123.png"/><Relationship Id="rId43" Type="http://schemas.openxmlformats.org/officeDocument/2006/relationships/image" Target="../media/image127.png"/><Relationship Id="rId48" Type="http://schemas.openxmlformats.org/officeDocument/2006/relationships/customXml" Target="../ink/ink217.xml"/><Relationship Id="rId56" Type="http://schemas.openxmlformats.org/officeDocument/2006/relationships/customXml" Target="../ink/ink221.xml"/><Relationship Id="rId64" Type="http://schemas.openxmlformats.org/officeDocument/2006/relationships/customXml" Target="../ink/ink225.xml"/><Relationship Id="rId8" Type="http://schemas.openxmlformats.org/officeDocument/2006/relationships/customXml" Target="../ink/ink197.xml"/><Relationship Id="rId51" Type="http://schemas.openxmlformats.org/officeDocument/2006/relationships/image" Target="../media/image130.png"/><Relationship Id="rId3" Type="http://schemas.openxmlformats.org/officeDocument/2006/relationships/image" Target="../media/image1080.png"/><Relationship Id="rId12" Type="http://schemas.openxmlformats.org/officeDocument/2006/relationships/customXml" Target="../ink/ink199.xml"/><Relationship Id="rId17" Type="http://schemas.openxmlformats.org/officeDocument/2006/relationships/image" Target="../media/image450.png"/><Relationship Id="rId25" Type="http://schemas.openxmlformats.org/officeDocument/2006/relationships/image" Target="../media/image118.png"/><Relationship Id="rId33" Type="http://schemas.openxmlformats.org/officeDocument/2006/relationships/image" Target="../media/image122.png"/><Relationship Id="rId38" Type="http://schemas.openxmlformats.org/officeDocument/2006/relationships/customXml" Target="../ink/ink212.xml"/><Relationship Id="rId46" Type="http://schemas.openxmlformats.org/officeDocument/2006/relationships/customXml" Target="../ink/ink216.xml"/><Relationship Id="rId59" Type="http://schemas.openxmlformats.org/officeDocument/2006/relationships/image" Target="../media/image134.png"/><Relationship Id="rId20" Type="http://schemas.openxmlformats.org/officeDocument/2006/relationships/customXml" Target="../ink/ink203.xml"/><Relationship Id="rId41" Type="http://schemas.openxmlformats.org/officeDocument/2006/relationships/image" Target="../media/image126.png"/><Relationship Id="rId54" Type="http://schemas.openxmlformats.org/officeDocument/2006/relationships/customXml" Target="../ink/ink220.xml"/><Relationship Id="rId62" Type="http://schemas.openxmlformats.org/officeDocument/2006/relationships/customXml" Target="../ink/ink224.xml"/><Relationship Id="rId1" Type="http://schemas.openxmlformats.org/officeDocument/2006/relationships/slideLayout" Target="../slideLayouts/slideLayout2.xml"/><Relationship Id="rId6" Type="http://schemas.openxmlformats.org/officeDocument/2006/relationships/customXml" Target="../ink/ink196.xml"/><Relationship Id="rId15" Type="http://schemas.openxmlformats.org/officeDocument/2006/relationships/image" Target="../media/image114.png"/><Relationship Id="rId23" Type="http://schemas.openxmlformats.org/officeDocument/2006/relationships/image" Target="../media/image117.png"/><Relationship Id="rId28" Type="http://schemas.openxmlformats.org/officeDocument/2006/relationships/customXml" Target="../ink/ink207.xml"/><Relationship Id="rId36" Type="http://schemas.openxmlformats.org/officeDocument/2006/relationships/customXml" Target="../ink/ink211.xml"/><Relationship Id="rId49" Type="http://schemas.openxmlformats.org/officeDocument/2006/relationships/image" Target="../media/image129.png"/><Relationship Id="rId57" Type="http://schemas.openxmlformats.org/officeDocument/2006/relationships/image" Target="../media/image133.png"/><Relationship Id="rId10" Type="http://schemas.openxmlformats.org/officeDocument/2006/relationships/customXml" Target="../ink/ink198.xml"/><Relationship Id="rId31" Type="http://schemas.openxmlformats.org/officeDocument/2006/relationships/image" Target="../media/image121.png"/><Relationship Id="rId44" Type="http://schemas.openxmlformats.org/officeDocument/2006/relationships/customXml" Target="../ink/ink215.xml"/><Relationship Id="rId52" Type="http://schemas.openxmlformats.org/officeDocument/2006/relationships/customXml" Target="../ink/ink219.xml"/><Relationship Id="rId60" Type="http://schemas.openxmlformats.org/officeDocument/2006/relationships/customXml" Target="../ink/ink223.xml"/><Relationship Id="rId65" Type="http://schemas.openxmlformats.org/officeDocument/2006/relationships/image" Target="../media/image137.png"/><Relationship Id="rId4" Type="http://schemas.openxmlformats.org/officeDocument/2006/relationships/customXml" Target="../ink/ink195.xml"/><Relationship Id="rId9" Type="http://schemas.openxmlformats.org/officeDocument/2006/relationships/image" Target="../media/image1111.png"/><Relationship Id="rId13" Type="http://schemas.openxmlformats.org/officeDocument/2006/relationships/image" Target="../media/image113.png"/><Relationship Id="rId18" Type="http://schemas.openxmlformats.org/officeDocument/2006/relationships/customXml" Target="../ink/ink202.xml"/><Relationship Id="rId39" Type="http://schemas.openxmlformats.org/officeDocument/2006/relationships/image" Target="../media/image125.png"/></Relationships>
</file>

<file path=ppt/slides/_rels/slide25.xml.rels><?xml version="1.0" encoding="UTF-8" standalone="yes"?>
<Relationships xmlns="http://schemas.openxmlformats.org/package/2006/relationships"><Relationship Id="rId26" Type="http://schemas.openxmlformats.org/officeDocument/2006/relationships/image" Target="../media/image1360.png"/><Relationship Id="rId21" Type="http://schemas.openxmlformats.org/officeDocument/2006/relationships/customXml" Target="../ink/ink235.xml"/><Relationship Id="rId42" Type="http://schemas.openxmlformats.org/officeDocument/2006/relationships/image" Target="../media/image144.png"/><Relationship Id="rId47" Type="http://schemas.openxmlformats.org/officeDocument/2006/relationships/customXml" Target="../ink/ink248.xml"/><Relationship Id="rId63" Type="http://schemas.openxmlformats.org/officeDocument/2006/relationships/customXml" Target="../ink/ink256.xml"/><Relationship Id="rId68" Type="http://schemas.openxmlformats.org/officeDocument/2006/relationships/image" Target="../media/image58.png"/><Relationship Id="rId84" Type="http://schemas.openxmlformats.org/officeDocument/2006/relationships/image" Target="../media/image163.png"/><Relationship Id="rId16" Type="http://schemas.openxmlformats.org/officeDocument/2006/relationships/image" Target="../media/image1311.png"/><Relationship Id="rId11" Type="http://schemas.openxmlformats.org/officeDocument/2006/relationships/customXml" Target="../ink/ink230.xml"/><Relationship Id="rId32" Type="http://schemas.openxmlformats.org/officeDocument/2006/relationships/image" Target="../media/image139.png"/><Relationship Id="rId37" Type="http://schemas.openxmlformats.org/officeDocument/2006/relationships/customXml" Target="../ink/ink243.xml"/><Relationship Id="rId53" Type="http://schemas.openxmlformats.org/officeDocument/2006/relationships/customXml" Target="../ink/ink251.xml"/><Relationship Id="rId58" Type="http://schemas.openxmlformats.org/officeDocument/2006/relationships/image" Target="../media/image152.png"/><Relationship Id="rId74" Type="http://schemas.openxmlformats.org/officeDocument/2006/relationships/image" Target="../media/image158.png"/><Relationship Id="rId79" Type="http://schemas.openxmlformats.org/officeDocument/2006/relationships/customXml" Target="../ink/ink264.xml"/><Relationship Id="rId5" Type="http://schemas.openxmlformats.org/officeDocument/2006/relationships/customXml" Target="../ink/ink227.xml"/><Relationship Id="rId19" Type="http://schemas.openxmlformats.org/officeDocument/2006/relationships/customXml" Target="../ink/ink234.xml"/><Relationship Id="rId14" Type="http://schemas.openxmlformats.org/officeDocument/2006/relationships/image" Target="../media/image1300.png"/><Relationship Id="rId22" Type="http://schemas.openxmlformats.org/officeDocument/2006/relationships/image" Target="../media/image1340.png"/><Relationship Id="rId27" Type="http://schemas.openxmlformats.org/officeDocument/2006/relationships/customXml" Target="../ink/ink238.xml"/><Relationship Id="rId30" Type="http://schemas.openxmlformats.org/officeDocument/2006/relationships/image" Target="../media/image138.png"/><Relationship Id="rId35" Type="http://schemas.openxmlformats.org/officeDocument/2006/relationships/customXml" Target="../ink/ink242.xml"/><Relationship Id="rId43" Type="http://schemas.openxmlformats.org/officeDocument/2006/relationships/customXml" Target="../ink/ink246.xml"/><Relationship Id="rId48" Type="http://schemas.openxmlformats.org/officeDocument/2006/relationships/image" Target="../media/image147.png"/><Relationship Id="rId56" Type="http://schemas.openxmlformats.org/officeDocument/2006/relationships/image" Target="../media/image151.png"/><Relationship Id="rId64" Type="http://schemas.openxmlformats.org/officeDocument/2006/relationships/image" Target="../media/image154.png"/><Relationship Id="rId69" Type="http://schemas.openxmlformats.org/officeDocument/2006/relationships/customXml" Target="../ink/ink259.xml"/><Relationship Id="rId77" Type="http://schemas.openxmlformats.org/officeDocument/2006/relationships/customXml" Target="../ink/ink263.xml"/><Relationship Id="rId8" Type="http://schemas.openxmlformats.org/officeDocument/2006/relationships/image" Target="../media/image1270.png"/><Relationship Id="rId51" Type="http://schemas.openxmlformats.org/officeDocument/2006/relationships/customXml" Target="../ink/ink250.xml"/><Relationship Id="rId72" Type="http://schemas.openxmlformats.org/officeDocument/2006/relationships/image" Target="../media/image157.png"/><Relationship Id="rId80" Type="http://schemas.openxmlformats.org/officeDocument/2006/relationships/image" Target="../media/image161.png"/><Relationship Id="rId85" Type="http://schemas.openxmlformats.org/officeDocument/2006/relationships/customXml" Target="../ink/ink267.xml"/><Relationship Id="rId3" Type="http://schemas.openxmlformats.org/officeDocument/2006/relationships/customXml" Target="../ink/ink226.xml"/><Relationship Id="rId12" Type="http://schemas.openxmlformats.org/officeDocument/2006/relationships/image" Target="../media/image1290.png"/><Relationship Id="rId17" Type="http://schemas.openxmlformats.org/officeDocument/2006/relationships/customXml" Target="../ink/ink233.xml"/><Relationship Id="rId25" Type="http://schemas.openxmlformats.org/officeDocument/2006/relationships/customXml" Target="../ink/ink237.xml"/><Relationship Id="rId33" Type="http://schemas.openxmlformats.org/officeDocument/2006/relationships/customXml" Target="../ink/ink241.xml"/><Relationship Id="rId38" Type="http://schemas.openxmlformats.org/officeDocument/2006/relationships/image" Target="../media/image142.png"/><Relationship Id="rId46" Type="http://schemas.openxmlformats.org/officeDocument/2006/relationships/image" Target="../media/image146.png"/><Relationship Id="rId59" Type="http://schemas.openxmlformats.org/officeDocument/2006/relationships/customXml" Target="../ink/ink254.xml"/><Relationship Id="rId67" Type="http://schemas.openxmlformats.org/officeDocument/2006/relationships/customXml" Target="../ink/ink258.xml"/><Relationship Id="rId20" Type="http://schemas.openxmlformats.org/officeDocument/2006/relationships/image" Target="../media/image1330.png"/><Relationship Id="rId41" Type="http://schemas.openxmlformats.org/officeDocument/2006/relationships/customXml" Target="../ink/ink245.xml"/><Relationship Id="rId54" Type="http://schemas.openxmlformats.org/officeDocument/2006/relationships/image" Target="../media/image150.png"/><Relationship Id="rId62" Type="http://schemas.openxmlformats.org/officeDocument/2006/relationships/image" Target="../media/image52.png"/><Relationship Id="rId70" Type="http://schemas.openxmlformats.org/officeDocument/2006/relationships/image" Target="../media/image156.png"/><Relationship Id="rId75" Type="http://schemas.openxmlformats.org/officeDocument/2006/relationships/customXml" Target="../ink/ink262.xml"/><Relationship Id="rId83" Type="http://schemas.openxmlformats.org/officeDocument/2006/relationships/customXml" Target="../ink/ink266.xml"/><Relationship Id="rId1" Type="http://schemas.openxmlformats.org/officeDocument/2006/relationships/slideLayout" Target="../slideLayouts/slideLayout2.xml"/><Relationship Id="rId6" Type="http://schemas.openxmlformats.org/officeDocument/2006/relationships/image" Target="../media/image1260.png"/><Relationship Id="rId15" Type="http://schemas.openxmlformats.org/officeDocument/2006/relationships/customXml" Target="../ink/ink232.xml"/><Relationship Id="rId23" Type="http://schemas.openxmlformats.org/officeDocument/2006/relationships/customXml" Target="../ink/ink236.xml"/><Relationship Id="rId28" Type="http://schemas.openxmlformats.org/officeDocument/2006/relationships/image" Target="../media/image1370.png"/><Relationship Id="rId36" Type="http://schemas.openxmlformats.org/officeDocument/2006/relationships/image" Target="../media/image141.png"/><Relationship Id="rId49" Type="http://schemas.openxmlformats.org/officeDocument/2006/relationships/customXml" Target="../ink/ink249.xml"/><Relationship Id="rId57" Type="http://schemas.openxmlformats.org/officeDocument/2006/relationships/customXml" Target="../ink/ink253.xml"/><Relationship Id="rId10" Type="http://schemas.openxmlformats.org/officeDocument/2006/relationships/image" Target="../media/image1280.png"/><Relationship Id="rId31" Type="http://schemas.openxmlformats.org/officeDocument/2006/relationships/customXml" Target="../ink/ink240.xml"/><Relationship Id="rId44" Type="http://schemas.openxmlformats.org/officeDocument/2006/relationships/image" Target="../media/image145.png"/><Relationship Id="rId52" Type="http://schemas.openxmlformats.org/officeDocument/2006/relationships/image" Target="../media/image149.png"/><Relationship Id="rId60" Type="http://schemas.openxmlformats.org/officeDocument/2006/relationships/image" Target="../media/image153.png"/><Relationship Id="rId65" Type="http://schemas.openxmlformats.org/officeDocument/2006/relationships/customXml" Target="../ink/ink257.xml"/><Relationship Id="rId73" Type="http://schemas.openxmlformats.org/officeDocument/2006/relationships/customXml" Target="../ink/ink261.xml"/><Relationship Id="rId78" Type="http://schemas.openxmlformats.org/officeDocument/2006/relationships/image" Target="../media/image160.png"/><Relationship Id="rId81" Type="http://schemas.openxmlformats.org/officeDocument/2006/relationships/customXml" Target="../ink/ink265.xml"/><Relationship Id="rId4" Type="http://schemas.openxmlformats.org/officeDocument/2006/relationships/image" Target="../media/image1250.png"/><Relationship Id="rId9" Type="http://schemas.openxmlformats.org/officeDocument/2006/relationships/customXml" Target="../ink/ink229.xml"/><Relationship Id="rId13" Type="http://schemas.openxmlformats.org/officeDocument/2006/relationships/customXml" Target="../ink/ink231.xml"/><Relationship Id="rId18" Type="http://schemas.openxmlformats.org/officeDocument/2006/relationships/image" Target="../media/image1320.png"/><Relationship Id="rId39" Type="http://schemas.openxmlformats.org/officeDocument/2006/relationships/customXml" Target="../ink/ink244.xml"/><Relationship Id="rId34" Type="http://schemas.openxmlformats.org/officeDocument/2006/relationships/image" Target="../media/image140.png"/><Relationship Id="rId50" Type="http://schemas.openxmlformats.org/officeDocument/2006/relationships/image" Target="../media/image148.png"/><Relationship Id="rId55" Type="http://schemas.openxmlformats.org/officeDocument/2006/relationships/customXml" Target="../ink/ink252.xml"/><Relationship Id="rId76" Type="http://schemas.openxmlformats.org/officeDocument/2006/relationships/image" Target="../media/image159.png"/><Relationship Id="rId7" Type="http://schemas.openxmlformats.org/officeDocument/2006/relationships/customXml" Target="../ink/ink228.xml"/><Relationship Id="rId71" Type="http://schemas.openxmlformats.org/officeDocument/2006/relationships/customXml" Target="../ink/ink260.xml"/><Relationship Id="rId2" Type="http://schemas.openxmlformats.org/officeDocument/2006/relationships/hyperlink" Target="https://youtu.be/315oizyjH_U" TargetMode="External"/><Relationship Id="rId29" Type="http://schemas.openxmlformats.org/officeDocument/2006/relationships/customXml" Target="../ink/ink239.xml"/><Relationship Id="rId24" Type="http://schemas.openxmlformats.org/officeDocument/2006/relationships/image" Target="../media/image1350.png"/><Relationship Id="rId40" Type="http://schemas.openxmlformats.org/officeDocument/2006/relationships/image" Target="../media/image143.png"/><Relationship Id="rId45" Type="http://schemas.openxmlformats.org/officeDocument/2006/relationships/customXml" Target="../ink/ink247.xml"/><Relationship Id="rId66" Type="http://schemas.openxmlformats.org/officeDocument/2006/relationships/image" Target="../media/image155.png"/><Relationship Id="rId61" Type="http://schemas.openxmlformats.org/officeDocument/2006/relationships/customXml" Target="../ink/ink255.xml"/><Relationship Id="rId82" Type="http://schemas.openxmlformats.org/officeDocument/2006/relationships/image" Target="../media/image162.png"/></Relationships>
</file>

<file path=ppt/slides/_rels/slide26.xml.rels><?xml version="1.0" encoding="UTF-8" standalone="yes"?>
<Relationships xmlns="http://schemas.openxmlformats.org/package/2006/relationships"><Relationship Id="rId18" Type="http://schemas.openxmlformats.org/officeDocument/2006/relationships/customXml" Target="../ink/ink270.xml"/><Relationship Id="rId39" Type="http://schemas.openxmlformats.org/officeDocument/2006/relationships/customXml" Target="../ink/ink275.xml"/><Relationship Id="rId34" Type="http://schemas.openxmlformats.org/officeDocument/2006/relationships/image" Target="../media/image164.png"/><Relationship Id="rId42" Type="http://schemas.openxmlformats.org/officeDocument/2006/relationships/image" Target="../media/image168.png"/><Relationship Id="rId17" Type="http://schemas.openxmlformats.org/officeDocument/2006/relationships/image" Target="../media/image1410.png"/><Relationship Id="rId33" Type="http://schemas.openxmlformats.org/officeDocument/2006/relationships/customXml" Target="../ink/ink272.xml"/><Relationship Id="rId38" Type="http://schemas.openxmlformats.org/officeDocument/2006/relationships/image" Target="../media/image166.png"/><Relationship Id="rId2" Type="http://schemas.openxmlformats.org/officeDocument/2006/relationships/customXml" Target="../ink/ink268.xml"/><Relationship Id="rId41" Type="http://schemas.openxmlformats.org/officeDocument/2006/relationships/customXml" Target="../ink/ink276.xml"/><Relationship Id="rId1" Type="http://schemas.openxmlformats.org/officeDocument/2006/relationships/slideLayout" Target="../slideLayouts/slideLayout2.xml"/><Relationship Id="rId6" Type="http://schemas.openxmlformats.org/officeDocument/2006/relationships/customXml" Target="../ink/ink269.xml"/><Relationship Id="rId32" Type="http://schemas.openxmlformats.org/officeDocument/2006/relationships/customXml" Target="../ink/ink271.xml"/><Relationship Id="rId37" Type="http://schemas.openxmlformats.org/officeDocument/2006/relationships/customXml" Target="../ink/ink274.xml"/><Relationship Id="rId40" Type="http://schemas.openxmlformats.org/officeDocument/2006/relationships/image" Target="../media/image167.png"/><Relationship Id="rId5" Type="http://schemas.openxmlformats.org/officeDocument/2006/relationships/image" Target="../media/image1500.png"/><Relationship Id="rId36" Type="http://schemas.openxmlformats.org/officeDocument/2006/relationships/image" Target="../media/image165.png"/><Relationship Id="rId31" Type="http://schemas.openxmlformats.org/officeDocument/2006/relationships/image" Target="../media/image1010.png"/><Relationship Id="rId44" Type="http://schemas.openxmlformats.org/officeDocument/2006/relationships/image" Target="../media/image169.png"/><Relationship Id="rId35" Type="http://schemas.openxmlformats.org/officeDocument/2006/relationships/customXml" Target="../ink/ink273.xml"/><Relationship Id="rId43" Type="http://schemas.openxmlformats.org/officeDocument/2006/relationships/customXml" Target="../ink/ink277.xml"/></Relationships>
</file>

<file path=ppt/slides/_rels/slide27.xml.rels><?xml version="1.0" encoding="UTF-8" standalone="yes"?>
<Relationships xmlns="http://schemas.openxmlformats.org/package/2006/relationships"><Relationship Id="rId26" Type="http://schemas.openxmlformats.org/officeDocument/2006/relationships/customXml" Target="../ink/ink290.xml"/><Relationship Id="rId21" Type="http://schemas.openxmlformats.org/officeDocument/2006/relationships/image" Target="../media/image1080.png"/><Relationship Id="rId42" Type="http://schemas.openxmlformats.org/officeDocument/2006/relationships/customXml" Target="../ink/ink298.xml"/><Relationship Id="rId47" Type="http://schemas.openxmlformats.org/officeDocument/2006/relationships/image" Target="../media/image188.png"/><Relationship Id="rId63" Type="http://schemas.openxmlformats.org/officeDocument/2006/relationships/customXml" Target="../ink/ink310.xml"/><Relationship Id="rId68" Type="http://schemas.openxmlformats.org/officeDocument/2006/relationships/image" Target="../media/image196.png"/><Relationship Id="rId7" Type="http://schemas.openxmlformats.org/officeDocument/2006/relationships/image" Target="../media/image1690.png"/><Relationship Id="rId71" Type="http://schemas.openxmlformats.org/officeDocument/2006/relationships/customXml" Target="../ink/ink314.xml"/><Relationship Id="rId2" Type="http://schemas.openxmlformats.org/officeDocument/2006/relationships/customXml" Target="../ink/ink278.xml"/><Relationship Id="rId16" Type="http://schemas.openxmlformats.org/officeDocument/2006/relationships/customXml" Target="../ink/ink285.xml"/><Relationship Id="rId29" Type="http://schemas.openxmlformats.org/officeDocument/2006/relationships/image" Target="../media/image179.png"/><Relationship Id="rId11" Type="http://schemas.openxmlformats.org/officeDocument/2006/relationships/image" Target="../media/image171.png"/><Relationship Id="rId24" Type="http://schemas.openxmlformats.org/officeDocument/2006/relationships/customXml" Target="../ink/ink289.xml"/><Relationship Id="rId32" Type="http://schemas.openxmlformats.org/officeDocument/2006/relationships/customXml" Target="../ink/ink293.xml"/><Relationship Id="rId37" Type="http://schemas.openxmlformats.org/officeDocument/2006/relationships/image" Target="../media/image183.png"/><Relationship Id="rId40" Type="http://schemas.openxmlformats.org/officeDocument/2006/relationships/customXml" Target="../ink/ink297.xml"/><Relationship Id="rId45" Type="http://schemas.openxmlformats.org/officeDocument/2006/relationships/image" Target="../media/image187.png"/><Relationship Id="rId53" Type="http://schemas.openxmlformats.org/officeDocument/2006/relationships/customXml" Target="../ink/ink305.xml"/><Relationship Id="rId58" Type="http://schemas.openxmlformats.org/officeDocument/2006/relationships/image" Target="../media/image191.png"/><Relationship Id="rId66" Type="http://schemas.openxmlformats.org/officeDocument/2006/relationships/image" Target="../media/image195.png"/><Relationship Id="rId5" Type="http://schemas.openxmlformats.org/officeDocument/2006/relationships/image" Target="../media/image1680.png"/><Relationship Id="rId61" Type="http://schemas.openxmlformats.org/officeDocument/2006/relationships/customXml" Target="../ink/ink309.xml"/><Relationship Id="rId19" Type="http://schemas.openxmlformats.org/officeDocument/2006/relationships/image" Target="../media/image175.png"/><Relationship Id="rId14" Type="http://schemas.openxmlformats.org/officeDocument/2006/relationships/customXml" Target="../ink/ink284.xml"/><Relationship Id="rId22" Type="http://schemas.openxmlformats.org/officeDocument/2006/relationships/customXml" Target="../ink/ink288.xml"/><Relationship Id="rId27" Type="http://schemas.openxmlformats.org/officeDocument/2006/relationships/image" Target="../media/image178.png"/><Relationship Id="rId30" Type="http://schemas.openxmlformats.org/officeDocument/2006/relationships/customXml" Target="../ink/ink292.xml"/><Relationship Id="rId35" Type="http://schemas.openxmlformats.org/officeDocument/2006/relationships/image" Target="../media/image182.png"/><Relationship Id="rId43" Type="http://schemas.openxmlformats.org/officeDocument/2006/relationships/image" Target="../media/image186.png"/><Relationship Id="rId48" Type="http://schemas.openxmlformats.org/officeDocument/2006/relationships/customXml" Target="../ink/ink301.xml"/><Relationship Id="rId56" Type="http://schemas.openxmlformats.org/officeDocument/2006/relationships/image" Target="../media/image190.png"/><Relationship Id="rId64" Type="http://schemas.openxmlformats.org/officeDocument/2006/relationships/image" Target="../media/image194.png"/><Relationship Id="rId69" Type="http://schemas.openxmlformats.org/officeDocument/2006/relationships/customXml" Target="../ink/ink313.xml"/><Relationship Id="rId8" Type="http://schemas.openxmlformats.org/officeDocument/2006/relationships/customXml" Target="../ink/ink281.xml"/><Relationship Id="rId51" Type="http://schemas.openxmlformats.org/officeDocument/2006/relationships/image" Target="../media/image3510.png"/><Relationship Id="rId72" Type="http://schemas.openxmlformats.org/officeDocument/2006/relationships/image" Target="../media/image198.png"/><Relationship Id="rId3" Type="http://schemas.openxmlformats.org/officeDocument/2006/relationships/image" Target="../media/image124.png"/><Relationship Id="rId12" Type="http://schemas.openxmlformats.org/officeDocument/2006/relationships/customXml" Target="../ink/ink283.xml"/><Relationship Id="rId17" Type="http://schemas.openxmlformats.org/officeDocument/2006/relationships/image" Target="../media/image174.png"/><Relationship Id="rId25" Type="http://schemas.openxmlformats.org/officeDocument/2006/relationships/image" Target="../media/image177.png"/><Relationship Id="rId33" Type="http://schemas.openxmlformats.org/officeDocument/2006/relationships/image" Target="../media/image181.png"/><Relationship Id="rId38" Type="http://schemas.openxmlformats.org/officeDocument/2006/relationships/customXml" Target="../ink/ink296.xml"/><Relationship Id="rId46" Type="http://schemas.openxmlformats.org/officeDocument/2006/relationships/customXml" Target="../ink/ink300.xml"/><Relationship Id="rId59" Type="http://schemas.openxmlformats.org/officeDocument/2006/relationships/customXml" Target="../ink/ink308.xml"/><Relationship Id="rId67" Type="http://schemas.openxmlformats.org/officeDocument/2006/relationships/customXml" Target="../ink/ink312.xml"/><Relationship Id="rId20" Type="http://schemas.openxmlformats.org/officeDocument/2006/relationships/customXml" Target="../ink/ink287.xml"/><Relationship Id="rId41" Type="http://schemas.openxmlformats.org/officeDocument/2006/relationships/image" Target="../media/image185.png"/><Relationship Id="rId54" Type="http://schemas.openxmlformats.org/officeDocument/2006/relationships/image" Target="../media/image189.png"/><Relationship Id="rId62" Type="http://schemas.openxmlformats.org/officeDocument/2006/relationships/image" Target="../media/image193.png"/><Relationship Id="rId70" Type="http://schemas.openxmlformats.org/officeDocument/2006/relationships/image" Target="../media/image197.png"/><Relationship Id="rId1" Type="http://schemas.openxmlformats.org/officeDocument/2006/relationships/slideLayout" Target="../slideLayouts/slideLayout2.xml"/><Relationship Id="rId6" Type="http://schemas.openxmlformats.org/officeDocument/2006/relationships/customXml" Target="../ink/ink280.xml"/><Relationship Id="rId15" Type="http://schemas.openxmlformats.org/officeDocument/2006/relationships/image" Target="../media/image173.png"/><Relationship Id="rId23" Type="http://schemas.openxmlformats.org/officeDocument/2006/relationships/image" Target="../media/image176.png"/><Relationship Id="rId28" Type="http://schemas.openxmlformats.org/officeDocument/2006/relationships/customXml" Target="../ink/ink291.xml"/><Relationship Id="rId36" Type="http://schemas.openxmlformats.org/officeDocument/2006/relationships/customXml" Target="../ink/ink295.xml"/><Relationship Id="rId49" Type="http://schemas.openxmlformats.org/officeDocument/2006/relationships/customXml" Target="../ink/ink302.xml"/><Relationship Id="rId57" Type="http://schemas.openxmlformats.org/officeDocument/2006/relationships/customXml" Target="../ink/ink307.xml"/><Relationship Id="rId10" Type="http://schemas.openxmlformats.org/officeDocument/2006/relationships/customXml" Target="../ink/ink282.xml"/><Relationship Id="rId31" Type="http://schemas.openxmlformats.org/officeDocument/2006/relationships/image" Target="../media/image180.png"/><Relationship Id="rId44" Type="http://schemas.openxmlformats.org/officeDocument/2006/relationships/customXml" Target="../ink/ink299.xml"/><Relationship Id="rId52" Type="http://schemas.openxmlformats.org/officeDocument/2006/relationships/customXml" Target="../ink/ink304.xml"/><Relationship Id="rId60" Type="http://schemas.openxmlformats.org/officeDocument/2006/relationships/image" Target="../media/image192.png"/><Relationship Id="rId65" Type="http://schemas.openxmlformats.org/officeDocument/2006/relationships/customXml" Target="../ink/ink311.xml"/><Relationship Id="rId4" Type="http://schemas.openxmlformats.org/officeDocument/2006/relationships/customXml" Target="../ink/ink279.xml"/><Relationship Id="rId9" Type="http://schemas.openxmlformats.org/officeDocument/2006/relationships/image" Target="../media/image170.png"/><Relationship Id="rId13" Type="http://schemas.openxmlformats.org/officeDocument/2006/relationships/image" Target="../media/image172.png"/><Relationship Id="rId18" Type="http://schemas.openxmlformats.org/officeDocument/2006/relationships/customXml" Target="../ink/ink286.xml"/><Relationship Id="rId39" Type="http://schemas.openxmlformats.org/officeDocument/2006/relationships/image" Target="../media/image184.png"/><Relationship Id="rId34" Type="http://schemas.openxmlformats.org/officeDocument/2006/relationships/customXml" Target="../ink/ink294.xml"/><Relationship Id="rId50" Type="http://schemas.openxmlformats.org/officeDocument/2006/relationships/customXml" Target="../ink/ink303.xml"/><Relationship Id="rId55" Type="http://schemas.openxmlformats.org/officeDocument/2006/relationships/customXml" Target="../ink/ink306.xml"/></Relationships>
</file>

<file path=ppt/slides/_rels/slide28.xml.rels><?xml version="1.0" encoding="UTF-8" standalone="yes"?>
<Relationships xmlns="http://schemas.openxmlformats.org/package/2006/relationships"><Relationship Id="rId13" Type="http://schemas.openxmlformats.org/officeDocument/2006/relationships/image" Target="../media/image610.png"/><Relationship Id="rId18" Type="http://schemas.openxmlformats.org/officeDocument/2006/relationships/customXml" Target="../ink/ink323.xml"/><Relationship Id="rId26" Type="http://schemas.openxmlformats.org/officeDocument/2006/relationships/customXml" Target="../ink/ink327.xml"/><Relationship Id="rId39" Type="http://schemas.openxmlformats.org/officeDocument/2006/relationships/image" Target="../media/image203.png"/><Relationship Id="rId21" Type="http://schemas.openxmlformats.org/officeDocument/2006/relationships/image" Target="../media/image1940.png"/><Relationship Id="rId34" Type="http://schemas.openxmlformats.org/officeDocument/2006/relationships/customXml" Target="../ink/ink331.xml"/><Relationship Id="rId42" Type="http://schemas.openxmlformats.org/officeDocument/2006/relationships/customXml" Target="../ink/ink335.xml"/><Relationship Id="rId47" Type="http://schemas.openxmlformats.org/officeDocument/2006/relationships/image" Target="../media/image207.png"/><Relationship Id="rId50" Type="http://schemas.openxmlformats.org/officeDocument/2006/relationships/customXml" Target="../ink/ink339.xml"/><Relationship Id="rId7" Type="http://schemas.openxmlformats.org/officeDocument/2006/relationships/image" Target="../media/image1911.png"/><Relationship Id="rId2" Type="http://schemas.openxmlformats.org/officeDocument/2006/relationships/customXml" Target="../ink/ink315.xml"/><Relationship Id="rId16" Type="http://schemas.openxmlformats.org/officeDocument/2006/relationships/customXml" Target="../ink/ink322.xml"/><Relationship Id="rId29" Type="http://schemas.openxmlformats.org/officeDocument/2006/relationships/image" Target="../media/image1980.png"/><Relationship Id="rId11" Type="http://schemas.openxmlformats.org/officeDocument/2006/relationships/image" Target="../media/image3510.png"/><Relationship Id="rId24" Type="http://schemas.openxmlformats.org/officeDocument/2006/relationships/customXml" Target="../ink/ink326.xml"/><Relationship Id="rId32" Type="http://schemas.openxmlformats.org/officeDocument/2006/relationships/customXml" Target="../ink/ink330.xml"/><Relationship Id="rId37" Type="http://schemas.openxmlformats.org/officeDocument/2006/relationships/image" Target="../media/image202.png"/><Relationship Id="rId40" Type="http://schemas.openxmlformats.org/officeDocument/2006/relationships/customXml" Target="../ink/ink334.xml"/><Relationship Id="rId45" Type="http://schemas.openxmlformats.org/officeDocument/2006/relationships/image" Target="../media/image206.png"/><Relationship Id="rId5" Type="http://schemas.openxmlformats.org/officeDocument/2006/relationships/image" Target="../media/image1900.png"/><Relationship Id="rId15" Type="http://schemas.openxmlformats.org/officeDocument/2006/relationships/image" Target="../media/image124.png"/><Relationship Id="rId23" Type="http://schemas.openxmlformats.org/officeDocument/2006/relationships/image" Target="../media/image1950.png"/><Relationship Id="rId28" Type="http://schemas.openxmlformats.org/officeDocument/2006/relationships/customXml" Target="../ink/ink328.xml"/><Relationship Id="rId36" Type="http://schemas.openxmlformats.org/officeDocument/2006/relationships/customXml" Target="../ink/ink332.xml"/><Relationship Id="rId49" Type="http://schemas.openxmlformats.org/officeDocument/2006/relationships/image" Target="../media/image208.png"/><Relationship Id="rId10" Type="http://schemas.openxmlformats.org/officeDocument/2006/relationships/customXml" Target="../ink/ink319.xml"/><Relationship Id="rId19" Type="http://schemas.openxmlformats.org/officeDocument/2006/relationships/image" Target="../media/image1010.png"/><Relationship Id="rId31" Type="http://schemas.openxmlformats.org/officeDocument/2006/relationships/image" Target="../media/image199.png"/><Relationship Id="rId44" Type="http://schemas.openxmlformats.org/officeDocument/2006/relationships/customXml" Target="../ink/ink336.xml"/><Relationship Id="rId4" Type="http://schemas.openxmlformats.org/officeDocument/2006/relationships/customXml" Target="../ink/ink316.xml"/><Relationship Id="rId9" Type="http://schemas.openxmlformats.org/officeDocument/2006/relationships/image" Target="../media/image1920.png"/><Relationship Id="rId14" Type="http://schemas.openxmlformats.org/officeDocument/2006/relationships/customXml" Target="../ink/ink321.xml"/><Relationship Id="rId22" Type="http://schemas.openxmlformats.org/officeDocument/2006/relationships/customXml" Target="../ink/ink325.xml"/><Relationship Id="rId27" Type="http://schemas.openxmlformats.org/officeDocument/2006/relationships/image" Target="../media/image1970.png"/><Relationship Id="rId30" Type="http://schemas.openxmlformats.org/officeDocument/2006/relationships/customXml" Target="../ink/ink329.xml"/><Relationship Id="rId35" Type="http://schemas.openxmlformats.org/officeDocument/2006/relationships/image" Target="../media/image201.png"/><Relationship Id="rId43" Type="http://schemas.openxmlformats.org/officeDocument/2006/relationships/image" Target="../media/image205.png"/><Relationship Id="rId48" Type="http://schemas.openxmlformats.org/officeDocument/2006/relationships/customXml" Target="../ink/ink338.xml"/><Relationship Id="rId8" Type="http://schemas.openxmlformats.org/officeDocument/2006/relationships/customXml" Target="../ink/ink318.xml"/><Relationship Id="rId51" Type="http://schemas.openxmlformats.org/officeDocument/2006/relationships/image" Target="../media/image52.png"/><Relationship Id="rId3" Type="http://schemas.openxmlformats.org/officeDocument/2006/relationships/image" Target="../media/image1890.png"/><Relationship Id="rId12" Type="http://schemas.openxmlformats.org/officeDocument/2006/relationships/customXml" Target="../ink/ink320.xml"/><Relationship Id="rId17" Type="http://schemas.openxmlformats.org/officeDocument/2006/relationships/image" Target="../media/image1930.png"/><Relationship Id="rId25" Type="http://schemas.openxmlformats.org/officeDocument/2006/relationships/image" Target="../media/image1960.png"/><Relationship Id="rId33" Type="http://schemas.openxmlformats.org/officeDocument/2006/relationships/image" Target="../media/image200.png"/><Relationship Id="rId38" Type="http://schemas.openxmlformats.org/officeDocument/2006/relationships/customXml" Target="../ink/ink333.xml"/><Relationship Id="rId46" Type="http://schemas.openxmlformats.org/officeDocument/2006/relationships/customXml" Target="../ink/ink337.xml"/><Relationship Id="rId20" Type="http://schemas.openxmlformats.org/officeDocument/2006/relationships/customXml" Target="../ink/ink324.xml"/><Relationship Id="rId41" Type="http://schemas.openxmlformats.org/officeDocument/2006/relationships/image" Target="../media/image204.png"/><Relationship Id="rId1" Type="http://schemas.openxmlformats.org/officeDocument/2006/relationships/slideLayout" Target="../slideLayouts/slideLayout2.xml"/><Relationship Id="rId6" Type="http://schemas.openxmlformats.org/officeDocument/2006/relationships/customXml" Target="../ink/ink317.xml"/></Relationships>
</file>

<file path=ppt/slides/_rels/slide29.xml.rels><?xml version="1.0" encoding="UTF-8" standalone="yes"?>
<Relationships xmlns="http://schemas.openxmlformats.org/package/2006/relationships"><Relationship Id="rId8" Type="http://schemas.openxmlformats.org/officeDocument/2006/relationships/customXml" Target="../ink/ink343.xml"/><Relationship Id="rId13" Type="http://schemas.openxmlformats.org/officeDocument/2006/relationships/image" Target="../media/image2060.png"/><Relationship Id="rId18" Type="http://schemas.openxmlformats.org/officeDocument/2006/relationships/customXml" Target="../ink/ink348.xml"/><Relationship Id="rId26" Type="http://schemas.openxmlformats.org/officeDocument/2006/relationships/customXml" Target="../ink/ink352.xml"/><Relationship Id="rId3" Type="http://schemas.openxmlformats.org/officeDocument/2006/relationships/image" Target="../media/image2011.png"/><Relationship Id="rId21" Type="http://schemas.openxmlformats.org/officeDocument/2006/relationships/image" Target="../media/image209.png"/><Relationship Id="rId7" Type="http://schemas.openxmlformats.org/officeDocument/2006/relationships/image" Target="../media/image2030.png"/><Relationship Id="rId12" Type="http://schemas.openxmlformats.org/officeDocument/2006/relationships/customXml" Target="../ink/ink345.xml"/><Relationship Id="rId17" Type="http://schemas.openxmlformats.org/officeDocument/2006/relationships/image" Target="../media/image2080.png"/><Relationship Id="rId25" Type="http://schemas.openxmlformats.org/officeDocument/2006/relationships/image" Target="../media/image211.png"/><Relationship Id="rId2" Type="http://schemas.openxmlformats.org/officeDocument/2006/relationships/customXml" Target="../ink/ink340.xml"/><Relationship Id="rId16" Type="http://schemas.openxmlformats.org/officeDocument/2006/relationships/customXml" Target="../ink/ink347.xml"/><Relationship Id="rId20" Type="http://schemas.openxmlformats.org/officeDocument/2006/relationships/customXml" Target="../ink/ink349.xml"/><Relationship Id="rId29" Type="http://schemas.openxmlformats.org/officeDocument/2006/relationships/image" Target="../media/image213.png"/><Relationship Id="rId1" Type="http://schemas.openxmlformats.org/officeDocument/2006/relationships/slideLayout" Target="../slideLayouts/slideLayout2.xml"/><Relationship Id="rId6" Type="http://schemas.openxmlformats.org/officeDocument/2006/relationships/customXml" Target="../ink/ink342.xml"/><Relationship Id="rId11" Type="http://schemas.openxmlformats.org/officeDocument/2006/relationships/image" Target="../media/image2050.png"/><Relationship Id="rId24" Type="http://schemas.openxmlformats.org/officeDocument/2006/relationships/customXml" Target="../ink/ink351.xml"/><Relationship Id="rId5" Type="http://schemas.openxmlformats.org/officeDocument/2006/relationships/image" Target="../media/image2020.png"/><Relationship Id="rId15" Type="http://schemas.openxmlformats.org/officeDocument/2006/relationships/image" Target="../media/image2070.png"/><Relationship Id="rId23" Type="http://schemas.openxmlformats.org/officeDocument/2006/relationships/image" Target="../media/image210.png"/><Relationship Id="rId28" Type="http://schemas.openxmlformats.org/officeDocument/2006/relationships/customXml" Target="../ink/ink353.xml"/><Relationship Id="rId10" Type="http://schemas.openxmlformats.org/officeDocument/2006/relationships/customXml" Target="../ink/ink344.xml"/><Relationship Id="rId19" Type="http://schemas.openxmlformats.org/officeDocument/2006/relationships/image" Target="../media/image640.png"/><Relationship Id="rId4" Type="http://schemas.openxmlformats.org/officeDocument/2006/relationships/customXml" Target="../ink/ink341.xml"/><Relationship Id="rId9" Type="http://schemas.openxmlformats.org/officeDocument/2006/relationships/image" Target="../media/image2040.png"/><Relationship Id="rId14" Type="http://schemas.openxmlformats.org/officeDocument/2006/relationships/customXml" Target="../ink/ink346.xml"/><Relationship Id="rId22" Type="http://schemas.openxmlformats.org/officeDocument/2006/relationships/customXml" Target="../ink/ink350.xml"/><Relationship Id="rId27" Type="http://schemas.openxmlformats.org/officeDocument/2006/relationships/image" Target="../media/image2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214.png"/><Relationship Id="rId18" Type="http://schemas.openxmlformats.org/officeDocument/2006/relationships/customXml" Target="../ink/ink358.xml"/><Relationship Id="rId26" Type="http://schemas.openxmlformats.org/officeDocument/2006/relationships/customXml" Target="../ink/ink362.xml"/><Relationship Id="rId21" Type="http://schemas.openxmlformats.org/officeDocument/2006/relationships/image" Target="../media/image218.png"/><Relationship Id="rId12" Type="http://schemas.openxmlformats.org/officeDocument/2006/relationships/customXml" Target="../ink/ink355.xml"/><Relationship Id="rId17" Type="http://schemas.openxmlformats.org/officeDocument/2006/relationships/image" Target="../media/image216.png"/><Relationship Id="rId25" Type="http://schemas.openxmlformats.org/officeDocument/2006/relationships/image" Target="../media/image220.png"/><Relationship Id="rId2" Type="http://schemas.openxmlformats.org/officeDocument/2006/relationships/customXml" Target="../ink/ink354.xml"/><Relationship Id="rId16" Type="http://schemas.openxmlformats.org/officeDocument/2006/relationships/customXml" Target="../ink/ink357.xml"/><Relationship Id="rId20" Type="http://schemas.openxmlformats.org/officeDocument/2006/relationships/customXml" Target="../ink/ink359.xml"/><Relationship Id="rId29" Type="http://schemas.openxmlformats.org/officeDocument/2006/relationships/image" Target="../media/image222.png"/><Relationship Id="rId1" Type="http://schemas.openxmlformats.org/officeDocument/2006/relationships/slideLayout" Target="../slideLayouts/slideLayout2.xml"/><Relationship Id="rId11" Type="http://schemas.openxmlformats.org/officeDocument/2006/relationships/image" Target="../media/image3510.png"/><Relationship Id="rId24" Type="http://schemas.openxmlformats.org/officeDocument/2006/relationships/customXml" Target="../ink/ink361.xml"/><Relationship Id="rId15" Type="http://schemas.openxmlformats.org/officeDocument/2006/relationships/image" Target="../media/image215.png"/><Relationship Id="rId23" Type="http://schemas.openxmlformats.org/officeDocument/2006/relationships/image" Target="../media/image219.png"/><Relationship Id="rId28" Type="http://schemas.openxmlformats.org/officeDocument/2006/relationships/customXml" Target="../ink/ink363.xml"/><Relationship Id="rId19" Type="http://schemas.openxmlformats.org/officeDocument/2006/relationships/image" Target="../media/image217.png"/><Relationship Id="rId14" Type="http://schemas.openxmlformats.org/officeDocument/2006/relationships/customXml" Target="../ink/ink356.xml"/><Relationship Id="rId22" Type="http://schemas.openxmlformats.org/officeDocument/2006/relationships/customXml" Target="../ink/ink360.xml"/><Relationship Id="rId27" Type="http://schemas.openxmlformats.org/officeDocument/2006/relationships/image" Target="../media/image221.png"/></Relationships>
</file>

<file path=ppt/slides/_rels/slide31.xml.rels><?xml version="1.0" encoding="UTF-8" standalone="yes"?>
<Relationships xmlns="http://schemas.openxmlformats.org/package/2006/relationships"><Relationship Id="rId26" Type="http://schemas.openxmlformats.org/officeDocument/2006/relationships/customXml" Target="../ink/ink365.xml"/><Relationship Id="rId39" Type="http://schemas.openxmlformats.org/officeDocument/2006/relationships/image" Target="../media/image230.png"/><Relationship Id="rId34" Type="http://schemas.openxmlformats.org/officeDocument/2006/relationships/customXml" Target="../ink/ink369.xml"/><Relationship Id="rId25" Type="http://schemas.openxmlformats.org/officeDocument/2006/relationships/image" Target="../media/image225.png"/><Relationship Id="rId33" Type="http://schemas.openxmlformats.org/officeDocument/2006/relationships/image" Target="../media/image227.png"/><Relationship Id="rId38" Type="http://schemas.openxmlformats.org/officeDocument/2006/relationships/customXml" Target="../ink/ink371.xml"/><Relationship Id="rId2" Type="http://schemas.openxmlformats.org/officeDocument/2006/relationships/customXml" Target="../ink/ink364.xml"/><Relationship Id="rId29" Type="http://schemas.openxmlformats.org/officeDocument/2006/relationships/image" Target="../media/image224.png"/><Relationship Id="rId41" Type="http://schemas.openxmlformats.org/officeDocument/2006/relationships/image" Target="../media/image231.png"/><Relationship Id="rId1" Type="http://schemas.openxmlformats.org/officeDocument/2006/relationships/slideLayout" Target="../slideLayouts/slideLayout2.xml"/><Relationship Id="rId32" Type="http://schemas.openxmlformats.org/officeDocument/2006/relationships/customXml" Target="../ink/ink368.xml"/><Relationship Id="rId37" Type="http://schemas.openxmlformats.org/officeDocument/2006/relationships/image" Target="../media/image229.png"/><Relationship Id="rId40" Type="http://schemas.openxmlformats.org/officeDocument/2006/relationships/customXml" Target="../ink/ink372.xml"/><Relationship Id="rId28" Type="http://schemas.openxmlformats.org/officeDocument/2006/relationships/customXml" Target="../ink/ink366.xml"/><Relationship Id="rId36" Type="http://schemas.openxmlformats.org/officeDocument/2006/relationships/customXml" Target="../ink/ink370.xml"/><Relationship Id="rId31" Type="http://schemas.openxmlformats.org/officeDocument/2006/relationships/image" Target="../media/image226.png"/><Relationship Id="rId27" Type="http://schemas.openxmlformats.org/officeDocument/2006/relationships/image" Target="../media/image223.png"/><Relationship Id="rId30" Type="http://schemas.openxmlformats.org/officeDocument/2006/relationships/customXml" Target="../ink/ink367.xml"/><Relationship Id="rId35" Type="http://schemas.openxmlformats.org/officeDocument/2006/relationships/image" Target="../media/image228.png"/></Relationships>
</file>

<file path=ppt/slides/_rels/slide32.xml.rels><?xml version="1.0" encoding="UTF-8" standalone="yes"?>
<Relationships xmlns="http://schemas.openxmlformats.org/package/2006/relationships"><Relationship Id="rId8" Type="http://schemas.openxmlformats.org/officeDocument/2006/relationships/customXml" Target="../ink/ink376.xml"/><Relationship Id="rId13" Type="http://schemas.openxmlformats.org/officeDocument/2006/relationships/image" Target="../media/image233.png"/><Relationship Id="rId18" Type="http://schemas.openxmlformats.org/officeDocument/2006/relationships/customXml" Target="../ink/ink381.xml"/><Relationship Id="rId3" Type="http://schemas.openxmlformats.org/officeDocument/2006/relationships/image" Target="../media/image2280.png"/><Relationship Id="rId21" Type="http://schemas.openxmlformats.org/officeDocument/2006/relationships/image" Target="../media/image237.png"/><Relationship Id="rId7" Type="http://schemas.openxmlformats.org/officeDocument/2006/relationships/image" Target="../media/image2300.png"/><Relationship Id="rId12" Type="http://schemas.openxmlformats.org/officeDocument/2006/relationships/customXml" Target="../ink/ink378.xml"/><Relationship Id="rId17" Type="http://schemas.openxmlformats.org/officeDocument/2006/relationships/image" Target="../media/image235.png"/><Relationship Id="rId2" Type="http://schemas.openxmlformats.org/officeDocument/2006/relationships/customXml" Target="../ink/ink373.xml"/><Relationship Id="rId16" Type="http://schemas.openxmlformats.org/officeDocument/2006/relationships/customXml" Target="../ink/ink380.xml"/><Relationship Id="rId20" Type="http://schemas.openxmlformats.org/officeDocument/2006/relationships/customXml" Target="../ink/ink382.xml"/><Relationship Id="rId1" Type="http://schemas.openxmlformats.org/officeDocument/2006/relationships/slideLayout" Target="../slideLayouts/slideLayout2.xml"/><Relationship Id="rId6" Type="http://schemas.openxmlformats.org/officeDocument/2006/relationships/customXml" Target="../ink/ink375.xml"/><Relationship Id="rId11" Type="http://schemas.openxmlformats.org/officeDocument/2006/relationships/image" Target="../media/image232.png"/><Relationship Id="rId5" Type="http://schemas.openxmlformats.org/officeDocument/2006/relationships/image" Target="../media/image2290.png"/><Relationship Id="rId15" Type="http://schemas.openxmlformats.org/officeDocument/2006/relationships/image" Target="../media/image234.png"/><Relationship Id="rId10" Type="http://schemas.openxmlformats.org/officeDocument/2006/relationships/customXml" Target="../ink/ink377.xml"/><Relationship Id="rId19" Type="http://schemas.openxmlformats.org/officeDocument/2006/relationships/image" Target="../media/image236.png"/><Relationship Id="rId4" Type="http://schemas.openxmlformats.org/officeDocument/2006/relationships/customXml" Target="../ink/ink374.xml"/><Relationship Id="rId9" Type="http://schemas.openxmlformats.org/officeDocument/2006/relationships/image" Target="../media/image2311.png"/><Relationship Id="rId14" Type="http://schemas.openxmlformats.org/officeDocument/2006/relationships/customXml" Target="../ink/ink379.xml"/></Relationships>
</file>

<file path=ppt/slides/_rels/slide33.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customXml" Target="../ink/ink388.xml"/><Relationship Id="rId18" Type="http://schemas.openxmlformats.org/officeDocument/2006/relationships/image" Target="../media/image1340.png"/><Relationship Id="rId3" Type="http://schemas.openxmlformats.org/officeDocument/2006/relationships/customXml" Target="../ink/ink383.xml"/><Relationship Id="rId21" Type="http://schemas.openxmlformats.org/officeDocument/2006/relationships/customXml" Target="../ink/ink392.xml"/><Relationship Id="rId7" Type="http://schemas.openxmlformats.org/officeDocument/2006/relationships/customXml" Target="../ink/ink385.xml"/><Relationship Id="rId12" Type="http://schemas.openxmlformats.org/officeDocument/2006/relationships/image" Target="../media/image242.png"/><Relationship Id="rId17" Type="http://schemas.openxmlformats.org/officeDocument/2006/relationships/customXml" Target="../ink/ink390.xml"/><Relationship Id="rId2" Type="http://schemas.openxmlformats.org/officeDocument/2006/relationships/image" Target="../media/image238.png"/><Relationship Id="rId16" Type="http://schemas.openxmlformats.org/officeDocument/2006/relationships/image" Target="../media/image244.png"/><Relationship Id="rId20" Type="http://schemas.openxmlformats.org/officeDocument/2006/relationships/image" Target="../media/image245.png"/><Relationship Id="rId1" Type="http://schemas.openxmlformats.org/officeDocument/2006/relationships/slideLayout" Target="../slideLayouts/slideLayout2.xml"/><Relationship Id="rId6" Type="http://schemas.openxmlformats.org/officeDocument/2006/relationships/image" Target="../media/image239.png"/><Relationship Id="rId11" Type="http://schemas.openxmlformats.org/officeDocument/2006/relationships/customXml" Target="../ink/ink387.xml"/><Relationship Id="rId5" Type="http://schemas.openxmlformats.org/officeDocument/2006/relationships/customXml" Target="../ink/ink384.xml"/><Relationship Id="rId15" Type="http://schemas.openxmlformats.org/officeDocument/2006/relationships/customXml" Target="../ink/ink389.xml"/><Relationship Id="rId10" Type="http://schemas.openxmlformats.org/officeDocument/2006/relationships/image" Target="../media/image241.png"/><Relationship Id="rId19" Type="http://schemas.openxmlformats.org/officeDocument/2006/relationships/customXml" Target="../ink/ink391.xml"/><Relationship Id="rId4" Type="http://schemas.openxmlformats.org/officeDocument/2006/relationships/image" Target="../media/image2380.png"/><Relationship Id="rId9" Type="http://schemas.openxmlformats.org/officeDocument/2006/relationships/customXml" Target="../ink/ink386.xml"/><Relationship Id="rId14" Type="http://schemas.openxmlformats.org/officeDocument/2006/relationships/image" Target="../media/image243.png"/><Relationship Id="rId22" Type="http://schemas.openxmlformats.org/officeDocument/2006/relationships/image" Target="../media/image246.png"/></Relationships>
</file>

<file path=ppt/slides/_rels/slide34.xml.rels><?xml version="1.0" encoding="UTF-8" standalone="yes"?>
<Relationships xmlns="http://schemas.openxmlformats.org/package/2006/relationships"><Relationship Id="rId13" Type="http://schemas.openxmlformats.org/officeDocument/2006/relationships/image" Target="../media/image252.png"/><Relationship Id="rId18" Type="http://schemas.openxmlformats.org/officeDocument/2006/relationships/customXml" Target="../ink/ink396.xml"/><Relationship Id="rId21" Type="http://schemas.openxmlformats.org/officeDocument/2006/relationships/image" Target="../media/image52.png"/><Relationship Id="rId17" Type="http://schemas.openxmlformats.org/officeDocument/2006/relationships/image" Target="../media/image248.png"/><Relationship Id="rId2" Type="http://schemas.openxmlformats.org/officeDocument/2006/relationships/customXml" Target="../ink/ink393.xml"/><Relationship Id="rId16" Type="http://schemas.openxmlformats.org/officeDocument/2006/relationships/customXml" Target="../ink/ink395.xml"/><Relationship Id="rId20" Type="http://schemas.openxmlformats.org/officeDocument/2006/relationships/customXml" Target="../ink/ink397.xml"/><Relationship Id="rId1" Type="http://schemas.openxmlformats.org/officeDocument/2006/relationships/slideLayout" Target="../slideLayouts/slideLayout2.xml"/><Relationship Id="rId15" Type="http://schemas.openxmlformats.org/officeDocument/2006/relationships/image" Target="../media/image247.png"/><Relationship Id="rId19" Type="http://schemas.openxmlformats.org/officeDocument/2006/relationships/image" Target="../media/image249.png"/><Relationship Id="rId14" Type="http://schemas.openxmlformats.org/officeDocument/2006/relationships/customXml" Target="../ink/ink394.xml"/></Relationships>
</file>

<file path=ppt/slides/_rels/slide35.xml.rels><?xml version="1.0" encoding="UTF-8" standalone="yes"?>
<Relationships xmlns="http://schemas.openxmlformats.org/package/2006/relationships"><Relationship Id="rId39" Type="http://schemas.openxmlformats.org/officeDocument/2006/relationships/image" Target="../media/image1340.png"/><Relationship Id="rId3" Type="http://schemas.openxmlformats.org/officeDocument/2006/relationships/image" Target="../media/image250.png"/><Relationship Id="rId55" Type="http://schemas.openxmlformats.org/officeDocument/2006/relationships/image" Target="../media/image253.png"/><Relationship Id="rId63" Type="http://schemas.openxmlformats.org/officeDocument/2006/relationships/image" Target="../media/image257.png"/><Relationship Id="rId68" Type="http://schemas.openxmlformats.org/officeDocument/2006/relationships/customXml" Target="../ink/ink412.xml"/><Relationship Id="rId38" Type="http://schemas.openxmlformats.org/officeDocument/2006/relationships/customXml" Target="../ink/ink402.xml"/><Relationship Id="rId59" Type="http://schemas.openxmlformats.org/officeDocument/2006/relationships/image" Target="../media/image255.png"/><Relationship Id="rId67" Type="http://schemas.openxmlformats.org/officeDocument/2006/relationships/image" Target="../media/image259.png"/><Relationship Id="rId71" Type="http://schemas.openxmlformats.org/officeDocument/2006/relationships/image" Target="../media/image261.png"/><Relationship Id="rId2" Type="http://schemas.openxmlformats.org/officeDocument/2006/relationships/customXml" Target="../ink/ink398.xml"/><Relationship Id="rId29" Type="http://schemas.openxmlformats.org/officeDocument/2006/relationships/image" Target="../media/image1410.png"/><Relationship Id="rId54" Type="http://schemas.openxmlformats.org/officeDocument/2006/relationships/customXml" Target="../ink/ink405.xml"/><Relationship Id="rId62" Type="http://schemas.openxmlformats.org/officeDocument/2006/relationships/customXml" Target="../ink/ink409.xml"/><Relationship Id="rId70" Type="http://schemas.openxmlformats.org/officeDocument/2006/relationships/customXml" Target="../ink/ink413.xml"/><Relationship Id="rId1" Type="http://schemas.openxmlformats.org/officeDocument/2006/relationships/slideLayout" Target="../slideLayouts/slideLayout2.xml"/><Relationship Id="rId32" Type="http://schemas.openxmlformats.org/officeDocument/2006/relationships/customXml" Target="../ink/ink401.xml"/><Relationship Id="rId37" Type="http://schemas.openxmlformats.org/officeDocument/2006/relationships/image" Target="../media/image271.png"/><Relationship Id="rId40" Type="http://schemas.openxmlformats.org/officeDocument/2006/relationships/customXml" Target="../ink/ink403.xml"/><Relationship Id="rId53" Type="http://schemas.openxmlformats.org/officeDocument/2006/relationships/image" Target="../media/image251.png"/><Relationship Id="rId58" Type="http://schemas.openxmlformats.org/officeDocument/2006/relationships/customXml" Target="../ink/ink407.xml"/><Relationship Id="rId66" Type="http://schemas.openxmlformats.org/officeDocument/2006/relationships/customXml" Target="../ink/ink411.xml"/><Relationship Id="rId57" Type="http://schemas.openxmlformats.org/officeDocument/2006/relationships/image" Target="../media/image254.png"/><Relationship Id="rId61" Type="http://schemas.openxmlformats.org/officeDocument/2006/relationships/image" Target="../media/image256.png"/><Relationship Id="rId31" Type="http://schemas.openxmlformats.org/officeDocument/2006/relationships/image" Target="../media/image268.png"/><Relationship Id="rId52" Type="http://schemas.openxmlformats.org/officeDocument/2006/relationships/customXml" Target="../ink/ink404.xml"/><Relationship Id="rId60" Type="http://schemas.openxmlformats.org/officeDocument/2006/relationships/customXml" Target="../ink/ink408.xml"/><Relationship Id="rId65" Type="http://schemas.openxmlformats.org/officeDocument/2006/relationships/image" Target="../media/image258.png"/><Relationship Id="rId73" Type="http://schemas.openxmlformats.org/officeDocument/2006/relationships/image" Target="../media/image262.png"/><Relationship Id="rId4" Type="http://schemas.openxmlformats.org/officeDocument/2006/relationships/customXml" Target="../ink/ink399.xml"/><Relationship Id="rId30" Type="http://schemas.openxmlformats.org/officeDocument/2006/relationships/customXml" Target="../ink/ink400.xml"/><Relationship Id="rId56" Type="http://schemas.openxmlformats.org/officeDocument/2006/relationships/customXml" Target="../ink/ink406.xml"/><Relationship Id="rId64" Type="http://schemas.openxmlformats.org/officeDocument/2006/relationships/customXml" Target="../ink/ink410.xml"/><Relationship Id="rId69" Type="http://schemas.openxmlformats.org/officeDocument/2006/relationships/image" Target="../media/image260.png"/><Relationship Id="rId51" Type="http://schemas.openxmlformats.org/officeDocument/2006/relationships/image" Target="../media/image277.png"/><Relationship Id="rId72" Type="http://schemas.openxmlformats.org/officeDocument/2006/relationships/customXml" Target="../ink/ink414.xml"/></Relationships>
</file>

<file path=ppt/slides/_rels/slide36.xml.rels><?xml version="1.0" encoding="UTF-8" standalone="yes"?>
<Relationships xmlns="http://schemas.openxmlformats.org/package/2006/relationships"><Relationship Id="rId26" Type="http://schemas.openxmlformats.org/officeDocument/2006/relationships/image" Target="../media/image264.png"/><Relationship Id="rId39" Type="http://schemas.openxmlformats.org/officeDocument/2006/relationships/customXml" Target="../ink/ink426.xml"/><Relationship Id="rId3" Type="http://schemas.openxmlformats.org/officeDocument/2006/relationships/image" Target="../media/image1340.png"/><Relationship Id="rId21" Type="http://schemas.openxmlformats.org/officeDocument/2006/relationships/image" Target="../media/image1410.png"/><Relationship Id="rId34" Type="http://schemas.openxmlformats.org/officeDocument/2006/relationships/image" Target="../media/image269.png"/><Relationship Id="rId42" Type="http://schemas.openxmlformats.org/officeDocument/2006/relationships/image" Target="../media/image274.png"/><Relationship Id="rId25" Type="http://schemas.openxmlformats.org/officeDocument/2006/relationships/customXml" Target="../ink/ink419.xml"/><Relationship Id="rId33" Type="http://schemas.openxmlformats.org/officeDocument/2006/relationships/customXml" Target="../ink/ink423.xml"/><Relationship Id="rId38" Type="http://schemas.openxmlformats.org/officeDocument/2006/relationships/image" Target="../media/image272.png"/><Relationship Id="rId2" Type="http://schemas.openxmlformats.org/officeDocument/2006/relationships/customXml" Target="../ink/ink415.xml"/><Relationship Id="rId29" Type="http://schemas.openxmlformats.org/officeDocument/2006/relationships/customXml" Target="../ink/ink421.xml"/><Relationship Id="rId41" Type="http://schemas.openxmlformats.org/officeDocument/2006/relationships/customXml" Target="../ink/ink427.xml"/><Relationship Id="rId1" Type="http://schemas.openxmlformats.org/officeDocument/2006/relationships/slideLayout" Target="../slideLayouts/slideLayout2.xml"/><Relationship Id="rId24" Type="http://schemas.openxmlformats.org/officeDocument/2006/relationships/image" Target="../media/image263.png"/><Relationship Id="rId32" Type="http://schemas.openxmlformats.org/officeDocument/2006/relationships/image" Target="../media/image267.png"/><Relationship Id="rId37" Type="http://schemas.openxmlformats.org/officeDocument/2006/relationships/customXml" Target="../ink/ink425.xml"/><Relationship Id="rId40" Type="http://schemas.openxmlformats.org/officeDocument/2006/relationships/image" Target="../media/image273.png"/><Relationship Id="rId23" Type="http://schemas.openxmlformats.org/officeDocument/2006/relationships/customXml" Target="../ink/ink418.xml"/><Relationship Id="rId28" Type="http://schemas.openxmlformats.org/officeDocument/2006/relationships/image" Target="../media/image265.png"/><Relationship Id="rId36" Type="http://schemas.openxmlformats.org/officeDocument/2006/relationships/image" Target="../media/image270.png"/><Relationship Id="rId31" Type="http://schemas.openxmlformats.org/officeDocument/2006/relationships/customXml" Target="../ink/ink422.xml"/><Relationship Id="rId44" Type="http://schemas.openxmlformats.org/officeDocument/2006/relationships/image" Target="../media/image275.png"/><Relationship Id="rId4" Type="http://schemas.openxmlformats.org/officeDocument/2006/relationships/customXml" Target="../ink/ink416.xml"/><Relationship Id="rId22" Type="http://schemas.openxmlformats.org/officeDocument/2006/relationships/customXml" Target="../ink/ink417.xml"/><Relationship Id="rId27" Type="http://schemas.openxmlformats.org/officeDocument/2006/relationships/customXml" Target="../ink/ink420.xml"/><Relationship Id="rId30" Type="http://schemas.openxmlformats.org/officeDocument/2006/relationships/image" Target="../media/image266.png"/><Relationship Id="rId35" Type="http://schemas.openxmlformats.org/officeDocument/2006/relationships/customXml" Target="../ink/ink424.xml"/><Relationship Id="rId43" Type="http://schemas.openxmlformats.org/officeDocument/2006/relationships/customXml" Target="../ink/ink428.xml"/></Relationships>
</file>

<file path=ppt/slides/_rels/slide37.xml.rels><?xml version="1.0" encoding="UTF-8" standalone="yes"?>
<Relationships xmlns="http://schemas.openxmlformats.org/package/2006/relationships"><Relationship Id="rId8" Type="http://schemas.openxmlformats.org/officeDocument/2006/relationships/customXml" Target="../ink/ink432.xml"/><Relationship Id="rId13" Type="http://schemas.openxmlformats.org/officeDocument/2006/relationships/image" Target="../media/image294.png"/><Relationship Id="rId3" Type="http://schemas.openxmlformats.org/officeDocument/2006/relationships/image" Target="../media/image289.png"/><Relationship Id="rId7" Type="http://schemas.openxmlformats.org/officeDocument/2006/relationships/image" Target="../media/image291.png"/><Relationship Id="rId12" Type="http://schemas.openxmlformats.org/officeDocument/2006/relationships/customXml" Target="../ink/ink434.xml"/><Relationship Id="rId17" Type="http://schemas.openxmlformats.org/officeDocument/2006/relationships/image" Target="../media/image278.png"/><Relationship Id="rId2" Type="http://schemas.openxmlformats.org/officeDocument/2006/relationships/customXml" Target="../ink/ink429.xml"/><Relationship Id="rId16" Type="http://schemas.openxmlformats.org/officeDocument/2006/relationships/customXml" Target="../ink/ink436.xml"/><Relationship Id="rId1" Type="http://schemas.openxmlformats.org/officeDocument/2006/relationships/slideLayout" Target="../slideLayouts/slideLayout2.xml"/><Relationship Id="rId6" Type="http://schemas.openxmlformats.org/officeDocument/2006/relationships/customXml" Target="../ink/ink431.xml"/><Relationship Id="rId11" Type="http://schemas.openxmlformats.org/officeDocument/2006/relationships/image" Target="../media/image293.png"/><Relationship Id="rId5" Type="http://schemas.openxmlformats.org/officeDocument/2006/relationships/image" Target="../media/image290.png"/><Relationship Id="rId15" Type="http://schemas.openxmlformats.org/officeDocument/2006/relationships/image" Target="../media/image276.png"/><Relationship Id="rId10" Type="http://schemas.openxmlformats.org/officeDocument/2006/relationships/customXml" Target="../ink/ink433.xml"/><Relationship Id="rId4" Type="http://schemas.openxmlformats.org/officeDocument/2006/relationships/customXml" Target="../ink/ink430.xml"/><Relationship Id="rId9" Type="http://schemas.openxmlformats.org/officeDocument/2006/relationships/image" Target="../media/image292.png"/><Relationship Id="rId14" Type="http://schemas.openxmlformats.org/officeDocument/2006/relationships/customXml" Target="../ink/ink435.xml"/></Relationships>
</file>

<file path=ppt/slides/_rels/slide38.xml.rels><?xml version="1.0" encoding="UTF-8" standalone="yes"?>
<Relationships xmlns="http://schemas.openxmlformats.org/package/2006/relationships"><Relationship Id="rId8" Type="http://schemas.openxmlformats.org/officeDocument/2006/relationships/customXml" Target="../ink/ink440.xml"/><Relationship Id="rId13" Type="http://schemas.openxmlformats.org/officeDocument/2006/relationships/image" Target="../media/image300.png"/><Relationship Id="rId18" Type="http://schemas.openxmlformats.org/officeDocument/2006/relationships/customXml" Target="../ink/ink445.xml"/><Relationship Id="rId26" Type="http://schemas.openxmlformats.org/officeDocument/2006/relationships/customXml" Target="../ink/ink449.xml"/><Relationship Id="rId3" Type="http://schemas.openxmlformats.org/officeDocument/2006/relationships/image" Target="../media/image295.png"/><Relationship Id="rId21" Type="http://schemas.openxmlformats.org/officeDocument/2006/relationships/image" Target="../media/image303.png"/><Relationship Id="rId7" Type="http://schemas.openxmlformats.org/officeDocument/2006/relationships/image" Target="../media/image297.png"/><Relationship Id="rId12" Type="http://schemas.openxmlformats.org/officeDocument/2006/relationships/customXml" Target="../ink/ink442.xml"/><Relationship Id="rId17" Type="http://schemas.openxmlformats.org/officeDocument/2006/relationships/image" Target="../media/image302.png"/><Relationship Id="rId25" Type="http://schemas.openxmlformats.org/officeDocument/2006/relationships/image" Target="../media/image280.png"/><Relationship Id="rId2" Type="http://schemas.openxmlformats.org/officeDocument/2006/relationships/customXml" Target="../ink/ink437.xml"/><Relationship Id="rId16" Type="http://schemas.openxmlformats.org/officeDocument/2006/relationships/customXml" Target="../ink/ink444.xml"/><Relationship Id="rId20" Type="http://schemas.openxmlformats.org/officeDocument/2006/relationships/customXml" Target="../ink/ink446.xml"/><Relationship Id="rId1" Type="http://schemas.openxmlformats.org/officeDocument/2006/relationships/slideLayout" Target="../slideLayouts/slideLayout2.xml"/><Relationship Id="rId6" Type="http://schemas.openxmlformats.org/officeDocument/2006/relationships/customXml" Target="../ink/ink439.xml"/><Relationship Id="rId11" Type="http://schemas.openxmlformats.org/officeDocument/2006/relationships/image" Target="../media/image299.png"/><Relationship Id="rId24" Type="http://schemas.openxmlformats.org/officeDocument/2006/relationships/customXml" Target="../ink/ink448.xml"/><Relationship Id="rId5" Type="http://schemas.openxmlformats.org/officeDocument/2006/relationships/image" Target="../media/image296.png"/><Relationship Id="rId15" Type="http://schemas.openxmlformats.org/officeDocument/2006/relationships/image" Target="../media/image301.png"/><Relationship Id="rId23" Type="http://schemas.openxmlformats.org/officeDocument/2006/relationships/image" Target="../media/image279.png"/><Relationship Id="rId10" Type="http://schemas.openxmlformats.org/officeDocument/2006/relationships/customXml" Target="../ink/ink441.xml"/><Relationship Id="rId19" Type="http://schemas.openxmlformats.org/officeDocument/2006/relationships/image" Target="../media/image1410.png"/><Relationship Id="rId4" Type="http://schemas.openxmlformats.org/officeDocument/2006/relationships/customXml" Target="../ink/ink438.xml"/><Relationship Id="rId9" Type="http://schemas.openxmlformats.org/officeDocument/2006/relationships/image" Target="../media/image298.png"/><Relationship Id="rId14" Type="http://schemas.openxmlformats.org/officeDocument/2006/relationships/customXml" Target="../ink/ink443.xml"/><Relationship Id="rId22" Type="http://schemas.openxmlformats.org/officeDocument/2006/relationships/customXml" Target="../ink/ink447.xml"/><Relationship Id="rId27" Type="http://schemas.openxmlformats.org/officeDocument/2006/relationships/image" Target="../media/image281.png"/></Relationships>
</file>

<file path=ppt/slides/_rels/slide39.xml.rels><?xml version="1.0" encoding="UTF-8" standalone="yes"?>
<Relationships xmlns="http://schemas.openxmlformats.org/package/2006/relationships"><Relationship Id="rId18" Type="http://schemas.openxmlformats.org/officeDocument/2006/relationships/customXml" Target="../ink/ink452.xml"/><Relationship Id="rId26" Type="http://schemas.openxmlformats.org/officeDocument/2006/relationships/customXml" Target="../ink/ink456.xml"/><Relationship Id="rId39" Type="http://schemas.openxmlformats.org/officeDocument/2006/relationships/image" Target="../media/image308.png"/><Relationship Id="rId21" Type="http://schemas.openxmlformats.org/officeDocument/2006/relationships/image" Target="../media/image284.png"/><Relationship Id="rId34" Type="http://schemas.openxmlformats.org/officeDocument/2006/relationships/customXml" Target="../ink/ink460.xml"/><Relationship Id="rId42" Type="http://schemas.openxmlformats.org/officeDocument/2006/relationships/customXml" Target="../ink/ink464.xml"/><Relationship Id="rId47" Type="http://schemas.openxmlformats.org/officeDocument/2006/relationships/image" Target="../media/image313.png"/><Relationship Id="rId17" Type="http://schemas.openxmlformats.org/officeDocument/2006/relationships/image" Target="../media/image311.png"/><Relationship Id="rId25" Type="http://schemas.openxmlformats.org/officeDocument/2006/relationships/image" Target="../media/image286.png"/><Relationship Id="rId33" Type="http://schemas.openxmlformats.org/officeDocument/2006/relationships/image" Target="../media/image305.png"/><Relationship Id="rId38" Type="http://schemas.openxmlformats.org/officeDocument/2006/relationships/customXml" Target="../ink/ink462.xml"/><Relationship Id="rId46" Type="http://schemas.openxmlformats.org/officeDocument/2006/relationships/customXml" Target="../ink/ink466.xml"/><Relationship Id="rId2" Type="http://schemas.openxmlformats.org/officeDocument/2006/relationships/customXml" Target="../ink/ink450.xml"/><Relationship Id="rId20" Type="http://schemas.openxmlformats.org/officeDocument/2006/relationships/customXml" Target="../ink/ink453.xml"/><Relationship Id="rId29" Type="http://schemas.openxmlformats.org/officeDocument/2006/relationships/image" Target="../media/image288.png"/><Relationship Id="rId41" Type="http://schemas.openxmlformats.org/officeDocument/2006/relationships/image" Target="../media/image309.png"/><Relationship Id="rId1" Type="http://schemas.openxmlformats.org/officeDocument/2006/relationships/slideLayout" Target="../slideLayouts/slideLayout2.xml"/><Relationship Id="rId24" Type="http://schemas.openxmlformats.org/officeDocument/2006/relationships/customXml" Target="../ink/ink455.xml"/><Relationship Id="rId32" Type="http://schemas.openxmlformats.org/officeDocument/2006/relationships/customXml" Target="../ink/ink459.xml"/><Relationship Id="rId37" Type="http://schemas.openxmlformats.org/officeDocument/2006/relationships/image" Target="../media/image307.png"/><Relationship Id="rId40" Type="http://schemas.openxmlformats.org/officeDocument/2006/relationships/customXml" Target="../ink/ink463.xml"/><Relationship Id="rId45" Type="http://schemas.openxmlformats.org/officeDocument/2006/relationships/image" Target="../media/image312.png"/><Relationship Id="rId23" Type="http://schemas.openxmlformats.org/officeDocument/2006/relationships/image" Target="../media/image285.png"/><Relationship Id="rId28" Type="http://schemas.openxmlformats.org/officeDocument/2006/relationships/customXml" Target="../ink/ink457.xml"/><Relationship Id="rId36" Type="http://schemas.openxmlformats.org/officeDocument/2006/relationships/customXml" Target="../ink/ink461.xml"/><Relationship Id="rId49" Type="http://schemas.openxmlformats.org/officeDocument/2006/relationships/image" Target="../media/image314.png"/><Relationship Id="rId19" Type="http://schemas.openxmlformats.org/officeDocument/2006/relationships/image" Target="../media/image283.png"/><Relationship Id="rId31" Type="http://schemas.openxmlformats.org/officeDocument/2006/relationships/image" Target="../media/image304.png"/><Relationship Id="rId44" Type="http://schemas.openxmlformats.org/officeDocument/2006/relationships/customXml" Target="../ink/ink465.xml"/><Relationship Id="rId4" Type="http://schemas.openxmlformats.org/officeDocument/2006/relationships/customXml" Target="../ink/ink451.xml"/><Relationship Id="rId22" Type="http://schemas.openxmlformats.org/officeDocument/2006/relationships/customXml" Target="../ink/ink454.xml"/><Relationship Id="rId27" Type="http://schemas.openxmlformats.org/officeDocument/2006/relationships/image" Target="../media/image287.png"/><Relationship Id="rId30" Type="http://schemas.openxmlformats.org/officeDocument/2006/relationships/customXml" Target="../ink/ink458.xml"/><Relationship Id="rId35" Type="http://schemas.openxmlformats.org/officeDocument/2006/relationships/image" Target="../media/image306.png"/><Relationship Id="rId43" Type="http://schemas.openxmlformats.org/officeDocument/2006/relationships/image" Target="../media/image310.png"/><Relationship Id="rId48" Type="http://schemas.openxmlformats.org/officeDocument/2006/relationships/customXml" Target="../ink/ink467.xml"/><Relationship Id="rId3" Type="http://schemas.openxmlformats.org/officeDocument/2006/relationships/image" Target="../media/image28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471.xml"/><Relationship Id="rId3" Type="http://schemas.openxmlformats.org/officeDocument/2006/relationships/image" Target="../media/image367.png"/><Relationship Id="rId7" Type="http://schemas.openxmlformats.org/officeDocument/2006/relationships/image" Target="../media/image369.png"/><Relationship Id="rId2" Type="http://schemas.openxmlformats.org/officeDocument/2006/relationships/customXml" Target="../ink/ink468.xml"/><Relationship Id="rId1" Type="http://schemas.openxmlformats.org/officeDocument/2006/relationships/slideLayout" Target="../slideLayouts/slideLayout2.xml"/><Relationship Id="rId6" Type="http://schemas.openxmlformats.org/officeDocument/2006/relationships/customXml" Target="../ink/ink470.xml"/><Relationship Id="rId11" Type="http://schemas.openxmlformats.org/officeDocument/2006/relationships/image" Target="../media/image371.png"/><Relationship Id="rId5" Type="http://schemas.openxmlformats.org/officeDocument/2006/relationships/image" Target="../media/image368.png"/><Relationship Id="rId10" Type="http://schemas.openxmlformats.org/officeDocument/2006/relationships/customXml" Target="../ink/ink472.xml"/><Relationship Id="rId4" Type="http://schemas.openxmlformats.org/officeDocument/2006/relationships/customXml" Target="../ink/ink469.xml"/><Relationship Id="rId9" Type="http://schemas.openxmlformats.org/officeDocument/2006/relationships/image" Target="../media/image370.png"/></Relationships>
</file>

<file path=ppt/slides/_rels/slide41.xml.rels><?xml version="1.0" encoding="UTF-8" standalone="yes"?>
<Relationships xmlns="http://schemas.openxmlformats.org/package/2006/relationships"><Relationship Id="rId18" Type="http://schemas.openxmlformats.org/officeDocument/2006/relationships/customXml" Target="../ink/ink475.xml"/><Relationship Id="rId26" Type="http://schemas.openxmlformats.org/officeDocument/2006/relationships/image" Target="../media/image317.png"/><Relationship Id="rId39" Type="http://schemas.openxmlformats.org/officeDocument/2006/relationships/customXml" Target="../ink/ink486.xml"/><Relationship Id="rId3" Type="http://schemas.openxmlformats.org/officeDocument/2006/relationships/image" Target="../media/image124.png"/><Relationship Id="rId21" Type="http://schemas.openxmlformats.org/officeDocument/2006/relationships/customXml" Target="../ink/ink477.xml"/><Relationship Id="rId34" Type="http://schemas.openxmlformats.org/officeDocument/2006/relationships/image" Target="../media/image321.png"/><Relationship Id="rId42" Type="http://schemas.openxmlformats.org/officeDocument/2006/relationships/image" Target="../media/image325.png"/><Relationship Id="rId17" Type="http://schemas.openxmlformats.org/officeDocument/2006/relationships/image" Target="../media/image1010.png"/><Relationship Id="rId25" Type="http://schemas.openxmlformats.org/officeDocument/2006/relationships/customXml" Target="../ink/ink479.xml"/><Relationship Id="rId33" Type="http://schemas.openxmlformats.org/officeDocument/2006/relationships/customXml" Target="../ink/ink483.xml"/><Relationship Id="rId38" Type="http://schemas.openxmlformats.org/officeDocument/2006/relationships/image" Target="../media/image323.png"/><Relationship Id="rId2" Type="http://schemas.openxmlformats.org/officeDocument/2006/relationships/customXml" Target="../ink/ink473.xml"/><Relationship Id="rId20" Type="http://schemas.openxmlformats.org/officeDocument/2006/relationships/customXml" Target="../ink/ink476.xml"/><Relationship Id="rId29" Type="http://schemas.openxmlformats.org/officeDocument/2006/relationships/customXml" Target="../ink/ink481.xml"/><Relationship Id="rId41" Type="http://schemas.openxmlformats.org/officeDocument/2006/relationships/customXml" Target="../ink/ink487.xml"/><Relationship Id="rId1" Type="http://schemas.openxmlformats.org/officeDocument/2006/relationships/slideLayout" Target="../slideLayouts/slideLayout2.xml"/><Relationship Id="rId24" Type="http://schemas.openxmlformats.org/officeDocument/2006/relationships/image" Target="../media/image316.png"/><Relationship Id="rId32" Type="http://schemas.openxmlformats.org/officeDocument/2006/relationships/image" Target="../media/image320.png"/><Relationship Id="rId37" Type="http://schemas.openxmlformats.org/officeDocument/2006/relationships/customXml" Target="../ink/ink485.xml"/><Relationship Id="rId40" Type="http://schemas.openxmlformats.org/officeDocument/2006/relationships/image" Target="../media/image324.png"/><Relationship Id="rId23" Type="http://schemas.openxmlformats.org/officeDocument/2006/relationships/customXml" Target="../ink/ink478.xml"/><Relationship Id="rId28" Type="http://schemas.openxmlformats.org/officeDocument/2006/relationships/image" Target="../media/image318.png"/><Relationship Id="rId36" Type="http://schemas.openxmlformats.org/officeDocument/2006/relationships/image" Target="../media/image322.png"/><Relationship Id="rId19" Type="http://schemas.openxmlformats.org/officeDocument/2006/relationships/image" Target="../media/image1340.png"/><Relationship Id="rId31" Type="http://schemas.openxmlformats.org/officeDocument/2006/relationships/customXml" Target="../ink/ink482.xml"/><Relationship Id="rId44" Type="http://schemas.openxmlformats.org/officeDocument/2006/relationships/image" Target="../media/image58.png"/><Relationship Id="rId4" Type="http://schemas.openxmlformats.org/officeDocument/2006/relationships/customXml" Target="../ink/ink474.xml"/><Relationship Id="rId22" Type="http://schemas.openxmlformats.org/officeDocument/2006/relationships/image" Target="../media/image315.png"/><Relationship Id="rId27" Type="http://schemas.openxmlformats.org/officeDocument/2006/relationships/customXml" Target="../ink/ink480.xml"/><Relationship Id="rId30" Type="http://schemas.openxmlformats.org/officeDocument/2006/relationships/image" Target="../media/image319.png"/><Relationship Id="rId35" Type="http://schemas.openxmlformats.org/officeDocument/2006/relationships/customXml" Target="../ink/ink484.xml"/><Relationship Id="rId43" Type="http://schemas.openxmlformats.org/officeDocument/2006/relationships/customXml" Target="../ink/ink488.xml"/></Relationships>
</file>

<file path=ppt/slides/_rels/slide42.xml.rels><?xml version="1.0" encoding="UTF-8" standalone="yes"?>
<Relationships xmlns="http://schemas.openxmlformats.org/package/2006/relationships"><Relationship Id="rId8" Type="http://schemas.openxmlformats.org/officeDocument/2006/relationships/customXml" Target="../ink/ink490.xml"/><Relationship Id="rId13" Type="http://schemas.openxmlformats.org/officeDocument/2006/relationships/image" Target="../media/image328.png"/><Relationship Id="rId18" Type="http://schemas.openxmlformats.org/officeDocument/2006/relationships/customXml" Target="../ink/ink495.xml"/><Relationship Id="rId26" Type="http://schemas.openxmlformats.org/officeDocument/2006/relationships/customXml" Target="../ink/ink499.xml"/><Relationship Id="rId21" Type="http://schemas.openxmlformats.org/officeDocument/2006/relationships/image" Target="../media/image332.png"/><Relationship Id="rId7" Type="http://schemas.openxmlformats.org/officeDocument/2006/relationships/image" Target="../media/image348.png"/><Relationship Id="rId12" Type="http://schemas.openxmlformats.org/officeDocument/2006/relationships/customXml" Target="../ink/ink492.xml"/><Relationship Id="rId17" Type="http://schemas.openxmlformats.org/officeDocument/2006/relationships/image" Target="../media/image330.png"/><Relationship Id="rId25" Type="http://schemas.openxmlformats.org/officeDocument/2006/relationships/image" Target="../media/image334.png"/><Relationship Id="rId2" Type="http://schemas.openxmlformats.org/officeDocument/2006/relationships/customXml" Target="../ink/ink489.xml"/><Relationship Id="rId16" Type="http://schemas.openxmlformats.org/officeDocument/2006/relationships/customXml" Target="../ink/ink494.xml"/><Relationship Id="rId20" Type="http://schemas.openxmlformats.org/officeDocument/2006/relationships/customXml" Target="../ink/ink496.xml"/><Relationship Id="rId1" Type="http://schemas.openxmlformats.org/officeDocument/2006/relationships/slideLayout" Target="../slideLayouts/slideLayout2.xml"/><Relationship Id="rId11" Type="http://schemas.openxmlformats.org/officeDocument/2006/relationships/image" Target="../media/image327.png"/><Relationship Id="rId24" Type="http://schemas.openxmlformats.org/officeDocument/2006/relationships/customXml" Target="../ink/ink498.xml"/><Relationship Id="rId15" Type="http://schemas.openxmlformats.org/officeDocument/2006/relationships/image" Target="../media/image329.png"/><Relationship Id="rId23" Type="http://schemas.openxmlformats.org/officeDocument/2006/relationships/image" Target="../media/image333.png"/><Relationship Id="rId10" Type="http://schemas.openxmlformats.org/officeDocument/2006/relationships/customXml" Target="../ink/ink491.xml"/><Relationship Id="rId19" Type="http://schemas.openxmlformats.org/officeDocument/2006/relationships/image" Target="../media/image331.png"/><Relationship Id="rId9" Type="http://schemas.openxmlformats.org/officeDocument/2006/relationships/image" Target="../media/image326.png"/><Relationship Id="rId14" Type="http://schemas.openxmlformats.org/officeDocument/2006/relationships/customXml" Target="../ink/ink493.xml"/><Relationship Id="rId22" Type="http://schemas.openxmlformats.org/officeDocument/2006/relationships/customXml" Target="../ink/ink497.xml"/><Relationship Id="rId27" Type="http://schemas.openxmlformats.org/officeDocument/2006/relationships/image" Target="../media/image335.png"/></Relationships>
</file>

<file path=ppt/slides/_rels/slide43.xml.rels><?xml version="1.0" encoding="UTF-8" standalone="yes"?>
<Relationships xmlns="http://schemas.openxmlformats.org/package/2006/relationships"><Relationship Id="rId13" Type="http://schemas.openxmlformats.org/officeDocument/2006/relationships/image" Target="../media/image355.png"/><Relationship Id="rId18" Type="http://schemas.openxmlformats.org/officeDocument/2006/relationships/customXml" Target="../ink/ink508.xml"/><Relationship Id="rId26" Type="http://schemas.openxmlformats.org/officeDocument/2006/relationships/customXml" Target="../ink/ink512.xml"/><Relationship Id="rId39" Type="http://schemas.openxmlformats.org/officeDocument/2006/relationships/customXml" Target="../ink/ink519.xml"/><Relationship Id="rId21" Type="http://schemas.openxmlformats.org/officeDocument/2006/relationships/image" Target="../media/image357.png"/><Relationship Id="rId34" Type="http://schemas.openxmlformats.org/officeDocument/2006/relationships/image" Target="../media/image362.png"/><Relationship Id="rId42" Type="http://schemas.openxmlformats.org/officeDocument/2006/relationships/image" Target="../media/image366.png"/><Relationship Id="rId7" Type="http://schemas.openxmlformats.org/officeDocument/2006/relationships/image" Target="../media/image352.png"/><Relationship Id="rId2" Type="http://schemas.openxmlformats.org/officeDocument/2006/relationships/customXml" Target="../ink/ink500.xml"/><Relationship Id="rId16" Type="http://schemas.openxmlformats.org/officeDocument/2006/relationships/customXml" Target="../ink/ink507.xml"/><Relationship Id="rId29"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customXml" Target="../ink/ink502.xml"/><Relationship Id="rId11" Type="http://schemas.openxmlformats.org/officeDocument/2006/relationships/image" Target="../media/image354.png"/><Relationship Id="rId24" Type="http://schemas.openxmlformats.org/officeDocument/2006/relationships/customXml" Target="../ink/ink511.xml"/><Relationship Id="rId32" Type="http://schemas.openxmlformats.org/officeDocument/2006/relationships/customXml" Target="../ink/ink515.xml"/><Relationship Id="rId37" Type="http://schemas.openxmlformats.org/officeDocument/2006/relationships/customXml" Target="../ink/ink518.xml"/><Relationship Id="rId40" Type="http://schemas.openxmlformats.org/officeDocument/2006/relationships/image" Target="../media/image365.png"/><Relationship Id="rId45" Type="http://schemas.openxmlformats.org/officeDocument/2006/relationships/customXml" Target="../ink/ink522.xml"/><Relationship Id="rId5" Type="http://schemas.openxmlformats.org/officeDocument/2006/relationships/image" Target="../media/image351.png"/><Relationship Id="rId15" Type="http://schemas.openxmlformats.org/officeDocument/2006/relationships/image" Target="../media/image1010.png"/><Relationship Id="rId23" Type="http://schemas.openxmlformats.org/officeDocument/2006/relationships/image" Target="../media/image358.png"/><Relationship Id="rId28" Type="http://schemas.openxmlformats.org/officeDocument/2006/relationships/customXml" Target="../ink/ink513.xml"/><Relationship Id="rId36" Type="http://schemas.openxmlformats.org/officeDocument/2006/relationships/image" Target="../media/image363.png"/><Relationship Id="rId10" Type="http://schemas.openxmlformats.org/officeDocument/2006/relationships/customXml" Target="../ink/ink504.xml"/><Relationship Id="rId19" Type="http://schemas.openxmlformats.org/officeDocument/2006/relationships/image" Target="../media/image356.png"/><Relationship Id="rId31" Type="http://schemas.openxmlformats.org/officeDocument/2006/relationships/image" Target="../media/image361.png"/><Relationship Id="rId44" Type="http://schemas.openxmlformats.org/officeDocument/2006/relationships/image" Target="../media/image52.png"/><Relationship Id="rId4" Type="http://schemas.openxmlformats.org/officeDocument/2006/relationships/customXml" Target="../ink/ink501.xml"/><Relationship Id="rId9" Type="http://schemas.openxmlformats.org/officeDocument/2006/relationships/image" Target="../media/image353.png"/><Relationship Id="rId14" Type="http://schemas.openxmlformats.org/officeDocument/2006/relationships/customXml" Target="../ink/ink506.xml"/><Relationship Id="rId22" Type="http://schemas.openxmlformats.org/officeDocument/2006/relationships/customXml" Target="../ink/ink510.xml"/><Relationship Id="rId27" Type="http://schemas.openxmlformats.org/officeDocument/2006/relationships/image" Target="../media/image359.png"/><Relationship Id="rId30" Type="http://schemas.openxmlformats.org/officeDocument/2006/relationships/customXml" Target="../ink/ink514.xml"/><Relationship Id="rId35" Type="http://schemas.openxmlformats.org/officeDocument/2006/relationships/customXml" Target="../ink/ink517.xml"/><Relationship Id="rId43" Type="http://schemas.openxmlformats.org/officeDocument/2006/relationships/customXml" Target="../ink/ink521.xml"/><Relationship Id="rId8" Type="http://schemas.openxmlformats.org/officeDocument/2006/relationships/customXml" Target="../ink/ink503.xml"/><Relationship Id="rId3" Type="http://schemas.openxmlformats.org/officeDocument/2006/relationships/image" Target="../media/image350.png"/><Relationship Id="rId12" Type="http://schemas.openxmlformats.org/officeDocument/2006/relationships/customXml" Target="../ink/ink505.xml"/><Relationship Id="rId17" Type="http://schemas.openxmlformats.org/officeDocument/2006/relationships/image" Target="../media/image1410.png"/><Relationship Id="rId25" Type="http://schemas.openxmlformats.org/officeDocument/2006/relationships/image" Target="../media/image3510.png"/><Relationship Id="rId33" Type="http://schemas.openxmlformats.org/officeDocument/2006/relationships/customXml" Target="../ink/ink516.xml"/><Relationship Id="rId38" Type="http://schemas.openxmlformats.org/officeDocument/2006/relationships/image" Target="../media/image364.png"/><Relationship Id="rId46" Type="http://schemas.openxmlformats.org/officeDocument/2006/relationships/image" Target="../media/image336.png"/><Relationship Id="rId20" Type="http://schemas.openxmlformats.org/officeDocument/2006/relationships/customXml" Target="../ink/ink509.xml"/><Relationship Id="rId41" Type="http://schemas.openxmlformats.org/officeDocument/2006/relationships/customXml" Target="../ink/ink520.xml"/></Relationships>
</file>

<file path=ppt/slides/_rels/slide44.xml.rels><?xml version="1.0" encoding="UTF-8" standalone="yes"?>
<Relationships xmlns="http://schemas.openxmlformats.org/package/2006/relationships"><Relationship Id="rId39" Type="http://schemas.openxmlformats.org/officeDocument/2006/relationships/image" Target="../media/image340.png"/><Relationship Id="rId51" Type="http://schemas.openxmlformats.org/officeDocument/2006/relationships/image" Target="../media/image345.png"/><Relationship Id="rId34" Type="http://schemas.openxmlformats.org/officeDocument/2006/relationships/customXml" Target="../ink/ink526.xml"/><Relationship Id="rId42" Type="http://schemas.openxmlformats.org/officeDocument/2006/relationships/customXml" Target="../ink/ink530.xml"/><Relationship Id="rId47" Type="http://schemas.openxmlformats.org/officeDocument/2006/relationships/image" Target="../media/image58.png"/><Relationship Id="rId50" Type="http://schemas.openxmlformats.org/officeDocument/2006/relationships/customXml" Target="../ink/ink534.xml"/><Relationship Id="rId33" Type="http://schemas.openxmlformats.org/officeDocument/2006/relationships/image" Target="../media/image337.png"/><Relationship Id="rId38" Type="http://schemas.openxmlformats.org/officeDocument/2006/relationships/customXml" Target="../ink/ink528.xml"/><Relationship Id="rId46" Type="http://schemas.openxmlformats.org/officeDocument/2006/relationships/customXml" Target="../ink/ink532.xml"/><Relationship Id="rId2" Type="http://schemas.openxmlformats.org/officeDocument/2006/relationships/customXml" Target="../ink/ink523.xml"/><Relationship Id="rId29" Type="http://schemas.openxmlformats.org/officeDocument/2006/relationships/image" Target="../media/image450.png"/><Relationship Id="rId41" Type="http://schemas.openxmlformats.org/officeDocument/2006/relationships/image" Target="../media/image341.png"/><Relationship Id="rId1" Type="http://schemas.openxmlformats.org/officeDocument/2006/relationships/slideLayout" Target="../slideLayouts/slideLayout2.xml"/><Relationship Id="rId32" Type="http://schemas.openxmlformats.org/officeDocument/2006/relationships/customXml" Target="../ink/ink525.xml"/><Relationship Id="rId37" Type="http://schemas.openxmlformats.org/officeDocument/2006/relationships/image" Target="../media/image339.png"/><Relationship Id="rId40" Type="http://schemas.openxmlformats.org/officeDocument/2006/relationships/customXml" Target="../ink/ink529.xml"/><Relationship Id="rId45" Type="http://schemas.openxmlformats.org/officeDocument/2006/relationships/image" Target="../media/image343.png"/><Relationship Id="rId53" Type="http://schemas.openxmlformats.org/officeDocument/2006/relationships/image" Target="../media/image52.png"/><Relationship Id="rId36" Type="http://schemas.openxmlformats.org/officeDocument/2006/relationships/customXml" Target="../ink/ink527.xml"/><Relationship Id="rId49" Type="http://schemas.openxmlformats.org/officeDocument/2006/relationships/image" Target="../media/image344.png"/><Relationship Id="rId31" Type="http://schemas.openxmlformats.org/officeDocument/2006/relationships/image" Target="../media/image1010.png"/><Relationship Id="rId44" Type="http://schemas.openxmlformats.org/officeDocument/2006/relationships/customXml" Target="../ink/ink531.xml"/><Relationship Id="rId52" Type="http://schemas.openxmlformats.org/officeDocument/2006/relationships/customXml" Target="../ink/ink535.xml"/><Relationship Id="rId30" Type="http://schemas.openxmlformats.org/officeDocument/2006/relationships/customXml" Target="../ink/ink524.xml"/><Relationship Id="rId35" Type="http://schemas.openxmlformats.org/officeDocument/2006/relationships/image" Target="../media/image338.png"/><Relationship Id="rId43" Type="http://schemas.openxmlformats.org/officeDocument/2006/relationships/image" Target="../media/image342.png"/><Relationship Id="rId48" Type="http://schemas.openxmlformats.org/officeDocument/2006/relationships/customXml" Target="../ink/ink533.xml"/></Relationships>
</file>

<file path=ppt/slides/_rels/slide45.xml.rels><?xml version="1.0" encoding="UTF-8" standalone="yes"?>
<Relationships xmlns="http://schemas.openxmlformats.org/package/2006/relationships"><Relationship Id="rId8" Type="http://schemas.openxmlformats.org/officeDocument/2006/relationships/customXml" Target="../ink/ink539.xml"/><Relationship Id="rId3" Type="http://schemas.openxmlformats.org/officeDocument/2006/relationships/image" Target="../media/image386.png"/><Relationship Id="rId7" Type="http://schemas.openxmlformats.org/officeDocument/2006/relationships/image" Target="../media/image388.png"/><Relationship Id="rId2" Type="http://schemas.openxmlformats.org/officeDocument/2006/relationships/customXml" Target="../ink/ink536.xml"/><Relationship Id="rId1" Type="http://schemas.openxmlformats.org/officeDocument/2006/relationships/slideLayout" Target="../slideLayouts/slideLayout2.xml"/><Relationship Id="rId6" Type="http://schemas.openxmlformats.org/officeDocument/2006/relationships/customXml" Target="../ink/ink538.xml"/><Relationship Id="rId5" Type="http://schemas.openxmlformats.org/officeDocument/2006/relationships/image" Target="../media/image387.png"/><Relationship Id="rId4" Type="http://schemas.openxmlformats.org/officeDocument/2006/relationships/customXml" Target="../ink/ink537.xml"/><Relationship Id="rId9" Type="http://schemas.openxmlformats.org/officeDocument/2006/relationships/image" Target="../media/image38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7.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12.png"/><Relationship Id="rId18" Type="http://schemas.openxmlformats.org/officeDocument/2006/relationships/customXml" Target="../ink/ink19.xml"/><Relationship Id="rId3" Type="http://schemas.openxmlformats.org/officeDocument/2006/relationships/image" Target="../media/image610.png"/><Relationship Id="rId21" Type="http://schemas.openxmlformats.org/officeDocument/2006/relationships/image" Target="../media/image16.png"/><Relationship Id="rId7" Type="http://schemas.openxmlformats.org/officeDocument/2006/relationships/image" Target="../media/image810.png"/><Relationship Id="rId12" Type="http://schemas.openxmlformats.org/officeDocument/2006/relationships/customXml" Target="../ink/ink16.xml"/><Relationship Id="rId17" Type="http://schemas.openxmlformats.org/officeDocument/2006/relationships/image" Target="../media/image14.png"/><Relationship Id="rId2" Type="http://schemas.openxmlformats.org/officeDocument/2006/relationships/customXml" Target="../ink/ink11.xml"/><Relationship Id="rId16" Type="http://schemas.openxmlformats.org/officeDocument/2006/relationships/customXml" Target="../ink/ink18.xml"/><Relationship Id="rId20"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11.png"/><Relationship Id="rId5" Type="http://schemas.openxmlformats.org/officeDocument/2006/relationships/image" Target="../media/image710.png"/><Relationship Id="rId15" Type="http://schemas.openxmlformats.org/officeDocument/2006/relationships/image" Target="../media/image13.png"/><Relationship Id="rId10" Type="http://schemas.openxmlformats.org/officeDocument/2006/relationships/customXml" Target="../ink/ink15.xml"/><Relationship Id="rId19" Type="http://schemas.openxmlformats.org/officeDocument/2006/relationships/image" Target="../media/image15.png"/><Relationship Id="rId4" Type="http://schemas.openxmlformats.org/officeDocument/2006/relationships/customXml" Target="../ink/ink12.xml"/><Relationship Id="rId9" Type="http://schemas.openxmlformats.org/officeDocument/2006/relationships/image" Target="../media/image910.png"/><Relationship Id="rId14" Type="http://schemas.openxmlformats.org/officeDocument/2006/relationships/customXml" Target="../ink/ink17.xml"/></Relationships>
</file>

<file path=ppt/slides/_rels/slide8.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410.png"/><Relationship Id="rId18" Type="http://schemas.openxmlformats.org/officeDocument/2006/relationships/customXml" Target="../ink/ink30.xml"/><Relationship Id="rId26" Type="http://schemas.openxmlformats.org/officeDocument/2006/relationships/customXml" Target="../ink/ink34.xml"/><Relationship Id="rId3" Type="http://schemas.openxmlformats.org/officeDocument/2006/relationships/image" Target="../media/image1010.png"/><Relationship Id="rId21" Type="http://schemas.openxmlformats.org/officeDocument/2006/relationships/image" Target="../media/image18.png"/><Relationship Id="rId7" Type="http://schemas.openxmlformats.org/officeDocument/2006/relationships/image" Target="../media/image1210.png"/><Relationship Id="rId12" Type="http://schemas.openxmlformats.org/officeDocument/2006/relationships/customXml" Target="../ink/ink26.xml"/><Relationship Id="rId17" Type="http://schemas.openxmlformats.org/officeDocument/2006/relationships/customXml" Target="../ink/ink29.xml"/><Relationship Id="rId25" Type="http://schemas.openxmlformats.org/officeDocument/2006/relationships/image" Target="../media/image20.png"/><Relationship Id="rId2" Type="http://schemas.openxmlformats.org/officeDocument/2006/relationships/customXml" Target="../ink/ink21.xml"/><Relationship Id="rId16" Type="http://schemas.openxmlformats.org/officeDocument/2006/relationships/image" Target="../media/image1510.png"/><Relationship Id="rId20" Type="http://schemas.openxmlformats.org/officeDocument/2006/relationships/customXml" Target="../ink/ink31.xml"/><Relationship Id="rId29"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23.xml"/><Relationship Id="rId11" Type="http://schemas.openxmlformats.org/officeDocument/2006/relationships/image" Target="../media/image1310.png"/><Relationship Id="rId24" Type="http://schemas.openxmlformats.org/officeDocument/2006/relationships/customXml" Target="../ink/ink33.xml"/><Relationship Id="rId5" Type="http://schemas.openxmlformats.org/officeDocument/2006/relationships/image" Target="../media/image1110.png"/><Relationship Id="rId15" Type="http://schemas.openxmlformats.org/officeDocument/2006/relationships/customXml" Target="../ink/ink28.xml"/><Relationship Id="rId23" Type="http://schemas.openxmlformats.org/officeDocument/2006/relationships/image" Target="../media/image19.png"/><Relationship Id="rId28" Type="http://schemas.openxmlformats.org/officeDocument/2006/relationships/customXml" Target="../ink/ink35.xml"/><Relationship Id="rId10" Type="http://schemas.openxmlformats.org/officeDocument/2006/relationships/customXml" Target="../ink/ink25.xml"/><Relationship Id="rId19" Type="http://schemas.openxmlformats.org/officeDocument/2006/relationships/image" Target="../media/image17.png"/><Relationship Id="rId31" Type="http://schemas.openxmlformats.org/officeDocument/2006/relationships/image" Target="../media/image23.png"/><Relationship Id="rId4" Type="http://schemas.openxmlformats.org/officeDocument/2006/relationships/customXml" Target="../ink/ink22.xml"/><Relationship Id="rId9" Type="http://schemas.openxmlformats.org/officeDocument/2006/relationships/image" Target="../media/image610.png"/><Relationship Id="rId14" Type="http://schemas.openxmlformats.org/officeDocument/2006/relationships/customXml" Target="../ink/ink27.xml"/><Relationship Id="rId22" Type="http://schemas.openxmlformats.org/officeDocument/2006/relationships/customXml" Target="../ink/ink32.xml"/><Relationship Id="rId27" Type="http://schemas.openxmlformats.org/officeDocument/2006/relationships/image" Target="../media/image21.png"/><Relationship Id="rId30" Type="http://schemas.openxmlformats.org/officeDocument/2006/relationships/customXml" Target="../ink/ink36.xml"/></Relationships>
</file>

<file path=ppt/slides/_rels/slide9.xml.rels><?xml version="1.0" encoding="UTF-8" standalone="yes"?>
<Relationships xmlns="http://schemas.openxmlformats.org/package/2006/relationships"><Relationship Id="rId8" Type="http://schemas.openxmlformats.org/officeDocument/2006/relationships/customXml" Target="../ink/ink40.xml"/><Relationship Id="rId13" Type="http://schemas.openxmlformats.org/officeDocument/2006/relationships/image" Target="../media/image24.png"/><Relationship Id="rId18" Type="http://schemas.openxmlformats.org/officeDocument/2006/relationships/customXml" Target="../ink/ink45.xml"/><Relationship Id="rId3" Type="http://schemas.openxmlformats.org/officeDocument/2006/relationships/image" Target="../media/image1010.png"/><Relationship Id="rId21" Type="http://schemas.openxmlformats.org/officeDocument/2006/relationships/image" Target="../media/image28.png"/><Relationship Id="rId7" Type="http://schemas.openxmlformats.org/officeDocument/2006/relationships/image" Target="../media/image1710.png"/><Relationship Id="rId12" Type="http://schemas.openxmlformats.org/officeDocument/2006/relationships/customXml" Target="../ink/ink42.xml"/><Relationship Id="rId17" Type="http://schemas.openxmlformats.org/officeDocument/2006/relationships/image" Target="../media/image26.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1910.png"/><Relationship Id="rId5" Type="http://schemas.openxmlformats.org/officeDocument/2006/relationships/image" Target="../media/image1610.png"/><Relationship Id="rId15" Type="http://schemas.openxmlformats.org/officeDocument/2006/relationships/image" Target="../media/image25.png"/><Relationship Id="rId10" Type="http://schemas.openxmlformats.org/officeDocument/2006/relationships/customXml" Target="../ink/ink41.xml"/><Relationship Id="rId19" Type="http://schemas.openxmlformats.org/officeDocument/2006/relationships/image" Target="../media/image27.png"/><Relationship Id="rId4" Type="http://schemas.openxmlformats.org/officeDocument/2006/relationships/customXml" Target="../ink/ink38.xml"/><Relationship Id="rId9" Type="http://schemas.openxmlformats.org/officeDocument/2006/relationships/image" Target="../media/image1810.png"/><Relationship Id="rId14" Type="http://schemas.openxmlformats.org/officeDocument/2006/relationships/customXml" Target="../ink/ink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71707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Arial" panose="020B0604020202020204" pitchFamily="34"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0"/>
              </a:spcBef>
              <a:buClrTx/>
              <a:buFontTx/>
              <a:buNone/>
            </a:pPr>
            <a:endParaRPr lang="en-US" altLang="en-US" sz="2400" dirty="0">
              <a:solidFill>
                <a:schemeClr val="tx1"/>
              </a:solidFill>
              <a:latin typeface="Times New Roman" panose="02020603050405020304" pitchFamily="18" charset="0"/>
            </a:endParaRPr>
          </a:p>
        </p:txBody>
      </p:sp>
      <p:sp>
        <p:nvSpPr>
          <p:cNvPr id="7171" name="Rectangle 3"/>
          <p:cNvSpPr>
            <a:spLocks noGrp="1" noChangeArrowheads="1"/>
          </p:cNvSpPr>
          <p:nvPr>
            <p:ph type="ctrTitle"/>
          </p:nvPr>
        </p:nvSpPr>
        <p:spPr>
          <a:xfrm>
            <a:off x="906752" y="2570017"/>
            <a:ext cx="7772400" cy="741363"/>
          </a:xfrm>
        </p:spPr>
        <p:txBody>
          <a:bodyPr/>
          <a:lstStyle/>
          <a:p>
            <a:pPr eaLnBrk="1" hangingPunct="1"/>
            <a:r>
              <a:rPr lang="en-US" altLang="en-US" sz="4800" dirty="0"/>
              <a:t>Unit 4</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Capex vs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Opex</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1" algn="just" eaLnBrk="1" hangingPunct="1">
              <a:lnSpc>
                <a:spcPct val="90000"/>
              </a:lnSpc>
            </a:pPr>
            <a:r>
              <a:rPr lang="en-US" sz="2000" dirty="0">
                <a:ea typeface="Calibri" panose="020F0502020204030204" pitchFamily="34" charset="0"/>
                <a:cs typeface="Times New Roman" panose="02020603050405020304" pitchFamily="18" charset="0"/>
              </a:rPr>
              <a:t>Customer budget plays an important role in selection of cloud type.</a:t>
            </a:r>
          </a:p>
          <a:p>
            <a:pPr lvl="1" algn="just" eaLnBrk="1" hangingPunct="1">
              <a:lnSpc>
                <a:spcPct val="90000"/>
              </a:lnSpc>
            </a:pPr>
            <a:r>
              <a:rPr lang="en-US" sz="2000" dirty="0">
                <a:ea typeface="Calibri" panose="020F0502020204030204" pitchFamily="34" charset="0"/>
                <a:cs typeface="Times New Roman" panose="02020603050405020304" pitchFamily="18" charset="0"/>
              </a:rPr>
              <a:t>If no financial restriction, then customer can go for Capex and </a:t>
            </a:r>
            <a:r>
              <a:rPr lang="en-US" sz="2000" dirty="0" err="1">
                <a:ea typeface="Calibri" panose="020F0502020204030204" pitchFamily="34" charset="0"/>
                <a:cs typeface="Times New Roman" panose="02020603050405020304" pitchFamily="18" charset="0"/>
              </a:rPr>
              <a:t>Opex</a:t>
            </a:r>
            <a:r>
              <a:rPr lang="en-US" sz="2000" dirty="0">
                <a:ea typeface="Calibri" panose="020F0502020204030204" pitchFamily="34" charset="0"/>
                <a:cs typeface="Times New Roman" panose="02020603050405020304" pitchFamily="18" charset="0"/>
              </a:rPr>
              <a:t>, i.e., private cloud.</a:t>
            </a:r>
          </a:p>
          <a:p>
            <a:pPr lvl="1" algn="just" eaLnBrk="1" hangingPunct="1">
              <a:lnSpc>
                <a:spcPct val="90000"/>
              </a:lnSpc>
            </a:pPr>
            <a:r>
              <a:rPr lang="en-US" sz="2000" dirty="0">
                <a:ea typeface="Calibri" panose="020F0502020204030204" pitchFamily="34" charset="0"/>
                <a:cs typeface="Times New Roman" panose="02020603050405020304" pitchFamily="18" charset="0"/>
              </a:rPr>
              <a:t>If financial restriction is there, then customer will go for </a:t>
            </a:r>
            <a:r>
              <a:rPr lang="en-US" sz="2000" dirty="0" err="1">
                <a:ea typeface="Calibri" panose="020F0502020204030204" pitchFamily="34" charset="0"/>
                <a:cs typeface="Times New Roman" panose="02020603050405020304" pitchFamily="18" charset="0"/>
              </a:rPr>
              <a:t>Opex</a:t>
            </a:r>
            <a:r>
              <a:rPr lang="en-US" sz="2000" dirty="0">
                <a:ea typeface="Calibri" panose="020F0502020204030204" pitchFamily="34" charset="0"/>
                <a:cs typeface="Times New Roman" panose="02020603050405020304" pitchFamily="18" charset="0"/>
              </a:rPr>
              <a:t> i.e., public cloud</a:t>
            </a:r>
          </a:p>
          <a:p>
            <a:pPr lvl="1" algn="just" eaLnBrk="1" hangingPunct="1">
              <a:lnSpc>
                <a:spcPct val="90000"/>
              </a:lnSpc>
            </a:pPr>
            <a:endParaRPr lang="en-US" sz="2000" dirty="0">
              <a:ea typeface="Calibri" panose="020F0502020204030204" pitchFamily="34" charset="0"/>
              <a:cs typeface="Times New Roman" panose="02020603050405020304" pitchFamily="18" charset="0"/>
            </a:endParaRP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6628A54-BE73-A09D-773C-01C68EE018A2}"/>
                  </a:ext>
                </a:extLst>
              </p14:cNvPr>
              <p14:cNvContentPartPr/>
              <p14:nvPr/>
            </p14:nvContentPartPr>
            <p14:xfrm>
              <a:off x="1277461" y="1799334"/>
              <a:ext cx="6987960" cy="463320"/>
            </p14:xfrm>
          </p:contentPart>
        </mc:Choice>
        <mc:Fallback xmlns="">
          <p:pic>
            <p:nvPicPr>
              <p:cNvPr id="3" name="Ink 2">
                <a:extLst>
                  <a:ext uri="{FF2B5EF4-FFF2-40B4-BE49-F238E27FC236}">
                    <a16:creationId xmlns:a16="http://schemas.microsoft.com/office/drawing/2014/main" id="{66628A54-BE73-A09D-773C-01C68EE018A2}"/>
                  </a:ext>
                </a:extLst>
              </p:cNvPr>
              <p:cNvPicPr/>
              <p:nvPr/>
            </p:nvPicPr>
            <p:blipFill>
              <a:blip r:embed="rId3"/>
              <a:stretch>
                <a:fillRect/>
              </a:stretch>
            </p:blipFill>
            <p:spPr>
              <a:xfrm>
                <a:off x="1268461" y="1790334"/>
                <a:ext cx="700560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5D6C711-1318-D941-52E5-D5E29EA5ED3E}"/>
                  </a:ext>
                </a:extLst>
              </p14:cNvPr>
              <p14:cNvContentPartPr/>
              <p14:nvPr/>
            </p14:nvContentPartPr>
            <p14:xfrm>
              <a:off x="1240487" y="1917273"/>
              <a:ext cx="6955200" cy="347400"/>
            </p14:xfrm>
          </p:contentPart>
        </mc:Choice>
        <mc:Fallback>
          <p:pic>
            <p:nvPicPr>
              <p:cNvPr id="2" name="Ink 1">
                <a:extLst>
                  <a:ext uri="{FF2B5EF4-FFF2-40B4-BE49-F238E27FC236}">
                    <a16:creationId xmlns:a16="http://schemas.microsoft.com/office/drawing/2014/main" id="{05D6C711-1318-D941-52E5-D5E29EA5ED3E}"/>
                  </a:ext>
                </a:extLst>
              </p:cNvPr>
              <p:cNvPicPr/>
              <p:nvPr/>
            </p:nvPicPr>
            <p:blipFill>
              <a:blip r:embed="rId5"/>
              <a:stretch>
                <a:fillRect/>
              </a:stretch>
            </p:blipFill>
            <p:spPr>
              <a:xfrm>
                <a:off x="1231487" y="1908273"/>
                <a:ext cx="697284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7D9C43A-BA82-5810-A847-EB5CD08E529E}"/>
                  </a:ext>
                </a:extLst>
              </p14:cNvPr>
              <p14:cNvContentPartPr/>
              <p14:nvPr/>
            </p14:nvContentPartPr>
            <p14:xfrm>
              <a:off x="1730807" y="2547273"/>
              <a:ext cx="6434280" cy="360"/>
            </p14:xfrm>
          </p:contentPart>
        </mc:Choice>
        <mc:Fallback>
          <p:pic>
            <p:nvPicPr>
              <p:cNvPr id="4" name="Ink 3">
                <a:extLst>
                  <a:ext uri="{FF2B5EF4-FFF2-40B4-BE49-F238E27FC236}">
                    <a16:creationId xmlns:a16="http://schemas.microsoft.com/office/drawing/2014/main" id="{A7D9C43A-BA82-5810-A847-EB5CD08E529E}"/>
                  </a:ext>
                </a:extLst>
              </p:cNvPr>
              <p:cNvPicPr/>
              <p:nvPr/>
            </p:nvPicPr>
            <p:blipFill>
              <a:blip r:embed="rId7"/>
              <a:stretch>
                <a:fillRect/>
              </a:stretch>
            </p:blipFill>
            <p:spPr>
              <a:xfrm>
                <a:off x="1721807" y="2538633"/>
                <a:ext cx="6451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32C35696-38D3-74D6-5794-84D051CD2E3F}"/>
                  </a:ext>
                </a:extLst>
              </p14:cNvPr>
              <p14:cNvContentPartPr/>
              <p14:nvPr/>
            </p14:nvContentPartPr>
            <p14:xfrm>
              <a:off x="1393487" y="2698473"/>
              <a:ext cx="1661400" cy="360"/>
            </p14:xfrm>
          </p:contentPart>
        </mc:Choice>
        <mc:Fallback>
          <p:pic>
            <p:nvPicPr>
              <p:cNvPr id="5" name="Ink 4">
                <a:extLst>
                  <a:ext uri="{FF2B5EF4-FFF2-40B4-BE49-F238E27FC236}">
                    <a16:creationId xmlns:a16="http://schemas.microsoft.com/office/drawing/2014/main" id="{32C35696-38D3-74D6-5794-84D051CD2E3F}"/>
                  </a:ext>
                </a:extLst>
              </p:cNvPr>
              <p:cNvPicPr/>
              <p:nvPr/>
            </p:nvPicPr>
            <p:blipFill>
              <a:blip r:embed="rId9"/>
              <a:stretch>
                <a:fillRect/>
              </a:stretch>
            </p:blipFill>
            <p:spPr>
              <a:xfrm>
                <a:off x="1384847" y="2689473"/>
                <a:ext cx="1679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5608E27-DDE2-6D2F-F590-107E05B0CCAB}"/>
                  </a:ext>
                </a:extLst>
              </p14:cNvPr>
              <p14:cNvContentPartPr/>
              <p14:nvPr/>
            </p14:nvContentPartPr>
            <p14:xfrm>
              <a:off x="1624247" y="3044793"/>
              <a:ext cx="6445080" cy="99000"/>
            </p14:xfrm>
          </p:contentPart>
        </mc:Choice>
        <mc:Fallback>
          <p:pic>
            <p:nvPicPr>
              <p:cNvPr id="6" name="Ink 5">
                <a:extLst>
                  <a:ext uri="{FF2B5EF4-FFF2-40B4-BE49-F238E27FC236}">
                    <a16:creationId xmlns:a16="http://schemas.microsoft.com/office/drawing/2014/main" id="{65608E27-DDE2-6D2F-F590-107E05B0CCAB}"/>
                  </a:ext>
                </a:extLst>
              </p:cNvPr>
              <p:cNvPicPr/>
              <p:nvPr/>
            </p:nvPicPr>
            <p:blipFill>
              <a:blip r:embed="rId11"/>
              <a:stretch>
                <a:fillRect/>
              </a:stretch>
            </p:blipFill>
            <p:spPr>
              <a:xfrm>
                <a:off x="1615247" y="3035793"/>
                <a:ext cx="64627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B614387C-86C2-7542-BFAD-801812F23655}"/>
                  </a:ext>
                </a:extLst>
              </p14:cNvPr>
              <p14:cNvContentPartPr/>
              <p14:nvPr/>
            </p14:nvContentPartPr>
            <p14:xfrm>
              <a:off x="1428767" y="3354753"/>
              <a:ext cx="763920" cy="27720"/>
            </p14:xfrm>
          </p:contentPart>
        </mc:Choice>
        <mc:Fallback>
          <p:pic>
            <p:nvPicPr>
              <p:cNvPr id="7" name="Ink 6">
                <a:extLst>
                  <a:ext uri="{FF2B5EF4-FFF2-40B4-BE49-F238E27FC236}">
                    <a16:creationId xmlns:a16="http://schemas.microsoft.com/office/drawing/2014/main" id="{B614387C-86C2-7542-BFAD-801812F23655}"/>
                  </a:ext>
                </a:extLst>
              </p:cNvPr>
              <p:cNvPicPr/>
              <p:nvPr/>
            </p:nvPicPr>
            <p:blipFill>
              <a:blip r:embed="rId13"/>
              <a:stretch>
                <a:fillRect/>
              </a:stretch>
            </p:blipFill>
            <p:spPr>
              <a:xfrm>
                <a:off x="1420127" y="3345753"/>
                <a:ext cx="781560" cy="45360"/>
              </a:xfrm>
              <a:prstGeom prst="rect">
                <a:avLst/>
              </a:prstGeom>
            </p:spPr>
          </p:pic>
        </mc:Fallback>
      </mc:AlternateContent>
    </p:spTree>
    <p:extLst>
      <p:ext uri="{BB962C8B-B14F-4D97-AF65-F5344CB8AC3E}">
        <p14:creationId xmlns:p14="http://schemas.microsoft.com/office/powerpoint/2010/main" val="114878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Workload Characteristics</a:t>
            </a:r>
          </a:p>
          <a:p>
            <a:pPr lvl="1" algn="just" eaLnBrk="1" hangingPunct="1">
              <a:lnSpc>
                <a:spcPct val="90000"/>
              </a:lnSpc>
            </a:pPr>
            <a:r>
              <a:rPr lang="en-US" sz="2000" dirty="0">
                <a:ea typeface="Calibri" panose="020F0502020204030204" pitchFamily="34" charset="0"/>
                <a:cs typeface="Times New Roman" panose="02020603050405020304" pitchFamily="18" charset="0"/>
              </a:rPr>
              <a:t>Production workloads are more critical in nature requiring a guaranteed faster response and less turnaround time.</a:t>
            </a:r>
          </a:p>
          <a:p>
            <a:pPr lvl="1" algn="just" eaLnBrk="1" hangingPunct="1">
              <a:lnSpc>
                <a:spcPct val="90000"/>
              </a:lnSpc>
            </a:pPr>
            <a:r>
              <a:rPr lang="en-US" sz="2000" dirty="0">
                <a:ea typeface="Calibri" panose="020F0502020204030204" pitchFamily="34" charset="0"/>
                <a:cs typeface="Times New Roman" panose="02020603050405020304" pitchFamily="18" charset="0"/>
              </a:rPr>
              <a:t>Non-production workloads doesn’t require faster response and </a:t>
            </a:r>
            <a:r>
              <a:rPr lang="en-US" sz="2000" dirty="0" err="1">
                <a:ea typeface="Calibri" panose="020F0502020204030204" pitchFamily="34" charset="0"/>
                <a:cs typeface="Times New Roman" panose="02020603050405020304" pitchFamily="18" charset="0"/>
              </a:rPr>
              <a:t>and</a:t>
            </a:r>
            <a:r>
              <a:rPr lang="en-US" sz="2000" dirty="0">
                <a:ea typeface="Calibri" panose="020F0502020204030204" pitchFamily="34" charset="0"/>
                <a:cs typeface="Times New Roman" panose="02020603050405020304" pitchFamily="18" charset="0"/>
              </a:rPr>
              <a:t> used as a resource perspective. </a:t>
            </a:r>
          </a:p>
          <a:p>
            <a:pPr lvl="1" algn="just" eaLnBrk="1" hangingPunct="1">
              <a:lnSpc>
                <a:spcPct val="90000"/>
              </a:lnSpc>
            </a:pPr>
            <a:r>
              <a:rPr lang="en-US" sz="2000" dirty="0">
                <a:ea typeface="Calibri" panose="020F0502020204030204" pitchFamily="34" charset="0"/>
                <a:cs typeface="Times New Roman" panose="02020603050405020304" pitchFamily="18" charset="0"/>
              </a:rPr>
              <a:t>The customer may choose to place a non-production or pre-production workload on a more public cloud whereas the production loads go on in-house solution built for cloud </a:t>
            </a:r>
            <a:r>
              <a:rPr lang="en-US" sz="2000" dirty="0" err="1">
                <a:ea typeface="Calibri" panose="020F0502020204030204" pitchFamily="34" charset="0"/>
                <a:cs typeface="Times New Roman" panose="02020603050405020304" pitchFamily="18" charset="0"/>
              </a:rPr>
              <a:t>ie</a:t>
            </a:r>
            <a:r>
              <a:rPr lang="en-US" sz="2000" dirty="0">
                <a:ea typeface="Calibri" panose="020F0502020204030204" pitchFamily="34" charset="0"/>
                <a:cs typeface="Times New Roman" panose="02020603050405020304" pitchFamily="18" charset="0"/>
              </a:rPr>
              <a:t> private cloud.</a:t>
            </a: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837FCAD-1E3F-258E-7FF9-BEA5C6B1AC7E}"/>
                  </a:ext>
                </a:extLst>
              </p14:cNvPr>
              <p14:cNvContentPartPr/>
              <p14:nvPr/>
            </p14:nvContentPartPr>
            <p14:xfrm>
              <a:off x="1388341" y="2136863"/>
              <a:ext cx="6991920" cy="243000"/>
            </p14:xfrm>
          </p:contentPart>
        </mc:Choice>
        <mc:Fallback xmlns="">
          <p:pic>
            <p:nvPicPr>
              <p:cNvPr id="7" name="Ink 6">
                <a:extLst>
                  <a:ext uri="{FF2B5EF4-FFF2-40B4-BE49-F238E27FC236}">
                    <a16:creationId xmlns:a16="http://schemas.microsoft.com/office/drawing/2014/main" id="{E837FCAD-1E3F-258E-7FF9-BEA5C6B1AC7E}"/>
                  </a:ext>
                </a:extLst>
              </p:cNvPr>
              <p:cNvPicPr/>
              <p:nvPr/>
            </p:nvPicPr>
            <p:blipFill>
              <a:blip r:embed="rId3"/>
              <a:stretch>
                <a:fillRect/>
              </a:stretch>
            </p:blipFill>
            <p:spPr>
              <a:xfrm>
                <a:off x="1379701" y="2127863"/>
                <a:ext cx="7009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FDC7FE3-06B5-36D6-3224-E967EE9185B5}"/>
                  </a:ext>
                </a:extLst>
              </p14:cNvPr>
              <p14:cNvContentPartPr/>
              <p14:nvPr/>
            </p14:nvContentPartPr>
            <p14:xfrm>
              <a:off x="1526221" y="2474543"/>
              <a:ext cx="5039640" cy="56160"/>
            </p14:xfrm>
          </p:contentPart>
        </mc:Choice>
        <mc:Fallback xmlns="">
          <p:pic>
            <p:nvPicPr>
              <p:cNvPr id="8" name="Ink 7">
                <a:extLst>
                  <a:ext uri="{FF2B5EF4-FFF2-40B4-BE49-F238E27FC236}">
                    <a16:creationId xmlns:a16="http://schemas.microsoft.com/office/drawing/2014/main" id="{5FDC7FE3-06B5-36D6-3224-E967EE9185B5}"/>
                  </a:ext>
                </a:extLst>
              </p:cNvPr>
              <p:cNvPicPr/>
              <p:nvPr/>
            </p:nvPicPr>
            <p:blipFill>
              <a:blip r:embed="rId5"/>
              <a:stretch>
                <a:fillRect/>
              </a:stretch>
            </p:blipFill>
            <p:spPr>
              <a:xfrm>
                <a:off x="1517221" y="2465903"/>
                <a:ext cx="50572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09760666-CD10-AC89-FDEA-9FB619EDBD71}"/>
                  </a:ext>
                </a:extLst>
              </p14:cNvPr>
              <p14:cNvContentPartPr/>
              <p14:nvPr/>
            </p14:nvContentPartPr>
            <p14:xfrm>
              <a:off x="1305901" y="3333863"/>
              <a:ext cx="7315560" cy="118440"/>
            </p14:xfrm>
          </p:contentPart>
        </mc:Choice>
        <mc:Fallback xmlns="">
          <p:pic>
            <p:nvPicPr>
              <p:cNvPr id="9" name="Ink 8">
                <a:extLst>
                  <a:ext uri="{FF2B5EF4-FFF2-40B4-BE49-F238E27FC236}">
                    <a16:creationId xmlns:a16="http://schemas.microsoft.com/office/drawing/2014/main" id="{09760666-CD10-AC89-FDEA-9FB619EDBD71}"/>
                  </a:ext>
                </a:extLst>
              </p:cNvPr>
              <p:cNvPicPr/>
              <p:nvPr/>
            </p:nvPicPr>
            <p:blipFill>
              <a:blip r:embed="rId7"/>
              <a:stretch>
                <a:fillRect/>
              </a:stretch>
            </p:blipFill>
            <p:spPr>
              <a:xfrm>
                <a:off x="1296901" y="3324863"/>
                <a:ext cx="7333200" cy="136080"/>
              </a:xfrm>
              <a:prstGeom prst="rect">
                <a:avLst/>
              </a:prstGeom>
            </p:spPr>
          </p:pic>
        </mc:Fallback>
      </mc:AlternateContent>
      <p:grpSp>
        <p:nvGrpSpPr>
          <p:cNvPr id="13" name="Group 12">
            <a:extLst>
              <a:ext uri="{FF2B5EF4-FFF2-40B4-BE49-F238E27FC236}">
                <a16:creationId xmlns:a16="http://schemas.microsoft.com/office/drawing/2014/main" id="{60392143-8CDB-811F-8D8B-5881FF1575E3}"/>
              </a:ext>
            </a:extLst>
          </p:cNvPr>
          <p:cNvGrpSpPr/>
          <p:nvPr/>
        </p:nvGrpSpPr>
        <p:grpSpPr>
          <a:xfrm>
            <a:off x="1299061" y="3648503"/>
            <a:ext cx="7122960" cy="360360"/>
            <a:chOff x="1299061" y="3648503"/>
            <a:chExt cx="7122960" cy="360360"/>
          </a:xfrm>
        </p:grpSpPr>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FE67BA1-C2B4-7B41-B537-0E2ED3119305}"/>
                    </a:ext>
                  </a:extLst>
                </p14:cNvPr>
                <p14:cNvContentPartPr/>
                <p14:nvPr/>
              </p14:nvContentPartPr>
              <p14:xfrm>
                <a:off x="1312741" y="3648503"/>
                <a:ext cx="7109280" cy="51480"/>
              </p14:xfrm>
            </p:contentPart>
          </mc:Choice>
          <mc:Fallback xmlns="">
            <p:pic>
              <p:nvPicPr>
                <p:cNvPr id="10" name="Ink 9">
                  <a:extLst>
                    <a:ext uri="{FF2B5EF4-FFF2-40B4-BE49-F238E27FC236}">
                      <a16:creationId xmlns:a16="http://schemas.microsoft.com/office/drawing/2014/main" id="{5FE67BA1-C2B4-7B41-B537-0E2ED3119305}"/>
                    </a:ext>
                  </a:extLst>
                </p:cNvPr>
                <p:cNvPicPr/>
                <p:nvPr/>
              </p:nvPicPr>
              <p:blipFill>
                <a:blip r:embed="rId9"/>
                <a:stretch>
                  <a:fillRect/>
                </a:stretch>
              </p:blipFill>
              <p:spPr>
                <a:xfrm>
                  <a:off x="1303741" y="3639503"/>
                  <a:ext cx="71269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8F5E6E4-7337-FB8C-EA1A-ECD1B6F39791}"/>
                    </a:ext>
                  </a:extLst>
                </p14:cNvPr>
                <p14:cNvContentPartPr/>
                <p14:nvPr/>
              </p14:nvContentPartPr>
              <p14:xfrm>
                <a:off x="1299061" y="3993023"/>
                <a:ext cx="3407040" cy="15840"/>
              </p14:xfrm>
            </p:contentPart>
          </mc:Choice>
          <mc:Fallback xmlns="">
            <p:pic>
              <p:nvPicPr>
                <p:cNvPr id="11" name="Ink 10">
                  <a:extLst>
                    <a:ext uri="{FF2B5EF4-FFF2-40B4-BE49-F238E27FC236}">
                      <a16:creationId xmlns:a16="http://schemas.microsoft.com/office/drawing/2014/main" id="{A8F5E6E4-7337-FB8C-EA1A-ECD1B6F39791}"/>
                    </a:ext>
                  </a:extLst>
                </p:cNvPr>
                <p:cNvPicPr/>
                <p:nvPr/>
              </p:nvPicPr>
              <p:blipFill>
                <a:blip r:embed="rId11"/>
                <a:stretch>
                  <a:fillRect/>
                </a:stretch>
              </p:blipFill>
              <p:spPr>
                <a:xfrm>
                  <a:off x="1290421" y="3984023"/>
                  <a:ext cx="34246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40FCB800-D44D-5281-208C-80BCD6681005}"/>
                    </a:ext>
                  </a:extLst>
                </p14:cNvPr>
                <p14:cNvContentPartPr/>
                <p14:nvPr/>
              </p14:nvContentPartPr>
              <p14:xfrm>
                <a:off x="4667581" y="3726263"/>
                <a:ext cx="42120" cy="274680"/>
              </p14:xfrm>
            </p:contentPart>
          </mc:Choice>
          <mc:Fallback xmlns="">
            <p:pic>
              <p:nvPicPr>
                <p:cNvPr id="12" name="Ink 11">
                  <a:extLst>
                    <a:ext uri="{FF2B5EF4-FFF2-40B4-BE49-F238E27FC236}">
                      <a16:creationId xmlns:a16="http://schemas.microsoft.com/office/drawing/2014/main" id="{40FCB800-D44D-5281-208C-80BCD6681005}"/>
                    </a:ext>
                  </a:extLst>
                </p:cNvPr>
                <p:cNvPicPr/>
                <p:nvPr/>
              </p:nvPicPr>
              <p:blipFill>
                <a:blip r:embed="rId13"/>
                <a:stretch>
                  <a:fillRect/>
                </a:stretch>
              </p:blipFill>
              <p:spPr>
                <a:xfrm>
                  <a:off x="4658941" y="3717263"/>
                  <a:ext cx="59760" cy="2923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4" name="Ink 13">
                <a:extLst>
                  <a:ext uri="{FF2B5EF4-FFF2-40B4-BE49-F238E27FC236}">
                    <a16:creationId xmlns:a16="http://schemas.microsoft.com/office/drawing/2014/main" id="{53753235-9AD3-4545-57A4-00A8FEC31C44}"/>
                  </a:ext>
                </a:extLst>
              </p14:cNvPr>
              <p14:cNvContentPartPr/>
              <p14:nvPr/>
            </p14:nvContentPartPr>
            <p14:xfrm>
              <a:off x="1333621" y="3230543"/>
              <a:ext cx="7332840" cy="235080"/>
            </p14:xfrm>
          </p:contentPart>
        </mc:Choice>
        <mc:Fallback xmlns="">
          <p:pic>
            <p:nvPicPr>
              <p:cNvPr id="14" name="Ink 13">
                <a:extLst>
                  <a:ext uri="{FF2B5EF4-FFF2-40B4-BE49-F238E27FC236}">
                    <a16:creationId xmlns:a16="http://schemas.microsoft.com/office/drawing/2014/main" id="{53753235-9AD3-4545-57A4-00A8FEC31C44}"/>
                  </a:ext>
                </a:extLst>
              </p:cNvPr>
              <p:cNvPicPr/>
              <p:nvPr/>
            </p:nvPicPr>
            <p:blipFill>
              <a:blip r:embed="rId15"/>
              <a:stretch>
                <a:fillRect/>
              </a:stretch>
            </p:blipFill>
            <p:spPr>
              <a:xfrm>
                <a:off x="1315621" y="3122903"/>
                <a:ext cx="7368480" cy="450720"/>
              </a:xfrm>
              <a:prstGeom prst="rect">
                <a:avLst/>
              </a:prstGeom>
            </p:spPr>
          </p:pic>
        </mc:Fallback>
      </mc:AlternateContent>
      <p:grpSp>
        <p:nvGrpSpPr>
          <p:cNvPr id="18" name="Group 17">
            <a:extLst>
              <a:ext uri="{FF2B5EF4-FFF2-40B4-BE49-F238E27FC236}">
                <a16:creationId xmlns:a16="http://schemas.microsoft.com/office/drawing/2014/main" id="{1ACCBC70-42B5-77AB-82EF-4DFD8E5ABE1C}"/>
              </a:ext>
            </a:extLst>
          </p:cNvPr>
          <p:cNvGrpSpPr/>
          <p:nvPr/>
        </p:nvGrpSpPr>
        <p:grpSpPr>
          <a:xfrm>
            <a:off x="4530421" y="3842903"/>
            <a:ext cx="27720" cy="14040"/>
            <a:chOff x="4530421" y="3842903"/>
            <a:chExt cx="27720" cy="14040"/>
          </a:xfrm>
        </p:grpSpPr>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5" name="Ink 14">
                  <a:extLst>
                    <a:ext uri="{FF2B5EF4-FFF2-40B4-BE49-F238E27FC236}">
                      <a16:creationId xmlns:a16="http://schemas.microsoft.com/office/drawing/2014/main" id="{4E647C96-139D-8156-D876-35BC5B360F5E}"/>
                    </a:ext>
                  </a:extLst>
                </p14:cNvPr>
                <p14:cNvContentPartPr/>
                <p14:nvPr/>
              </p14:nvContentPartPr>
              <p14:xfrm>
                <a:off x="4557781" y="3842903"/>
                <a:ext cx="360" cy="360"/>
              </p14:xfrm>
            </p:contentPart>
          </mc:Choice>
          <mc:Fallback xmlns="">
            <p:pic>
              <p:nvPicPr>
                <p:cNvPr id="15" name="Ink 14">
                  <a:extLst>
                    <a:ext uri="{FF2B5EF4-FFF2-40B4-BE49-F238E27FC236}">
                      <a16:creationId xmlns:a16="http://schemas.microsoft.com/office/drawing/2014/main" id="{4E647C96-139D-8156-D876-35BC5B360F5E}"/>
                    </a:ext>
                  </a:extLst>
                </p:cNvPr>
                <p:cNvPicPr/>
                <p:nvPr/>
              </p:nvPicPr>
              <p:blipFill>
                <a:blip r:embed="rId17"/>
                <a:stretch>
                  <a:fillRect/>
                </a:stretch>
              </p:blipFill>
              <p:spPr>
                <a:xfrm>
                  <a:off x="4540141" y="3735263"/>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6" name="Ink 15">
                  <a:extLst>
                    <a:ext uri="{FF2B5EF4-FFF2-40B4-BE49-F238E27FC236}">
                      <a16:creationId xmlns:a16="http://schemas.microsoft.com/office/drawing/2014/main" id="{08CF208B-94B6-F817-1BB9-51B37DB23776}"/>
                    </a:ext>
                  </a:extLst>
                </p14:cNvPr>
                <p14:cNvContentPartPr/>
                <p14:nvPr/>
              </p14:nvContentPartPr>
              <p14:xfrm>
                <a:off x="4557781" y="3842903"/>
                <a:ext cx="360" cy="360"/>
              </p14:xfrm>
            </p:contentPart>
          </mc:Choice>
          <mc:Fallback xmlns="">
            <p:pic>
              <p:nvPicPr>
                <p:cNvPr id="16" name="Ink 15">
                  <a:extLst>
                    <a:ext uri="{FF2B5EF4-FFF2-40B4-BE49-F238E27FC236}">
                      <a16:creationId xmlns:a16="http://schemas.microsoft.com/office/drawing/2014/main" id="{08CF208B-94B6-F817-1BB9-51B37DB23776}"/>
                    </a:ext>
                  </a:extLst>
                </p:cNvPr>
                <p:cNvPicPr/>
                <p:nvPr/>
              </p:nvPicPr>
              <p:blipFill>
                <a:blip r:embed="rId17"/>
                <a:stretch>
                  <a:fillRect/>
                </a:stretch>
              </p:blipFill>
              <p:spPr>
                <a:xfrm>
                  <a:off x="4540141" y="3735263"/>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7" name="Ink 16">
                  <a:extLst>
                    <a:ext uri="{FF2B5EF4-FFF2-40B4-BE49-F238E27FC236}">
                      <a16:creationId xmlns:a16="http://schemas.microsoft.com/office/drawing/2014/main" id="{B51FD3D9-A801-D97E-32CE-11D71208655B}"/>
                    </a:ext>
                  </a:extLst>
                </p14:cNvPr>
                <p14:cNvContentPartPr/>
                <p14:nvPr/>
              </p14:nvContentPartPr>
              <p14:xfrm>
                <a:off x="4530421" y="3856583"/>
                <a:ext cx="360" cy="360"/>
              </p14:xfrm>
            </p:contentPart>
          </mc:Choice>
          <mc:Fallback xmlns="">
            <p:pic>
              <p:nvPicPr>
                <p:cNvPr id="17" name="Ink 16">
                  <a:extLst>
                    <a:ext uri="{FF2B5EF4-FFF2-40B4-BE49-F238E27FC236}">
                      <a16:creationId xmlns:a16="http://schemas.microsoft.com/office/drawing/2014/main" id="{B51FD3D9-A801-D97E-32CE-11D71208655B}"/>
                    </a:ext>
                  </a:extLst>
                </p:cNvPr>
                <p:cNvPicPr/>
                <p:nvPr/>
              </p:nvPicPr>
              <p:blipFill>
                <a:blip r:embed="rId20"/>
                <a:stretch>
                  <a:fillRect/>
                </a:stretch>
              </p:blipFill>
              <p:spPr>
                <a:xfrm>
                  <a:off x="4512421" y="3748943"/>
                  <a:ext cx="36000" cy="21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6" name="Ink 5">
                <a:extLst>
                  <a:ext uri="{FF2B5EF4-FFF2-40B4-BE49-F238E27FC236}">
                    <a16:creationId xmlns:a16="http://schemas.microsoft.com/office/drawing/2014/main" id="{13B174E1-C28F-3908-736E-2B42EC066065}"/>
                  </a:ext>
                </a:extLst>
              </p14:cNvPr>
              <p14:cNvContentPartPr/>
              <p14:nvPr/>
            </p14:nvContentPartPr>
            <p14:xfrm>
              <a:off x="1828367" y="3382113"/>
              <a:ext cx="6551640" cy="360"/>
            </p14:xfrm>
          </p:contentPart>
        </mc:Choice>
        <mc:Fallback>
          <p:pic>
            <p:nvPicPr>
              <p:cNvPr id="6" name="Ink 5">
                <a:extLst>
                  <a:ext uri="{FF2B5EF4-FFF2-40B4-BE49-F238E27FC236}">
                    <a16:creationId xmlns:a16="http://schemas.microsoft.com/office/drawing/2014/main" id="{13B174E1-C28F-3908-736E-2B42EC066065}"/>
                  </a:ext>
                </a:extLst>
              </p:cNvPr>
              <p:cNvPicPr/>
              <p:nvPr/>
            </p:nvPicPr>
            <p:blipFill>
              <a:blip r:embed="rId22"/>
              <a:stretch>
                <a:fillRect/>
              </a:stretch>
            </p:blipFill>
            <p:spPr>
              <a:xfrm>
                <a:off x="1819727" y="3373113"/>
                <a:ext cx="6569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8E4B3863-08EC-A3F4-240C-63C952D80EC1}"/>
                  </a:ext>
                </a:extLst>
              </p14:cNvPr>
              <p14:cNvContentPartPr/>
              <p14:nvPr/>
            </p14:nvContentPartPr>
            <p14:xfrm>
              <a:off x="1366847" y="3674433"/>
              <a:ext cx="6968880" cy="72360"/>
            </p14:xfrm>
          </p:contentPart>
        </mc:Choice>
        <mc:Fallback>
          <p:pic>
            <p:nvPicPr>
              <p:cNvPr id="19" name="Ink 18">
                <a:extLst>
                  <a:ext uri="{FF2B5EF4-FFF2-40B4-BE49-F238E27FC236}">
                    <a16:creationId xmlns:a16="http://schemas.microsoft.com/office/drawing/2014/main" id="{8E4B3863-08EC-A3F4-240C-63C952D80EC1}"/>
                  </a:ext>
                </a:extLst>
              </p:cNvPr>
              <p:cNvPicPr/>
              <p:nvPr/>
            </p:nvPicPr>
            <p:blipFill>
              <a:blip r:embed="rId24"/>
              <a:stretch>
                <a:fillRect/>
              </a:stretch>
            </p:blipFill>
            <p:spPr>
              <a:xfrm>
                <a:off x="1357847" y="3665433"/>
                <a:ext cx="69865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0804BC93-FB54-79A7-A894-00914094FC56}"/>
                  </a:ext>
                </a:extLst>
              </p14:cNvPr>
              <p14:cNvContentPartPr/>
              <p14:nvPr/>
            </p14:nvContentPartPr>
            <p14:xfrm>
              <a:off x="949247" y="4074393"/>
              <a:ext cx="4995720" cy="20160"/>
            </p14:xfrm>
          </p:contentPart>
        </mc:Choice>
        <mc:Fallback>
          <p:pic>
            <p:nvPicPr>
              <p:cNvPr id="21" name="Ink 20">
                <a:extLst>
                  <a:ext uri="{FF2B5EF4-FFF2-40B4-BE49-F238E27FC236}">
                    <a16:creationId xmlns:a16="http://schemas.microsoft.com/office/drawing/2014/main" id="{0804BC93-FB54-79A7-A894-00914094FC56}"/>
                  </a:ext>
                </a:extLst>
              </p:cNvPr>
              <p:cNvPicPr/>
              <p:nvPr/>
            </p:nvPicPr>
            <p:blipFill>
              <a:blip r:embed="rId26"/>
              <a:stretch>
                <a:fillRect/>
              </a:stretch>
            </p:blipFill>
            <p:spPr>
              <a:xfrm>
                <a:off x="940607" y="4065753"/>
                <a:ext cx="5013360" cy="37800"/>
              </a:xfrm>
              <a:prstGeom prst="rect">
                <a:avLst/>
              </a:prstGeom>
            </p:spPr>
          </p:pic>
        </mc:Fallback>
      </mc:AlternateContent>
      <p:grpSp>
        <p:nvGrpSpPr>
          <p:cNvPr id="23" name="Group 22">
            <a:extLst>
              <a:ext uri="{FF2B5EF4-FFF2-40B4-BE49-F238E27FC236}">
                <a16:creationId xmlns:a16="http://schemas.microsoft.com/office/drawing/2014/main" id="{E35C6751-8F0F-65BF-9817-8435FA3EB879}"/>
              </a:ext>
            </a:extLst>
          </p:cNvPr>
          <p:cNvGrpSpPr/>
          <p:nvPr/>
        </p:nvGrpSpPr>
        <p:grpSpPr>
          <a:xfrm>
            <a:off x="1286927" y="2192673"/>
            <a:ext cx="7403760" cy="941040"/>
            <a:chOff x="1286927" y="2192673"/>
            <a:chExt cx="7403760" cy="941040"/>
          </a:xfrm>
        </p:grpSpPr>
        <mc:AlternateContent xmlns:mc="http://schemas.openxmlformats.org/markup-compatibility/2006">
          <mc:Choice xmlns:p14="http://schemas.microsoft.com/office/powerpoint/2010/main" Requires="p14">
            <p:contentPart p14:bwMode="auto" r:id="rId27">
              <p14:nvContentPartPr>
                <p14:cNvPr id="2" name="Ink 1">
                  <a:extLst>
                    <a:ext uri="{FF2B5EF4-FFF2-40B4-BE49-F238E27FC236}">
                      <a16:creationId xmlns:a16="http://schemas.microsoft.com/office/drawing/2014/main" id="{63535467-18D2-8ED6-BC5F-932F6CAEE82A}"/>
                    </a:ext>
                  </a:extLst>
                </p14:cNvPr>
                <p14:cNvContentPartPr/>
                <p14:nvPr/>
              </p14:nvContentPartPr>
              <p14:xfrm>
                <a:off x="1491407" y="2192673"/>
                <a:ext cx="6815520" cy="10080"/>
              </p14:xfrm>
            </p:contentPart>
          </mc:Choice>
          <mc:Fallback>
            <p:pic>
              <p:nvPicPr>
                <p:cNvPr id="2" name="Ink 1">
                  <a:extLst>
                    <a:ext uri="{FF2B5EF4-FFF2-40B4-BE49-F238E27FC236}">
                      <a16:creationId xmlns:a16="http://schemas.microsoft.com/office/drawing/2014/main" id="{63535467-18D2-8ED6-BC5F-932F6CAEE82A}"/>
                    </a:ext>
                  </a:extLst>
                </p:cNvPr>
                <p:cNvPicPr/>
                <p:nvPr/>
              </p:nvPicPr>
              <p:blipFill>
                <a:blip r:embed="rId28"/>
                <a:stretch>
                  <a:fillRect/>
                </a:stretch>
              </p:blipFill>
              <p:spPr>
                <a:xfrm>
                  <a:off x="1482407" y="2183673"/>
                  <a:ext cx="68331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 name="Ink 2">
                  <a:extLst>
                    <a:ext uri="{FF2B5EF4-FFF2-40B4-BE49-F238E27FC236}">
                      <a16:creationId xmlns:a16="http://schemas.microsoft.com/office/drawing/2014/main" id="{832D9216-2BCB-D9C4-94A3-4E7C63CFDB4C}"/>
                    </a:ext>
                  </a:extLst>
                </p14:cNvPr>
                <p14:cNvContentPartPr/>
                <p14:nvPr/>
              </p14:nvContentPartPr>
              <p14:xfrm>
                <a:off x="1286927" y="2362233"/>
                <a:ext cx="5282640" cy="159120"/>
              </p14:xfrm>
            </p:contentPart>
          </mc:Choice>
          <mc:Fallback>
            <p:pic>
              <p:nvPicPr>
                <p:cNvPr id="3" name="Ink 2">
                  <a:extLst>
                    <a:ext uri="{FF2B5EF4-FFF2-40B4-BE49-F238E27FC236}">
                      <a16:creationId xmlns:a16="http://schemas.microsoft.com/office/drawing/2014/main" id="{832D9216-2BCB-D9C4-94A3-4E7C63CFDB4C}"/>
                    </a:ext>
                  </a:extLst>
                </p:cNvPr>
                <p:cNvPicPr/>
                <p:nvPr/>
              </p:nvPicPr>
              <p:blipFill>
                <a:blip r:embed="rId30"/>
                <a:stretch>
                  <a:fillRect/>
                </a:stretch>
              </p:blipFill>
              <p:spPr>
                <a:xfrm>
                  <a:off x="1278287" y="2353593"/>
                  <a:ext cx="53002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 name="Ink 3">
                  <a:extLst>
                    <a:ext uri="{FF2B5EF4-FFF2-40B4-BE49-F238E27FC236}">
                      <a16:creationId xmlns:a16="http://schemas.microsoft.com/office/drawing/2014/main" id="{711895F2-194F-C805-9950-4871AB26F7CE}"/>
                    </a:ext>
                  </a:extLst>
                </p14:cNvPr>
                <p14:cNvContentPartPr/>
                <p14:nvPr/>
              </p14:nvContentPartPr>
              <p14:xfrm>
                <a:off x="1810727" y="2757873"/>
                <a:ext cx="6494760" cy="65520"/>
              </p14:xfrm>
            </p:contentPart>
          </mc:Choice>
          <mc:Fallback>
            <p:pic>
              <p:nvPicPr>
                <p:cNvPr id="4" name="Ink 3">
                  <a:extLst>
                    <a:ext uri="{FF2B5EF4-FFF2-40B4-BE49-F238E27FC236}">
                      <a16:creationId xmlns:a16="http://schemas.microsoft.com/office/drawing/2014/main" id="{711895F2-194F-C805-9950-4871AB26F7CE}"/>
                    </a:ext>
                  </a:extLst>
                </p:cNvPr>
                <p:cNvPicPr/>
                <p:nvPr/>
              </p:nvPicPr>
              <p:blipFill>
                <a:blip r:embed="rId32"/>
                <a:stretch>
                  <a:fillRect/>
                </a:stretch>
              </p:blipFill>
              <p:spPr>
                <a:xfrm>
                  <a:off x="1802087" y="2748873"/>
                  <a:ext cx="65124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 name="Ink 4">
                  <a:extLst>
                    <a:ext uri="{FF2B5EF4-FFF2-40B4-BE49-F238E27FC236}">
                      <a16:creationId xmlns:a16="http://schemas.microsoft.com/office/drawing/2014/main" id="{17CC25CF-D46E-4E4B-9B19-50E0736A7DA7}"/>
                    </a:ext>
                  </a:extLst>
                </p14:cNvPr>
                <p14:cNvContentPartPr/>
                <p14:nvPr/>
              </p14:nvContentPartPr>
              <p14:xfrm>
                <a:off x="1597967" y="2877753"/>
                <a:ext cx="2869560" cy="255960"/>
              </p14:xfrm>
            </p:contentPart>
          </mc:Choice>
          <mc:Fallback>
            <p:pic>
              <p:nvPicPr>
                <p:cNvPr id="5" name="Ink 4">
                  <a:extLst>
                    <a:ext uri="{FF2B5EF4-FFF2-40B4-BE49-F238E27FC236}">
                      <a16:creationId xmlns:a16="http://schemas.microsoft.com/office/drawing/2014/main" id="{17CC25CF-D46E-4E4B-9B19-50E0736A7DA7}"/>
                    </a:ext>
                  </a:extLst>
                </p:cNvPr>
                <p:cNvPicPr/>
                <p:nvPr/>
              </p:nvPicPr>
              <p:blipFill>
                <a:blip r:embed="rId34"/>
                <a:stretch>
                  <a:fillRect/>
                </a:stretch>
              </p:blipFill>
              <p:spPr>
                <a:xfrm>
                  <a:off x="1588967" y="2869113"/>
                  <a:ext cx="28872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DFB7DD6D-77C8-5DB9-42F3-482B97FBC637}"/>
                    </a:ext>
                  </a:extLst>
                </p14:cNvPr>
                <p14:cNvContentPartPr/>
                <p14:nvPr/>
              </p14:nvContentPartPr>
              <p14:xfrm>
                <a:off x="5912207" y="2634753"/>
                <a:ext cx="2778480" cy="357840"/>
              </p14:xfrm>
            </p:contentPart>
          </mc:Choice>
          <mc:Fallback>
            <p:pic>
              <p:nvPicPr>
                <p:cNvPr id="22" name="Ink 21">
                  <a:extLst>
                    <a:ext uri="{FF2B5EF4-FFF2-40B4-BE49-F238E27FC236}">
                      <a16:creationId xmlns:a16="http://schemas.microsoft.com/office/drawing/2014/main" id="{DFB7DD6D-77C8-5DB9-42F3-482B97FBC637}"/>
                    </a:ext>
                  </a:extLst>
                </p:cNvPr>
                <p:cNvPicPr/>
                <p:nvPr/>
              </p:nvPicPr>
              <p:blipFill>
                <a:blip r:embed="rId36"/>
                <a:stretch>
                  <a:fillRect/>
                </a:stretch>
              </p:blipFill>
              <p:spPr>
                <a:xfrm>
                  <a:off x="5903567" y="2626113"/>
                  <a:ext cx="2796120" cy="375480"/>
                </a:xfrm>
                <a:prstGeom prst="rect">
                  <a:avLst/>
                </a:prstGeom>
              </p:spPr>
            </p:pic>
          </mc:Fallback>
        </mc:AlternateContent>
      </p:grpSp>
    </p:spTree>
    <p:extLst>
      <p:ext uri="{BB962C8B-B14F-4D97-AF65-F5344CB8AC3E}">
        <p14:creationId xmlns:p14="http://schemas.microsoft.com/office/powerpoint/2010/main" val="79602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Workload Lifespan Preferences</a:t>
            </a:r>
          </a:p>
          <a:p>
            <a:pPr lvl="1" algn="just" eaLnBrk="1" hangingPunct="1">
              <a:lnSpc>
                <a:spcPct val="90000"/>
              </a:lnSpc>
            </a:pPr>
            <a:r>
              <a:rPr lang="en-US" sz="2000" dirty="0">
                <a:ea typeface="Calibri" panose="020F0502020204030204" pitchFamily="34" charset="0"/>
                <a:cs typeface="Times New Roman" panose="02020603050405020304" pitchFamily="18" charset="0"/>
              </a:rPr>
              <a:t>It makes more sense to place short term workload on public cloud. This way will avoid the initial investment in hardware.</a:t>
            </a:r>
          </a:p>
          <a:p>
            <a:pPr lvl="1" algn="just" eaLnBrk="1" hangingPunct="1">
              <a:lnSpc>
                <a:spcPct val="90000"/>
              </a:lnSpc>
            </a:pPr>
            <a:r>
              <a:rPr lang="en-US" sz="2000" dirty="0">
                <a:ea typeface="Calibri" panose="020F0502020204030204" pitchFamily="34" charset="0"/>
                <a:cs typeface="Times New Roman" panose="02020603050405020304" pitchFamily="18" charset="0"/>
              </a:rPr>
              <a:t>On the other hand, a customer may prefer a private cloud solution built in house to host long term workload.</a:t>
            </a:r>
          </a:p>
          <a:p>
            <a:pPr lvl="1" algn="just" eaLnBrk="1" hangingPunct="1">
              <a:lnSpc>
                <a:spcPct val="90000"/>
              </a:lnSpc>
            </a:pPr>
            <a:endParaRPr lang="en-US" sz="2000" dirty="0">
              <a:ea typeface="Calibri" panose="020F0502020204030204" pitchFamily="34" charset="0"/>
              <a:cs typeface="Times New Roman" panose="02020603050405020304" pitchFamily="18" charset="0"/>
            </a:endParaRP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BF2DF8DD-0DBE-3611-D8F0-DAAEF813A7C1}"/>
                  </a:ext>
                </a:extLst>
              </p14:cNvPr>
              <p14:cNvContentPartPr/>
              <p14:nvPr/>
            </p14:nvContentPartPr>
            <p14:xfrm>
              <a:off x="1375487" y="2139393"/>
              <a:ext cx="6784920" cy="360"/>
            </p14:xfrm>
          </p:contentPart>
        </mc:Choice>
        <mc:Fallback>
          <p:pic>
            <p:nvPicPr>
              <p:cNvPr id="12" name="Ink 11">
                <a:extLst>
                  <a:ext uri="{FF2B5EF4-FFF2-40B4-BE49-F238E27FC236}">
                    <a16:creationId xmlns:a16="http://schemas.microsoft.com/office/drawing/2014/main" id="{BF2DF8DD-0DBE-3611-D8F0-DAAEF813A7C1}"/>
                  </a:ext>
                </a:extLst>
              </p:cNvPr>
              <p:cNvPicPr/>
              <p:nvPr/>
            </p:nvPicPr>
            <p:blipFill>
              <a:blip r:embed="rId3"/>
              <a:stretch>
                <a:fillRect/>
              </a:stretch>
            </p:blipFill>
            <p:spPr>
              <a:xfrm>
                <a:off x="1366847" y="2130393"/>
                <a:ext cx="6802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FC193D46-B5ED-6677-F0D2-86E08D8E1A5B}"/>
                  </a:ext>
                </a:extLst>
              </p14:cNvPr>
              <p14:cNvContentPartPr/>
              <p14:nvPr/>
            </p14:nvContentPartPr>
            <p14:xfrm>
              <a:off x="1249847" y="2173953"/>
              <a:ext cx="5613840" cy="276480"/>
            </p14:xfrm>
          </p:contentPart>
        </mc:Choice>
        <mc:Fallback>
          <p:pic>
            <p:nvPicPr>
              <p:cNvPr id="13" name="Ink 12">
                <a:extLst>
                  <a:ext uri="{FF2B5EF4-FFF2-40B4-BE49-F238E27FC236}">
                    <a16:creationId xmlns:a16="http://schemas.microsoft.com/office/drawing/2014/main" id="{FC193D46-B5ED-6677-F0D2-86E08D8E1A5B}"/>
                  </a:ext>
                </a:extLst>
              </p:cNvPr>
              <p:cNvPicPr/>
              <p:nvPr/>
            </p:nvPicPr>
            <p:blipFill>
              <a:blip r:embed="rId5"/>
              <a:stretch>
                <a:fillRect/>
              </a:stretch>
            </p:blipFill>
            <p:spPr>
              <a:xfrm>
                <a:off x="1241207" y="2165313"/>
                <a:ext cx="563148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4B86A396-1EF9-284A-C001-A19C149A0B01}"/>
                  </a:ext>
                </a:extLst>
              </p14:cNvPr>
              <p14:cNvContentPartPr/>
              <p14:nvPr/>
            </p14:nvContentPartPr>
            <p14:xfrm>
              <a:off x="1428767" y="2778753"/>
              <a:ext cx="3164040" cy="35280"/>
            </p14:xfrm>
          </p:contentPart>
        </mc:Choice>
        <mc:Fallback>
          <p:pic>
            <p:nvPicPr>
              <p:cNvPr id="14" name="Ink 13">
                <a:extLst>
                  <a:ext uri="{FF2B5EF4-FFF2-40B4-BE49-F238E27FC236}">
                    <a16:creationId xmlns:a16="http://schemas.microsoft.com/office/drawing/2014/main" id="{4B86A396-1EF9-284A-C001-A19C149A0B01}"/>
                  </a:ext>
                </a:extLst>
              </p:cNvPr>
              <p:cNvPicPr/>
              <p:nvPr/>
            </p:nvPicPr>
            <p:blipFill>
              <a:blip r:embed="rId7"/>
              <a:stretch>
                <a:fillRect/>
              </a:stretch>
            </p:blipFill>
            <p:spPr>
              <a:xfrm>
                <a:off x="1420127" y="2769753"/>
                <a:ext cx="31816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D33AD25E-313C-7D50-12B3-E04EDBF815A6}"/>
                  </a:ext>
                </a:extLst>
              </p14:cNvPr>
              <p14:cNvContentPartPr/>
              <p14:nvPr/>
            </p14:nvContentPartPr>
            <p14:xfrm>
              <a:off x="2183687" y="3390753"/>
              <a:ext cx="2295000" cy="360"/>
            </p14:xfrm>
          </p:contentPart>
        </mc:Choice>
        <mc:Fallback>
          <p:pic>
            <p:nvPicPr>
              <p:cNvPr id="15" name="Ink 14">
                <a:extLst>
                  <a:ext uri="{FF2B5EF4-FFF2-40B4-BE49-F238E27FC236}">
                    <a16:creationId xmlns:a16="http://schemas.microsoft.com/office/drawing/2014/main" id="{D33AD25E-313C-7D50-12B3-E04EDBF815A6}"/>
                  </a:ext>
                </a:extLst>
              </p:cNvPr>
              <p:cNvPicPr/>
              <p:nvPr/>
            </p:nvPicPr>
            <p:blipFill>
              <a:blip r:embed="rId9"/>
              <a:stretch>
                <a:fillRect/>
              </a:stretch>
            </p:blipFill>
            <p:spPr>
              <a:xfrm>
                <a:off x="2175047" y="3382113"/>
                <a:ext cx="2312640" cy="18000"/>
              </a:xfrm>
              <a:prstGeom prst="rect">
                <a:avLst/>
              </a:prstGeom>
            </p:spPr>
          </p:pic>
        </mc:Fallback>
      </mc:AlternateContent>
    </p:spTree>
    <p:extLst>
      <p:ext uri="{BB962C8B-B14F-4D97-AF65-F5344CB8AC3E}">
        <p14:creationId xmlns:p14="http://schemas.microsoft.com/office/powerpoint/2010/main" val="83387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Industry Segment – S/M Enterprise and Large Enterprise</a:t>
            </a:r>
          </a:p>
          <a:p>
            <a:pPr lvl="1" algn="just" eaLnBrk="1" hangingPunct="1">
              <a:lnSpc>
                <a:spcPct val="90000"/>
              </a:lnSpc>
            </a:pPr>
            <a:r>
              <a:rPr lang="en-US" sz="2000" dirty="0">
                <a:ea typeface="Calibri" panose="020F0502020204030204" pitchFamily="34" charset="0"/>
                <a:cs typeface="Times New Roman" panose="02020603050405020304" pitchFamily="18" charset="0"/>
              </a:rPr>
              <a:t>A small/medium enterprise with constrained financial resources </a:t>
            </a:r>
          </a:p>
          <a:p>
            <a:pPr lvl="1" algn="just" eaLnBrk="1" hangingPunct="1">
              <a:lnSpc>
                <a:spcPct val="90000"/>
              </a:lnSpc>
            </a:pPr>
            <a:r>
              <a:rPr lang="en-US" sz="2000" dirty="0">
                <a:ea typeface="Calibri" panose="020F0502020204030204" pitchFamily="34" charset="0"/>
                <a:cs typeface="Times New Roman" panose="02020603050405020304" pitchFamily="18" charset="0"/>
              </a:rPr>
              <a:t>In minimum time, IT infrastructure at minimum cost by going in for a publicly available cloud solution.</a:t>
            </a:r>
          </a:p>
          <a:p>
            <a:pPr lvl="1" algn="just" eaLnBrk="1" hangingPunct="1">
              <a:lnSpc>
                <a:spcPct val="90000"/>
              </a:lnSpc>
            </a:pPr>
            <a:r>
              <a:rPr lang="en-US" sz="2000" dirty="0">
                <a:ea typeface="Calibri" panose="020F0502020204030204" pitchFamily="34" charset="0"/>
                <a:cs typeface="Times New Roman" panose="02020603050405020304" pitchFamily="18" charset="0"/>
              </a:rPr>
              <a:t>A large enterprise with surplus resources can plant to set up their own data center to host an inhouse private cloud.</a:t>
            </a:r>
          </a:p>
          <a:p>
            <a:pPr lvl="1" algn="just" eaLnBrk="1" hangingPunct="1">
              <a:lnSpc>
                <a:spcPct val="90000"/>
              </a:lnSpc>
            </a:pPr>
            <a:endParaRPr lang="en-US" sz="2000" dirty="0">
              <a:ea typeface="Calibri" panose="020F0502020204030204" pitchFamily="34" charset="0"/>
              <a:cs typeface="Times New Roman" panose="02020603050405020304" pitchFamily="18" charset="0"/>
            </a:endParaRP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794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Data Freedom</a:t>
            </a:r>
          </a:p>
          <a:p>
            <a:pPr lvl="1" algn="just" eaLnBrk="1" hangingPunct="1">
              <a:lnSpc>
                <a:spcPct val="90000"/>
              </a:lnSpc>
            </a:pPr>
            <a:r>
              <a:rPr lang="en-US" sz="2000" dirty="0">
                <a:ea typeface="Calibri" panose="020F0502020204030204" pitchFamily="34" charset="0"/>
                <a:cs typeface="Times New Roman" panose="02020603050405020304" pitchFamily="18" charset="0"/>
              </a:rPr>
              <a:t>Most public cloud solution providers may not allow migration of hosted VM instances to be downloaded as VM image or migrated to other cloud service providers. This place constraints and locks a customer with just one provider. </a:t>
            </a:r>
          </a:p>
          <a:p>
            <a:pPr lvl="1" algn="just" eaLnBrk="1" hangingPunct="1">
              <a:lnSpc>
                <a:spcPct val="90000"/>
              </a:lnSpc>
            </a:pPr>
            <a:r>
              <a:rPr lang="en-US" sz="2000" dirty="0">
                <a:ea typeface="Calibri" panose="020F0502020204030204" pitchFamily="34" charset="0"/>
                <a:cs typeface="Times New Roman" panose="02020603050405020304" pitchFamily="18" charset="0"/>
              </a:rPr>
              <a:t>The customer in this case may want to avoid these cloud service providers and go for a private cloud solution which provides more freedom in how the meta data in the cloud get used and stored. </a:t>
            </a:r>
          </a:p>
          <a:p>
            <a:pPr lvl="1" algn="just" eaLnBrk="1" hangingPunct="1">
              <a:lnSpc>
                <a:spcPct val="90000"/>
              </a:lnSpc>
            </a:pPr>
            <a:endParaRPr lang="en-US" sz="2000" dirty="0">
              <a:ea typeface="Calibri" panose="020F0502020204030204" pitchFamily="34" charset="0"/>
              <a:cs typeface="Times New Roman" panose="02020603050405020304" pitchFamily="18" charset="0"/>
            </a:endParaRP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EEC1D0A-6614-D387-281D-632FBC57A120}"/>
                  </a:ext>
                </a:extLst>
              </p14:cNvPr>
              <p14:cNvContentPartPr/>
              <p14:nvPr/>
            </p14:nvContentPartPr>
            <p14:xfrm>
              <a:off x="5871061" y="2014054"/>
              <a:ext cx="360" cy="360"/>
            </p14:xfrm>
          </p:contentPart>
        </mc:Choice>
        <mc:Fallback xmlns="">
          <p:pic>
            <p:nvPicPr>
              <p:cNvPr id="2" name="Ink 1">
                <a:extLst>
                  <a:ext uri="{FF2B5EF4-FFF2-40B4-BE49-F238E27FC236}">
                    <a16:creationId xmlns:a16="http://schemas.microsoft.com/office/drawing/2014/main" id="{4EEC1D0A-6614-D387-281D-632FBC57A120}"/>
                  </a:ext>
                </a:extLst>
              </p:cNvPr>
              <p:cNvPicPr/>
              <p:nvPr/>
            </p:nvPicPr>
            <p:blipFill>
              <a:blip r:embed="rId3"/>
              <a:stretch>
                <a:fillRect/>
              </a:stretch>
            </p:blipFill>
            <p:spPr>
              <a:xfrm>
                <a:off x="5862421" y="20050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2B60C54-04E2-392E-7BBB-C4E88245C61D}"/>
                  </a:ext>
                </a:extLst>
              </p14:cNvPr>
              <p14:cNvContentPartPr/>
              <p14:nvPr/>
            </p14:nvContentPartPr>
            <p14:xfrm>
              <a:off x="1450261" y="2124214"/>
              <a:ext cx="7398360" cy="63000"/>
            </p14:xfrm>
          </p:contentPart>
        </mc:Choice>
        <mc:Fallback xmlns="">
          <p:pic>
            <p:nvPicPr>
              <p:cNvPr id="6" name="Ink 5">
                <a:extLst>
                  <a:ext uri="{FF2B5EF4-FFF2-40B4-BE49-F238E27FC236}">
                    <a16:creationId xmlns:a16="http://schemas.microsoft.com/office/drawing/2014/main" id="{82B60C54-04E2-392E-7BBB-C4E88245C61D}"/>
                  </a:ext>
                </a:extLst>
              </p:cNvPr>
              <p:cNvPicPr/>
              <p:nvPr/>
            </p:nvPicPr>
            <p:blipFill>
              <a:blip r:embed="rId5"/>
              <a:stretch>
                <a:fillRect/>
              </a:stretch>
            </p:blipFill>
            <p:spPr>
              <a:xfrm>
                <a:off x="1441621" y="2115214"/>
                <a:ext cx="7416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21E47F9-CFE8-1C40-320F-9B7C4FC4FBD0}"/>
                  </a:ext>
                </a:extLst>
              </p14:cNvPr>
              <p14:cNvContentPartPr/>
              <p14:nvPr/>
            </p14:nvContentPartPr>
            <p14:xfrm>
              <a:off x="1141021" y="2392054"/>
              <a:ext cx="7404120" cy="84240"/>
            </p14:xfrm>
          </p:contentPart>
        </mc:Choice>
        <mc:Fallback xmlns="">
          <p:pic>
            <p:nvPicPr>
              <p:cNvPr id="7" name="Ink 6">
                <a:extLst>
                  <a:ext uri="{FF2B5EF4-FFF2-40B4-BE49-F238E27FC236}">
                    <a16:creationId xmlns:a16="http://schemas.microsoft.com/office/drawing/2014/main" id="{421E47F9-CFE8-1C40-320F-9B7C4FC4FBD0}"/>
                  </a:ext>
                </a:extLst>
              </p:cNvPr>
              <p:cNvPicPr/>
              <p:nvPr/>
            </p:nvPicPr>
            <p:blipFill>
              <a:blip r:embed="rId7"/>
              <a:stretch>
                <a:fillRect/>
              </a:stretch>
            </p:blipFill>
            <p:spPr>
              <a:xfrm>
                <a:off x="1132021" y="2383414"/>
                <a:ext cx="74217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BC35D0C-9C56-8365-6B28-4D1679E8D603}"/>
                  </a:ext>
                </a:extLst>
              </p14:cNvPr>
              <p14:cNvContentPartPr/>
              <p14:nvPr/>
            </p14:nvContentPartPr>
            <p14:xfrm>
              <a:off x="1216621" y="2551174"/>
              <a:ext cx="3486960" cy="178560"/>
            </p14:xfrm>
          </p:contentPart>
        </mc:Choice>
        <mc:Fallback xmlns="">
          <p:pic>
            <p:nvPicPr>
              <p:cNvPr id="8" name="Ink 7">
                <a:extLst>
                  <a:ext uri="{FF2B5EF4-FFF2-40B4-BE49-F238E27FC236}">
                    <a16:creationId xmlns:a16="http://schemas.microsoft.com/office/drawing/2014/main" id="{3BC35D0C-9C56-8365-6B28-4D1679E8D603}"/>
                  </a:ext>
                </a:extLst>
              </p:cNvPr>
              <p:cNvPicPr/>
              <p:nvPr/>
            </p:nvPicPr>
            <p:blipFill>
              <a:blip r:embed="rId9"/>
              <a:stretch>
                <a:fillRect/>
              </a:stretch>
            </p:blipFill>
            <p:spPr>
              <a:xfrm>
                <a:off x="1207621" y="2542534"/>
                <a:ext cx="35046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3E788F9-9443-959C-D1F8-2A1D6DB5EBBD}"/>
                  </a:ext>
                </a:extLst>
              </p14:cNvPr>
              <p14:cNvContentPartPr/>
              <p14:nvPr/>
            </p14:nvContentPartPr>
            <p14:xfrm>
              <a:off x="2261341" y="3423454"/>
              <a:ext cx="360" cy="360"/>
            </p14:xfrm>
          </p:contentPart>
        </mc:Choice>
        <mc:Fallback xmlns="">
          <p:pic>
            <p:nvPicPr>
              <p:cNvPr id="9" name="Ink 8">
                <a:extLst>
                  <a:ext uri="{FF2B5EF4-FFF2-40B4-BE49-F238E27FC236}">
                    <a16:creationId xmlns:a16="http://schemas.microsoft.com/office/drawing/2014/main" id="{63E788F9-9443-959C-D1F8-2A1D6DB5EBBD}"/>
                  </a:ext>
                </a:extLst>
              </p:cNvPr>
              <p:cNvPicPr/>
              <p:nvPr/>
            </p:nvPicPr>
            <p:blipFill>
              <a:blip r:embed="rId3"/>
              <a:stretch>
                <a:fillRect/>
              </a:stretch>
            </p:blipFill>
            <p:spPr>
              <a:xfrm>
                <a:off x="2252701" y="3414454"/>
                <a:ext cx="18000" cy="18000"/>
              </a:xfrm>
              <a:prstGeom prst="rect">
                <a:avLst/>
              </a:prstGeom>
            </p:spPr>
          </p:pic>
        </mc:Fallback>
      </mc:AlternateContent>
      <p:grpSp>
        <p:nvGrpSpPr>
          <p:cNvPr id="12" name="Group 11">
            <a:extLst>
              <a:ext uri="{FF2B5EF4-FFF2-40B4-BE49-F238E27FC236}">
                <a16:creationId xmlns:a16="http://schemas.microsoft.com/office/drawing/2014/main" id="{D7F5B621-621A-A8C1-929A-0B62745A1E1C}"/>
              </a:ext>
            </a:extLst>
          </p:cNvPr>
          <p:cNvGrpSpPr/>
          <p:nvPr/>
        </p:nvGrpSpPr>
        <p:grpSpPr>
          <a:xfrm>
            <a:off x="1141021" y="3560254"/>
            <a:ext cx="7650720" cy="380520"/>
            <a:chOff x="1141021" y="3560254"/>
            <a:chExt cx="7650720" cy="380520"/>
          </a:xfrm>
        </p:grpSpPr>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A87CB561-057D-E414-B5C6-042EF0ACE2F9}"/>
                    </a:ext>
                  </a:extLst>
                </p14:cNvPr>
                <p14:cNvContentPartPr/>
                <p14:nvPr/>
              </p14:nvContentPartPr>
              <p14:xfrm>
                <a:off x="2502181" y="3560254"/>
                <a:ext cx="6289560" cy="77400"/>
              </p14:xfrm>
            </p:contentPart>
          </mc:Choice>
          <mc:Fallback xmlns="">
            <p:pic>
              <p:nvPicPr>
                <p:cNvPr id="10" name="Ink 9">
                  <a:extLst>
                    <a:ext uri="{FF2B5EF4-FFF2-40B4-BE49-F238E27FC236}">
                      <a16:creationId xmlns:a16="http://schemas.microsoft.com/office/drawing/2014/main" id="{A87CB561-057D-E414-B5C6-042EF0ACE2F9}"/>
                    </a:ext>
                  </a:extLst>
                </p:cNvPr>
                <p:cNvPicPr/>
                <p:nvPr/>
              </p:nvPicPr>
              <p:blipFill>
                <a:blip r:embed="rId12"/>
                <a:stretch>
                  <a:fillRect/>
                </a:stretch>
              </p:blipFill>
              <p:spPr>
                <a:xfrm>
                  <a:off x="2493181" y="3551614"/>
                  <a:ext cx="63072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96D0FB2B-E610-E3D3-75EB-5F2C19C82FE5}"/>
                    </a:ext>
                  </a:extLst>
                </p14:cNvPr>
                <p14:cNvContentPartPr/>
                <p14:nvPr/>
              </p14:nvContentPartPr>
              <p14:xfrm>
                <a:off x="1141021" y="3568534"/>
                <a:ext cx="6677640" cy="372240"/>
              </p14:xfrm>
            </p:contentPart>
          </mc:Choice>
          <mc:Fallback xmlns="">
            <p:pic>
              <p:nvPicPr>
                <p:cNvPr id="11" name="Ink 10">
                  <a:extLst>
                    <a:ext uri="{FF2B5EF4-FFF2-40B4-BE49-F238E27FC236}">
                      <a16:creationId xmlns:a16="http://schemas.microsoft.com/office/drawing/2014/main" id="{96D0FB2B-E610-E3D3-75EB-5F2C19C82FE5}"/>
                    </a:ext>
                  </a:extLst>
                </p:cNvPr>
                <p:cNvPicPr/>
                <p:nvPr/>
              </p:nvPicPr>
              <p:blipFill>
                <a:blip r:embed="rId14"/>
                <a:stretch>
                  <a:fillRect/>
                </a:stretch>
              </p:blipFill>
              <p:spPr>
                <a:xfrm>
                  <a:off x="1132021" y="3559534"/>
                  <a:ext cx="6695280" cy="389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3" name="Ink 2">
                <a:extLst>
                  <a:ext uri="{FF2B5EF4-FFF2-40B4-BE49-F238E27FC236}">
                    <a16:creationId xmlns:a16="http://schemas.microsoft.com/office/drawing/2014/main" id="{8EA358DF-DDE6-E561-6F37-488DC99ACCCD}"/>
                  </a:ext>
                </a:extLst>
              </p14:cNvPr>
              <p14:cNvContentPartPr/>
              <p14:nvPr/>
            </p14:nvContentPartPr>
            <p14:xfrm>
              <a:off x="2050487" y="2574273"/>
              <a:ext cx="2652120" cy="135000"/>
            </p14:xfrm>
          </p:contentPart>
        </mc:Choice>
        <mc:Fallback>
          <p:pic>
            <p:nvPicPr>
              <p:cNvPr id="3" name="Ink 2">
                <a:extLst>
                  <a:ext uri="{FF2B5EF4-FFF2-40B4-BE49-F238E27FC236}">
                    <a16:creationId xmlns:a16="http://schemas.microsoft.com/office/drawing/2014/main" id="{8EA358DF-DDE6-E561-6F37-488DC99ACCCD}"/>
                  </a:ext>
                </a:extLst>
              </p:cNvPr>
              <p:cNvPicPr/>
              <p:nvPr/>
            </p:nvPicPr>
            <p:blipFill>
              <a:blip r:embed="rId16"/>
              <a:stretch>
                <a:fillRect/>
              </a:stretch>
            </p:blipFill>
            <p:spPr>
              <a:xfrm>
                <a:off x="2041487" y="2565273"/>
                <a:ext cx="26697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 name="Ink 3">
                <a:extLst>
                  <a:ext uri="{FF2B5EF4-FFF2-40B4-BE49-F238E27FC236}">
                    <a16:creationId xmlns:a16="http://schemas.microsoft.com/office/drawing/2014/main" id="{5D43C7A6-F74F-1828-7424-971DEEFEEE6F}"/>
                  </a:ext>
                </a:extLst>
              </p14:cNvPr>
              <p14:cNvContentPartPr/>
              <p14:nvPr/>
            </p14:nvContentPartPr>
            <p14:xfrm>
              <a:off x="2600567" y="3541953"/>
              <a:ext cx="1961640" cy="27720"/>
            </p14:xfrm>
          </p:contentPart>
        </mc:Choice>
        <mc:Fallback>
          <p:pic>
            <p:nvPicPr>
              <p:cNvPr id="4" name="Ink 3">
                <a:extLst>
                  <a:ext uri="{FF2B5EF4-FFF2-40B4-BE49-F238E27FC236}">
                    <a16:creationId xmlns:a16="http://schemas.microsoft.com/office/drawing/2014/main" id="{5D43C7A6-F74F-1828-7424-971DEEFEEE6F}"/>
                  </a:ext>
                </a:extLst>
              </p:cNvPr>
              <p:cNvPicPr/>
              <p:nvPr/>
            </p:nvPicPr>
            <p:blipFill>
              <a:blip r:embed="rId18"/>
              <a:stretch>
                <a:fillRect/>
              </a:stretch>
            </p:blipFill>
            <p:spPr>
              <a:xfrm>
                <a:off x="2591927" y="3532953"/>
                <a:ext cx="19792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 name="Ink 4">
                <a:extLst>
                  <a:ext uri="{FF2B5EF4-FFF2-40B4-BE49-F238E27FC236}">
                    <a16:creationId xmlns:a16="http://schemas.microsoft.com/office/drawing/2014/main" id="{7F129609-ADD7-BA8C-891A-422723565AB4}"/>
                  </a:ext>
                </a:extLst>
              </p14:cNvPr>
              <p14:cNvContentPartPr/>
              <p14:nvPr/>
            </p14:nvContentPartPr>
            <p14:xfrm>
              <a:off x="1366847" y="3381393"/>
              <a:ext cx="6908760" cy="18720"/>
            </p14:xfrm>
          </p:contentPart>
        </mc:Choice>
        <mc:Fallback>
          <p:pic>
            <p:nvPicPr>
              <p:cNvPr id="5" name="Ink 4">
                <a:extLst>
                  <a:ext uri="{FF2B5EF4-FFF2-40B4-BE49-F238E27FC236}">
                    <a16:creationId xmlns:a16="http://schemas.microsoft.com/office/drawing/2014/main" id="{7F129609-ADD7-BA8C-891A-422723565AB4}"/>
                  </a:ext>
                </a:extLst>
              </p:cNvPr>
              <p:cNvPicPr/>
              <p:nvPr/>
            </p:nvPicPr>
            <p:blipFill>
              <a:blip r:embed="rId20"/>
              <a:stretch>
                <a:fillRect/>
              </a:stretch>
            </p:blipFill>
            <p:spPr>
              <a:xfrm>
                <a:off x="1357847" y="3372393"/>
                <a:ext cx="69264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6C846E1F-C513-3AB1-E8C7-214EE8BB0F2B}"/>
                  </a:ext>
                </a:extLst>
              </p14:cNvPr>
              <p14:cNvContentPartPr/>
              <p14:nvPr/>
            </p14:nvContentPartPr>
            <p14:xfrm>
              <a:off x="1393487" y="3612513"/>
              <a:ext cx="1153440" cy="10440"/>
            </p14:xfrm>
          </p:contentPart>
        </mc:Choice>
        <mc:Fallback>
          <p:pic>
            <p:nvPicPr>
              <p:cNvPr id="13" name="Ink 12">
                <a:extLst>
                  <a:ext uri="{FF2B5EF4-FFF2-40B4-BE49-F238E27FC236}">
                    <a16:creationId xmlns:a16="http://schemas.microsoft.com/office/drawing/2014/main" id="{6C846E1F-C513-3AB1-E8C7-214EE8BB0F2B}"/>
                  </a:ext>
                </a:extLst>
              </p:cNvPr>
              <p:cNvPicPr/>
              <p:nvPr/>
            </p:nvPicPr>
            <p:blipFill>
              <a:blip r:embed="rId22"/>
              <a:stretch>
                <a:fillRect/>
              </a:stretch>
            </p:blipFill>
            <p:spPr>
              <a:xfrm>
                <a:off x="1384847" y="3603873"/>
                <a:ext cx="11710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5A3086CF-FCD1-F9EF-A7ED-988A81696114}"/>
                  </a:ext>
                </a:extLst>
              </p14:cNvPr>
              <p14:cNvContentPartPr/>
              <p14:nvPr/>
            </p14:nvContentPartPr>
            <p14:xfrm>
              <a:off x="5344127" y="2734113"/>
              <a:ext cx="3167640" cy="360"/>
            </p14:xfrm>
          </p:contentPart>
        </mc:Choice>
        <mc:Fallback>
          <p:pic>
            <p:nvPicPr>
              <p:cNvPr id="14" name="Ink 13">
                <a:extLst>
                  <a:ext uri="{FF2B5EF4-FFF2-40B4-BE49-F238E27FC236}">
                    <a16:creationId xmlns:a16="http://schemas.microsoft.com/office/drawing/2014/main" id="{5A3086CF-FCD1-F9EF-A7ED-988A81696114}"/>
                  </a:ext>
                </a:extLst>
              </p:cNvPr>
              <p:cNvPicPr/>
              <p:nvPr/>
            </p:nvPicPr>
            <p:blipFill>
              <a:blip r:embed="rId24"/>
              <a:stretch>
                <a:fillRect/>
              </a:stretch>
            </p:blipFill>
            <p:spPr>
              <a:xfrm>
                <a:off x="5335127" y="2725113"/>
                <a:ext cx="3185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61DB0AA5-9889-289B-88E2-0418D38A7A11}"/>
                  </a:ext>
                </a:extLst>
              </p14:cNvPr>
              <p14:cNvContentPartPr/>
              <p14:nvPr/>
            </p14:nvContentPartPr>
            <p14:xfrm>
              <a:off x="1624247" y="2838153"/>
              <a:ext cx="3054600" cy="171360"/>
            </p14:xfrm>
          </p:contentPart>
        </mc:Choice>
        <mc:Fallback>
          <p:pic>
            <p:nvPicPr>
              <p:cNvPr id="15" name="Ink 14">
                <a:extLst>
                  <a:ext uri="{FF2B5EF4-FFF2-40B4-BE49-F238E27FC236}">
                    <a16:creationId xmlns:a16="http://schemas.microsoft.com/office/drawing/2014/main" id="{61DB0AA5-9889-289B-88E2-0418D38A7A11}"/>
                  </a:ext>
                </a:extLst>
              </p:cNvPr>
              <p:cNvPicPr/>
              <p:nvPr/>
            </p:nvPicPr>
            <p:blipFill>
              <a:blip r:embed="rId26"/>
              <a:stretch>
                <a:fillRect/>
              </a:stretch>
            </p:blipFill>
            <p:spPr>
              <a:xfrm>
                <a:off x="1615247" y="2829153"/>
                <a:ext cx="30722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959C20CB-7C03-D015-8760-5C88795E75CE}"/>
                  </a:ext>
                </a:extLst>
              </p14:cNvPr>
              <p14:cNvContentPartPr/>
              <p14:nvPr/>
            </p14:nvContentPartPr>
            <p14:xfrm>
              <a:off x="3142367" y="1526673"/>
              <a:ext cx="1800" cy="360"/>
            </p14:xfrm>
          </p:contentPart>
        </mc:Choice>
        <mc:Fallback>
          <p:pic>
            <p:nvPicPr>
              <p:cNvPr id="16" name="Ink 15">
                <a:extLst>
                  <a:ext uri="{FF2B5EF4-FFF2-40B4-BE49-F238E27FC236}">
                    <a16:creationId xmlns:a16="http://schemas.microsoft.com/office/drawing/2014/main" id="{959C20CB-7C03-D015-8760-5C88795E75CE}"/>
                  </a:ext>
                </a:extLst>
              </p:cNvPr>
              <p:cNvPicPr/>
              <p:nvPr/>
            </p:nvPicPr>
            <p:blipFill>
              <a:blip r:embed="rId28"/>
              <a:stretch>
                <a:fillRect/>
              </a:stretch>
            </p:blipFill>
            <p:spPr>
              <a:xfrm>
                <a:off x="3133727" y="1517673"/>
                <a:ext cx="19440" cy="18000"/>
              </a:xfrm>
              <a:prstGeom prst="rect">
                <a:avLst/>
              </a:prstGeom>
            </p:spPr>
          </p:pic>
        </mc:Fallback>
      </mc:AlternateContent>
    </p:spTree>
    <p:extLst>
      <p:ext uri="{BB962C8B-B14F-4D97-AF65-F5344CB8AC3E}">
        <p14:creationId xmlns:p14="http://schemas.microsoft.com/office/powerpoint/2010/main" val="166923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Software Characteristics</a:t>
            </a:r>
          </a:p>
          <a:p>
            <a:pPr lvl="1" algn="just" eaLnBrk="1" hangingPunct="1">
              <a:lnSpc>
                <a:spcPct val="90000"/>
              </a:lnSpc>
            </a:pPr>
            <a:r>
              <a:rPr lang="en-US" sz="2000" dirty="0">
                <a:ea typeface="Calibri" panose="020F0502020204030204" pitchFamily="34" charset="0"/>
                <a:cs typeface="Times New Roman" panose="02020603050405020304" pitchFamily="18" charset="0"/>
              </a:rPr>
              <a:t>Certain software characteristics may restrict certain applications to run on a particular cloud model. </a:t>
            </a:r>
          </a:p>
          <a:p>
            <a:pPr lvl="1" algn="just" eaLnBrk="1" hangingPunct="1">
              <a:lnSpc>
                <a:spcPct val="90000"/>
              </a:lnSpc>
            </a:pPr>
            <a:r>
              <a:rPr lang="en-US" sz="2000" dirty="0">
                <a:ea typeface="Calibri" panose="020F0502020204030204" pitchFamily="34" charset="0"/>
                <a:cs typeface="Times New Roman" panose="02020603050405020304" pitchFamily="18" charset="0"/>
              </a:rPr>
              <a:t>Assumptions on the underlying hardware constraints an application to private cloud setting. </a:t>
            </a:r>
          </a:p>
          <a:p>
            <a:pPr lvl="1" algn="just" eaLnBrk="1" hangingPunct="1">
              <a:lnSpc>
                <a:spcPct val="90000"/>
              </a:lnSpc>
            </a:pPr>
            <a:endParaRPr lang="en-US" sz="2000" dirty="0">
              <a:ea typeface="Calibri" panose="020F0502020204030204" pitchFamily="34" charset="0"/>
              <a:cs typeface="Times New Roman" panose="02020603050405020304" pitchFamily="18" charset="0"/>
            </a:endParaRP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D7AB238-B3B3-AD82-B976-30839B553101}"/>
                  </a:ext>
                </a:extLst>
              </p14:cNvPr>
              <p14:cNvContentPartPr/>
              <p14:nvPr/>
            </p14:nvContentPartPr>
            <p14:xfrm>
              <a:off x="1299061" y="2172094"/>
              <a:ext cx="7273440" cy="55800"/>
            </p14:xfrm>
          </p:contentPart>
        </mc:Choice>
        <mc:Fallback xmlns="">
          <p:pic>
            <p:nvPicPr>
              <p:cNvPr id="2" name="Ink 1">
                <a:extLst>
                  <a:ext uri="{FF2B5EF4-FFF2-40B4-BE49-F238E27FC236}">
                    <a16:creationId xmlns:a16="http://schemas.microsoft.com/office/drawing/2014/main" id="{AD7AB238-B3B3-AD82-B976-30839B553101}"/>
                  </a:ext>
                </a:extLst>
              </p:cNvPr>
              <p:cNvPicPr/>
              <p:nvPr/>
            </p:nvPicPr>
            <p:blipFill>
              <a:blip r:embed="rId3"/>
              <a:stretch>
                <a:fillRect/>
              </a:stretch>
            </p:blipFill>
            <p:spPr>
              <a:xfrm>
                <a:off x="1290421" y="2163454"/>
                <a:ext cx="729108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BEB9E8B-FB05-FC5A-2EE4-FD62CE8BA94A}"/>
                  </a:ext>
                </a:extLst>
              </p14:cNvPr>
              <p14:cNvContentPartPr/>
              <p14:nvPr/>
            </p14:nvContentPartPr>
            <p14:xfrm>
              <a:off x="1292221" y="2460454"/>
              <a:ext cx="2893320" cy="21600"/>
            </p14:xfrm>
          </p:contentPart>
        </mc:Choice>
        <mc:Fallback xmlns="">
          <p:pic>
            <p:nvPicPr>
              <p:cNvPr id="3" name="Ink 2">
                <a:extLst>
                  <a:ext uri="{FF2B5EF4-FFF2-40B4-BE49-F238E27FC236}">
                    <a16:creationId xmlns:a16="http://schemas.microsoft.com/office/drawing/2014/main" id="{EBEB9E8B-FB05-FC5A-2EE4-FD62CE8BA94A}"/>
                  </a:ext>
                </a:extLst>
              </p:cNvPr>
              <p:cNvPicPr/>
              <p:nvPr/>
            </p:nvPicPr>
            <p:blipFill>
              <a:blip r:embed="rId5"/>
              <a:stretch>
                <a:fillRect/>
              </a:stretch>
            </p:blipFill>
            <p:spPr>
              <a:xfrm>
                <a:off x="1283581" y="2451814"/>
                <a:ext cx="29109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F9116F85-3A5D-D68C-3A4D-2DE1C7D37333}"/>
                  </a:ext>
                </a:extLst>
              </p14:cNvPr>
              <p14:cNvContentPartPr/>
              <p14:nvPr/>
            </p14:nvContentPartPr>
            <p14:xfrm>
              <a:off x="-914939" y="2873496"/>
              <a:ext cx="1440" cy="3240"/>
            </p14:xfrm>
          </p:contentPart>
        </mc:Choice>
        <mc:Fallback xmlns="">
          <p:pic>
            <p:nvPicPr>
              <p:cNvPr id="24" name="Ink 23">
                <a:extLst>
                  <a:ext uri="{FF2B5EF4-FFF2-40B4-BE49-F238E27FC236}">
                    <a16:creationId xmlns:a16="http://schemas.microsoft.com/office/drawing/2014/main" id="{F9116F85-3A5D-D68C-3A4D-2DE1C7D37333}"/>
                  </a:ext>
                </a:extLst>
              </p:cNvPr>
              <p:cNvPicPr/>
              <p:nvPr/>
            </p:nvPicPr>
            <p:blipFill>
              <a:blip r:embed="rId7"/>
              <a:stretch>
                <a:fillRect/>
              </a:stretch>
            </p:blipFill>
            <p:spPr>
              <a:xfrm>
                <a:off x="-923579" y="2864856"/>
                <a:ext cx="19080" cy="20880"/>
              </a:xfrm>
              <a:prstGeom prst="rect">
                <a:avLst/>
              </a:prstGeom>
            </p:spPr>
          </p:pic>
        </mc:Fallback>
      </mc:AlternateContent>
      <p:grpSp>
        <p:nvGrpSpPr>
          <p:cNvPr id="6" name="Group 5">
            <a:extLst>
              <a:ext uri="{FF2B5EF4-FFF2-40B4-BE49-F238E27FC236}">
                <a16:creationId xmlns:a16="http://schemas.microsoft.com/office/drawing/2014/main" id="{57CC4557-DDB4-F3AC-91DD-209288FA09E5}"/>
              </a:ext>
            </a:extLst>
          </p:cNvPr>
          <p:cNvGrpSpPr/>
          <p:nvPr/>
        </p:nvGrpSpPr>
        <p:grpSpPr>
          <a:xfrm>
            <a:off x="1144007" y="2066313"/>
            <a:ext cx="7299000" cy="375840"/>
            <a:chOff x="1144007" y="2066313"/>
            <a:chExt cx="7299000" cy="37584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A4D3ED6A-7B65-326E-F150-A2B63C49D5FE}"/>
                    </a:ext>
                  </a:extLst>
                </p14:cNvPr>
                <p14:cNvContentPartPr/>
                <p14:nvPr/>
              </p14:nvContentPartPr>
              <p14:xfrm>
                <a:off x="1251287" y="2178993"/>
                <a:ext cx="7191720" cy="14760"/>
              </p14:xfrm>
            </p:contentPart>
          </mc:Choice>
          <mc:Fallback>
            <p:pic>
              <p:nvPicPr>
                <p:cNvPr id="4" name="Ink 3">
                  <a:extLst>
                    <a:ext uri="{FF2B5EF4-FFF2-40B4-BE49-F238E27FC236}">
                      <a16:creationId xmlns:a16="http://schemas.microsoft.com/office/drawing/2014/main" id="{A4D3ED6A-7B65-326E-F150-A2B63C49D5FE}"/>
                    </a:ext>
                  </a:extLst>
                </p:cNvPr>
                <p:cNvPicPr/>
                <p:nvPr/>
              </p:nvPicPr>
              <p:blipFill>
                <a:blip r:embed="rId9"/>
                <a:stretch>
                  <a:fillRect/>
                </a:stretch>
              </p:blipFill>
              <p:spPr>
                <a:xfrm>
                  <a:off x="1242647" y="2169993"/>
                  <a:ext cx="72093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5882247A-B741-E5EB-6A8E-CA0C622C44D2}"/>
                    </a:ext>
                  </a:extLst>
                </p14:cNvPr>
                <p14:cNvContentPartPr/>
                <p14:nvPr/>
              </p14:nvContentPartPr>
              <p14:xfrm>
                <a:off x="1144007" y="2066313"/>
                <a:ext cx="3188160" cy="375840"/>
              </p14:xfrm>
            </p:contentPart>
          </mc:Choice>
          <mc:Fallback>
            <p:pic>
              <p:nvPicPr>
                <p:cNvPr id="5" name="Ink 4">
                  <a:extLst>
                    <a:ext uri="{FF2B5EF4-FFF2-40B4-BE49-F238E27FC236}">
                      <a16:creationId xmlns:a16="http://schemas.microsoft.com/office/drawing/2014/main" id="{5882247A-B741-E5EB-6A8E-CA0C622C44D2}"/>
                    </a:ext>
                  </a:extLst>
                </p:cNvPr>
                <p:cNvPicPr/>
                <p:nvPr/>
              </p:nvPicPr>
              <p:blipFill>
                <a:blip r:embed="rId11"/>
                <a:stretch>
                  <a:fillRect/>
                </a:stretch>
              </p:blipFill>
              <p:spPr>
                <a:xfrm>
                  <a:off x="1135367" y="2057673"/>
                  <a:ext cx="3205800" cy="393480"/>
                </a:xfrm>
                <a:prstGeom prst="rect">
                  <a:avLst/>
                </a:prstGeom>
              </p:spPr>
            </p:pic>
          </mc:Fallback>
        </mc:AlternateContent>
      </p:grpSp>
    </p:spTree>
    <p:extLst>
      <p:ext uri="{BB962C8B-B14F-4D97-AF65-F5344CB8AC3E}">
        <p14:creationId xmlns:p14="http://schemas.microsoft.com/office/powerpoint/2010/main" val="359151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Time to Deploy</a:t>
            </a:r>
          </a:p>
          <a:p>
            <a:pPr lvl="1" algn="just" eaLnBrk="1" hangingPunct="1">
              <a:lnSpc>
                <a:spcPct val="90000"/>
              </a:lnSpc>
            </a:pPr>
            <a:r>
              <a:rPr lang="en-US" sz="2000" dirty="0">
                <a:ea typeface="Calibri" panose="020F0502020204030204" pitchFamily="34" charset="0"/>
                <a:cs typeface="Times New Roman" panose="02020603050405020304" pitchFamily="18" charset="0"/>
              </a:rPr>
              <a:t>A public cloud can be deployed in a matter of seconds.</a:t>
            </a:r>
          </a:p>
          <a:p>
            <a:pPr lvl="1" algn="just" eaLnBrk="1" hangingPunct="1">
              <a:lnSpc>
                <a:spcPct val="90000"/>
              </a:lnSpc>
            </a:pPr>
            <a:r>
              <a:rPr lang="en-US" sz="2000" dirty="0">
                <a:ea typeface="Calibri" panose="020F0502020204030204" pitchFamily="34" charset="0"/>
                <a:cs typeface="Times New Roman" panose="02020603050405020304" pitchFamily="18" charset="0"/>
              </a:rPr>
              <a:t>Setting a private cloud requires time to purchase h/w and s/w to set up the cloud. </a:t>
            </a:r>
          </a:p>
          <a:p>
            <a:pPr lvl="1" algn="just" eaLnBrk="1" hangingPunct="1">
              <a:lnSpc>
                <a:spcPct val="90000"/>
              </a:lnSpc>
            </a:pPr>
            <a:r>
              <a:rPr lang="en-US" sz="2000" dirty="0">
                <a:ea typeface="Calibri" panose="020F0502020204030204" pitchFamily="34" charset="0"/>
                <a:cs typeface="Times New Roman" panose="02020603050405020304" pitchFamily="18" charset="0"/>
              </a:rPr>
              <a:t>If time is the only factor, then a public cloud is the easiest to deploy. </a:t>
            </a:r>
          </a:p>
          <a:p>
            <a:pPr lvl="1" algn="just" eaLnBrk="1" hangingPunct="1">
              <a:lnSpc>
                <a:spcPct val="90000"/>
              </a:lnSpc>
            </a:pPr>
            <a:endParaRPr lang="en-US" sz="2000" dirty="0">
              <a:ea typeface="Calibri" panose="020F0502020204030204" pitchFamily="34" charset="0"/>
              <a:cs typeface="Times New Roman" panose="02020603050405020304" pitchFamily="18" charset="0"/>
            </a:endParaRP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D41E2B4-4A8F-81E1-CCDD-1A2366D2A1E6}"/>
                  </a:ext>
                </a:extLst>
              </p14:cNvPr>
              <p14:cNvContentPartPr/>
              <p14:nvPr/>
            </p14:nvContentPartPr>
            <p14:xfrm>
              <a:off x="1378981" y="2218894"/>
              <a:ext cx="5740560" cy="196200"/>
            </p14:xfrm>
          </p:contentPart>
        </mc:Choice>
        <mc:Fallback xmlns="">
          <p:pic>
            <p:nvPicPr>
              <p:cNvPr id="2" name="Ink 1">
                <a:extLst>
                  <a:ext uri="{FF2B5EF4-FFF2-40B4-BE49-F238E27FC236}">
                    <a16:creationId xmlns:a16="http://schemas.microsoft.com/office/drawing/2014/main" id="{AD41E2B4-4A8F-81E1-CCDD-1A2366D2A1E6}"/>
                  </a:ext>
                </a:extLst>
              </p:cNvPr>
              <p:cNvPicPr/>
              <p:nvPr/>
            </p:nvPicPr>
            <p:blipFill>
              <a:blip r:embed="rId3"/>
              <a:stretch>
                <a:fillRect/>
              </a:stretch>
            </p:blipFill>
            <p:spPr>
              <a:xfrm>
                <a:off x="1369981" y="2210254"/>
                <a:ext cx="57582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F1B625C-6839-C6A8-1EC8-5F790EBDCE3D}"/>
                  </a:ext>
                </a:extLst>
              </p14:cNvPr>
              <p14:cNvContentPartPr/>
              <p14:nvPr/>
            </p14:nvContentPartPr>
            <p14:xfrm>
              <a:off x="1422901" y="3162094"/>
              <a:ext cx="6817680" cy="56160"/>
            </p14:xfrm>
          </p:contentPart>
        </mc:Choice>
        <mc:Fallback xmlns="">
          <p:pic>
            <p:nvPicPr>
              <p:cNvPr id="3" name="Ink 2">
                <a:extLst>
                  <a:ext uri="{FF2B5EF4-FFF2-40B4-BE49-F238E27FC236}">
                    <a16:creationId xmlns:a16="http://schemas.microsoft.com/office/drawing/2014/main" id="{BF1B625C-6839-C6A8-1EC8-5F790EBDCE3D}"/>
                  </a:ext>
                </a:extLst>
              </p:cNvPr>
              <p:cNvPicPr/>
              <p:nvPr/>
            </p:nvPicPr>
            <p:blipFill>
              <a:blip r:embed="rId5"/>
              <a:stretch>
                <a:fillRect/>
              </a:stretch>
            </p:blipFill>
            <p:spPr>
              <a:xfrm>
                <a:off x="1413901" y="3153454"/>
                <a:ext cx="68353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FD0E99A0-9AD1-2F5B-30E4-40658F802596}"/>
                  </a:ext>
                </a:extLst>
              </p14:cNvPr>
              <p14:cNvContentPartPr/>
              <p14:nvPr/>
            </p14:nvContentPartPr>
            <p14:xfrm>
              <a:off x="1216621" y="2770414"/>
              <a:ext cx="1540800" cy="21240"/>
            </p14:xfrm>
          </p:contentPart>
        </mc:Choice>
        <mc:Fallback xmlns="">
          <p:pic>
            <p:nvPicPr>
              <p:cNvPr id="5" name="Ink 4">
                <a:extLst>
                  <a:ext uri="{FF2B5EF4-FFF2-40B4-BE49-F238E27FC236}">
                    <a16:creationId xmlns:a16="http://schemas.microsoft.com/office/drawing/2014/main" id="{FD0E99A0-9AD1-2F5B-30E4-40658F802596}"/>
                  </a:ext>
                </a:extLst>
              </p:cNvPr>
              <p:cNvPicPr/>
              <p:nvPr/>
            </p:nvPicPr>
            <p:blipFill>
              <a:blip r:embed="rId7"/>
              <a:stretch>
                <a:fillRect/>
              </a:stretch>
            </p:blipFill>
            <p:spPr>
              <a:xfrm>
                <a:off x="1207621" y="2761774"/>
                <a:ext cx="15584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948F2670-B7BD-BF61-C812-65BA3C5ADC74}"/>
                  </a:ext>
                </a:extLst>
              </p14:cNvPr>
              <p14:cNvContentPartPr/>
              <p14:nvPr/>
            </p14:nvContentPartPr>
            <p14:xfrm>
              <a:off x="1395181" y="2495374"/>
              <a:ext cx="7302960" cy="111600"/>
            </p14:xfrm>
          </p:contentPart>
        </mc:Choice>
        <mc:Fallback xmlns="">
          <p:pic>
            <p:nvPicPr>
              <p:cNvPr id="6" name="Ink 5">
                <a:extLst>
                  <a:ext uri="{FF2B5EF4-FFF2-40B4-BE49-F238E27FC236}">
                    <a16:creationId xmlns:a16="http://schemas.microsoft.com/office/drawing/2014/main" id="{948F2670-B7BD-BF61-C812-65BA3C5ADC74}"/>
                  </a:ext>
                </a:extLst>
              </p:cNvPr>
              <p:cNvPicPr/>
              <p:nvPr/>
            </p:nvPicPr>
            <p:blipFill>
              <a:blip r:embed="rId9"/>
              <a:stretch>
                <a:fillRect/>
              </a:stretch>
            </p:blipFill>
            <p:spPr>
              <a:xfrm>
                <a:off x="1386541" y="2486734"/>
                <a:ext cx="73206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D4F8FAA2-228D-ADEF-C701-D2C9932F259D}"/>
                  </a:ext>
                </a:extLst>
              </p14:cNvPr>
              <p14:cNvContentPartPr/>
              <p14:nvPr/>
            </p14:nvContentPartPr>
            <p14:xfrm>
              <a:off x="775367" y="1658073"/>
              <a:ext cx="5973480" cy="651600"/>
            </p14:xfrm>
          </p:contentPart>
        </mc:Choice>
        <mc:Fallback>
          <p:pic>
            <p:nvPicPr>
              <p:cNvPr id="4" name="Ink 3">
                <a:extLst>
                  <a:ext uri="{FF2B5EF4-FFF2-40B4-BE49-F238E27FC236}">
                    <a16:creationId xmlns:a16="http://schemas.microsoft.com/office/drawing/2014/main" id="{D4F8FAA2-228D-ADEF-C701-D2C9932F259D}"/>
                  </a:ext>
                </a:extLst>
              </p:cNvPr>
              <p:cNvPicPr/>
              <p:nvPr/>
            </p:nvPicPr>
            <p:blipFill>
              <a:blip r:embed="rId11"/>
              <a:stretch>
                <a:fillRect/>
              </a:stretch>
            </p:blipFill>
            <p:spPr>
              <a:xfrm>
                <a:off x="766727" y="1649433"/>
                <a:ext cx="5991120" cy="669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48BAA15C-BEF3-94A2-444B-B265BC2F40C6}"/>
                  </a:ext>
                </a:extLst>
              </p14:cNvPr>
              <p14:cNvContentPartPr/>
              <p14:nvPr/>
            </p14:nvContentPartPr>
            <p14:xfrm>
              <a:off x="1312487" y="2253513"/>
              <a:ext cx="7309440" cy="366840"/>
            </p14:xfrm>
          </p:contentPart>
        </mc:Choice>
        <mc:Fallback>
          <p:pic>
            <p:nvPicPr>
              <p:cNvPr id="7" name="Ink 6">
                <a:extLst>
                  <a:ext uri="{FF2B5EF4-FFF2-40B4-BE49-F238E27FC236}">
                    <a16:creationId xmlns:a16="http://schemas.microsoft.com/office/drawing/2014/main" id="{48BAA15C-BEF3-94A2-444B-B265BC2F40C6}"/>
                  </a:ext>
                </a:extLst>
              </p:cNvPr>
              <p:cNvPicPr/>
              <p:nvPr/>
            </p:nvPicPr>
            <p:blipFill>
              <a:blip r:embed="rId13"/>
              <a:stretch>
                <a:fillRect/>
              </a:stretch>
            </p:blipFill>
            <p:spPr>
              <a:xfrm>
                <a:off x="1303487" y="2244513"/>
                <a:ext cx="73270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E376CB69-439C-59D9-23DF-3E2023ADFD82}"/>
                  </a:ext>
                </a:extLst>
              </p14:cNvPr>
              <p14:cNvContentPartPr/>
              <p14:nvPr/>
            </p14:nvContentPartPr>
            <p14:xfrm>
              <a:off x="1365047" y="2732313"/>
              <a:ext cx="6670080" cy="552600"/>
            </p14:xfrm>
          </p:contentPart>
        </mc:Choice>
        <mc:Fallback>
          <p:pic>
            <p:nvPicPr>
              <p:cNvPr id="8" name="Ink 7">
                <a:extLst>
                  <a:ext uri="{FF2B5EF4-FFF2-40B4-BE49-F238E27FC236}">
                    <a16:creationId xmlns:a16="http://schemas.microsoft.com/office/drawing/2014/main" id="{E376CB69-439C-59D9-23DF-3E2023ADFD82}"/>
                  </a:ext>
                </a:extLst>
              </p:cNvPr>
              <p:cNvPicPr/>
              <p:nvPr/>
            </p:nvPicPr>
            <p:blipFill>
              <a:blip r:embed="rId15"/>
              <a:stretch>
                <a:fillRect/>
              </a:stretch>
            </p:blipFill>
            <p:spPr>
              <a:xfrm>
                <a:off x="1356407" y="2723313"/>
                <a:ext cx="6687720" cy="570240"/>
              </a:xfrm>
              <a:prstGeom prst="rect">
                <a:avLst/>
              </a:prstGeom>
            </p:spPr>
          </p:pic>
        </mc:Fallback>
      </mc:AlternateContent>
    </p:spTree>
    <p:extLst>
      <p:ext uri="{BB962C8B-B14F-4D97-AF65-F5344CB8AC3E}">
        <p14:creationId xmlns:p14="http://schemas.microsoft.com/office/powerpoint/2010/main" val="31658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Private Cloud</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 private cloud is proprietary network or data center that provide hosted services to a limited number of people.</a:t>
            </a:r>
          </a:p>
          <a:p>
            <a:pPr lvl="1" algn="just" eaLnBrk="1" hangingPunct="1">
              <a:lnSpc>
                <a:spcPct val="90000"/>
              </a:lnSpc>
            </a:pPr>
            <a:r>
              <a:rPr lang="en-US" sz="2000" dirty="0">
                <a:ea typeface="Calibri" panose="020F0502020204030204" pitchFamily="34" charset="0"/>
              </a:rPr>
              <a:t>Security is a major key concern while configuring a private cloud as a deployment model. </a:t>
            </a: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ABF6977-AA7B-7C15-2CEC-221654E5DBF6}"/>
                  </a:ext>
                </a:extLst>
              </p14:cNvPr>
              <p14:cNvContentPartPr/>
              <p14:nvPr/>
            </p14:nvContentPartPr>
            <p14:xfrm>
              <a:off x="3540421" y="2708616"/>
              <a:ext cx="360" cy="360"/>
            </p14:xfrm>
          </p:contentPart>
        </mc:Choice>
        <mc:Fallback xmlns="">
          <p:pic>
            <p:nvPicPr>
              <p:cNvPr id="2" name="Ink 1">
                <a:extLst>
                  <a:ext uri="{FF2B5EF4-FFF2-40B4-BE49-F238E27FC236}">
                    <a16:creationId xmlns:a16="http://schemas.microsoft.com/office/drawing/2014/main" id="{EABF6977-AA7B-7C15-2CEC-221654E5DBF6}"/>
                  </a:ext>
                </a:extLst>
              </p:cNvPr>
              <p:cNvPicPr/>
              <p:nvPr/>
            </p:nvPicPr>
            <p:blipFill>
              <a:blip r:embed="rId3"/>
              <a:stretch>
                <a:fillRect/>
              </a:stretch>
            </p:blipFill>
            <p:spPr>
              <a:xfrm>
                <a:off x="3531421" y="26996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10BCEE5-186F-600A-4689-E65038383C35}"/>
                  </a:ext>
                </a:extLst>
              </p14:cNvPr>
              <p14:cNvContentPartPr/>
              <p14:nvPr/>
            </p14:nvContentPartPr>
            <p14:xfrm>
              <a:off x="3794941" y="2646336"/>
              <a:ext cx="360" cy="360"/>
            </p14:xfrm>
          </p:contentPart>
        </mc:Choice>
        <mc:Fallback xmlns="">
          <p:pic>
            <p:nvPicPr>
              <p:cNvPr id="3" name="Ink 2">
                <a:extLst>
                  <a:ext uri="{FF2B5EF4-FFF2-40B4-BE49-F238E27FC236}">
                    <a16:creationId xmlns:a16="http://schemas.microsoft.com/office/drawing/2014/main" id="{C10BCEE5-186F-600A-4689-E65038383C35}"/>
                  </a:ext>
                </a:extLst>
              </p:cNvPr>
              <p:cNvPicPr/>
              <p:nvPr/>
            </p:nvPicPr>
            <p:blipFill>
              <a:blip r:embed="rId3"/>
              <a:stretch>
                <a:fillRect/>
              </a:stretch>
            </p:blipFill>
            <p:spPr>
              <a:xfrm>
                <a:off x="3785941" y="26376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6942D6E-6F95-5A22-0B06-8BC9792A4A43}"/>
                  </a:ext>
                </a:extLst>
              </p14:cNvPr>
              <p14:cNvContentPartPr/>
              <p14:nvPr/>
            </p14:nvContentPartPr>
            <p14:xfrm>
              <a:off x="3994021" y="2633016"/>
              <a:ext cx="360" cy="360"/>
            </p14:xfrm>
          </p:contentPart>
        </mc:Choice>
        <mc:Fallback xmlns="">
          <p:pic>
            <p:nvPicPr>
              <p:cNvPr id="4" name="Ink 3">
                <a:extLst>
                  <a:ext uri="{FF2B5EF4-FFF2-40B4-BE49-F238E27FC236}">
                    <a16:creationId xmlns:a16="http://schemas.microsoft.com/office/drawing/2014/main" id="{76942D6E-6F95-5A22-0B06-8BC9792A4A43}"/>
                  </a:ext>
                </a:extLst>
              </p:cNvPr>
              <p:cNvPicPr/>
              <p:nvPr/>
            </p:nvPicPr>
            <p:blipFill>
              <a:blip r:embed="rId3"/>
              <a:stretch>
                <a:fillRect/>
              </a:stretch>
            </p:blipFill>
            <p:spPr>
              <a:xfrm>
                <a:off x="3985381" y="26240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A7D5B4FC-337C-B5C1-CC2C-E25AB3B6B740}"/>
                  </a:ext>
                </a:extLst>
              </p14:cNvPr>
              <p14:cNvContentPartPr/>
              <p14:nvPr/>
            </p14:nvContentPartPr>
            <p14:xfrm>
              <a:off x="1319221" y="2178696"/>
              <a:ext cx="6957360" cy="56520"/>
            </p14:xfrm>
          </p:contentPart>
        </mc:Choice>
        <mc:Fallback xmlns="">
          <p:pic>
            <p:nvPicPr>
              <p:cNvPr id="16" name="Ink 15">
                <a:extLst>
                  <a:ext uri="{FF2B5EF4-FFF2-40B4-BE49-F238E27FC236}">
                    <a16:creationId xmlns:a16="http://schemas.microsoft.com/office/drawing/2014/main" id="{A7D5B4FC-337C-B5C1-CC2C-E25AB3B6B740}"/>
                  </a:ext>
                </a:extLst>
              </p:cNvPr>
              <p:cNvPicPr/>
              <p:nvPr/>
            </p:nvPicPr>
            <p:blipFill>
              <a:blip r:embed="rId7"/>
              <a:stretch>
                <a:fillRect/>
              </a:stretch>
            </p:blipFill>
            <p:spPr>
              <a:xfrm>
                <a:off x="1310581" y="2170056"/>
                <a:ext cx="69750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13C105D7-FF7E-D3BB-F604-4243869FF9B0}"/>
                  </a:ext>
                </a:extLst>
              </p14:cNvPr>
              <p14:cNvContentPartPr/>
              <p14:nvPr/>
            </p14:nvContentPartPr>
            <p14:xfrm>
              <a:off x="1291501" y="2710776"/>
              <a:ext cx="7260120" cy="198720"/>
            </p14:xfrm>
          </p:contentPart>
        </mc:Choice>
        <mc:Fallback xmlns="">
          <p:pic>
            <p:nvPicPr>
              <p:cNvPr id="18" name="Ink 17">
                <a:extLst>
                  <a:ext uri="{FF2B5EF4-FFF2-40B4-BE49-F238E27FC236}">
                    <a16:creationId xmlns:a16="http://schemas.microsoft.com/office/drawing/2014/main" id="{13C105D7-FF7E-D3BB-F604-4243869FF9B0}"/>
                  </a:ext>
                </a:extLst>
              </p:cNvPr>
              <p:cNvPicPr/>
              <p:nvPr/>
            </p:nvPicPr>
            <p:blipFill>
              <a:blip r:embed="rId9"/>
              <a:stretch>
                <a:fillRect/>
              </a:stretch>
            </p:blipFill>
            <p:spPr>
              <a:xfrm>
                <a:off x="1282501" y="2701776"/>
                <a:ext cx="72777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91A51F46-5D16-A823-92EB-B6B1ABB5A295}"/>
                  </a:ext>
                </a:extLst>
              </p14:cNvPr>
              <p14:cNvContentPartPr/>
              <p14:nvPr/>
            </p14:nvContentPartPr>
            <p14:xfrm>
              <a:off x="1354141" y="3086256"/>
              <a:ext cx="2065680" cy="21240"/>
            </p14:xfrm>
          </p:contentPart>
        </mc:Choice>
        <mc:Fallback xmlns="">
          <p:pic>
            <p:nvPicPr>
              <p:cNvPr id="19" name="Ink 18">
                <a:extLst>
                  <a:ext uri="{FF2B5EF4-FFF2-40B4-BE49-F238E27FC236}">
                    <a16:creationId xmlns:a16="http://schemas.microsoft.com/office/drawing/2014/main" id="{91A51F46-5D16-A823-92EB-B6B1ABB5A295}"/>
                  </a:ext>
                </a:extLst>
              </p:cNvPr>
              <p:cNvPicPr/>
              <p:nvPr/>
            </p:nvPicPr>
            <p:blipFill>
              <a:blip r:embed="rId11"/>
              <a:stretch>
                <a:fillRect/>
              </a:stretch>
            </p:blipFill>
            <p:spPr>
              <a:xfrm>
                <a:off x="1345141" y="3077616"/>
                <a:ext cx="20833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7569ABAA-8522-2679-9127-06ABDC5BE955}"/>
                  </a:ext>
                </a:extLst>
              </p14:cNvPr>
              <p14:cNvContentPartPr/>
              <p14:nvPr/>
            </p14:nvContentPartPr>
            <p14:xfrm>
              <a:off x="1801727" y="3595233"/>
              <a:ext cx="360" cy="360"/>
            </p14:xfrm>
          </p:contentPart>
        </mc:Choice>
        <mc:Fallback>
          <p:pic>
            <p:nvPicPr>
              <p:cNvPr id="5" name="Ink 4">
                <a:extLst>
                  <a:ext uri="{FF2B5EF4-FFF2-40B4-BE49-F238E27FC236}">
                    <a16:creationId xmlns:a16="http://schemas.microsoft.com/office/drawing/2014/main" id="{7569ABAA-8522-2679-9127-06ABDC5BE955}"/>
                  </a:ext>
                </a:extLst>
              </p:cNvPr>
              <p:cNvPicPr/>
              <p:nvPr/>
            </p:nvPicPr>
            <p:blipFill>
              <a:blip r:embed="rId13"/>
              <a:stretch>
                <a:fillRect/>
              </a:stretch>
            </p:blipFill>
            <p:spPr>
              <a:xfrm>
                <a:off x="1792727" y="3586233"/>
                <a:ext cx="18000" cy="18000"/>
              </a:xfrm>
              <a:prstGeom prst="rect">
                <a:avLst/>
              </a:prstGeom>
            </p:spPr>
          </p:pic>
        </mc:Fallback>
      </mc:AlternateContent>
    </p:spTree>
    <p:extLst>
      <p:ext uri="{BB962C8B-B14F-4D97-AF65-F5344CB8AC3E}">
        <p14:creationId xmlns:p14="http://schemas.microsoft.com/office/powerpoint/2010/main" val="140378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Public Cloud</a:t>
            </a:r>
          </a:p>
          <a:p>
            <a:pPr lvl="1" algn="just" eaLnBrk="1" hangingPunct="1">
              <a:lnSpc>
                <a:spcPct val="90000"/>
              </a:lnSpc>
            </a:pPr>
            <a:r>
              <a:rPr lang="en-US" sz="2000" b="1" dirty="0">
                <a:latin typeface="Times New Roman" panose="02020603050405020304" pitchFamily="18" charset="0"/>
                <a:ea typeface="Calibri" panose="020F0502020204030204" pitchFamily="34" charset="0"/>
              </a:rPr>
              <a:t>A public cloud sells services to everyone on the internet. E.g., AWS</a:t>
            </a:r>
          </a:p>
          <a:p>
            <a:pPr lvl="1" algn="just" eaLnBrk="1" hangingPunct="1">
              <a:lnSpc>
                <a:spcPct val="90000"/>
              </a:lnSpc>
            </a:pPr>
            <a:r>
              <a:rPr lang="en-US" sz="2000" b="1" dirty="0">
                <a:ea typeface="Calibri" panose="020F0502020204030204" pitchFamily="34" charset="0"/>
              </a:rPr>
              <a:t>cloud solution available via the public internet.</a:t>
            </a:r>
          </a:p>
          <a:p>
            <a:pPr lvl="1" algn="just" eaLnBrk="1" hangingPunct="1">
              <a:lnSpc>
                <a:spcPct val="90000"/>
              </a:lnSpc>
            </a:pPr>
            <a:r>
              <a:rPr lang="en-US" sz="2000" b="1" dirty="0">
                <a:latin typeface="Times New Roman" panose="02020603050405020304" pitchFamily="18" charset="0"/>
                <a:ea typeface="Calibri" panose="020F0502020204030204" pitchFamily="34" charset="0"/>
              </a:rPr>
              <a:t>A CSP makes available h</a:t>
            </a:r>
            <a:r>
              <a:rPr lang="en-US" sz="2000" b="1" dirty="0">
                <a:ea typeface="Calibri" panose="020F0502020204030204" pitchFamily="34" charset="0"/>
              </a:rPr>
              <a:t>/w, s/w, n/w bandwidth, and storage on subscription basis. The customer does not have to make initial investment in h/w or s/w.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An individual or business customer interested in using  public cloud can request for an appropriate </a:t>
            </a:r>
            <a:r>
              <a:rPr lang="en-US" sz="2000" dirty="0">
                <a:ea typeface="Calibri" panose="020F0502020204030204" pitchFamily="34" charset="0"/>
              </a:rPr>
              <a:t>number of resources from the cloud service provider.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The customer pays for use on an hourly basis, proportionate to the number of resources consumed per hour.</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5C34AE8D-97C5-F6F3-96F0-6BA0E8E1C5B4}"/>
                  </a:ext>
                </a:extLst>
              </p14:cNvPr>
              <p14:cNvContentPartPr/>
              <p14:nvPr/>
            </p14:nvContentPartPr>
            <p14:xfrm>
              <a:off x="4527287" y="2537553"/>
              <a:ext cx="1541880" cy="10080"/>
            </p14:xfrm>
          </p:contentPart>
        </mc:Choice>
        <mc:Fallback>
          <p:pic>
            <p:nvPicPr>
              <p:cNvPr id="14" name="Ink 13">
                <a:extLst>
                  <a:ext uri="{FF2B5EF4-FFF2-40B4-BE49-F238E27FC236}">
                    <a16:creationId xmlns:a16="http://schemas.microsoft.com/office/drawing/2014/main" id="{5C34AE8D-97C5-F6F3-96F0-6BA0E8E1C5B4}"/>
                  </a:ext>
                </a:extLst>
              </p:cNvPr>
              <p:cNvPicPr/>
              <p:nvPr/>
            </p:nvPicPr>
            <p:blipFill>
              <a:blip r:embed="rId3"/>
              <a:stretch>
                <a:fillRect/>
              </a:stretch>
            </p:blipFill>
            <p:spPr>
              <a:xfrm>
                <a:off x="4518647" y="2528913"/>
                <a:ext cx="1559520" cy="27720"/>
              </a:xfrm>
              <a:prstGeom prst="rect">
                <a:avLst/>
              </a:prstGeom>
            </p:spPr>
          </p:pic>
        </mc:Fallback>
      </mc:AlternateContent>
      <p:grpSp>
        <p:nvGrpSpPr>
          <p:cNvPr id="18" name="Group 17">
            <a:extLst>
              <a:ext uri="{FF2B5EF4-FFF2-40B4-BE49-F238E27FC236}">
                <a16:creationId xmlns:a16="http://schemas.microsoft.com/office/drawing/2014/main" id="{99010FC7-48A4-54D8-0541-B126B5756679}"/>
              </a:ext>
            </a:extLst>
          </p:cNvPr>
          <p:cNvGrpSpPr/>
          <p:nvPr/>
        </p:nvGrpSpPr>
        <p:grpSpPr>
          <a:xfrm>
            <a:off x="1411127" y="2857233"/>
            <a:ext cx="7102080" cy="587160"/>
            <a:chOff x="1411127" y="2857233"/>
            <a:chExt cx="7102080" cy="587160"/>
          </a:xfrm>
        </p:grpSpPr>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E02D28F8-8EEB-B619-2E80-4B758A6994EA}"/>
                    </a:ext>
                  </a:extLst>
                </p14:cNvPr>
                <p14:cNvContentPartPr/>
                <p14:nvPr/>
              </p14:nvContentPartPr>
              <p14:xfrm>
                <a:off x="1491407" y="2857233"/>
                <a:ext cx="6499080" cy="152280"/>
              </p14:xfrm>
            </p:contentPart>
          </mc:Choice>
          <mc:Fallback>
            <p:pic>
              <p:nvPicPr>
                <p:cNvPr id="15" name="Ink 14">
                  <a:extLst>
                    <a:ext uri="{FF2B5EF4-FFF2-40B4-BE49-F238E27FC236}">
                      <a16:creationId xmlns:a16="http://schemas.microsoft.com/office/drawing/2014/main" id="{E02D28F8-8EEB-B619-2E80-4B758A6994EA}"/>
                    </a:ext>
                  </a:extLst>
                </p:cNvPr>
                <p:cNvPicPr/>
                <p:nvPr/>
              </p:nvPicPr>
              <p:blipFill>
                <a:blip r:embed="rId5"/>
                <a:stretch>
                  <a:fillRect/>
                </a:stretch>
              </p:blipFill>
              <p:spPr>
                <a:xfrm>
                  <a:off x="1482407" y="2848593"/>
                  <a:ext cx="65167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1DBFBD2A-6161-11AB-6BA3-2DC7D6E8F8EB}"/>
                    </a:ext>
                  </a:extLst>
                </p14:cNvPr>
                <p14:cNvContentPartPr/>
                <p14:nvPr/>
              </p14:nvContentPartPr>
              <p14:xfrm>
                <a:off x="2512007" y="3062433"/>
                <a:ext cx="6001200" cy="142920"/>
              </p14:xfrm>
            </p:contentPart>
          </mc:Choice>
          <mc:Fallback>
            <p:pic>
              <p:nvPicPr>
                <p:cNvPr id="16" name="Ink 15">
                  <a:extLst>
                    <a:ext uri="{FF2B5EF4-FFF2-40B4-BE49-F238E27FC236}">
                      <a16:creationId xmlns:a16="http://schemas.microsoft.com/office/drawing/2014/main" id="{1DBFBD2A-6161-11AB-6BA3-2DC7D6E8F8EB}"/>
                    </a:ext>
                  </a:extLst>
                </p:cNvPr>
                <p:cNvPicPr/>
                <p:nvPr/>
              </p:nvPicPr>
              <p:blipFill>
                <a:blip r:embed="rId7"/>
                <a:stretch>
                  <a:fillRect/>
                </a:stretch>
              </p:blipFill>
              <p:spPr>
                <a:xfrm>
                  <a:off x="2503367" y="3053433"/>
                  <a:ext cx="60188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DEF522FA-2DB2-48AD-9A39-49A9A65E22A3}"/>
                    </a:ext>
                  </a:extLst>
                </p14:cNvPr>
                <p14:cNvContentPartPr/>
                <p14:nvPr/>
              </p14:nvContentPartPr>
              <p14:xfrm>
                <a:off x="1411127" y="3127593"/>
                <a:ext cx="2604600" cy="316800"/>
              </p14:xfrm>
            </p:contentPart>
          </mc:Choice>
          <mc:Fallback>
            <p:pic>
              <p:nvPicPr>
                <p:cNvPr id="17" name="Ink 16">
                  <a:extLst>
                    <a:ext uri="{FF2B5EF4-FFF2-40B4-BE49-F238E27FC236}">
                      <a16:creationId xmlns:a16="http://schemas.microsoft.com/office/drawing/2014/main" id="{DEF522FA-2DB2-48AD-9A39-49A9A65E22A3}"/>
                    </a:ext>
                  </a:extLst>
                </p:cNvPr>
                <p:cNvPicPr/>
                <p:nvPr/>
              </p:nvPicPr>
              <p:blipFill>
                <a:blip r:embed="rId9"/>
                <a:stretch>
                  <a:fillRect/>
                </a:stretch>
              </p:blipFill>
              <p:spPr>
                <a:xfrm>
                  <a:off x="1402487" y="3118953"/>
                  <a:ext cx="2622240" cy="334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CA751F0D-585C-B450-884D-4CE1A44A45F2}"/>
                  </a:ext>
                </a:extLst>
              </p14:cNvPr>
              <p14:cNvContentPartPr/>
              <p14:nvPr/>
            </p14:nvContentPartPr>
            <p14:xfrm>
              <a:off x="1810727" y="3749313"/>
              <a:ext cx="6199200" cy="42480"/>
            </p14:xfrm>
          </p:contentPart>
        </mc:Choice>
        <mc:Fallback>
          <p:pic>
            <p:nvPicPr>
              <p:cNvPr id="19" name="Ink 18">
                <a:extLst>
                  <a:ext uri="{FF2B5EF4-FFF2-40B4-BE49-F238E27FC236}">
                    <a16:creationId xmlns:a16="http://schemas.microsoft.com/office/drawing/2014/main" id="{CA751F0D-585C-B450-884D-4CE1A44A45F2}"/>
                  </a:ext>
                </a:extLst>
              </p:cNvPr>
              <p:cNvPicPr/>
              <p:nvPr/>
            </p:nvPicPr>
            <p:blipFill>
              <a:blip r:embed="rId11"/>
              <a:stretch>
                <a:fillRect/>
              </a:stretch>
            </p:blipFill>
            <p:spPr>
              <a:xfrm>
                <a:off x="1802087" y="3740313"/>
                <a:ext cx="6216840" cy="60120"/>
              </a:xfrm>
              <a:prstGeom prst="rect">
                <a:avLst/>
              </a:prstGeom>
            </p:spPr>
          </p:pic>
        </mc:Fallback>
      </mc:AlternateContent>
      <p:grpSp>
        <p:nvGrpSpPr>
          <p:cNvPr id="22" name="Group 21">
            <a:extLst>
              <a:ext uri="{FF2B5EF4-FFF2-40B4-BE49-F238E27FC236}">
                <a16:creationId xmlns:a16="http://schemas.microsoft.com/office/drawing/2014/main" id="{33DA2494-A85A-BB01-E66A-C849FC9C9FAA}"/>
              </a:ext>
            </a:extLst>
          </p:cNvPr>
          <p:cNvGrpSpPr/>
          <p:nvPr/>
        </p:nvGrpSpPr>
        <p:grpSpPr>
          <a:xfrm>
            <a:off x="1455767" y="3977193"/>
            <a:ext cx="6858720" cy="231480"/>
            <a:chOff x="1455767" y="3977193"/>
            <a:chExt cx="6858720" cy="231480"/>
          </a:xfrm>
        </p:grpSpPr>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F6B94894-9EAA-F8FD-CC2B-0854AEDB4498}"/>
                    </a:ext>
                  </a:extLst>
                </p14:cNvPr>
                <p14:cNvContentPartPr/>
                <p14:nvPr/>
              </p14:nvContentPartPr>
              <p14:xfrm>
                <a:off x="1597967" y="4000233"/>
                <a:ext cx="6716520" cy="12600"/>
              </p14:xfrm>
            </p:contentPart>
          </mc:Choice>
          <mc:Fallback>
            <p:pic>
              <p:nvPicPr>
                <p:cNvPr id="20" name="Ink 19">
                  <a:extLst>
                    <a:ext uri="{FF2B5EF4-FFF2-40B4-BE49-F238E27FC236}">
                      <a16:creationId xmlns:a16="http://schemas.microsoft.com/office/drawing/2014/main" id="{F6B94894-9EAA-F8FD-CC2B-0854AEDB4498}"/>
                    </a:ext>
                  </a:extLst>
                </p:cNvPr>
                <p:cNvPicPr/>
                <p:nvPr/>
              </p:nvPicPr>
              <p:blipFill>
                <a:blip r:embed="rId13"/>
                <a:stretch>
                  <a:fillRect/>
                </a:stretch>
              </p:blipFill>
              <p:spPr>
                <a:xfrm>
                  <a:off x="1588967" y="3991233"/>
                  <a:ext cx="67341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077E742D-3F37-D4B5-CD63-4FC05E12778F}"/>
                    </a:ext>
                  </a:extLst>
                </p14:cNvPr>
                <p14:cNvContentPartPr/>
                <p14:nvPr/>
              </p14:nvContentPartPr>
              <p14:xfrm>
                <a:off x="1455767" y="3977193"/>
                <a:ext cx="1582920" cy="231480"/>
              </p14:xfrm>
            </p:contentPart>
          </mc:Choice>
          <mc:Fallback>
            <p:pic>
              <p:nvPicPr>
                <p:cNvPr id="21" name="Ink 20">
                  <a:extLst>
                    <a:ext uri="{FF2B5EF4-FFF2-40B4-BE49-F238E27FC236}">
                      <a16:creationId xmlns:a16="http://schemas.microsoft.com/office/drawing/2014/main" id="{077E742D-3F37-D4B5-CD63-4FC05E12778F}"/>
                    </a:ext>
                  </a:extLst>
                </p:cNvPr>
                <p:cNvPicPr/>
                <p:nvPr/>
              </p:nvPicPr>
              <p:blipFill>
                <a:blip r:embed="rId15"/>
                <a:stretch>
                  <a:fillRect/>
                </a:stretch>
              </p:blipFill>
              <p:spPr>
                <a:xfrm>
                  <a:off x="1446767" y="3968193"/>
                  <a:ext cx="1600560" cy="24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16CC3A1C-38B2-AC19-E337-00A092272F9D}"/>
                  </a:ext>
                </a:extLst>
              </p14:cNvPr>
              <p14:cNvContentPartPr/>
              <p14:nvPr/>
            </p14:nvContentPartPr>
            <p14:xfrm>
              <a:off x="1535327" y="4580553"/>
              <a:ext cx="6473520" cy="63360"/>
            </p14:xfrm>
          </p:contentPart>
        </mc:Choice>
        <mc:Fallback>
          <p:pic>
            <p:nvPicPr>
              <p:cNvPr id="23" name="Ink 22">
                <a:extLst>
                  <a:ext uri="{FF2B5EF4-FFF2-40B4-BE49-F238E27FC236}">
                    <a16:creationId xmlns:a16="http://schemas.microsoft.com/office/drawing/2014/main" id="{16CC3A1C-38B2-AC19-E337-00A092272F9D}"/>
                  </a:ext>
                </a:extLst>
              </p:cNvPr>
              <p:cNvPicPr/>
              <p:nvPr/>
            </p:nvPicPr>
            <p:blipFill>
              <a:blip r:embed="rId17"/>
              <a:stretch>
                <a:fillRect/>
              </a:stretch>
            </p:blipFill>
            <p:spPr>
              <a:xfrm>
                <a:off x="1526327" y="4571913"/>
                <a:ext cx="64911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4" name="Ink 23">
                <a:extLst>
                  <a:ext uri="{FF2B5EF4-FFF2-40B4-BE49-F238E27FC236}">
                    <a16:creationId xmlns:a16="http://schemas.microsoft.com/office/drawing/2014/main" id="{A547E09E-5CBB-2AB4-866E-604B2266D938}"/>
                  </a:ext>
                </a:extLst>
              </p14:cNvPr>
              <p14:cNvContentPartPr/>
              <p14:nvPr/>
            </p14:nvContentPartPr>
            <p14:xfrm>
              <a:off x="1509047" y="4943433"/>
              <a:ext cx="3671280" cy="91440"/>
            </p14:xfrm>
          </p:contentPart>
        </mc:Choice>
        <mc:Fallback>
          <p:pic>
            <p:nvPicPr>
              <p:cNvPr id="24" name="Ink 23">
                <a:extLst>
                  <a:ext uri="{FF2B5EF4-FFF2-40B4-BE49-F238E27FC236}">
                    <a16:creationId xmlns:a16="http://schemas.microsoft.com/office/drawing/2014/main" id="{A547E09E-5CBB-2AB4-866E-604B2266D938}"/>
                  </a:ext>
                </a:extLst>
              </p:cNvPr>
              <p:cNvPicPr/>
              <p:nvPr/>
            </p:nvPicPr>
            <p:blipFill>
              <a:blip r:embed="rId19"/>
              <a:stretch>
                <a:fillRect/>
              </a:stretch>
            </p:blipFill>
            <p:spPr>
              <a:xfrm>
                <a:off x="1500047" y="4934793"/>
                <a:ext cx="3688920" cy="109080"/>
              </a:xfrm>
              <a:prstGeom prst="rect">
                <a:avLst/>
              </a:prstGeom>
            </p:spPr>
          </p:pic>
        </mc:Fallback>
      </mc:AlternateContent>
    </p:spTree>
    <p:extLst>
      <p:ext uri="{BB962C8B-B14F-4D97-AF65-F5344CB8AC3E}">
        <p14:creationId xmlns:p14="http://schemas.microsoft.com/office/powerpoint/2010/main" val="139027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Public Cloud</a:t>
            </a:r>
          </a:p>
          <a:p>
            <a:pPr lvl="1" algn="just" eaLnBrk="1" hangingPunct="1">
              <a:lnSpc>
                <a:spcPct val="90000"/>
              </a:lnSpc>
            </a:pPr>
            <a:r>
              <a:rPr lang="en-US" sz="2000" dirty="0">
                <a:ea typeface="Calibri" panose="020F0502020204030204" pitchFamily="34" charset="0"/>
              </a:rPr>
              <a:t>The public cloud service provider provides a service catalog listing the cloud service.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Creating and deleting a cloud server or cloud sto</a:t>
            </a:r>
            <a:r>
              <a:rPr lang="en-US" sz="2000" dirty="0">
                <a:ea typeface="Calibri" panose="020F0502020204030204" pitchFamily="34" charset="0"/>
              </a:rPr>
              <a:t>rage instance is just a matter of few mouse clicks.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The CSP provides a min</a:t>
            </a:r>
            <a:r>
              <a:rPr lang="en-US" sz="2000" dirty="0">
                <a:ea typeface="Calibri" panose="020F0502020204030204" pitchFamily="34" charset="0"/>
              </a:rPr>
              <a:t>imum SLA for cloud server instance. E.g., SLA may state that the server will be available for 99% of the time.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The </a:t>
            </a:r>
            <a:r>
              <a:rPr lang="en-US" sz="2000" dirty="0">
                <a:ea typeface="Calibri" panose="020F0502020204030204" pitchFamily="34" charset="0"/>
              </a:rPr>
              <a:t>customer does not own any IT staff to manage the running of cloud server instance.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The customer is generally not aware </a:t>
            </a:r>
            <a:r>
              <a:rPr lang="en-US" sz="2000" dirty="0">
                <a:ea typeface="Calibri" panose="020F0502020204030204" pitchFamily="34" charset="0"/>
              </a:rPr>
              <a:t>where the cloud server instance is hosted.</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The CSP provides an API to allow a customer to control their cloud server instances using a program. </a:t>
            </a:r>
          </a:p>
          <a:p>
            <a:pPr lvl="1" algn="just" eaLnBrk="1" hangingPunct="1">
              <a:lnSpc>
                <a:spcPct val="90000"/>
              </a:lnSpc>
            </a:pPr>
            <a:r>
              <a:rPr lang="en-US" sz="2000" dirty="0">
                <a:ea typeface="Calibri" panose="020F0502020204030204" pitchFamily="34" charset="0"/>
              </a:rPr>
              <a:t>The CSP maintains a CMDB (Configuration Management Database) not accessible to end users. </a:t>
            </a: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B977203-2C26-0199-AFB9-15B621BCF83D}"/>
                  </a:ext>
                </a:extLst>
              </p14:cNvPr>
              <p14:cNvContentPartPr/>
              <p14:nvPr/>
            </p14:nvContentPartPr>
            <p14:xfrm>
              <a:off x="3464821" y="1828703"/>
              <a:ext cx="360" cy="360"/>
            </p14:xfrm>
          </p:contentPart>
        </mc:Choice>
        <mc:Fallback xmlns="">
          <p:pic>
            <p:nvPicPr>
              <p:cNvPr id="2" name="Ink 1">
                <a:extLst>
                  <a:ext uri="{FF2B5EF4-FFF2-40B4-BE49-F238E27FC236}">
                    <a16:creationId xmlns:a16="http://schemas.microsoft.com/office/drawing/2014/main" id="{5B977203-2C26-0199-AFB9-15B621BCF83D}"/>
                  </a:ext>
                </a:extLst>
              </p:cNvPr>
              <p:cNvPicPr/>
              <p:nvPr/>
            </p:nvPicPr>
            <p:blipFill>
              <a:blip r:embed="rId3"/>
              <a:stretch>
                <a:fillRect/>
              </a:stretch>
            </p:blipFill>
            <p:spPr>
              <a:xfrm>
                <a:off x="3456181" y="18197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170D4AA-4B4F-1AF5-85ED-4AD5A0042603}"/>
                  </a:ext>
                </a:extLst>
              </p14:cNvPr>
              <p14:cNvContentPartPr/>
              <p14:nvPr/>
            </p14:nvContentPartPr>
            <p14:xfrm>
              <a:off x="363781" y="872543"/>
              <a:ext cx="360" cy="360"/>
            </p14:xfrm>
          </p:contentPart>
        </mc:Choice>
        <mc:Fallback xmlns="">
          <p:pic>
            <p:nvPicPr>
              <p:cNvPr id="10" name="Ink 9">
                <a:extLst>
                  <a:ext uri="{FF2B5EF4-FFF2-40B4-BE49-F238E27FC236}">
                    <a16:creationId xmlns:a16="http://schemas.microsoft.com/office/drawing/2014/main" id="{C170D4AA-4B4F-1AF5-85ED-4AD5A0042603}"/>
                  </a:ext>
                </a:extLst>
              </p:cNvPr>
              <p:cNvPicPr/>
              <p:nvPr/>
            </p:nvPicPr>
            <p:blipFill>
              <a:blip r:embed="rId17"/>
              <a:stretch>
                <a:fillRect/>
              </a:stretch>
            </p:blipFill>
            <p:spPr>
              <a:xfrm>
                <a:off x="355141" y="8639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60D6B1BD-68BC-C462-D732-EB960FE57B5B}"/>
                  </a:ext>
                </a:extLst>
              </p14:cNvPr>
              <p14:cNvContentPartPr/>
              <p14:nvPr/>
            </p14:nvContentPartPr>
            <p14:xfrm>
              <a:off x="714781" y="3299663"/>
              <a:ext cx="360" cy="360"/>
            </p14:xfrm>
          </p:contentPart>
        </mc:Choice>
        <mc:Fallback xmlns="">
          <p:pic>
            <p:nvPicPr>
              <p:cNvPr id="13" name="Ink 12">
                <a:extLst>
                  <a:ext uri="{FF2B5EF4-FFF2-40B4-BE49-F238E27FC236}">
                    <a16:creationId xmlns:a16="http://schemas.microsoft.com/office/drawing/2014/main" id="{60D6B1BD-68BC-C462-D732-EB960FE57B5B}"/>
                  </a:ext>
                </a:extLst>
              </p:cNvPr>
              <p:cNvPicPr/>
              <p:nvPr/>
            </p:nvPicPr>
            <p:blipFill>
              <a:blip r:embed="rId23"/>
              <a:stretch>
                <a:fillRect/>
              </a:stretch>
            </p:blipFill>
            <p:spPr>
              <a:xfrm>
                <a:off x="705781" y="329102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93641962-9B11-F5D1-74EE-34010F030E7F}"/>
                  </a:ext>
                </a:extLst>
              </p14:cNvPr>
              <p14:cNvContentPartPr/>
              <p14:nvPr/>
            </p14:nvContentPartPr>
            <p14:xfrm>
              <a:off x="1402487" y="3373113"/>
              <a:ext cx="6882120" cy="134280"/>
            </p14:xfrm>
          </p:contentPart>
        </mc:Choice>
        <mc:Fallback>
          <p:pic>
            <p:nvPicPr>
              <p:cNvPr id="22" name="Ink 21">
                <a:extLst>
                  <a:ext uri="{FF2B5EF4-FFF2-40B4-BE49-F238E27FC236}">
                    <a16:creationId xmlns:a16="http://schemas.microsoft.com/office/drawing/2014/main" id="{93641962-9B11-F5D1-74EE-34010F030E7F}"/>
                  </a:ext>
                </a:extLst>
              </p:cNvPr>
              <p:cNvPicPr/>
              <p:nvPr/>
            </p:nvPicPr>
            <p:blipFill>
              <a:blip r:embed="rId25"/>
              <a:stretch>
                <a:fillRect/>
              </a:stretch>
            </p:blipFill>
            <p:spPr>
              <a:xfrm>
                <a:off x="1393487" y="3364473"/>
                <a:ext cx="68997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39171C34-0E4F-3F86-947D-EC1A83655E8B}"/>
                  </a:ext>
                </a:extLst>
              </p14:cNvPr>
              <p14:cNvContentPartPr/>
              <p14:nvPr/>
            </p14:nvContentPartPr>
            <p14:xfrm>
              <a:off x="2450087" y="3994833"/>
              <a:ext cx="5965200" cy="72720"/>
            </p14:xfrm>
          </p:contentPart>
        </mc:Choice>
        <mc:Fallback>
          <p:pic>
            <p:nvPicPr>
              <p:cNvPr id="23" name="Ink 22">
                <a:extLst>
                  <a:ext uri="{FF2B5EF4-FFF2-40B4-BE49-F238E27FC236}">
                    <a16:creationId xmlns:a16="http://schemas.microsoft.com/office/drawing/2014/main" id="{39171C34-0E4F-3F86-947D-EC1A83655E8B}"/>
                  </a:ext>
                </a:extLst>
              </p:cNvPr>
              <p:cNvPicPr/>
              <p:nvPr/>
            </p:nvPicPr>
            <p:blipFill>
              <a:blip r:embed="rId27"/>
              <a:stretch>
                <a:fillRect/>
              </a:stretch>
            </p:blipFill>
            <p:spPr>
              <a:xfrm>
                <a:off x="2441087" y="3985833"/>
                <a:ext cx="598284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407F0D03-0339-13E5-C3BB-5BDDD109965D}"/>
                  </a:ext>
                </a:extLst>
              </p14:cNvPr>
              <p14:cNvContentPartPr/>
              <p14:nvPr/>
            </p14:nvContentPartPr>
            <p14:xfrm>
              <a:off x="1526327" y="4189953"/>
              <a:ext cx="2098440" cy="116280"/>
            </p14:xfrm>
          </p:contentPart>
        </mc:Choice>
        <mc:Fallback>
          <p:pic>
            <p:nvPicPr>
              <p:cNvPr id="24" name="Ink 23">
                <a:extLst>
                  <a:ext uri="{FF2B5EF4-FFF2-40B4-BE49-F238E27FC236}">
                    <a16:creationId xmlns:a16="http://schemas.microsoft.com/office/drawing/2014/main" id="{407F0D03-0339-13E5-C3BB-5BDDD109965D}"/>
                  </a:ext>
                </a:extLst>
              </p:cNvPr>
              <p:cNvPicPr/>
              <p:nvPr/>
            </p:nvPicPr>
            <p:blipFill>
              <a:blip r:embed="rId29"/>
              <a:stretch>
                <a:fillRect/>
              </a:stretch>
            </p:blipFill>
            <p:spPr>
              <a:xfrm>
                <a:off x="1517687" y="4181313"/>
                <a:ext cx="21160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CCFBC707-4DA1-E94E-981A-0796A6979384}"/>
                  </a:ext>
                </a:extLst>
              </p14:cNvPr>
              <p14:cNvContentPartPr/>
              <p14:nvPr/>
            </p14:nvContentPartPr>
            <p14:xfrm>
              <a:off x="1597967" y="4580553"/>
              <a:ext cx="6054120" cy="142920"/>
            </p14:xfrm>
          </p:contentPart>
        </mc:Choice>
        <mc:Fallback>
          <p:pic>
            <p:nvPicPr>
              <p:cNvPr id="25" name="Ink 24">
                <a:extLst>
                  <a:ext uri="{FF2B5EF4-FFF2-40B4-BE49-F238E27FC236}">
                    <a16:creationId xmlns:a16="http://schemas.microsoft.com/office/drawing/2014/main" id="{CCFBC707-4DA1-E94E-981A-0796A6979384}"/>
                  </a:ext>
                </a:extLst>
              </p:cNvPr>
              <p:cNvPicPr/>
              <p:nvPr/>
            </p:nvPicPr>
            <p:blipFill>
              <a:blip r:embed="rId31"/>
              <a:stretch>
                <a:fillRect/>
              </a:stretch>
            </p:blipFill>
            <p:spPr>
              <a:xfrm>
                <a:off x="1588967" y="4571913"/>
                <a:ext cx="6071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F2D6B50F-ECBA-1341-D4A0-9380BD3C2D16}"/>
                  </a:ext>
                </a:extLst>
              </p14:cNvPr>
              <p14:cNvContentPartPr/>
              <p14:nvPr/>
            </p14:nvContentPartPr>
            <p14:xfrm>
              <a:off x="1393487" y="4867833"/>
              <a:ext cx="847440" cy="23760"/>
            </p14:xfrm>
          </p:contentPart>
        </mc:Choice>
        <mc:Fallback>
          <p:pic>
            <p:nvPicPr>
              <p:cNvPr id="26" name="Ink 25">
                <a:extLst>
                  <a:ext uri="{FF2B5EF4-FFF2-40B4-BE49-F238E27FC236}">
                    <a16:creationId xmlns:a16="http://schemas.microsoft.com/office/drawing/2014/main" id="{F2D6B50F-ECBA-1341-D4A0-9380BD3C2D16}"/>
                  </a:ext>
                </a:extLst>
              </p:cNvPr>
              <p:cNvPicPr/>
              <p:nvPr/>
            </p:nvPicPr>
            <p:blipFill>
              <a:blip r:embed="rId33"/>
              <a:stretch>
                <a:fillRect/>
              </a:stretch>
            </p:blipFill>
            <p:spPr>
              <a:xfrm>
                <a:off x="1384847" y="4858833"/>
                <a:ext cx="8650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FD3ACD94-2AB7-C44D-FF1F-288E0943D12D}"/>
                  </a:ext>
                </a:extLst>
              </p14:cNvPr>
              <p14:cNvContentPartPr/>
              <p14:nvPr/>
            </p14:nvContentPartPr>
            <p14:xfrm>
              <a:off x="1677527" y="5192193"/>
              <a:ext cx="6888240" cy="10800"/>
            </p14:xfrm>
          </p:contentPart>
        </mc:Choice>
        <mc:Fallback>
          <p:pic>
            <p:nvPicPr>
              <p:cNvPr id="27" name="Ink 26">
                <a:extLst>
                  <a:ext uri="{FF2B5EF4-FFF2-40B4-BE49-F238E27FC236}">
                    <a16:creationId xmlns:a16="http://schemas.microsoft.com/office/drawing/2014/main" id="{FD3ACD94-2AB7-C44D-FF1F-288E0943D12D}"/>
                  </a:ext>
                </a:extLst>
              </p:cNvPr>
              <p:cNvPicPr/>
              <p:nvPr/>
            </p:nvPicPr>
            <p:blipFill>
              <a:blip r:embed="rId35"/>
              <a:stretch>
                <a:fillRect/>
              </a:stretch>
            </p:blipFill>
            <p:spPr>
              <a:xfrm>
                <a:off x="1668527" y="5183553"/>
                <a:ext cx="69058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8906F9CE-0784-57E0-8267-B53D0EF5A1FE}"/>
                  </a:ext>
                </a:extLst>
              </p14:cNvPr>
              <p14:cNvContentPartPr/>
              <p14:nvPr/>
            </p14:nvContentPartPr>
            <p14:xfrm>
              <a:off x="1438127" y="5459313"/>
              <a:ext cx="3399840" cy="360"/>
            </p14:xfrm>
          </p:contentPart>
        </mc:Choice>
        <mc:Fallback>
          <p:pic>
            <p:nvPicPr>
              <p:cNvPr id="28" name="Ink 27">
                <a:extLst>
                  <a:ext uri="{FF2B5EF4-FFF2-40B4-BE49-F238E27FC236}">
                    <a16:creationId xmlns:a16="http://schemas.microsoft.com/office/drawing/2014/main" id="{8906F9CE-0784-57E0-8267-B53D0EF5A1FE}"/>
                  </a:ext>
                </a:extLst>
              </p:cNvPr>
              <p:cNvPicPr/>
              <p:nvPr/>
            </p:nvPicPr>
            <p:blipFill>
              <a:blip r:embed="rId37"/>
              <a:stretch>
                <a:fillRect/>
              </a:stretch>
            </p:blipFill>
            <p:spPr>
              <a:xfrm>
                <a:off x="1429127" y="5450313"/>
                <a:ext cx="3417480" cy="18000"/>
              </a:xfrm>
              <a:prstGeom prst="rect">
                <a:avLst/>
              </a:prstGeom>
            </p:spPr>
          </p:pic>
        </mc:Fallback>
      </mc:AlternateContent>
      <p:grpSp>
        <p:nvGrpSpPr>
          <p:cNvPr id="31" name="Group 30">
            <a:extLst>
              <a:ext uri="{FF2B5EF4-FFF2-40B4-BE49-F238E27FC236}">
                <a16:creationId xmlns:a16="http://schemas.microsoft.com/office/drawing/2014/main" id="{746C1530-39A8-C7CB-1B31-7E24F01ABA58}"/>
              </a:ext>
            </a:extLst>
          </p:cNvPr>
          <p:cNvGrpSpPr/>
          <p:nvPr/>
        </p:nvGrpSpPr>
        <p:grpSpPr>
          <a:xfrm>
            <a:off x="1303127" y="5813193"/>
            <a:ext cx="4521600" cy="329040"/>
            <a:chOff x="1303127" y="5813193"/>
            <a:chExt cx="4521600" cy="329040"/>
          </a:xfrm>
        </p:grpSpPr>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23B2B49B-DFF7-26B5-00AC-85C8D09E4B24}"/>
                    </a:ext>
                  </a:extLst>
                </p14:cNvPr>
                <p14:cNvContentPartPr/>
                <p14:nvPr/>
              </p14:nvContentPartPr>
              <p14:xfrm>
                <a:off x="1402487" y="5814633"/>
                <a:ext cx="4422240" cy="360"/>
              </p14:xfrm>
            </p:contentPart>
          </mc:Choice>
          <mc:Fallback>
            <p:pic>
              <p:nvPicPr>
                <p:cNvPr id="29" name="Ink 28">
                  <a:extLst>
                    <a:ext uri="{FF2B5EF4-FFF2-40B4-BE49-F238E27FC236}">
                      <a16:creationId xmlns:a16="http://schemas.microsoft.com/office/drawing/2014/main" id="{23B2B49B-DFF7-26B5-00AC-85C8D09E4B24}"/>
                    </a:ext>
                  </a:extLst>
                </p:cNvPr>
                <p:cNvPicPr/>
                <p:nvPr/>
              </p:nvPicPr>
              <p:blipFill>
                <a:blip r:embed="rId39"/>
                <a:stretch>
                  <a:fillRect/>
                </a:stretch>
              </p:blipFill>
              <p:spPr>
                <a:xfrm>
                  <a:off x="1393487" y="5805633"/>
                  <a:ext cx="4439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CEA59208-D59B-3B98-5D50-CDAD08766D5B}"/>
                    </a:ext>
                  </a:extLst>
                </p14:cNvPr>
                <p14:cNvContentPartPr/>
                <p14:nvPr/>
              </p14:nvContentPartPr>
              <p14:xfrm>
                <a:off x="1303127" y="5813193"/>
                <a:ext cx="2845440" cy="329040"/>
              </p14:xfrm>
            </p:contentPart>
          </mc:Choice>
          <mc:Fallback>
            <p:pic>
              <p:nvPicPr>
                <p:cNvPr id="30" name="Ink 29">
                  <a:extLst>
                    <a:ext uri="{FF2B5EF4-FFF2-40B4-BE49-F238E27FC236}">
                      <a16:creationId xmlns:a16="http://schemas.microsoft.com/office/drawing/2014/main" id="{CEA59208-D59B-3B98-5D50-CDAD08766D5B}"/>
                    </a:ext>
                  </a:extLst>
                </p:cNvPr>
                <p:cNvPicPr/>
                <p:nvPr/>
              </p:nvPicPr>
              <p:blipFill>
                <a:blip r:embed="rId41"/>
                <a:stretch>
                  <a:fillRect/>
                </a:stretch>
              </p:blipFill>
              <p:spPr>
                <a:xfrm>
                  <a:off x="1294127" y="5804193"/>
                  <a:ext cx="2863080" cy="34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EB114271-4271-37DA-7FC9-D113C5BB5710}"/>
                  </a:ext>
                </a:extLst>
              </p14:cNvPr>
              <p14:cNvContentPartPr/>
              <p14:nvPr/>
            </p14:nvContentPartPr>
            <p14:xfrm>
              <a:off x="-1207513" y="2902593"/>
              <a:ext cx="360" cy="360"/>
            </p14:xfrm>
          </p:contentPart>
        </mc:Choice>
        <mc:Fallback>
          <p:pic>
            <p:nvPicPr>
              <p:cNvPr id="32" name="Ink 31">
                <a:extLst>
                  <a:ext uri="{FF2B5EF4-FFF2-40B4-BE49-F238E27FC236}">
                    <a16:creationId xmlns:a16="http://schemas.microsoft.com/office/drawing/2014/main" id="{EB114271-4271-37DA-7FC9-D113C5BB5710}"/>
                  </a:ext>
                </a:extLst>
              </p:cNvPr>
              <p:cNvPicPr/>
              <p:nvPr/>
            </p:nvPicPr>
            <p:blipFill>
              <a:blip r:embed="rId43"/>
              <a:stretch>
                <a:fillRect/>
              </a:stretch>
            </p:blipFill>
            <p:spPr>
              <a:xfrm>
                <a:off x="-1216513" y="2893953"/>
                <a:ext cx="18000" cy="18000"/>
              </a:xfrm>
              <a:prstGeom prst="rect">
                <a:avLst/>
              </a:prstGeom>
            </p:spPr>
          </p:pic>
        </mc:Fallback>
      </mc:AlternateContent>
    </p:spTree>
    <p:extLst>
      <p:ext uri="{BB962C8B-B14F-4D97-AF65-F5344CB8AC3E}">
        <p14:creationId xmlns:p14="http://schemas.microsoft.com/office/powerpoint/2010/main" val="410180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What we are going to cover</a:t>
            </a:r>
          </a:p>
        </p:txBody>
      </p:sp>
      <p:sp>
        <p:nvSpPr>
          <p:cNvPr id="11268" name="Rectangle 3"/>
          <p:cNvSpPr>
            <a:spLocks noGrp="1" noChangeArrowheads="1"/>
          </p:cNvSpPr>
          <p:nvPr>
            <p:ph type="body" idx="1"/>
          </p:nvPr>
        </p:nvSpPr>
        <p:spPr>
          <a:xfrm>
            <a:off x="444499" y="1473200"/>
            <a:ext cx="8173027" cy="4876800"/>
          </a:xfrm>
        </p:spPr>
        <p:txBody>
          <a:bodyPr/>
          <a:lstStyle/>
          <a:p>
            <a:pPr lvl="1" algn="just" eaLnBrk="1" hangingPunct="1">
              <a:lnSpc>
                <a:spcPct val="90000"/>
              </a:lnSpc>
            </a:pPr>
            <a:r>
              <a:rPr lang="en-US" sz="2000" dirty="0">
                <a:effectLst/>
                <a:ea typeface="Calibri" panose="020F0502020204030204" pitchFamily="34" charset="0"/>
              </a:rPr>
              <a:t>Cloud Deployment Model</a:t>
            </a:r>
          </a:p>
          <a:p>
            <a:pPr lvl="1" algn="just" eaLnBrk="1" hangingPunct="1">
              <a:lnSpc>
                <a:spcPct val="90000"/>
              </a:lnSpc>
            </a:pPr>
            <a:r>
              <a:rPr lang="en-US" sz="2000" dirty="0">
                <a:ea typeface="Calibri" panose="020F0502020204030204" pitchFamily="34" charset="0"/>
              </a:rPr>
              <a:t>Decision factors in selection of a deployment model</a:t>
            </a:r>
            <a:endParaRPr lang="en-US" sz="2000" dirty="0">
              <a:effectLst/>
              <a:ea typeface="Calibri" panose="020F0502020204030204" pitchFamily="34" charset="0"/>
            </a:endParaRPr>
          </a:p>
          <a:p>
            <a:pPr lvl="1" algn="just" eaLnBrk="1" hangingPunct="1">
              <a:lnSpc>
                <a:spcPct val="90000"/>
              </a:lnSpc>
            </a:pPr>
            <a:r>
              <a:rPr lang="en-US" sz="2000" dirty="0">
                <a:effectLst/>
                <a:ea typeface="Calibri" panose="020F0502020204030204" pitchFamily="34" charset="0"/>
              </a:rPr>
              <a:t>Cloud Service Delivery Models</a:t>
            </a:r>
          </a:p>
        </p:txBody>
      </p:sp>
    </p:spTree>
    <p:extLst>
      <p:ext uri="{BB962C8B-B14F-4D97-AF65-F5344CB8AC3E}">
        <p14:creationId xmlns:p14="http://schemas.microsoft.com/office/powerpoint/2010/main" val="3636834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Public Cloud Factor Matrix </a:t>
            </a:r>
          </a:p>
          <a:p>
            <a:pPr lvl="1" algn="just" eaLnBrk="1" hangingPunct="1">
              <a:lnSpc>
                <a:spcPct val="90000"/>
              </a:lnSpc>
            </a:pPr>
            <a:r>
              <a:rPr lang="en-US" sz="2000" dirty="0">
                <a:ea typeface="Calibri" panose="020F0502020204030204" pitchFamily="34" charset="0"/>
              </a:rPr>
              <a:t>Business IT control: End user have limited control over the IT infrastructure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Business criticality: Applications which don’t have strict response requirements suitable for public cloud.</a:t>
            </a:r>
          </a:p>
          <a:p>
            <a:pPr lvl="1" algn="just" eaLnBrk="1" hangingPunct="1">
              <a:lnSpc>
                <a:spcPct val="90000"/>
              </a:lnSpc>
            </a:pPr>
            <a:r>
              <a:rPr lang="en-US" sz="2000" dirty="0">
                <a:ea typeface="Calibri" panose="020F0502020204030204" pitchFamily="34" charset="0"/>
              </a:rPr>
              <a:t>Data and transaction security: User will depend on the CSP for implementation of security and control mechanism to secure data and transactions.</a:t>
            </a:r>
          </a:p>
          <a:p>
            <a:pPr lvl="1" algn="just" eaLnBrk="1" hangingPunct="1">
              <a:lnSpc>
                <a:spcPct val="90000"/>
              </a:lnSpc>
            </a:pPr>
            <a:r>
              <a:rPr lang="en-US" sz="2000" dirty="0">
                <a:ea typeface="Calibri" panose="020F0502020204030204" pitchFamily="34" charset="0"/>
              </a:rPr>
              <a:t>Compliance and audit: Public cloud don’t go well with strict compliance law.</a:t>
            </a:r>
          </a:p>
          <a:p>
            <a:pPr lvl="1" algn="just" eaLnBrk="1" hangingPunct="1">
              <a:lnSpc>
                <a:spcPct val="90000"/>
              </a:lnSpc>
            </a:pPr>
            <a:r>
              <a:rPr lang="en-US" sz="2000" dirty="0" err="1">
                <a:ea typeface="Calibri" panose="020F0502020204030204" pitchFamily="34" charset="0"/>
              </a:rPr>
              <a:t>CapEx</a:t>
            </a:r>
            <a:r>
              <a:rPr lang="en-US" sz="2000" dirty="0">
                <a:ea typeface="Calibri" panose="020F0502020204030204" pitchFamily="34" charset="0"/>
              </a:rPr>
              <a:t> &amp; </a:t>
            </a:r>
            <a:r>
              <a:rPr lang="en-US" sz="2000" dirty="0" err="1">
                <a:ea typeface="Calibri" panose="020F0502020204030204" pitchFamily="34" charset="0"/>
              </a:rPr>
              <a:t>Opex</a:t>
            </a:r>
            <a:r>
              <a:rPr lang="en-US" sz="2000" dirty="0">
                <a:ea typeface="Calibri" panose="020F0502020204030204" pitchFamily="34" charset="0"/>
              </a:rPr>
              <a:t>: Its almost zero in case of public cloud.</a:t>
            </a:r>
          </a:p>
          <a:p>
            <a:pPr lvl="1" algn="just" eaLnBrk="1" hangingPunct="1">
              <a:lnSpc>
                <a:spcPct val="90000"/>
              </a:lnSpc>
            </a:pPr>
            <a:r>
              <a:rPr lang="en-US" sz="2000" dirty="0">
                <a:ea typeface="Calibri" panose="020F0502020204030204" pitchFamily="34" charset="0"/>
              </a:rPr>
              <a:t>Workload characteristics: Suitable for non-production or less critical workload.</a:t>
            </a:r>
          </a:p>
          <a:p>
            <a:pPr lvl="1" algn="just" eaLnBrk="1" hangingPunct="1">
              <a:lnSpc>
                <a:spcPct val="90000"/>
              </a:lnSpc>
            </a:pPr>
            <a:r>
              <a:rPr lang="en-US" sz="2000" dirty="0">
                <a:ea typeface="Calibri" panose="020F0502020204030204" pitchFamily="34" charset="0"/>
              </a:rPr>
              <a:t>Workload lifespan: Public cloud is suitable for short term or seasonal workloads. </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A62C575-EF29-F239-AB5A-CA381E8257D0}"/>
                  </a:ext>
                </a:extLst>
              </p14:cNvPr>
              <p14:cNvContentPartPr/>
              <p14:nvPr/>
            </p14:nvContentPartPr>
            <p14:xfrm>
              <a:off x="4260421" y="2081423"/>
              <a:ext cx="4154400" cy="153000"/>
            </p14:xfrm>
          </p:contentPart>
        </mc:Choice>
        <mc:Fallback xmlns="">
          <p:pic>
            <p:nvPicPr>
              <p:cNvPr id="2" name="Ink 1">
                <a:extLst>
                  <a:ext uri="{FF2B5EF4-FFF2-40B4-BE49-F238E27FC236}">
                    <a16:creationId xmlns:a16="http://schemas.microsoft.com/office/drawing/2014/main" id="{3A62C575-EF29-F239-AB5A-CA381E8257D0}"/>
                  </a:ext>
                </a:extLst>
              </p:cNvPr>
              <p:cNvPicPr/>
              <p:nvPr/>
            </p:nvPicPr>
            <p:blipFill>
              <a:blip r:embed="rId3"/>
              <a:stretch>
                <a:fillRect/>
              </a:stretch>
            </p:blipFill>
            <p:spPr>
              <a:xfrm>
                <a:off x="4251421" y="2072423"/>
                <a:ext cx="41720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5E5DFEC-5D3F-1D2D-E2F7-B6D885B8D39A}"/>
                  </a:ext>
                </a:extLst>
              </p14:cNvPr>
              <p14:cNvContentPartPr/>
              <p14:nvPr/>
            </p14:nvContentPartPr>
            <p14:xfrm>
              <a:off x="1196101" y="2412623"/>
              <a:ext cx="1594440" cy="69120"/>
            </p14:xfrm>
          </p:contentPart>
        </mc:Choice>
        <mc:Fallback xmlns="">
          <p:pic>
            <p:nvPicPr>
              <p:cNvPr id="3" name="Ink 2">
                <a:extLst>
                  <a:ext uri="{FF2B5EF4-FFF2-40B4-BE49-F238E27FC236}">
                    <a16:creationId xmlns:a16="http://schemas.microsoft.com/office/drawing/2014/main" id="{F5E5DFEC-5D3F-1D2D-E2F7-B6D885B8D39A}"/>
                  </a:ext>
                </a:extLst>
              </p:cNvPr>
              <p:cNvPicPr/>
              <p:nvPr/>
            </p:nvPicPr>
            <p:blipFill>
              <a:blip r:embed="rId5"/>
              <a:stretch>
                <a:fillRect/>
              </a:stretch>
            </p:blipFill>
            <p:spPr>
              <a:xfrm>
                <a:off x="1187461" y="2403623"/>
                <a:ext cx="1612080" cy="86760"/>
              </a:xfrm>
              <a:prstGeom prst="rect">
                <a:avLst/>
              </a:prstGeom>
            </p:spPr>
          </p:pic>
        </mc:Fallback>
      </mc:AlternateContent>
      <p:grpSp>
        <p:nvGrpSpPr>
          <p:cNvPr id="6" name="Group 5">
            <a:extLst>
              <a:ext uri="{FF2B5EF4-FFF2-40B4-BE49-F238E27FC236}">
                <a16:creationId xmlns:a16="http://schemas.microsoft.com/office/drawing/2014/main" id="{93263753-7AEB-FE0F-4020-7B544C727847}"/>
              </a:ext>
            </a:extLst>
          </p:cNvPr>
          <p:cNvGrpSpPr/>
          <p:nvPr/>
        </p:nvGrpSpPr>
        <p:grpSpPr>
          <a:xfrm>
            <a:off x="1883341" y="2715383"/>
            <a:ext cx="6455520" cy="372240"/>
            <a:chOff x="1883341" y="2715383"/>
            <a:chExt cx="6455520" cy="37224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DE866AC-CA9A-BEBB-B725-350FEB0F7C71}"/>
                    </a:ext>
                  </a:extLst>
                </p14:cNvPr>
                <p14:cNvContentPartPr/>
                <p14:nvPr/>
              </p14:nvContentPartPr>
              <p14:xfrm>
                <a:off x="4770901" y="2715383"/>
                <a:ext cx="3567960" cy="21960"/>
              </p14:xfrm>
            </p:contentPart>
          </mc:Choice>
          <mc:Fallback xmlns="">
            <p:pic>
              <p:nvPicPr>
                <p:cNvPr id="4" name="Ink 3">
                  <a:extLst>
                    <a:ext uri="{FF2B5EF4-FFF2-40B4-BE49-F238E27FC236}">
                      <a16:creationId xmlns:a16="http://schemas.microsoft.com/office/drawing/2014/main" id="{BDE866AC-CA9A-BEBB-B725-350FEB0F7C71}"/>
                    </a:ext>
                  </a:extLst>
                </p:cNvPr>
                <p:cNvPicPr/>
                <p:nvPr/>
              </p:nvPicPr>
              <p:blipFill>
                <a:blip r:embed="rId7"/>
                <a:stretch>
                  <a:fillRect/>
                </a:stretch>
              </p:blipFill>
              <p:spPr>
                <a:xfrm>
                  <a:off x="4762261" y="2706383"/>
                  <a:ext cx="35856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7EB522EE-3DC6-0C95-A045-938232D1BF20}"/>
                    </a:ext>
                  </a:extLst>
                </p14:cNvPr>
                <p14:cNvContentPartPr/>
                <p14:nvPr/>
              </p14:nvContentPartPr>
              <p14:xfrm>
                <a:off x="1883341" y="2785223"/>
                <a:ext cx="3513600" cy="302400"/>
              </p14:xfrm>
            </p:contentPart>
          </mc:Choice>
          <mc:Fallback xmlns="">
            <p:pic>
              <p:nvPicPr>
                <p:cNvPr id="5" name="Ink 4">
                  <a:extLst>
                    <a:ext uri="{FF2B5EF4-FFF2-40B4-BE49-F238E27FC236}">
                      <a16:creationId xmlns:a16="http://schemas.microsoft.com/office/drawing/2014/main" id="{7EB522EE-3DC6-0C95-A045-938232D1BF20}"/>
                    </a:ext>
                  </a:extLst>
                </p:cNvPr>
                <p:cNvPicPr/>
                <p:nvPr/>
              </p:nvPicPr>
              <p:blipFill>
                <a:blip r:embed="rId9"/>
                <a:stretch>
                  <a:fillRect/>
                </a:stretch>
              </p:blipFill>
              <p:spPr>
                <a:xfrm>
                  <a:off x="1874701" y="2776223"/>
                  <a:ext cx="3531240" cy="32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6518216D-1774-0998-A527-1604B3D021E7}"/>
                  </a:ext>
                </a:extLst>
              </p14:cNvPr>
              <p14:cNvContentPartPr/>
              <p14:nvPr/>
            </p14:nvContentPartPr>
            <p14:xfrm>
              <a:off x="659701" y="2797823"/>
              <a:ext cx="360" cy="360"/>
            </p14:xfrm>
          </p:contentPart>
        </mc:Choice>
        <mc:Fallback xmlns="">
          <p:pic>
            <p:nvPicPr>
              <p:cNvPr id="7" name="Ink 6">
                <a:extLst>
                  <a:ext uri="{FF2B5EF4-FFF2-40B4-BE49-F238E27FC236}">
                    <a16:creationId xmlns:a16="http://schemas.microsoft.com/office/drawing/2014/main" id="{6518216D-1774-0998-A527-1604B3D021E7}"/>
                  </a:ext>
                </a:extLst>
              </p:cNvPr>
              <p:cNvPicPr/>
              <p:nvPr/>
            </p:nvPicPr>
            <p:blipFill>
              <a:blip r:embed="rId11"/>
              <a:stretch>
                <a:fillRect/>
              </a:stretch>
            </p:blipFill>
            <p:spPr>
              <a:xfrm>
                <a:off x="651061" y="2789183"/>
                <a:ext cx="18000" cy="18000"/>
              </a:xfrm>
              <a:prstGeom prst="rect">
                <a:avLst/>
              </a:prstGeom>
            </p:spPr>
          </p:pic>
        </mc:Fallback>
      </mc:AlternateContent>
      <p:grpSp>
        <p:nvGrpSpPr>
          <p:cNvPr id="11" name="Group 10">
            <a:extLst>
              <a:ext uri="{FF2B5EF4-FFF2-40B4-BE49-F238E27FC236}">
                <a16:creationId xmlns:a16="http://schemas.microsoft.com/office/drawing/2014/main" id="{EB8E121C-2E23-24AC-AF0D-833D1CDF1581}"/>
              </a:ext>
            </a:extLst>
          </p:cNvPr>
          <p:cNvGrpSpPr/>
          <p:nvPr/>
        </p:nvGrpSpPr>
        <p:grpSpPr>
          <a:xfrm>
            <a:off x="1697941" y="3377783"/>
            <a:ext cx="6801840" cy="81000"/>
            <a:chOff x="1697941" y="3377783"/>
            <a:chExt cx="6801840" cy="81000"/>
          </a:xfrm>
        </p:grpSpPr>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0173C2D9-62BA-F91C-FA2E-3AEBB23F5B0B}"/>
                    </a:ext>
                  </a:extLst>
                </p14:cNvPr>
                <p14:cNvContentPartPr/>
                <p14:nvPr/>
              </p14:nvContentPartPr>
              <p14:xfrm>
                <a:off x="1697941" y="3436823"/>
                <a:ext cx="3107160" cy="21960"/>
              </p14:xfrm>
            </p:contentPart>
          </mc:Choice>
          <mc:Fallback xmlns="">
            <p:pic>
              <p:nvPicPr>
                <p:cNvPr id="8" name="Ink 7">
                  <a:extLst>
                    <a:ext uri="{FF2B5EF4-FFF2-40B4-BE49-F238E27FC236}">
                      <a16:creationId xmlns:a16="http://schemas.microsoft.com/office/drawing/2014/main" id="{0173C2D9-62BA-F91C-FA2E-3AEBB23F5B0B}"/>
                    </a:ext>
                  </a:extLst>
                </p:cNvPr>
                <p:cNvPicPr/>
                <p:nvPr/>
              </p:nvPicPr>
              <p:blipFill>
                <a:blip r:embed="rId13"/>
                <a:stretch>
                  <a:fillRect/>
                </a:stretch>
              </p:blipFill>
              <p:spPr>
                <a:xfrm>
                  <a:off x="1688941" y="3428183"/>
                  <a:ext cx="31248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819F499F-18D1-45EA-22A9-8A6C6154F4A7}"/>
                    </a:ext>
                  </a:extLst>
                </p14:cNvPr>
                <p14:cNvContentPartPr/>
                <p14:nvPr/>
              </p14:nvContentPartPr>
              <p14:xfrm>
                <a:off x="5211181" y="3377783"/>
                <a:ext cx="3288600" cy="74520"/>
              </p14:xfrm>
            </p:contentPart>
          </mc:Choice>
          <mc:Fallback xmlns="">
            <p:pic>
              <p:nvPicPr>
                <p:cNvPr id="9" name="Ink 8">
                  <a:extLst>
                    <a:ext uri="{FF2B5EF4-FFF2-40B4-BE49-F238E27FC236}">
                      <a16:creationId xmlns:a16="http://schemas.microsoft.com/office/drawing/2014/main" id="{819F499F-18D1-45EA-22A9-8A6C6154F4A7}"/>
                    </a:ext>
                  </a:extLst>
                </p:cNvPr>
                <p:cNvPicPr/>
                <p:nvPr/>
              </p:nvPicPr>
              <p:blipFill>
                <a:blip r:embed="rId15"/>
                <a:stretch>
                  <a:fillRect/>
                </a:stretch>
              </p:blipFill>
              <p:spPr>
                <a:xfrm>
                  <a:off x="5202181" y="3369143"/>
                  <a:ext cx="330624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54DE3DE7-1012-7D41-E656-45B7C9B3804B}"/>
                  </a:ext>
                </a:extLst>
              </p14:cNvPr>
              <p14:cNvContentPartPr/>
              <p14:nvPr/>
            </p14:nvContentPartPr>
            <p14:xfrm>
              <a:off x="1821781" y="3670823"/>
              <a:ext cx="2330640" cy="49320"/>
            </p14:xfrm>
          </p:contentPart>
        </mc:Choice>
        <mc:Fallback xmlns="">
          <p:pic>
            <p:nvPicPr>
              <p:cNvPr id="10" name="Ink 9">
                <a:extLst>
                  <a:ext uri="{FF2B5EF4-FFF2-40B4-BE49-F238E27FC236}">
                    <a16:creationId xmlns:a16="http://schemas.microsoft.com/office/drawing/2014/main" id="{54DE3DE7-1012-7D41-E656-45B7C9B3804B}"/>
                  </a:ext>
                </a:extLst>
              </p:cNvPr>
              <p:cNvPicPr/>
              <p:nvPr/>
            </p:nvPicPr>
            <p:blipFill>
              <a:blip r:embed="rId17"/>
              <a:stretch>
                <a:fillRect/>
              </a:stretch>
            </p:blipFill>
            <p:spPr>
              <a:xfrm>
                <a:off x="1812781" y="3662183"/>
                <a:ext cx="2348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455F980-228B-7744-D990-63A79AB7F1BD}"/>
                  </a:ext>
                </a:extLst>
              </p14:cNvPr>
              <p14:cNvContentPartPr/>
              <p14:nvPr/>
            </p14:nvContentPartPr>
            <p14:xfrm>
              <a:off x="5307301" y="3567503"/>
              <a:ext cx="3045600" cy="131400"/>
            </p14:xfrm>
          </p:contentPart>
        </mc:Choice>
        <mc:Fallback xmlns="">
          <p:pic>
            <p:nvPicPr>
              <p:cNvPr id="12" name="Ink 11">
                <a:extLst>
                  <a:ext uri="{FF2B5EF4-FFF2-40B4-BE49-F238E27FC236}">
                    <a16:creationId xmlns:a16="http://schemas.microsoft.com/office/drawing/2014/main" id="{9455F980-228B-7744-D990-63A79AB7F1BD}"/>
                  </a:ext>
                </a:extLst>
              </p:cNvPr>
              <p:cNvPicPr/>
              <p:nvPr/>
            </p:nvPicPr>
            <p:blipFill>
              <a:blip r:embed="rId19"/>
              <a:stretch>
                <a:fillRect/>
              </a:stretch>
            </p:blipFill>
            <p:spPr>
              <a:xfrm>
                <a:off x="5298301" y="3558503"/>
                <a:ext cx="30632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3CBFDC74-AFAB-1C39-7137-A42C16285B3F}"/>
                  </a:ext>
                </a:extLst>
              </p14:cNvPr>
              <p14:cNvContentPartPr/>
              <p14:nvPr/>
            </p14:nvContentPartPr>
            <p14:xfrm>
              <a:off x="1257661" y="3973583"/>
              <a:ext cx="1333440" cy="7920"/>
            </p14:xfrm>
          </p:contentPart>
        </mc:Choice>
        <mc:Fallback xmlns="">
          <p:pic>
            <p:nvPicPr>
              <p:cNvPr id="13" name="Ink 12">
                <a:extLst>
                  <a:ext uri="{FF2B5EF4-FFF2-40B4-BE49-F238E27FC236}">
                    <a16:creationId xmlns:a16="http://schemas.microsoft.com/office/drawing/2014/main" id="{3CBFDC74-AFAB-1C39-7137-A42C16285B3F}"/>
                  </a:ext>
                </a:extLst>
              </p:cNvPr>
              <p:cNvPicPr/>
              <p:nvPr/>
            </p:nvPicPr>
            <p:blipFill>
              <a:blip r:embed="rId21"/>
              <a:stretch>
                <a:fillRect/>
              </a:stretch>
            </p:blipFill>
            <p:spPr>
              <a:xfrm>
                <a:off x="1249021" y="3964943"/>
                <a:ext cx="13510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8882B47F-B76A-7DEE-C1C2-84D86D61C6DC}"/>
                  </a:ext>
                </a:extLst>
              </p14:cNvPr>
              <p14:cNvContentPartPr/>
              <p14:nvPr/>
            </p14:nvContentPartPr>
            <p14:xfrm>
              <a:off x="4296781" y="4254383"/>
              <a:ext cx="4124520" cy="132480"/>
            </p14:xfrm>
          </p:contentPart>
        </mc:Choice>
        <mc:Fallback xmlns="">
          <p:pic>
            <p:nvPicPr>
              <p:cNvPr id="14" name="Ink 13">
                <a:extLst>
                  <a:ext uri="{FF2B5EF4-FFF2-40B4-BE49-F238E27FC236}">
                    <a16:creationId xmlns:a16="http://schemas.microsoft.com/office/drawing/2014/main" id="{8882B47F-B76A-7DEE-C1C2-84D86D61C6DC}"/>
                  </a:ext>
                </a:extLst>
              </p:cNvPr>
              <p:cNvPicPr/>
              <p:nvPr/>
            </p:nvPicPr>
            <p:blipFill>
              <a:blip r:embed="rId23"/>
              <a:stretch>
                <a:fillRect/>
              </a:stretch>
            </p:blipFill>
            <p:spPr>
              <a:xfrm>
                <a:off x="4287781" y="4245743"/>
                <a:ext cx="414216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6BAEF82B-EB3A-38E7-A0F5-F38A50621752}"/>
                  </a:ext>
                </a:extLst>
              </p14:cNvPr>
              <p14:cNvContentPartPr/>
              <p14:nvPr/>
            </p14:nvContentPartPr>
            <p14:xfrm>
              <a:off x="1256581" y="4282103"/>
              <a:ext cx="1777320" cy="317880"/>
            </p14:xfrm>
          </p:contentPart>
        </mc:Choice>
        <mc:Fallback xmlns="">
          <p:pic>
            <p:nvPicPr>
              <p:cNvPr id="15" name="Ink 14">
                <a:extLst>
                  <a:ext uri="{FF2B5EF4-FFF2-40B4-BE49-F238E27FC236}">
                    <a16:creationId xmlns:a16="http://schemas.microsoft.com/office/drawing/2014/main" id="{6BAEF82B-EB3A-38E7-A0F5-F38A50621752}"/>
                  </a:ext>
                </a:extLst>
              </p:cNvPr>
              <p:cNvPicPr/>
              <p:nvPr/>
            </p:nvPicPr>
            <p:blipFill>
              <a:blip r:embed="rId25"/>
              <a:stretch>
                <a:fillRect/>
              </a:stretch>
            </p:blipFill>
            <p:spPr>
              <a:xfrm>
                <a:off x="1247581" y="4273463"/>
                <a:ext cx="17949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71793AA6-FCAE-8E6C-D5DF-2B3082E6DB55}"/>
                  </a:ext>
                </a:extLst>
              </p14:cNvPr>
              <p14:cNvContentPartPr/>
              <p14:nvPr/>
            </p14:nvContentPartPr>
            <p14:xfrm>
              <a:off x="1463941" y="4842263"/>
              <a:ext cx="5520240" cy="108720"/>
            </p14:xfrm>
          </p:contentPart>
        </mc:Choice>
        <mc:Fallback xmlns="">
          <p:pic>
            <p:nvPicPr>
              <p:cNvPr id="16" name="Ink 15">
                <a:extLst>
                  <a:ext uri="{FF2B5EF4-FFF2-40B4-BE49-F238E27FC236}">
                    <a16:creationId xmlns:a16="http://schemas.microsoft.com/office/drawing/2014/main" id="{71793AA6-FCAE-8E6C-D5DF-2B3082E6DB55}"/>
                  </a:ext>
                </a:extLst>
              </p:cNvPr>
              <p:cNvPicPr/>
              <p:nvPr/>
            </p:nvPicPr>
            <p:blipFill>
              <a:blip r:embed="rId27"/>
              <a:stretch>
                <a:fillRect/>
              </a:stretch>
            </p:blipFill>
            <p:spPr>
              <a:xfrm>
                <a:off x="1455301" y="4833623"/>
                <a:ext cx="55378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4F0883DB-2EE8-2056-6E43-454688F33D47}"/>
                  </a:ext>
                </a:extLst>
              </p14:cNvPr>
              <p14:cNvContentPartPr/>
              <p14:nvPr/>
            </p14:nvContentPartPr>
            <p14:xfrm>
              <a:off x="652861" y="2705663"/>
              <a:ext cx="1440" cy="3240"/>
            </p14:xfrm>
          </p:contentPart>
        </mc:Choice>
        <mc:Fallback xmlns="">
          <p:pic>
            <p:nvPicPr>
              <p:cNvPr id="17" name="Ink 16">
                <a:extLst>
                  <a:ext uri="{FF2B5EF4-FFF2-40B4-BE49-F238E27FC236}">
                    <a16:creationId xmlns:a16="http://schemas.microsoft.com/office/drawing/2014/main" id="{4F0883DB-2EE8-2056-6E43-454688F33D47}"/>
                  </a:ext>
                </a:extLst>
              </p:cNvPr>
              <p:cNvPicPr/>
              <p:nvPr/>
            </p:nvPicPr>
            <p:blipFill>
              <a:blip r:embed="rId29"/>
              <a:stretch>
                <a:fillRect/>
              </a:stretch>
            </p:blipFill>
            <p:spPr>
              <a:xfrm>
                <a:off x="643861" y="2697023"/>
                <a:ext cx="190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8D094D84-5AA4-392D-53B0-BF5D13B657A9}"/>
                  </a:ext>
                </a:extLst>
              </p14:cNvPr>
              <p14:cNvContentPartPr/>
              <p14:nvPr/>
            </p14:nvContentPartPr>
            <p14:xfrm>
              <a:off x="7528141" y="5176703"/>
              <a:ext cx="879480" cy="34920"/>
            </p14:xfrm>
          </p:contentPart>
        </mc:Choice>
        <mc:Fallback xmlns="">
          <p:pic>
            <p:nvPicPr>
              <p:cNvPr id="18" name="Ink 17">
                <a:extLst>
                  <a:ext uri="{FF2B5EF4-FFF2-40B4-BE49-F238E27FC236}">
                    <a16:creationId xmlns:a16="http://schemas.microsoft.com/office/drawing/2014/main" id="{8D094D84-5AA4-392D-53B0-BF5D13B657A9}"/>
                  </a:ext>
                </a:extLst>
              </p:cNvPr>
              <p:cNvPicPr/>
              <p:nvPr/>
            </p:nvPicPr>
            <p:blipFill>
              <a:blip r:embed="rId31"/>
              <a:stretch>
                <a:fillRect/>
              </a:stretch>
            </p:blipFill>
            <p:spPr>
              <a:xfrm>
                <a:off x="7519141" y="5167703"/>
                <a:ext cx="8971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109E5E40-7E1C-C8BE-1E61-A35B6CD0CB0D}"/>
                  </a:ext>
                </a:extLst>
              </p14:cNvPr>
              <p14:cNvContentPartPr/>
              <p14:nvPr/>
            </p14:nvContentPartPr>
            <p14:xfrm>
              <a:off x="1201861" y="5271743"/>
              <a:ext cx="1177200" cy="256320"/>
            </p14:xfrm>
          </p:contentPart>
        </mc:Choice>
        <mc:Fallback xmlns="">
          <p:pic>
            <p:nvPicPr>
              <p:cNvPr id="19" name="Ink 18">
                <a:extLst>
                  <a:ext uri="{FF2B5EF4-FFF2-40B4-BE49-F238E27FC236}">
                    <a16:creationId xmlns:a16="http://schemas.microsoft.com/office/drawing/2014/main" id="{109E5E40-7E1C-C8BE-1E61-A35B6CD0CB0D}"/>
                  </a:ext>
                </a:extLst>
              </p:cNvPr>
              <p:cNvPicPr/>
              <p:nvPr/>
            </p:nvPicPr>
            <p:blipFill>
              <a:blip r:embed="rId33"/>
              <a:stretch>
                <a:fillRect/>
              </a:stretch>
            </p:blipFill>
            <p:spPr>
              <a:xfrm>
                <a:off x="1193221" y="5263103"/>
                <a:ext cx="11948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14E782BF-E1C0-C149-4D94-D02AC8EB7363}"/>
                  </a:ext>
                </a:extLst>
              </p14:cNvPr>
              <p14:cNvContentPartPr/>
              <p14:nvPr/>
            </p14:nvContentPartPr>
            <p14:xfrm>
              <a:off x="5596021" y="5190023"/>
              <a:ext cx="1230120" cy="41760"/>
            </p14:xfrm>
          </p:contentPart>
        </mc:Choice>
        <mc:Fallback xmlns="">
          <p:pic>
            <p:nvPicPr>
              <p:cNvPr id="20" name="Ink 19">
                <a:extLst>
                  <a:ext uri="{FF2B5EF4-FFF2-40B4-BE49-F238E27FC236}">
                    <a16:creationId xmlns:a16="http://schemas.microsoft.com/office/drawing/2014/main" id="{14E782BF-E1C0-C149-4D94-D02AC8EB7363}"/>
                  </a:ext>
                </a:extLst>
              </p:cNvPr>
              <p:cNvPicPr/>
              <p:nvPr/>
            </p:nvPicPr>
            <p:blipFill>
              <a:blip r:embed="rId35"/>
              <a:stretch>
                <a:fillRect/>
              </a:stretch>
            </p:blipFill>
            <p:spPr>
              <a:xfrm>
                <a:off x="5587021" y="5181383"/>
                <a:ext cx="12477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667F146D-5AAC-DC05-3F5B-2AA691AA4914}"/>
                  </a:ext>
                </a:extLst>
              </p14:cNvPr>
              <p14:cNvContentPartPr/>
              <p14:nvPr/>
            </p14:nvContentPartPr>
            <p14:xfrm>
              <a:off x="948421" y="3891143"/>
              <a:ext cx="360" cy="360"/>
            </p14:xfrm>
          </p:contentPart>
        </mc:Choice>
        <mc:Fallback xmlns="">
          <p:pic>
            <p:nvPicPr>
              <p:cNvPr id="21" name="Ink 20">
                <a:extLst>
                  <a:ext uri="{FF2B5EF4-FFF2-40B4-BE49-F238E27FC236}">
                    <a16:creationId xmlns:a16="http://schemas.microsoft.com/office/drawing/2014/main" id="{667F146D-5AAC-DC05-3F5B-2AA691AA4914}"/>
                  </a:ext>
                </a:extLst>
              </p:cNvPr>
              <p:cNvPicPr/>
              <p:nvPr/>
            </p:nvPicPr>
            <p:blipFill>
              <a:blip r:embed="rId37"/>
              <a:stretch>
                <a:fillRect/>
              </a:stretch>
            </p:blipFill>
            <p:spPr>
              <a:xfrm>
                <a:off x="939781" y="3882503"/>
                <a:ext cx="18000" cy="18000"/>
              </a:xfrm>
              <a:prstGeom prst="rect">
                <a:avLst/>
              </a:prstGeom>
            </p:spPr>
          </p:pic>
        </mc:Fallback>
      </mc:AlternateContent>
      <p:grpSp>
        <p:nvGrpSpPr>
          <p:cNvPr id="26" name="Group 25">
            <a:extLst>
              <a:ext uri="{FF2B5EF4-FFF2-40B4-BE49-F238E27FC236}">
                <a16:creationId xmlns:a16="http://schemas.microsoft.com/office/drawing/2014/main" id="{92D34DA7-162A-A622-30F4-921F158E2076}"/>
              </a:ext>
            </a:extLst>
          </p:cNvPr>
          <p:cNvGrpSpPr/>
          <p:nvPr/>
        </p:nvGrpSpPr>
        <p:grpSpPr>
          <a:xfrm>
            <a:off x="1263421" y="5791223"/>
            <a:ext cx="7186320" cy="362880"/>
            <a:chOff x="1263421" y="5791223"/>
            <a:chExt cx="7186320" cy="362880"/>
          </a:xfrm>
        </p:grpSpPr>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2E213ADD-281B-EE70-8C45-509994388C1C}"/>
                    </a:ext>
                  </a:extLst>
                </p14:cNvPr>
                <p14:cNvContentPartPr/>
                <p14:nvPr/>
              </p14:nvContentPartPr>
              <p14:xfrm>
                <a:off x="1395181" y="5828663"/>
                <a:ext cx="1690920" cy="43920"/>
              </p14:xfrm>
            </p:contentPart>
          </mc:Choice>
          <mc:Fallback xmlns="">
            <p:pic>
              <p:nvPicPr>
                <p:cNvPr id="22" name="Ink 21">
                  <a:extLst>
                    <a:ext uri="{FF2B5EF4-FFF2-40B4-BE49-F238E27FC236}">
                      <a16:creationId xmlns:a16="http://schemas.microsoft.com/office/drawing/2014/main" id="{2E213ADD-281B-EE70-8C45-509994388C1C}"/>
                    </a:ext>
                  </a:extLst>
                </p:cNvPr>
                <p:cNvPicPr/>
                <p:nvPr/>
              </p:nvPicPr>
              <p:blipFill>
                <a:blip r:embed="rId39"/>
                <a:stretch>
                  <a:fillRect/>
                </a:stretch>
              </p:blipFill>
              <p:spPr>
                <a:xfrm>
                  <a:off x="1386541" y="5819663"/>
                  <a:ext cx="1708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9542984-C096-7A56-8835-A81B6847BD01}"/>
                    </a:ext>
                  </a:extLst>
                </p14:cNvPr>
                <p14:cNvContentPartPr/>
                <p14:nvPr/>
              </p14:nvContentPartPr>
              <p14:xfrm>
                <a:off x="3877381" y="5791223"/>
                <a:ext cx="4572360" cy="74520"/>
              </p14:xfrm>
            </p:contentPart>
          </mc:Choice>
          <mc:Fallback xmlns="">
            <p:pic>
              <p:nvPicPr>
                <p:cNvPr id="23" name="Ink 22">
                  <a:extLst>
                    <a:ext uri="{FF2B5EF4-FFF2-40B4-BE49-F238E27FC236}">
                      <a16:creationId xmlns:a16="http://schemas.microsoft.com/office/drawing/2014/main" id="{C9542984-C096-7A56-8835-A81B6847BD01}"/>
                    </a:ext>
                  </a:extLst>
                </p:cNvPr>
                <p:cNvPicPr/>
                <p:nvPr/>
              </p:nvPicPr>
              <p:blipFill>
                <a:blip r:embed="rId41"/>
                <a:stretch>
                  <a:fillRect/>
                </a:stretch>
              </p:blipFill>
              <p:spPr>
                <a:xfrm>
                  <a:off x="3868741" y="5782223"/>
                  <a:ext cx="45900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AC7BE7F3-9AEB-0865-02C2-28F1DEE06CED}"/>
                    </a:ext>
                  </a:extLst>
                </p14:cNvPr>
                <p14:cNvContentPartPr/>
                <p14:nvPr/>
              </p14:nvContentPartPr>
              <p14:xfrm>
                <a:off x="1263421" y="5889503"/>
                <a:ext cx="1177920" cy="264600"/>
              </p14:xfrm>
            </p:contentPart>
          </mc:Choice>
          <mc:Fallback xmlns="">
            <p:pic>
              <p:nvPicPr>
                <p:cNvPr id="25" name="Ink 24">
                  <a:extLst>
                    <a:ext uri="{FF2B5EF4-FFF2-40B4-BE49-F238E27FC236}">
                      <a16:creationId xmlns:a16="http://schemas.microsoft.com/office/drawing/2014/main" id="{AC7BE7F3-9AEB-0865-02C2-28F1DEE06CED}"/>
                    </a:ext>
                  </a:extLst>
                </p:cNvPr>
                <p:cNvPicPr/>
                <p:nvPr/>
              </p:nvPicPr>
              <p:blipFill>
                <a:blip r:embed="rId43"/>
                <a:stretch>
                  <a:fillRect/>
                </a:stretch>
              </p:blipFill>
              <p:spPr>
                <a:xfrm>
                  <a:off x="1254421" y="5880863"/>
                  <a:ext cx="1195560" cy="282240"/>
                </a:xfrm>
                <a:prstGeom prst="rect">
                  <a:avLst/>
                </a:prstGeom>
              </p:spPr>
            </p:pic>
          </mc:Fallback>
        </mc:AlternateContent>
      </p:grpSp>
      <p:grpSp>
        <p:nvGrpSpPr>
          <p:cNvPr id="31" name="Group 30">
            <a:extLst>
              <a:ext uri="{FF2B5EF4-FFF2-40B4-BE49-F238E27FC236}">
                <a16:creationId xmlns:a16="http://schemas.microsoft.com/office/drawing/2014/main" id="{11C4ACFB-B0D8-13B6-09A4-0AD284F10F96}"/>
              </a:ext>
            </a:extLst>
          </p:cNvPr>
          <p:cNvGrpSpPr/>
          <p:nvPr/>
        </p:nvGrpSpPr>
        <p:grpSpPr>
          <a:xfrm>
            <a:off x="1161287" y="2165673"/>
            <a:ext cx="7042320" cy="380880"/>
            <a:chOff x="1161287" y="2165673"/>
            <a:chExt cx="7042320" cy="380880"/>
          </a:xfrm>
        </p:grpSpPr>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05B19B8A-DE50-A450-38C6-DF99A23B2B54}"/>
                    </a:ext>
                  </a:extLst>
                </p14:cNvPr>
                <p14:cNvContentPartPr/>
                <p14:nvPr/>
              </p14:nvContentPartPr>
              <p14:xfrm>
                <a:off x="3719087" y="2165673"/>
                <a:ext cx="4484520" cy="360"/>
              </p14:xfrm>
            </p:contentPart>
          </mc:Choice>
          <mc:Fallback>
            <p:pic>
              <p:nvPicPr>
                <p:cNvPr id="24" name="Ink 23">
                  <a:extLst>
                    <a:ext uri="{FF2B5EF4-FFF2-40B4-BE49-F238E27FC236}">
                      <a16:creationId xmlns:a16="http://schemas.microsoft.com/office/drawing/2014/main" id="{05B19B8A-DE50-A450-38C6-DF99A23B2B54}"/>
                    </a:ext>
                  </a:extLst>
                </p:cNvPr>
                <p:cNvPicPr/>
                <p:nvPr/>
              </p:nvPicPr>
              <p:blipFill>
                <a:blip r:embed="rId45"/>
                <a:stretch>
                  <a:fillRect/>
                </a:stretch>
              </p:blipFill>
              <p:spPr>
                <a:xfrm>
                  <a:off x="3710447" y="2157033"/>
                  <a:ext cx="4502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F10630A4-C8C8-2C7B-C5A1-6D96F8C52246}"/>
                    </a:ext>
                  </a:extLst>
                </p14:cNvPr>
                <p14:cNvContentPartPr/>
                <p14:nvPr/>
              </p14:nvContentPartPr>
              <p14:xfrm>
                <a:off x="1161287" y="2180433"/>
                <a:ext cx="1689840" cy="366120"/>
              </p14:xfrm>
            </p:contentPart>
          </mc:Choice>
          <mc:Fallback>
            <p:pic>
              <p:nvPicPr>
                <p:cNvPr id="27" name="Ink 26">
                  <a:extLst>
                    <a:ext uri="{FF2B5EF4-FFF2-40B4-BE49-F238E27FC236}">
                      <a16:creationId xmlns:a16="http://schemas.microsoft.com/office/drawing/2014/main" id="{F10630A4-C8C8-2C7B-C5A1-6D96F8C52246}"/>
                    </a:ext>
                  </a:extLst>
                </p:cNvPr>
                <p:cNvPicPr/>
                <p:nvPr/>
              </p:nvPicPr>
              <p:blipFill>
                <a:blip r:embed="rId47"/>
                <a:stretch>
                  <a:fillRect/>
                </a:stretch>
              </p:blipFill>
              <p:spPr>
                <a:xfrm>
                  <a:off x="1152647" y="2171433"/>
                  <a:ext cx="1707480" cy="383760"/>
                </a:xfrm>
                <a:prstGeom prst="rect">
                  <a:avLst/>
                </a:prstGeom>
              </p:spPr>
            </p:pic>
          </mc:Fallback>
        </mc:AlternateContent>
      </p:grpSp>
      <p:grpSp>
        <p:nvGrpSpPr>
          <p:cNvPr id="30" name="Group 29">
            <a:extLst>
              <a:ext uri="{FF2B5EF4-FFF2-40B4-BE49-F238E27FC236}">
                <a16:creationId xmlns:a16="http://schemas.microsoft.com/office/drawing/2014/main" id="{0F1F9A6E-4E1A-BB9A-DD0F-2A424760BE30}"/>
              </a:ext>
            </a:extLst>
          </p:cNvPr>
          <p:cNvGrpSpPr/>
          <p:nvPr/>
        </p:nvGrpSpPr>
        <p:grpSpPr>
          <a:xfrm>
            <a:off x="1464407" y="2778393"/>
            <a:ext cx="7084800" cy="311040"/>
            <a:chOff x="1464407" y="2778393"/>
            <a:chExt cx="7084800" cy="311040"/>
          </a:xfrm>
        </p:grpSpPr>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2E9864DA-ABEF-B300-C78B-24695B90A1F2}"/>
                    </a:ext>
                  </a:extLst>
                </p14:cNvPr>
                <p14:cNvContentPartPr/>
                <p14:nvPr/>
              </p14:nvContentPartPr>
              <p14:xfrm>
                <a:off x="3746087" y="2778393"/>
                <a:ext cx="4803120" cy="63720"/>
              </p14:xfrm>
            </p:contentPart>
          </mc:Choice>
          <mc:Fallback>
            <p:pic>
              <p:nvPicPr>
                <p:cNvPr id="28" name="Ink 27">
                  <a:extLst>
                    <a:ext uri="{FF2B5EF4-FFF2-40B4-BE49-F238E27FC236}">
                      <a16:creationId xmlns:a16="http://schemas.microsoft.com/office/drawing/2014/main" id="{2E9864DA-ABEF-B300-C78B-24695B90A1F2}"/>
                    </a:ext>
                  </a:extLst>
                </p:cNvPr>
                <p:cNvPicPr/>
                <p:nvPr/>
              </p:nvPicPr>
              <p:blipFill>
                <a:blip r:embed="rId49"/>
                <a:stretch>
                  <a:fillRect/>
                </a:stretch>
              </p:blipFill>
              <p:spPr>
                <a:xfrm>
                  <a:off x="3737087" y="2769753"/>
                  <a:ext cx="48207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5095A132-AEF2-5989-6A34-35162F3BC388}"/>
                    </a:ext>
                  </a:extLst>
                </p14:cNvPr>
                <p14:cNvContentPartPr/>
                <p14:nvPr/>
              </p14:nvContentPartPr>
              <p14:xfrm>
                <a:off x="1464407" y="2832033"/>
                <a:ext cx="3855240" cy="257400"/>
              </p14:xfrm>
            </p:contentPart>
          </mc:Choice>
          <mc:Fallback>
            <p:pic>
              <p:nvPicPr>
                <p:cNvPr id="29" name="Ink 28">
                  <a:extLst>
                    <a:ext uri="{FF2B5EF4-FFF2-40B4-BE49-F238E27FC236}">
                      <a16:creationId xmlns:a16="http://schemas.microsoft.com/office/drawing/2014/main" id="{5095A132-AEF2-5989-6A34-35162F3BC388}"/>
                    </a:ext>
                  </a:extLst>
                </p:cNvPr>
                <p:cNvPicPr/>
                <p:nvPr/>
              </p:nvPicPr>
              <p:blipFill>
                <a:blip r:embed="rId51"/>
                <a:stretch>
                  <a:fillRect/>
                </a:stretch>
              </p:blipFill>
              <p:spPr>
                <a:xfrm>
                  <a:off x="1455767" y="2823393"/>
                  <a:ext cx="3872880" cy="275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414C7D12-8684-8129-A994-E93734C0DFBB}"/>
                  </a:ext>
                </a:extLst>
              </p14:cNvPr>
              <p14:cNvContentPartPr/>
              <p14:nvPr/>
            </p14:nvContentPartPr>
            <p14:xfrm>
              <a:off x="4917887" y="3311193"/>
              <a:ext cx="3710520" cy="134280"/>
            </p14:xfrm>
          </p:contentPart>
        </mc:Choice>
        <mc:Fallback>
          <p:pic>
            <p:nvPicPr>
              <p:cNvPr id="32" name="Ink 31">
                <a:extLst>
                  <a:ext uri="{FF2B5EF4-FFF2-40B4-BE49-F238E27FC236}">
                    <a16:creationId xmlns:a16="http://schemas.microsoft.com/office/drawing/2014/main" id="{414C7D12-8684-8129-A994-E93734C0DFBB}"/>
                  </a:ext>
                </a:extLst>
              </p:cNvPr>
              <p:cNvPicPr/>
              <p:nvPr/>
            </p:nvPicPr>
            <p:blipFill>
              <a:blip r:embed="rId53"/>
              <a:stretch>
                <a:fillRect/>
              </a:stretch>
            </p:blipFill>
            <p:spPr>
              <a:xfrm>
                <a:off x="4909247" y="3302193"/>
                <a:ext cx="37281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5CECA498-43E7-7B35-E1ED-82496A2F95CA}"/>
                  </a:ext>
                </a:extLst>
              </p14:cNvPr>
              <p14:cNvContentPartPr/>
              <p14:nvPr/>
            </p14:nvContentPartPr>
            <p14:xfrm>
              <a:off x="4935527" y="4207953"/>
              <a:ext cx="3585960" cy="55080"/>
            </p14:xfrm>
          </p:contentPart>
        </mc:Choice>
        <mc:Fallback>
          <p:pic>
            <p:nvPicPr>
              <p:cNvPr id="36" name="Ink 35">
                <a:extLst>
                  <a:ext uri="{FF2B5EF4-FFF2-40B4-BE49-F238E27FC236}">
                    <a16:creationId xmlns:a16="http://schemas.microsoft.com/office/drawing/2014/main" id="{5CECA498-43E7-7B35-E1ED-82496A2F95CA}"/>
                  </a:ext>
                </a:extLst>
              </p:cNvPr>
              <p:cNvPicPr/>
              <p:nvPr/>
            </p:nvPicPr>
            <p:blipFill>
              <a:blip r:embed="rId55"/>
              <a:stretch>
                <a:fillRect/>
              </a:stretch>
            </p:blipFill>
            <p:spPr>
              <a:xfrm>
                <a:off x="4926527" y="4198953"/>
                <a:ext cx="36036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72BB1927-C8D1-AB7F-C754-15FD7A77208B}"/>
                  </a:ext>
                </a:extLst>
              </p14:cNvPr>
              <p14:cNvContentPartPr/>
              <p14:nvPr/>
            </p14:nvContentPartPr>
            <p14:xfrm>
              <a:off x="1331567" y="4553913"/>
              <a:ext cx="1269360" cy="360"/>
            </p14:xfrm>
          </p:contentPart>
        </mc:Choice>
        <mc:Fallback>
          <p:pic>
            <p:nvPicPr>
              <p:cNvPr id="37" name="Ink 36">
                <a:extLst>
                  <a:ext uri="{FF2B5EF4-FFF2-40B4-BE49-F238E27FC236}">
                    <a16:creationId xmlns:a16="http://schemas.microsoft.com/office/drawing/2014/main" id="{72BB1927-C8D1-AB7F-C754-15FD7A77208B}"/>
                  </a:ext>
                </a:extLst>
              </p:cNvPr>
              <p:cNvPicPr/>
              <p:nvPr/>
            </p:nvPicPr>
            <p:blipFill>
              <a:blip r:embed="rId57"/>
              <a:stretch>
                <a:fillRect/>
              </a:stretch>
            </p:blipFill>
            <p:spPr>
              <a:xfrm>
                <a:off x="1322567" y="4544913"/>
                <a:ext cx="128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02D036F1-947A-FDED-08AD-4F36F4F6FC4E}"/>
                  </a:ext>
                </a:extLst>
              </p14:cNvPr>
              <p14:cNvContentPartPr/>
              <p14:nvPr/>
            </p14:nvContentPartPr>
            <p14:xfrm>
              <a:off x="3115727" y="4871793"/>
              <a:ext cx="3426120" cy="64080"/>
            </p14:xfrm>
          </p:contentPart>
        </mc:Choice>
        <mc:Fallback>
          <p:pic>
            <p:nvPicPr>
              <p:cNvPr id="38" name="Ink 37">
                <a:extLst>
                  <a:ext uri="{FF2B5EF4-FFF2-40B4-BE49-F238E27FC236}">
                    <a16:creationId xmlns:a16="http://schemas.microsoft.com/office/drawing/2014/main" id="{02D036F1-947A-FDED-08AD-4F36F4F6FC4E}"/>
                  </a:ext>
                </a:extLst>
              </p:cNvPr>
              <p:cNvPicPr/>
              <p:nvPr/>
            </p:nvPicPr>
            <p:blipFill>
              <a:blip r:embed="rId59"/>
              <a:stretch>
                <a:fillRect/>
              </a:stretch>
            </p:blipFill>
            <p:spPr>
              <a:xfrm>
                <a:off x="3106727" y="4863153"/>
                <a:ext cx="34437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8C6A9D7D-4799-9735-A997-289AD53F8E5F}"/>
                  </a:ext>
                </a:extLst>
              </p14:cNvPr>
              <p14:cNvContentPartPr/>
              <p14:nvPr/>
            </p14:nvContentPartPr>
            <p14:xfrm>
              <a:off x="2396807" y="5165913"/>
              <a:ext cx="5902920" cy="36360"/>
            </p14:xfrm>
          </p:contentPart>
        </mc:Choice>
        <mc:Fallback>
          <p:pic>
            <p:nvPicPr>
              <p:cNvPr id="39" name="Ink 38">
                <a:extLst>
                  <a:ext uri="{FF2B5EF4-FFF2-40B4-BE49-F238E27FC236}">
                    <a16:creationId xmlns:a16="http://schemas.microsoft.com/office/drawing/2014/main" id="{8C6A9D7D-4799-9735-A997-289AD53F8E5F}"/>
                  </a:ext>
                </a:extLst>
              </p:cNvPr>
              <p:cNvPicPr/>
              <p:nvPr/>
            </p:nvPicPr>
            <p:blipFill>
              <a:blip r:embed="rId61"/>
              <a:stretch>
                <a:fillRect/>
              </a:stretch>
            </p:blipFill>
            <p:spPr>
              <a:xfrm>
                <a:off x="2387807" y="5156913"/>
                <a:ext cx="59205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4812C687-E9E2-0F6E-A97B-9F3881F47218}"/>
                  </a:ext>
                </a:extLst>
              </p14:cNvPr>
              <p14:cNvContentPartPr/>
              <p14:nvPr/>
            </p14:nvContentPartPr>
            <p14:xfrm>
              <a:off x="1268927" y="5361753"/>
              <a:ext cx="1074240" cy="160560"/>
            </p14:xfrm>
          </p:contentPart>
        </mc:Choice>
        <mc:Fallback>
          <p:pic>
            <p:nvPicPr>
              <p:cNvPr id="40" name="Ink 39">
                <a:extLst>
                  <a:ext uri="{FF2B5EF4-FFF2-40B4-BE49-F238E27FC236}">
                    <a16:creationId xmlns:a16="http://schemas.microsoft.com/office/drawing/2014/main" id="{4812C687-E9E2-0F6E-A97B-9F3881F47218}"/>
                  </a:ext>
                </a:extLst>
              </p:cNvPr>
              <p:cNvPicPr/>
              <p:nvPr/>
            </p:nvPicPr>
            <p:blipFill>
              <a:blip r:embed="rId63"/>
              <a:stretch>
                <a:fillRect/>
              </a:stretch>
            </p:blipFill>
            <p:spPr>
              <a:xfrm>
                <a:off x="1260287" y="5352753"/>
                <a:ext cx="1091880" cy="178200"/>
              </a:xfrm>
              <a:prstGeom prst="rect">
                <a:avLst/>
              </a:prstGeom>
            </p:spPr>
          </p:pic>
        </mc:Fallback>
      </mc:AlternateContent>
      <p:grpSp>
        <p:nvGrpSpPr>
          <p:cNvPr id="43" name="Group 42">
            <a:extLst>
              <a:ext uri="{FF2B5EF4-FFF2-40B4-BE49-F238E27FC236}">
                <a16:creationId xmlns:a16="http://schemas.microsoft.com/office/drawing/2014/main" id="{DB567077-C129-7C61-5870-4D6D93F95282}"/>
              </a:ext>
            </a:extLst>
          </p:cNvPr>
          <p:cNvGrpSpPr/>
          <p:nvPr/>
        </p:nvGrpSpPr>
        <p:grpSpPr>
          <a:xfrm>
            <a:off x="1464407" y="5796273"/>
            <a:ext cx="6923520" cy="90360"/>
            <a:chOff x="1464407" y="5796273"/>
            <a:chExt cx="6923520" cy="90360"/>
          </a:xfrm>
        </p:grpSpPr>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86A9B127-3F4C-9923-CB05-3B07BCE17B60}"/>
                    </a:ext>
                  </a:extLst>
                </p14:cNvPr>
                <p14:cNvContentPartPr/>
                <p14:nvPr/>
              </p14:nvContentPartPr>
              <p14:xfrm>
                <a:off x="1464407" y="5847393"/>
                <a:ext cx="1865880" cy="20880"/>
              </p14:xfrm>
            </p:contentPart>
          </mc:Choice>
          <mc:Fallback>
            <p:pic>
              <p:nvPicPr>
                <p:cNvPr id="41" name="Ink 40">
                  <a:extLst>
                    <a:ext uri="{FF2B5EF4-FFF2-40B4-BE49-F238E27FC236}">
                      <a16:creationId xmlns:a16="http://schemas.microsoft.com/office/drawing/2014/main" id="{86A9B127-3F4C-9923-CB05-3B07BCE17B60}"/>
                    </a:ext>
                  </a:extLst>
                </p:cNvPr>
                <p:cNvPicPr/>
                <p:nvPr/>
              </p:nvPicPr>
              <p:blipFill>
                <a:blip r:embed="rId65"/>
                <a:stretch>
                  <a:fillRect/>
                </a:stretch>
              </p:blipFill>
              <p:spPr>
                <a:xfrm>
                  <a:off x="1455767" y="5838753"/>
                  <a:ext cx="18835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49E3EA3C-9B90-D6E5-07E8-6516BB4B5463}"/>
                    </a:ext>
                  </a:extLst>
                </p14:cNvPr>
                <p14:cNvContentPartPr/>
                <p14:nvPr/>
              </p14:nvContentPartPr>
              <p14:xfrm>
                <a:off x="4003487" y="5796273"/>
                <a:ext cx="4384440" cy="90360"/>
              </p14:xfrm>
            </p:contentPart>
          </mc:Choice>
          <mc:Fallback>
            <p:pic>
              <p:nvPicPr>
                <p:cNvPr id="42" name="Ink 41">
                  <a:extLst>
                    <a:ext uri="{FF2B5EF4-FFF2-40B4-BE49-F238E27FC236}">
                      <a16:creationId xmlns:a16="http://schemas.microsoft.com/office/drawing/2014/main" id="{49E3EA3C-9B90-D6E5-07E8-6516BB4B5463}"/>
                    </a:ext>
                  </a:extLst>
                </p:cNvPr>
                <p:cNvPicPr/>
                <p:nvPr/>
              </p:nvPicPr>
              <p:blipFill>
                <a:blip r:embed="rId67"/>
                <a:stretch>
                  <a:fillRect/>
                </a:stretch>
              </p:blipFill>
              <p:spPr>
                <a:xfrm>
                  <a:off x="3994847" y="5787633"/>
                  <a:ext cx="4402080" cy="10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BFF79D83-5668-3BDD-52FC-3B47BEBA67A7}"/>
                  </a:ext>
                </a:extLst>
              </p14:cNvPr>
              <p14:cNvContentPartPr/>
              <p14:nvPr/>
            </p14:nvContentPartPr>
            <p14:xfrm>
              <a:off x="1251287" y="6168513"/>
              <a:ext cx="1184760" cy="10440"/>
            </p14:xfrm>
          </p:contentPart>
        </mc:Choice>
        <mc:Fallback>
          <p:pic>
            <p:nvPicPr>
              <p:cNvPr id="44" name="Ink 43">
                <a:extLst>
                  <a:ext uri="{FF2B5EF4-FFF2-40B4-BE49-F238E27FC236}">
                    <a16:creationId xmlns:a16="http://schemas.microsoft.com/office/drawing/2014/main" id="{BFF79D83-5668-3BDD-52FC-3B47BEBA67A7}"/>
                  </a:ext>
                </a:extLst>
              </p:cNvPr>
              <p:cNvPicPr/>
              <p:nvPr/>
            </p:nvPicPr>
            <p:blipFill>
              <a:blip r:embed="rId69"/>
              <a:stretch>
                <a:fillRect/>
              </a:stretch>
            </p:blipFill>
            <p:spPr>
              <a:xfrm>
                <a:off x="1242647" y="6159873"/>
                <a:ext cx="1202400" cy="28080"/>
              </a:xfrm>
              <a:prstGeom prst="rect">
                <a:avLst/>
              </a:prstGeom>
            </p:spPr>
          </p:pic>
        </mc:Fallback>
      </mc:AlternateContent>
      <p:grpSp>
        <p:nvGrpSpPr>
          <p:cNvPr id="46" name="Group 45">
            <a:extLst>
              <a:ext uri="{FF2B5EF4-FFF2-40B4-BE49-F238E27FC236}">
                <a16:creationId xmlns:a16="http://schemas.microsoft.com/office/drawing/2014/main" id="{8A92C38F-2BF7-1B55-3F30-A4689CFA62A6}"/>
              </a:ext>
            </a:extLst>
          </p:cNvPr>
          <p:cNvGrpSpPr/>
          <p:nvPr/>
        </p:nvGrpSpPr>
        <p:grpSpPr>
          <a:xfrm>
            <a:off x="1322207" y="3701073"/>
            <a:ext cx="6861960" cy="231840"/>
            <a:chOff x="1322207" y="3701073"/>
            <a:chExt cx="6861960" cy="231840"/>
          </a:xfrm>
        </p:grpSpPr>
        <mc:AlternateContent xmlns:mc="http://schemas.openxmlformats.org/markup-compatibility/2006">
          <mc:Choice xmlns:p14="http://schemas.microsoft.com/office/powerpoint/2010/main" Requires="p14">
            <p:contentPart p14:bwMode="auto" r:id="rId70">
              <p14:nvContentPartPr>
                <p14:cNvPr id="33" name="Ink 32">
                  <a:extLst>
                    <a:ext uri="{FF2B5EF4-FFF2-40B4-BE49-F238E27FC236}">
                      <a16:creationId xmlns:a16="http://schemas.microsoft.com/office/drawing/2014/main" id="{3EC29833-D633-AC41-5390-EE44A4257111}"/>
                    </a:ext>
                  </a:extLst>
                </p14:cNvPr>
                <p14:cNvContentPartPr/>
                <p14:nvPr/>
              </p14:nvContentPartPr>
              <p14:xfrm>
                <a:off x="3009167" y="3701073"/>
                <a:ext cx="5175000" cy="54000"/>
              </p14:xfrm>
            </p:contentPart>
          </mc:Choice>
          <mc:Fallback>
            <p:pic>
              <p:nvPicPr>
                <p:cNvPr id="33" name="Ink 32">
                  <a:extLst>
                    <a:ext uri="{FF2B5EF4-FFF2-40B4-BE49-F238E27FC236}">
                      <a16:creationId xmlns:a16="http://schemas.microsoft.com/office/drawing/2014/main" id="{3EC29833-D633-AC41-5390-EE44A4257111}"/>
                    </a:ext>
                  </a:extLst>
                </p:cNvPr>
                <p:cNvPicPr/>
                <p:nvPr/>
              </p:nvPicPr>
              <p:blipFill>
                <a:blip r:embed="rId71"/>
                <a:stretch>
                  <a:fillRect/>
                </a:stretch>
              </p:blipFill>
              <p:spPr>
                <a:xfrm>
                  <a:off x="3000167" y="3692433"/>
                  <a:ext cx="51926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4" name="Ink 33">
                  <a:extLst>
                    <a:ext uri="{FF2B5EF4-FFF2-40B4-BE49-F238E27FC236}">
                      <a16:creationId xmlns:a16="http://schemas.microsoft.com/office/drawing/2014/main" id="{AF0132A1-DC51-8A0E-B577-3E21E5BB1F52}"/>
                    </a:ext>
                  </a:extLst>
                </p14:cNvPr>
                <p14:cNvContentPartPr/>
                <p14:nvPr/>
              </p14:nvContentPartPr>
              <p14:xfrm>
                <a:off x="1322207" y="3776673"/>
                <a:ext cx="1355040" cy="156240"/>
              </p14:xfrm>
            </p:contentPart>
          </mc:Choice>
          <mc:Fallback>
            <p:pic>
              <p:nvPicPr>
                <p:cNvPr id="34" name="Ink 33">
                  <a:extLst>
                    <a:ext uri="{FF2B5EF4-FFF2-40B4-BE49-F238E27FC236}">
                      <a16:creationId xmlns:a16="http://schemas.microsoft.com/office/drawing/2014/main" id="{AF0132A1-DC51-8A0E-B577-3E21E5BB1F52}"/>
                    </a:ext>
                  </a:extLst>
                </p:cNvPr>
                <p:cNvPicPr/>
                <p:nvPr/>
              </p:nvPicPr>
              <p:blipFill>
                <a:blip r:embed="rId73"/>
                <a:stretch>
                  <a:fillRect/>
                </a:stretch>
              </p:blipFill>
              <p:spPr>
                <a:xfrm>
                  <a:off x="1313567" y="3767673"/>
                  <a:ext cx="13726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5AFDDB09-20CF-3497-4DF3-C2A40D4747CE}"/>
                    </a:ext>
                  </a:extLst>
                </p14:cNvPr>
                <p14:cNvContentPartPr/>
                <p14:nvPr/>
              </p14:nvContentPartPr>
              <p14:xfrm>
                <a:off x="3009167" y="3737073"/>
                <a:ext cx="25200" cy="20160"/>
              </p14:xfrm>
            </p:contentPart>
          </mc:Choice>
          <mc:Fallback>
            <p:pic>
              <p:nvPicPr>
                <p:cNvPr id="45" name="Ink 44">
                  <a:extLst>
                    <a:ext uri="{FF2B5EF4-FFF2-40B4-BE49-F238E27FC236}">
                      <a16:creationId xmlns:a16="http://schemas.microsoft.com/office/drawing/2014/main" id="{5AFDDB09-20CF-3497-4DF3-C2A40D4747CE}"/>
                    </a:ext>
                  </a:extLst>
                </p:cNvPr>
                <p:cNvPicPr/>
                <p:nvPr/>
              </p:nvPicPr>
              <p:blipFill>
                <a:blip r:embed="rId75"/>
                <a:stretch>
                  <a:fillRect/>
                </a:stretch>
              </p:blipFill>
              <p:spPr>
                <a:xfrm>
                  <a:off x="3000167" y="3728433"/>
                  <a:ext cx="42840" cy="37800"/>
                </a:xfrm>
                <a:prstGeom prst="rect">
                  <a:avLst/>
                </a:prstGeom>
              </p:spPr>
            </p:pic>
          </mc:Fallback>
        </mc:AlternateContent>
      </p:grpSp>
    </p:spTree>
    <p:extLst>
      <p:ext uri="{BB962C8B-B14F-4D97-AF65-F5344CB8AC3E}">
        <p14:creationId xmlns:p14="http://schemas.microsoft.com/office/powerpoint/2010/main" val="3130229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Public Cloud Factor Matrix </a:t>
            </a:r>
          </a:p>
          <a:p>
            <a:pPr lvl="1" algn="just" eaLnBrk="1" hangingPunct="1">
              <a:lnSpc>
                <a:spcPct val="90000"/>
              </a:lnSpc>
            </a:pPr>
            <a:r>
              <a:rPr lang="en-US" sz="2000" dirty="0">
                <a:ea typeface="Calibri" panose="020F0502020204030204" pitchFamily="34" charset="0"/>
              </a:rPr>
              <a:t>Industry segment: Public cloud is suitable for small and medium scale enterprise </a:t>
            </a:r>
          </a:p>
          <a:p>
            <a:pPr lvl="1" algn="just" eaLnBrk="1" hangingPunct="1">
              <a:lnSpc>
                <a:spcPct val="90000"/>
              </a:lnSpc>
            </a:pPr>
            <a:r>
              <a:rPr lang="en-US" sz="2000" dirty="0">
                <a:ea typeface="Calibri" panose="020F0502020204030204" pitchFamily="34" charset="0"/>
              </a:rPr>
              <a:t>Data freedom: No control over your VM image. No provision to download the VM image.</a:t>
            </a:r>
          </a:p>
          <a:p>
            <a:pPr lvl="1" algn="just" eaLnBrk="1" hangingPunct="1">
              <a:lnSpc>
                <a:spcPct val="90000"/>
              </a:lnSpc>
            </a:pPr>
            <a:r>
              <a:rPr lang="en-US" sz="2000" dirty="0">
                <a:ea typeface="Calibri" panose="020F0502020204030204" pitchFamily="34" charset="0"/>
              </a:rPr>
              <a:t>Time to deploy: Matter of minutes</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E5C4641-F4A6-9F8E-65A8-666CBCBA69AF}"/>
                  </a:ext>
                </a:extLst>
              </p14:cNvPr>
              <p14:cNvContentPartPr/>
              <p14:nvPr/>
            </p14:nvContentPartPr>
            <p14:xfrm>
              <a:off x="6930181" y="2199503"/>
              <a:ext cx="1443960" cy="83520"/>
            </p14:xfrm>
          </p:contentPart>
        </mc:Choice>
        <mc:Fallback xmlns="">
          <p:pic>
            <p:nvPicPr>
              <p:cNvPr id="2" name="Ink 1">
                <a:extLst>
                  <a:ext uri="{FF2B5EF4-FFF2-40B4-BE49-F238E27FC236}">
                    <a16:creationId xmlns:a16="http://schemas.microsoft.com/office/drawing/2014/main" id="{7E5C4641-F4A6-9F8E-65A8-666CBCBA69AF}"/>
                  </a:ext>
                </a:extLst>
              </p:cNvPr>
              <p:cNvPicPr/>
              <p:nvPr/>
            </p:nvPicPr>
            <p:blipFill>
              <a:blip r:embed="rId3"/>
              <a:stretch>
                <a:fillRect/>
              </a:stretch>
            </p:blipFill>
            <p:spPr>
              <a:xfrm>
                <a:off x="6921181" y="2190503"/>
                <a:ext cx="14616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916205C-F26A-7C7B-C106-B8695EBBE6CA}"/>
                  </a:ext>
                </a:extLst>
              </p14:cNvPr>
              <p14:cNvContentPartPr/>
              <p14:nvPr/>
            </p14:nvContentPartPr>
            <p14:xfrm>
              <a:off x="1450261" y="2494703"/>
              <a:ext cx="1252440" cy="29520"/>
            </p14:xfrm>
          </p:contentPart>
        </mc:Choice>
        <mc:Fallback xmlns="">
          <p:pic>
            <p:nvPicPr>
              <p:cNvPr id="3" name="Ink 2">
                <a:extLst>
                  <a:ext uri="{FF2B5EF4-FFF2-40B4-BE49-F238E27FC236}">
                    <a16:creationId xmlns:a16="http://schemas.microsoft.com/office/drawing/2014/main" id="{9916205C-F26A-7C7B-C106-B8695EBBE6CA}"/>
                  </a:ext>
                </a:extLst>
              </p:cNvPr>
              <p:cNvPicPr/>
              <p:nvPr/>
            </p:nvPicPr>
            <p:blipFill>
              <a:blip r:embed="rId5"/>
              <a:stretch>
                <a:fillRect/>
              </a:stretch>
            </p:blipFill>
            <p:spPr>
              <a:xfrm>
                <a:off x="1441621" y="2486063"/>
                <a:ext cx="12700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1C18457-13D8-BCDA-44C2-B8021ED7962F}"/>
                  </a:ext>
                </a:extLst>
              </p14:cNvPr>
              <p14:cNvContentPartPr/>
              <p14:nvPr/>
            </p14:nvContentPartPr>
            <p14:xfrm>
              <a:off x="3464821" y="2240903"/>
              <a:ext cx="3966480" cy="42480"/>
            </p14:xfrm>
          </p:contentPart>
        </mc:Choice>
        <mc:Fallback xmlns="">
          <p:pic>
            <p:nvPicPr>
              <p:cNvPr id="4" name="Ink 3">
                <a:extLst>
                  <a:ext uri="{FF2B5EF4-FFF2-40B4-BE49-F238E27FC236}">
                    <a16:creationId xmlns:a16="http://schemas.microsoft.com/office/drawing/2014/main" id="{31C18457-13D8-BCDA-44C2-B8021ED7962F}"/>
                  </a:ext>
                </a:extLst>
              </p:cNvPr>
              <p:cNvPicPr/>
              <p:nvPr/>
            </p:nvPicPr>
            <p:blipFill>
              <a:blip r:embed="rId7"/>
              <a:stretch>
                <a:fillRect/>
              </a:stretch>
            </p:blipFill>
            <p:spPr>
              <a:xfrm>
                <a:off x="3456181" y="2231903"/>
                <a:ext cx="3984120" cy="60120"/>
              </a:xfrm>
              <a:prstGeom prst="rect">
                <a:avLst/>
              </a:prstGeom>
            </p:spPr>
          </p:pic>
        </mc:Fallback>
      </mc:AlternateContent>
      <p:grpSp>
        <p:nvGrpSpPr>
          <p:cNvPr id="7" name="Group 6">
            <a:extLst>
              <a:ext uri="{FF2B5EF4-FFF2-40B4-BE49-F238E27FC236}">
                <a16:creationId xmlns:a16="http://schemas.microsoft.com/office/drawing/2014/main" id="{FCF985E1-C5B3-6B66-5787-B04E91D754B2}"/>
              </a:ext>
            </a:extLst>
          </p:cNvPr>
          <p:cNvGrpSpPr/>
          <p:nvPr/>
        </p:nvGrpSpPr>
        <p:grpSpPr>
          <a:xfrm>
            <a:off x="3258541" y="2756783"/>
            <a:ext cx="5074200" cy="69120"/>
            <a:chOff x="3258541" y="2756783"/>
            <a:chExt cx="5074200" cy="69120"/>
          </a:xfrm>
        </p:grpSpPr>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A098229A-32CA-6C58-CD0A-10E5F5AAD890}"/>
                    </a:ext>
                  </a:extLst>
                </p14:cNvPr>
                <p14:cNvContentPartPr/>
                <p14:nvPr/>
              </p14:nvContentPartPr>
              <p14:xfrm>
                <a:off x="3258541" y="2790623"/>
                <a:ext cx="3355200" cy="35280"/>
              </p14:xfrm>
            </p:contentPart>
          </mc:Choice>
          <mc:Fallback xmlns="">
            <p:pic>
              <p:nvPicPr>
                <p:cNvPr id="5" name="Ink 4">
                  <a:extLst>
                    <a:ext uri="{FF2B5EF4-FFF2-40B4-BE49-F238E27FC236}">
                      <a16:creationId xmlns:a16="http://schemas.microsoft.com/office/drawing/2014/main" id="{A098229A-32CA-6C58-CD0A-10E5F5AAD890}"/>
                    </a:ext>
                  </a:extLst>
                </p:cNvPr>
                <p:cNvPicPr/>
                <p:nvPr/>
              </p:nvPicPr>
              <p:blipFill>
                <a:blip r:embed="rId9"/>
                <a:stretch>
                  <a:fillRect/>
                </a:stretch>
              </p:blipFill>
              <p:spPr>
                <a:xfrm>
                  <a:off x="3249901" y="2781983"/>
                  <a:ext cx="33728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54F52E45-1E88-920A-347C-6C4ABA066919}"/>
                    </a:ext>
                  </a:extLst>
                </p14:cNvPr>
                <p14:cNvContentPartPr/>
                <p14:nvPr/>
              </p14:nvContentPartPr>
              <p14:xfrm>
                <a:off x="7273621" y="2756783"/>
                <a:ext cx="1059120" cy="34920"/>
              </p14:xfrm>
            </p:contentPart>
          </mc:Choice>
          <mc:Fallback xmlns="">
            <p:pic>
              <p:nvPicPr>
                <p:cNvPr id="6" name="Ink 5">
                  <a:extLst>
                    <a:ext uri="{FF2B5EF4-FFF2-40B4-BE49-F238E27FC236}">
                      <a16:creationId xmlns:a16="http://schemas.microsoft.com/office/drawing/2014/main" id="{54F52E45-1E88-920A-347C-6C4ABA066919}"/>
                    </a:ext>
                  </a:extLst>
                </p:cNvPr>
                <p:cNvPicPr/>
                <p:nvPr/>
              </p:nvPicPr>
              <p:blipFill>
                <a:blip r:embed="rId11"/>
                <a:stretch>
                  <a:fillRect/>
                </a:stretch>
              </p:blipFill>
              <p:spPr>
                <a:xfrm>
                  <a:off x="7264981" y="2747783"/>
                  <a:ext cx="1076760" cy="5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148C0214-4F35-AF17-52A0-2A63EA510F97}"/>
                  </a:ext>
                </a:extLst>
              </p14:cNvPr>
              <p14:cNvContentPartPr/>
              <p14:nvPr/>
            </p14:nvContentPartPr>
            <p14:xfrm>
              <a:off x="1814941" y="3100223"/>
              <a:ext cx="2020680" cy="28800"/>
            </p14:xfrm>
          </p:contentPart>
        </mc:Choice>
        <mc:Fallback xmlns="">
          <p:pic>
            <p:nvPicPr>
              <p:cNvPr id="8" name="Ink 7">
                <a:extLst>
                  <a:ext uri="{FF2B5EF4-FFF2-40B4-BE49-F238E27FC236}">
                    <a16:creationId xmlns:a16="http://schemas.microsoft.com/office/drawing/2014/main" id="{148C0214-4F35-AF17-52A0-2A63EA510F97}"/>
                  </a:ext>
                </a:extLst>
              </p:cNvPr>
              <p:cNvPicPr/>
              <p:nvPr/>
            </p:nvPicPr>
            <p:blipFill>
              <a:blip r:embed="rId13"/>
              <a:stretch>
                <a:fillRect/>
              </a:stretch>
            </p:blipFill>
            <p:spPr>
              <a:xfrm>
                <a:off x="1805941" y="3091583"/>
                <a:ext cx="20383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CCFE3492-27B9-B9E6-1F5E-732256414BAB}"/>
                  </a:ext>
                </a:extLst>
              </p14:cNvPr>
              <p14:cNvContentPartPr/>
              <p14:nvPr/>
            </p14:nvContentPartPr>
            <p14:xfrm>
              <a:off x="1470781" y="3402983"/>
              <a:ext cx="3423240" cy="84240"/>
            </p14:xfrm>
          </p:contentPart>
        </mc:Choice>
        <mc:Fallback xmlns="">
          <p:pic>
            <p:nvPicPr>
              <p:cNvPr id="9" name="Ink 8">
                <a:extLst>
                  <a:ext uri="{FF2B5EF4-FFF2-40B4-BE49-F238E27FC236}">
                    <a16:creationId xmlns:a16="http://schemas.microsoft.com/office/drawing/2014/main" id="{CCFE3492-27B9-B9E6-1F5E-732256414BAB}"/>
                  </a:ext>
                </a:extLst>
              </p:cNvPr>
              <p:cNvPicPr/>
              <p:nvPr/>
            </p:nvPicPr>
            <p:blipFill>
              <a:blip r:embed="rId15"/>
              <a:stretch>
                <a:fillRect/>
              </a:stretch>
            </p:blipFill>
            <p:spPr>
              <a:xfrm>
                <a:off x="1462141" y="3394343"/>
                <a:ext cx="34408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74EA3A8E-D3D0-9BFB-EE8E-455F8A7A6476}"/>
                  </a:ext>
                </a:extLst>
              </p14:cNvPr>
              <p14:cNvContentPartPr/>
              <p14:nvPr/>
            </p14:nvContentPartPr>
            <p14:xfrm>
              <a:off x="3328847" y="2132193"/>
              <a:ext cx="5201640" cy="160200"/>
            </p14:xfrm>
          </p:contentPart>
        </mc:Choice>
        <mc:Fallback>
          <p:pic>
            <p:nvPicPr>
              <p:cNvPr id="10" name="Ink 9">
                <a:extLst>
                  <a:ext uri="{FF2B5EF4-FFF2-40B4-BE49-F238E27FC236}">
                    <a16:creationId xmlns:a16="http://schemas.microsoft.com/office/drawing/2014/main" id="{74EA3A8E-D3D0-9BFB-EE8E-455F8A7A6476}"/>
                  </a:ext>
                </a:extLst>
              </p:cNvPr>
              <p:cNvPicPr/>
              <p:nvPr/>
            </p:nvPicPr>
            <p:blipFill>
              <a:blip r:embed="rId17"/>
              <a:stretch>
                <a:fillRect/>
              </a:stretch>
            </p:blipFill>
            <p:spPr>
              <a:xfrm>
                <a:off x="3319847" y="2123193"/>
                <a:ext cx="52192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9E4CDC15-45D9-74CF-C337-ECFADC3BF57B}"/>
                  </a:ext>
                </a:extLst>
              </p14:cNvPr>
              <p14:cNvContentPartPr/>
              <p14:nvPr/>
            </p14:nvContentPartPr>
            <p14:xfrm>
              <a:off x="1020527" y="2485353"/>
              <a:ext cx="1413000" cy="360"/>
            </p14:xfrm>
          </p:contentPart>
        </mc:Choice>
        <mc:Fallback>
          <p:pic>
            <p:nvPicPr>
              <p:cNvPr id="11" name="Ink 10">
                <a:extLst>
                  <a:ext uri="{FF2B5EF4-FFF2-40B4-BE49-F238E27FC236}">
                    <a16:creationId xmlns:a16="http://schemas.microsoft.com/office/drawing/2014/main" id="{9E4CDC15-45D9-74CF-C337-ECFADC3BF57B}"/>
                  </a:ext>
                </a:extLst>
              </p:cNvPr>
              <p:cNvPicPr/>
              <p:nvPr/>
            </p:nvPicPr>
            <p:blipFill>
              <a:blip r:embed="rId19"/>
              <a:stretch>
                <a:fillRect/>
              </a:stretch>
            </p:blipFill>
            <p:spPr>
              <a:xfrm>
                <a:off x="1011887" y="2476353"/>
                <a:ext cx="1430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D717FA62-CC95-0A8E-E13E-D04939E20DFA}"/>
                  </a:ext>
                </a:extLst>
              </p14:cNvPr>
              <p14:cNvContentPartPr/>
              <p14:nvPr/>
            </p14:nvContentPartPr>
            <p14:xfrm>
              <a:off x="1846007" y="2778393"/>
              <a:ext cx="6418080" cy="360"/>
            </p14:xfrm>
          </p:contentPart>
        </mc:Choice>
        <mc:Fallback>
          <p:pic>
            <p:nvPicPr>
              <p:cNvPr id="12" name="Ink 11">
                <a:extLst>
                  <a:ext uri="{FF2B5EF4-FFF2-40B4-BE49-F238E27FC236}">
                    <a16:creationId xmlns:a16="http://schemas.microsoft.com/office/drawing/2014/main" id="{D717FA62-CC95-0A8E-E13E-D04939E20DFA}"/>
                  </a:ext>
                </a:extLst>
              </p:cNvPr>
              <p:cNvPicPr/>
              <p:nvPr/>
            </p:nvPicPr>
            <p:blipFill>
              <a:blip r:embed="rId21"/>
              <a:stretch>
                <a:fillRect/>
              </a:stretch>
            </p:blipFill>
            <p:spPr>
              <a:xfrm>
                <a:off x="1837367" y="2769753"/>
                <a:ext cx="6435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C2DF601E-2342-6737-1B77-8F6E0782668E}"/>
                  </a:ext>
                </a:extLst>
              </p14:cNvPr>
              <p14:cNvContentPartPr/>
              <p14:nvPr/>
            </p14:nvContentPartPr>
            <p14:xfrm>
              <a:off x="1357847" y="2949393"/>
              <a:ext cx="2665080" cy="157680"/>
            </p14:xfrm>
          </p:contentPart>
        </mc:Choice>
        <mc:Fallback>
          <p:pic>
            <p:nvPicPr>
              <p:cNvPr id="13" name="Ink 12">
                <a:extLst>
                  <a:ext uri="{FF2B5EF4-FFF2-40B4-BE49-F238E27FC236}">
                    <a16:creationId xmlns:a16="http://schemas.microsoft.com/office/drawing/2014/main" id="{C2DF601E-2342-6737-1B77-8F6E0782668E}"/>
                  </a:ext>
                </a:extLst>
              </p:cNvPr>
              <p:cNvPicPr/>
              <p:nvPr/>
            </p:nvPicPr>
            <p:blipFill>
              <a:blip r:embed="rId23"/>
              <a:stretch>
                <a:fillRect/>
              </a:stretch>
            </p:blipFill>
            <p:spPr>
              <a:xfrm>
                <a:off x="1349207" y="2940753"/>
                <a:ext cx="26827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982BEBC1-538D-1D09-190C-A8D1EDC6A138}"/>
                  </a:ext>
                </a:extLst>
              </p14:cNvPr>
              <p14:cNvContentPartPr/>
              <p14:nvPr/>
            </p14:nvContentPartPr>
            <p14:xfrm>
              <a:off x="1169567" y="3122193"/>
              <a:ext cx="3661560" cy="376560"/>
            </p14:xfrm>
          </p:contentPart>
        </mc:Choice>
        <mc:Fallback>
          <p:pic>
            <p:nvPicPr>
              <p:cNvPr id="14" name="Ink 13">
                <a:extLst>
                  <a:ext uri="{FF2B5EF4-FFF2-40B4-BE49-F238E27FC236}">
                    <a16:creationId xmlns:a16="http://schemas.microsoft.com/office/drawing/2014/main" id="{982BEBC1-538D-1D09-190C-A8D1EDC6A138}"/>
                  </a:ext>
                </a:extLst>
              </p:cNvPr>
              <p:cNvPicPr/>
              <p:nvPr/>
            </p:nvPicPr>
            <p:blipFill>
              <a:blip r:embed="rId25"/>
              <a:stretch>
                <a:fillRect/>
              </a:stretch>
            </p:blipFill>
            <p:spPr>
              <a:xfrm>
                <a:off x="1160927" y="3113193"/>
                <a:ext cx="3679200" cy="394200"/>
              </a:xfrm>
              <a:prstGeom prst="rect">
                <a:avLst/>
              </a:prstGeom>
            </p:spPr>
          </p:pic>
        </mc:Fallback>
      </mc:AlternateContent>
    </p:spTree>
    <p:extLst>
      <p:ext uri="{BB962C8B-B14F-4D97-AF65-F5344CB8AC3E}">
        <p14:creationId xmlns:p14="http://schemas.microsoft.com/office/powerpoint/2010/main" val="2692981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Public Cloud Advantages</a:t>
            </a:r>
          </a:p>
          <a:p>
            <a:pPr lvl="1" algn="just" eaLnBrk="1" hangingPunct="1">
              <a:lnSpc>
                <a:spcPct val="90000"/>
              </a:lnSpc>
            </a:pPr>
            <a:r>
              <a:rPr lang="en-US" sz="2000" dirty="0">
                <a:ea typeface="Calibri" panose="020F0502020204030204" pitchFamily="34" charset="0"/>
              </a:rPr>
              <a:t>Zero </a:t>
            </a:r>
            <a:r>
              <a:rPr lang="en-US" sz="2000" dirty="0" err="1">
                <a:ea typeface="Calibri" panose="020F0502020204030204" pitchFamily="34" charset="0"/>
              </a:rPr>
              <a:t>CapEx</a:t>
            </a:r>
            <a:endParaRPr lang="en-US" sz="2000" dirty="0">
              <a:ea typeface="Calibri" panose="020F0502020204030204" pitchFamily="34" charset="0"/>
            </a:endParaRPr>
          </a:p>
          <a:p>
            <a:pPr lvl="1" algn="just" eaLnBrk="1" hangingPunct="1">
              <a:lnSpc>
                <a:spcPct val="90000"/>
              </a:lnSpc>
            </a:pPr>
            <a:r>
              <a:rPr lang="en-US" sz="2000" dirty="0" err="1">
                <a:latin typeface="Times New Roman" panose="02020603050405020304" pitchFamily="18" charset="0"/>
                <a:ea typeface="Calibri" panose="020F0502020204030204" pitchFamily="34" charset="0"/>
              </a:rPr>
              <a:t>Op</a:t>
            </a:r>
            <a:r>
              <a:rPr lang="en-US" sz="2000" dirty="0" err="1">
                <a:ea typeface="Calibri" panose="020F0502020204030204" pitchFamily="34" charset="0"/>
              </a:rPr>
              <a:t>Ex</a:t>
            </a:r>
            <a:r>
              <a:rPr lang="en-US" sz="2000" dirty="0">
                <a:ea typeface="Calibri" panose="020F0502020204030204" pitchFamily="34" charset="0"/>
              </a:rPr>
              <a:t> is only in the form of subscription fee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Customer can make use of readymade OS images with up-to-date patches from the CSP to setup test and development environment. This saves a lot of time.</a:t>
            </a:r>
          </a:p>
          <a:p>
            <a:pPr lvl="1" algn="just" eaLnBrk="1" hangingPunct="1">
              <a:lnSpc>
                <a:spcPct val="90000"/>
              </a:lnSpc>
            </a:pPr>
            <a:r>
              <a:rPr lang="en-US" sz="2000" dirty="0">
                <a:ea typeface="Calibri" panose="020F0502020204030204" pitchFamily="34" charset="0"/>
              </a:rPr>
              <a:t>Competition among the different CSP’s ensures that customer will get the best service in a reasonable rate.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Subscription cost depends upon SLA.</a:t>
            </a:r>
          </a:p>
          <a:p>
            <a:pPr lvl="1" algn="just" eaLnBrk="1" hangingPunct="1">
              <a:lnSpc>
                <a:spcPct val="90000"/>
              </a:lnSpc>
            </a:pPr>
            <a:r>
              <a:rPr lang="en-US" sz="2000" dirty="0">
                <a:ea typeface="Calibri" panose="020F0502020204030204" pitchFamily="34" charset="0"/>
              </a:rPr>
              <a:t>The entire IT administration for the cloud is handled by the CSP, so customer is relieved form this headache.</a:t>
            </a: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99C6F11-D51B-DFA5-A302-4A9F03415C18}"/>
                  </a:ext>
                </a:extLst>
              </p14:cNvPr>
              <p14:cNvContentPartPr/>
              <p14:nvPr/>
            </p14:nvContentPartPr>
            <p14:xfrm>
              <a:off x="1381501" y="2226503"/>
              <a:ext cx="1650240" cy="132480"/>
            </p14:xfrm>
          </p:contentPart>
        </mc:Choice>
        <mc:Fallback xmlns="">
          <p:pic>
            <p:nvPicPr>
              <p:cNvPr id="2" name="Ink 1">
                <a:extLst>
                  <a:ext uri="{FF2B5EF4-FFF2-40B4-BE49-F238E27FC236}">
                    <a16:creationId xmlns:a16="http://schemas.microsoft.com/office/drawing/2014/main" id="{299C6F11-D51B-DFA5-A302-4A9F03415C18}"/>
                  </a:ext>
                </a:extLst>
              </p:cNvPr>
              <p:cNvPicPr/>
              <p:nvPr/>
            </p:nvPicPr>
            <p:blipFill>
              <a:blip r:embed="rId3"/>
              <a:stretch>
                <a:fillRect/>
              </a:stretch>
            </p:blipFill>
            <p:spPr>
              <a:xfrm>
                <a:off x="1372861" y="2217503"/>
                <a:ext cx="16678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739E82C-827D-1BAF-A06F-73E5C398B9E6}"/>
                  </a:ext>
                </a:extLst>
              </p14:cNvPr>
              <p14:cNvContentPartPr/>
              <p14:nvPr/>
            </p14:nvContentPartPr>
            <p14:xfrm>
              <a:off x="1198621" y="2157743"/>
              <a:ext cx="4681080" cy="477000"/>
            </p14:xfrm>
          </p:contentPart>
        </mc:Choice>
        <mc:Fallback xmlns="">
          <p:pic>
            <p:nvPicPr>
              <p:cNvPr id="3" name="Ink 2">
                <a:extLst>
                  <a:ext uri="{FF2B5EF4-FFF2-40B4-BE49-F238E27FC236}">
                    <a16:creationId xmlns:a16="http://schemas.microsoft.com/office/drawing/2014/main" id="{B739E82C-827D-1BAF-A06F-73E5C398B9E6}"/>
                  </a:ext>
                </a:extLst>
              </p:cNvPr>
              <p:cNvPicPr/>
              <p:nvPr/>
            </p:nvPicPr>
            <p:blipFill>
              <a:blip r:embed="rId5"/>
              <a:stretch>
                <a:fillRect/>
              </a:stretch>
            </p:blipFill>
            <p:spPr>
              <a:xfrm>
                <a:off x="1189621" y="2148743"/>
                <a:ext cx="4698720" cy="494640"/>
              </a:xfrm>
              <a:prstGeom prst="rect">
                <a:avLst/>
              </a:prstGeom>
            </p:spPr>
          </p:pic>
        </mc:Fallback>
      </mc:AlternateContent>
      <p:grpSp>
        <p:nvGrpSpPr>
          <p:cNvPr id="11" name="Group 10">
            <a:extLst>
              <a:ext uri="{FF2B5EF4-FFF2-40B4-BE49-F238E27FC236}">
                <a16:creationId xmlns:a16="http://schemas.microsoft.com/office/drawing/2014/main" id="{F63560EA-EA23-FB7E-5579-7F975D05BCA8}"/>
              </a:ext>
            </a:extLst>
          </p:cNvPr>
          <p:cNvGrpSpPr/>
          <p:nvPr/>
        </p:nvGrpSpPr>
        <p:grpSpPr>
          <a:xfrm>
            <a:off x="1629181" y="3671543"/>
            <a:ext cx="6795720" cy="749880"/>
            <a:chOff x="1629181" y="3671543"/>
            <a:chExt cx="6795720" cy="74988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6120211-0A30-072F-C102-64B4C6023416}"/>
                    </a:ext>
                  </a:extLst>
                </p14:cNvPr>
                <p14:cNvContentPartPr/>
                <p14:nvPr/>
              </p14:nvContentPartPr>
              <p14:xfrm>
                <a:off x="1739341" y="3671543"/>
                <a:ext cx="6685560" cy="83160"/>
              </p14:xfrm>
            </p:contentPart>
          </mc:Choice>
          <mc:Fallback xmlns="">
            <p:pic>
              <p:nvPicPr>
                <p:cNvPr id="4" name="Ink 3">
                  <a:extLst>
                    <a:ext uri="{FF2B5EF4-FFF2-40B4-BE49-F238E27FC236}">
                      <a16:creationId xmlns:a16="http://schemas.microsoft.com/office/drawing/2014/main" id="{E6120211-0A30-072F-C102-64B4C6023416}"/>
                    </a:ext>
                  </a:extLst>
                </p:cNvPr>
                <p:cNvPicPr/>
                <p:nvPr/>
              </p:nvPicPr>
              <p:blipFill>
                <a:blip r:embed="rId7"/>
                <a:stretch>
                  <a:fillRect/>
                </a:stretch>
              </p:blipFill>
              <p:spPr>
                <a:xfrm>
                  <a:off x="1730341" y="3662543"/>
                  <a:ext cx="67032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7413F12B-0BBC-981D-E027-AE2403AE8E57}"/>
                    </a:ext>
                  </a:extLst>
                </p14:cNvPr>
                <p14:cNvContentPartPr/>
                <p14:nvPr/>
              </p14:nvContentPartPr>
              <p14:xfrm>
                <a:off x="2021221" y="3813743"/>
                <a:ext cx="2950920" cy="257760"/>
              </p14:xfrm>
            </p:contentPart>
          </mc:Choice>
          <mc:Fallback xmlns="">
            <p:pic>
              <p:nvPicPr>
                <p:cNvPr id="5" name="Ink 4">
                  <a:extLst>
                    <a:ext uri="{FF2B5EF4-FFF2-40B4-BE49-F238E27FC236}">
                      <a16:creationId xmlns:a16="http://schemas.microsoft.com/office/drawing/2014/main" id="{7413F12B-0BBC-981D-E027-AE2403AE8E57}"/>
                    </a:ext>
                  </a:extLst>
                </p:cNvPr>
                <p:cNvPicPr/>
                <p:nvPr/>
              </p:nvPicPr>
              <p:blipFill>
                <a:blip r:embed="rId9"/>
                <a:stretch>
                  <a:fillRect/>
                </a:stretch>
              </p:blipFill>
              <p:spPr>
                <a:xfrm>
                  <a:off x="2012221" y="3804743"/>
                  <a:ext cx="296856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3C0048C0-2824-4FB9-EBF5-0BADFBBA490F}"/>
                    </a:ext>
                  </a:extLst>
                </p14:cNvPr>
                <p14:cNvContentPartPr/>
                <p14:nvPr/>
              </p14:nvContentPartPr>
              <p14:xfrm>
                <a:off x="2007181" y="3734903"/>
                <a:ext cx="81000" cy="216720"/>
              </p14:xfrm>
            </p:contentPart>
          </mc:Choice>
          <mc:Fallback xmlns="">
            <p:pic>
              <p:nvPicPr>
                <p:cNvPr id="7" name="Ink 6">
                  <a:extLst>
                    <a:ext uri="{FF2B5EF4-FFF2-40B4-BE49-F238E27FC236}">
                      <a16:creationId xmlns:a16="http://schemas.microsoft.com/office/drawing/2014/main" id="{3C0048C0-2824-4FB9-EBF5-0BADFBBA490F}"/>
                    </a:ext>
                  </a:extLst>
                </p:cNvPr>
                <p:cNvPicPr/>
                <p:nvPr/>
              </p:nvPicPr>
              <p:blipFill>
                <a:blip r:embed="rId11"/>
                <a:stretch>
                  <a:fillRect/>
                </a:stretch>
              </p:blipFill>
              <p:spPr>
                <a:xfrm>
                  <a:off x="1998181" y="3726263"/>
                  <a:ext cx="986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8DF4F1F-B01F-EA51-4A3A-8C3A3106BA4A}"/>
                    </a:ext>
                  </a:extLst>
                </p14:cNvPr>
                <p14:cNvContentPartPr/>
                <p14:nvPr/>
              </p14:nvContentPartPr>
              <p14:xfrm>
                <a:off x="2021221" y="3691343"/>
                <a:ext cx="2955600" cy="159840"/>
              </p14:xfrm>
            </p:contentPart>
          </mc:Choice>
          <mc:Fallback xmlns="">
            <p:pic>
              <p:nvPicPr>
                <p:cNvPr id="8" name="Ink 7">
                  <a:extLst>
                    <a:ext uri="{FF2B5EF4-FFF2-40B4-BE49-F238E27FC236}">
                      <a16:creationId xmlns:a16="http://schemas.microsoft.com/office/drawing/2014/main" id="{38DF4F1F-B01F-EA51-4A3A-8C3A3106BA4A}"/>
                    </a:ext>
                  </a:extLst>
                </p:cNvPr>
                <p:cNvPicPr/>
                <p:nvPr/>
              </p:nvPicPr>
              <p:blipFill>
                <a:blip r:embed="rId13"/>
                <a:stretch>
                  <a:fillRect/>
                </a:stretch>
              </p:blipFill>
              <p:spPr>
                <a:xfrm>
                  <a:off x="2012221" y="3682343"/>
                  <a:ext cx="29732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F9C605B5-655E-A418-D198-EF43FFC968CF}"/>
                    </a:ext>
                  </a:extLst>
                </p14:cNvPr>
                <p14:cNvContentPartPr/>
                <p14:nvPr/>
              </p14:nvContentPartPr>
              <p14:xfrm>
                <a:off x="1629181" y="4062503"/>
                <a:ext cx="3735360" cy="358920"/>
              </p14:xfrm>
            </p:contentPart>
          </mc:Choice>
          <mc:Fallback xmlns="">
            <p:pic>
              <p:nvPicPr>
                <p:cNvPr id="10" name="Ink 9">
                  <a:extLst>
                    <a:ext uri="{FF2B5EF4-FFF2-40B4-BE49-F238E27FC236}">
                      <a16:creationId xmlns:a16="http://schemas.microsoft.com/office/drawing/2014/main" id="{F9C605B5-655E-A418-D198-EF43FFC968CF}"/>
                    </a:ext>
                  </a:extLst>
                </p:cNvPr>
                <p:cNvPicPr/>
                <p:nvPr/>
              </p:nvPicPr>
              <p:blipFill>
                <a:blip r:embed="rId15"/>
                <a:stretch>
                  <a:fillRect/>
                </a:stretch>
              </p:blipFill>
              <p:spPr>
                <a:xfrm>
                  <a:off x="1620181" y="4053503"/>
                  <a:ext cx="3753000" cy="37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EC0AEFC-CDCF-C8ED-62FD-1624438101B1}"/>
                  </a:ext>
                </a:extLst>
              </p14:cNvPr>
              <p14:cNvContentPartPr/>
              <p14:nvPr/>
            </p14:nvContentPartPr>
            <p14:xfrm>
              <a:off x="1512181" y="4695383"/>
              <a:ext cx="6737400" cy="63360"/>
            </p14:xfrm>
          </p:contentPart>
        </mc:Choice>
        <mc:Fallback xmlns="">
          <p:pic>
            <p:nvPicPr>
              <p:cNvPr id="12" name="Ink 11">
                <a:extLst>
                  <a:ext uri="{FF2B5EF4-FFF2-40B4-BE49-F238E27FC236}">
                    <a16:creationId xmlns:a16="http://schemas.microsoft.com/office/drawing/2014/main" id="{CEC0AEFC-CDCF-C8ED-62FD-1624438101B1}"/>
                  </a:ext>
                </a:extLst>
              </p:cNvPr>
              <p:cNvPicPr/>
              <p:nvPr/>
            </p:nvPicPr>
            <p:blipFill>
              <a:blip r:embed="rId17"/>
              <a:stretch>
                <a:fillRect/>
              </a:stretch>
            </p:blipFill>
            <p:spPr>
              <a:xfrm>
                <a:off x="1503181" y="4686383"/>
                <a:ext cx="67550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89494697-BB80-EFB6-0738-C40F3887146B}"/>
                  </a:ext>
                </a:extLst>
              </p14:cNvPr>
              <p14:cNvContentPartPr/>
              <p14:nvPr/>
            </p14:nvContentPartPr>
            <p14:xfrm>
              <a:off x="1521901" y="5082743"/>
              <a:ext cx="4035240" cy="41040"/>
            </p14:xfrm>
          </p:contentPart>
        </mc:Choice>
        <mc:Fallback xmlns="">
          <p:pic>
            <p:nvPicPr>
              <p:cNvPr id="13" name="Ink 12">
                <a:extLst>
                  <a:ext uri="{FF2B5EF4-FFF2-40B4-BE49-F238E27FC236}">
                    <a16:creationId xmlns:a16="http://schemas.microsoft.com/office/drawing/2014/main" id="{89494697-BB80-EFB6-0738-C40F3887146B}"/>
                  </a:ext>
                </a:extLst>
              </p:cNvPr>
              <p:cNvPicPr/>
              <p:nvPr/>
            </p:nvPicPr>
            <p:blipFill>
              <a:blip r:embed="rId19"/>
              <a:stretch>
                <a:fillRect/>
              </a:stretch>
            </p:blipFill>
            <p:spPr>
              <a:xfrm>
                <a:off x="1512901" y="5074103"/>
                <a:ext cx="40528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BED30172-EF18-6494-A407-C3C3A777A46C}"/>
                  </a:ext>
                </a:extLst>
              </p14:cNvPr>
              <p14:cNvContentPartPr/>
              <p14:nvPr/>
            </p14:nvContentPartPr>
            <p14:xfrm>
              <a:off x="1730807" y="4660473"/>
              <a:ext cx="6261840" cy="36000"/>
            </p14:xfrm>
          </p:contentPart>
        </mc:Choice>
        <mc:Fallback>
          <p:pic>
            <p:nvPicPr>
              <p:cNvPr id="6" name="Ink 5">
                <a:extLst>
                  <a:ext uri="{FF2B5EF4-FFF2-40B4-BE49-F238E27FC236}">
                    <a16:creationId xmlns:a16="http://schemas.microsoft.com/office/drawing/2014/main" id="{BED30172-EF18-6494-A407-C3C3A777A46C}"/>
                  </a:ext>
                </a:extLst>
              </p:cNvPr>
              <p:cNvPicPr/>
              <p:nvPr/>
            </p:nvPicPr>
            <p:blipFill>
              <a:blip r:embed="rId21"/>
              <a:stretch>
                <a:fillRect/>
              </a:stretch>
            </p:blipFill>
            <p:spPr>
              <a:xfrm>
                <a:off x="1721807" y="4651833"/>
                <a:ext cx="62794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 name="Ink 8">
                <a:extLst>
                  <a:ext uri="{FF2B5EF4-FFF2-40B4-BE49-F238E27FC236}">
                    <a16:creationId xmlns:a16="http://schemas.microsoft.com/office/drawing/2014/main" id="{D64162CD-124A-40D9-D450-C0062F44B629}"/>
                  </a:ext>
                </a:extLst>
              </p14:cNvPr>
              <p14:cNvContentPartPr/>
              <p14:nvPr/>
            </p14:nvContentPartPr>
            <p14:xfrm>
              <a:off x="1044647" y="4739673"/>
              <a:ext cx="4300560" cy="446040"/>
            </p14:xfrm>
          </p:contentPart>
        </mc:Choice>
        <mc:Fallback>
          <p:pic>
            <p:nvPicPr>
              <p:cNvPr id="9" name="Ink 8">
                <a:extLst>
                  <a:ext uri="{FF2B5EF4-FFF2-40B4-BE49-F238E27FC236}">
                    <a16:creationId xmlns:a16="http://schemas.microsoft.com/office/drawing/2014/main" id="{D64162CD-124A-40D9-D450-C0062F44B629}"/>
                  </a:ext>
                </a:extLst>
              </p:cNvPr>
              <p:cNvPicPr/>
              <p:nvPr/>
            </p:nvPicPr>
            <p:blipFill>
              <a:blip r:embed="rId23"/>
              <a:stretch>
                <a:fillRect/>
              </a:stretch>
            </p:blipFill>
            <p:spPr>
              <a:xfrm>
                <a:off x="1036007" y="4730673"/>
                <a:ext cx="431820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8D83250E-E65C-E7FD-6642-CAC1980402C0}"/>
                  </a:ext>
                </a:extLst>
              </p14:cNvPr>
              <p14:cNvContentPartPr/>
              <p14:nvPr/>
            </p14:nvContentPartPr>
            <p14:xfrm>
              <a:off x="5148647" y="3080073"/>
              <a:ext cx="1800" cy="3960"/>
            </p14:xfrm>
          </p:contentPart>
        </mc:Choice>
        <mc:Fallback>
          <p:pic>
            <p:nvPicPr>
              <p:cNvPr id="14" name="Ink 13">
                <a:extLst>
                  <a:ext uri="{FF2B5EF4-FFF2-40B4-BE49-F238E27FC236}">
                    <a16:creationId xmlns:a16="http://schemas.microsoft.com/office/drawing/2014/main" id="{8D83250E-E65C-E7FD-6642-CAC1980402C0}"/>
                  </a:ext>
                </a:extLst>
              </p:cNvPr>
              <p:cNvPicPr/>
              <p:nvPr/>
            </p:nvPicPr>
            <p:blipFill>
              <a:blip r:embed="rId25"/>
              <a:stretch>
                <a:fillRect/>
              </a:stretch>
            </p:blipFill>
            <p:spPr>
              <a:xfrm>
                <a:off x="5139647" y="3071073"/>
                <a:ext cx="19440" cy="21600"/>
              </a:xfrm>
              <a:prstGeom prst="rect">
                <a:avLst/>
              </a:prstGeom>
            </p:spPr>
          </p:pic>
        </mc:Fallback>
      </mc:AlternateContent>
    </p:spTree>
    <p:extLst>
      <p:ext uri="{BB962C8B-B14F-4D97-AF65-F5344CB8AC3E}">
        <p14:creationId xmlns:p14="http://schemas.microsoft.com/office/powerpoint/2010/main" val="2871697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Public Cloud Disadvantages</a:t>
            </a:r>
          </a:p>
          <a:p>
            <a:pPr lvl="1" algn="just" eaLnBrk="1" hangingPunct="1">
              <a:lnSpc>
                <a:spcPct val="90000"/>
              </a:lnSpc>
            </a:pPr>
            <a:r>
              <a:rPr lang="en-US" sz="2000" dirty="0">
                <a:ea typeface="Calibri" panose="020F0502020204030204" pitchFamily="34" charset="0"/>
              </a:rPr>
              <a:t>Limited control over the IT administrator.</a:t>
            </a:r>
          </a:p>
          <a:p>
            <a:pPr lvl="1" algn="just" eaLnBrk="1" hangingPunct="1">
              <a:lnSpc>
                <a:spcPct val="90000"/>
              </a:lnSpc>
            </a:pPr>
            <a:r>
              <a:rPr lang="en-US" sz="2000" dirty="0">
                <a:latin typeface="Times New Roman" panose="02020603050405020304" pitchFamily="18" charset="0"/>
                <a:ea typeface="Calibri" panose="020F0502020204030204" pitchFamily="34" charset="0"/>
              </a:rPr>
              <a:t>Security and Compliance</a:t>
            </a:r>
          </a:p>
          <a:p>
            <a:pPr lvl="1" algn="just" eaLnBrk="1" hangingPunct="1">
              <a:lnSpc>
                <a:spcPct val="90000"/>
              </a:lnSpc>
            </a:pPr>
            <a:r>
              <a:rPr lang="en-US" sz="2000" dirty="0">
                <a:ea typeface="Calibri" panose="020F0502020204030204" pitchFamily="34" charset="0"/>
              </a:rPr>
              <a:t>Only suitable for short term and non-production workloads</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F86AD21-EA55-A114-847A-C597A7C17CEE}"/>
                  </a:ext>
                </a:extLst>
              </p14:cNvPr>
              <p14:cNvContentPartPr/>
              <p14:nvPr/>
            </p14:nvContentPartPr>
            <p14:xfrm>
              <a:off x="1347301" y="2172118"/>
              <a:ext cx="4255560" cy="159120"/>
            </p14:xfrm>
          </p:contentPart>
        </mc:Choice>
        <mc:Fallback xmlns="">
          <p:pic>
            <p:nvPicPr>
              <p:cNvPr id="2" name="Ink 1">
                <a:extLst>
                  <a:ext uri="{FF2B5EF4-FFF2-40B4-BE49-F238E27FC236}">
                    <a16:creationId xmlns:a16="http://schemas.microsoft.com/office/drawing/2014/main" id="{8F86AD21-EA55-A114-847A-C597A7C17CEE}"/>
                  </a:ext>
                </a:extLst>
              </p:cNvPr>
              <p:cNvPicPr/>
              <p:nvPr/>
            </p:nvPicPr>
            <p:blipFill>
              <a:blip r:embed="rId3"/>
              <a:stretch>
                <a:fillRect/>
              </a:stretch>
            </p:blipFill>
            <p:spPr>
              <a:xfrm>
                <a:off x="1338301" y="2163478"/>
                <a:ext cx="427320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6344681-5D26-86FE-51D7-3BE411E1C2C2}"/>
                  </a:ext>
                </a:extLst>
              </p14:cNvPr>
              <p14:cNvContentPartPr/>
              <p14:nvPr/>
            </p14:nvContentPartPr>
            <p14:xfrm>
              <a:off x="1271341" y="2570278"/>
              <a:ext cx="2653920" cy="49680"/>
            </p14:xfrm>
          </p:contentPart>
        </mc:Choice>
        <mc:Fallback xmlns="">
          <p:pic>
            <p:nvPicPr>
              <p:cNvPr id="3" name="Ink 2">
                <a:extLst>
                  <a:ext uri="{FF2B5EF4-FFF2-40B4-BE49-F238E27FC236}">
                    <a16:creationId xmlns:a16="http://schemas.microsoft.com/office/drawing/2014/main" id="{C6344681-5D26-86FE-51D7-3BE411E1C2C2}"/>
                  </a:ext>
                </a:extLst>
              </p:cNvPr>
              <p:cNvPicPr/>
              <p:nvPr/>
            </p:nvPicPr>
            <p:blipFill>
              <a:blip r:embed="rId5"/>
              <a:stretch>
                <a:fillRect/>
              </a:stretch>
            </p:blipFill>
            <p:spPr>
              <a:xfrm>
                <a:off x="1262701" y="2561638"/>
                <a:ext cx="26715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F3384EF-E65A-7D37-7143-6B6EACB965D1}"/>
                  </a:ext>
                </a:extLst>
              </p14:cNvPr>
              <p14:cNvContentPartPr/>
              <p14:nvPr/>
            </p14:nvContentPartPr>
            <p14:xfrm>
              <a:off x="1580941" y="2812558"/>
              <a:ext cx="5884920" cy="212400"/>
            </p14:xfrm>
          </p:contentPart>
        </mc:Choice>
        <mc:Fallback xmlns="">
          <p:pic>
            <p:nvPicPr>
              <p:cNvPr id="4" name="Ink 3">
                <a:extLst>
                  <a:ext uri="{FF2B5EF4-FFF2-40B4-BE49-F238E27FC236}">
                    <a16:creationId xmlns:a16="http://schemas.microsoft.com/office/drawing/2014/main" id="{AF3384EF-E65A-7D37-7143-6B6EACB965D1}"/>
                  </a:ext>
                </a:extLst>
              </p:cNvPr>
              <p:cNvPicPr/>
              <p:nvPr/>
            </p:nvPicPr>
            <p:blipFill>
              <a:blip r:embed="rId7"/>
              <a:stretch>
                <a:fillRect/>
              </a:stretch>
            </p:blipFill>
            <p:spPr>
              <a:xfrm>
                <a:off x="1572301" y="2803918"/>
                <a:ext cx="5902560" cy="230040"/>
              </a:xfrm>
              <a:prstGeom prst="rect">
                <a:avLst/>
              </a:prstGeom>
            </p:spPr>
          </p:pic>
        </mc:Fallback>
      </mc:AlternateContent>
    </p:spTree>
    <p:extLst>
      <p:ext uri="{BB962C8B-B14F-4D97-AF65-F5344CB8AC3E}">
        <p14:creationId xmlns:p14="http://schemas.microsoft.com/office/powerpoint/2010/main" val="164307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Hybrid Cloud</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 hybrid cloud is needed when the capacity of private cloud is exhausted.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It is a composition of two or more clouds that remain unique entities but are connected to each other.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 part of the IT infrastructure </a:t>
            </a:r>
            <a:r>
              <a:rPr lang="en-US" sz="2000" dirty="0">
                <a:ea typeface="Calibri" panose="020F0502020204030204" pitchFamily="34" charset="0"/>
              </a:rPr>
              <a:t>is maintained in-house while the remaining is provided from the public CSP.</a:t>
            </a:r>
          </a:p>
          <a:p>
            <a:pPr lvl="1" algn="just" eaLnBrk="1" hangingPunct="1">
              <a:lnSpc>
                <a:spcPct val="90000"/>
              </a:lnSpc>
            </a:pPr>
            <a:r>
              <a:rPr lang="en-US" sz="2000" dirty="0">
                <a:ea typeface="Calibri" panose="020F0502020204030204" pitchFamily="34" charset="0"/>
              </a:rPr>
              <a:t>Hybrid cloud combines the advantage of private and public cloud architecture.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Hybrid cloud architecture depends on </a:t>
            </a:r>
            <a:r>
              <a:rPr lang="en-US" sz="2000" dirty="0">
                <a:ea typeface="Calibri" panose="020F0502020204030204" pitchFamily="34" charset="0"/>
              </a:rPr>
              <a:t>data and application portability to move workload between private and public cloud systems.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This portability </a:t>
            </a:r>
            <a:r>
              <a:rPr lang="en-US" sz="2000" dirty="0">
                <a:ea typeface="Calibri" panose="020F0502020204030204" pitchFamily="34" charset="0"/>
              </a:rPr>
              <a:t>is part of the architecture and can be based on open or proprietary software. </a:t>
            </a: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BFBB5A9-294B-CEBB-0929-EE2A31EC3EFE}"/>
                  </a:ext>
                </a:extLst>
              </p14:cNvPr>
              <p14:cNvContentPartPr/>
              <p14:nvPr/>
            </p14:nvContentPartPr>
            <p14:xfrm>
              <a:off x="707941" y="2385214"/>
              <a:ext cx="360" cy="360"/>
            </p14:xfrm>
          </p:contentPart>
        </mc:Choice>
        <mc:Fallback xmlns="">
          <p:pic>
            <p:nvPicPr>
              <p:cNvPr id="2" name="Ink 1">
                <a:extLst>
                  <a:ext uri="{FF2B5EF4-FFF2-40B4-BE49-F238E27FC236}">
                    <a16:creationId xmlns:a16="http://schemas.microsoft.com/office/drawing/2014/main" id="{6BFBB5A9-294B-CEBB-0929-EE2A31EC3EFE}"/>
                  </a:ext>
                </a:extLst>
              </p:cNvPr>
              <p:cNvPicPr/>
              <p:nvPr/>
            </p:nvPicPr>
            <p:blipFill>
              <a:blip r:embed="rId3"/>
              <a:stretch>
                <a:fillRect/>
              </a:stretch>
            </p:blipFill>
            <p:spPr>
              <a:xfrm>
                <a:off x="698941" y="2376574"/>
                <a:ext cx="18000" cy="18000"/>
              </a:xfrm>
              <a:prstGeom prst="rect">
                <a:avLst/>
              </a:prstGeom>
            </p:spPr>
          </p:pic>
        </mc:Fallback>
      </mc:AlternateContent>
      <p:grpSp>
        <p:nvGrpSpPr>
          <p:cNvPr id="5" name="Group 4">
            <a:extLst>
              <a:ext uri="{FF2B5EF4-FFF2-40B4-BE49-F238E27FC236}">
                <a16:creationId xmlns:a16="http://schemas.microsoft.com/office/drawing/2014/main" id="{C29FB930-4D9B-D9E8-185F-0F11705E1858}"/>
              </a:ext>
            </a:extLst>
          </p:cNvPr>
          <p:cNvGrpSpPr/>
          <p:nvPr/>
        </p:nvGrpSpPr>
        <p:grpSpPr>
          <a:xfrm>
            <a:off x="1271341" y="2117374"/>
            <a:ext cx="7178040" cy="351720"/>
            <a:chOff x="1271341" y="2117374"/>
            <a:chExt cx="7178040" cy="35172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CCB8B0C-865D-D5E2-C618-B5077221FB1E}"/>
                    </a:ext>
                  </a:extLst>
                </p14:cNvPr>
                <p14:cNvContentPartPr/>
                <p14:nvPr/>
              </p14:nvContentPartPr>
              <p14:xfrm>
                <a:off x="1271341" y="2117374"/>
                <a:ext cx="7178040" cy="151560"/>
              </p14:xfrm>
            </p:contentPart>
          </mc:Choice>
          <mc:Fallback xmlns="">
            <p:pic>
              <p:nvPicPr>
                <p:cNvPr id="3" name="Ink 2">
                  <a:extLst>
                    <a:ext uri="{FF2B5EF4-FFF2-40B4-BE49-F238E27FC236}">
                      <a16:creationId xmlns:a16="http://schemas.microsoft.com/office/drawing/2014/main" id="{3CCB8B0C-865D-D5E2-C618-B5077221FB1E}"/>
                    </a:ext>
                  </a:extLst>
                </p:cNvPr>
                <p:cNvPicPr/>
                <p:nvPr/>
              </p:nvPicPr>
              <p:blipFill>
                <a:blip r:embed="rId5"/>
                <a:stretch>
                  <a:fillRect/>
                </a:stretch>
              </p:blipFill>
              <p:spPr>
                <a:xfrm>
                  <a:off x="1262701" y="2108734"/>
                  <a:ext cx="71956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219D54DE-F558-DF46-E1E0-B55CB1E5088C}"/>
                    </a:ext>
                  </a:extLst>
                </p14:cNvPr>
                <p14:cNvContentPartPr/>
                <p14:nvPr/>
              </p14:nvContentPartPr>
              <p14:xfrm>
                <a:off x="1388341" y="2289814"/>
                <a:ext cx="1148760" cy="179280"/>
              </p14:xfrm>
            </p:contentPart>
          </mc:Choice>
          <mc:Fallback xmlns="">
            <p:pic>
              <p:nvPicPr>
                <p:cNvPr id="4" name="Ink 3">
                  <a:extLst>
                    <a:ext uri="{FF2B5EF4-FFF2-40B4-BE49-F238E27FC236}">
                      <a16:creationId xmlns:a16="http://schemas.microsoft.com/office/drawing/2014/main" id="{219D54DE-F558-DF46-E1E0-B55CB1E5088C}"/>
                    </a:ext>
                  </a:extLst>
                </p:cNvPr>
                <p:cNvPicPr/>
                <p:nvPr/>
              </p:nvPicPr>
              <p:blipFill>
                <a:blip r:embed="rId7"/>
                <a:stretch>
                  <a:fillRect/>
                </a:stretch>
              </p:blipFill>
              <p:spPr>
                <a:xfrm>
                  <a:off x="1379701" y="2280814"/>
                  <a:ext cx="1166400" cy="196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7FA927A0-2CAB-D32A-6D4B-2D5350B1FA4C}"/>
                  </a:ext>
                </a:extLst>
              </p14:cNvPr>
              <p14:cNvContentPartPr/>
              <p14:nvPr/>
            </p14:nvContentPartPr>
            <p14:xfrm>
              <a:off x="1402381" y="2818703"/>
              <a:ext cx="4200120" cy="62640"/>
            </p14:xfrm>
          </p:contentPart>
        </mc:Choice>
        <mc:Fallback xmlns="">
          <p:pic>
            <p:nvPicPr>
              <p:cNvPr id="6" name="Ink 5">
                <a:extLst>
                  <a:ext uri="{FF2B5EF4-FFF2-40B4-BE49-F238E27FC236}">
                    <a16:creationId xmlns:a16="http://schemas.microsoft.com/office/drawing/2014/main" id="{7FA927A0-2CAB-D32A-6D4B-2D5350B1FA4C}"/>
                  </a:ext>
                </a:extLst>
              </p:cNvPr>
              <p:cNvPicPr/>
              <p:nvPr/>
            </p:nvPicPr>
            <p:blipFill>
              <a:blip r:embed="rId9"/>
              <a:stretch>
                <a:fillRect/>
              </a:stretch>
            </p:blipFill>
            <p:spPr>
              <a:xfrm>
                <a:off x="1393381" y="2809703"/>
                <a:ext cx="4217760" cy="80280"/>
              </a:xfrm>
              <a:prstGeom prst="rect">
                <a:avLst/>
              </a:prstGeom>
            </p:spPr>
          </p:pic>
        </mc:Fallback>
      </mc:AlternateContent>
      <p:grpSp>
        <p:nvGrpSpPr>
          <p:cNvPr id="11" name="Group 10">
            <a:extLst>
              <a:ext uri="{FF2B5EF4-FFF2-40B4-BE49-F238E27FC236}">
                <a16:creationId xmlns:a16="http://schemas.microsoft.com/office/drawing/2014/main" id="{6565346F-FA72-9085-95EA-F3290615BBEB}"/>
              </a:ext>
            </a:extLst>
          </p:cNvPr>
          <p:cNvGrpSpPr/>
          <p:nvPr/>
        </p:nvGrpSpPr>
        <p:grpSpPr>
          <a:xfrm>
            <a:off x="1505341" y="2488583"/>
            <a:ext cx="7018920" cy="696600"/>
            <a:chOff x="1505341" y="2488583"/>
            <a:chExt cx="7018920" cy="696600"/>
          </a:xfrm>
        </p:grpSpPr>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3D4507B-427C-1E0E-CA28-809A45234E25}"/>
                    </a:ext>
                  </a:extLst>
                </p14:cNvPr>
                <p14:cNvContentPartPr/>
                <p14:nvPr/>
              </p14:nvContentPartPr>
              <p14:xfrm>
                <a:off x="5953501" y="2803943"/>
                <a:ext cx="2570760" cy="91440"/>
              </p14:xfrm>
            </p:contentPart>
          </mc:Choice>
          <mc:Fallback xmlns="">
            <p:pic>
              <p:nvPicPr>
                <p:cNvPr id="7" name="Ink 6">
                  <a:extLst>
                    <a:ext uri="{FF2B5EF4-FFF2-40B4-BE49-F238E27FC236}">
                      <a16:creationId xmlns:a16="http://schemas.microsoft.com/office/drawing/2014/main" id="{F3D4507B-427C-1E0E-CA28-809A45234E25}"/>
                    </a:ext>
                  </a:extLst>
                </p:cNvPr>
                <p:cNvPicPr/>
                <p:nvPr/>
              </p:nvPicPr>
              <p:blipFill>
                <a:blip r:embed="rId11"/>
                <a:stretch>
                  <a:fillRect/>
                </a:stretch>
              </p:blipFill>
              <p:spPr>
                <a:xfrm>
                  <a:off x="5944861" y="2794943"/>
                  <a:ext cx="25884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EF5B3CF4-65AD-8151-0A4B-BD416102F812}"/>
                    </a:ext>
                  </a:extLst>
                </p14:cNvPr>
                <p14:cNvContentPartPr/>
                <p14:nvPr/>
              </p14:nvContentPartPr>
              <p14:xfrm>
                <a:off x="1505341" y="2894303"/>
                <a:ext cx="3135600" cy="290880"/>
              </p14:xfrm>
            </p:contentPart>
          </mc:Choice>
          <mc:Fallback xmlns="">
            <p:pic>
              <p:nvPicPr>
                <p:cNvPr id="8" name="Ink 7">
                  <a:extLst>
                    <a:ext uri="{FF2B5EF4-FFF2-40B4-BE49-F238E27FC236}">
                      <a16:creationId xmlns:a16="http://schemas.microsoft.com/office/drawing/2014/main" id="{EF5B3CF4-65AD-8151-0A4B-BD416102F812}"/>
                    </a:ext>
                  </a:extLst>
                </p:cNvPr>
                <p:cNvPicPr/>
                <p:nvPr/>
              </p:nvPicPr>
              <p:blipFill>
                <a:blip r:embed="rId13"/>
                <a:stretch>
                  <a:fillRect/>
                </a:stretch>
              </p:blipFill>
              <p:spPr>
                <a:xfrm>
                  <a:off x="1496341" y="2885663"/>
                  <a:ext cx="31532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9AD9CD3E-BF6B-2F75-7B9D-AC9BB712F790}"/>
                    </a:ext>
                  </a:extLst>
                </p14:cNvPr>
                <p14:cNvContentPartPr/>
                <p14:nvPr/>
              </p14:nvContentPartPr>
              <p14:xfrm>
                <a:off x="5410621" y="2488583"/>
                <a:ext cx="289800" cy="372240"/>
              </p14:xfrm>
            </p:contentPart>
          </mc:Choice>
          <mc:Fallback xmlns="">
            <p:pic>
              <p:nvPicPr>
                <p:cNvPr id="10" name="Ink 9">
                  <a:extLst>
                    <a:ext uri="{FF2B5EF4-FFF2-40B4-BE49-F238E27FC236}">
                      <a16:creationId xmlns:a16="http://schemas.microsoft.com/office/drawing/2014/main" id="{9AD9CD3E-BF6B-2F75-7B9D-AC9BB712F790}"/>
                    </a:ext>
                  </a:extLst>
                </p:cNvPr>
                <p:cNvPicPr/>
                <p:nvPr/>
              </p:nvPicPr>
              <p:blipFill>
                <a:blip r:embed="rId15"/>
                <a:stretch>
                  <a:fillRect/>
                </a:stretch>
              </p:blipFill>
              <p:spPr>
                <a:xfrm>
                  <a:off x="5401621" y="2479583"/>
                  <a:ext cx="307440" cy="38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D7125FF3-221C-839F-99FC-0053FD928EBF}"/>
                  </a:ext>
                </a:extLst>
              </p14:cNvPr>
              <p14:cNvContentPartPr/>
              <p14:nvPr/>
            </p14:nvContentPartPr>
            <p14:xfrm>
              <a:off x="593821" y="2976383"/>
              <a:ext cx="4320" cy="360"/>
            </p14:xfrm>
          </p:contentPart>
        </mc:Choice>
        <mc:Fallback xmlns="">
          <p:pic>
            <p:nvPicPr>
              <p:cNvPr id="12" name="Ink 11">
                <a:extLst>
                  <a:ext uri="{FF2B5EF4-FFF2-40B4-BE49-F238E27FC236}">
                    <a16:creationId xmlns:a16="http://schemas.microsoft.com/office/drawing/2014/main" id="{D7125FF3-221C-839F-99FC-0053FD928EBF}"/>
                  </a:ext>
                </a:extLst>
              </p:cNvPr>
              <p:cNvPicPr/>
              <p:nvPr/>
            </p:nvPicPr>
            <p:blipFill>
              <a:blip r:embed="rId17"/>
              <a:stretch>
                <a:fillRect/>
              </a:stretch>
            </p:blipFill>
            <p:spPr>
              <a:xfrm>
                <a:off x="585181" y="2967743"/>
                <a:ext cx="21960" cy="18000"/>
              </a:xfrm>
              <a:prstGeom prst="rect">
                <a:avLst/>
              </a:prstGeom>
            </p:spPr>
          </p:pic>
        </mc:Fallback>
      </mc:AlternateContent>
      <p:grpSp>
        <p:nvGrpSpPr>
          <p:cNvPr id="18" name="Group 17">
            <a:extLst>
              <a:ext uri="{FF2B5EF4-FFF2-40B4-BE49-F238E27FC236}">
                <a16:creationId xmlns:a16="http://schemas.microsoft.com/office/drawing/2014/main" id="{8EA9A640-4DB8-3D71-B60F-57B133003625}"/>
              </a:ext>
            </a:extLst>
          </p:cNvPr>
          <p:cNvGrpSpPr/>
          <p:nvPr/>
        </p:nvGrpSpPr>
        <p:grpSpPr>
          <a:xfrm>
            <a:off x="1484821" y="2983223"/>
            <a:ext cx="6854040" cy="805320"/>
            <a:chOff x="1484821" y="2983223"/>
            <a:chExt cx="6854040" cy="80532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D2099392-5215-F849-794F-52540A2C38CC}"/>
                    </a:ext>
                  </a:extLst>
                </p14:cNvPr>
                <p14:cNvContentPartPr/>
                <p14:nvPr/>
              </p14:nvContentPartPr>
              <p14:xfrm>
                <a:off x="1484821" y="3388583"/>
                <a:ext cx="6854040" cy="63000"/>
              </p14:xfrm>
            </p:contentPart>
          </mc:Choice>
          <mc:Fallback xmlns="">
            <p:pic>
              <p:nvPicPr>
                <p:cNvPr id="13" name="Ink 12">
                  <a:extLst>
                    <a:ext uri="{FF2B5EF4-FFF2-40B4-BE49-F238E27FC236}">
                      <a16:creationId xmlns:a16="http://schemas.microsoft.com/office/drawing/2014/main" id="{D2099392-5215-F849-794F-52540A2C38CC}"/>
                    </a:ext>
                  </a:extLst>
                </p:cNvPr>
                <p:cNvPicPr/>
                <p:nvPr/>
              </p:nvPicPr>
              <p:blipFill>
                <a:blip r:embed="rId19"/>
                <a:stretch>
                  <a:fillRect/>
                </a:stretch>
              </p:blipFill>
              <p:spPr>
                <a:xfrm>
                  <a:off x="1476181" y="3379943"/>
                  <a:ext cx="68716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ADF9A4BB-7982-29AB-7849-906EC0F042D1}"/>
                    </a:ext>
                  </a:extLst>
                </p14:cNvPr>
                <p14:cNvContentPartPr/>
                <p14:nvPr/>
              </p14:nvContentPartPr>
              <p14:xfrm>
                <a:off x="1615501" y="3662543"/>
                <a:ext cx="3912120" cy="126000"/>
              </p14:xfrm>
            </p:contentPart>
          </mc:Choice>
          <mc:Fallback xmlns="">
            <p:pic>
              <p:nvPicPr>
                <p:cNvPr id="14" name="Ink 13">
                  <a:extLst>
                    <a:ext uri="{FF2B5EF4-FFF2-40B4-BE49-F238E27FC236}">
                      <a16:creationId xmlns:a16="http://schemas.microsoft.com/office/drawing/2014/main" id="{ADF9A4BB-7982-29AB-7849-906EC0F042D1}"/>
                    </a:ext>
                  </a:extLst>
                </p:cNvPr>
                <p:cNvPicPr/>
                <p:nvPr/>
              </p:nvPicPr>
              <p:blipFill>
                <a:blip r:embed="rId21"/>
                <a:stretch>
                  <a:fillRect/>
                </a:stretch>
              </p:blipFill>
              <p:spPr>
                <a:xfrm>
                  <a:off x="1606501" y="3653543"/>
                  <a:ext cx="39297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EF326B13-73B6-9E1E-3F40-6B7819458284}"/>
                    </a:ext>
                  </a:extLst>
                </p14:cNvPr>
                <p14:cNvContentPartPr/>
                <p14:nvPr/>
              </p14:nvContentPartPr>
              <p14:xfrm>
                <a:off x="6537421" y="2983223"/>
                <a:ext cx="820080" cy="564840"/>
              </p14:xfrm>
            </p:contentPart>
          </mc:Choice>
          <mc:Fallback xmlns="">
            <p:pic>
              <p:nvPicPr>
                <p:cNvPr id="15" name="Ink 14">
                  <a:extLst>
                    <a:ext uri="{FF2B5EF4-FFF2-40B4-BE49-F238E27FC236}">
                      <a16:creationId xmlns:a16="http://schemas.microsoft.com/office/drawing/2014/main" id="{EF326B13-73B6-9E1E-3F40-6B7819458284}"/>
                    </a:ext>
                  </a:extLst>
                </p:cNvPr>
                <p:cNvPicPr/>
                <p:nvPr/>
              </p:nvPicPr>
              <p:blipFill>
                <a:blip r:embed="rId23"/>
                <a:stretch>
                  <a:fillRect/>
                </a:stretch>
              </p:blipFill>
              <p:spPr>
                <a:xfrm>
                  <a:off x="6528781" y="2974583"/>
                  <a:ext cx="83772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672BC160-9524-C27A-22D4-DC9938DE8C3D}"/>
                    </a:ext>
                  </a:extLst>
                </p14:cNvPr>
                <p14:cNvContentPartPr/>
                <p14:nvPr/>
              </p14:nvContentPartPr>
              <p14:xfrm>
                <a:off x="4604221" y="3422783"/>
                <a:ext cx="1006920" cy="277200"/>
              </p14:xfrm>
            </p:contentPart>
          </mc:Choice>
          <mc:Fallback xmlns="">
            <p:pic>
              <p:nvPicPr>
                <p:cNvPr id="17" name="Ink 16">
                  <a:extLst>
                    <a:ext uri="{FF2B5EF4-FFF2-40B4-BE49-F238E27FC236}">
                      <a16:creationId xmlns:a16="http://schemas.microsoft.com/office/drawing/2014/main" id="{672BC160-9524-C27A-22D4-DC9938DE8C3D}"/>
                    </a:ext>
                  </a:extLst>
                </p:cNvPr>
                <p:cNvPicPr/>
                <p:nvPr/>
              </p:nvPicPr>
              <p:blipFill>
                <a:blip r:embed="rId25"/>
                <a:stretch>
                  <a:fillRect/>
                </a:stretch>
              </p:blipFill>
              <p:spPr>
                <a:xfrm>
                  <a:off x="4595581" y="3413783"/>
                  <a:ext cx="1024560" cy="29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F99AB3E9-0025-DCB2-27FE-B5287552D2EF}"/>
                  </a:ext>
                </a:extLst>
              </p14:cNvPr>
              <p14:cNvContentPartPr/>
              <p14:nvPr/>
            </p14:nvContentPartPr>
            <p14:xfrm>
              <a:off x="852301" y="3134783"/>
              <a:ext cx="1440" cy="360"/>
            </p14:xfrm>
          </p:contentPart>
        </mc:Choice>
        <mc:Fallback xmlns="">
          <p:pic>
            <p:nvPicPr>
              <p:cNvPr id="19" name="Ink 18">
                <a:extLst>
                  <a:ext uri="{FF2B5EF4-FFF2-40B4-BE49-F238E27FC236}">
                    <a16:creationId xmlns:a16="http://schemas.microsoft.com/office/drawing/2014/main" id="{F99AB3E9-0025-DCB2-27FE-B5287552D2EF}"/>
                  </a:ext>
                </a:extLst>
              </p:cNvPr>
              <p:cNvPicPr/>
              <p:nvPr/>
            </p:nvPicPr>
            <p:blipFill>
              <a:blip r:embed="rId27"/>
              <a:stretch>
                <a:fillRect/>
              </a:stretch>
            </p:blipFill>
            <p:spPr>
              <a:xfrm>
                <a:off x="843301" y="312578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05266C38-C709-40CD-11DA-F1204DC3A2E9}"/>
                  </a:ext>
                </a:extLst>
              </p14:cNvPr>
              <p14:cNvContentPartPr/>
              <p14:nvPr/>
            </p14:nvContentPartPr>
            <p14:xfrm>
              <a:off x="1491661" y="3931823"/>
              <a:ext cx="6991560" cy="91080"/>
            </p14:xfrm>
          </p:contentPart>
        </mc:Choice>
        <mc:Fallback xmlns="">
          <p:pic>
            <p:nvPicPr>
              <p:cNvPr id="20" name="Ink 19">
                <a:extLst>
                  <a:ext uri="{FF2B5EF4-FFF2-40B4-BE49-F238E27FC236}">
                    <a16:creationId xmlns:a16="http://schemas.microsoft.com/office/drawing/2014/main" id="{05266C38-C709-40CD-11DA-F1204DC3A2E9}"/>
                  </a:ext>
                </a:extLst>
              </p:cNvPr>
              <p:cNvPicPr/>
              <p:nvPr/>
            </p:nvPicPr>
            <p:blipFill>
              <a:blip r:embed="rId29"/>
              <a:stretch>
                <a:fillRect/>
              </a:stretch>
            </p:blipFill>
            <p:spPr>
              <a:xfrm>
                <a:off x="1483021" y="3923183"/>
                <a:ext cx="700920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95E4C1FC-BA66-22AD-57EB-78AA77B05AE7}"/>
                  </a:ext>
                </a:extLst>
              </p14:cNvPr>
              <p14:cNvContentPartPr/>
              <p14:nvPr/>
            </p14:nvContentPartPr>
            <p14:xfrm>
              <a:off x="1354141" y="4221263"/>
              <a:ext cx="1285920" cy="49680"/>
            </p14:xfrm>
          </p:contentPart>
        </mc:Choice>
        <mc:Fallback xmlns="">
          <p:pic>
            <p:nvPicPr>
              <p:cNvPr id="21" name="Ink 20">
                <a:extLst>
                  <a:ext uri="{FF2B5EF4-FFF2-40B4-BE49-F238E27FC236}">
                    <a16:creationId xmlns:a16="http://schemas.microsoft.com/office/drawing/2014/main" id="{95E4C1FC-BA66-22AD-57EB-78AA77B05AE7}"/>
                  </a:ext>
                </a:extLst>
              </p:cNvPr>
              <p:cNvPicPr/>
              <p:nvPr/>
            </p:nvPicPr>
            <p:blipFill>
              <a:blip r:embed="rId31"/>
              <a:stretch>
                <a:fillRect/>
              </a:stretch>
            </p:blipFill>
            <p:spPr>
              <a:xfrm>
                <a:off x="1345141" y="4212263"/>
                <a:ext cx="13035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ED763EDB-8833-13DC-44D5-3254E2151C95}"/>
                  </a:ext>
                </a:extLst>
              </p14:cNvPr>
              <p14:cNvContentPartPr/>
              <p14:nvPr/>
            </p14:nvContentPartPr>
            <p14:xfrm>
              <a:off x="2673901" y="4550663"/>
              <a:ext cx="5480640" cy="145440"/>
            </p14:xfrm>
          </p:contentPart>
        </mc:Choice>
        <mc:Fallback xmlns="">
          <p:pic>
            <p:nvPicPr>
              <p:cNvPr id="22" name="Ink 21">
                <a:extLst>
                  <a:ext uri="{FF2B5EF4-FFF2-40B4-BE49-F238E27FC236}">
                    <a16:creationId xmlns:a16="http://schemas.microsoft.com/office/drawing/2014/main" id="{ED763EDB-8833-13DC-44D5-3254E2151C95}"/>
                  </a:ext>
                </a:extLst>
              </p:cNvPr>
              <p:cNvPicPr/>
              <p:nvPr/>
            </p:nvPicPr>
            <p:blipFill>
              <a:blip r:embed="rId33"/>
              <a:stretch>
                <a:fillRect/>
              </a:stretch>
            </p:blipFill>
            <p:spPr>
              <a:xfrm>
                <a:off x="2665261" y="4541663"/>
                <a:ext cx="54982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D0BD1B3E-32A8-08F9-F120-11264D95C616}"/>
                  </a:ext>
                </a:extLst>
              </p14:cNvPr>
              <p14:cNvContentPartPr/>
              <p14:nvPr/>
            </p14:nvContentPartPr>
            <p14:xfrm>
              <a:off x="1360981" y="4674143"/>
              <a:ext cx="6230880" cy="255960"/>
            </p14:xfrm>
          </p:contentPart>
        </mc:Choice>
        <mc:Fallback xmlns="">
          <p:pic>
            <p:nvPicPr>
              <p:cNvPr id="23" name="Ink 22">
                <a:extLst>
                  <a:ext uri="{FF2B5EF4-FFF2-40B4-BE49-F238E27FC236}">
                    <a16:creationId xmlns:a16="http://schemas.microsoft.com/office/drawing/2014/main" id="{D0BD1B3E-32A8-08F9-F120-11264D95C616}"/>
                  </a:ext>
                </a:extLst>
              </p:cNvPr>
              <p:cNvPicPr/>
              <p:nvPr/>
            </p:nvPicPr>
            <p:blipFill>
              <a:blip r:embed="rId35"/>
              <a:stretch>
                <a:fillRect/>
              </a:stretch>
            </p:blipFill>
            <p:spPr>
              <a:xfrm>
                <a:off x="1352341" y="4665503"/>
                <a:ext cx="62485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05C69D06-33E3-5DA6-E785-BD1ACFEB0A56}"/>
                  </a:ext>
                </a:extLst>
              </p14:cNvPr>
              <p14:cNvContentPartPr/>
              <p14:nvPr/>
            </p14:nvContentPartPr>
            <p14:xfrm>
              <a:off x="776341" y="2914823"/>
              <a:ext cx="360" cy="360"/>
            </p14:xfrm>
          </p:contentPart>
        </mc:Choice>
        <mc:Fallback xmlns="">
          <p:pic>
            <p:nvPicPr>
              <p:cNvPr id="24" name="Ink 23">
                <a:extLst>
                  <a:ext uri="{FF2B5EF4-FFF2-40B4-BE49-F238E27FC236}">
                    <a16:creationId xmlns:a16="http://schemas.microsoft.com/office/drawing/2014/main" id="{05C69D06-33E3-5DA6-E785-BD1ACFEB0A56}"/>
                  </a:ext>
                </a:extLst>
              </p:cNvPr>
              <p:cNvPicPr/>
              <p:nvPr/>
            </p:nvPicPr>
            <p:blipFill>
              <a:blip r:embed="rId37"/>
              <a:stretch>
                <a:fillRect/>
              </a:stretch>
            </p:blipFill>
            <p:spPr>
              <a:xfrm>
                <a:off x="767701" y="290582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 name="Ink 8">
                <a:extLst>
                  <a:ext uri="{FF2B5EF4-FFF2-40B4-BE49-F238E27FC236}">
                    <a16:creationId xmlns:a16="http://schemas.microsoft.com/office/drawing/2014/main" id="{F11EDA91-38C5-8A95-DD90-E2908FEF19A2}"/>
                  </a:ext>
                </a:extLst>
              </p14:cNvPr>
              <p14:cNvContentPartPr/>
              <p14:nvPr/>
            </p14:nvContentPartPr>
            <p14:xfrm>
              <a:off x="1579607" y="2201313"/>
              <a:ext cx="6874200" cy="28440"/>
            </p14:xfrm>
          </p:contentPart>
        </mc:Choice>
        <mc:Fallback>
          <p:pic>
            <p:nvPicPr>
              <p:cNvPr id="9" name="Ink 8">
                <a:extLst>
                  <a:ext uri="{FF2B5EF4-FFF2-40B4-BE49-F238E27FC236}">
                    <a16:creationId xmlns:a16="http://schemas.microsoft.com/office/drawing/2014/main" id="{F11EDA91-38C5-8A95-DD90-E2908FEF19A2}"/>
                  </a:ext>
                </a:extLst>
              </p:cNvPr>
              <p:cNvPicPr/>
              <p:nvPr/>
            </p:nvPicPr>
            <p:blipFill>
              <a:blip r:embed="rId39"/>
              <a:stretch>
                <a:fillRect/>
              </a:stretch>
            </p:blipFill>
            <p:spPr>
              <a:xfrm>
                <a:off x="1570967" y="2192673"/>
                <a:ext cx="68918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 name="Ink 15">
                <a:extLst>
                  <a:ext uri="{FF2B5EF4-FFF2-40B4-BE49-F238E27FC236}">
                    <a16:creationId xmlns:a16="http://schemas.microsoft.com/office/drawing/2014/main" id="{A336F3E7-F1A9-B013-FBF0-96DCBCAE33A7}"/>
                  </a:ext>
                </a:extLst>
              </p14:cNvPr>
              <p14:cNvContentPartPr/>
              <p14:nvPr/>
            </p14:nvContentPartPr>
            <p14:xfrm>
              <a:off x="1340207" y="2415153"/>
              <a:ext cx="1154160" cy="17280"/>
            </p14:xfrm>
          </p:contentPart>
        </mc:Choice>
        <mc:Fallback>
          <p:pic>
            <p:nvPicPr>
              <p:cNvPr id="16" name="Ink 15">
                <a:extLst>
                  <a:ext uri="{FF2B5EF4-FFF2-40B4-BE49-F238E27FC236}">
                    <a16:creationId xmlns:a16="http://schemas.microsoft.com/office/drawing/2014/main" id="{A336F3E7-F1A9-B013-FBF0-96DCBCAE33A7}"/>
                  </a:ext>
                </a:extLst>
              </p:cNvPr>
              <p:cNvPicPr/>
              <p:nvPr/>
            </p:nvPicPr>
            <p:blipFill>
              <a:blip r:embed="rId41"/>
              <a:stretch>
                <a:fillRect/>
              </a:stretch>
            </p:blipFill>
            <p:spPr>
              <a:xfrm>
                <a:off x="1331567" y="2406513"/>
                <a:ext cx="11718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472309AA-82B1-D8E2-AF86-3D9017A79DB6}"/>
                  </a:ext>
                </a:extLst>
              </p14:cNvPr>
              <p14:cNvContentPartPr/>
              <p14:nvPr/>
            </p14:nvContentPartPr>
            <p14:xfrm>
              <a:off x="1384847" y="2749593"/>
              <a:ext cx="8051400" cy="100800"/>
            </p14:xfrm>
          </p:contentPart>
        </mc:Choice>
        <mc:Fallback>
          <p:pic>
            <p:nvPicPr>
              <p:cNvPr id="25" name="Ink 24">
                <a:extLst>
                  <a:ext uri="{FF2B5EF4-FFF2-40B4-BE49-F238E27FC236}">
                    <a16:creationId xmlns:a16="http://schemas.microsoft.com/office/drawing/2014/main" id="{472309AA-82B1-D8E2-AF86-3D9017A79DB6}"/>
                  </a:ext>
                </a:extLst>
              </p:cNvPr>
              <p:cNvPicPr/>
              <p:nvPr/>
            </p:nvPicPr>
            <p:blipFill>
              <a:blip r:embed="rId43"/>
              <a:stretch>
                <a:fillRect/>
              </a:stretch>
            </p:blipFill>
            <p:spPr>
              <a:xfrm>
                <a:off x="1375847" y="2740953"/>
                <a:ext cx="80690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4E760880-AE73-6CAD-08AA-D504C63AFCE8}"/>
                  </a:ext>
                </a:extLst>
              </p14:cNvPr>
              <p14:cNvContentPartPr/>
              <p14:nvPr/>
            </p14:nvContentPartPr>
            <p14:xfrm>
              <a:off x="1180367" y="3071073"/>
              <a:ext cx="3542400" cy="45720"/>
            </p14:xfrm>
          </p:contentPart>
        </mc:Choice>
        <mc:Fallback>
          <p:pic>
            <p:nvPicPr>
              <p:cNvPr id="26" name="Ink 25">
                <a:extLst>
                  <a:ext uri="{FF2B5EF4-FFF2-40B4-BE49-F238E27FC236}">
                    <a16:creationId xmlns:a16="http://schemas.microsoft.com/office/drawing/2014/main" id="{4E760880-AE73-6CAD-08AA-D504C63AFCE8}"/>
                  </a:ext>
                </a:extLst>
              </p:cNvPr>
              <p:cNvPicPr/>
              <p:nvPr/>
            </p:nvPicPr>
            <p:blipFill>
              <a:blip r:embed="rId45"/>
              <a:stretch>
                <a:fillRect/>
              </a:stretch>
            </p:blipFill>
            <p:spPr>
              <a:xfrm>
                <a:off x="1171727" y="3062433"/>
                <a:ext cx="35600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29EF5CDE-1134-ECE5-5228-652F4A030200}"/>
                  </a:ext>
                </a:extLst>
              </p14:cNvPr>
              <p14:cNvContentPartPr/>
              <p14:nvPr/>
            </p14:nvContentPartPr>
            <p14:xfrm>
              <a:off x="4092047" y="2529633"/>
              <a:ext cx="360" cy="360"/>
            </p14:xfrm>
          </p:contentPart>
        </mc:Choice>
        <mc:Fallback>
          <p:pic>
            <p:nvPicPr>
              <p:cNvPr id="27" name="Ink 26">
                <a:extLst>
                  <a:ext uri="{FF2B5EF4-FFF2-40B4-BE49-F238E27FC236}">
                    <a16:creationId xmlns:a16="http://schemas.microsoft.com/office/drawing/2014/main" id="{29EF5CDE-1134-ECE5-5228-652F4A030200}"/>
                  </a:ext>
                </a:extLst>
              </p:cNvPr>
              <p:cNvPicPr/>
              <p:nvPr/>
            </p:nvPicPr>
            <p:blipFill>
              <a:blip r:embed="rId47"/>
              <a:stretch>
                <a:fillRect/>
              </a:stretch>
            </p:blipFill>
            <p:spPr>
              <a:xfrm>
                <a:off x="4083407" y="25209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0923F238-6DBC-29E3-47D4-CCC2801DF03B}"/>
                  </a:ext>
                </a:extLst>
              </p14:cNvPr>
              <p14:cNvContentPartPr/>
              <p14:nvPr/>
            </p14:nvContentPartPr>
            <p14:xfrm>
              <a:off x="2174327" y="3717993"/>
              <a:ext cx="3239640" cy="28440"/>
            </p14:xfrm>
          </p:contentPart>
        </mc:Choice>
        <mc:Fallback>
          <p:pic>
            <p:nvPicPr>
              <p:cNvPr id="28" name="Ink 27">
                <a:extLst>
                  <a:ext uri="{FF2B5EF4-FFF2-40B4-BE49-F238E27FC236}">
                    <a16:creationId xmlns:a16="http://schemas.microsoft.com/office/drawing/2014/main" id="{0923F238-6DBC-29E3-47D4-CCC2801DF03B}"/>
                  </a:ext>
                </a:extLst>
              </p:cNvPr>
              <p:cNvPicPr/>
              <p:nvPr/>
            </p:nvPicPr>
            <p:blipFill>
              <a:blip r:embed="rId49"/>
              <a:stretch>
                <a:fillRect/>
              </a:stretch>
            </p:blipFill>
            <p:spPr>
              <a:xfrm>
                <a:off x="2165687" y="3709353"/>
                <a:ext cx="32572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EBD94D13-A58B-D8C4-D72B-656335B5E9BA}"/>
                  </a:ext>
                </a:extLst>
              </p14:cNvPr>
              <p14:cNvContentPartPr/>
              <p14:nvPr/>
            </p14:nvContentPartPr>
            <p14:xfrm>
              <a:off x="4435847" y="3325953"/>
              <a:ext cx="1459800" cy="387720"/>
            </p14:xfrm>
          </p:contentPart>
        </mc:Choice>
        <mc:Fallback>
          <p:pic>
            <p:nvPicPr>
              <p:cNvPr id="29" name="Ink 28">
                <a:extLst>
                  <a:ext uri="{FF2B5EF4-FFF2-40B4-BE49-F238E27FC236}">
                    <a16:creationId xmlns:a16="http://schemas.microsoft.com/office/drawing/2014/main" id="{EBD94D13-A58B-D8C4-D72B-656335B5E9BA}"/>
                  </a:ext>
                </a:extLst>
              </p:cNvPr>
              <p:cNvPicPr/>
              <p:nvPr/>
            </p:nvPicPr>
            <p:blipFill>
              <a:blip r:embed="rId51"/>
              <a:stretch>
                <a:fillRect/>
              </a:stretch>
            </p:blipFill>
            <p:spPr>
              <a:xfrm>
                <a:off x="4427207" y="3317313"/>
                <a:ext cx="147744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A07E128D-9B2A-84B2-07C0-0BD87CDB12C5}"/>
                  </a:ext>
                </a:extLst>
              </p14:cNvPr>
              <p14:cNvContentPartPr/>
              <p14:nvPr/>
            </p14:nvContentPartPr>
            <p14:xfrm>
              <a:off x="1855007" y="3984753"/>
              <a:ext cx="6356520" cy="54360"/>
            </p14:xfrm>
          </p:contentPart>
        </mc:Choice>
        <mc:Fallback>
          <p:pic>
            <p:nvPicPr>
              <p:cNvPr id="30" name="Ink 29">
                <a:extLst>
                  <a:ext uri="{FF2B5EF4-FFF2-40B4-BE49-F238E27FC236}">
                    <a16:creationId xmlns:a16="http://schemas.microsoft.com/office/drawing/2014/main" id="{A07E128D-9B2A-84B2-07C0-0BD87CDB12C5}"/>
                  </a:ext>
                </a:extLst>
              </p:cNvPr>
              <p:cNvPicPr/>
              <p:nvPr/>
            </p:nvPicPr>
            <p:blipFill>
              <a:blip r:embed="rId53"/>
              <a:stretch>
                <a:fillRect/>
              </a:stretch>
            </p:blipFill>
            <p:spPr>
              <a:xfrm>
                <a:off x="1846007" y="3975753"/>
                <a:ext cx="63741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64B8EA96-9125-E3AA-C336-021E09A48AB8}"/>
                  </a:ext>
                </a:extLst>
              </p14:cNvPr>
              <p14:cNvContentPartPr/>
              <p14:nvPr/>
            </p14:nvContentPartPr>
            <p14:xfrm>
              <a:off x="1304567" y="4216233"/>
              <a:ext cx="1065600" cy="9720"/>
            </p14:xfrm>
          </p:contentPart>
        </mc:Choice>
        <mc:Fallback>
          <p:pic>
            <p:nvPicPr>
              <p:cNvPr id="31" name="Ink 30">
                <a:extLst>
                  <a:ext uri="{FF2B5EF4-FFF2-40B4-BE49-F238E27FC236}">
                    <a16:creationId xmlns:a16="http://schemas.microsoft.com/office/drawing/2014/main" id="{64B8EA96-9125-E3AA-C336-021E09A48AB8}"/>
                  </a:ext>
                </a:extLst>
              </p:cNvPr>
              <p:cNvPicPr/>
              <p:nvPr/>
            </p:nvPicPr>
            <p:blipFill>
              <a:blip r:embed="rId55"/>
              <a:stretch>
                <a:fillRect/>
              </a:stretch>
            </p:blipFill>
            <p:spPr>
              <a:xfrm>
                <a:off x="1295927" y="4207593"/>
                <a:ext cx="10832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81576D41-608C-9145-8385-E2A4C43F9633}"/>
                  </a:ext>
                </a:extLst>
              </p14:cNvPr>
              <p14:cNvContentPartPr/>
              <p14:nvPr/>
            </p14:nvContentPartPr>
            <p14:xfrm>
              <a:off x="1615247" y="4570473"/>
              <a:ext cx="6850080" cy="129240"/>
            </p14:xfrm>
          </p:contentPart>
        </mc:Choice>
        <mc:Fallback>
          <p:pic>
            <p:nvPicPr>
              <p:cNvPr id="32" name="Ink 31">
                <a:extLst>
                  <a:ext uri="{FF2B5EF4-FFF2-40B4-BE49-F238E27FC236}">
                    <a16:creationId xmlns:a16="http://schemas.microsoft.com/office/drawing/2014/main" id="{81576D41-608C-9145-8385-E2A4C43F9633}"/>
                  </a:ext>
                </a:extLst>
              </p:cNvPr>
              <p:cNvPicPr/>
              <p:nvPr/>
            </p:nvPicPr>
            <p:blipFill>
              <a:blip r:embed="rId57"/>
              <a:stretch>
                <a:fillRect/>
              </a:stretch>
            </p:blipFill>
            <p:spPr>
              <a:xfrm>
                <a:off x="1606607" y="4561833"/>
                <a:ext cx="68677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86F0DCB3-1D96-0A58-BE11-AED370F35085}"/>
                  </a:ext>
                </a:extLst>
              </p14:cNvPr>
              <p14:cNvContentPartPr/>
              <p14:nvPr/>
            </p14:nvContentPartPr>
            <p14:xfrm>
              <a:off x="2014847" y="4785753"/>
              <a:ext cx="5409720" cy="159840"/>
            </p14:xfrm>
          </p:contentPart>
        </mc:Choice>
        <mc:Fallback>
          <p:pic>
            <p:nvPicPr>
              <p:cNvPr id="33" name="Ink 32">
                <a:extLst>
                  <a:ext uri="{FF2B5EF4-FFF2-40B4-BE49-F238E27FC236}">
                    <a16:creationId xmlns:a16="http://schemas.microsoft.com/office/drawing/2014/main" id="{86F0DCB3-1D96-0A58-BE11-AED370F35085}"/>
                  </a:ext>
                </a:extLst>
              </p:cNvPr>
              <p:cNvPicPr/>
              <p:nvPr/>
            </p:nvPicPr>
            <p:blipFill>
              <a:blip r:embed="rId59"/>
              <a:stretch>
                <a:fillRect/>
              </a:stretch>
            </p:blipFill>
            <p:spPr>
              <a:xfrm>
                <a:off x="2005847" y="4776753"/>
                <a:ext cx="54273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AD1987A1-3B63-FBF0-541C-6358A9513C92}"/>
                  </a:ext>
                </a:extLst>
              </p14:cNvPr>
              <p14:cNvContentPartPr/>
              <p14:nvPr/>
            </p14:nvContentPartPr>
            <p14:xfrm>
              <a:off x="1438127" y="4872873"/>
              <a:ext cx="479160" cy="18720"/>
            </p14:xfrm>
          </p:contentPart>
        </mc:Choice>
        <mc:Fallback>
          <p:pic>
            <p:nvPicPr>
              <p:cNvPr id="34" name="Ink 33">
                <a:extLst>
                  <a:ext uri="{FF2B5EF4-FFF2-40B4-BE49-F238E27FC236}">
                    <a16:creationId xmlns:a16="http://schemas.microsoft.com/office/drawing/2014/main" id="{AD1987A1-3B63-FBF0-541C-6358A9513C92}"/>
                  </a:ext>
                </a:extLst>
              </p:cNvPr>
              <p:cNvPicPr/>
              <p:nvPr/>
            </p:nvPicPr>
            <p:blipFill>
              <a:blip r:embed="rId61"/>
              <a:stretch>
                <a:fillRect/>
              </a:stretch>
            </p:blipFill>
            <p:spPr>
              <a:xfrm>
                <a:off x="1429127" y="4863873"/>
                <a:ext cx="496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04CC09E7-546B-8EBA-931F-5DBDB1FB5131}"/>
                  </a:ext>
                </a:extLst>
              </p14:cNvPr>
              <p14:cNvContentPartPr/>
              <p14:nvPr/>
            </p14:nvContentPartPr>
            <p14:xfrm>
              <a:off x="1562327" y="5191473"/>
              <a:ext cx="6746400" cy="73440"/>
            </p14:xfrm>
          </p:contentPart>
        </mc:Choice>
        <mc:Fallback>
          <p:pic>
            <p:nvPicPr>
              <p:cNvPr id="35" name="Ink 34">
                <a:extLst>
                  <a:ext uri="{FF2B5EF4-FFF2-40B4-BE49-F238E27FC236}">
                    <a16:creationId xmlns:a16="http://schemas.microsoft.com/office/drawing/2014/main" id="{04CC09E7-546B-8EBA-931F-5DBDB1FB5131}"/>
                  </a:ext>
                </a:extLst>
              </p:cNvPr>
              <p:cNvPicPr/>
              <p:nvPr/>
            </p:nvPicPr>
            <p:blipFill>
              <a:blip r:embed="rId63"/>
              <a:stretch>
                <a:fillRect/>
              </a:stretch>
            </p:blipFill>
            <p:spPr>
              <a:xfrm>
                <a:off x="1553327" y="5182833"/>
                <a:ext cx="67640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75694BAF-9818-AFF6-5EE5-71E8D5D27CA8}"/>
                  </a:ext>
                </a:extLst>
              </p14:cNvPr>
              <p14:cNvContentPartPr/>
              <p14:nvPr/>
            </p14:nvContentPartPr>
            <p14:xfrm>
              <a:off x="1766447" y="5564433"/>
              <a:ext cx="2133360" cy="46440"/>
            </p14:xfrm>
          </p:contentPart>
        </mc:Choice>
        <mc:Fallback>
          <p:pic>
            <p:nvPicPr>
              <p:cNvPr id="36" name="Ink 35">
                <a:extLst>
                  <a:ext uri="{FF2B5EF4-FFF2-40B4-BE49-F238E27FC236}">
                    <a16:creationId xmlns:a16="http://schemas.microsoft.com/office/drawing/2014/main" id="{75694BAF-9818-AFF6-5EE5-71E8D5D27CA8}"/>
                  </a:ext>
                </a:extLst>
              </p:cNvPr>
              <p:cNvPicPr/>
              <p:nvPr/>
            </p:nvPicPr>
            <p:blipFill>
              <a:blip r:embed="rId65"/>
              <a:stretch>
                <a:fillRect/>
              </a:stretch>
            </p:blipFill>
            <p:spPr>
              <a:xfrm>
                <a:off x="1757447" y="5555433"/>
                <a:ext cx="2151000" cy="64080"/>
              </a:xfrm>
              <a:prstGeom prst="rect">
                <a:avLst/>
              </a:prstGeom>
            </p:spPr>
          </p:pic>
        </mc:Fallback>
      </mc:AlternateContent>
    </p:spTree>
    <p:extLst>
      <p:ext uri="{BB962C8B-B14F-4D97-AF65-F5344CB8AC3E}">
        <p14:creationId xmlns:p14="http://schemas.microsoft.com/office/powerpoint/2010/main" val="200582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Hybrid Cloud</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An organization maintains a private cloud for its critical production </a:t>
            </a:r>
            <a:r>
              <a:rPr lang="en-US" sz="2000" dirty="0">
                <a:highlight>
                  <a:srgbClr val="FFFF00"/>
                </a:highlight>
                <a:latin typeface="Times New Roman" panose="02020603050405020304" pitchFamily="18" charset="0"/>
                <a:ea typeface="Calibri" panose="020F0502020204030204" pitchFamily="34" charset="0"/>
              </a:rPr>
              <a:t>systems.</a:t>
            </a:r>
          </a:p>
          <a:p>
            <a:pPr lvl="1" algn="just" eaLnBrk="1" hangingPunct="1">
              <a:lnSpc>
                <a:spcPct val="90000"/>
              </a:lnSpc>
            </a:pPr>
            <a:r>
              <a:rPr lang="en-US" sz="2000" dirty="0">
                <a:ea typeface="Calibri" panose="020F0502020204030204" pitchFamily="34" charset="0"/>
              </a:rPr>
              <a:t>To handle the excess demand on its private cloud setups, the organization has subscribed to a public cloud service to run the non-production setup during the peak times.</a:t>
            </a:r>
          </a:p>
          <a:p>
            <a:pPr lvl="1" algn="just" eaLnBrk="1" hangingPunct="1">
              <a:lnSpc>
                <a:spcPct val="90000"/>
              </a:lnSpc>
            </a:pPr>
            <a:r>
              <a:rPr lang="en-US" sz="2000" dirty="0">
                <a:ea typeface="Calibri" panose="020F0502020204030204" pitchFamily="34" charset="0"/>
              </a:rPr>
              <a:t>The application and data running on a public cloud and private cloud are mutually portable.</a:t>
            </a:r>
          </a:p>
          <a:p>
            <a:pPr lvl="1" algn="just" eaLnBrk="1" hangingPunct="1">
              <a:lnSpc>
                <a:spcPct val="90000"/>
              </a:lnSpc>
            </a:pPr>
            <a:r>
              <a:rPr lang="en-US" sz="2000" dirty="0">
                <a:ea typeface="Calibri" panose="020F0502020204030204" pitchFamily="34" charset="0"/>
              </a:rPr>
              <a:t>During the non-peak times, when the load on the private cloud is low, the customer brings the load running on the public cloud service back to the private. </a:t>
            </a:r>
          </a:p>
          <a:p>
            <a:pPr lvl="1" algn="just" eaLnBrk="1" hangingPunct="1">
              <a:lnSpc>
                <a:spcPct val="90000"/>
              </a:lnSpc>
            </a:pPr>
            <a:r>
              <a:rPr lang="en-US" sz="2000" dirty="0">
                <a:ea typeface="Calibri" panose="020F0502020204030204" pitchFamily="34" charset="0"/>
              </a:rPr>
              <a:t>This helps the customer to save on the subscription cost on its public cloud for a certain time duration.</a:t>
            </a:r>
          </a:p>
          <a:p>
            <a:pPr lvl="1" algn="just" eaLnBrk="1" hangingPunct="1">
              <a:lnSpc>
                <a:spcPct val="90000"/>
              </a:lnSpc>
            </a:pPr>
            <a:r>
              <a:rPr lang="en-US" sz="2000" dirty="0">
                <a:ea typeface="Calibri" panose="020F0502020204030204" pitchFamily="34" charset="0"/>
                <a:hlinkClick r:id="rId2"/>
              </a:rPr>
              <a:t>https://youtu.be/315oizyjH_U</a:t>
            </a:r>
            <a:r>
              <a:rPr lang="en-US" sz="2000" dirty="0">
                <a:ea typeface="Calibri" panose="020F0502020204030204" pitchFamily="34" charset="0"/>
              </a:rPr>
              <a:t>  </a:t>
            </a:r>
          </a:p>
        </p:txBody>
      </p:sp>
      <p:grpSp>
        <p:nvGrpSpPr>
          <p:cNvPr id="9" name="Group 8">
            <a:extLst>
              <a:ext uri="{FF2B5EF4-FFF2-40B4-BE49-F238E27FC236}">
                <a16:creationId xmlns:a16="http://schemas.microsoft.com/office/drawing/2014/main" id="{7CA637C9-D1B5-8B9D-3390-069A69CFBA3D}"/>
              </a:ext>
            </a:extLst>
          </p:cNvPr>
          <p:cNvGrpSpPr/>
          <p:nvPr/>
        </p:nvGrpSpPr>
        <p:grpSpPr>
          <a:xfrm>
            <a:off x="4358341" y="1800263"/>
            <a:ext cx="4402440" cy="572760"/>
            <a:chOff x="4358341" y="1800263"/>
            <a:chExt cx="4402440" cy="57276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8212DB4-E2F6-3CF2-4821-8C04275377A1}"/>
                    </a:ext>
                  </a:extLst>
                </p14:cNvPr>
                <p14:cNvContentPartPr/>
                <p14:nvPr/>
              </p14:nvContentPartPr>
              <p14:xfrm>
                <a:off x="6627421" y="2157743"/>
                <a:ext cx="1835280" cy="49320"/>
              </p14:xfrm>
            </p:contentPart>
          </mc:Choice>
          <mc:Fallback xmlns="">
            <p:pic>
              <p:nvPicPr>
                <p:cNvPr id="2" name="Ink 1">
                  <a:extLst>
                    <a:ext uri="{FF2B5EF4-FFF2-40B4-BE49-F238E27FC236}">
                      <a16:creationId xmlns:a16="http://schemas.microsoft.com/office/drawing/2014/main" id="{E8212DB4-E2F6-3CF2-4821-8C04275377A1}"/>
                    </a:ext>
                  </a:extLst>
                </p:cNvPr>
                <p:cNvPicPr/>
                <p:nvPr/>
              </p:nvPicPr>
              <p:blipFill>
                <a:blip r:embed="rId4"/>
                <a:stretch>
                  <a:fillRect/>
                </a:stretch>
              </p:blipFill>
              <p:spPr>
                <a:xfrm>
                  <a:off x="6618421" y="2149103"/>
                  <a:ext cx="18529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7E966A2B-FB02-D653-8AEF-ACB785251431}"/>
                    </a:ext>
                  </a:extLst>
                </p14:cNvPr>
                <p14:cNvContentPartPr/>
                <p14:nvPr/>
              </p14:nvContentPartPr>
              <p14:xfrm>
                <a:off x="4653901" y="2164943"/>
                <a:ext cx="2069280" cy="48960"/>
              </p14:xfrm>
            </p:contentPart>
          </mc:Choice>
          <mc:Fallback xmlns="">
            <p:pic>
              <p:nvPicPr>
                <p:cNvPr id="3" name="Ink 2">
                  <a:extLst>
                    <a:ext uri="{FF2B5EF4-FFF2-40B4-BE49-F238E27FC236}">
                      <a16:creationId xmlns:a16="http://schemas.microsoft.com/office/drawing/2014/main" id="{7E966A2B-FB02-D653-8AEF-ACB785251431}"/>
                    </a:ext>
                  </a:extLst>
                </p:cNvPr>
                <p:cNvPicPr/>
                <p:nvPr/>
              </p:nvPicPr>
              <p:blipFill>
                <a:blip r:embed="rId6"/>
                <a:stretch>
                  <a:fillRect/>
                </a:stretch>
              </p:blipFill>
              <p:spPr>
                <a:xfrm>
                  <a:off x="4645261" y="2156303"/>
                  <a:ext cx="208692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1EC78793-4F61-162B-9DF4-CD32B99B1262}"/>
                    </a:ext>
                  </a:extLst>
                </p14:cNvPr>
                <p14:cNvContentPartPr/>
                <p14:nvPr/>
              </p14:nvContentPartPr>
              <p14:xfrm>
                <a:off x="4358341" y="1849223"/>
                <a:ext cx="519480" cy="365400"/>
              </p14:xfrm>
            </p:contentPart>
          </mc:Choice>
          <mc:Fallback xmlns="">
            <p:pic>
              <p:nvPicPr>
                <p:cNvPr id="5" name="Ink 4">
                  <a:extLst>
                    <a:ext uri="{FF2B5EF4-FFF2-40B4-BE49-F238E27FC236}">
                      <a16:creationId xmlns:a16="http://schemas.microsoft.com/office/drawing/2014/main" id="{1EC78793-4F61-162B-9DF4-CD32B99B1262}"/>
                    </a:ext>
                  </a:extLst>
                </p:cNvPr>
                <p:cNvPicPr/>
                <p:nvPr/>
              </p:nvPicPr>
              <p:blipFill>
                <a:blip r:embed="rId8"/>
                <a:stretch>
                  <a:fillRect/>
                </a:stretch>
              </p:blipFill>
              <p:spPr>
                <a:xfrm>
                  <a:off x="4349701" y="1840223"/>
                  <a:ext cx="53712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8B45155D-CC77-FB07-C8CA-A55BADE4074F}"/>
                    </a:ext>
                  </a:extLst>
                </p14:cNvPr>
                <p14:cNvContentPartPr/>
                <p14:nvPr/>
              </p14:nvContentPartPr>
              <p14:xfrm>
                <a:off x="4372381" y="1820783"/>
                <a:ext cx="4222080" cy="381240"/>
              </p14:xfrm>
            </p:contentPart>
          </mc:Choice>
          <mc:Fallback xmlns="">
            <p:pic>
              <p:nvPicPr>
                <p:cNvPr id="6" name="Ink 5">
                  <a:extLst>
                    <a:ext uri="{FF2B5EF4-FFF2-40B4-BE49-F238E27FC236}">
                      <a16:creationId xmlns:a16="http://schemas.microsoft.com/office/drawing/2014/main" id="{8B45155D-CC77-FB07-C8CA-A55BADE4074F}"/>
                    </a:ext>
                  </a:extLst>
                </p:cNvPr>
                <p:cNvPicPr/>
                <p:nvPr/>
              </p:nvPicPr>
              <p:blipFill>
                <a:blip r:embed="rId10"/>
                <a:stretch>
                  <a:fillRect/>
                </a:stretch>
              </p:blipFill>
              <p:spPr>
                <a:xfrm>
                  <a:off x="4363741" y="1811783"/>
                  <a:ext cx="42397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D3E14986-EAB5-2694-B846-1B2AB11B7581}"/>
                    </a:ext>
                  </a:extLst>
                </p14:cNvPr>
                <p14:cNvContentPartPr/>
                <p14:nvPr/>
              </p14:nvContentPartPr>
              <p14:xfrm>
                <a:off x="6557581" y="1800263"/>
                <a:ext cx="2203200" cy="572760"/>
              </p14:xfrm>
            </p:contentPart>
          </mc:Choice>
          <mc:Fallback xmlns="">
            <p:pic>
              <p:nvPicPr>
                <p:cNvPr id="8" name="Ink 7">
                  <a:extLst>
                    <a:ext uri="{FF2B5EF4-FFF2-40B4-BE49-F238E27FC236}">
                      <a16:creationId xmlns:a16="http://schemas.microsoft.com/office/drawing/2014/main" id="{D3E14986-EAB5-2694-B846-1B2AB11B7581}"/>
                    </a:ext>
                  </a:extLst>
                </p:cNvPr>
                <p:cNvPicPr/>
                <p:nvPr/>
              </p:nvPicPr>
              <p:blipFill>
                <a:blip r:embed="rId12"/>
                <a:stretch>
                  <a:fillRect/>
                </a:stretch>
              </p:blipFill>
              <p:spPr>
                <a:xfrm>
                  <a:off x="6548581" y="1791623"/>
                  <a:ext cx="2220840" cy="59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EE70D319-2304-2E13-52AA-B36FE4E82287}"/>
                  </a:ext>
                </a:extLst>
              </p14:cNvPr>
              <p14:cNvContentPartPr/>
              <p14:nvPr/>
            </p14:nvContentPartPr>
            <p14:xfrm>
              <a:off x="788761" y="2086643"/>
              <a:ext cx="1660680" cy="510840"/>
            </p14:xfrm>
          </p:contentPart>
        </mc:Choice>
        <mc:Fallback xmlns="">
          <p:pic>
            <p:nvPicPr>
              <p:cNvPr id="10" name="Ink 9">
                <a:extLst>
                  <a:ext uri="{FF2B5EF4-FFF2-40B4-BE49-F238E27FC236}">
                    <a16:creationId xmlns:a16="http://schemas.microsoft.com/office/drawing/2014/main" id="{EE70D319-2304-2E13-52AA-B36FE4E82287}"/>
                  </a:ext>
                </a:extLst>
              </p:cNvPr>
              <p:cNvPicPr/>
              <p:nvPr/>
            </p:nvPicPr>
            <p:blipFill>
              <a:blip r:embed="rId14"/>
              <a:stretch>
                <a:fillRect/>
              </a:stretch>
            </p:blipFill>
            <p:spPr>
              <a:xfrm>
                <a:off x="780121" y="2078003"/>
                <a:ext cx="167832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71848A46-C8CE-5F6A-CF44-A36F3DC4DF0E}"/>
                  </a:ext>
                </a:extLst>
              </p14:cNvPr>
              <p14:cNvContentPartPr/>
              <p14:nvPr/>
            </p14:nvContentPartPr>
            <p14:xfrm>
              <a:off x="1642861" y="2763983"/>
              <a:ext cx="6427800" cy="158760"/>
            </p14:xfrm>
          </p:contentPart>
        </mc:Choice>
        <mc:Fallback xmlns="">
          <p:pic>
            <p:nvPicPr>
              <p:cNvPr id="11" name="Ink 10">
                <a:extLst>
                  <a:ext uri="{FF2B5EF4-FFF2-40B4-BE49-F238E27FC236}">
                    <a16:creationId xmlns:a16="http://schemas.microsoft.com/office/drawing/2014/main" id="{71848A46-C8CE-5F6A-CF44-A36F3DC4DF0E}"/>
                  </a:ext>
                </a:extLst>
              </p:cNvPr>
              <p:cNvPicPr/>
              <p:nvPr/>
            </p:nvPicPr>
            <p:blipFill>
              <a:blip r:embed="rId16"/>
              <a:stretch>
                <a:fillRect/>
              </a:stretch>
            </p:blipFill>
            <p:spPr>
              <a:xfrm>
                <a:off x="1633861" y="2754983"/>
                <a:ext cx="6445440" cy="176400"/>
              </a:xfrm>
              <a:prstGeom prst="rect">
                <a:avLst/>
              </a:prstGeom>
            </p:spPr>
          </p:pic>
        </mc:Fallback>
      </mc:AlternateContent>
      <p:grpSp>
        <p:nvGrpSpPr>
          <p:cNvPr id="14" name="Group 13">
            <a:extLst>
              <a:ext uri="{FF2B5EF4-FFF2-40B4-BE49-F238E27FC236}">
                <a16:creationId xmlns:a16="http://schemas.microsoft.com/office/drawing/2014/main" id="{E2B69D0D-7F29-F90F-BB41-1F0BABEA5DEB}"/>
              </a:ext>
            </a:extLst>
          </p:cNvPr>
          <p:cNvGrpSpPr/>
          <p:nvPr/>
        </p:nvGrpSpPr>
        <p:grpSpPr>
          <a:xfrm>
            <a:off x="1704781" y="3079703"/>
            <a:ext cx="6180120" cy="372600"/>
            <a:chOff x="1704781" y="3079703"/>
            <a:chExt cx="6180120" cy="372600"/>
          </a:xfrm>
        </p:grpSpPr>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3BA1454D-988E-B7F2-DEB5-1C642E0A841C}"/>
                    </a:ext>
                  </a:extLst>
                </p14:cNvPr>
                <p14:cNvContentPartPr/>
                <p14:nvPr/>
              </p14:nvContentPartPr>
              <p14:xfrm>
                <a:off x="1869661" y="3079703"/>
                <a:ext cx="6015240" cy="14400"/>
              </p14:xfrm>
            </p:contentPart>
          </mc:Choice>
          <mc:Fallback xmlns="">
            <p:pic>
              <p:nvPicPr>
                <p:cNvPr id="12" name="Ink 11">
                  <a:extLst>
                    <a:ext uri="{FF2B5EF4-FFF2-40B4-BE49-F238E27FC236}">
                      <a16:creationId xmlns:a16="http://schemas.microsoft.com/office/drawing/2014/main" id="{3BA1454D-988E-B7F2-DEB5-1C642E0A841C}"/>
                    </a:ext>
                  </a:extLst>
                </p:cNvPr>
                <p:cNvPicPr/>
                <p:nvPr/>
              </p:nvPicPr>
              <p:blipFill>
                <a:blip r:embed="rId18"/>
                <a:stretch>
                  <a:fillRect/>
                </a:stretch>
              </p:blipFill>
              <p:spPr>
                <a:xfrm>
                  <a:off x="1861021" y="3071063"/>
                  <a:ext cx="603288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A6999DEB-0454-5CB8-7592-6342CBE3002A}"/>
                    </a:ext>
                  </a:extLst>
                </p14:cNvPr>
                <p14:cNvContentPartPr/>
                <p14:nvPr/>
              </p14:nvContentPartPr>
              <p14:xfrm>
                <a:off x="1704781" y="3123623"/>
                <a:ext cx="3727800" cy="328680"/>
              </p14:xfrm>
            </p:contentPart>
          </mc:Choice>
          <mc:Fallback xmlns="">
            <p:pic>
              <p:nvPicPr>
                <p:cNvPr id="13" name="Ink 12">
                  <a:extLst>
                    <a:ext uri="{FF2B5EF4-FFF2-40B4-BE49-F238E27FC236}">
                      <a16:creationId xmlns:a16="http://schemas.microsoft.com/office/drawing/2014/main" id="{A6999DEB-0454-5CB8-7592-6342CBE3002A}"/>
                    </a:ext>
                  </a:extLst>
                </p:cNvPr>
                <p:cNvPicPr/>
                <p:nvPr/>
              </p:nvPicPr>
              <p:blipFill>
                <a:blip r:embed="rId20"/>
                <a:stretch>
                  <a:fillRect/>
                </a:stretch>
              </p:blipFill>
              <p:spPr>
                <a:xfrm>
                  <a:off x="1695781" y="3114623"/>
                  <a:ext cx="3745440" cy="34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5DED49DA-6C7B-A8A7-0232-286FCD0C3D81}"/>
                  </a:ext>
                </a:extLst>
              </p14:cNvPr>
              <p14:cNvContentPartPr/>
              <p14:nvPr/>
            </p14:nvContentPartPr>
            <p14:xfrm>
              <a:off x="-55259" y="872543"/>
              <a:ext cx="360" cy="360"/>
            </p14:xfrm>
          </p:contentPart>
        </mc:Choice>
        <mc:Fallback xmlns="">
          <p:pic>
            <p:nvPicPr>
              <p:cNvPr id="15" name="Ink 14">
                <a:extLst>
                  <a:ext uri="{FF2B5EF4-FFF2-40B4-BE49-F238E27FC236}">
                    <a16:creationId xmlns:a16="http://schemas.microsoft.com/office/drawing/2014/main" id="{5DED49DA-6C7B-A8A7-0232-286FCD0C3D81}"/>
                  </a:ext>
                </a:extLst>
              </p:cNvPr>
              <p:cNvPicPr/>
              <p:nvPr/>
            </p:nvPicPr>
            <p:blipFill>
              <a:blip r:embed="rId22"/>
              <a:stretch>
                <a:fillRect/>
              </a:stretch>
            </p:blipFill>
            <p:spPr>
              <a:xfrm>
                <a:off x="-64259" y="8639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635FA6E0-76D1-D652-68C4-D841578F8F3B}"/>
                  </a:ext>
                </a:extLst>
              </p14:cNvPr>
              <p14:cNvContentPartPr/>
              <p14:nvPr/>
            </p14:nvContentPartPr>
            <p14:xfrm>
              <a:off x="1642861" y="3959543"/>
              <a:ext cx="1595520" cy="28800"/>
            </p14:xfrm>
          </p:contentPart>
        </mc:Choice>
        <mc:Fallback xmlns="">
          <p:pic>
            <p:nvPicPr>
              <p:cNvPr id="16" name="Ink 15">
                <a:extLst>
                  <a:ext uri="{FF2B5EF4-FFF2-40B4-BE49-F238E27FC236}">
                    <a16:creationId xmlns:a16="http://schemas.microsoft.com/office/drawing/2014/main" id="{635FA6E0-76D1-D652-68C4-D841578F8F3B}"/>
                  </a:ext>
                </a:extLst>
              </p:cNvPr>
              <p:cNvPicPr/>
              <p:nvPr/>
            </p:nvPicPr>
            <p:blipFill>
              <a:blip r:embed="rId24"/>
              <a:stretch>
                <a:fillRect/>
              </a:stretch>
            </p:blipFill>
            <p:spPr>
              <a:xfrm>
                <a:off x="1633861" y="3950903"/>
                <a:ext cx="1613160" cy="46440"/>
              </a:xfrm>
              <a:prstGeom prst="rect">
                <a:avLst/>
              </a:prstGeom>
            </p:spPr>
          </p:pic>
        </mc:Fallback>
      </mc:AlternateContent>
      <p:grpSp>
        <p:nvGrpSpPr>
          <p:cNvPr id="21" name="Group 20">
            <a:extLst>
              <a:ext uri="{FF2B5EF4-FFF2-40B4-BE49-F238E27FC236}">
                <a16:creationId xmlns:a16="http://schemas.microsoft.com/office/drawing/2014/main" id="{AA067590-27CF-97DF-2BAF-6294F5B61095}"/>
              </a:ext>
            </a:extLst>
          </p:cNvPr>
          <p:cNvGrpSpPr/>
          <p:nvPr/>
        </p:nvGrpSpPr>
        <p:grpSpPr>
          <a:xfrm>
            <a:off x="1780741" y="3444383"/>
            <a:ext cx="3108600" cy="550440"/>
            <a:chOff x="1780741" y="3444383"/>
            <a:chExt cx="3108600" cy="550440"/>
          </a:xfrm>
        </p:grpSpPr>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2EA896BF-E622-13D3-5097-0185A67A6BA1}"/>
                    </a:ext>
                  </a:extLst>
                </p14:cNvPr>
                <p14:cNvContentPartPr/>
                <p14:nvPr/>
              </p14:nvContentPartPr>
              <p14:xfrm>
                <a:off x="1780741" y="3444383"/>
                <a:ext cx="1334520" cy="290160"/>
              </p14:xfrm>
            </p:contentPart>
          </mc:Choice>
          <mc:Fallback xmlns="">
            <p:pic>
              <p:nvPicPr>
                <p:cNvPr id="17" name="Ink 16">
                  <a:extLst>
                    <a:ext uri="{FF2B5EF4-FFF2-40B4-BE49-F238E27FC236}">
                      <a16:creationId xmlns:a16="http://schemas.microsoft.com/office/drawing/2014/main" id="{2EA896BF-E622-13D3-5097-0185A67A6BA1}"/>
                    </a:ext>
                  </a:extLst>
                </p:cNvPr>
                <p:cNvPicPr/>
                <p:nvPr/>
              </p:nvPicPr>
              <p:blipFill>
                <a:blip r:embed="rId26"/>
                <a:stretch>
                  <a:fillRect/>
                </a:stretch>
              </p:blipFill>
              <p:spPr>
                <a:xfrm>
                  <a:off x="1771741" y="3435383"/>
                  <a:ext cx="13521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CECF315C-52E5-FEB4-0DC5-EFD6F2FAB1C2}"/>
                    </a:ext>
                  </a:extLst>
                </p14:cNvPr>
                <p14:cNvContentPartPr/>
                <p14:nvPr/>
              </p14:nvContentPartPr>
              <p14:xfrm>
                <a:off x="3389221" y="3457703"/>
                <a:ext cx="1500120" cy="255960"/>
              </p14:xfrm>
            </p:contentPart>
          </mc:Choice>
          <mc:Fallback xmlns="">
            <p:pic>
              <p:nvPicPr>
                <p:cNvPr id="18" name="Ink 17">
                  <a:extLst>
                    <a:ext uri="{FF2B5EF4-FFF2-40B4-BE49-F238E27FC236}">
                      <a16:creationId xmlns:a16="http://schemas.microsoft.com/office/drawing/2014/main" id="{CECF315C-52E5-FEB4-0DC5-EFD6F2FAB1C2}"/>
                    </a:ext>
                  </a:extLst>
                </p:cNvPr>
                <p:cNvPicPr/>
                <p:nvPr/>
              </p:nvPicPr>
              <p:blipFill>
                <a:blip r:embed="rId28"/>
                <a:stretch>
                  <a:fillRect/>
                </a:stretch>
              </p:blipFill>
              <p:spPr>
                <a:xfrm>
                  <a:off x="3380581" y="3449063"/>
                  <a:ext cx="15177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DC4C354E-1E9A-BABF-9208-A1276FEE74E2}"/>
                    </a:ext>
                  </a:extLst>
                </p14:cNvPr>
                <p14:cNvContentPartPr/>
                <p14:nvPr/>
              </p14:nvContentPartPr>
              <p14:xfrm>
                <a:off x="3224341" y="3788183"/>
                <a:ext cx="317880" cy="206640"/>
              </p14:xfrm>
            </p:contentPart>
          </mc:Choice>
          <mc:Fallback xmlns="">
            <p:pic>
              <p:nvPicPr>
                <p:cNvPr id="20" name="Ink 19">
                  <a:extLst>
                    <a:ext uri="{FF2B5EF4-FFF2-40B4-BE49-F238E27FC236}">
                      <a16:creationId xmlns:a16="http://schemas.microsoft.com/office/drawing/2014/main" id="{DC4C354E-1E9A-BABF-9208-A1276FEE74E2}"/>
                    </a:ext>
                  </a:extLst>
                </p:cNvPr>
                <p:cNvPicPr/>
                <p:nvPr/>
              </p:nvPicPr>
              <p:blipFill>
                <a:blip r:embed="rId30"/>
                <a:stretch>
                  <a:fillRect/>
                </a:stretch>
              </p:blipFill>
              <p:spPr>
                <a:xfrm>
                  <a:off x="3215341" y="3779183"/>
                  <a:ext cx="335520" cy="22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94270C07-2B15-563D-0805-C7D0222AA546}"/>
                  </a:ext>
                </a:extLst>
              </p14:cNvPr>
              <p14:cNvContentPartPr/>
              <p14:nvPr/>
            </p14:nvContentPartPr>
            <p14:xfrm>
              <a:off x="1601461" y="3719063"/>
              <a:ext cx="138600" cy="274680"/>
            </p14:xfrm>
          </p:contentPart>
        </mc:Choice>
        <mc:Fallback xmlns="">
          <p:pic>
            <p:nvPicPr>
              <p:cNvPr id="22" name="Ink 21">
                <a:extLst>
                  <a:ext uri="{FF2B5EF4-FFF2-40B4-BE49-F238E27FC236}">
                    <a16:creationId xmlns:a16="http://schemas.microsoft.com/office/drawing/2014/main" id="{94270C07-2B15-563D-0805-C7D0222AA546}"/>
                  </a:ext>
                </a:extLst>
              </p:cNvPr>
              <p:cNvPicPr/>
              <p:nvPr/>
            </p:nvPicPr>
            <p:blipFill>
              <a:blip r:embed="rId32"/>
              <a:stretch>
                <a:fillRect/>
              </a:stretch>
            </p:blipFill>
            <p:spPr>
              <a:xfrm>
                <a:off x="1592821" y="3710063"/>
                <a:ext cx="1562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A9C544B0-D08C-F1BD-AAF3-CB7C3A711150}"/>
                  </a:ext>
                </a:extLst>
              </p14:cNvPr>
              <p14:cNvContentPartPr/>
              <p14:nvPr/>
            </p14:nvContentPartPr>
            <p14:xfrm>
              <a:off x="1395181" y="4852703"/>
              <a:ext cx="1463040" cy="7920"/>
            </p14:xfrm>
          </p:contentPart>
        </mc:Choice>
        <mc:Fallback xmlns="">
          <p:pic>
            <p:nvPicPr>
              <p:cNvPr id="23" name="Ink 22">
                <a:extLst>
                  <a:ext uri="{FF2B5EF4-FFF2-40B4-BE49-F238E27FC236}">
                    <a16:creationId xmlns:a16="http://schemas.microsoft.com/office/drawing/2014/main" id="{A9C544B0-D08C-F1BD-AAF3-CB7C3A711150}"/>
                  </a:ext>
                </a:extLst>
              </p:cNvPr>
              <p:cNvPicPr/>
              <p:nvPr/>
            </p:nvPicPr>
            <p:blipFill>
              <a:blip r:embed="rId34"/>
              <a:stretch>
                <a:fillRect/>
              </a:stretch>
            </p:blipFill>
            <p:spPr>
              <a:xfrm>
                <a:off x="1386541" y="4844063"/>
                <a:ext cx="1480680" cy="25560"/>
              </a:xfrm>
              <a:prstGeom prst="rect">
                <a:avLst/>
              </a:prstGeom>
            </p:spPr>
          </p:pic>
        </mc:Fallback>
      </mc:AlternateContent>
      <p:grpSp>
        <p:nvGrpSpPr>
          <p:cNvPr id="27" name="Group 26">
            <a:extLst>
              <a:ext uri="{FF2B5EF4-FFF2-40B4-BE49-F238E27FC236}">
                <a16:creationId xmlns:a16="http://schemas.microsoft.com/office/drawing/2014/main" id="{7D177411-74DA-030E-8550-06E4353F43C0}"/>
              </a:ext>
            </a:extLst>
          </p:cNvPr>
          <p:cNvGrpSpPr/>
          <p:nvPr/>
        </p:nvGrpSpPr>
        <p:grpSpPr>
          <a:xfrm>
            <a:off x="1409221" y="4227023"/>
            <a:ext cx="7075080" cy="408240"/>
            <a:chOff x="1409221" y="4227023"/>
            <a:chExt cx="7075080" cy="408240"/>
          </a:xfrm>
        </p:grpSpPr>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3D69E542-2745-F566-D2C0-BDE2349FD2A1}"/>
                    </a:ext>
                  </a:extLst>
                </p14:cNvPr>
                <p14:cNvContentPartPr/>
                <p14:nvPr/>
              </p14:nvContentPartPr>
              <p14:xfrm>
                <a:off x="1409221" y="4227023"/>
                <a:ext cx="7075080" cy="72000"/>
              </p14:xfrm>
            </p:contentPart>
          </mc:Choice>
          <mc:Fallback xmlns="">
            <p:pic>
              <p:nvPicPr>
                <p:cNvPr id="24" name="Ink 23">
                  <a:extLst>
                    <a:ext uri="{FF2B5EF4-FFF2-40B4-BE49-F238E27FC236}">
                      <a16:creationId xmlns:a16="http://schemas.microsoft.com/office/drawing/2014/main" id="{3D69E542-2745-F566-D2C0-BDE2349FD2A1}"/>
                    </a:ext>
                  </a:extLst>
                </p:cNvPr>
                <p:cNvPicPr/>
                <p:nvPr/>
              </p:nvPicPr>
              <p:blipFill>
                <a:blip r:embed="rId36"/>
                <a:stretch>
                  <a:fillRect/>
                </a:stretch>
              </p:blipFill>
              <p:spPr>
                <a:xfrm>
                  <a:off x="1400221" y="4218023"/>
                  <a:ext cx="70927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1B59698F-5469-7CD7-E31C-598E6364E34E}"/>
                    </a:ext>
                  </a:extLst>
                </p14:cNvPr>
                <p14:cNvContentPartPr/>
                <p14:nvPr/>
              </p14:nvContentPartPr>
              <p14:xfrm>
                <a:off x="1567261" y="4563983"/>
                <a:ext cx="2261160" cy="8640"/>
              </p14:xfrm>
            </p:contentPart>
          </mc:Choice>
          <mc:Fallback xmlns="">
            <p:pic>
              <p:nvPicPr>
                <p:cNvPr id="25" name="Ink 24">
                  <a:extLst>
                    <a:ext uri="{FF2B5EF4-FFF2-40B4-BE49-F238E27FC236}">
                      <a16:creationId xmlns:a16="http://schemas.microsoft.com/office/drawing/2014/main" id="{1B59698F-5469-7CD7-E31C-598E6364E34E}"/>
                    </a:ext>
                  </a:extLst>
                </p:cNvPr>
                <p:cNvPicPr/>
                <p:nvPr/>
              </p:nvPicPr>
              <p:blipFill>
                <a:blip r:embed="rId38"/>
                <a:stretch>
                  <a:fillRect/>
                </a:stretch>
              </p:blipFill>
              <p:spPr>
                <a:xfrm>
                  <a:off x="1558621" y="4555343"/>
                  <a:ext cx="22788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367AFD42-4269-E74F-B4D3-9B805C9B6C3E}"/>
                    </a:ext>
                  </a:extLst>
                </p14:cNvPr>
                <p14:cNvContentPartPr/>
                <p14:nvPr/>
              </p14:nvContentPartPr>
              <p14:xfrm>
                <a:off x="1635661" y="4288943"/>
                <a:ext cx="1081080" cy="346320"/>
              </p14:xfrm>
            </p:contentPart>
          </mc:Choice>
          <mc:Fallback xmlns="">
            <p:pic>
              <p:nvPicPr>
                <p:cNvPr id="26" name="Ink 25">
                  <a:extLst>
                    <a:ext uri="{FF2B5EF4-FFF2-40B4-BE49-F238E27FC236}">
                      <a16:creationId xmlns:a16="http://schemas.microsoft.com/office/drawing/2014/main" id="{367AFD42-4269-E74F-B4D3-9B805C9B6C3E}"/>
                    </a:ext>
                  </a:extLst>
                </p:cNvPr>
                <p:cNvPicPr/>
                <p:nvPr/>
              </p:nvPicPr>
              <p:blipFill>
                <a:blip r:embed="rId40"/>
                <a:stretch>
                  <a:fillRect/>
                </a:stretch>
              </p:blipFill>
              <p:spPr>
                <a:xfrm>
                  <a:off x="1626661" y="4280303"/>
                  <a:ext cx="1098720" cy="363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C5B8D120-E525-B389-9BB7-85F0762C7E52}"/>
                  </a:ext>
                </a:extLst>
              </p14:cNvPr>
              <p14:cNvContentPartPr/>
              <p14:nvPr/>
            </p14:nvContentPartPr>
            <p14:xfrm>
              <a:off x="4021741" y="4550663"/>
              <a:ext cx="4076280" cy="42120"/>
            </p14:xfrm>
          </p:contentPart>
        </mc:Choice>
        <mc:Fallback xmlns="">
          <p:pic>
            <p:nvPicPr>
              <p:cNvPr id="28" name="Ink 27">
                <a:extLst>
                  <a:ext uri="{FF2B5EF4-FFF2-40B4-BE49-F238E27FC236}">
                    <a16:creationId xmlns:a16="http://schemas.microsoft.com/office/drawing/2014/main" id="{C5B8D120-E525-B389-9BB7-85F0762C7E52}"/>
                  </a:ext>
                </a:extLst>
              </p:cNvPr>
              <p:cNvPicPr/>
              <p:nvPr/>
            </p:nvPicPr>
            <p:blipFill>
              <a:blip r:embed="rId42"/>
              <a:stretch>
                <a:fillRect/>
              </a:stretch>
            </p:blipFill>
            <p:spPr>
              <a:xfrm>
                <a:off x="4012741" y="4541663"/>
                <a:ext cx="40939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409C1092-A0B9-03A5-42B3-EA3DE4CCCF9A}"/>
                  </a:ext>
                </a:extLst>
              </p14:cNvPr>
              <p14:cNvContentPartPr/>
              <p14:nvPr/>
            </p14:nvContentPartPr>
            <p14:xfrm>
              <a:off x="1443781" y="4846943"/>
              <a:ext cx="1236960" cy="14400"/>
            </p14:xfrm>
          </p:contentPart>
        </mc:Choice>
        <mc:Fallback xmlns="">
          <p:pic>
            <p:nvPicPr>
              <p:cNvPr id="29" name="Ink 28">
                <a:extLst>
                  <a:ext uri="{FF2B5EF4-FFF2-40B4-BE49-F238E27FC236}">
                    <a16:creationId xmlns:a16="http://schemas.microsoft.com/office/drawing/2014/main" id="{409C1092-A0B9-03A5-42B3-EA3DE4CCCF9A}"/>
                  </a:ext>
                </a:extLst>
              </p:cNvPr>
              <p:cNvPicPr/>
              <p:nvPr/>
            </p:nvPicPr>
            <p:blipFill>
              <a:blip r:embed="rId44"/>
              <a:stretch>
                <a:fillRect/>
              </a:stretch>
            </p:blipFill>
            <p:spPr>
              <a:xfrm>
                <a:off x="1434781" y="4837943"/>
                <a:ext cx="12546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A6793C18-B1FA-EA26-90FD-2A92FD20D93B}"/>
                  </a:ext>
                </a:extLst>
              </p14:cNvPr>
              <p14:cNvContentPartPr/>
              <p14:nvPr/>
            </p14:nvContentPartPr>
            <p14:xfrm>
              <a:off x="1636021" y="5176343"/>
              <a:ext cx="6868800" cy="91080"/>
            </p14:xfrm>
          </p:contentPart>
        </mc:Choice>
        <mc:Fallback xmlns="">
          <p:pic>
            <p:nvPicPr>
              <p:cNvPr id="30" name="Ink 29">
                <a:extLst>
                  <a:ext uri="{FF2B5EF4-FFF2-40B4-BE49-F238E27FC236}">
                    <a16:creationId xmlns:a16="http://schemas.microsoft.com/office/drawing/2014/main" id="{A6793C18-B1FA-EA26-90FD-2A92FD20D93B}"/>
                  </a:ext>
                </a:extLst>
              </p:cNvPr>
              <p:cNvPicPr/>
              <p:nvPr/>
            </p:nvPicPr>
            <p:blipFill>
              <a:blip r:embed="rId46"/>
              <a:stretch>
                <a:fillRect/>
              </a:stretch>
            </p:blipFill>
            <p:spPr>
              <a:xfrm>
                <a:off x="1627021" y="5167343"/>
                <a:ext cx="68864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0DCC8EFC-5031-C356-F509-E4F5DFFC4B07}"/>
                  </a:ext>
                </a:extLst>
              </p14:cNvPr>
              <p14:cNvContentPartPr/>
              <p14:nvPr/>
            </p14:nvContentPartPr>
            <p14:xfrm>
              <a:off x="1264501" y="5308103"/>
              <a:ext cx="3528720" cy="178200"/>
            </p14:xfrm>
          </p:contentPart>
        </mc:Choice>
        <mc:Fallback xmlns="">
          <p:pic>
            <p:nvPicPr>
              <p:cNvPr id="31" name="Ink 30">
                <a:extLst>
                  <a:ext uri="{FF2B5EF4-FFF2-40B4-BE49-F238E27FC236}">
                    <a16:creationId xmlns:a16="http://schemas.microsoft.com/office/drawing/2014/main" id="{0DCC8EFC-5031-C356-F509-E4F5DFFC4B07}"/>
                  </a:ext>
                </a:extLst>
              </p:cNvPr>
              <p:cNvPicPr/>
              <p:nvPr/>
            </p:nvPicPr>
            <p:blipFill>
              <a:blip r:embed="rId48"/>
              <a:stretch>
                <a:fillRect/>
              </a:stretch>
            </p:blipFill>
            <p:spPr>
              <a:xfrm>
                <a:off x="1255861" y="5299463"/>
                <a:ext cx="354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30E2E1DB-310A-8E2A-13A7-0300F23F7BF1}"/>
                  </a:ext>
                </a:extLst>
              </p14:cNvPr>
              <p14:cNvContentPartPr/>
              <p14:nvPr/>
            </p14:nvContentPartPr>
            <p14:xfrm>
              <a:off x="2564101" y="2296031"/>
              <a:ext cx="1440" cy="7200"/>
            </p14:xfrm>
          </p:contentPart>
        </mc:Choice>
        <mc:Fallback xmlns="">
          <p:pic>
            <p:nvPicPr>
              <p:cNvPr id="32" name="Ink 31">
                <a:extLst>
                  <a:ext uri="{FF2B5EF4-FFF2-40B4-BE49-F238E27FC236}">
                    <a16:creationId xmlns:a16="http://schemas.microsoft.com/office/drawing/2014/main" id="{30E2E1DB-310A-8E2A-13A7-0300F23F7BF1}"/>
                  </a:ext>
                </a:extLst>
              </p:cNvPr>
              <p:cNvPicPr/>
              <p:nvPr/>
            </p:nvPicPr>
            <p:blipFill>
              <a:blip r:embed="rId50"/>
              <a:stretch>
                <a:fillRect/>
              </a:stretch>
            </p:blipFill>
            <p:spPr>
              <a:xfrm>
                <a:off x="2555461" y="2287031"/>
                <a:ext cx="190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 name="Ink 3">
                <a:extLst>
                  <a:ext uri="{FF2B5EF4-FFF2-40B4-BE49-F238E27FC236}">
                    <a16:creationId xmlns:a16="http://schemas.microsoft.com/office/drawing/2014/main" id="{E8AA6836-C43E-EC8C-A6C9-A78C320DDA8B}"/>
                  </a:ext>
                </a:extLst>
              </p14:cNvPr>
              <p14:cNvContentPartPr/>
              <p14:nvPr/>
            </p14:nvContentPartPr>
            <p14:xfrm>
              <a:off x="1615247" y="2182953"/>
              <a:ext cx="6494400" cy="84240"/>
            </p14:xfrm>
          </p:contentPart>
        </mc:Choice>
        <mc:Fallback>
          <p:pic>
            <p:nvPicPr>
              <p:cNvPr id="4" name="Ink 3">
                <a:extLst>
                  <a:ext uri="{FF2B5EF4-FFF2-40B4-BE49-F238E27FC236}">
                    <a16:creationId xmlns:a16="http://schemas.microsoft.com/office/drawing/2014/main" id="{E8AA6836-C43E-EC8C-A6C9-A78C320DDA8B}"/>
                  </a:ext>
                </a:extLst>
              </p:cNvPr>
              <p:cNvPicPr/>
              <p:nvPr/>
            </p:nvPicPr>
            <p:blipFill>
              <a:blip r:embed="rId52"/>
              <a:stretch>
                <a:fillRect/>
              </a:stretch>
            </p:blipFill>
            <p:spPr>
              <a:xfrm>
                <a:off x="1606607" y="2173953"/>
                <a:ext cx="65120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 name="Ink 6">
                <a:extLst>
                  <a:ext uri="{FF2B5EF4-FFF2-40B4-BE49-F238E27FC236}">
                    <a16:creationId xmlns:a16="http://schemas.microsoft.com/office/drawing/2014/main" id="{561E4DC9-CC5E-96F3-59F8-F0BE025602E5}"/>
                  </a:ext>
                </a:extLst>
              </p14:cNvPr>
              <p14:cNvContentPartPr/>
              <p14:nvPr/>
            </p14:nvContentPartPr>
            <p14:xfrm>
              <a:off x="1509047" y="2450073"/>
              <a:ext cx="504360" cy="360"/>
            </p14:xfrm>
          </p:contentPart>
        </mc:Choice>
        <mc:Fallback>
          <p:pic>
            <p:nvPicPr>
              <p:cNvPr id="7" name="Ink 6">
                <a:extLst>
                  <a:ext uri="{FF2B5EF4-FFF2-40B4-BE49-F238E27FC236}">
                    <a16:creationId xmlns:a16="http://schemas.microsoft.com/office/drawing/2014/main" id="{561E4DC9-CC5E-96F3-59F8-F0BE025602E5}"/>
                  </a:ext>
                </a:extLst>
              </p:cNvPr>
              <p:cNvPicPr/>
              <p:nvPr/>
            </p:nvPicPr>
            <p:blipFill>
              <a:blip r:embed="rId54"/>
              <a:stretch>
                <a:fillRect/>
              </a:stretch>
            </p:blipFill>
            <p:spPr>
              <a:xfrm>
                <a:off x="1500047" y="2441073"/>
                <a:ext cx="522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9" name="Ink 18">
                <a:extLst>
                  <a:ext uri="{FF2B5EF4-FFF2-40B4-BE49-F238E27FC236}">
                    <a16:creationId xmlns:a16="http://schemas.microsoft.com/office/drawing/2014/main" id="{72E6FB9B-ACD6-F037-EA28-696CE5166EB4}"/>
                  </a:ext>
                </a:extLst>
              </p14:cNvPr>
              <p14:cNvContentPartPr/>
              <p14:nvPr/>
            </p14:nvContentPartPr>
            <p14:xfrm>
              <a:off x="1695167" y="2716473"/>
              <a:ext cx="6373800" cy="116640"/>
            </p14:xfrm>
          </p:contentPart>
        </mc:Choice>
        <mc:Fallback>
          <p:pic>
            <p:nvPicPr>
              <p:cNvPr id="19" name="Ink 18">
                <a:extLst>
                  <a:ext uri="{FF2B5EF4-FFF2-40B4-BE49-F238E27FC236}">
                    <a16:creationId xmlns:a16="http://schemas.microsoft.com/office/drawing/2014/main" id="{72E6FB9B-ACD6-F037-EA28-696CE5166EB4}"/>
                  </a:ext>
                </a:extLst>
              </p:cNvPr>
              <p:cNvPicPr/>
              <p:nvPr/>
            </p:nvPicPr>
            <p:blipFill>
              <a:blip r:embed="rId56"/>
              <a:stretch>
                <a:fillRect/>
              </a:stretch>
            </p:blipFill>
            <p:spPr>
              <a:xfrm>
                <a:off x="1686167" y="2707473"/>
                <a:ext cx="63914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3" name="Ink 32">
                <a:extLst>
                  <a:ext uri="{FF2B5EF4-FFF2-40B4-BE49-F238E27FC236}">
                    <a16:creationId xmlns:a16="http://schemas.microsoft.com/office/drawing/2014/main" id="{218FFDDF-31FA-7723-5ABD-B067196A4076}"/>
                  </a:ext>
                </a:extLst>
              </p14:cNvPr>
              <p14:cNvContentPartPr/>
              <p14:nvPr/>
            </p14:nvContentPartPr>
            <p14:xfrm>
              <a:off x="1597967" y="3098073"/>
              <a:ext cx="6817320" cy="45360"/>
            </p14:xfrm>
          </p:contentPart>
        </mc:Choice>
        <mc:Fallback>
          <p:pic>
            <p:nvPicPr>
              <p:cNvPr id="33" name="Ink 32">
                <a:extLst>
                  <a:ext uri="{FF2B5EF4-FFF2-40B4-BE49-F238E27FC236}">
                    <a16:creationId xmlns:a16="http://schemas.microsoft.com/office/drawing/2014/main" id="{218FFDDF-31FA-7723-5ABD-B067196A4076}"/>
                  </a:ext>
                </a:extLst>
              </p:cNvPr>
              <p:cNvPicPr/>
              <p:nvPr/>
            </p:nvPicPr>
            <p:blipFill>
              <a:blip r:embed="rId58"/>
              <a:stretch>
                <a:fillRect/>
              </a:stretch>
            </p:blipFill>
            <p:spPr>
              <a:xfrm>
                <a:off x="1588967" y="3089073"/>
                <a:ext cx="68349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4" name="Ink 33">
                <a:extLst>
                  <a:ext uri="{FF2B5EF4-FFF2-40B4-BE49-F238E27FC236}">
                    <a16:creationId xmlns:a16="http://schemas.microsoft.com/office/drawing/2014/main" id="{1955A686-AEB3-DED5-6AFF-3E29A820D4BC}"/>
                  </a:ext>
                </a:extLst>
              </p14:cNvPr>
              <p14:cNvContentPartPr/>
              <p14:nvPr/>
            </p14:nvContentPartPr>
            <p14:xfrm>
              <a:off x="1766447" y="3161073"/>
              <a:ext cx="3659760" cy="185760"/>
            </p14:xfrm>
          </p:contentPart>
        </mc:Choice>
        <mc:Fallback>
          <p:pic>
            <p:nvPicPr>
              <p:cNvPr id="34" name="Ink 33">
                <a:extLst>
                  <a:ext uri="{FF2B5EF4-FFF2-40B4-BE49-F238E27FC236}">
                    <a16:creationId xmlns:a16="http://schemas.microsoft.com/office/drawing/2014/main" id="{1955A686-AEB3-DED5-6AFF-3E29A820D4BC}"/>
                  </a:ext>
                </a:extLst>
              </p:cNvPr>
              <p:cNvPicPr/>
              <p:nvPr/>
            </p:nvPicPr>
            <p:blipFill>
              <a:blip r:embed="rId60"/>
              <a:stretch>
                <a:fillRect/>
              </a:stretch>
            </p:blipFill>
            <p:spPr>
              <a:xfrm>
                <a:off x="1757447" y="3152433"/>
                <a:ext cx="36774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5" name="Ink 34">
                <a:extLst>
                  <a:ext uri="{FF2B5EF4-FFF2-40B4-BE49-F238E27FC236}">
                    <a16:creationId xmlns:a16="http://schemas.microsoft.com/office/drawing/2014/main" id="{2F02D8D2-7E6F-DC6C-FB59-999F9CF27550}"/>
                  </a:ext>
                </a:extLst>
              </p14:cNvPr>
              <p14:cNvContentPartPr/>
              <p14:nvPr/>
            </p14:nvContentPartPr>
            <p14:xfrm>
              <a:off x="3719087" y="2210313"/>
              <a:ext cx="360" cy="360"/>
            </p14:xfrm>
          </p:contentPart>
        </mc:Choice>
        <mc:Fallback>
          <p:pic>
            <p:nvPicPr>
              <p:cNvPr id="35" name="Ink 34">
                <a:extLst>
                  <a:ext uri="{FF2B5EF4-FFF2-40B4-BE49-F238E27FC236}">
                    <a16:creationId xmlns:a16="http://schemas.microsoft.com/office/drawing/2014/main" id="{2F02D8D2-7E6F-DC6C-FB59-999F9CF27550}"/>
                  </a:ext>
                </a:extLst>
              </p:cNvPr>
              <p:cNvPicPr/>
              <p:nvPr/>
            </p:nvPicPr>
            <p:blipFill>
              <a:blip r:embed="rId62"/>
              <a:stretch>
                <a:fillRect/>
              </a:stretch>
            </p:blipFill>
            <p:spPr>
              <a:xfrm>
                <a:off x="3710447" y="2201313"/>
                <a:ext cx="18000" cy="18000"/>
              </a:xfrm>
              <a:prstGeom prst="rect">
                <a:avLst/>
              </a:prstGeom>
            </p:spPr>
          </p:pic>
        </mc:Fallback>
      </mc:AlternateContent>
      <p:grpSp>
        <p:nvGrpSpPr>
          <p:cNvPr id="38" name="Group 37">
            <a:extLst>
              <a:ext uri="{FF2B5EF4-FFF2-40B4-BE49-F238E27FC236}">
                <a16:creationId xmlns:a16="http://schemas.microsoft.com/office/drawing/2014/main" id="{B97BF5BF-B853-5185-0FDA-536F1CEF1F11}"/>
              </a:ext>
            </a:extLst>
          </p:cNvPr>
          <p:cNvGrpSpPr/>
          <p:nvPr/>
        </p:nvGrpSpPr>
        <p:grpSpPr>
          <a:xfrm>
            <a:off x="1073807" y="3656433"/>
            <a:ext cx="7385400" cy="313200"/>
            <a:chOff x="1073807" y="3656433"/>
            <a:chExt cx="7385400" cy="313200"/>
          </a:xfrm>
        </p:grpSpPr>
        <mc:AlternateContent xmlns:mc="http://schemas.openxmlformats.org/markup-compatibility/2006">
          <mc:Choice xmlns:p14="http://schemas.microsoft.com/office/powerpoint/2010/main" Requires="p14">
            <p:contentPart p14:bwMode="auto" r:id="rId63">
              <p14:nvContentPartPr>
                <p14:cNvPr id="36" name="Ink 35">
                  <a:extLst>
                    <a:ext uri="{FF2B5EF4-FFF2-40B4-BE49-F238E27FC236}">
                      <a16:creationId xmlns:a16="http://schemas.microsoft.com/office/drawing/2014/main" id="{2C5AEA79-9476-0480-19EB-5F25B27D7B9C}"/>
                    </a:ext>
                  </a:extLst>
                </p14:cNvPr>
                <p14:cNvContentPartPr/>
                <p14:nvPr/>
              </p14:nvContentPartPr>
              <p14:xfrm>
                <a:off x="1615247" y="3656433"/>
                <a:ext cx="6843960" cy="117720"/>
              </p14:xfrm>
            </p:contentPart>
          </mc:Choice>
          <mc:Fallback>
            <p:pic>
              <p:nvPicPr>
                <p:cNvPr id="36" name="Ink 35">
                  <a:extLst>
                    <a:ext uri="{FF2B5EF4-FFF2-40B4-BE49-F238E27FC236}">
                      <a16:creationId xmlns:a16="http://schemas.microsoft.com/office/drawing/2014/main" id="{2C5AEA79-9476-0480-19EB-5F25B27D7B9C}"/>
                    </a:ext>
                  </a:extLst>
                </p:cNvPr>
                <p:cNvPicPr/>
                <p:nvPr/>
              </p:nvPicPr>
              <p:blipFill>
                <a:blip r:embed="rId64"/>
                <a:stretch>
                  <a:fillRect/>
                </a:stretch>
              </p:blipFill>
              <p:spPr>
                <a:xfrm>
                  <a:off x="1606607" y="3647433"/>
                  <a:ext cx="68616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7" name="Ink 36">
                  <a:extLst>
                    <a:ext uri="{FF2B5EF4-FFF2-40B4-BE49-F238E27FC236}">
                      <a16:creationId xmlns:a16="http://schemas.microsoft.com/office/drawing/2014/main" id="{AE89DE62-BAC1-3062-B8CA-A924AF5AFB40}"/>
                    </a:ext>
                  </a:extLst>
                </p14:cNvPr>
                <p14:cNvContentPartPr/>
                <p14:nvPr/>
              </p14:nvContentPartPr>
              <p14:xfrm>
                <a:off x="1073807" y="3753993"/>
                <a:ext cx="2426040" cy="215640"/>
              </p14:xfrm>
            </p:contentPart>
          </mc:Choice>
          <mc:Fallback>
            <p:pic>
              <p:nvPicPr>
                <p:cNvPr id="37" name="Ink 36">
                  <a:extLst>
                    <a:ext uri="{FF2B5EF4-FFF2-40B4-BE49-F238E27FC236}">
                      <a16:creationId xmlns:a16="http://schemas.microsoft.com/office/drawing/2014/main" id="{AE89DE62-BAC1-3062-B8CA-A924AF5AFB40}"/>
                    </a:ext>
                  </a:extLst>
                </p:cNvPr>
                <p:cNvPicPr/>
                <p:nvPr/>
              </p:nvPicPr>
              <p:blipFill>
                <a:blip r:embed="rId66"/>
                <a:stretch>
                  <a:fillRect/>
                </a:stretch>
              </p:blipFill>
              <p:spPr>
                <a:xfrm>
                  <a:off x="1065167" y="3744993"/>
                  <a:ext cx="2443680" cy="23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39" name="Ink 38">
                <a:extLst>
                  <a:ext uri="{FF2B5EF4-FFF2-40B4-BE49-F238E27FC236}">
                    <a16:creationId xmlns:a16="http://schemas.microsoft.com/office/drawing/2014/main" id="{2651CBD8-0E6B-492C-2DB0-52A9DEF8F69F}"/>
                  </a:ext>
                </a:extLst>
              </p14:cNvPr>
              <p14:cNvContentPartPr/>
              <p14:nvPr/>
            </p14:nvContentPartPr>
            <p14:xfrm>
              <a:off x="3506327" y="2716473"/>
              <a:ext cx="360" cy="360"/>
            </p14:xfrm>
          </p:contentPart>
        </mc:Choice>
        <mc:Fallback>
          <p:pic>
            <p:nvPicPr>
              <p:cNvPr id="39" name="Ink 38">
                <a:extLst>
                  <a:ext uri="{FF2B5EF4-FFF2-40B4-BE49-F238E27FC236}">
                    <a16:creationId xmlns:a16="http://schemas.microsoft.com/office/drawing/2014/main" id="{2651CBD8-0E6B-492C-2DB0-52A9DEF8F69F}"/>
                  </a:ext>
                </a:extLst>
              </p:cNvPr>
              <p:cNvPicPr/>
              <p:nvPr/>
            </p:nvPicPr>
            <p:blipFill>
              <a:blip r:embed="rId68"/>
              <a:stretch>
                <a:fillRect/>
              </a:stretch>
            </p:blipFill>
            <p:spPr>
              <a:xfrm>
                <a:off x="3497327" y="270747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0" name="Ink 39">
                <a:extLst>
                  <a:ext uri="{FF2B5EF4-FFF2-40B4-BE49-F238E27FC236}">
                    <a16:creationId xmlns:a16="http://schemas.microsoft.com/office/drawing/2014/main" id="{23F52D81-B13D-C995-7F9A-72A92E53B08E}"/>
                  </a:ext>
                </a:extLst>
              </p14:cNvPr>
              <p14:cNvContentPartPr/>
              <p14:nvPr/>
            </p14:nvContentPartPr>
            <p14:xfrm>
              <a:off x="2440727" y="4262673"/>
              <a:ext cx="5807520" cy="141120"/>
            </p14:xfrm>
          </p:contentPart>
        </mc:Choice>
        <mc:Fallback>
          <p:pic>
            <p:nvPicPr>
              <p:cNvPr id="40" name="Ink 39">
                <a:extLst>
                  <a:ext uri="{FF2B5EF4-FFF2-40B4-BE49-F238E27FC236}">
                    <a16:creationId xmlns:a16="http://schemas.microsoft.com/office/drawing/2014/main" id="{23F52D81-B13D-C995-7F9A-72A92E53B08E}"/>
                  </a:ext>
                </a:extLst>
              </p:cNvPr>
              <p:cNvPicPr/>
              <p:nvPr/>
            </p:nvPicPr>
            <p:blipFill>
              <a:blip r:embed="rId70"/>
              <a:stretch>
                <a:fillRect/>
              </a:stretch>
            </p:blipFill>
            <p:spPr>
              <a:xfrm>
                <a:off x="2432087" y="4254033"/>
                <a:ext cx="58251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1" name="Ink 40">
                <a:extLst>
                  <a:ext uri="{FF2B5EF4-FFF2-40B4-BE49-F238E27FC236}">
                    <a16:creationId xmlns:a16="http://schemas.microsoft.com/office/drawing/2014/main" id="{216F302C-A3EF-70F7-C8DE-619072881874}"/>
                  </a:ext>
                </a:extLst>
              </p14:cNvPr>
              <p14:cNvContentPartPr/>
              <p14:nvPr/>
            </p14:nvContentPartPr>
            <p14:xfrm>
              <a:off x="1837367" y="4587753"/>
              <a:ext cx="6477480" cy="19800"/>
            </p14:xfrm>
          </p:contentPart>
        </mc:Choice>
        <mc:Fallback>
          <p:pic>
            <p:nvPicPr>
              <p:cNvPr id="41" name="Ink 40">
                <a:extLst>
                  <a:ext uri="{FF2B5EF4-FFF2-40B4-BE49-F238E27FC236}">
                    <a16:creationId xmlns:a16="http://schemas.microsoft.com/office/drawing/2014/main" id="{216F302C-A3EF-70F7-C8DE-619072881874}"/>
                  </a:ext>
                </a:extLst>
              </p:cNvPr>
              <p:cNvPicPr/>
              <p:nvPr/>
            </p:nvPicPr>
            <p:blipFill>
              <a:blip r:embed="rId72"/>
              <a:stretch>
                <a:fillRect/>
              </a:stretch>
            </p:blipFill>
            <p:spPr>
              <a:xfrm>
                <a:off x="1828367" y="4578753"/>
                <a:ext cx="64951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2" name="Ink 41">
                <a:extLst>
                  <a:ext uri="{FF2B5EF4-FFF2-40B4-BE49-F238E27FC236}">
                    <a16:creationId xmlns:a16="http://schemas.microsoft.com/office/drawing/2014/main" id="{0E1672FB-B85E-8793-0B18-220CCD8DD49A}"/>
                  </a:ext>
                </a:extLst>
              </p14:cNvPr>
              <p14:cNvContentPartPr/>
              <p14:nvPr/>
            </p14:nvContentPartPr>
            <p14:xfrm>
              <a:off x="1375487" y="4880793"/>
              <a:ext cx="1305000" cy="63720"/>
            </p14:xfrm>
          </p:contentPart>
        </mc:Choice>
        <mc:Fallback>
          <p:pic>
            <p:nvPicPr>
              <p:cNvPr id="42" name="Ink 41">
                <a:extLst>
                  <a:ext uri="{FF2B5EF4-FFF2-40B4-BE49-F238E27FC236}">
                    <a16:creationId xmlns:a16="http://schemas.microsoft.com/office/drawing/2014/main" id="{0E1672FB-B85E-8793-0B18-220CCD8DD49A}"/>
                  </a:ext>
                </a:extLst>
              </p:cNvPr>
              <p:cNvPicPr/>
              <p:nvPr/>
            </p:nvPicPr>
            <p:blipFill>
              <a:blip r:embed="rId74"/>
              <a:stretch>
                <a:fillRect/>
              </a:stretch>
            </p:blipFill>
            <p:spPr>
              <a:xfrm>
                <a:off x="1366847" y="4872153"/>
                <a:ext cx="13226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3" name="Ink 42">
                <a:extLst>
                  <a:ext uri="{FF2B5EF4-FFF2-40B4-BE49-F238E27FC236}">
                    <a16:creationId xmlns:a16="http://schemas.microsoft.com/office/drawing/2014/main" id="{36140C74-58EA-19C3-82C9-D5ACE398D0BB}"/>
                  </a:ext>
                </a:extLst>
              </p14:cNvPr>
              <p14:cNvContentPartPr/>
              <p14:nvPr/>
            </p14:nvContentPartPr>
            <p14:xfrm>
              <a:off x="2680847" y="4891233"/>
              <a:ext cx="360" cy="9360"/>
            </p14:xfrm>
          </p:contentPart>
        </mc:Choice>
        <mc:Fallback>
          <p:pic>
            <p:nvPicPr>
              <p:cNvPr id="43" name="Ink 42">
                <a:extLst>
                  <a:ext uri="{FF2B5EF4-FFF2-40B4-BE49-F238E27FC236}">
                    <a16:creationId xmlns:a16="http://schemas.microsoft.com/office/drawing/2014/main" id="{36140C74-58EA-19C3-82C9-D5ACE398D0BB}"/>
                  </a:ext>
                </a:extLst>
              </p:cNvPr>
              <p:cNvPicPr/>
              <p:nvPr/>
            </p:nvPicPr>
            <p:blipFill>
              <a:blip r:embed="rId76"/>
              <a:stretch>
                <a:fillRect/>
              </a:stretch>
            </p:blipFill>
            <p:spPr>
              <a:xfrm>
                <a:off x="2671847" y="4882233"/>
                <a:ext cx="18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4" name="Ink 43">
                <a:extLst>
                  <a:ext uri="{FF2B5EF4-FFF2-40B4-BE49-F238E27FC236}">
                    <a16:creationId xmlns:a16="http://schemas.microsoft.com/office/drawing/2014/main" id="{D6808E24-D4EB-7AEE-B874-F41D5363A314}"/>
                  </a:ext>
                </a:extLst>
              </p14:cNvPr>
              <p14:cNvContentPartPr/>
              <p14:nvPr/>
            </p14:nvContentPartPr>
            <p14:xfrm>
              <a:off x="2547287" y="3089073"/>
              <a:ext cx="3826800" cy="81720"/>
            </p14:xfrm>
          </p:contentPart>
        </mc:Choice>
        <mc:Fallback>
          <p:pic>
            <p:nvPicPr>
              <p:cNvPr id="44" name="Ink 43">
                <a:extLst>
                  <a:ext uri="{FF2B5EF4-FFF2-40B4-BE49-F238E27FC236}">
                    <a16:creationId xmlns:a16="http://schemas.microsoft.com/office/drawing/2014/main" id="{D6808E24-D4EB-7AEE-B874-F41D5363A314}"/>
                  </a:ext>
                </a:extLst>
              </p:cNvPr>
              <p:cNvPicPr/>
              <p:nvPr/>
            </p:nvPicPr>
            <p:blipFill>
              <a:blip r:embed="rId78"/>
              <a:stretch>
                <a:fillRect/>
              </a:stretch>
            </p:blipFill>
            <p:spPr>
              <a:xfrm>
                <a:off x="2538647" y="3080433"/>
                <a:ext cx="38444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5" name="Ink 44">
                <a:extLst>
                  <a:ext uri="{FF2B5EF4-FFF2-40B4-BE49-F238E27FC236}">
                    <a16:creationId xmlns:a16="http://schemas.microsoft.com/office/drawing/2014/main" id="{197A1462-5A83-62BB-10E5-A333D58FD396}"/>
                  </a:ext>
                </a:extLst>
              </p14:cNvPr>
              <p14:cNvContentPartPr/>
              <p14:nvPr/>
            </p14:nvContentPartPr>
            <p14:xfrm>
              <a:off x="1355687" y="1868673"/>
              <a:ext cx="7086960" cy="377640"/>
            </p14:xfrm>
          </p:contentPart>
        </mc:Choice>
        <mc:Fallback>
          <p:pic>
            <p:nvPicPr>
              <p:cNvPr id="45" name="Ink 44">
                <a:extLst>
                  <a:ext uri="{FF2B5EF4-FFF2-40B4-BE49-F238E27FC236}">
                    <a16:creationId xmlns:a16="http://schemas.microsoft.com/office/drawing/2014/main" id="{197A1462-5A83-62BB-10E5-A333D58FD396}"/>
                  </a:ext>
                </a:extLst>
              </p:cNvPr>
              <p:cNvPicPr/>
              <p:nvPr/>
            </p:nvPicPr>
            <p:blipFill>
              <a:blip r:embed="rId80"/>
              <a:stretch>
                <a:fillRect/>
              </a:stretch>
            </p:blipFill>
            <p:spPr>
              <a:xfrm>
                <a:off x="1347047" y="1859673"/>
                <a:ext cx="7104600" cy="395280"/>
              </a:xfrm>
              <a:prstGeom prst="rect">
                <a:avLst/>
              </a:prstGeom>
            </p:spPr>
          </p:pic>
        </mc:Fallback>
      </mc:AlternateContent>
      <p:grpSp>
        <p:nvGrpSpPr>
          <p:cNvPr id="48" name="Group 47">
            <a:extLst>
              <a:ext uri="{FF2B5EF4-FFF2-40B4-BE49-F238E27FC236}">
                <a16:creationId xmlns:a16="http://schemas.microsoft.com/office/drawing/2014/main" id="{A1FE5756-1F99-3C21-B6C8-C642922CF566}"/>
              </a:ext>
            </a:extLst>
          </p:cNvPr>
          <p:cNvGrpSpPr/>
          <p:nvPr/>
        </p:nvGrpSpPr>
        <p:grpSpPr>
          <a:xfrm>
            <a:off x="1570967" y="5112633"/>
            <a:ext cx="6684120" cy="330480"/>
            <a:chOff x="1570967" y="5112633"/>
            <a:chExt cx="6684120" cy="330480"/>
          </a:xfrm>
        </p:grpSpPr>
        <mc:AlternateContent xmlns:mc="http://schemas.openxmlformats.org/markup-compatibility/2006">
          <mc:Choice xmlns:p14="http://schemas.microsoft.com/office/powerpoint/2010/main" Requires="p14">
            <p:contentPart p14:bwMode="auto" r:id="rId81">
              <p14:nvContentPartPr>
                <p14:cNvPr id="46" name="Ink 45">
                  <a:extLst>
                    <a:ext uri="{FF2B5EF4-FFF2-40B4-BE49-F238E27FC236}">
                      <a16:creationId xmlns:a16="http://schemas.microsoft.com/office/drawing/2014/main" id="{3FCC2996-267E-26AB-57BF-764F34BC5261}"/>
                    </a:ext>
                  </a:extLst>
                </p14:cNvPr>
                <p14:cNvContentPartPr/>
                <p14:nvPr/>
              </p14:nvContentPartPr>
              <p14:xfrm>
                <a:off x="1668527" y="5112633"/>
                <a:ext cx="6586560" cy="117360"/>
              </p14:xfrm>
            </p:contentPart>
          </mc:Choice>
          <mc:Fallback>
            <p:pic>
              <p:nvPicPr>
                <p:cNvPr id="46" name="Ink 45">
                  <a:extLst>
                    <a:ext uri="{FF2B5EF4-FFF2-40B4-BE49-F238E27FC236}">
                      <a16:creationId xmlns:a16="http://schemas.microsoft.com/office/drawing/2014/main" id="{3FCC2996-267E-26AB-57BF-764F34BC5261}"/>
                    </a:ext>
                  </a:extLst>
                </p:cNvPr>
                <p:cNvPicPr/>
                <p:nvPr/>
              </p:nvPicPr>
              <p:blipFill>
                <a:blip r:embed="rId82"/>
                <a:stretch>
                  <a:fillRect/>
                </a:stretch>
              </p:blipFill>
              <p:spPr>
                <a:xfrm>
                  <a:off x="1659887" y="5103633"/>
                  <a:ext cx="66042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7" name="Ink 46">
                  <a:extLst>
                    <a:ext uri="{FF2B5EF4-FFF2-40B4-BE49-F238E27FC236}">
                      <a16:creationId xmlns:a16="http://schemas.microsoft.com/office/drawing/2014/main" id="{6A91FE5E-5B83-C135-7E2C-792433A3C0AF}"/>
                    </a:ext>
                  </a:extLst>
                </p14:cNvPr>
                <p14:cNvContentPartPr/>
                <p14:nvPr/>
              </p14:nvContentPartPr>
              <p14:xfrm>
                <a:off x="1570967" y="5274633"/>
                <a:ext cx="3188520" cy="168480"/>
              </p14:xfrm>
            </p:contentPart>
          </mc:Choice>
          <mc:Fallback>
            <p:pic>
              <p:nvPicPr>
                <p:cNvPr id="47" name="Ink 46">
                  <a:extLst>
                    <a:ext uri="{FF2B5EF4-FFF2-40B4-BE49-F238E27FC236}">
                      <a16:creationId xmlns:a16="http://schemas.microsoft.com/office/drawing/2014/main" id="{6A91FE5E-5B83-C135-7E2C-792433A3C0AF}"/>
                    </a:ext>
                  </a:extLst>
                </p:cNvPr>
                <p:cNvPicPr/>
                <p:nvPr/>
              </p:nvPicPr>
              <p:blipFill>
                <a:blip r:embed="rId84"/>
                <a:stretch>
                  <a:fillRect/>
                </a:stretch>
              </p:blipFill>
              <p:spPr>
                <a:xfrm>
                  <a:off x="1561967" y="5265993"/>
                  <a:ext cx="3206160" cy="18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5">
            <p14:nvContentPartPr>
              <p14:cNvPr id="49" name="Ink 48">
                <a:extLst>
                  <a:ext uri="{FF2B5EF4-FFF2-40B4-BE49-F238E27FC236}">
                    <a16:creationId xmlns:a16="http://schemas.microsoft.com/office/drawing/2014/main" id="{057BEEBB-1D21-93D5-3638-CB9168206769}"/>
                  </a:ext>
                </a:extLst>
              </p14:cNvPr>
              <p14:cNvContentPartPr/>
              <p14:nvPr/>
            </p14:nvContentPartPr>
            <p14:xfrm>
              <a:off x="4358447" y="4846953"/>
              <a:ext cx="360" cy="360"/>
            </p14:xfrm>
          </p:contentPart>
        </mc:Choice>
        <mc:Fallback>
          <p:pic>
            <p:nvPicPr>
              <p:cNvPr id="49" name="Ink 48">
                <a:extLst>
                  <a:ext uri="{FF2B5EF4-FFF2-40B4-BE49-F238E27FC236}">
                    <a16:creationId xmlns:a16="http://schemas.microsoft.com/office/drawing/2014/main" id="{057BEEBB-1D21-93D5-3638-CB9168206769}"/>
                  </a:ext>
                </a:extLst>
              </p:cNvPr>
              <p:cNvPicPr/>
              <p:nvPr/>
            </p:nvPicPr>
            <p:blipFill>
              <a:blip r:embed="rId68"/>
              <a:stretch>
                <a:fillRect/>
              </a:stretch>
            </p:blipFill>
            <p:spPr>
              <a:xfrm>
                <a:off x="4349447" y="4838313"/>
                <a:ext cx="18000" cy="18000"/>
              </a:xfrm>
              <a:prstGeom prst="rect">
                <a:avLst/>
              </a:prstGeom>
            </p:spPr>
          </p:pic>
        </mc:Fallback>
      </mc:AlternateContent>
    </p:spTree>
    <p:extLst>
      <p:ext uri="{BB962C8B-B14F-4D97-AF65-F5344CB8AC3E}">
        <p14:creationId xmlns:p14="http://schemas.microsoft.com/office/powerpoint/2010/main" val="3799736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Hybrid Cloud Factor Matrix</a:t>
            </a:r>
          </a:p>
          <a:p>
            <a:pPr lvl="1" algn="just" eaLnBrk="1" hangingPunct="1">
              <a:lnSpc>
                <a:spcPct val="90000"/>
              </a:lnSpc>
            </a:pPr>
            <a:r>
              <a:rPr lang="en-US" sz="2000" dirty="0">
                <a:latin typeface="Times New Roman" panose="02020603050405020304" pitchFamily="18" charset="0"/>
                <a:ea typeface="Calibri" panose="020F0502020204030204" pitchFamily="34" charset="0"/>
              </a:rPr>
              <a:t>Business IT control: Higher control over IT infrastructure. Have full control over the private cloud but limited control over the public cloud. Workload can be moved between public and private cloud to accommodate control requirement.</a:t>
            </a:r>
          </a:p>
          <a:p>
            <a:pPr lvl="1" algn="just" eaLnBrk="1" hangingPunct="1">
              <a:lnSpc>
                <a:spcPct val="90000"/>
              </a:lnSpc>
            </a:pPr>
            <a:r>
              <a:rPr lang="en-US" sz="2000" dirty="0">
                <a:ea typeface="Calibri" panose="020F0502020204030204" pitchFamily="34" charset="0"/>
              </a:rPr>
              <a:t>Business criticality: As per criticality of the application, it can be deployed over public or private cloud.</a:t>
            </a:r>
          </a:p>
          <a:p>
            <a:pPr lvl="1" algn="just" eaLnBrk="1" hangingPunct="1">
              <a:lnSpc>
                <a:spcPct val="90000"/>
              </a:lnSpc>
            </a:pPr>
            <a:r>
              <a:rPr lang="en-US" sz="2000" dirty="0">
                <a:ea typeface="Calibri" panose="020F0502020204030204" pitchFamily="34" charset="0"/>
              </a:rPr>
              <a:t>Data and transaction security: Workloads can be moved between public and private cloud to achieve the desired level of the security.</a:t>
            </a:r>
          </a:p>
          <a:p>
            <a:pPr lvl="1" algn="just" eaLnBrk="1" hangingPunct="1">
              <a:lnSpc>
                <a:spcPct val="90000"/>
              </a:lnSpc>
            </a:pPr>
            <a:r>
              <a:rPr lang="en-US" sz="2000" dirty="0">
                <a:ea typeface="Calibri" panose="020F0502020204030204" pitchFamily="34" charset="0"/>
              </a:rPr>
              <a:t>Compliance and audit: The private section of the cloud can take care of compliance and audit.</a:t>
            </a:r>
          </a:p>
          <a:p>
            <a:pPr lvl="1" algn="just" eaLnBrk="1" hangingPunct="1">
              <a:lnSpc>
                <a:spcPct val="90000"/>
              </a:lnSpc>
            </a:pPr>
            <a:r>
              <a:rPr lang="en-US" sz="2000" dirty="0">
                <a:ea typeface="Calibri" panose="020F0502020204030204" pitchFamily="34" charset="0"/>
              </a:rPr>
              <a:t>Capex &amp; </a:t>
            </a:r>
            <a:r>
              <a:rPr lang="en-US" sz="2000" dirty="0" err="1">
                <a:ea typeface="Calibri" panose="020F0502020204030204" pitchFamily="34" charset="0"/>
              </a:rPr>
              <a:t>Opex</a:t>
            </a:r>
            <a:r>
              <a:rPr lang="en-US" sz="2000" dirty="0">
                <a:ea typeface="Calibri" panose="020F0502020204030204" pitchFamily="34" charset="0"/>
              </a:rPr>
              <a:t>: Customer partially saves on the initial hardware cost by moving a part of their workload to the public cloud. However critical workload is still accommodated on the private cloud, and it requires Capex &amp; </a:t>
            </a:r>
            <a:r>
              <a:rPr lang="en-US" sz="2000" dirty="0" err="1">
                <a:ea typeface="Calibri" panose="020F0502020204030204" pitchFamily="34" charset="0"/>
              </a:rPr>
              <a:t>Opex</a:t>
            </a:r>
            <a:r>
              <a:rPr lang="en-US" sz="2000" dirty="0">
                <a:ea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92FE654-4E68-18BF-A793-6718BD63060F}"/>
                  </a:ext>
                </a:extLst>
              </p14:cNvPr>
              <p14:cNvContentPartPr/>
              <p14:nvPr/>
            </p14:nvContentPartPr>
            <p14:xfrm>
              <a:off x="7699861" y="2171423"/>
              <a:ext cx="954360" cy="56160"/>
            </p14:xfrm>
          </p:contentPart>
        </mc:Choice>
        <mc:Fallback xmlns="">
          <p:pic>
            <p:nvPicPr>
              <p:cNvPr id="3" name="Ink 2">
                <a:extLst>
                  <a:ext uri="{FF2B5EF4-FFF2-40B4-BE49-F238E27FC236}">
                    <a16:creationId xmlns:a16="http://schemas.microsoft.com/office/drawing/2014/main" id="{B92FE654-4E68-18BF-A793-6718BD63060F}"/>
                  </a:ext>
                </a:extLst>
              </p:cNvPr>
              <p:cNvPicPr/>
              <p:nvPr/>
            </p:nvPicPr>
            <p:blipFill>
              <a:blip r:embed="rId5"/>
              <a:stretch>
                <a:fillRect/>
              </a:stretch>
            </p:blipFill>
            <p:spPr>
              <a:xfrm>
                <a:off x="7690861" y="2162783"/>
                <a:ext cx="9720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E5A1CE7-BA18-50B0-9ACB-4FC99AE9D7EA}"/>
                  </a:ext>
                </a:extLst>
              </p14:cNvPr>
              <p14:cNvContentPartPr/>
              <p14:nvPr/>
            </p14:nvContentPartPr>
            <p14:xfrm>
              <a:off x="494821" y="2571047"/>
              <a:ext cx="360" cy="360"/>
            </p14:xfrm>
          </p:contentPart>
        </mc:Choice>
        <mc:Fallback xmlns="">
          <p:pic>
            <p:nvPicPr>
              <p:cNvPr id="9" name="Ink 8">
                <a:extLst>
                  <a:ext uri="{FF2B5EF4-FFF2-40B4-BE49-F238E27FC236}">
                    <a16:creationId xmlns:a16="http://schemas.microsoft.com/office/drawing/2014/main" id="{2E5A1CE7-BA18-50B0-9ACB-4FC99AE9D7EA}"/>
                  </a:ext>
                </a:extLst>
              </p:cNvPr>
              <p:cNvPicPr/>
              <p:nvPr/>
            </p:nvPicPr>
            <p:blipFill>
              <a:blip r:embed="rId17"/>
              <a:stretch>
                <a:fillRect/>
              </a:stretch>
            </p:blipFill>
            <p:spPr>
              <a:xfrm>
                <a:off x="486181" y="25624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F1BE9656-0671-21EF-C38E-39AB25516356}"/>
                  </a:ext>
                </a:extLst>
              </p14:cNvPr>
              <p14:cNvContentPartPr/>
              <p14:nvPr/>
            </p14:nvContentPartPr>
            <p14:xfrm>
              <a:off x="515341" y="2687687"/>
              <a:ext cx="360" cy="360"/>
            </p14:xfrm>
          </p:contentPart>
        </mc:Choice>
        <mc:Fallback xmlns="">
          <p:pic>
            <p:nvPicPr>
              <p:cNvPr id="18" name="Ink 17">
                <a:extLst>
                  <a:ext uri="{FF2B5EF4-FFF2-40B4-BE49-F238E27FC236}">
                    <a16:creationId xmlns:a16="http://schemas.microsoft.com/office/drawing/2014/main" id="{F1BE9656-0671-21EF-C38E-39AB25516356}"/>
                  </a:ext>
                </a:extLst>
              </p:cNvPr>
              <p:cNvPicPr/>
              <p:nvPr/>
            </p:nvPicPr>
            <p:blipFill>
              <a:blip r:embed="rId31"/>
              <a:stretch>
                <a:fillRect/>
              </a:stretch>
            </p:blipFill>
            <p:spPr>
              <a:xfrm>
                <a:off x="506341" y="26790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2A2FD62A-7C3A-5FB7-580F-2283AF87B955}"/>
                  </a:ext>
                </a:extLst>
              </p14:cNvPr>
              <p14:cNvContentPartPr/>
              <p14:nvPr/>
            </p14:nvContentPartPr>
            <p14:xfrm>
              <a:off x="3870181" y="4764167"/>
              <a:ext cx="360" cy="360"/>
            </p14:xfrm>
          </p:contentPart>
        </mc:Choice>
        <mc:Fallback xmlns="">
          <p:pic>
            <p:nvPicPr>
              <p:cNvPr id="19" name="Ink 18">
                <a:extLst>
                  <a:ext uri="{FF2B5EF4-FFF2-40B4-BE49-F238E27FC236}">
                    <a16:creationId xmlns:a16="http://schemas.microsoft.com/office/drawing/2014/main" id="{2A2FD62A-7C3A-5FB7-580F-2283AF87B955}"/>
                  </a:ext>
                </a:extLst>
              </p:cNvPr>
              <p:cNvPicPr/>
              <p:nvPr/>
            </p:nvPicPr>
            <p:blipFill>
              <a:blip r:embed="rId31"/>
              <a:stretch>
                <a:fillRect/>
              </a:stretch>
            </p:blipFill>
            <p:spPr>
              <a:xfrm>
                <a:off x="3861541" y="475552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C8AF14C9-CF74-9258-F4DC-8A7C0239C778}"/>
                  </a:ext>
                </a:extLst>
              </p14:cNvPr>
              <p14:cNvContentPartPr/>
              <p14:nvPr/>
            </p14:nvContentPartPr>
            <p14:xfrm>
              <a:off x="7665301" y="5389847"/>
              <a:ext cx="604800" cy="51480"/>
            </p14:xfrm>
          </p:contentPart>
        </mc:Choice>
        <mc:Fallback>
          <p:pic>
            <p:nvPicPr>
              <p:cNvPr id="22" name="Ink 21">
                <a:extLst>
                  <a:ext uri="{FF2B5EF4-FFF2-40B4-BE49-F238E27FC236}">
                    <a16:creationId xmlns:a16="http://schemas.microsoft.com/office/drawing/2014/main" id="{C8AF14C9-CF74-9258-F4DC-8A7C0239C778}"/>
                  </a:ext>
                </a:extLst>
              </p:cNvPr>
              <p:cNvPicPr/>
              <p:nvPr/>
            </p:nvPicPr>
            <p:blipFill>
              <a:blip r:embed="rId34"/>
              <a:stretch>
                <a:fillRect/>
              </a:stretch>
            </p:blipFill>
            <p:spPr>
              <a:xfrm>
                <a:off x="7656301" y="5380784"/>
                <a:ext cx="622440" cy="69244"/>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11F07DBC-76BC-841B-D1AC-7D779E7FE954}"/>
                  </a:ext>
                </a:extLst>
              </p14:cNvPr>
              <p14:cNvContentPartPr/>
              <p14:nvPr/>
            </p14:nvContentPartPr>
            <p14:xfrm>
              <a:off x="8091901" y="5671727"/>
              <a:ext cx="185760" cy="6480"/>
            </p14:xfrm>
          </p:contentPart>
        </mc:Choice>
        <mc:Fallback>
          <p:pic>
            <p:nvPicPr>
              <p:cNvPr id="25" name="Ink 24">
                <a:extLst>
                  <a:ext uri="{FF2B5EF4-FFF2-40B4-BE49-F238E27FC236}">
                    <a16:creationId xmlns:a16="http://schemas.microsoft.com/office/drawing/2014/main" id="{11F07DBC-76BC-841B-D1AC-7D779E7FE954}"/>
                  </a:ext>
                </a:extLst>
              </p:cNvPr>
              <p:cNvPicPr/>
              <p:nvPr/>
            </p:nvPicPr>
            <p:blipFill>
              <a:blip r:embed="rId36"/>
              <a:stretch>
                <a:fillRect/>
              </a:stretch>
            </p:blipFill>
            <p:spPr>
              <a:xfrm>
                <a:off x="8082918" y="5662727"/>
                <a:ext cx="203366"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2" name="Ink 41">
                <a:extLst>
                  <a:ext uri="{FF2B5EF4-FFF2-40B4-BE49-F238E27FC236}">
                    <a16:creationId xmlns:a16="http://schemas.microsoft.com/office/drawing/2014/main" id="{A8D21896-B4A8-AB28-2C2D-07A069C12C70}"/>
                  </a:ext>
                </a:extLst>
              </p14:cNvPr>
              <p14:cNvContentPartPr/>
              <p14:nvPr/>
            </p14:nvContentPartPr>
            <p14:xfrm>
              <a:off x="4074407" y="4491633"/>
              <a:ext cx="4438800" cy="28800"/>
            </p14:xfrm>
          </p:contentPart>
        </mc:Choice>
        <mc:Fallback>
          <p:pic>
            <p:nvPicPr>
              <p:cNvPr id="42" name="Ink 41">
                <a:extLst>
                  <a:ext uri="{FF2B5EF4-FFF2-40B4-BE49-F238E27FC236}">
                    <a16:creationId xmlns:a16="http://schemas.microsoft.com/office/drawing/2014/main" id="{A8D21896-B4A8-AB28-2C2D-07A069C12C70}"/>
                  </a:ext>
                </a:extLst>
              </p:cNvPr>
              <p:cNvPicPr/>
              <p:nvPr/>
            </p:nvPicPr>
            <p:blipFill>
              <a:blip r:embed="rId38"/>
              <a:stretch>
                <a:fillRect/>
              </a:stretch>
            </p:blipFill>
            <p:spPr>
              <a:xfrm>
                <a:off x="4065767" y="4482993"/>
                <a:ext cx="44564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3" name="Ink 42">
                <a:extLst>
                  <a:ext uri="{FF2B5EF4-FFF2-40B4-BE49-F238E27FC236}">
                    <a16:creationId xmlns:a16="http://schemas.microsoft.com/office/drawing/2014/main" id="{F3FAD4ED-E341-99B7-2A60-4E490DE98153}"/>
                  </a:ext>
                </a:extLst>
              </p14:cNvPr>
              <p14:cNvContentPartPr/>
              <p14:nvPr/>
            </p14:nvContentPartPr>
            <p14:xfrm>
              <a:off x="3817007" y="5148993"/>
              <a:ext cx="4128840" cy="152280"/>
            </p14:xfrm>
          </p:contentPart>
        </mc:Choice>
        <mc:Fallback>
          <p:pic>
            <p:nvPicPr>
              <p:cNvPr id="43" name="Ink 42">
                <a:extLst>
                  <a:ext uri="{FF2B5EF4-FFF2-40B4-BE49-F238E27FC236}">
                    <a16:creationId xmlns:a16="http://schemas.microsoft.com/office/drawing/2014/main" id="{F3FAD4ED-E341-99B7-2A60-4E490DE98153}"/>
                  </a:ext>
                </a:extLst>
              </p:cNvPr>
              <p:cNvPicPr/>
              <p:nvPr/>
            </p:nvPicPr>
            <p:blipFill>
              <a:blip r:embed="rId40"/>
              <a:stretch>
                <a:fillRect/>
              </a:stretch>
            </p:blipFill>
            <p:spPr>
              <a:xfrm>
                <a:off x="3808007" y="5139993"/>
                <a:ext cx="41464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4" name="Ink 43">
                <a:extLst>
                  <a:ext uri="{FF2B5EF4-FFF2-40B4-BE49-F238E27FC236}">
                    <a16:creationId xmlns:a16="http://schemas.microsoft.com/office/drawing/2014/main" id="{B2283322-DD22-734B-C2F8-9454617E4B03}"/>
                  </a:ext>
                </a:extLst>
              </p14:cNvPr>
              <p14:cNvContentPartPr/>
              <p14:nvPr/>
            </p14:nvContentPartPr>
            <p14:xfrm>
              <a:off x="1225007" y="5464713"/>
              <a:ext cx="6201360" cy="30600"/>
            </p14:xfrm>
          </p:contentPart>
        </mc:Choice>
        <mc:Fallback>
          <p:pic>
            <p:nvPicPr>
              <p:cNvPr id="44" name="Ink 43">
                <a:extLst>
                  <a:ext uri="{FF2B5EF4-FFF2-40B4-BE49-F238E27FC236}">
                    <a16:creationId xmlns:a16="http://schemas.microsoft.com/office/drawing/2014/main" id="{B2283322-DD22-734B-C2F8-9454617E4B03}"/>
                  </a:ext>
                </a:extLst>
              </p:cNvPr>
              <p:cNvPicPr/>
              <p:nvPr/>
            </p:nvPicPr>
            <p:blipFill>
              <a:blip r:embed="rId42"/>
              <a:stretch>
                <a:fillRect/>
              </a:stretch>
            </p:blipFill>
            <p:spPr>
              <a:xfrm>
                <a:off x="1216007" y="5455713"/>
                <a:ext cx="62190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5" name="Ink 44">
                <a:extLst>
                  <a:ext uri="{FF2B5EF4-FFF2-40B4-BE49-F238E27FC236}">
                    <a16:creationId xmlns:a16="http://schemas.microsoft.com/office/drawing/2014/main" id="{DBE46564-30D8-0597-19B8-54F807C9EC97}"/>
                  </a:ext>
                </a:extLst>
              </p14:cNvPr>
              <p14:cNvContentPartPr/>
              <p14:nvPr/>
            </p14:nvContentPartPr>
            <p14:xfrm>
              <a:off x="1509047" y="5734353"/>
              <a:ext cx="6125040" cy="360"/>
            </p14:xfrm>
          </p:contentPart>
        </mc:Choice>
        <mc:Fallback>
          <p:pic>
            <p:nvPicPr>
              <p:cNvPr id="45" name="Ink 44">
                <a:extLst>
                  <a:ext uri="{FF2B5EF4-FFF2-40B4-BE49-F238E27FC236}">
                    <a16:creationId xmlns:a16="http://schemas.microsoft.com/office/drawing/2014/main" id="{DBE46564-30D8-0597-19B8-54F807C9EC97}"/>
                  </a:ext>
                </a:extLst>
              </p:cNvPr>
              <p:cNvPicPr/>
              <p:nvPr/>
            </p:nvPicPr>
            <p:blipFill>
              <a:blip r:embed="rId44"/>
              <a:stretch>
                <a:fillRect/>
              </a:stretch>
            </p:blipFill>
            <p:spPr>
              <a:xfrm>
                <a:off x="1500047" y="5725713"/>
                <a:ext cx="6142680" cy="18000"/>
              </a:xfrm>
              <a:prstGeom prst="rect">
                <a:avLst/>
              </a:prstGeom>
            </p:spPr>
          </p:pic>
        </mc:Fallback>
      </mc:AlternateContent>
    </p:spTree>
    <p:extLst>
      <p:ext uri="{BB962C8B-B14F-4D97-AF65-F5344CB8AC3E}">
        <p14:creationId xmlns:p14="http://schemas.microsoft.com/office/powerpoint/2010/main" val="4203172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Hybrid Cloud Factor Matrix</a:t>
            </a:r>
          </a:p>
          <a:p>
            <a:pPr lvl="1" algn="just" eaLnBrk="1" hangingPunct="1">
              <a:lnSpc>
                <a:spcPct val="90000"/>
              </a:lnSpc>
            </a:pPr>
            <a:r>
              <a:rPr lang="en-US" sz="2000" dirty="0">
                <a:ea typeface="Calibri" panose="020F0502020204030204" pitchFamily="34" charset="0"/>
              </a:rPr>
              <a:t>Workload characteristics: Suitable for production and non-production workload both.</a:t>
            </a:r>
          </a:p>
          <a:p>
            <a:pPr lvl="1" algn="just" eaLnBrk="1" hangingPunct="1">
              <a:lnSpc>
                <a:spcPct val="90000"/>
              </a:lnSpc>
            </a:pPr>
            <a:r>
              <a:rPr lang="en-US" sz="2000" dirty="0">
                <a:ea typeface="Calibri" panose="020F0502020204030204" pitchFamily="34" charset="0"/>
              </a:rPr>
              <a:t>Workload lifespan: Suitable for short term and long-term workloads both.</a:t>
            </a:r>
          </a:p>
          <a:p>
            <a:pPr lvl="1" algn="just" eaLnBrk="1" hangingPunct="1">
              <a:lnSpc>
                <a:spcPct val="90000"/>
              </a:lnSpc>
            </a:pPr>
            <a:r>
              <a:rPr lang="en-US" sz="2000" dirty="0">
                <a:ea typeface="Calibri" panose="020F0502020204030204" pitchFamily="34" charset="0"/>
              </a:rPr>
              <a:t>Industry segment: Suitable for all industry segment.</a:t>
            </a:r>
          </a:p>
          <a:p>
            <a:pPr lvl="1" algn="just" eaLnBrk="1" hangingPunct="1">
              <a:lnSpc>
                <a:spcPct val="90000"/>
              </a:lnSpc>
            </a:pPr>
            <a:r>
              <a:rPr lang="en-US" sz="2000" dirty="0">
                <a:ea typeface="Calibri" panose="020F0502020204030204" pitchFamily="34" charset="0"/>
              </a:rPr>
              <a:t>Data freedom: Total control over VM image by shifting from public to private. </a:t>
            </a:r>
          </a:p>
          <a:p>
            <a:pPr lvl="1" algn="just" eaLnBrk="1" hangingPunct="1">
              <a:lnSpc>
                <a:spcPct val="90000"/>
              </a:lnSpc>
            </a:pPr>
            <a:r>
              <a:rPr lang="en-US" sz="2000" dirty="0">
                <a:ea typeface="Calibri" panose="020F0502020204030204" pitchFamily="34" charset="0"/>
              </a:rPr>
              <a:t>Time to deploy: private section requires initial investment in hardware, so take more time. However, part of workload can be accommodated on public cloud initially and later shifted on the private cloud.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0411DD8-AAB9-8528-7132-77F0E4CA22C2}"/>
                  </a:ext>
                </a:extLst>
              </p14:cNvPr>
              <p14:cNvContentPartPr/>
              <p14:nvPr/>
            </p14:nvContentPartPr>
            <p14:xfrm>
              <a:off x="295381" y="1993607"/>
              <a:ext cx="360" cy="360"/>
            </p14:xfrm>
          </p:contentPart>
        </mc:Choice>
        <mc:Fallback xmlns="">
          <p:pic>
            <p:nvPicPr>
              <p:cNvPr id="2" name="Ink 1">
                <a:extLst>
                  <a:ext uri="{FF2B5EF4-FFF2-40B4-BE49-F238E27FC236}">
                    <a16:creationId xmlns:a16="http://schemas.microsoft.com/office/drawing/2014/main" id="{C0411DD8-AAB9-8528-7132-77F0E4CA22C2}"/>
                  </a:ext>
                </a:extLst>
              </p:cNvPr>
              <p:cNvPicPr/>
              <p:nvPr/>
            </p:nvPicPr>
            <p:blipFill>
              <a:blip r:embed="rId3"/>
              <a:stretch>
                <a:fillRect/>
              </a:stretch>
            </p:blipFill>
            <p:spPr>
              <a:xfrm>
                <a:off x="286741" y="19849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B33A485-3D38-62BC-21ED-A9B8BBE7545C}"/>
                  </a:ext>
                </a:extLst>
              </p14:cNvPr>
              <p14:cNvContentPartPr/>
              <p14:nvPr/>
            </p14:nvContentPartPr>
            <p14:xfrm>
              <a:off x="4392901" y="2144807"/>
              <a:ext cx="3960000" cy="360"/>
            </p14:xfrm>
          </p:contentPart>
        </mc:Choice>
        <mc:Fallback xmlns="">
          <p:pic>
            <p:nvPicPr>
              <p:cNvPr id="3" name="Ink 2">
                <a:extLst>
                  <a:ext uri="{FF2B5EF4-FFF2-40B4-BE49-F238E27FC236}">
                    <a16:creationId xmlns:a16="http://schemas.microsoft.com/office/drawing/2014/main" id="{0B33A485-3D38-62BC-21ED-A9B8BBE7545C}"/>
                  </a:ext>
                </a:extLst>
              </p:cNvPr>
              <p:cNvPicPr/>
              <p:nvPr/>
            </p:nvPicPr>
            <p:blipFill>
              <a:blip r:embed="rId5"/>
              <a:stretch>
                <a:fillRect/>
              </a:stretch>
            </p:blipFill>
            <p:spPr>
              <a:xfrm>
                <a:off x="4384261" y="2135807"/>
                <a:ext cx="3977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FF11CA0-DED6-D106-D08E-E3251A04DA81}"/>
                  </a:ext>
                </a:extLst>
              </p14:cNvPr>
              <p14:cNvContentPartPr/>
              <p14:nvPr/>
            </p14:nvContentPartPr>
            <p14:xfrm>
              <a:off x="1250821" y="2392127"/>
              <a:ext cx="1613520" cy="48960"/>
            </p14:xfrm>
          </p:contentPart>
        </mc:Choice>
        <mc:Fallback xmlns="">
          <p:pic>
            <p:nvPicPr>
              <p:cNvPr id="4" name="Ink 3">
                <a:extLst>
                  <a:ext uri="{FF2B5EF4-FFF2-40B4-BE49-F238E27FC236}">
                    <a16:creationId xmlns:a16="http://schemas.microsoft.com/office/drawing/2014/main" id="{7FF11CA0-DED6-D106-D08E-E3251A04DA81}"/>
                  </a:ext>
                </a:extLst>
              </p:cNvPr>
              <p:cNvPicPr/>
              <p:nvPr/>
            </p:nvPicPr>
            <p:blipFill>
              <a:blip r:embed="rId7"/>
              <a:stretch>
                <a:fillRect/>
              </a:stretch>
            </p:blipFill>
            <p:spPr>
              <a:xfrm>
                <a:off x="1242181" y="2383487"/>
                <a:ext cx="1631160" cy="66600"/>
              </a:xfrm>
              <a:prstGeom prst="rect">
                <a:avLst/>
              </a:prstGeom>
            </p:spPr>
          </p:pic>
        </mc:Fallback>
      </mc:AlternateContent>
      <p:grpSp>
        <p:nvGrpSpPr>
          <p:cNvPr id="7" name="Group 6">
            <a:extLst>
              <a:ext uri="{FF2B5EF4-FFF2-40B4-BE49-F238E27FC236}">
                <a16:creationId xmlns:a16="http://schemas.microsoft.com/office/drawing/2014/main" id="{A8A8FB23-1D67-C158-3C16-EFFC4326D2D3}"/>
              </a:ext>
            </a:extLst>
          </p:cNvPr>
          <p:cNvGrpSpPr/>
          <p:nvPr/>
        </p:nvGrpSpPr>
        <p:grpSpPr>
          <a:xfrm>
            <a:off x="3560941" y="2790647"/>
            <a:ext cx="5045040" cy="76320"/>
            <a:chOff x="3560941" y="2790647"/>
            <a:chExt cx="5045040" cy="76320"/>
          </a:xfrm>
        </p:grpSpPr>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5B21B79-0379-240B-9943-461D13843B7B}"/>
                    </a:ext>
                  </a:extLst>
                </p14:cNvPr>
                <p14:cNvContentPartPr/>
                <p14:nvPr/>
              </p14:nvContentPartPr>
              <p14:xfrm>
                <a:off x="3560941" y="2790647"/>
                <a:ext cx="2274840" cy="42120"/>
              </p14:xfrm>
            </p:contentPart>
          </mc:Choice>
          <mc:Fallback xmlns="">
            <p:pic>
              <p:nvPicPr>
                <p:cNvPr id="5" name="Ink 4">
                  <a:extLst>
                    <a:ext uri="{FF2B5EF4-FFF2-40B4-BE49-F238E27FC236}">
                      <a16:creationId xmlns:a16="http://schemas.microsoft.com/office/drawing/2014/main" id="{45B21B79-0379-240B-9943-461D13843B7B}"/>
                    </a:ext>
                  </a:extLst>
                </p:cNvPr>
                <p:cNvPicPr/>
                <p:nvPr/>
              </p:nvPicPr>
              <p:blipFill>
                <a:blip r:embed="rId9"/>
                <a:stretch>
                  <a:fillRect/>
                </a:stretch>
              </p:blipFill>
              <p:spPr>
                <a:xfrm>
                  <a:off x="3552301" y="2781647"/>
                  <a:ext cx="22924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8F6B6314-2D4D-AFDD-735C-741E2F374779}"/>
                    </a:ext>
                  </a:extLst>
                </p14:cNvPr>
                <p14:cNvContentPartPr/>
                <p14:nvPr/>
              </p14:nvContentPartPr>
              <p14:xfrm>
                <a:off x="6510421" y="2797487"/>
                <a:ext cx="2095560" cy="69480"/>
              </p14:xfrm>
            </p:contentPart>
          </mc:Choice>
          <mc:Fallback xmlns="">
            <p:pic>
              <p:nvPicPr>
                <p:cNvPr id="6" name="Ink 5">
                  <a:extLst>
                    <a:ext uri="{FF2B5EF4-FFF2-40B4-BE49-F238E27FC236}">
                      <a16:creationId xmlns:a16="http://schemas.microsoft.com/office/drawing/2014/main" id="{8F6B6314-2D4D-AFDD-735C-741E2F374779}"/>
                    </a:ext>
                  </a:extLst>
                </p:cNvPr>
                <p:cNvPicPr/>
                <p:nvPr/>
              </p:nvPicPr>
              <p:blipFill>
                <a:blip r:embed="rId11"/>
                <a:stretch>
                  <a:fillRect/>
                </a:stretch>
              </p:blipFill>
              <p:spPr>
                <a:xfrm>
                  <a:off x="6501421" y="2788487"/>
                  <a:ext cx="2113200" cy="8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F49A4C8-AC0B-9B60-D7FD-E690F47679A6}"/>
                  </a:ext>
                </a:extLst>
              </p14:cNvPr>
              <p14:cNvContentPartPr/>
              <p14:nvPr/>
            </p14:nvContentPartPr>
            <p14:xfrm>
              <a:off x="1292221" y="3025007"/>
              <a:ext cx="528840" cy="14400"/>
            </p14:xfrm>
          </p:contentPart>
        </mc:Choice>
        <mc:Fallback xmlns="">
          <p:pic>
            <p:nvPicPr>
              <p:cNvPr id="8" name="Ink 7">
                <a:extLst>
                  <a:ext uri="{FF2B5EF4-FFF2-40B4-BE49-F238E27FC236}">
                    <a16:creationId xmlns:a16="http://schemas.microsoft.com/office/drawing/2014/main" id="{3F49A4C8-AC0B-9B60-D7FD-E690F47679A6}"/>
                  </a:ext>
                </a:extLst>
              </p:cNvPr>
              <p:cNvPicPr/>
              <p:nvPr/>
            </p:nvPicPr>
            <p:blipFill>
              <a:blip r:embed="rId13"/>
              <a:stretch>
                <a:fillRect/>
              </a:stretch>
            </p:blipFill>
            <p:spPr>
              <a:xfrm>
                <a:off x="1283581" y="3016007"/>
                <a:ext cx="54648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8835BB3F-3E61-C5B4-C3CF-9B0DAB8F5C9B}"/>
                  </a:ext>
                </a:extLst>
              </p14:cNvPr>
              <p14:cNvContentPartPr/>
              <p14:nvPr/>
            </p14:nvContentPartPr>
            <p14:xfrm>
              <a:off x="3189781" y="3302207"/>
              <a:ext cx="3362400" cy="66600"/>
            </p14:xfrm>
          </p:contentPart>
        </mc:Choice>
        <mc:Fallback xmlns="">
          <p:pic>
            <p:nvPicPr>
              <p:cNvPr id="9" name="Ink 8">
                <a:extLst>
                  <a:ext uri="{FF2B5EF4-FFF2-40B4-BE49-F238E27FC236}">
                    <a16:creationId xmlns:a16="http://schemas.microsoft.com/office/drawing/2014/main" id="{8835BB3F-3E61-C5B4-C3CF-9B0DAB8F5C9B}"/>
                  </a:ext>
                </a:extLst>
              </p:cNvPr>
              <p:cNvPicPr/>
              <p:nvPr/>
            </p:nvPicPr>
            <p:blipFill>
              <a:blip r:embed="rId15"/>
              <a:stretch>
                <a:fillRect/>
              </a:stretch>
            </p:blipFill>
            <p:spPr>
              <a:xfrm>
                <a:off x="3181141" y="3293567"/>
                <a:ext cx="33800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4F0AC224-267F-D909-2332-8A08C014596E}"/>
                  </a:ext>
                </a:extLst>
              </p14:cNvPr>
              <p14:cNvContentPartPr/>
              <p14:nvPr/>
            </p14:nvContentPartPr>
            <p14:xfrm>
              <a:off x="3196621" y="3718727"/>
              <a:ext cx="5107680" cy="43200"/>
            </p14:xfrm>
          </p:contentPart>
        </mc:Choice>
        <mc:Fallback xmlns="">
          <p:pic>
            <p:nvPicPr>
              <p:cNvPr id="10" name="Ink 9">
                <a:extLst>
                  <a:ext uri="{FF2B5EF4-FFF2-40B4-BE49-F238E27FC236}">
                    <a16:creationId xmlns:a16="http://schemas.microsoft.com/office/drawing/2014/main" id="{4F0AC224-267F-D909-2332-8A08C014596E}"/>
                  </a:ext>
                </a:extLst>
              </p:cNvPr>
              <p:cNvPicPr/>
              <p:nvPr/>
            </p:nvPicPr>
            <p:blipFill>
              <a:blip r:embed="rId17"/>
              <a:stretch>
                <a:fillRect/>
              </a:stretch>
            </p:blipFill>
            <p:spPr>
              <a:xfrm>
                <a:off x="3187621" y="3709727"/>
                <a:ext cx="512532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CA19FEE6-EC62-C546-4779-9A2D1E9190DA}"/>
                  </a:ext>
                </a:extLst>
              </p14:cNvPr>
              <p14:cNvContentPartPr/>
              <p14:nvPr/>
            </p14:nvContentPartPr>
            <p14:xfrm>
              <a:off x="1436581" y="3970367"/>
              <a:ext cx="811080" cy="37800"/>
            </p14:xfrm>
          </p:contentPart>
        </mc:Choice>
        <mc:Fallback xmlns="">
          <p:pic>
            <p:nvPicPr>
              <p:cNvPr id="11" name="Ink 10">
                <a:extLst>
                  <a:ext uri="{FF2B5EF4-FFF2-40B4-BE49-F238E27FC236}">
                    <a16:creationId xmlns:a16="http://schemas.microsoft.com/office/drawing/2014/main" id="{CA19FEE6-EC62-C546-4779-9A2D1E9190DA}"/>
                  </a:ext>
                </a:extLst>
              </p:cNvPr>
              <p:cNvPicPr/>
              <p:nvPr/>
            </p:nvPicPr>
            <p:blipFill>
              <a:blip r:embed="rId19"/>
              <a:stretch>
                <a:fillRect/>
              </a:stretch>
            </p:blipFill>
            <p:spPr>
              <a:xfrm>
                <a:off x="1427581" y="3961367"/>
                <a:ext cx="828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F1B5EEAC-9F5A-28F3-D11E-9B774256E8D6}"/>
                  </a:ext>
                </a:extLst>
              </p14:cNvPr>
              <p14:cNvContentPartPr/>
              <p14:nvPr/>
            </p14:nvContentPartPr>
            <p14:xfrm>
              <a:off x="2213461" y="5389847"/>
              <a:ext cx="360" cy="360"/>
            </p14:xfrm>
          </p:contentPart>
        </mc:Choice>
        <mc:Fallback xmlns="">
          <p:pic>
            <p:nvPicPr>
              <p:cNvPr id="12" name="Ink 11">
                <a:extLst>
                  <a:ext uri="{FF2B5EF4-FFF2-40B4-BE49-F238E27FC236}">
                    <a16:creationId xmlns:a16="http://schemas.microsoft.com/office/drawing/2014/main" id="{F1B5EEAC-9F5A-28F3-D11E-9B774256E8D6}"/>
                  </a:ext>
                </a:extLst>
              </p:cNvPr>
              <p:cNvPicPr/>
              <p:nvPr/>
            </p:nvPicPr>
            <p:blipFill>
              <a:blip r:embed="rId21"/>
              <a:stretch>
                <a:fillRect/>
              </a:stretch>
            </p:blipFill>
            <p:spPr>
              <a:xfrm>
                <a:off x="2204461" y="53812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13659525-315C-D4CF-618E-2F2C74596349}"/>
                  </a:ext>
                </a:extLst>
              </p14:cNvPr>
              <p14:cNvContentPartPr/>
              <p14:nvPr/>
            </p14:nvContentPartPr>
            <p14:xfrm>
              <a:off x="1298701" y="4351607"/>
              <a:ext cx="1045800" cy="339120"/>
            </p14:xfrm>
          </p:contentPart>
        </mc:Choice>
        <mc:Fallback xmlns="">
          <p:pic>
            <p:nvPicPr>
              <p:cNvPr id="22" name="Ink 21">
                <a:extLst>
                  <a:ext uri="{FF2B5EF4-FFF2-40B4-BE49-F238E27FC236}">
                    <a16:creationId xmlns:a16="http://schemas.microsoft.com/office/drawing/2014/main" id="{13659525-315C-D4CF-618E-2F2C74596349}"/>
                  </a:ext>
                </a:extLst>
              </p:cNvPr>
              <p:cNvPicPr/>
              <p:nvPr/>
            </p:nvPicPr>
            <p:blipFill>
              <a:blip r:embed="rId23"/>
              <a:stretch>
                <a:fillRect/>
              </a:stretch>
            </p:blipFill>
            <p:spPr>
              <a:xfrm>
                <a:off x="1290061" y="4342967"/>
                <a:ext cx="106344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28C8AF8D-5AE4-3453-B293-0D0BFD4392D3}"/>
                  </a:ext>
                </a:extLst>
              </p14:cNvPr>
              <p14:cNvContentPartPr/>
              <p14:nvPr/>
            </p14:nvContentPartPr>
            <p14:xfrm>
              <a:off x="1477621" y="4261247"/>
              <a:ext cx="6995880" cy="132840"/>
            </p14:xfrm>
          </p:contentPart>
        </mc:Choice>
        <mc:Fallback xmlns="">
          <p:pic>
            <p:nvPicPr>
              <p:cNvPr id="13" name="Ink 12">
                <a:extLst>
                  <a:ext uri="{FF2B5EF4-FFF2-40B4-BE49-F238E27FC236}">
                    <a16:creationId xmlns:a16="http://schemas.microsoft.com/office/drawing/2014/main" id="{28C8AF8D-5AE4-3453-B293-0D0BFD4392D3}"/>
                  </a:ext>
                </a:extLst>
              </p:cNvPr>
              <p:cNvPicPr/>
              <p:nvPr/>
            </p:nvPicPr>
            <p:blipFill>
              <a:blip r:embed="rId25"/>
              <a:stretch>
                <a:fillRect/>
              </a:stretch>
            </p:blipFill>
            <p:spPr>
              <a:xfrm>
                <a:off x="1468981" y="4252247"/>
                <a:ext cx="70135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FC01DDE5-2EB9-83ED-19A1-F1F957C3D29A}"/>
                  </a:ext>
                </a:extLst>
              </p14:cNvPr>
              <p14:cNvContentPartPr/>
              <p14:nvPr/>
            </p14:nvContentPartPr>
            <p14:xfrm>
              <a:off x="4042261" y="4312367"/>
              <a:ext cx="550440" cy="307800"/>
            </p14:xfrm>
          </p:contentPart>
        </mc:Choice>
        <mc:Fallback xmlns="">
          <p:pic>
            <p:nvPicPr>
              <p:cNvPr id="24" name="Ink 23">
                <a:extLst>
                  <a:ext uri="{FF2B5EF4-FFF2-40B4-BE49-F238E27FC236}">
                    <a16:creationId xmlns:a16="http://schemas.microsoft.com/office/drawing/2014/main" id="{FC01DDE5-2EB9-83ED-19A1-F1F957C3D29A}"/>
                  </a:ext>
                </a:extLst>
              </p:cNvPr>
              <p:cNvPicPr/>
              <p:nvPr/>
            </p:nvPicPr>
            <p:blipFill>
              <a:blip r:embed="rId27"/>
              <a:stretch>
                <a:fillRect/>
              </a:stretch>
            </p:blipFill>
            <p:spPr>
              <a:xfrm>
                <a:off x="4033621" y="4303367"/>
                <a:ext cx="5680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28F537C4-204B-68A1-1BFF-AEC6B67A54CF}"/>
                  </a:ext>
                </a:extLst>
              </p14:cNvPr>
              <p14:cNvContentPartPr/>
              <p14:nvPr/>
            </p14:nvContentPartPr>
            <p14:xfrm>
              <a:off x="1409221" y="4638887"/>
              <a:ext cx="989640" cy="15840"/>
            </p14:xfrm>
          </p:contentPart>
        </mc:Choice>
        <mc:Fallback xmlns="">
          <p:pic>
            <p:nvPicPr>
              <p:cNvPr id="14" name="Ink 13">
                <a:extLst>
                  <a:ext uri="{FF2B5EF4-FFF2-40B4-BE49-F238E27FC236}">
                    <a16:creationId xmlns:a16="http://schemas.microsoft.com/office/drawing/2014/main" id="{28F537C4-204B-68A1-1BFF-AEC6B67A54CF}"/>
                  </a:ext>
                </a:extLst>
              </p:cNvPr>
              <p:cNvPicPr/>
              <p:nvPr/>
            </p:nvPicPr>
            <p:blipFill>
              <a:blip r:embed="rId29"/>
              <a:stretch>
                <a:fillRect/>
              </a:stretch>
            </p:blipFill>
            <p:spPr>
              <a:xfrm>
                <a:off x="1400221" y="4629887"/>
                <a:ext cx="10072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CB1D8322-868D-9638-21EA-CEF99CE1F5C8}"/>
                  </a:ext>
                </a:extLst>
              </p14:cNvPr>
              <p14:cNvContentPartPr/>
              <p14:nvPr/>
            </p14:nvContentPartPr>
            <p14:xfrm>
              <a:off x="2667061" y="4619807"/>
              <a:ext cx="1938240" cy="48960"/>
            </p14:xfrm>
          </p:contentPart>
        </mc:Choice>
        <mc:Fallback xmlns="">
          <p:pic>
            <p:nvPicPr>
              <p:cNvPr id="15" name="Ink 14">
                <a:extLst>
                  <a:ext uri="{FF2B5EF4-FFF2-40B4-BE49-F238E27FC236}">
                    <a16:creationId xmlns:a16="http://schemas.microsoft.com/office/drawing/2014/main" id="{CB1D8322-868D-9638-21EA-CEF99CE1F5C8}"/>
                  </a:ext>
                </a:extLst>
              </p:cNvPr>
              <p:cNvPicPr/>
              <p:nvPr/>
            </p:nvPicPr>
            <p:blipFill>
              <a:blip r:embed="rId31"/>
              <a:stretch>
                <a:fillRect/>
              </a:stretch>
            </p:blipFill>
            <p:spPr>
              <a:xfrm>
                <a:off x="2658421" y="4610807"/>
                <a:ext cx="19558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ED4B380A-1FF4-E9CC-639B-9139C239378E}"/>
                  </a:ext>
                </a:extLst>
              </p14:cNvPr>
              <p14:cNvContentPartPr/>
              <p14:nvPr/>
            </p14:nvContentPartPr>
            <p14:xfrm>
              <a:off x="4760821" y="4585967"/>
              <a:ext cx="3564360" cy="68760"/>
            </p14:xfrm>
          </p:contentPart>
        </mc:Choice>
        <mc:Fallback xmlns="">
          <p:pic>
            <p:nvPicPr>
              <p:cNvPr id="16" name="Ink 15">
                <a:extLst>
                  <a:ext uri="{FF2B5EF4-FFF2-40B4-BE49-F238E27FC236}">
                    <a16:creationId xmlns:a16="http://schemas.microsoft.com/office/drawing/2014/main" id="{ED4B380A-1FF4-E9CC-639B-9139C239378E}"/>
                  </a:ext>
                </a:extLst>
              </p:cNvPr>
              <p:cNvPicPr/>
              <p:nvPr/>
            </p:nvPicPr>
            <p:blipFill>
              <a:blip r:embed="rId33"/>
              <a:stretch>
                <a:fillRect/>
              </a:stretch>
            </p:blipFill>
            <p:spPr>
              <a:xfrm>
                <a:off x="4752181" y="4576967"/>
                <a:ext cx="35820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31C6BE95-A18E-F0C6-8CB3-1B264831834B}"/>
                  </a:ext>
                </a:extLst>
              </p14:cNvPr>
              <p14:cNvContentPartPr/>
              <p14:nvPr/>
            </p14:nvContentPartPr>
            <p14:xfrm>
              <a:off x="3064141" y="4612247"/>
              <a:ext cx="2183040" cy="311400"/>
            </p14:xfrm>
          </p:contentPart>
        </mc:Choice>
        <mc:Fallback xmlns="">
          <p:pic>
            <p:nvPicPr>
              <p:cNvPr id="26" name="Ink 25">
                <a:extLst>
                  <a:ext uri="{FF2B5EF4-FFF2-40B4-BE49-F238E27FC236}">
                    <a16:creationId xmlns:a16="http://schemas.microsoft.com/office/drawing/2014/main" id="{31C6BE95-A18E-F0C6-8CB3-1B264831834B}"/>
                  </a:ext>
                </a:extLst>
              </p:cNvPr>
              <p:cNvPicPr/>
              <p:nvPr/>
            </p:nvPicPr>
            <p:blipFill>
              <a:blip r:embed="rId35"/>
              <a:stretch>
                <a:fillRect/>
              </a:stretch>
            </p:blipFill>
            <p:spPr>
              <a:xfrm>
                <a:off x="3055501" y="4603247"/>
                <a:ext cx="2200680" cy="329040"/>
              </a:xfrm>
              <a:prstGeom prst="rect">
                <a:avLst/>
              </a:prstGeom>
            </p:spPr>
          </p:pic>
        </mc:Fallback>
      </mc:AlternateContent>
      <p:grpSp>
        <p:nvGrpSpPr>
          <p:cNvPr id="30" name="Group 29">
            <a:extLst>
              <a:ext uri="{FF2B5EF4-FFF2-40B4-BE49-F238E27FC236}">
                <a16:creationId xmlns:a16="http://schemas.microsoft.com/office/drawing/2014/main" id="{41C74D63-EA72-F7F3-21A3-C82605B3E113}"/>
              </a:ext>
            </a:extLst>
          </p:cNvPr>
          <p:cNvGrpSpPr/>
          <p:nvPr/>
        </p:nvGrpSpPr>
        <p:grpSpPr>
          <a:xfrm>
            <a:off x="1076581" y="4803047"/>
            <a:ext cx="7434360" cy="428760"/>
            <a:chOff x="1076581" y="4803047"/>
            <a:chExt cx="7434360" cy="428760"/>
          </a:xfrm>
        </p:grpSpPr>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3DD002F4-41DD-1344-312F-7516079E6703}"/>
                    </a:ext>
                  </a:extLst>
                </p14:cNvPr>
                <p14:cNvContentPartPr/>
                <p14:nvPr/>
              </p14:nvContentPartPr>
              <p14:xfrm>
                <a:off x="1340461" y="5217047"/>
                <a:ext cx="460800" cy="14760"/>
              </p14:xfrm>
            </p:contentPart>
          </mc:Choice>
          <mc:Fallback xmlns="">
            <p:pic>
              <p:nvPicPr>
                <p:cNvPr id="20" name="Ink 19">
                  <a:extLst>
                    <a:ext uri="{FF2B5EF4-FFF2-40B4-BE49-F238E27FC236}">
                      <a16:creationId xmlns:a16="http://schemas.microsoft.com/office/drawing/2014/main" id="{3DD002F4-41DD-1344-312F-7516079E6703}"/>
                    </a:ext>
                  </a:extLst>
                </p:cNvPr>
                <p:cNvPicPr/>
                <p:nvPr/>
              </p:nvPicPr>
              <p:blipFill>
                <a:blip r:embed="rId37"/>
                <a:stretch>
                  <a:fillRect/>
                </a:stretch>
              </p:blipFill>
              <p:spPr>
                <a:xfrm>
                  <a:off x="1331461" y="5208407"/>
                  <a:ext cx="4784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 name="Ink 17">
                  <a:extLst>
                    <a:ext uri="{FF2B5EF4-FFF2-40B4-BE49-F238E27FC236}">
                      <a16:creationId xmlns:a16="http://schemas.microsoft.com/office/drawing/2014/main" id="{B1F03F6D-EA19-EE58-8D28-A72F35A68ED2}"/>
                    </a:ext>
                  </a:extLst>
                </p14:cNvPr>
                <p14:cNvContentPartPr/>
                <p14:nvPr/>
              </p14:nvContentPartPr>
              <p14:xfrm>
                <a:off x="2186101" y="4825727"/>
                <a:ext cx="3320280" cy="117720"/>
              </p14:xfrm>
            </p:contentPart>
          </mc:Choice>
          <mc:Fallback xmlns="">
            <p:pic>
              <p:nvPicPr>
                <p:cNvPr id="18" name="Ink 17">
                  <a:extLst>
                    <a:ext uri="{FF2B5EF4-FFF2-40B4-BE49-F238E27FC236}">
                      <a16:creationId xmlns:a16="http://schemas.microsoft.com/office/drawing/2014/main" id="{B1F03F6D-EA19-EE58-8D28-A72F35A68ED2}"/>
                    </a:ext>
                  </a:extLst>
                </p:cNvPr>
                <p:cNvPicPr/>
                <p:nvPr/>
              </p:nvPicPr>
              <p:blipFill>
                <a:blip r:embed="rId39"/>
                <a:stretch>
                  <a:fillRect/>
                </a:stretch>
              </p:blipFill>
              <p:spPr>
                <a:xfrm>
                  <a:off x="2177461" y="4816727"/>
                  <a:ext cx="33379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 name="Ink 18">
                  <a:extLst>
                    <a:ext uri="{FF2B5EF4-FFF2-40B4-BE49-F238E27FC236}">
                      <a16:creationId xmlns:a16="http://schemas.microsoft.com/office/drawing/2014/main" id="{2C2DA27D-C469-C454-31B6-65E3979AEDE5}"/>
                    </a:ext>
                  </a:extLst>
                </p14:cNvPr>
                <p14:cNvContentPartPr/>
                <p14:nvPr/>
              </p14:nvContentPartPr>
              <p14:xfrm>
                <a:off x="5809141" y="4956407"/>
                <a:ext cx="2701800" cy="21960"/>
              </p14:xfrm>
            </p:contentPart>
          </mc:Choice>
          <mc:Fallback xmlns="">
            <p:pic>
              <p:nvPicPr>
                <p:cNvPr id="19" name="Ink 18">
                  <a:extLst>
                    <a:ext uri="{FF2B5EF4-FFF2-40B4-BE49-F238E27FC236}">
                      <a16:creationId xmlns:a16="http://schemas.microsoft.com/office/drawing/2014/main" id="{2C2DA27D-C469-C454-31B6-65E3979AEDE5}"/>
                    </a:ext>
                  </a:extLst>
                </p:cNvPr>
                <p:cNvPicPr/>
                <p:nvPr/>
              </p:nvPicPr>
              <p:blipFill>
                <a:blip r:embed="rId41"/>
                <a:stretch>
                  <a:fillRect/>
                </a:stretch>
              </p:blipFill>
              <p:spPr>
                <a:xfrm>
                  <a:off x="5800141" y="4947407"/>
                  <a:ext cx="27194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DBC0FEAC-E73B-75CF-1FD0-6EE2793920F9}"/>
                    </a:ext>
                  </a:extLst>
                </p14:cNvPr>
                <p14:cNvContentPartPr/>
                <p14:nvPr/>
              </p14:nvContentPartPr>
              <p14:xfrm>
                <a:off x="1076581" y="4803047"/>
                <a:ext cx="964800" cy="387720"/>
              </p14:xfrm>
            </p:contentPart>
          </mc:Choice>
          <mc:Fallback xmlns="">
            <p:pic>
              <p:nvPicPr>
                <p:cNvPr id="28" name="Ink 27">
                  <a:extLst>
                    <a:ext uri="{FF2B5EF4-FFF2-40B4-BE49-F238E27FC236}">
                      <a16:creationId xmlns:a16="http://schemas.microsoft.com/office/drawing/2014/main" id="{DBC0FEAC-E73B-75CF-1FD0-6EE2793920F9}"/>
                    </a:ext>
                  </a:extLst>
                </p:cNvPr>
                <p:cNvPicPr/>
                <p:nvPr/>
              </p:nvPicPr>
              <p:blipFill>
                <a:blip r:embed="rId43"/>
                <a:stretch>
                  <a:fillRect/>
                </a:stretch>
              </p:blipFill>
              <p:spPr>
                <a:xfrm>
                  <a:off x="1067941" y="4794407"/>
                  <a:ext cx="982440" cy="40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6F6D9072-B601-9C70-7018-48952EE0DCCD}"/>
                  </a:ext>
                </a:extLst>
              </p14:cNvPr>
              <p14:cNvContentPartPr/>
              <p14:nvPr/>
            </p14:nvContentPartPr>
            <p14:xfrm>
              <a:off x="1229221" y="4062527"/>
              <a:ext cx="1796760" cy="255960"/>
            </p14:xfrm>
          </p:contentPart>
        </mc:Choice>
        <mc:Fallback xmlns="">
          <p:pic>
            <p:nvPicPr>
              <p:cNvPr id="29" name="Ink 28">
                <a:extLst>
                  <a:ext uri="{FF2B5EF4-FFF2-40B4-BE49-F238E27FC236}">
                    <a16:creationId xmlns:a16="http://schemas.microsoft.com/office/drawing/2014/main" id="{6F6D9072-B601-9C70-7018-48952EE0DCCD}"/>
                  </a:ext>
                </a:extLst>
              </p:cNvPr>
              <p:cNvPicPr/>
              <p:nvPr/>
            </p:nvPicPr>
            <p:blipFill>
              <a:blip r:embed="rId45"/>
              <a:stretch>
                <a:fillRect/>
              </a:stretch>
            </p:blipFill>
            <p:spPr>
              <a:xfrm>
                <a:off x="1220581" y="4053527"/>
                <a:ext cx="18144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5103AED3-E778-AEF2-C500-9858BFFF1EF5}"/>
                  </a:ext>
                </a:extLst>
              </p14:cNvPr>
              <p14:cNvContentPartPr/>
              <p14:nvPr/>
            </p14:nvContentPartPr>
            <p14:xfrm>
              <a:off x="3945781" y="4062887"/>
              <a:ext cx="360" cy="4320"/>
            </p14:xfrm>
          </p:contentPart>
        </mc:Choice>
        <mc:Fallback xmlns="">
          <p:pic>
            <p:nvPicPr>
              <p:cNvPr id="31" name="Ink 30">
                <a:extLst>
                  <a:ext uri="{FF2B5EF4-FFF2-40B4-BE49-F238E27FC236}">
                    <a16:creationId xmlns:a16="http://schemas.microsoft.com/office/drawing/2014/main" id="{5103AED3-E778-AEF2-C500-9858BFFF1EF5}"/>
                  </a:ext>
                </a:extLst>
              </p:cNvPr>
              <p:cNvPicPr/>
              <p:nvPr/>
            </p:nvPicPr>
            <p:blipFill>
              <a:blip r:embed="rId47"/>
              <a:stretch>
                <a:fillRect/>
              </a:stretch>
            </p:blipFill>
            <p:spPr>
              <a:xfrm>
                <a:off x="3937141" y="4054247"/>
                <a:ext cx="18000" cy="21960"/>
              </a:xfrm>
              <a:prstGeom prst="rect">
                <a:avLst/>
              </a:prstGeom>
            </p:spPr>
          </p:pic>
        </mc:Fallback>
      </mc:AlternateContent>
      <p:grpSp>
        <p:nvGrpSpPr>
          <p:cNvPr id="34" name="Group 33">
            <a:extLst>
              <a:ext uri="{FF2B5EF4-FFF2-40B4-BE49-F238E27FC236}">
                <a16:creationId xmlns:a16="http://schemas.microsoft.com/office/drawing/2014/main" id="{3B4D9864-9F4B-CDA5-D043-F611F319C135}"/>
              </a:ext>
            </a:extLst>
          </p:cNvPr>
          <p:cNvGrpSpPr/>
          <p:nvPr/>
        </p:nvGrpSpPr>
        <p:grpSpPr>
          <a:xfrm>
            <a:off x="4207501" y="4228127"/>
            <a:ext cx="360" cy="360"/>
            <a:chOff x="4207501" y="4228127"/>
            <a:chExt cx="360" cy="360"/>
          </a:xfrm>
        </p:grpSpPr>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E700F7FA-458F-EDB6-1BAB-B769235FFB9D}"/>
                    </a:ext>
                  </a:extLst>
                </p14:cNvPr>
                <p14:cNvContentPartPr/>
                <p14:nvPr/>
              </p14:nvContentPartPr>
              <p14:xfrm>
                <a:off x="4207501" y="4228127"/>
                <a:ext cx="360" cy="360"/>
              </p14:xfrm>
            </p:contentPart>
          </mc:Choice>
          <mc:Fallback xmlns="">
            <p:pic>
              <p:nvPicPr>
                <p:cNvPr id="32" name="Ink 31">
                  <a:extLst>
                    <a:ext uri="{FF2B5EF4-FFF2-40B4-BE49-F238E27FC236}">
                      <a16:creationId xmlns:a16="http://schemas.microsoft.com/office/drawing/2014/main" id="{E700F7FA-458F-EDB6-1BAB-B769235FFB9D}"/>
                    </a:ext>
                  </a:extLst>
                </p:cNvPr>
                <p:cNvPicPr/>
                <p:nvPr/>
              </p:nvPicPr>
              <p:blipFill>
                <a:blip r:embed="rId21"/>
                <a:stretch>
                  <a:fillRect/>
                </a:stretch>
              </p:blipFill>
              <p:spPr>
                <a:xfrm>
                  <a:off x="4198501" y="421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77C75594-1153-740A-F816-BDBF886215AE}"/>
                    </a:ext>
                  </a:extLst>
                </p14:cNvPr>
                <p14:cNvContentPartPr/>
                <p14:nvPr/>
              </p14:nvContentPartPr>
              <p14:xfrm>
                <a:off x="4207501" y="4228127"/>
                <a:ext cx="360" cy="360"/>
              </p14:xfrm>
            </p:contentPart>
          </mc:Choice>
          <mc:Fallback xmlns="">
            <p:pic>
              <p:nvPicPr>
                <p:cNvPr id="33" name="Ink 32">
                  <a:extLst>
                    <a:ext uri="{FF2B5EF4-FFF2-40B4-BE49-F238E27FC236}">
                      <a16:creationId xmlns:a16="http://schemas.microsoft.com/office/drawing/2014/main" id="{77C75594-1153-740A-F816-BDBF886215AE}"/>
                    </a:ext>
                  </a:extLst>
                </p:cNvPr>
                <p:cNvPicPr/>
                <p:nvPr/>
              </p:nvPicPr>
              <p:blipFill>
                <a:blip r:embed="rId21"/>
                <a:stretch>
                  <a:fillRect/>
                </a:stretch>
              </p:blipFill>
              <p:spPr>
                <a:xfrm>
                  <a:off x="4198501" y="421912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207BFA77-BC59-2100-8066-D52918F7C017}"/>
                  </a:ext>
                </a:extLst>
              </p14:cNvPr>
              <p14:cNvContentPartPr/>
              <p14:nvPr/>
            </p14:nvContentPartPr>
            <p14:xfrm>
              <a:off x="2646541" y="5011847"/>
              <a:ext cx="360" cy="360"/>
            </p14:xfrm>
          </p:contentPart>
        </mc:Choice>
        <mc:Fallback xmlns="">
          <p:pic>
            <p:nvPicPr>
              <p:cNvPr id="35" name="Ink 34">
                <a:extLst>
                  <a:ext uri="{FF2B5EF4-FFF2-40B4-BE49-F238E27FC236}">
                    <a16:creationId xmlns:a16="http://schemas.microsoft.com/office/drawing/2014/main" id="{207BFA77-BC59-2100-8066-D52918F7C017}"/>
                  </a:ext>
                </a:extLst>
              </p:cNvPr>
              <p:cNvPicPr/>
              <p:nvPr/>
            </p:nvPicPr>
            <p:blipFill>
              <a:blip r:embed="rId51"/>
              <a:stretch>
                <a:fillRect/>
              </a:stretch>
            </p:blipFill>
            <p:spPr>
              <a:xfrm>
                <a:off x="2637901" y="5002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AF36F3EB-B703-C5C9-5359-34FAD9EC46B1}"/>
                  </a:ext>
                </a:extLst>
              </p14:cNvPr>
              <p14:cNvContentPartPr/>
              <p14:nvPr/>
            </p14:nvContentPartPr>
            <p14:xfrm>
              <a:off x="6936661" y="4901687"/>
              <a:ext cx="360" cy="2520"/>
            </p14:xfrm>
          </p:contentPart>
        </mc:Choice>
        <mc:Fallback xmlns="">
          <p:pic>
            <p:nvPicPr>
              <p:cNvPr id="36" name="Ink 35">
                <a:extLst>
                  <a:ext uri="{FF2B5EF4-FFF2-40B4-BE49-F238E27FC236}">
                    <a16:creationId xmlns:a16="http://schemas.microsoft.com/office/drawing/2014/main" id="{AF36F3EB-B703-C5C9-5359-34FAD9EC46B1}"/>
                  </a:ext>
                </a:extLst>
              </p:cNvPr>
              <p:cNvPicPr/>
              <p:nvPr/>
            </p:nvPicPr>
            <p:blipFill>
              <a:blip r:embed="rId51"/>
              <a:stretch>
                <a:fillRect/>
              </a:stretch>
            </p:blipFill>
            <p:spPr>
              <a:xfrm>
                <a:off x="6928021" y="4892687"/>
                <a:ext cx="18000" cy="20160"/>
              </a:xfrm>
              <a:prstGeom prst="rect">
                <a:avLst/>
              </a:prstGeom>
            </p:spPr>
          </p:pic>
        </mc:Fallback>
      </mc:AlternateContent>
      <p:grpSp>
        <p:nvGrpSpPr>
          <p:cNvPr id="23" name="Group 22">
            <a:extLst>
              <a:ext uri="{FF2B5EF4-FFF2-40B4-BE49-F238E27FC236}">
                <a16:creationId xmlns:a16="http://schemas.microsoft.com/office/drawing/2014/main" id="{6C38CEC3-5B23-D190-E9BA-14F0A3421383}"/>
              </a:ext>
            </a:extLst>
          </p:cNvPr>
          <p:cNvGrpSpPr/>
          <p:nvPr/>
        </p:nvGrpSpPr>
        <p:grpSpPr>
          <a:xfrm>
            <a:off x="1339487" y="2104833"/>
            <a:ext cx="6892200" cy="442800"/>
            <a:chOff x="1339487" y="2104833"/>
            <a:chExt cx="6892200" cy="442800"/>
          </a:xfrm>
        </p:grpSpPr>
        <mc:AlternateContent xmlns:mc="http://schemas.openxmlformats.org/markup-compatibility/2006">
          <mc:Choice xmlns:p14="http://schemas.microsoft.com/office/powerpoint/2010/main" Requires="p14">
            <p:contentPart p14:bwMode="auto" r:id="rId53">
              <p14:nvContentPartPr>
                <p14:cNvPr id="17" name="Ink 16">
                  <a:extLst>
                    <a:ext uri="{FF2B5EF4-FFF2-40B4-BE49-F238E27FC236}">
                      <a16:creationId xmlns:a16="http://schemas.microsoft.com/office/drawing/2014/main" id="{1F2D21D0-2AF7-02B7-B2A3-923CCF28D4C8}"/>
                    </a:ext>
                  </a:extLst>
                </p14:cNvPr>
                <p14:cNvContentPartPr/>
                <p14:nvPr/>
              </p14:nvContentPartPr>
              <p14:xfrm>
                <a:off x="2192687" y="2104833"/>
                <a:ext cx="6039000" cy="61200"/>
              </p14:xfrm>
            </p:contentPart>
          </mc:Choice>
          <mc:Fallback>
            <p:pic>
              <p:nvPicPr>
                <p:cNvPr id="17" name="Ink 16">
                  <a:extLst>
                    <a:ext uri="{FF2B5EF4-FFF2-40B4-BE49-F238E27FC236}">
                      <a16:creationId xmlns:a16="http://schemas.microsoft.com/office/drawing/2014/main" id="{1F2D21D0-2AF7-02B7-B2A3-923CCF28D4C8}"/>
                    </a:ext>
                  </a:extLst>
                </p:cNvPr>
                <p:cNvPicPr/>
                <p:nvPr/>
              </p:nvPicPr>
              <p:blipFill>
                <a:blip r:embed="rId54"/>
                <a:stretch>
                  <a:fillRect/>
                </a:stretch>
              </p:blipFill>
              <p:spPr>
                <a:xfrm>
                  <a:off x="2183687" y="2095833"/>
                  <a:ext cx="60566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1" name="Ink 20">
                  <a:extLst>
                    <a:ext uri="{FF2B5EF4-FFF2-40B4-BE49-F238E27FC236}">
                      <a16:creationId xmlns:a16="http://schemas.microsoft.com/office/drawing/2014/main" id="{80218E80-6DBC-3458-45F9-5003D2730B41}"/>
                    </a:ext>
                  </a:extLst>
                </p14:cNvPr>
                <p14:cNvContentPartPr/>
                <p14:nvPr/>
              </p14:nvContentPartPr>
              <p14:xfrm>
                <a:off x="1339487" y="2208873"/>
                <a:ext cx="1467360" cy="338760"/>
              </p14:xfrm>
            </p:contentPart>
          </mc:Choice>
          <mc:Fallback>
            <p:pic>
              <p:nvPicPr>
                <p:cNvPr id="21" name="Ink 20">
                  <a:extLst>
                    <a:ext uri="{FF2B5EF4-FFF2-40B4-BE49-F238E27FC236}">
                      <a16:creationId xmlns:a16="http://schemas.microsoft.com/office/drawing/2014/main" id="{80218E80-6DBC-3458-45F9-5003D2730B41}"/>
                    </a:ext>
                  </a:extLst>
                </p:cNvPr>
                <p:cNvPicPr/>
                <p:nvPr/>
              </p:nvPicPr>
              <p:blipFill>
                <a:blip r:embed="rId56"/>
                <a:stretch>
                  <a:fillRect/>
                </a:stretch>
              </p:blipFill>
              <p:spPr>
                <a:xfrm>
                  <a:off x="1330487" y="2200233"/>
                  <a:ext cx="1485000" cy="356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7">
            <p14:nvContentPartPr>
              <p14:cNvPr id="25" name="Ink 24">
                <a:extLst>
                  <a:ext uri="{FF2B5EF4-FFF2-40B4-BE49-F238E27FC236}">
                    <a16:creationId xmlns:a16="http://schemas.microsoft.com/office/drawing/2014/main" id="{6528DDF1-A974-5BAD-BB1A-BED123D25F09}"/>
                  </a:ext>
                </a:extLst>
              </p14:cNvPr>
              <p14:cNvContentPartPr/>
              <p14:nvPr/>
            </p14:nvContentPartPr>
            <p14:xfrm>
              <a:off x="3364487" y="2813673"/>
              <a:ext cx="5114880" cy="63720"/>
            </p14:xfrm>
          </p:contentPart>
        </mc:Choice>
        <mc:Fallback>
          <p:pic>
            <p:nvPicPr>
              <p:cNvPr id="25" name="Ink 24">
                <a:extLst>
                  <a:ext uri="{FF2B5EF4-FFF2-40B4-BE49-F238E27FC236}">
                    <a16:creationId xmlns:a16="http://schemas.microsoft.com/office/drawing/2014/main" id="{6528DDF1-A974-5BAD-BB1A-BED123D25F09}"/>
                  </a:ext>
                </a:extLst>
              </p:cNvPr>
              <p:cNvPicPr/>
              <p:nvPr/>
            </p:nvPicPr>
            <p:blipFill>
              <a:blip r:embed="rId58"/>
              <a:stretch>
                <a:fillRect/>
              </a:stretch>
            </p:blipFill>
            <p:spPr>
              <a:xfrm>
                <a:off x="3355487" y="2805033"/>
                <a:ext cx="51325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7" name="Ink 26">
                <a:extLst>
                  <a:ext uri="{FF2B5EF4-FFF2-40B4-BE49-F238E27FC236}">
                    <a16:creationId xmlns:a16="http://schemas.microsoft.com/office/drawing/2014/main" id="{DC5B2180-6906-169E-ABFD-15AC3DBD6AA9}"/>
                  </a:ext>
                </a:extLst>
              </p14:cNvPr>
              <p14:cNvContentPartPr/>
              <p14:nvPr/>
            </p14:nvContentPartPr>
            <p14:xfrm>
              <a:off x="1562327" y="3062433"/>
              <a:ext cx="209520" cy="360"/>
            </p14:xfrm>
          </p:contentPart>
        </mc:Choice>
        <mc:Fallback>
          <p:pic>
            <p:nvPicPr>
              <p:cNvPr id="27" name="Ink 26">
                <a:extLst>
                  <a:ext uri="{FF2B5EF4-FFF2-40B4-BE49-F238E27FC236}">
                    <a16:creationId xmlns:a16="http://schemas.microsoft.com/office/drawing/2014/main" id="{DC5B2180-6906-169E-ABFD-15AC3DBD6AA9}"/>
                  </a:ext>
                </a:extLst>
              </p:cNvPr>
              <p:cNvPicPr/>
              <p:nvPr/>
            </p:nvPicPr>
            <p:blipFill>
              <a:blip r:embed="rId60"/>
              <a:stretch>
                <a:fillRect/>
              </a:stretch>
            </p:blipFill>
            <p:spPr>
              <a:xfrm>
                <a:off x="1553327" y="3053433"/>
                <a:ext cx="227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36EB0B95-DE13-3AAB-5C65-4376C0A71E66}"/>
                  </a:ext>
                </a:extLst>
              </p14:cNvPr>
              <p14:cNvContentPartPr/>
              <p14:nvPr/>
            </p14:nvContentPartPr>
            <p14:xfrm>
              <a:off x="1355687" y="3088353"/>
              <a:ext cx="5019120" cy="312480"/>
            </p14:xfrm>
          </p:contentPart>
        </mc:Choice>
        <mc:Fallback>
          <p:pic>
            <p:nvPicPr>
              <p:cNvPr id="37" name="Ink 36">
                <a:extLst>
                  <a:ext uri="{FF2B5EF4-FFF2-40B4-BE49-F238E27FC236}">
                    <a16:creationId xmlns:a16="http://schemas.microsoft.com/office/drawing/2014/main" id="{36EB0B95-DE13-3AAB-5C65-4376C0A71E66}"/>
                  </a:ext>
                </a:extLst>
              </p:cNvPr>
              <p:cNvPicPr/>
              <p:nvPr/>
            </p:nvPicPr>
            <p:blipFill>
              <a:blip r:embed="rId62"/>
              <a:stretch>
                <a:fillRect/>
              </a:stretch>
            </p:blipFill>
            <p:spPr>
              <a:xfrm>
                <a:off x="1346687" y="3079713"/>
                <a:ext cx="5036760" cy="330120"/>
              </a:xfrm>
              <a:prstGeom prst="rect">
                <a:avLst/>
              </a:prstGeom>
            </p:spPr>
          </p:pic>
        </mc:Fallback>
      </mc:AlternateContent>
      <p:grpSp>
        <p:nvGrpSpPr>
          <p:cNvPr id="40" name="Group 39">
            <a:extLst>
              <a:ext uri="{FF2B5EF4-FFF2-40B4-BE49-F238E27FC236}">
                <a16:creationId xmlns:a16="http://schemas.microsoft.com/office/drawing/2014/main" id="{C2E7F98F-9C22-E9B2-AF10-C708D60B01D6}"/>
              </a:ext>
            </a:extLst>
          </p:cNvPr>
          <p:cNvGrpSpPr/>
          <p:nvPr/>
        </p:nvGrpSpPr>
        <p:grpSpPr>
          <a:xfrm>
            <a:off x="1248767" y="3753993"/>
            <a:ext cx="7060320" cy="294480"/>
            <a:chOff x="1248767" y="3753993"/>
            <a:chExt cx="7060320" cy="294480"/>
          </a:xfrm>
        </p:grpSpPr>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F0FA722D-20B3-26AE-4AE3-4A3495108FC1}"/>
                    </a:ext>
                  </a:extLst>
                </p14:cNvPr>
                <p14:cNvContentPartPr/>
                <p14:nvPr/>
              </p14:nvContentPartPr>
              <p14:xfrm>
                <a:off x="3177647" y="3753993"/>
                <a:ext cx="5131440" cy="28080"/>
              </p14:xfrm>
            </p:contentPart>
          </mc:Choice>
          <mc:Fallback>
            <p:pic>
              <p:nvPicPr>
                <p:cNvPr id="38" name="Ink 37">
                  <a:extLst>
                    <a:ext uri="{FF2B5EF4-FFF2-40B4-BE49-F238E27FC236}">
                      <a16:creationId xmlns:a16="http://schemas.microsoft.com/office/drawing/2014/main" id="{F0FA722D-20B3-26AE-4AE3-4A3495108FC1}"/>
                    </a:ext>
                  </a:extLst>
                </p:cNvPr>
                <p:cNvPicPr/>
                <p:nvPr/>
              </p:nvPicPr>
              <p:blipFill>
                <a:blip r:embed="rId64"/>
                <a:stretch>
                  <a:fillRect/>
                </a:stretch>
              </p:blipFill>
              <p:spPr>
                <a:xfrm>
                  <a:off x="3169007" y="3745353"/>
                  <a:ext cx="51490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11A2D2FE-E8A7-CA26-9990-5F1677C04E0A}"/>
                    </a:ext>
                  </a:extLst>
                </p14:cNvPr>
                <p14:cNvContentPartPr/>
                <p14:nvPr/>
              </p14:nvContentPartPr>
              <p14:xfrm>
                <a:off x="1248767" y="3780993"/>
                <a:ext cx="785160" cy="267480"/>
              </p14:xfrm>
            </p:contentPart>
          </mc:Choice>
          <mc:Fallback>
            <p:pic>
              <p:nvPicPr>
                <p:cNvPr id="39" name="Ink 38">
                  <a:extLst>
                    <a:ext uri="{FF2B5EF4-FFF2-40B4-BE49-F238E27FC236}">
                      <a16:creationId xmlns:a16="http://schemas.microsoft.com/office/drawing/2014/main" id="{11A2D2FE-E8A7-CA26-9990-5F1677C04E0A}"/>
                    </a:ext>
                  </a:extLst>
                </p:cNvPr>
                <p:cNvPicPr/>
                <p:nvPr/>
              </p:nvPicPr>
              <p:blipFill>
                <a:blip r:embed="rId66"/>
                <a:stretch>
                  <a:fillRect/>
                </a:stretch>
              </p:blipFill>
              <p:spPr>
                <a:xfrm>
                  <a:off x="1240127" y="3771993"/>
                  <a:ext cx="802800" cy="285120"/>
                </a:xfrm>
                <a:prstGeom prst="rect">
                  <a:avLst/>
                </a:prstGeom>
              </p:spPr>
            </p:pic>
          </mc:Fallback>
        </mc:AlternateContent>
      </p:grpSp>
      <p:grpSp>
        <p:nvGrpSpPr>
          <p:cNvPr id="43" name="Group 42">
            <a:extLst>
              <a:ext uri="{FF2B5EF4-FFF2-40B4-BE49-F238E27FC236}">
                <a16:creationId xmlns:a16="http://schemas.microsoft.com/office/drawing/2014/main" id="{FD59A61C-A392-D1D2-89D4-D9A62E4FF4C3}"/>
              </a:ext>
            </a:extLst>
          </p:cNvPr>
          <p:cNvGrpSpPr/>
          <p:nvPr/>
        </p:nvGrpSpPr>
        <p:grpSpPr>
          <a:xfrm>
            <a:off x="1482047" y="4331073"/>
            <a:ext cx="6597360" cy="196920"/>
            <a:chOff x="1482047" y="4331073"/>
            <a:chExt cx="6597360" cy="196920"/>
          </a:xfrm>
        </p:grpSpPr>
        <mc:AlternateContent xmlns:mc="http://schemas.openxmlformats.org/markup-compatibility/2006">
          <mc:Choice xmlns:p14="http://schemas.microsoft.com/office/powerpoint/2010/main" Requires="p14">
            <p:contentPart p14:bwMode="auto" r:id="rId67">
              <p14:nvContentPartPr>
                <p14:cNvPr id="41" name="Ink 40">
                  <a:extLst>
                    <a:ext uri="{FF2B5EF4-FFF2-40B4-BE49-F238E27FC236}">
                      <a16:creationId xmlns:a16="http://schemas.microsoft.com/office/drawing/2014/main" id="{FCEE5080-9FBC-8C80-4D5A-E952C4AB5FEE}"/>
                    </a:ext>
                  </a:extLst>
                </p14:cNvPr>
                <p14:cNvContentPartPr/>
                <p14:nvPr/>
              </p14:nvContentPartPr>
              <p14:xfrm>
                <a:off x="3151367" y="4331073"/>
                <a:ext cx="4928040" cy="81000"/>
              </p14:xfrm>
            </p:contentPart>
          </mc:Choice>
          <mc:Fallback>
            <p:pic>
              <p:nvPicPr>
                <p:cNvPr id="41" name="Ink 40">
                  <a:extLst>
                    <a:ext uri="{FF2B5EF4-FFF2-40B4-BE49-F238E27FC236}">
                      <a16:creationId xmlns:a16="http://schemas.microsoft.com/office/drawing/2014/main" id="{FCEE5080-9FBC-8C80-4D5A-E952C4AB5FEE}"/>
                    </a:ext>
                  </a:extLst>
                </p:cNvPr>
                <p:cNvPicPr/>
                <p:nvPr/>
              </p:nvPicPr>
              <p:blipFill>
                <a:blip r:embed="rId68"/>
                <a:stretch>
                  <a:fillRect/>
                </a:stretch>
              </p:blipFill>
              <p:spPr>
                <a:xfrm>
                  <a:off x="3142367" y="4322073"/>
                  <a:ext cx="49456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2" name="Ink 41">
                  <a:extLst>
                    <a:ext uri="{FF2B5EF4-FFF2-40B4-BE49-F238E27FC236}">
                      <a16:creationId xmlns:a16="http://schemas.microsoft.com/office/drawing/2014/main" id="{D9101076-279D-0B2C-26D0-F5A7FCADD86F}"/>
                    </a:ext>
                  </a:extLst>
                </p14:cNvPr>
                <p14:cNvContentPartPr/>
                <p14:nvPr/>
              </p14:nvContentPartPr>
              <p14:xfrm>
                <a:off x="1482047" y="4508913"/>
                <a:ext cx="1562040" cy="19080"/>
              </p14:xfrm>
            </p:contentPart>
          </mc:Choice>
          <mc:Fallback>
            <p:pic>
              <p:nvPicPr>
                <p:cNvPr id="42" name="Ink 41">
                  <a:extLst>
                    <a:ext uri="{FF2B5EF4-FFF2-40B4-BE49-F238E27FC236}">
                      <a16:creationId xmlns:a16="http://schemas.microsoft.com/office/drawing/2014/main" id="{D9101076-279D-0B2C-26D0-F5A7FCADD86F}"/>
                    </a:ext>
                  </a:extLst>
                </p:cNvPr>
                <p:cNvPicPr/>
                <p:nvPr/>
              </p:nvPicPr>
              <p:blipFill>
                <a:blip r:embed="rId70"/>
                <a:stretch>
                  <a:fillRect/>
                </a:stretch>
              </p:blipFill>
              <p:spPr>
                <a:xfrm>
                  <a:off x="1473047" y="4499913"/>
                  <a:ext cx="1579680" cy="3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1">
            <p14:nvContentPartPr>
              <p14:cNvPr id="44" name="Ink 43">
                <a:extLst>
                  <a:ext uri="{FF2B5EF4-FFF2-40B4-BE49-F238E27FC236}">
                    <a16:creationId xmlns:a16="http://schemas.microsoft.com/office/drawing/2014/main" id="{9FEC4A8E-F2AE-812F-6ABB-D0B1AC3CDF08}"/>
                  </a:ext>
                </a:extLst>
              </p14:cNvPr>
              <p14:cNvContentPartPr/>
              <p14:nvPr/>
            </p14:nvContentPartPr>
            <p14:xfrm>
              <a:off x="2537207" y="4421073"/>
              <a:ext cx="1800" cy="360"/>
            </p14:xfrm>
          </p:contentPart>
        </mc:Choice>
        <mc:Fallback>
          <p:pic>
            <p:nvPicPr>
              <p:cNvPr id="44" name="Ink 43">
                <a:extLst>
                  <a:ext uri="{FF2B5EF4-FFF2-40B4-BE49-F238E27FC236}">
                    <a16:creationId xmlns:a16="http://schemas.microsoft.com/office/drawing/2014/main" id="{9FEC4A8E-F2AE-812F-6ABB-D0B1AC3CDF08}"/>
                  </a:ext>
                </a:extLst>
              </p:cNvPr>
              <p:cNvPicPr/>
              <p:nvPr/>
            </p:nvPicPr>
            <p:blipFill>
              <a:blip r:embed="rId72"/>
              <a:stretch>
                <a:fillRect/>
              </a:stretch>
            </p:blipFill>
            <p:spPr>
              <a:xfrm>
                <a:off x="2528207" y="4412073"/>
                <a:ext cx="19440" cy="18000"/>
              </a:xfrm>
              <a:prstGeom prst="rect">
                <a:avLst/>
              </a:prstGeom>
            </p:spPr>
          </p:pic>
        </mc:Fallback>
      </mc:AlternateContent>
    </p:spTree>
    <p:extLst>
      <p:ext uri="{BB962C8B-B14F-4D97-AF65-F5344CB8AC3E}">
        <p14:creationId xmlns:p14="http://schemas.microsoft.com/office/powerpoint/2010/main" val="250724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Hybrid Cloud Advantage</a:t>
            </a:r>
          </a:p>
          <a:p>
            <a:pPr lvl="1" algn="just" eaLnBrk="1" hangingPunct="1">
              <a:lnSpc>
                <a:spcPct val="90000"/>
              </a:lnSpc>
            </a:pPr>
            <a:r>
              <a:rPr lang="en-US" sz="2000" dirty="0">
                <a:ea typeface="Calibri" panose="020F0502020204030204" pitchFamily="34" charset="0"/>
              </a:rPr>
              <a:t>In addition to the general cloud benefits, hybrid cloud has some specific advantages for the customer.</a:t>
            </a:r>
          </a:p>
          <a:p>
            <a:pPr lvl="1" algn="just" eaLnBrk="1" hangingPunct="1">
              <a:lnSpc>
                <a:spcPct val="90000"/>
              </a:lnSpc>
            </a:pPr>
            <a:r>
              <a:rPr lang="en-US" sz="2000" dirty="0">
                <a:ea typeface="Calibri" panose="020F0502020204030204" pitchFamily="34" charset="0"/>
              </a:rPr>
              <a:t>Robust security since the organization is in control  IT infrastructure as well as public cloud section.</a:t>
            </a:r>
          </a:p>
          <a:p>
            <a:pPr lvl="1" algn="just" eaLnBrk="1" hangingPunct="1">
              <a:lnSpc>
                <a:spcPct val="90000"/>
              </a:lnSpc>
            </a:pPr>
            <a:r>
              <a:rPr lang="en-US" sz="2000" dirty="0">
                <a:ea typeface="Calibri" panose="020F0502020204030204" pitchFamily="34" charset="0"/>
              </a:rPr>
              <a:t>Compliance is easily built in and can be customized also.</a:t>
            </a:r>
          </a:p>
          <a:p>
            <a:pPr lvl="1" algn="just" eaLnBrk="1" hangingPunct="1">
              <a:lnSpc>
                <a:spcPct val="90000"/>
              </a:lnSpc>
            </a:pPr>
            <a:r>
              <a:rPr lang="en-US" sz="2000" dirty="0">
                <a:ea typeface="Calibri" panose="020F0502020204030204" pitchFamily="34" charset="0"/>
              </a:rPr>
              <a:t>An existing IT infrastructure and a public cloud service subscription account can be easily transformed to Hybrid cloud.</a:t>
            </a:r>
          </a:p>
          <a:p>
            <a:pPr lvl="1" algn="just" eaLnBrk="1" hangingPunct="1">
              <a:lnSpc>
                <a:spcPct val="90000"/>
              </a:lnSpc>
            </a:pPr>
            <a:r>
              <a:rPr lang="en-US" sz="2000" dirty="0">
                <a:ea typeface="Calibri" panose="020F0502020204030204" pitchFamily="34" charset="0"/>
              </a:rPr>
              <a:t>An organization can decide and set custom SLA for different departments. </a:t>
            </a:r>
          </a:p>
          <a:p>
            <a:pPr lvl="1"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4CD7969-ACC1-6106-AEFF-5E27616BB2D9}"/>
                  </a:ext>
                </a:extLst>
              </p14:cNvPr>
              <p14:cNvContentPartPr/>
              <p14:nvPr/>
            </p14:nvContentPartPr>
            <p14:xfrm>
              <a:off x="2041741" y="2096207"/>
              <a:ext cx="6647760" cy="215640"/>
            </p14:xfrm>
          </p:contentPart>
        </mc:Choice>
        <mc:Fallback xmlns="">
          <p:pic>
            <p:nvPicPr>
              <p:cNvPr id="2" name="Ink 1">
                <a:extLst>
                  <a:ext uri="{FF2B5EF4-FFF2-40B4-BE49-F238E27FC236}">
                    <a16:creationId xmlns:a16="http://schemas.microsoft.com/office/drawing/2014/main" id="{84CD7969-ACC1-6106-AEFF-5E27616BB2D9}"/>
                  </a:ext>
                </a:extLst>
              </p:cNvPr>
              <p:cNvPicPr/>
              <p:nvPr/>
            </p:nvPicPr>
            <p:blipFill>
              <a:blip r:embed="rId3"/>
              <a:stretch>
                <a:fillRect/>
              </a:stretch>
            </p:blipFill>
            <p:spPr>
              <a:xfrm>
                <a:off x="2032741" y="2087207"/>
                <a:ext cx="66654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69FFC4F-3ACD-F10A-A906-A51E36E90B6B}"/>
                  </a:ext>
                </a:extLst>
              </p14:cNvPr>
              <p14:cNvContentPartPr/>
              <p14:nvPr/>
            </p14:nvContentPartPr>
            <p14:xfrm>
              <a:off x="2248021" y="2431367"/>
              <a:ext cx="2688840" cy="71280"/>
            </p14:xfrm>
          </p:contentPart>
        </mc:Choice>
        <mc:Fallback xmlns="">
          <p:pic>
            <p:nvPicPr>
              <p:cNvPr id="3" name="Ink 2">
                <a:extLst>
                  <a:ext uri="{FF2B5EF4-FFF2-40B4-BE49-F238E27FC236}">
                    <a16:creationId xmlns:a16="http://schemas.microsoft.com/office/drawing/2014/main" id="{869FFC4F-3ACD-F10A-A906-A51E36E90B6B}"/>
                  </a:ext>
                </a:extLst>
              </p:cNvPr>
              <p:cNvPicPr/>
              <p:nvPr/>
            </p:nvPicPr>
            <p:blipFill>
              <a:blip r:embed="rId5"/>
              <a:stretch>
                <a:fillRect/>
              </a:stretch>
            </p:blipFill>
            <p:spPr>
              <a:xfrm>
                <a:off x="2239021" y="2422727"/>
                <a:ext cx="27064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274947A3-3742-D789-9F68-744B0B183172}"/>
                  </a:ext>
                </a:extLst>
              </p14:cNvPr>
              <p14:cNvContentPartPr/>
              <p14:nvPr/>
            </p14:nvContentPartPr>
            <p14:xfrm>
              <a:off x="1580941" y="2645567"/>
              <a:ext cx="6537960" cy="249840"/>
            </p14:xfrm>
          </p:contentPart>
        </mc:Choice>
        <mc:Fallback xmlns="">
          <p:pic>
            <p:nvPicPr>
              <p:cNvPr id="4" name="Ink 3">
                <a:extLst>
                  <a:ext uri="{FF2B5EF4-FFF2-40B4-BE49-F238E27FC236}">
                    <a16:creationId xmlns:a16="http://schemas.microsoft.com/office/drawing/2014/main" id="{274947A3-3742-D789-9F68-744B0B183172}"/>
                  </a:ext>
                </a:extLst>
              </p:cNvPr>
              <p:cNvPicPr/>
              <p:nvPr/>
            </p:nvPicPr>
            <p:blipFill>
              <a:blip r:embed="rId7"/>
              <a:stretch>
                <a:fillRect/>
              </a:stretch>
            </p:blipFill>
            <p:spPr>
              <a:xfrm>
                <a:off x="1572301" y="2636927"/>
                <a:ext cx="655560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2B7C5BD-B8AC-28F1-19BF-9B456DA4A302}"/>
                  </a:ext>
                </a:extLst>
              </p14:cNvPr>
              <p14:cNvContentPartPr/>
              <p14:nvPr/>
            </p14:nvContentPartPr>
            <p14:xfrm>
              <a:off x="1917901" y="3051647"/>
              <a:ext cx="4296600" cy="49320"/>
            </p14:xfrm>
          </p:contentPart>
        </mc:Choice>
        <mc:Fallback xmlns="">
          <p:pic>
            <p:nvPicPr>
              <p:cNvPr id="5" name="Ink 4">
                <a:extLst>
                  <a:ext uri="{FF2B5EF4-FFF2-40B4-BE49-F238E27FC236}">
                    <a16:creationId xmlns:a16="http://schemas.microsoft.com/office/drawing/2014/main" id="{12B7C5BD-B8AC-28F1-19BF-9B456DA4A302}"/>
                  </a:ext>
                </a:extLst>
              </p:cNvPr>
              <p:cNvPicPr/>
              <p:nvPr/>
            </p:nvPicPr>
            <p:blipFill>
              <a:blip r:embed="rId9"/>
              <a:stretch>
                <a:fillRect/>
              </a:stretch>
            </p:blipFill>
            <p:spPr>
              <a:xfrm>
                <a:off x="1908901" y="3043007"/>
                <a:ext cx="43142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FE57BD9-FF54-3352-DC75-9D042510B32F}"/>
                  </a:ext>
                </a:extLst>
              </p14:cNvPr>
              <p14:cNvContentPartPr/>
              <p14:nvPr/>
            </p14:nvContentPartPr>
            <p14:xfrm>
              <a:off x="2165221" y="2543687"/>
              <a:ext cx="360" cy="360"/>
            </p14:xfrm>
          </p:contentPart>
        </mc:Choice>
        <mc:Fallback xmlns="">
          <p:pic>
            <p:nvPicPr>
              <p:cNvPr id="6" name="Ink 5">
                <a:extLst>
                  <a:ext uri="{FF2B5EF4-FFF2-40B4-BE49-F238E27FC236}">
                    <a16:creationId xmlns:a16="http://schemas.microsoft.com/office/drawing/2014/main" id="{7FE57BD9-FF54-3352-DC75-9D042510B32F}"/>
                  </a:ext>
                </a:extLst>
              </p:cNvPr>
              <p:cNvPicPr/>
              <p:nvPr/>
            </p:nvPicPr>
            <p:blipFill>
              <a:blip r:embed="rId11"/>
              <a:stretch>
                <a:fillRect/>
              </a:stretch>
            </p:blipFill>
            <p:spPr>
              <a:xfrm>
                <a:off x="2156581" y="253468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FB7A1EB-F3C5-2982-11F6-284182CE0EBD}"/>
                  </a:ext>
                </a:extLst>
              </p14:cNvPr>
              <p14:cNvContentPartPr/>
              <p14:nvPr/>
            </p14:nvContentPartPr>
            <p14:xfrm>
              <a:off x="2302741" y="4894847"/>
              <a:ext cx="360" cy="360"/>
            </p14:xfrm>
          </p:contentPart>
        </mc:Choice>
        <mc:Fallback xmlns="">
          <p:pic>
            <p:nvPicPr>
              <p:cNvPr id="7" name="Ink 6">
                <a:extLst>
                  <a:ext uri="{FF2B5EF4-FFF2-40B4-BE49-F238E27FC236}">
                    <a16:creationId xmlns:a16="http://schemas.microsoft.com/office/drawing/2014/main" id="{3FB7A1EB-F3C5-2982-11F6-284182CE0EBD}"/>
                  </a:ext>
                </a:extLst>
              </p:cNvPr>
              <p:cNvPicPr/>
              <p:nvPr/>
            </p:nvPicPr>
            <p:blipFill>
              <a:blip r:embed="rId13"/>
              <a:stretch>
                <a:fillRect/>
              </a:stretch>
            </p:blipFill>
            <p:spPr>
              <a:xfrm>
                <a:off x="2293741" y="4885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DC77407D-31D1-3980-96C2-35FA80F8C7AC}"/>
                  </a:ext>
                </a:extLst>
              </p14:cNvPr>
              <p14:cNvContentPartPr/>
              <p14:nvPr/>
            </p14:nvContentPartPr>
            <p14:xfrm>
              <a:off x="872821" y="2158487"/>
              <a:ext cx="360" cy="360"/>
            </p14:xfrm>
          </p:contentPart>
        </mc:Choice>
        <mc:Fallback xmlns="">
          <p:pic>
            <p:nvPicPr>
              <p:cNvPr id="8" name="Ink 7">
                <a:extLst>
                  <a:ext uri="{FF2B5EF4-FFF2-40B4-BE49-F238E27FC236}">
                    <a16:creationId xmlns:a16="http://schemas.microsoft.com/office/drawing/2014/main" id="{DC77407D-31D1-3980-96C2-35FA80F8C7AC}"/>
                  </a:ext>
                </a:extLst>
              </p:cNvPr>
              <p:cNvPicPr/>
              <p:nvPr/>
            </p:nvPicPr>
            <p:blipFill>
              <a:blip r:embed="rId15"/>
              <a:stretch>
                <a:fillRect/>
              </a:stretch>
            </p:blipFill>
            <p:spPr>
              <a:xfrm>
                <a:off x="864181" y="2149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62F07D3F-FBDA-C7A0-041A-BA235519F413}"/>
                  </a:ext>
                </a:extLst>
              </p14:cNvPr>
              <p14:cNvContentPartPr/>
              <p14:nvPr/>
            </p14:nvContentPartPr>
            <p14:xfrm>
              <a:off x="1299061" y="3388967"/>
              <a:ext cx="6042240" cy="126360"/>
            </p14:xfrm>
          </p:contentPart>
        </mc:Choice>
        <mc:Fallback xmlns="">
          <p:pic>
            <p:nvPicPr>
              <p:cNvPr id="9" name="Ink 8">
                <a:extLst>
                  <a:ext uri="{FF2B5EF4-FFF2-40B4-BE49-F238E27FC236}">
                    <a16:creationId xmlns:a16="http://schemas.microsoft.com/office/drawing/2014/main" id="{62F07D3F-FBDA-C7A0-041A-BA235519F413}"/>
                  </a:ext>
                </a:extLst>
              </p:cNvPr>
              <p:cNvPicPr/>
              <p:nvPr/>
            </p:nvPicPr>
            <p:blipFill>
              <a:blip r:embed="rId17"/>
              <a:stretch>
                <a:fillRect/>
              </a:stretch>
            </p:blipFill>
            <p:spPr>
              <a:xfrm>
                <a:off x="1290421" y="3380327"/>
                <a:ext cx="60598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581174AF-FAC3-FEDF-6D58-9576FC8C9C71}"/>
                  </a:ext>
                </a:extLst>
              </p14:cNvPr>
              <p14:cNvContentPartPr/>
              <p14:nvPr/>
            </p14:nvContentPartPr>
            <p14:xfrm>
              <a:off x="-172259" y="4111127"/>
              <a:ext cx="360" cy="360"/>
            </p14:xfrm>
          </p:contentPart>
        </mc:Choice>
        <mc:Fallback xmlns="">
          <p:pic>
            <p:nvPicPr>
              <p:cNvPr id="10" name="Ink 9">
                <a:extLst>
                  <a:ext uri="{FF2B5EF4-FFF2-40B4-BE49-F238E27FC236}">
                    <a16:creationId xmlns:a16="http://schemas.microsoft.com/office/drawing/2014/main" id="{581174AF-FAC3-FEDF-6D58-9576FC8C9C71}"/>
                  </a:ext>
                </a:extLst>
              </p:cNvPr>
              <p:cNvPicPr/>
              <p:nvPr/>
            </p:nvPicPr>
            <p:blipFill>
              <a:blip r:embed="rId19"/>
              <a:stretch>
                <a:fillRect/>
              </a:stretch>
            </p:blipFill>
            <p:spPr>
              <a:xfrm>
                <a:off x="-181259" y="4102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10437A31-C2F0-9691-C608-B5A1654D632A}"/>
                  </a:ext>
                </a:extLst>
              </p14:cNvPr>
              <p14:cNvContentPartPr/>
              <p14:nvPr/>
            </p14:nvContentPartPr>
            <p14:xfrm>
              <a:off x="1340461" y="3725567"/>
              <a:ext cx="7280640" cy="167040"/>
            </p14:xfrm>
          </p:contentPart>
        </mc:Choice>
        <mc:Fallback xmlns="">
          <p:pic>
            <p:nvPicPr>
              <p:cNvPr id="11" name="Ink 10">
                <a:extLst>
                  <a:ext uri="{FF2B5EF4-FFF2-40B4-BE49-F238E27FC236}">
                    <a16:creationId xmlns:a16="http://schemas.microsoft.com/office/drawing/2014/main" id="{10437A31-C2F0-9691-C608-B5A1654D632A}"/>
                  </a:ext>
                </a:extLst>
              </p:cNvPr>
              <p:cNvPicPr/>
              <p:nvPr/>
            </p:nvPicPr>
            <p:blipFill>
              <a:blip r:embed="rId21"/>
              <a:stretch>
                <a:fillRect/>
              </a:stretch>
            </p:blipFill>
            <p:spPr>
              <a:xfrm>
                <a:off x="1331461" y="3716567"/>
                <a:ext cx="72982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BC4F2FFD-E2C6-E861-9129-2C96C27304C8}"/>
                  </a:ext>
                </a:extLst>
              </p14:cNvPr>
              <p14:cNvContentPartPr/>
              <p14:nvPr/>
            </p14:nvContentPartPr>
            <p14:xfrm>
              <a:off x="1759501" y="4027607"/>
              <a:ext cx="4736520" cy="22680"/>
            </p14:xfrm>
          </p:contentPart>
        </mc:Choice>
        <mc:Fallback xmlns="">
          <p:pic>
            <p:nvPicPr>
              <p:cNvPr id="12" name="Ink 11">
                <a:extLst>
                  <a:ext uri="{FF2B5EF4-FFF2-40B4-BE49-F238E27FC236}">
                    <a16:creationId xmlns:a16="http://schemas.microsoft.com/office/drawing/2014/main" id="{BC4F2FFD-E2C6-E861-9129-2C96C27304C8}"/>
                  </a:ext>
                </a:extLst>
              </p:cNvPr>
              <p:cNvPicPr/>
              <p:nvPr/>
            </p:nvPicPr>
            <p:blipFill>
              <a:blip r:embed="rId23"/>
              <a:stretch>
                <a:fillRect/>
              </a:stretch>
            </p:blipFill>
            <p:spPr>
              <a:xfrm>
                <a:off x="1750861" y="4018607"/>
                <a:ext cx="47541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92764475-B4EE-3024-6C00-B6BB89FE7FA6}"/>
                  </a:ext>
                </a:extLst>
              </p14:cNvPr>
              <p14:cNvContentPartPr/>
              <p14:nvPr/>
            </p14:nvContentPartPr>
            <p14:xfrm>
              <a:off x="1170901" y="4922567"/>
              <a:ext cx="25560" cy="72000"/>
            </p14:xfrm>
          </p:contentPart>
        </mc:Choice>
        <mc:Fallback xmlns="">
          <p:pic>
            <p:nvPicPr>
              <p:cNvPr id="13" name="Ink 12">
                <a:extLst>
                  <a:ext uri="{FF2B5EF4-FFF2-40B4-BE49-F238E27FC236}">
                    <a16:creationId xmlns:a16="http://schemas.microsoft.com/office/drawing/2014/main" id="{92764475-B4EE-3024-6C00-B6BB89FE7FA6}"/>
                  </a:ext>
                </a:extLst>
              </p:cNvPr>
              <p:cNvPicPr/>
              <p:nvPr/>
            </p:nvPicPr>
            <p:blipFill>
              <a:blip r:embed="rId25"/>
              <a:stretch>
                <a:fillRect/>
              </a:stretch>
            </p:blipFill>
            <p:spPr>
              <a:xfrm>
                <a:off x="1161901" y="4913567"/>
                <a:ext cx="432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06FDC5BD-6D15-5094-DFB6-DAA6AECF3733}"/>
                  </a:ext>
                </a:extLst>
              </p14:cNvPr>
              <p14:cNvContentPartPr/>
              <p14:nvPr/>
            </p14:nvContentPartPr>
            <p14:xfrm>
              <a:off x="6552541" y="4357007"/>
              <a:ext cx="480960" cy="15840"/>
            </p14:xfrm>
          </p:contentPart>
        </mc:Choice>
        <mc:Fallback xmlns="">
          <p:pic>
            <p:nvPicPr>
              <p:cNvPr id="14" name="Ink 13">
                <a:extLst>
                  <a:ext uri="{FF2B5EF4-FFF2-40B4-BE49-F238E27FC236}">
                    <a16:creationId xmlns:a16="http://schemas.microsoft.com/office/drawing/2014/main" id="{06FDC5BD-6D15-5094-DFB6-DAA6AECF3733}"/>
                  </a:ext>
                </a:extLst>
              </p:cNvPr>
              <p:cNvPicPr/>
              <p:nvPr/>
            </p:nvPicPr>
            <p:blipFill>
              <a:blip r:embed="rId27"/>
              <a:stretch>
                <a:fillRect/>
              </a:stretch>
            </p:blipFill>
            <p:spPr>
              <a:xfrm>
                <a:off x="6543541" y="4348007"/>
                <a:ext cx="4986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C569B793-29A6-4862-6C51-87E6319FE5EB}"/>
                  </a:ext>
                </a:extLst>
              </p14:cNvPr>
              <p14:cNvContentPartPr/>
              <p14:nvPr/>
            </p14:nvContentPartPr>
            <p14:xfrm>
              <a:off x="1498501" y="4670567"/>
              <a:ext cx="998640" cy="4680"/>
            </p14:xfrm>
          </p:contentPart>
        </mc:Choice>
        <mc:Fallback xmlns="">
          <p:pic>
            <p:nvPicPr>
              <p:cNvPr id="15" name="Ink 14">
                <a:extLst>
                  <a:ext uri="{FF2B5EF4-FFF2-40B4-BE49-F238E27FC236}">
                    <a16:creationId xmlns:a16="http://schemas.microsoft.com/office/drawing/2014/main" id="{C569B793-29A6-4862-6C51-87E6319FE5EB}"/>
                  </a:ext>
                </a:extLst>
              </p:cNvPr>
              <p:cNvPicPr/>
              <p:nvPr/>
            </p:nvPicPr>
            <p:blipFill>
              <a:blip r:embed="rId29"/>
              <a:stretch>
                <a:fillRect/>
              </a:stretch>
            </p:blipFill>
            <p:spPr>
              <a:xfrm>
                <a:off x="1489861" y="4661927"/>
                <a:ext cx="101628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7FECDB64-9266-FC80-C412-947D21550CA3}"/>
                  </a:ext>
                </a:extLst>
              </p14:cNvPr>
              <p14:cNvContentPartPr/>
              <p14:nvPr/>
            </p14:nvContentPartPr>
            <p14:xfrm>
              <a:off x="6426181" y="4000967"/>
              <a:ext cx="2002320" cy="551160"/>
            </p14:xfrm>
          </p:contentPart>
        </mc:Choice>
        <mc:Fallback xmlns="">
          <p:pic>
            <p:nvPicPr>
              <p:cNvPr id="16" name="Ink 15">
                <a:extLst>
                  <a:ext uri="{FF2B5EF4-FFF2-40B4-BE49-F238E27FC236}">
                    <a16:creationId xmlns:a16="http://schemas.microsoft.com/office/drawing/2014/main" id="{7FECDB64-9266-FC80-C412-947D21550CA3}"/>
                  </a:ext>
                </a:extLst>
              </p:cNvPr>
              <p:cNvPicPr/>
              <p:nvPr/>
            </p:nvPicPr>
            <p:blipFill>
              <a:blip r:embed="rId31"/>
              <a:stretch>
                <a:fillRect/>
              </a:stretch>
            </p:blipFill>
            <p:spPr>
              <a:xfrm>
                <a:off x="6417181" y="3991967"/>
                <a:ext cx="201996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94196889-094E-D638-EAAF-532B05B56CFD}"/>
                  </a:ext>
                </a:extLst>
              </p14:cNvPr>
              <p14:cNvContentPartPr/>
              <p14:nvPr/>
            </p14:nvContentPartPr>
            <p14:xfrm>
              <a:off x="1312741" y="4371407"/>
              <a:ext cx="1553760" cy="449640"/>
            </p14:xfrm>
          </p:contentPart>
        </mc:Choice>
        <mc:Fallback xmlns="">
          <p:pic>
            <p:nvPicPr>
              <p:cNvPr id="17" name="Ink 16">
                <a:extLst>
                  <a:ext uri="{FF2B5EF4-FFF2-40B4-BE49-F238E27FC236}">
                    <a16:creationId xmlns:a16="http://schemas.microsoft.com/office/drawing/2014/main" id="{94196889-094E-D638-EAAF-532B05B56CFD}"/>
                  </a:ext>
                </a:extLst>
              </p:cNvPr>
              <p:cNvPicPr/>
              <p:nvPr/>
            </p:nvPicPr>
            <p:blipFill>
              <a:blip r:embed="rId33"/>
              <a:stretch>
                <a:fillRect/>
              </a:stretch>
            </p:blipFill>
            <p:spPr>
              <a:xfrm>
                <a:off x="1303741" y="4362767"/>
                <a:ext cx="157140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D36252F5-3DA3-852D-AA37-9F5C7B18EA36}"/>
                  </a:ext>
                </a:extLst>
              </p14:cNvPr>
              <p14:cNvContentPartPr/>
              <p14:nvPr/>
            </p14:nvContentPartPr>
            <p14:xfrm>
              <a:off x="1908287" y="2210313"/>
              <a:ext cx="3180240" cy="10080"/>
            </p14:xfrm>
          </p:contentPart>
        </mc:Choice>
        <mc:Fallback>
          <p:pic>
            <p:nvPicPr>
              <p:cNvPr id="18" name="Ink 17">
                <a:extLst>
                  <a:ext uri="{FF2B5EF4-FFF2-40B4-BE49-F238E27FC236}">
                    <a16:creationId xmlns:a16="http://schemas.microsoft.com/office/drawing/2014/main" id="{D36252F5-3DA3-852D-AA37-9F5C7B18EA36}"/>
                  </a:ext>
                </a:extLst>
              </p:cNvPr>
              <p:cNvPicPr/>
              <p:nvPr/>
            </p:nvPicPr>
            <p:blipFill>
              <a:blip r:embed="rId35"/>
              <a:stretch>
                <a:fillRect/>
              </a:stretch>
            </p:blipFill>
            <p:spPr>
              <a:xfrm>
                <a:off x="1899287" y="2201313"/>
                <a:ext cx="31978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 name="Ink 18">
                <a:extLst>
                  <a:ext uri="{FF2B5EF4-FFF2-40B4-BE49-F238E27FC236}">
                    <a16:creationId xmlns:a16="http://schemas.microsoft.com/office/drawing/2014/main" id="{2B4DAB7E-D48E-DB05-7D85-5E87B29677BE}"/>
                  </a:ext>
                </a:extLst>
              </p14:cNvPr>
              <p14:cNvContentPartPr/>
              <p14:nvPr/>
            </p14:nvContentPartPr>
            <p14:xfrm>
              <a:off x="2343527" y="2387433"/>
              <a:ext cx="1715040" cy="73080"/>
            </p14:xfrm>
          </p:contentPart>
        </mc:Choice>
        <mc:Fallback>
          <p:pic>
            <p:nvPicPr>
              <p:cNvPr id="19" name="Ink 18">
                <a:extLst>
                  <a:ext uri="{FF2B5EF4-FFF2-40B4-BE49-F238E27FC236}">
                    <a16:creationId xmlns:a16="http://schemas.microsoft.com/office/drawing/2014/main" id="{2B4DAB7E-D48E-DB05-7D85-5E87B29677BE}"/>
                  </a:ext>
                </a:extLst>
              </p:cNvPr>
              <p:cNvPicPr/>
              <p:nvPr/>
            </p:nvPicPr>
            <p:blipFill>
              <a:blip r:embed="rId37"/>
              <a:stretch>
                <a:fillRect/>
              </a:stretch>
            </p:blipFill>
            <p:spPr>
              <a:xfrm>
                <a:off x="2334527" y="2378793"/>
                <a:ext cx="17326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 name="Ink 19">
                <a:extLst>
                  <a:ext uri="{FF2B5EF4-FFF2-40B4-BE49-F238E27FC236}">
                    <a16:creationId xmlns:a16="http://schemas.microsoft.com/office/drawing/2014/main" id="{C0FCFFA2-B9EF-C3CB-5589-56356AABF9C2}"/>
                  </a:ext>
                </a:extLst>
              </p14:cNvPr>
              <p14:cNvContentPartPr/>
              <p14:nvPr/>
            </p14:nvContentPartPr>
            <p14:xfrm>
              <a:off x="1366847" y="2742753"/>
              <a:ext cx="5431320" cy="37800"/>
            </p14:xfrm>
          </p:contentPart>
        </mc:Choice>
        <mc:Fallback>
          <p:pic>
            <p:nvPicPr>
              <p:cNvPr id="20" name="Ink 19">
                <a:extLst>
                  <a:ext uri="{FF2B5EF4-FFF2-40B4-BE49-F238E27FC236}">
                    <a16:creationId xmlns:a16="http://schemas.microsoft.com/office/drawing/2014/main" id="{C0FCFFA2-B9EF-C3CB-5589-56356AABF9C2}"/>
                  </a:ext>
                </a:extLst>
              </p:cNvPr>
              <p:cNvPicPr/>
              <p:nvPr/>
            </p:nvPicPr>
            <p:blipFill>
              <a:blip r:embed="rId39"/>
              <a:stretch>
                <a:fillRect/>
              </a:stretch>
            </p:blipFill>
            <p:spPr>
              <a:xfrm>
                <a:off x="1357847" y="2734113"/>
                <a:ext cx="54489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1" name="Ink 20">
                <a:extLst>
                  <a:ext uri="{FF2B5EF4-FFF2-40B4-BE49-F238E27FC236}">
                    <a16:creationId xmlns:a16="http://schemas.microsoft.com/office/drawing/2014/main" id="{C51C4796-3B63-DB4C-48D5-BE3B7D3F3D96}"/>
                  </a:ext>
                </a:extLst>
              </p14:cNvPr>
              <p14:cNvContentPartPr/>
              <p14:nvPr/>
            </p14:nvContentPartPr>
            <p14:xfrm>
              <a:off x="1294127" y="3141633"/>
              <a:ext cx="3175200" cy="356400"/>
            </p14:xfrm>
          </p:contentPart>
        </mc:Choice>
        <mc:Fallback>
          <p:pic>
            <p:nvPicPr>
              <p:cNvPr id="21" name="Ink 20">
                <a:extLst>
                  <a:ext uri="{FF2B5EF4-FFF2-40B4-BE49-F238E27FC236}">
                    <a16:creationId xmlns:a16="http://schemas.microsoft.com/office/drawing/2014/main" id="{C51C4796-3B63-DB4C-48D5-BE3B7D3F3D96}"/>
                  </a:ext>
                </a:extLst>
              </p:cNvPr>
              <p:cNvPicPr/>
              <p:nvPr/>
            </p:nvPicPr>
            <p:blipFill>
              <a:blip r:embed="rId41"/>
              <a:stretch>
                <a:fillRect/>
              </a:stretch>
            </p:blipFill>
            <p:spPr>
              <a:xfrm>
                <a:off x="1285487" y="3132993"/>
                <a:ext cx="3192840" cy="374040"/>
              </a:xfrm>
              <a:prstGeom prst="rect">
                <a:avLst/>
              </a:prstGeom>
            </p:spPr>
          </p:pic>
        </mc:Fallback>
      </mc:AlternateContent>
      <p:grpSp>
        <p:nvGrpSpPr>
          <p:cNvPr id="24" name="Group 23">
            <a:extLst>
              <a:ext uri="{FF2B5EF4-FFF2-40B4-BE49-F238E27FC236}">
                <a16:creationId xmlns:a16="http://schemas.microsoft.com/office/drawing/2014/main" id="{0901420B-8DB5-3190-91FE-4A265C500072}"/>
              </a:ext>
            </a:extLst>
          </p:cNvPr>
          <p:cNvGrpSpPr/>
          <p:nvPr/>
        </p:nvGrpSpPr>
        <p:grpSpPr>
          <a:xfrm>
            <a:off x="1553327" y="3726273"/>
            <a:ext cx="6657840" cy="295560"/>
            <a:chOff x="1553327" y="3726273"/>
            <a:chExt cx="6657840" cy="295560"/>
          </a:xfrm>
        </p:grpSpPr>
        <mc:AlternateContent xmlns:mc="http://schemas.openxmlformats.org/markup-compatibility/2006">
          <mc:Choice xmlns:p14="http://schemas.microsoft.com/office/powerpoint/2010/main" Requires="p14">
            <p:contentPart p14:bwMode="auto" r:id="rId42">
              <p14:nvContentPartPr>
                <p14:cNvPr id="22" name="Ink 21">
                  <a:extLst>
                    <a:ext uri="{FF2B5EF4-FFF2-40B4-BE49-F238E27FC236}">
                      <a16:creationId xmlns:a16="http://schemas.microsoft.com/office/drawing/2014/main" id="{E17B0297-A9D7-D628-B47B-6A06A7F4A76D}"/>
                    </a:ext>
                  </a:extLst>
                </p14:cNvPr>
                <p14:cNvContentPartPr/>
                <p14:nvPr/>
              </p14:nvContentPartPr>
              <p14:xfrm>
                <a:off x="1553327" y="3726273"/>
                <a:ext cx="6657840" cy="110160"/>
              </p14:xfrm>
            </p:contentPart>
          </mc:Choice>
          <mc:Fallback>
            <p:pic>
              <p:nvPicPr>
                <p:cNvPr id="22" name="Ink 21">
                  <a:extLst>
                    <a:ext uri="{FF2B5EF4-FFF2-40B4-BE49-F238E27FC236}">
                      <a16:creationId xmlns:a16="http://schemas.microsoft.com/office/drawing/2014/main" id="{E17B0297-A9D7-D628-B47B-6A06A7F4A76D}"/>
                    </a:ext>
                  </a:extLst>
                </p:cNvPr>
                <p:cNvPicPr/>
                <p:nvPr/>
              </p:nvPicPr>
              <p:blipFill>
                <a:blip r:embed="rId43"/>
                <a:stretch>
                  <a:fillRect/>
                </a:stretch>
              </p:blipFill>
              <p:spPr>
                <a:xfrm>
                  <a:off x="1544687" y="3717273"/>
                  <a:ext cx="66754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3" name="Ink 22">
                  <a:extLst>
                    <a:ext uri="{FF2B5EF4-FFF2-40B4-BE49-F238E27FC236}">
                      <a16:creationId xmlns:a16="http://schemas.microsoft.com/office/drawing/2014/main" id="{D41F1246-E01F-56F3-D02E-8B5D22DF2AD2}"/>
                    </a:ext>
                  </a:extLst>
                </p14:cNvPr>
                <p14:cNvContentPartPr/>
                <p14:nvPr/>
              </p14:nvContentPartPr>
              <p14:xfrm>
                <a:off x="1961567" y="3773073"/>
                <a:ext cx="4547160" cy="248760"/>
              </p14:xfrm>
            </p:contentPart>
          </mc:Choice>
          <mc:Fallback>
            <p:pic>
              <p:nvPicPr>
                <p:cNvPr id="23" name="Ink 22">
                  <a:extLst>
                    <a:ext uri="{FF2B5EF4-FFF2-40B4-BE49-F238E27FC236}">
                      <a16:creationId xmlns:a16="http://schemas.microsoft.com/office/drawing/2014/main" id="{D41F1246-E01F-56F3-D02E-8B5D22DF2AD2}"/>
                    </a:ext>
                  </a:extLst>
                </p:cNvPr>
                <p:cNvPicPr/>
                <p:nvPr/>
              </p:nvPicPr>
              <p:blipFill>
                <a:blip r:embed="rId45"/>
                <a:stretch>
                  <a:fillRect/>
                </a:stretch>
              </p:blipFill>
              <p:spPr>
                <a:xfrm>
                  <a:off x="1952567" y="3764073"/>
                  <a:ext cx="4564800" cy="266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75C7AF0A-5823-7F75-98EF-ED8B7C8FDC4E}"/>
                  </a:ext>
                </a:extLst>
              </p14:cNvPr>
              <p14:cNvContentPartPr/>
              <p14:nvPr/>
            </p14:nvContentPartPr>
            <p14:xfrm>
              <a:off x="2547287" y="4278873"/>
              <a:ext cx="5923080" cy="28080"/>
            </p14:xfrm>
          </p:contentPart>
        </mc:Choice>
        <mc:Fallback>
          <p:pic>
            <p:nvPicPr>
              <p:cNvPr id="25" name="Ink 24">
                <a:extLst>
                  <a:ext uri="{FF2B5EF4-FFF2-40B4-BE49-F238E27FC236}">
                    <a16:creationId xmlns:a16="http://schemas.microsoft.com/office/drawing/2014/main" id="{75C7AF0A-5823-7F75-98EF-ED8B7C8FDC4E}"/>
                  </a:ext>
                </a:extLst>
              </p:cNvPr>
              <p:cNvPicPr/>
              <p:nvPr/>
            </p:nvPicPr>
            <p:blipFill>
              <a:blip r:embed="rId47"/>
              <a:stretch>
                <a:fillRect/>
              </a:stretch>
            </p:blipFill>
            <p:spPr>
              <a:xfrm>
                <a:off x="2538647" y="4269873"/>
                <a:ext cx="59407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707576BF-FF54-D733-E7BD-0C4443D84BBE}"/>
                  </a:ext>
                </a:extLst>
              </p14:cNvPr>
              <p14:cNvContentPartPr/>
              <p14:nvPr/>
            </p14:nvContentPartPr>
            <p14:xfrm>
              <a:off x="1535327" y="4411713"/>
              <a:ext cx="1342800" cy="302400"/>
            </p14:xfrm>
          </p:contentPart>
        </mc:Choice>
        <mc:Fallback>
          <p:pic>
            <p:nvPicPr>
              <p:cNvPr id="26" name="Ink 25">
                <a:extLst>
                  <a:ext uri="{FF2B5EF4-FFF2-40B4-BE49-F238E27FC236}">
                    <a16:creationId xmlns:a16="http://schemas.microsoft.com/office/drawing/2014/main" id="{707576BF-FF54-D733-E7BD-0C4443D84BBE}"/>
                  </a:ext>
                </a:extLst>
              </p:cNvPr>
              <p:cNvPicPr/>
              <p:nvPr/>
            </p:nvPicPr>
            <p:blipFill>
              <a:blip r:embed="rId49"/>
              <a:stretch>
                <a:fillRect/>
              </a:stretch>
            </p:blipFill>
            <p:spPr>
              <a:xfrm>
                <a:off x="1526327" y="4403073"/>
                <a:ext cx="136044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378CF85F-36E2-A830-2C23-F9AE6DB10A65}"/>
                  </a:ext>
                </a:extLst>
              </p14:cNvPr>
              <p14:cNvContentPartPr/>
              <p14:nvPr/>
            </p14:nvContentPartPr>
            <p14:xfrm>
              <a:off x="2840687" y="4473993"/>
              <a:ext cx="360" cy="360"/>
            </p14:xfrm>
          </p:contentPart>
        </mc:Choice>
        <mc:Fallback>
          <p:pic>
            <p:nvPicPr>
              <p:cNvPr id="27" name="Ink 26">
                <a:extLst>
                  <a:ext uri="{FF2B5EF4-FFF2-40B4-BE49-F238E27FC236}">
                    <a16:creationId xmlns:a16="http://schemas.microsoft.com/office/drawing/2014/main" id="{378CF85F-36E2-A830-2C23-F9AE6DB10A65}"/>
                  </a:ext>
                </a:extLst>
              </p:cNvPr>
              <p:cNvPicPr/>
              <p:nvPr/>
            </p:nvPicPr>
            <p:blipFill>
              <a:blip r:embed="rId51"/>
              <a:stretch>
                <a:fillRect/>
              </a:stretch>
            </p:blipFill>
            <p:spPr>
              <a:xfrm>
                <a:off x="2831687" y="4465353"/>
                <a:ext cx="18000" cy="18000"/>
              </a:xfrm>
              <a:prstGeom prst="rect">
                <a:avLst/>
              </a:prstGeom>
            </p:spPr>
          </p:pic>
        </mc:Fallback>
      </mc:AlternateContent>
    </p:spTree>
    <p:extLst>
      <p:ext uri="{BB962C8B-B14F-4D97-AF65-F5344CB8AC3E}">
        <p14:creationId xmlns:p14="http://schemas.microsoft.com/office/powerpoint/2010/main" val="1108409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Hybrid Cloud Disadvantage</a:t>
            </a:r>
          </a:p>
          <a:p>
            <a:pPr lvl="1" algn="just" eaLnBrk="1" hangingPunct="1">
              <a:lnSpc>
                <a:spcPct val="90000"/>
              </a:lnSpc>
            </a:pPr>
            <a:r>
              <a:rPr lang="en-US" sz="2000" dirty="0">
                <a:ea typeface="Calibri" panose="020F0502020204030204" pitchFamily="34" charset="0"/>
              </a:rPr>
              <a:t>More expensive than public cloud public cloud but cheaper than a private cloud.</a:t>
            </a:r>
          </a:p>
          <a:p>
            <a:pPr lvl="1" algn="just" eaLnBrk="1" hangingPunct="1">
              <a:lnSpc>
                <a:spcPct val="90000"/>
              </a:lnSpc>
            </a:pPr>
            <a:r>
              <a:rPr lang="en-US" sz="2000" dirty="0">
                <a:ea typeface="Calibri" panose="020F0502020204030204" pitchFamily="34" charset="0"/>
              </a:rPr>
              <a:t>Need to manage workload between public and private section of the cloud.</a:t>
            </a:r>
          </a:p>
          <a:p>
            <a:pPr lvl="1" algn="just" eaLnBrk="1" hangingPunct="1">
              <a:lnSpc>
                <a:spcPct val="90000"/>
              </a:lnSpc>
            </a:pPr>
            <a:r>
              <a:rPr lang="en-US" sz="2000" dirty="0">
                <a:ea typeface="Calibri" panose="020F0502020204030204" pitchFamily="34" charset="0"/>
              </a:rPr>
              <a:t>Need to maintain private cloud section.</a:t>
            </a:r>
          </a:p>
          <a:p>
            <a:pPr lvl="1" algn="just" eaLnBrk="1" hangingPunct="1">
              <a:lnSpc>
                <a:spcPct val="90000"/>
              </a:lnSpc>
            </a:pPr>
            <a:r>
              <a:rPr lang="en-US" sz="2000" dirty="0">
                <a:ea typeface="Calibri" panose="020F0502020204030204" pitchFamily="34" charset="0"/>
              </a:rPr>
              <a:t>Security issue related to public section of the cloud.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1B96F37-A8CC-B9A5-2990-89978088131B}"/>
                  </a:ext>
                </a:extLst>
              </p14:cNvPr>
              <p14:cNvContentPartPr/>
              <p14:nvPr/>
            </p14:nvContentPartPr>
            <p14:xfrm>
              <a:off x="2124181" y="2178287"/>
              <a:ext cx="5857560" cy="50040"/>
            </p14:xfrm>
          </p:contentPart>
        </mc:Choice>
        <mc:Fallback xmlns="">
          <p:pic>
            <p:nvPicPr>
              <p:cNvPr id="2" name="Ink 1">
                <a:extLst>
                  <a:ext uri="{FF2B5EF4-FFF2-40B4-BE49-F238E27FC236}">
                    <a16:creationId xmlns:a16="http://schemas.microsoft.com/office/drawing/2014/main" id="{B1B96F37-A8CC-B9A5-2990-89978088131B}"/>
                  </a:ext>
                </a:extLst>
              </p:cNvPr>
              <p:cNvPicPr/>
              <p:nvPr/>
            </p:nvPicPr>
            <p:blipFill>
              <a:blip r:embed="rId3"/>
              <a:stretch>
                <a:fillRect/>
              </a:stretch>
            </p:blipFill>
            <p:spPr>
              <a:xfrm>
                <a:off x="2115181" y="2169647"/>
                <a:ext cx="58752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2FBEBD8-A376-A949-E761-CF6715161836}"/>
                  </a:ext>
                </a:extLst>
              </p14:cNvPr>
              <p14:cNvContentPartPr/>
              <p14:nvPr/>
            </p14:nvContentPartPr>
            <p14:xfrm>
              <a:off x="1388341" y="2496167"/>
              <a:ext cx="1230480" cy="6480"/>
            </p14:xfrm>
          </p:contentPart>
        </mc:Choice>
        <mc:Fallback xmlns="">
          <p:pic>
            <p:nvPicPr>
              <p:cNvPr id="3" name="Ink 2">
                <a:extLst>
                  <a:ext uri="{FF2B5EF4-FFF2-40B4-BE49-F238E27FC236}">
                    <a16:creationId xmlns:a16="http://schemas.microsoft.com/office/drawing/2014/main" id="{E2FBEBD8-A376-A949-E761-CF6715161836}"/>
                  </a:ext>
                </a:extLst>
              </p:cNvPr>
              <p:cNvPicPr/>
              <p:nvPr/>
            </p:nvPicPr>
            <p:blipFill>
              <a:blip r:embed="rId5"/>
              <a:stretch>
                <a:fillRect/>
              </a:stretch>
            </p:blipFill>
            <p:spPr>
              <a:xfrm>
                <a:off x="1379701" y="2487167"/>
                <a:ext cx="1248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39EFF64-4719-539D-56C5-C8EEB4A3A59F}"/>
                  </a:ext>
                </a:extLst>
              </p14:cNvPr>
              <p14:cNvContentPartPr/>
              <p14:nvPr/>
            </p14:nvContentPartPr>
            <p14:xfrm>
              <a:off x="1580941" y="2763287"/>
              <a:ext cx="6662520" cy="43200"/>
            </p14:xfrm>
          </p:contentPart>
        </mc:Choice>
        <mc:Fallback xmlns="">
          <p:pic>
            <p:nvPicPr>
              <p:cNvPr id="4" name="Ink 3">
                <a:extLst>
                  <a:ext uri="{FF2B5EF4-FFF2-40B4-BE49-F238E27FC236}">
                    <a16:creationId xmlns:a16="http://schemas.microsoft.com/office/drawing/2014/main" id="{C39EFF64-4719-539D-56C5-C8EEB4A3A59F}"/>
                  </a:ext>
                </a:extLst>
              </p:cNvPr>
              <p:cNvPicPr/>
              <p:nvPr/>
            </p:nvPicPr>
            <p:blipFill>
              <a:blip r:embed="rId7"/>
              <a:stretch>
                <a:fillRect/>
              </a:stretch>
            </p:blipFill>
            <p:spPr>
              <a:xfrm>
                <a:off x="1572301" y="2754647"/>
                <a:ext cx="66801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CE0D8FCD-6371-0D9C-C49E-494CC9C509ED}"/>
                  </a:ext>
                </a:extLst>
              </p14:cNvPr>
              <p14:cNvContentPartPr/>
              <p14:nvPr/>
            </p14:nvContentPartPr>
            <p14:xfrm>
              <a:off x="1250821" y="2867327"/>
              <a:ext cx="778680" cy="275040"/>
            </p14:xfrm>
          </p:contentPart>
        </mc:Choice>
        <mc:Fallback xmlns="">
          <p:pic>
            <p:nvPicPr>
              <p:cNvPr id="5" name="Ink 4">
                <a:extLst>
                  <a:ext uri="{FF2B5EF4-FFF2-40B4-BE49-F238E27FC236}">
                    <a16:creationId xmlns:a16="http://schemas.microsoft.com/office/drawing/2014/main" id="{CE0D8FCD-6371-0D9C-C49E-494CC9C509ED}"/>
                  </a:ext>
                </a:extLst>
              </p:cNvPr>
              <p:cNvPicPr/>
              <p:nvPr/>
            </p:nvPicPr>
            <p:blipFill>
              <a:blip r:embed="rId9"/>
              <a:stretch>
                <a:fillRect/>
              </a:stretch>
            </p:blipFill>
            <p:spPr>
              <a:xfrm>
                <a:off x="1242181" y="2858687"/>
                <a:ext cx="79632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A07040B6-55CE-948E-D830-136A41FB15D4}"/>
                  </a:ext>
                </a:extLst>
              </p14:cNvPr>
              <p14:cNvContentPartPr/>
              <p14:nvPr/>
            </p14:nvContentPartPr>
            <p14:xfrm>
              <a:off x="1224181" y="3416327"/>
              <a:ext cx="4090320" cy="84240"/>
            </p14:xfrm>
          </p:contentPart>
        </mc:Choice>
        <mc:Fallback xmlns="">
          <p:pic>
            <p:nvPicPr>
              <p:cNvPr id="6" name="Ink 5">
                <a:extLst>
                  <a:ext uri="{FF2B5EF4-FFF2-40B4-BE49-F238E27FC236}">
                    <a16:creationId xmlns:a16="http://schemas.microsoft.com/office/drawing/2014/main" id="{A07040B6-55CE-948E-D830-136A41FB15D4}"/>
                  </a:ext>
                </a:extLst>
              </p:cNvPr>
              <p:cNvPicPr/>
              <p:nvPr/>
            </p:nvPicPr>
            <p:blipFill>
              <a:blip r:embed="rId11"/>
              <a:stretch>
                <a:fillRect/>
              </a:stretch>
            </p:blipFill>
            <p:spPr>
              <a:xfrm>
                <a:off x="1215181" y="3407327"/>
                <a:ext cx="41079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A6B18D85-40AB-79EA-7514-5DDFE7C26A21}"/>
                  </a:ext>
                </a:extLst>
              </p14:cNvPr>
              <p14:cNvContentPartPr/>
              <p14:nvPr/>
            </p14:nvContentPartPr>
            <p14:xfrm>
              <a:off x="3531061" y="3442607"/>
              <a:ext cx="1654200" cy="387720"/>
            </p14:xfrm>
          </p:contentPart>
        </mc:Choice>
        <mc:Fallback xmlns="">
          <p:pic>
            <p:nvPicPr>
              <p:cNvPr id="7" name="Ink 6">
                <a:extLst>
                  <a:ext uri="{FF2B5EF4-FFF2-40B4-BE49-F238E27FC236}">
                    <a16:creationId xmlns:a16="http://schemas.microsoft.com/office/drawing/2014/main" id="{A6B18D85-40AB-79EA-7514-5DDFE7C26A21}"/>
                  </a:ext>
                </a:extLst>
              </p:cNvPr>
              <p:cNvPicPr/>
              <p:nvPr/>
            </p:nvPicPr>
            <p:blipFill>
              <a:blip r:embed="rId13"/>
              <a:stretch>
                <a:fillRect/>
              </a:stretch>
            </p:blipFill>
            <p:spPr>
              <a:xfrm>
                <a:off x="3522061" y="3433967"/>
                <a:ext cx="167184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BBC453A7-6BA9-B887-46CE-EAFECE6D8447}"/>
                  </a:ext>
                </a:extLst>
              </p14:cNvPr>
              <p14:cNvContentPartPr/>
              <p14:nvPr/>
            </p14:nvContentPartPr>
            <p14:xfrm>
              <a:off x="1491661" y="3849047"/>
              <a:ext cx="4977000" cy="50400"/>
            </p14:xfrm>
          </p:contentPart>
        </mc:Choice>
        <mc:Fallback xmlns="">
          <p:pic>
            <p:nvPicPr>
              <p:cNvPr id="8" name="Ink 7">
                <a:extLst>
                  <a:ext uri="{FF2B5EF4-FFF2-40B4-BE49-F238E27FC236}">
                    <a16:creationId xmlns:a16="http://schemas.microsoft.com/office/drawing/2014/main" id="{BBC453A7-6BA9-B887-46CE-EAFECE6D8447}"/>
                  </a:ext>
                </a:extLst>
              </p:cNvPr>
              <p:cNvPicPr/>
              <p:nvPr/>
            </p:nvPicPr>
            <p:blipFill>
              <a:blip r:embed="rId15"/>
              <a:stretch>
                <a:fillRect/>
              </a:stretch>
            </p:blipFill>
            <p:spPr>
              <a:xfrm>
                <a:off x="1483021" y="3840047"/>
                <a:ext cx="49946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BCEF4B3A-8C84-4E08-623D-F4F3B67079BF}"/>
                  </a:ext>
                </a:extLst>
              </p14:cNvPr>
              <p14:cNvContentPartPr/>
              <p14:nvPr/>
            </p14:nvContentPartPr>
            <p14:xfrm>
              <a:off x="1161541" y="3457751"/>
              <a:ext cx="5706000" cy="488880"/>
            </p14:xfrm>
          </p:contentPart>
        </mc:Choice>
        <mc:Fallback xmlns="">
          <p:pic>
            <p:nvPicPr>
              <p:cNvPr id="9" name="Ink 8">
                <a:extLst>
                  <a:ext uri="{FF2B5EF4-FFF2-40B4-BE49-F238E27FC236}">
                    <a16:creationId xmlns:a16="http://schemas.microsoft.com/office/drawing/2014/main" id="{BCEF4B3A-8C84-4E08-623D-F4F3B67079BF}"/>
                  </a:ext>
                </a:extLst>
              </p:cNvPr>
              <p:cNvPicPr/>
              <p:nvPr/>
            </p:nvPicPr>
            <p:blipFill>
              <a:blip r:embed="rId17"/>
              <a:stretch>
                <a:fillRect/>
              </a:stretch>
            </p:blipFill>
            <p:spPr>
              <a:xfrm>
                <a:off x="1152541" y="3449111"/>
                <a:ext cx="572364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6D620ED0-39F8-E67E-6B81-3CA597C3AE21}"/>
                  </a:ext>
                </a:extLst>
              </p14:cNvPr>
              <p14:cNvContentPartPr/>
              <p14:nvPr/>
            </p14:nvContentPartPr>
            <p14:xfrm>
              <a:off x="-447299" y="4117991"/>
              <a:ext cx="360" cy="360"/>
            </p14:xfrm>
          </p:contentPart>
        </mc:Choice>
        <mc:Fallback xmlns="">
          <p:pic>
            <p:nvPicPr>
              <p:cNvPr id="10" name="Ink 9">
                <a:extLst>
                  <a:ext uri="{FF2B5EF4-FFF2-40B4-BE49-F238E27FC236}">
                    <a16:creationId xmlns:a16="http://schemas.microsoft.com/office/drawing/2014/main" id="{6D620ED0-39F8-E67E-6B81-3CA597C3AE21}"/>
                  </a:ext>
                </a:extLst>
              </p:cNvPr>
              <p:cNvPicPr/>
              <p:nvPr/>
            </p:nvPicPr>
            <p:blipFill>
              <a:blip r:embed="rId19"/>
              <a:stretch>
                <a:fillRect/>
              </a:stretch>
            </p:blipFill>
            <p:spPr>
              <a:xfrm>
                <a:off x="-455939" y="410899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045E06EC-6A71-B5AA-6B32-FD2A519739A5}"/>
                  </a:ext>
                </a:extLst>
              </p14:cNvPr>
              <p14:cNvContentPartPr/>
              <p14:nvPr/>
            </p14:nvContentPartPr>
            <p14:xfrm>
              <a:off x="1455767" y="2209593"/>
              <a:ext cx="6667200" cy="54000"/>
            </p14:xfrm>
          </p:contentPart>
        </mc:Choice>
        <mc:Fallback>
          <p:pic>
            <p:nvPicPr>
              <p:cNvPr id="11" name="Ink 10">
                <a:extLst>
                  <a:ext uri="{FF2B5EF4-FFF2-40B4-BE49-F238E27FC236}">
                    <a16:creationId xmlns:a16="http://schemas.microsoft.com/office/drawing/2014/main" id="{045E06EC-6A71-B5AA-6B32-FD2A519739A5}"/>
                  </a:ext>
                </a:extLst>
              </p:cNvPr>
              <p:cNvPicPr/>
              <p:nvPr/>
            </p:nvPicPr>
            <p:blipFill>
              <a:blip r:embed="rId21"/>
              <a:stretch>
                <a:fillRect/>
              </a:stretch>
            </p:blipFill>
            <p:spPr>
              <a:xfrm>
                <a:off x="1446767" y="2200953"/>
                <a:ext cx="66848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CB36BD98-2B36-9020-C648-82DA7FB48848}"/>
                  </a:ext>
                </a:extLst>
              </p14:cNvPr>
              <p14:cNvContentPartPr/>
              <p14:nvPr/>
            </p14:nvContentPartPr>
            <p14:xfrm>
              <a:off x="1233647" y="2546193"/>
              <a:ext cx="1389960" cy="19440"/>
            </p14:xfrm>
          </p:contentPart>
        </mc:Choice>
        <mc:Fallback>
          <p:pic>
            <p:nvPicPr>
              <p:cNvPr id="12" name="Ink 11">
                <a:extLst>
                  <a:ext uri="{FF2B5EF4-FFF2-40B4-BE49-F238E27FC236}">
                    <a16:creationId xmlns:a16="http://schemas.microsoft.com/office/drawing/2014/main" id="{CB36BD98-2B36-9020-C648-82DA7FB48848}"/>
                  </a:ext>
                </a:extLst>
              </p:cNvPr>
              <p:cNvPicPr/>
              <p:nvPr/>
            </p:nvPicPr>
            <p:blipFill>
              <a:blip r:embed="rId23"/>
              <a:stretch>
                <a:fillRect/>
              </a:stretch>
            </p:blipFill>
            <p:spPr>
              <a:xfrm>
                <a:off x="1225007" y="2537193"/>
                <a:ext cx="14076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C669E8EE-EAC6-3479-44C4-8AE1FF2BC114}"/>
                  </a:ext>
                </a:extLst>
              </p14:cNvPr>
              <p14:cNvContentPartPr/>
              <p14:nvPr/>
            </p14:nvContentPartPr>
            <p14:xfrm>
              <a:off x="1570967" y="2787393"/>
              <a:ext cx="5035320" cy="18720"/>
            </p14:xfrm>
          </p:contentPart>
        </mc:Choice>
        <mc:Fallback>
          <p:pic>
            <p:nvPicPr>
              <p:cNvPr id="13" name="Ink 12">
                <a:extLst>
                  <a:ext uri="{FF2B5EF4-FFF2-40B4-BE49-F238E27FC236}">
                    <a16:creationId xmlns:a16="http://schemas.microsoft.com/office/drawing/2014/main" id="{C669E8EE-EAC6-3479-44C4-8AE1FF2BC114}"/>
                  </a:ext>
                </a:extLst>
              </p:cNvPr>
              <p:cNvPicPr/>
              <p:nvPr/>
            </p:nvPicPr>
            <p:blipFill>
              <a:blip r:embed="rId25"/>
              <a:stretch>
                <a:fillRect/>
              </a:stretch>
            </p:blipFill>
            <p:spPr>
              <a:xfrm>
                <a:off x="1561967" y="2778393"/>
                <a:ext cx="50529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2B762EA7-B91B-86CD-58D6-92F5DAFD270B}"/>
                  </a:ext>
                </a:extLst>
              </p14:cNvPr>
              <p14:cNvContentPartPr/>
              <p14:nvPr/>
            </p14:nvContentPartPr>
            <p14:xfrm>
              <a:off x="1775087" y="3435033"/>
              <a:ext cx="3159720" cy="360"/>
            </p14:xfrm>
          </p:contentPart>
        </mc:Choice>
        <mc:Fallback>
          <p:pic>
            <p:nvPicPr>
              <p:cNvPr id="14" name="Ink 13">
                <a:extLst>
                  <a:ext uri="{FF2B5EF4-FFF2-40B4-BE49-F238E27FC236}">
                    <a16:creationId xmlns:a16="http://schemas.microsoft.com/office/drawing/2014/main" id="{2B762EA7-B91B-86CD-58D6-92F5DAFD270B}"/>
                  </a:ext>
                </a:extLst>
              </p:cNvPr>
              <p:cNvPicPr/>
              <p:nvPr/>
            </p:nvPicPr>
            <p:blipFill>
              <a:blip r:embed="rId27"/>
              <a:stretch>
                <a:fillRect/>
              </a:stretch>
            </p:blipFill>
            <p:spPr>
              <a:xfrm>
                <a:off x="1766447" y="3426393"/>
                <a:ext cx="3177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21E9C6CE-1D86-C6DB-ACD9-F858C2E90D5C}"/>
                  </a:ext>
                </a:extLst>
              </p14:cNvPr>
              <p14:cNvContentPartPr/>
              <p14:nvPr/>
            </p14:nvContentPartPr>
            <p14:xfrm>
              <a:off x="1010087" y="3496233"/>
              <a:ext cx="5604480" cy="339120"/>
            </p14:xfrm>
          </p:contentPart>
        </mc:Choice>
        <mc:Fallback>
          <p:pic>
            <p:nvPicPr>
              <p:cNvPr id="15" name="Ink 14">
                <a:extLst>
                  <a:ext uri="{FF2B5EF4-FFF2-40B4-BE49-F238E27FC236}">
                    <a16:creationId xmlns:a16="http://schemas.microsoft.com/office/drawing/2014/main" id="{21E9C6CE-1D86-C6DB-ACD9-F858C2E90D5C}"/>
                  </a:ext>
                </a:extLst>
              </p:cNvPr>
              <p:cNvPicPr/>
              <p:nvPr/>
            </p:nvPicPr>
            <p:blipFill>
              <a:blip r:embed="rId29"/>
              <a:stretch>
                <a:fillRect/>
              </a:stretch>
            </p:blipFill>
            <p:spPr>
              <a:xfrm>
                <a:off x="1001087" y="3487593"/>
                <a:ext cx="5622120" cy="356760"/>
              </a:xfrm>
              <a:prstGeom prst="rect">
                <a:avLst/>
              </a:prstGeom>
            </p:spPr>
          </p:pic>
        </mc:Fallback>
      </mc:AlternateContent>
    </p:spTree>
    <p:extLst>
      <p:ext uri="{BB962C8B-B14F-4D97-AF65-F5344CB8AC3E}">
        <p14:creationId xmlns:p14="http://schemas.microsoft.com/office/powerpoint/2010/main" val="221064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effectLst/>
                <a:latin typeface="Times New Roman" panose="02020603050405020304" pitchFamily="18" charset="0"/>
                <a:ea typeface="Calibri" panose="020F0502020204030204" pitchFamily="34" charset="0"/>
              </a:rPr>
              <a:t>Cloud Deployment Model defines how a cloud is designed and implemented to fulfill IT services and security needs of an organization.</a:t>
            </a:r>
          </a:p>
        </p:txBody>
      </p:sp>
    </p:spTree>
    <p:extLst>
      <p:ext uri="{BB962C8B-B14F-4D97-AF65-F5344CB8AC3E}">
        <p14:creationId xmlns:p14="http://schemas.microsoft.com/office/powerpoint/2010/main" val="1200748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The nature of services delivered by cloud is called cloud delivery model.</a:t>
            </a:r>
          </a:p>
          <a:p>
            <a:pPr algn="just" eaLnBrk="1" hangingPunct="1">
              <a:lnSpc>
                <a:spcPct val="90000"/>
              </a:lnSpc>
            </a:pPr>
            <a:r>
              <a:rPr lang="en-US" sz="2400" dirty="0">
                <a:latin typeface="Times New Roman" panose="02020603050405020304" pitchFamily="18" charset="0"/>
                <a:ea typeface="Calibri" panose="020F0502020204030204" pitchFamily="34" charset="0"/>
              </a:rPr>
              <a:t>A cloud service layer determines the nature and particulars of services delivered by a particular cloud solution.</a:t>
            </a:r>
          </a:p>
          <a:p>
            <a:pPr algn="just" eaLnBrk="1" hangingPunct="1">
              <a:lnSpc>
                <a:spcPct val="90000"/>
              </a:lnSpc>
            </a:pPr>
            <a:r>
              <a:rPr lang="en-US" sz="2400" dirty="0">
                <a:latin typeface="Times New Roman" panose="02020603050405020304" pitchFamily="18" charset="0"/>
                <a:ea typeface="Calibri" panose="020F0502020204030204" pitchFamily="34" charset="0"/>
              </a:rPr>
              <a:t>Cloud delivery model is different from the deployment model as deployment model determines how cloud is implemented but not the kind of services it provides.</a:t>
            </a: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ACF82F44-54B1-1253-533D-EAF9794324D9}"/>
                  </a:ext>
                </a:extLst>
              </p14:cNvPr>
              <p14:cNvContentPartPr/>
              <p14:nvPr/>
            </p14:nvContentPartPr>
            <p14:xfrm>
              <a:off x="-350819" y="4592471"/>
              <a:ext cx="360" cy="360"/>
            </p14:xfrm>
          </p:contentPart>
        </mc:Choice>
        <mc:Fallback xmlns="">
          <p:pic>
            <p:nvPicPr>
              <p:cNvPr id="7" name="Ink 6">
                <a:extLst>
                  <a:ext uri="{FF2B5EF4-FFF2-40B4-BE49-F238E27FC236}">
                    <a16:creationId xmlns:a16="http://schemas.microsoft.com/office/drawing/2014/main" id="{ACF82F44-54B1-1253-533D-EAF9794324D9}"/>
                  </a:ext>
                </a:extLst>
              </p:cNvPr>
              <p:cNvPicPr/>
              <p:nvPr/>
            </p:nvPicPr>
            <p:blipFill>
              <a:blip r:embed="rId11"/>
              <a:stretch>
                <a:fillRect/>
              </a:stretch>
            </p:blipFill>
            <p:spPr>
              <a:xfrm>
                <a:off x="-359819" y="458347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A11AEF1B-84D6-E219-CE33-41706C800D0D}"/>
                  </a:ext>
                </a:extLst>
              </p14:cNvPr>
              <p14:cNvContentPartPr/>
              <p14:nvPr/>
            </p14:nvContentPartPr>
            <p14:xfrm>
              <a:off x="1278287" y="3257193"/>
              <a:ext cx="7147800" cy="19440"/>
            </p14:xfrm>
          </p:contentPart>
        </mc:Choice>
        <mc:Fallback>
          <p:pic>
            <p:nvPicPr>
              <p:cNvPr id="8" name="Ink 7">
                <a:extLst>
                  <a:ext uri="{FF2B5EF4-FFF2-40B4-BE49-F238E27FC236}">
                    <a16:creationId xmlns:a16="http://schemas.microsoft.com/office/drawing/2014/main" id="{A11AEF1B-84D6-E219-CE33-41706C800D0D}"/>
                  </a:ext>
                </a:extLst>
              </p:cNvPr>
              <p:cNvPicPr/>
              <p:nvPr/>
            </p:nvPicPr>
            <p:blipFill>
              <a:blip r:embed="rId13"/>
              <a:stretch>
                <a:fillRect/>
              </a:stretch>
            </p:blipFill>
            <p:spPr>
              <a:xfrm>
                <a:off x="1269287" y="3248193"/>
                <a:ext cx="71654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1D049625-459E-4247-9F10-2CBA441DEBAF}"/>
                  </a:ext>
                </a:extLst>
              </p14:cNvPr>
              <p14:cNvContentPartPr/>
              <p14:nvPr/>
            </p14:nvContentPartPr>
            <p14:xfrm>
              <a:off x="1730807" y="3621153"/>
              <a:ext cx="6427080" cy="10800"/>
            </p14:xfrm>
          </p:contentPart>
        </mc:Choice>
        <mc:Fallback>
          <p:pic>
            <p:nvPicPr>
              <p:cNvPr id="9" name="Ink 8">
                <a:extLst>
                  <a:ext uri="{FF2B5EF4-FFF2-40B4-BE49-F238E27FC236}">
                    <a16:creationId xmlns:a16="http://schemas.microsoft.com/office/drawing/2014/main" id="{1D049625-459E-4247-9F10-2CBA441DEBAF}"/>
                  </a:ext>
                </a:extLst>
              </p:cNvPr>
              <p:cNvPicPr/>
              <p:nvPr/>
            </p:nvPicPr>
            <p:blipFill>
              <a:blip r:embed="rId15"/>
              <a:stretch>
                <a:fillRect/>
              </a:stretch>
            </p:blipFill>
            <p:spPr>
              <a:xfrm>
                <a:off x="1721807" y="3612513"/>
                <a:ext cx="64447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A7AC3BD9-68BF-5A23-FF55-77D076D02F2B}"/>
                  </a:ext>
                </a:extLst>
              </p14:cNvPr>
              <p14:cNvContentPartPr/>
              <p14:nvPr/>
            </p14:nvContentPartPr>
            <p14:xfrm>
              <a:off x="816047" y="3674433"/>
              <a:ext cx="4947840" cy="374760"/>
            </p14:xfrm>
          </p:contentPart>
        </mc:Choice>
        <mc:Fallback>
          <p:pic>
            <p:nvPicPr>
              <p:cNvPr id="10" name="Ink 9">
                <a:extLst>
                  <a:ext uri="{FF2B5EF4-FFF2-40B4-BE49-F238E27FC236}">
                    <a16:creationId xmlns:a16="http://schemas.microsoft.com/office/drawing/2014/main" id="{A7AC3BD9-68BF-5A23-FF55-77D076D02F2B}"/>
                  </a:ext>
                </a:extLst>
              </p:cNvPr>
              <p:cNvPicPr/>
              <p:nvPr/>
            </p:nvPicPr>
            <p:blipFill>
              <a:blip r:embed="rId17"/>
              <a:stretch>
                <a:fillRect/>
              </a:stretch>
            </p:blipFill>
            <p:spPr>
              <a:xfrm>
                <a:off x="807407" y="3665793"/>
                <a:ext cx="49654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1E1AB48E-C0C1-AD4E-DE3C-C0BEB6AFCF90}"/>
                  </a:ext>
                </a:extLst>
              </p14:cNvPr>
              <p14:cNvContentPartPr/>
              <p14:nvPr/>
            </p14:nvContentPartPr>
            <p14:xfrm>
              <a:off x="3026807" y="1846353"/>
              <a:ext cx="5284800" cy="9000"/>
            </p14:xfrm>
          </p:contentPart>
        </mc:Choice>
        <mc:Fallback>
          <p:pic>
            <p:nvPicPr>
              <p:cNvPr id="14" name="Ink 13">
                <a:extLst>
                  <a:ext uri="{FF2B5EF4-FFF2-40B4-BE49-F238E27FC236}">
                    <a16:creationId xmlns:a16="http://schemas.microsoft.com/office/drawing/2014/main" id="{1E1AB48E-C0C1-AD4E-DE3C-C0BEB6AFCF90}"/>
                  </a:ext>
                </a:extLst>
              </p:cNvPr>
              <p:cNvPicPr/>
              <p:nvPr/>
            </p:nvPicPr>
            <p:blipFill>
              <a:blip r:embed="rId19"/>
              <a:stretch>
                <a:fillRect/>
              </a:stretch>
            </p:blipFill>
            <p:spPr>
              <a:xfrm>
                <a:off x="3017807" y="1837353"/>
                <a:ext cx="53024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CAE67AF0-3B48-9909-4D7F-246BF2B71070}"/>
                  </a:ext>
                </a:extLst>
              </p14:cNvPr>
              <p14:cNvContentPartPr/>
              <p14:nvPr/>
            </p14:nvContentPartPr>
            <p14:xfrm>
              <a:off x="789407" y="2227593"/>
              <a:ext cx="1992960" cy="19080"/>
            </p14:xfrm>
          </p:contentPart>
        </mc:Choice>
        <mc:Fallback>
          <p:pic>
            <p:nvPicPr>
              <p:cNvPr id="15" name="Ink 14">
                <a:extLst>
                  <a:ext uri="{FF2B5EF4-FFF2-40B4-BE49-F238E27FC236}">
                    <a16:creationId xmlns:a16="http://schemas.microsoft.com/office/drawing/2014/main" id="{CAE67AF0-3B48-9909-4D7F-246BF2B71070}"/>
                  </a:ext>
                </a:extLst>
              </p:cNvPr>
              <p:cNvPicPr/>
              <p:nvPr/>
            </p:nvPicPr>
            <p:blipFill>
              <a:blip r:embed="rId21"/>
              <a:stretch>
                <a:fillRect/>
              </a:stretch>
            </p:blipFill>
            <p:spPr>
              <a:xfrm>
                <a:off x="780767" y="2218953"/>
                <a:ext cx="20106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BDE42B4A-1642-E19D-DA36-6C24AAB3C1E6}"/>
                  </a:ext>
                </a:extLst>
              </p14:cNvPr>
              <p14:cNvContentPartPr/>
              <p14:nvPr/>
            </p14:nvContentPartPr>
            <p14:xfrm>
              <a:off x="602927" y="3637353"/>
              <a:ext cx="5186160" cy="543960"/>
            </p14:xfrm>
          </p:contentPart>
        </mc:Choice>
        <mc:Fallback>
          <p:pic>
            <p:nvPicPr>
              <p:cNvPr id="16" name="Ink 15">
                <a:extLst>
                  <a:ext uri="{FF2B5EF4-FFF2-40B4-BE49-F238E27FC236}">
                    <a16:creationId xmlns:a16="http://schemas.microsoft.com/office/drawing/2014/main" id="{BDE42B4A-1642-E19D-DA36-6C24AAB3C1E6}"/>
                  </a:ext>
                </a:extLst>
              </p:cNvPr>
              <p:cNvPicPr/>
              <p:nvPr/>
            </p:nvPicPr>
            <p:blipFill>
              <a:blip r:embed="rId23"/>
              <a:stretch>
                <a:fillRect/>
              </a:stretch>
            </p:blipFill>
            <p:spPr>
              <a:xfrm>
                <a:off x="593927" y="3628713"/>
                <a:ext cx="5203800" cy="561600"/>
              </a:xfrm>
              <a:prstGeom prst="rect">
                <a:avLst/>
              </a:prstGeom>
            </p:spPr>
          </p:pic>
        </mc:Fallback>
      </mc:AlternateContent>
      <p:grpSp>
        <p:nvGrpSpPr>
          <p:cNvPr id="21" name="Group 20">
            <a:extLst>
              <a:ext uri="{FF2B5EF4-FFF2-40B4-BE49-F238E27FC236}">
                <a16:creationId xmlns:a16="http://schemas.microsoft.com/office/drawing/2014/main" id="{201F7FFF-9C67-215E-DE40-6F3412C936B1}"/>
              </a:ext>
            </a:extLst>
          </p:cNvPr>
          <p:cNvGrpSpPr/>
          <p:nvPr/>
        </p:nvGrpSpPr>
        <p:grpSpPr>
          <a:xfrm>
            <a:off x="717407" y="2546553"/>
            <a:ext cx="7538760" cy="464040"/>
            <a:chOff x="717407" y="2546553"/>
            <a:chExt cx="7538760" cy="464040"/>
          </a:xfrm>
        </p:grpSpPr>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8ECF4831-A004-96D4-557A-4C11CB19E48D}"/>
                    </a:ext>
                  </a:extLst>
                </p14:cNvPr>
                <p14:cNvContentPartPr/>
                <p14:nvPr/>
              </p14:nvContentPartPr>
              <p14:xfrm>
                <a:off x="1651247" y="2546553"/>
                <a:ext cx="6604920" cy="100440"/>
              </p14:xfrm>
            </p:contentPart>
          </mc:Choice>
          <mc:Fallback>
            <p:pic>
              <p:nvPicPr>
                <p:cNvPr id="17" name="Ink 16">
                  <a:extLst>
                    <a:ext uri="{FF2B5EF4-FFF2-40B4-BE49-F238E27FC236}">
                      <a16:creationId xmlns:a16="http://schemas.microsoft.com/office/drawing/2014/main" id="{8ECF4831-A004-96D4-557A-4C11CB19E48D}"/>
                    </a:ext>
                  </a:extLst>
                </p:cNvPr>
                <p:cNvPicPr/>
                <p:nvPr/>
              </p:nvPicPr>
              <p:blipFill>
                <a:blip r:embed="rId25"/>
                <a:stretch>
                  <a:fillRect/>
                </a:stretch>
              </p:blipFill>
              <p:spPr>
                <a:xfrm>
                  <a:off x="1642247" y="2537553"/>
                  <a:ext cx="66225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C9C539F1-A7DC-632B-FD48-E461A6EBC95D}"/>
                    </a:ext>
                  </a:extLst>
                </p14:cNvPr>
                <p14:cNvContentPartPr/>
                <p14:nvPr/>
              </p14:nvContentPartPr>
              <p14:xfrm>
                <a:off x="717407" y="2616753"/>
                <a:ext cx="6199920" cy="393840"/>
              </p14:xfrm>
            </p:contentPart>
          </mc:Choice>
          <mc:Fallback>
            <p:pic>
              <p:nvPicPr>
                <p:cNvPr id="18" name="Ink 17">
                  <a:extLst>
                    <a:ext uri="{FF2B5EF4-FFF2-40B4-BE49-F238E27FC236}">
                      <a16:creationId xmlns:a16="http://schemas.microsoft.com/office/drawing/2014/main" id="{C9C539F1-A7DC-632B-FD48-E461A6EBC95D}"/>
                    </a:ext>
                  </a:extLst>
                </p:cNvPr>
                <p:cNvPicPr/>
                <p:nvPr/>
              </p:nvPicPr>
              <p:blipFill>
                <a:blip r:embed="rId27"/>
                <a:stretch>
                  <a:fillRect/>
                </a:stretch>
              </p:blipFill>
              <p:spPr>
                <a:xfrm>
                  <a:off x="708407" y="2608113"/>
                  <a:ext cx="621756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6146189F-0C39-F7EB-F803-8392ADF01F0D}"/>
                    </a:ext>
                  </a:extLst>
                </p14:cNvPr>
                <p14:cNvContentPartPr/>
                <p14:nvPr/>
              </p14:nvContentPartPr>
              <p14:xfrm>
                <a:off x="7012727" y="2666073"/>
                <a:ext cx="526320" cy="221760"/>
              </p14:xfrm>
            </p:contentPart>
          </mc:Choice>
          <mc:Fallback>
            <p:pic>
              <p:nvPicPr>
                <p:cNvPr id="19" name="Ink 18">
                  <a:extLst>
                    <a:ext uri="{FF2B5EF4-FFF2-40B4-BE49-F238E27FC236}">
                      <a16:creationId xmlns:a16="http://schemas.microsoft.com/office/drawing/2014/main" id="{6146189F-0C39-F7EB-F803-8392ADF01F0D}"/>
                    </a:ext>
                  </a:extLst>
                </p:cNvPr>
                <p:cNvPicPr/>
                <p:nvPr/>
              </p:nvPicPr>
              <p:blipFill>
                <a:blip r:embed="rId29"/>
                <a:stretch>
                  <a:fillRect/>
                </a:stretch>
              </p:blipFill>
              <p:spPr>
                <a:xfrm>
                  <a:off x="7004087" y="2657073"/>
                  <a:ext cx="543960" cy="239400"/>
                </a:xfrm>
                <a:prstGeom prst="rect">
                  <a:avLst/>
                </a:prstGeom>
              </p:spPr>
            </p:pic>
          </mc:Fallback>
        </mc:AlternateContent>
      </p:grpSp>
    </p:spTree>
    <p:extLst>
      <p:ext uri="{BB962C8B-B14F-4D97-AF65-F5344CB8AC3E}">
        <p14:creationId xmlns:p14="http://schemas.microsoft.com/office/powerpoint/2010/main" val="3937210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A typical IT infrastructure is composed of four major IT layers:</a:t>
            </a:r>
          </a:p>
          <a:p>
            <a:pPr lvl="1" algn="just" eaLnBrk="1" hangingPunct="1">
              <a:lnSpc>
                <a:spcPct val="90000"/>
              </a:lnSpc>
            </a:pPr>
            <a:r>
              <a:rPr lang="en-US" sz="2000" dirty="0">
                <a:ea typeface="Calibri" panose="020F0502020204030204" pitchFamily="34" charset="0"/>
              </a:rPr>
              <a:t>Infrastructure Layer provides services in the form of storage pool, VMs, Network bandwidth etc.</a:t>
            </a:r>
          </a:p>
          <a:p>
            <a:pPr lvl="1" algn="just" eaLnBrk="1" hangingPunct="1">
              <a:lnSpc>
                <a:spcPct val="90000"/>
              </a:lnSpc>
            </a:pPr>
            <a:r>
              <a:rPr lang="en-US" sz="2000" dirty="0">
                <a:latin typeface="Times New Roman" panose="02020603050405020304" pitchFamily="18" charset="0"/>
                <a:ea typeface="Calibri" panose="020F0502020204030204" pitchFamily="34" charset="0"/>
              </a:rPr>
              <a:t>Platform (middleware) Layer provides installed and configurable OS to run a third-party applications or a development environment.</a:t>
            </a:r>
          </a:p>
          <a:p>
            <a:pPr lvl="1" algn="just" eaLnBrk="1" hangingPunct="1">
              <a:lnSpc>
                <a:spcPct val="90000"/>
              </a:lnSpc>
            </a:pPr>
            <a:r>
              <a:rPr lang="en-US" sz="2000" dirty="0">
                <a:ea typeface="Calibri" panose="020F0502020204030204" pitchFamily="34" charset="0"/>
              </a:rPr>
              <a:t>Software (applications) Layer provides the web-based access to commercial applications.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Business Process Layer provides specialized business applications &amp; services.</a:t>
            </a:r>
          </a:p>
          <a:p>
            <a:pPr marL="0" indent="0" algn="just" eaLnBrk="1" hangingPunct="1">
              <a:lnSpc>
                <a:spcPct val="90000"/>
              </a:lnSpc>
              <a:buNone/>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173CAF33-4144-1DF8-8B0F-F91238F07A3A}"/>
                  </a:ext>
                </a:extLst>
              </p14:cNvPr>
              <p14:cNvContentPartPr/>
              <p14:nvPr/>
            </p14:nvContentPartPr>
            <p14:xfrm>
              <a:off x="-637739" y="4062911"/>
              <a:ext cx="19080" cy="360"/>
            </p14:xfrm>
          </p:contentPart>
        </mc:Choice>
        <mc:Fallback xmlns="">
          <p:pic>
            <p:nvPicPr>
              <p:cNvPr id="15" name="Ink 14">
                <a:extLst>
                  <a:ext uri="{FF2B5EF4-FFF2-40B4-BE49-F238E27FC236}">
                    <a16:creationId xmlns:a16="http://schemas.microsoft.com/office/drawing/2014/main" id="{173CAF33-4144-1DF8-8B0F-F91238F07A3A}"/>
                  </a:ext>
                </a:extLst>
              </p:cNvPr>
              <p:cNvPicPr/>
              <p:nvPr/>
            </p:nvPicPr>
            <p:blipFill>
              <a:blip r:embed="rId25"/>
              <a:stretch>
                <a:fillRect/>
              </a:stretch>
            </p:blipFill>
            <p:spPr>
              <a:xfrm>
                <a:off x="-646379" y="4054271"/>
                <a:ext cx="36720" cy="18000"/>
              </a:xfrm>
              <a:prstGeom prst="rect">
                <a:avLst/>
              </a:prstGeom>
            </p:spPr>
          </p:pic>
        </mc:Fallback>
      </mc:AlternateContent>
      <p:grpSp>
        <p:nvGrpSpPr>
          <p:cNvPr id="29" name="Group 28">
            <a:extLst>
              <a:ext uri="{FF2B5EF4-FFF2-40B4-BE49-F238E27FC236}">
                <a16:creationId xmlns:a16="http://schemas.microsoft.com/office/drawing/2014/main" id="{C7BC3B5A-415C-253F-2FE9-E35BEDE97911}"/>
              </a:ext>
            </a:extLst>
          </p:cNvPr>
          <p:cNvGrpSpPr/>
          <p:nvPr/>
        </p:nvGrpSpPr>
        <p:grpSpPr>
          <a:xfrm>
            <a:off x="1225007" y="2483553"/>
            <a:ext cx="7279200" cy="331920"/>
            <a:chOff x="1225007" y="2483553"/>
            <a:chExt cx="7279200" cy="331920"/>
          </a:xfrm>
        </p:grpSpPr>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106CA3A6-7C86-BD48-2D98-4A074CCF527E}"/>
                    </a:ext>
                  </a:extLst>
                </p14:cNvPr>
                <p14:cNvContentPartPr/>
                <p14:nvPr/>
              </p14:nvContentPartPr>
              <p14:xfrm>
                <a:off x="1526327" y="2483553"/>
                <a:ext cx="6977880" cy="10800"/>
              </p14:xfrm>
            </p:contentPart>
          </mc:Choice>
          <mc:Fallback>
            <p:pic>
              <p:nvPicPr>
                <p:cNvPr id="27" name="Ink 26">
                  <a:extLst>
                    <a:ext uri="{FF2B5EF4-FFF2-40B4-BE49-F238E27FC236}">
                      <a16:creationId xmlns:a16="http://schemas.microsoft.com/office/drawing/2014/main" id="{106CA3A6-7C86-BD48-2D98-4A074CCF527E}"/>
                    </a:ext>
                  </a:extLst>
                </p:cNvPr>
                <p:cNvPicPr/>
                <p:nvPr/>
              </p:nvPicPr>
              <p:blipFill>
                <a:blip r:embed="rId27"/>
                <a:stretch>
                  <a:fillRect/>
                </a:stretch>
              </p:blipFill>
              <p:spPr>
                <a:xfrm>
                  <a:off x="1517687" y="2474913"/>
                  <a:ext cx="69955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7158EE8B-7E04-5E92-E8B6-C8457817DFCD}"/>
                    </a:ext>
                  </a:extLst>
                </p14:cNvPr>
                <p14:cNvContentPartPr/>
                <p14:nvPr/>
              </p14:nvContentPartPr>
              <p14:xfrm>
                <a:off x="1225007" y="2541513"/>
                <a:ext cx="3200760" cy="273960"/>
              </p14:xfrm>
            </p:contentPart>
          </mc:Choice>
          <mc:Fallback>
            <p:pic>
              <p:nvPicPr>
                <p:cNvPr id="28" name="Ink 27">
                  <a:extLst>
                    <a:ext uri="{FF2B5EF4-FFF2-40B4-BE49-F238E27FC236}">
                      <a16:creationId xmlns:a16="http://schemas.microsoft.com/office/drawing/2014/main" id="{7158EE8B-7E04-5E92-E8B6-C8457817DFCD}"/>
                    </a:ext>
                  </a:extLst>
                </p:cNvPr>
                <p:cNvPicPr/>
                <p:nvPr/>
              </p:nvPicPr>
              <p:blipFill>
                <a:blip r:embed="rId29"/>
                <a:stretch>
                  <a:fillRect/>
                </a:stretch>
              </p:blipFill>
              <p:spPr>
                <a:xfrm>
                  <a:off x="1216007" y="2532513"/>
                  <a:ext cx="3218400" cy="29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30" name="Ink 29">
                <a:extLst>
                  <a:ext uri="{FF2B5EF4-FFF2-40B4-BE49-F238E27FC236}">
                    <a16:creationId xmlns:a16="http://schemas.microsoft.com/office/drawing/2014/main" id="{F4C3D5BD-C0C1-679C-B802-202A431C0F29}"/>
                  </a:ext>
                </a:extLst>
              </p14:cNvPr>
              <p14:cNvContentPartPr/>
              <p14:nvPr/>
            </p14:nvContentPartPr>
            <p14:xfrm>
              <a:off x="1357847" y="3036513"/>
              <a:ext cx="6916680" cy="27000"/>
            </p14:xfrm>
          </p:contentPart>
        </mc:Choice>
        <mc:Fallback>
          <p:pic>
            <p:nvPicPr>
              <p:cNvPr id="30" name="Ink 29">
                <a:extLst>
                  <a:ext uri="{FF2B5EF4-FFF2-40B4-BE49-F238E27FC236}">
                    <a16:creationId xmlns:a16="http://schemas.microsoft.com/office/drawing/2014/main" id="{F4C3D5BD-C0C1-679C-B802-202A431C0F29}"/>
                  </a:ext>
                </a:extLst>
              </p:cNvPr>
              <p:cNvPicPr/>
              <p:nvPr/>
            </p:nvPicPr>
            <p:blipFill>
              <a:blip r:embed="rId31"/>
              <a:stretch>
                <a:fillRect/>
              </a:stretch>
            </p:blipFill>
            <p:spPr>
              <a:xfrm>
                <a:off x="1349207" y="3027513"/>
                <a:ext cx="69343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Ink 30">
                <a:extLst>
                  <a:ext uri="{FF2B5EF4-FFF2-40B4-BE49-F238E27FC236}">
                    <a16:creationId xmlns:a16="http://schemas.microsoft.com/office/drawing/2014/main" id="{0586A9FD-7ECB-0FF7-2419-ADE78CC72829}"/>
                  </a:ext>
                </a:extLst>
              </p14:cNvPr>
              <p14:cNvContentPartPr/>
              <p14:nvPr/>
            </p14:nvContentPartPr>
            <p14:xfrm>
              <a:off x="1195487" y="3097353"/>
              <a:ext cx="6689160" cy="329400"/>
            </p14:xfrm>
          </p:contentPart>
        </mc:Choice>
        <mc:Fallback>
          <p:pic>
            <p:nvPicPr>
              <p:cNvPr id="31" name="Ink 30">
                <a:extLst>
                  <a:ext uri="{FF2B5EF4-FFF2-40B4-BE49-F238E27FC236}">
                    <a16:creationId xmlns:a16="http://schemas.microsoft.com/office/drawing/2014/main" id="{0586A9FD-7ECB-0FF7-2419-ADE78CC72829}"/>
                  </a:ext>
                </a:extLst>
              </p:cNvPr>
              <p:cNvPicPr/>
              <p:nvPr/>
            </p:nvPicPr>
            <p:blipFill>
              <a:blip r:embed="rId33"/>
              <a:stretch>
                <a:fillRect/>
              </a:stretch>
            </p:blipFill>
            <p:spPr>
              <a:xfrm>
                <a:off x="1186847" y="3088353"/>
                <a:ext cx="6706800" cy="347040"/>
              </a:xfrm>
              <a:prstGeom prst="rect">
                <a:avLst/>
              </a:prstGeom>
            </p:spPr>
          </p:pic>
        </mc:Fallback>
      </mc:AlternateContent>
      <p:grpSp>
        <p:nvGrpSpPr>
          <p:cNvPr id="34" name="Group 33">
            <a:extLst>
              <a:ext uri="{FF2B5EF4-FFF2-40B4-BE49-F238E27FC236}">
                <a16:creationId xmlns:a16="http://schemas.microsoft.com/office/drawing/2014/main" id="{A60F5964-7ECE-1421-B3A6-F6E4C068275B}"/>
              </a:ext>
            </a:extLst>
          </p:cNvPr>
          <p:cNvGrpSpPr/>
          <p:nvPr/>
        </p:nvGrpSpPr>
        <p:grpSpPr>
          <a:xfrm>
            <a:off x="5360327" y="2680113"/>
            <a:ext cx="3438720" cy="499320"/>
            <a:chOff x="5360327" y="2680113"/>
            <a:chExt cx="3438720" cy="499320"/>
          </a:xfrm>
        </p:grpSpPr>
        <mc:AlternateContent xmlns:mc="http://schemas.openxmlformats.org/markup-compatibility/2006">
          <mc:Choice xmlns:p14="http://schemas.microsoft.com/office/powerpoint/2010/main" Requires="p14">
            <p:contentPart p14:bwMode="auto" r:id="rId34">
              <p14:nvContentPartPr>
                <p14:cNvPr id="32" name="Ink 31">
                  <a:extLst>
                    <a:ext uri="{FF2B5EF4-FFF2-40B4-BE49-F238E27FC236}">
                      <a16:creationId xmlns:a16="http://schemas.microsoft.com/office/drawing/2014/main" id="{1BD97834-684D-DBB3-7093-04B509524F83}"/>
                    </a:ext>
                  </a:extLst>
                </p14:cNvPr>
                <p14:cNvContentPartPr/>
                <p14:nvPr/>
              </p14:nvContentPartPr>
              <p14:xfrm>
                <a:off x="6744167" y="2733033"/>
                <a:ext cx="2054880" cy="437040"/>
              </p14:xfrm>
            </p:contentPart>
          </mc:Choice>
          <mc:Fallback>
            <p:pic>
              <p:nvPicPr>
                <p:cNvPr id="32" name="Ink 31">
                  <a:extLst>
                    <a:ext uri="{FF2B5EF4-FFF2-40B4-BE49-F238E27FC236}">
                      <a16:creationId xmlns:a16="http://schemas.microsoft.com/office/drawing/2014/main" id="{1BD97834-684D-DBB3-7093-04B509524F83}"/>
                    </a:ext>
                  </a:extLst>
                </p:cNvPr>
                <p:cNvPicPr/>
                <p:nvPr/>
              </p:nvPicPr>
              <p:blipFill>
                <a:blip r:embed="rId35"/>
                <a:stretch>
                  <a:fillRect/>
                </a:stretch>
              </p:blipFill>
              <p:spPr>
                <a:xfrm>
                  <a:off x="6735527" y="2724393"/>
                  <a:ext cx="207252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Ink 32">
                  <a:extLst>
                    <a:ext uri="{FF2B5EF4-FFF2-40B4-BE49-F238E27FC236}">
                      <a16:creationId xmlns:a16="http://schemas.microsoft.com/office/drawing/2014/main" id="{0D810C7A-6F09-1020-5B10-2CBCA018D47E}"/>
                    </a:ext>
                  </a:extLst>
                </p14:cNvPr>
                <p14:cNvContentPartPr/>
                <p14:nvPr/>
              </p14:nvContentPartPr>
              <p14:xfrm>
                <a:off x="5360327" y="2680113"/>
                <a:ext cx="1681920" cy="499320"/>
              </p14:xfrm>
            </p:contentPart>
          </mc:Choice>
          <mc:Fallback>
            <p:pic>
              <p:nvPicPr>
                <p:cNvPr id="33" name="Ink 32">
                  <a:extLst>
                    <a:ext uri="{FF2B5EF4-FFF2-40B4-BE49-F238E27FC236}">
                      <a16:creationId xmlns:a16="http://schemas.microsoft.com/office/drawing/2014/main" id="{0D810C7A-6F09-1020-5B10-2CBCA018D47E}"/>
                    </a:ext>
                  </a:extLst>
                </p:cNvPr>
                <p:cNvPicPr/>
                <p:nvPr/>
              </p:nvPicPr>
              <p:blipFill>
                <a:blip r:embed="rId37"/>
                <a:stretch>
                  <a:fillRect/>
                </a:stretch>
              </p:blipFill>
              <p:spPr>
                <a:xfrm>
                  <a:off x="5351327" y="2671113"/>
                  <a:ext cx="1699560" cy="516960"/>
                </a:xfrm>
                <a:prstGeom prst="rect">
                  <a:avLst/>
                </a:prstGeom>
              </p:spPr>
            </p:pic>
          </mc:Fallback>
        </mc:AlternateContent>
      </p:grpSp>
      <p:grpSp>
        <p:nvGrpSpPr>
          <p:cNvPr id="37" name="Group 36">
            <a:extLst>
              <a:ext uri="{FF2B5EF4-FFF2-40B4-BE49-F238E27FC236}">
                <a16:creationId xmlns:a16="http://schemas.microsoft.com/office/drawing/2014/main" id="{7F289779-928A-9C03-A06F-E12BF1655D0E}"/>
              </a:ext>
            </a:extLst>
          </p:cNvPr>
          <p:cNvGrpSpPr/>
          <p:nvPr/>
        </p:nvGrpSpPr>
        <p:grpSpPr>
          <a:xfrm>
            <a:off x="1260287" y="3692073"/>
            <a:ext cx="7040880" cy="400320"/>
            <a:chOff x="1260287" y="3692073"/>
            <a:chExt cx="7040880" cy="400320"/>
          </a:xfrm>
        </p:grpSpPr>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E10368B5-D645-20BF-871A-C4688DAA4853}"/>
                    </a:ext>
                  </a:extLst>
                </p14:cNvPr>
                <p14:cNvContentPartPr/>
                <p14:nvPr/>
              </p14:nvContentPartPr>
              <p14:xfrm>
                <a:off x="1535327" y="3692073"/>
                <a:ext cx="6765840" cy="107640"/>
              </p14:xfrm>
            </p:contentPart>
          </mc:Choice>
          <mc:Fallback>
            <p:pic>
              <p:nvPicPr>
                <p:cNvPr id="35" name="Ink 34">
                  <a:extLst>
                    <a:ext uri="{FF2B5EF4-FFF2-40B4-BE49-F238E27FC236}">
                      <a16:creationId xmlns:a16="http://schemas.microsoft.com/office/drawing/2014/main" id="{E10368B5-D645-20BF-871A-C4688DAA4853}"/>
                    </a:ext>
                  </a:extLst>
                </p:cNvPr>
                <p:cNvPicPr/>
                <p:nvPr/>
              </p:nvPicPr>
              <p:blipFill>
                <a:blip r:embed="rId39"/>
                <a:stretch>
                  <a:fillRect/>
                </a:stretch>
              </p:blipFill>
              <p:spPr>
                <a:xfrm>
                  <a:off x="1526327" y="3683433"/>
                  <a:ext cx="67834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AAC2B720-EFF0-816A-5793-4ED06FD45106}"/>
                    </a:ext>
                  </a:extLst>
                </p14:cNvPr>
                <p14:cNvContentPartPr/>
                <p14:nvPr/>
              </p14:nvContentPartPr>
              <p14:xfrm>
                <a:off x="1260287" y="3861633"/>
                <a:ext cx="2646000" cy="230760"/>
              </p14:xfrm>
            </p:contentPart>
          </mc:Choice>
          <mc:Fallback>
            <p:pic>
              <p:nvPicPr>
                <p:cNvPr id="36" name="Ink 35">
                  <a:extLst>
                    <a:ext uri="{FF2B5EF4-FFF2-40B4-BE49-F238E27FC236}">
                      <a16:creationId xmlns:a16="http://schemas.microsoft.com/office/drawing/2014/main" id="{AAC2B720-EFF0-816A-5793-4ED06FD45106}"/>
                    </a:ext>
                  </a:extLst>
                </p:cNvPr>
                <p:cNvPicPr/>
                <p:nvPr/>
              </p:nvPicPr>
              <p:blipFill>
                <a:blip r:embed="rId41"/>
                <a:stretch>
                  <a:fillRect/>
                </a:stretch>
              </p:blipFill>
              <p:spPr>
                <a:xfrm>
                  <a:off x="1251287" y="3852633"/>
                  <a:ext cx="2663640" cy="248400"/>
                </a:xfrm>
                <a:prstGeom prst="rect">
                  <a:avLst/>
                </a:prstGeom>
              </p:spPr>
            </p:pic>
          </mc:Fallback>
        </mc:AlternateContent>
      </p:grpSp>
    </p:spTree>
    <p:extLst>
      <p:ext uri="{BB962C8B-B14F-4D97-AF65-F5344CB8AC3E}">
        <p14:creationId xmlns:p14="http://schemas.microsoft.com/office/powerpoint/2010/main" val="3213324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Each of IT layers can be delivered as a service to the end customers. Based upon this, the cloud delivery models are broadly divided into 4 major categories:</a:t>
            </a:r>
          </a:p>
          <a:p>
            <a:pPr lvl="1" algn="just" eaLnBrk="1" hangingPunct="1">
              <a:lnSpc>
                <a:spcPct val="90000"/>
              </a:lnSpc>
            </a:pPr>
            <a:r>
              <a:rPr lang="en-US" sz="2000" dirty="0">
                <a:ea typeface="Calibri" panose="020F0502020204030204" pitchFamily="34" charset="0"/>
              </a:rPr>
              <a:t>IaaS (Infrastructure as a service)</a:t>
            </a:r>
          </a:p>
          <a:p>
            <a:pPr lvl="1" algn="just" eaLnBrk="1" hangingPunct="1">
              <a:lnSpc>
                <a:spcPct val="90000"/>
              </a:lnSpc>
            </a:pPr>
            <a:r>
              <a:rPr lang="en-US" sz="2000" dirty="0">
                <a:ea typeface="Calibri" panose="020F0502020204030204" pitchFamily="34" charset="0"/>
              </a:rPr>
              <a:t>PaaS (Platform as a service)</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a:ea typeface="Calibri" panose="020F0502020204030204" pitchFamily="34" charset="0"/>
              </a:rPr>
              <a:t>SaaS (Software as a service)</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err="1">
                <a:ea typeface="Calibri" panose="020F0502020204030204" pitchFamily="34" charset="0"/>
              </a:rPr>
              <a:t>BPaaS</a:t>
            </a:r>
            <a:r>
              <a:rPr lang="en-US" sz="2000" dirty="0">
                <a:ea typeface="Calibri" panose="020F0502020204030204" pitchFamily="34" charset="0"/>
              </a:rPr>
              <a:t> (Business Process as a service)</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07737D41-ABA5-8E95-1EA6-1F8286B5AA87}"/>
                  </a:ext>
                </a:extLst>
              </p14:cNvPr>
              <p14:cNvContentPartPr/>
              <p14:nvPr/>
            </p14:nvContentPartPr>
            <p14:xfrm>
              <a:off x="315901" y="2969591"/>
              <a:ext cx="360" cy="360"/>
            </p14:xfrm>
          </p:contentPart>
        </mc:Choice>
        <mc:Fallback xmlns="">
          <p:pic>
            <p:nvPicPr>
              <p:cNvPr id="2" name="Ink 1">
                <a:extLst>
                  <a:ext uri="{FF2B5EF4-FFF2-40B4-BE49-F238E27FC236}">
                    <a16:creationId xmlns:a16="http://schemas.microsoft.com/office/drawing/2014/main" id="{07737D41-ABA5-8E95-1EA6-1F8286B5AA87}"/>
                  </a:ext>
                </a:extLst>
              </p:cNvPr>
              <p:cNvPicPr/>
              <p:nvPr/>
            </p:nvPicPr>
            <p:blipFill>
              <a:blip r:embed="rId3"/>
              <a:stretch>
                <a:fillRect/>
              </a:stretch>
            </p:blipFill>
            <p:spPr>
              <a:xfrm>
                <a:off x="306901" y="29609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E0D21BA-039B-2EAB-6A20-497769351850}"/>
                  </a:ext>
                </a:extLst>
              </p14:cNvPr>
              <p14:cNvContentPartPr/>
              <p14:nvPr/>
            </p14:nvContentPartPr>
            <p14:xfrm>
              <a:off x="1127341" y="1876631"/>
              <a:ext cx="7302240" cy="14040"/>
            </p14:xfrm>
          </p:contentPart>
        </mc:Choice>
        <mc:Fallback xmlns="">
          <p:pic>
            <p:nvPicPr>
              <p:cNvPr id="5" name="Ink 4">
                <a:extLst>
                  <a:ext uri="{FF2B5EF4-FFF2-40B4-BE49-F238E27FC236}">
                    <a16:creationId xmlns:a16="http://schemas.microsoft.com/office/drawing/2014/main" id="{9E0D21BA-039B-2EAB-6A20-497769351850}"/>
                  </a:ext>
                </a:extLst>
              </p:cNvPr>
              <p:cNvPicPr/>
              <p:nvPr/>
            </p:nvPicPr>
            <p:blipFill>
              <a:blip r:embed="rId5"/>
              <a:stretch>
                <a:fillRect/>
              </a:stretch>
            </p:blipFill>
            <p:spPr>
              <a:xfrm>
                <a:off x="1118341" y="1867631"/>
                <a:ext cx="73198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66D8EDD-DCFD-3A9B-0686-35C67B21C079}"/>
                  </a:ext>
                </a:extLst>
              </p14:cNvPr>
              <p14:cNvContentPartPr/>
              <p14:nvPr/>
            </p14:nvContentPartPr>
            <p14:xfrm>
              <a:off x="810541" y="1882751"/>
              <a:ext cx="1487160" cy="295920"/>
            </p14:xfrm>
          </p:contentPart>
        </mc:Choice>
        <mc:Fallback xmlns="">
          <p:pic>
            <p:nvPicPr>
              <p:cNvPr id="6" name="Ink 5">
                <a:extLst>
                  <a:ext uri="{FF2B5EF4-FFF2-40B4-BE49-F238E27FC236}">
                    <a16:creationId xmlns:a16="http://schemas.microsoft.com/office/drawing/2014/main" id="{F66D8EDD-DCFD-3A9B-0686-35C67B21C079}"/>
                  </a:ext>
                </a:extLst>
              </p:cNvPr>
              <p:cNvPicPr/>
              <p:nvPr/>
            </p:nvPicPr>
            <p:blipFill>
              <a:blip r:embed="rId7"/>
              <a:stretch>
                <a:fillRect/>
              </a:stretch>
            </p:blipFill>
            <p:spPr>
              <a:xfrm>
                <a:off x="801541" y="1874111"/>
                <a:ext cx="15048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3997CAC-5727-0860-9461-6CFF7C68D9D9}"/>
                  </a:ext>
                </a:extLst>
              </p14:cNvPr>
              <p14:cNvContentPartPr/>
              <p14:nvPr/>
            </p14:nvContentPartPr>
            <p14:xfrm>
              <a:off x="2529901" y="2165351"/>
              <a:ext cx="5809680" cy="90000"/>
            </p14:xfrm>
          </p:contentPart>
        </mc:Choice>
        <mc:Fallback xmlns="">
          <p:pic>
            <p:nvPicPr>
              <p:cNvPr id="7" name="Ink 6">
                <a:extLst>
                  <a:ext uri="{FF2B5EF4-FFF2-40B4-BE49-F238E27FC236}">
                    <a16:creationId xmlns:a16="http://schemas.microsoft.com/office/drawing/2014/main" id="{B3997CAC-5727-0860-9461-6CFF7C68D9D9}"/>
                  </a:ext>
                </a:extLst>
              </p:cNvPr>
              <p:cNvPicPr/>
              <p:nvPr/>
            </p:nvPicPr>
            <p:blipFill>
              <a:blip r:embed="rId9"/>
              <a:stretch>
                <a:fillRect/>
              </a:stretch>
            </p:blipFill>
            <p:spPr>
              <a:xfrm>
                <a:off x="2520901" y="2156711"/>
                <a:ext cx="58273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D5131DC-1A18-947D-D661-5113D39E5C88}"/>
                  </a:ext>
                </a:extLst>
              </p14:cNvPr>
              <p14:cNvContentPartPr/>
              <p14:nvPr/>
            </p14:nvContentPartPr>
            <p14:xfrm>
              <a:off x="1285381" y="2282711"/>
              <a:ext cx="4600800" cy="261720"/>
            </p14:xfrm>
          </p:contentPart>
        </mc:Choice>
        <mc:Fallback xmlns="">
          <p:pic>
            <p:nvPicPr>
              <p:cNvPr id="8" name="Ink 7">
                <a:extLst>
                  <a:ext uri="{FF2B5EF4-FFF2-40B4-BE49-F238E27FC236}">
                    <a16:creationId xmlns:a16="http://schemas.microsoft.com/office/drawing/2014/main" id="{3D5131DC-1A18-947D-D661-5113D39E5C88}"/>
                  </a:ext>
                </a:extLst>
              </p:cNvPr>
              <p:cNvPicPr/>
              <p:nvPr/>
            </p:nvPicPr>
            <p:blipFill>
              <a:blip r:embed="rId11"/>
              <a:stretch>
                <a:fillRect/>
              </a:stretch>
            </p:blipFill>
            <p:spPr>
              <a:xfrm>
                <a:off x="1276741" y="2274071"/>
                <a:ext cx="46184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B644A25-51E2-C21E-2A5C-EF7BF7239B50}"/>
                  </a:ext>
                </a:extLst>
              </p14:cNvPr>
              <p14:cNvContentPartPr/>
              <p14:nvPr/>
            </p14:nvContentPartPr>
            <p14:xfrm>
              <a:off x="1299061" y="2908031"/>
              <a:ext cx="3058920" cy="7560"/>
            </p14:xfrm>
          </p:contentPart>
        </mc:Choice>
        <mc:Fallback xmlns="">
          <p:pic>
            <p:nvPicPr>
              <p:cNvPr id="9" name="Ink 8">
                <a:extLst>
                  <a:ext uri="{FF2B5EF4-FFF2-40B4-BE49-F238E27FC236}">
                    <a16:creationId xmlns:a16="http://schemas.microsoft.com/office/drawing/2014/main" id="{CB644A25-51E2-C21E-2A5C-EF7BF7239B50}"/>
                  </a:ext>
                </a:extLst>
              </p:cNvPr>
              <p:cNvPicPr/>
              <p:nvPr/>
            </p:nvPicPr>
            <p:blipFill>
              <a:blip r:embed="rId13"/>
              <a:stretch>
                <a:fillRect/>
              </a:stretch>
            </p:blipFill>
            <p:spPr>
              <a:xfrm>
                <a:off x="1290421" y="2899031"/>
                <a:ext cx="30765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F08795AA-89CA-3F99-A9CC-EAC643E2B1FC}"/>
                  </a:ext>
                </a:extLst>
              </p14:cNvPr>
              <p14:cNvContentPartPr/>
              <p14:nvPr/>
            </p14:nvContentPartPr>
            <p14:xfrm>
              <a:off x="1312741" y="3196751"/>
              <a:ext cx="2748600" cy="7920"/>
            </p14:xfrm>
          </p:contentPart>
        </mc:Choice>
        <mc:Fallback xmlns="">
          <p:pic>
            <p:nvPicPr>
              <p:cNvPr id="10" name="Ink 9">
                <a:extLst>
                  <a:ext uri="{FF2B5EF4-FFF2-40B4-BE49-F238E27FC236}">
                    <a16:creationId xmlns:a16="http://schemas.microsoft.com/office/drawing/2014/main" id="{F08795AA-89CA-3F99-A9CC-EAC643E2B1FC}"/>
                  </a:ext>
                </a:extLst>
              </p:cNvPr>
              <p:cNvPicPr/>
              <p:nvPr/>
            </p:nvPicPr>
            <p:blipFill>
              <a:blip r:embed="rId15"/>
              <a:stretch>
                <a:fillRect/>
              </a:stretch>
            </p:blipFill>
            <p:spPr>
              <a:xfrm>
                <a:off x="1303741" y="3187751"/>
                <a:ext cx="276624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881D3BD5-CFB0-108D-6C34-950DC1861AF8}"/>
                  </a:ext>
                </a:extLst>
              </p14:cNvPr>
              <p14:cNvContentPartPr/>
              <p14:nvPr/>
            </p14:nvContentPartPr>
            <p14:xfrm>
              <a:off x="1271341" y="3540551"/>
              <a:ext cx="2536920" cy="25560"/>
            </p14:xfrm>
          </p:contentPart>
        </mc:Choice>
        <mc:Fallback xmlns="">
          <p:pic>
            <p:nvPicPr>
              <p:cNvPr id="11" name="Ink 10">
                <a:extLst>
                  <a:ext uri="{FF2B5EF4-FFF2-40B4-BE49-F238E27FC236}">
                    <a16:creationId xmlns:a16="http://schemas.microsoft.com/office/drawing/2014/main" id="{881D3BD5-CFB0-108D-6C34-950DC1861AF8}"/>
                  </a:ext>
                </a:extLst>
              </p:cNvPr>
              <p:cNvPicPr/>
              <p:nvPr/>
            </p:nvPicPr>
            <p:blipFill>
              <a:blip r:embed="rId17"/>
              <a:stretch>
                <a:fillRect/>
              </a:stretch>
            </p:blipFill>
            <p:spPr>
              <a:xfrm>
                <a:off x="1262701" y="3531551"/>
                <a:ext cx="25545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0FD5A805-F777-06BB-D920-3EEB3145F3DB}"/>
                  </a:ext>
                </a:extLst>
              </p14:cNvPr>
              <p14:cNvContentPartPr/>
              <p14:nvPr/>
            </p14:nvContentPartPr>
            <p14:xfrm>
              <a:off x="1147861" y="3897311"/>
              <a:ext cx="4056840" cy="63000"/>
            </p14:xfrm>
          </p:contentPart>
        </mc:Choice>
        <mc:Fallback xmlns="">
          <p:pic>
            <p:nvPicPr>
              <p:cNvPr id="12" name="Ink 11">
                <a:extLst>
                  <a:ext uri="{FF2B5EF4-FFF2-40B4-BE49-F238E27FC236}">
                    <a16:creationId xmlns:a16="http://schemas.microsoft.com/office/drawing/2014/main" id="{0FD5A805-F777-06BB-D920-3EEB3145F3DB}"/>
                  </a:ext>
                </a:extLst>
              </p:cNvPr>
              <p:cNvPicPr/>
              <p:nvPr/>
            </p:nvPicPr>
            <p:blipFill>
              <a:blip r:embed="rId19"/>
              <a:stretch>
                <a:fillRect/>
              </a:stretch>
            </p:blipFill>
            <p:spPr>
              <a:xfrm>
                <a:off x="1138861" y="3888311"/>
                <a:ext cx="40744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 name="Ink 2">
                <a:extLst>
                  <a:ext uri="{FF2B5EF4-FFF2-40B4-BE49-F238E27FC236}">
                    <a16:creationId xmlns:a16="http://schemas.microsoft.com/office/drawing/2014/main" id="{6FEFBC95-4AE0-80B5-950B-F7264F66D82F}"/>
                  </a:ext>
                </a:extLst>
              </p14:cNvPr>
              <p14:cNvContentPartPr/>
              <p14:nvPr/>
            </p14:nvContentPartPr>
            <p14:xfrm>
              <a:off x="2068127" y="1748433"/>
              <a:ext cx="6285600" cy="125640"/>
            </p14:xfrm>
          </p:contentPart>
        </mc:Choice>
        <mc:Fallback>
          <p:pic>
            <p:nvPicPr>
              <p:cNvPr id="3" name="Ink 2">
                <a:extLst>
                  <a:ext uri="{FF2B5EF4-FFF2-40B4-BE49-F238E27FC236}">
                    <a16:creationId xmlns:a16="http://schemas.microsoft.com/office/drawing/2014/main" id="{6FEFBC95-4AE0-80B5-950B-F7264F66D82F}"/>
                  </a:ext>
                </a:extLst>
              </p:cNvPr>
              <p:cNvPicPr/>
              <p:nvPr/>
            </p:nvPicPr>
            <p:blipFill>
              <a:blip r:embed="rId21"/>
              <a:stretch>
                <a:fillRect/>
              </a:stretch>
            </p:blipFill>
            <p:spPr>
              <a:xfrm>
                <a:off x="2059127" y="1739433"/>
                <a:ext cx="6303240" cy="143280"/>
              </a:xfrm>
              <a:prstGeom prst="rect">
                <a:avLst/>
              </a:prstGeom>
            </p:spPr>
          </p:pic>
        </mc:Fallback>
      </mc:AlternateContent>
    </p:spTree>
    <p:extLst>
      <p:ext uri="{BB962C8B-B14F-4D97-AF65-F5344CB8AC3E}">
        <p14:creationId xmlns:p14="http://schemas.microsoft.com/office/powerpoint/2010/main" val="1668594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pic>
        <p:nvPicPr>
          <p:cNvPr id="3" name="Picture 2">
            <a:extLst>
              <a:ext uri="{FF2B5EF4-FFF2-40B4-BE49-F238E27FC236}">
                <a16:creationId xmlns:a16="http://schemas.microsoft.com/office/drawing/2014/main" id="{B1CCC1E2-4E4F-3310-019E-75ACBB6D067F}"/>
              </a:ext>
            </a:extLst>
          </p:cNvPr>
          <p:cNvPicPr>
            <a:picLocks noChangeAspect="1"/>
          </p:cNvPicPr>
          <p:nvPr/>
        </p:nvPicPr>
        <p:blipFill>
          <a:blip r:embed="rId2"/>
          <a:stretch>
            <a:fillRect/>
          </a:stretch>
        </p:blipFill>
        <p:spPr>
          <a:xfrm>
            <a:off x="854362" y="1504950"/>
            <a:ext cx="7353300" cy="5010150"/>
          </a:xfrm>
          <a:prstGeom prst="rect">
            <a:avLst/>
          </a:prstGeom>
        </p:spPr>
      </p:pic>
      <p:grpSp>
        <p:nvGrpSpPr>
          <p:cNvPr id="7" name="Group 6">
            <a:extLst>
              <a:ext uri="{FF2B5EF4-FFF2-40B4-BE49-F238E27FC236}">
                <a16:creationId xmlns:a16="http://schemas.microsoft.com/office/drawing/2014/main" id="{9290018A-C295-9253-3B03-1F2F201A5BC9}"/>
              </a:ext>
            </a:extLst>
          </p:cNvPr>
          <p:cNvGrpSpPr/>
          <p:nvPr/>
        </p:nvGrpSpPr>
        <p:grpSpPr>
          <a:xfrm>
            <a:off x="1120501" y="3270911"/>
            <a:ext cx="1225800" cy="1022400"/>
            <a:chOff x="1120501" y="3270911"/>
            <a:chExt cx="1225800" cy="102240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85947DA-8635-0AAB-C7AE-308C7B15AFD9}"/>
                    </a:ext>
                  </a:extLst>
                </p14:cNvPr>
                <p14:cNvContentPartPr/>
                <p14:nvPr/>
              </p14:nvContentPartPr>
              <p14:xfrm>
                <a:off x="1120501" y="3774911"/>
                <a:ext cx="453240" cy="518400"/>
              </p14:xfrm>
            </p:contentPart>
          </mc:Choice>
          <mc:Fallback xmlns="">
            <p:pic>
              <p:nvPicPr>
                <p:cNvPr id="2" name="Ink 1">
                  <a:extLst>
                    <a:ext uri="{FF2B5EF4-FFF2-40B4-BE49-F238E27FC236}">
                      <a16:creationId xmlns:a16="http://schemas.microsoft.com/office/drawing/2014/main" id="{985947DA-8635-0AAB-C7AE-308C7B15AFD9}"/>
                    </a:ext>
                  </a:extLst>
                </p:cNvPr>
                <p:cNvPicPr/>
                <p:nvPr/>
              </p:nvPicPr>
              <p:blipFill>
                <a:blip r:embed="rId4"/>
                <a:stretch>
                  <a:fillRect/>
                </a:stretch>
              </p:blipFill>
              <p:spPr>
                <a:xfrm>
                  <a:off x="1111501" y="3765911"/>
                  <a:ext cx="47088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40908A8-F892-2145-FADD-93C1772AE93F}"/>
                    </a:ext>
                  </a:extLst>
                </p14:cNvPr>
                <p14:cNvContentPartPr/>
                <p14:nvPr/>
              </p14:nvContentPartPr>
              <p14:xfrm>
                <a:off x="1326781" y="3964991"/>
                <a:ext cx="171720" cy="16560"/>
              </p14:xfrm>
            </p:contentPart>
          </mc:Choice>
          <mc:Fallback xmlns="">
            <p:pic>
              <p:nvPicPr>
                <p:cNvPr id="4" name="Ink 3">
                  <a:extLst>
                    <a:ext uri="{FF2B5EF4-FFF2-40B4-BE49-F238E27FC236}">
                      <a16:creationId xmlns:a16="http://schemas.microsoft.com/office/drawing/2014/main" id="{140908A8-F892-2145-FADD-93C1772AE93F}"/>
                    </a:ext>
                  </a:extLst>
                </p:cNvPr>
                <p:cNvPicPr/>
                <p:nvPr/>
              </p:nvPicPr>
              <p:blipFill>
                <a:blip r:embed="rId6"/>
                <a:stretch>
                  <a:fillRect/>
                </a:stretch>
              </p:blipFill>
              <p:spPr>
                <a:xfrm>
                  <a:off x="1317781" y="3956351"/>
                  <a:ext cx="1893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B4FDFC6B-BE7F-E46E-8C7B-A141A97066BA}"/>
                    </a:ext>
                  </a:extLst>
                </p14:cNvPr>
                <p14:cNvContentPartPr/>
                <p14:nvPr/>
              </p14:nvContentPartPr>
              <p14:xfrm>
                <a:off x="1600741" y="3346151"/>
                <a:ext cx="400680" cy="639360"/>
              </p14:xfrm>
            </p:contentPart>
          </mc:Choice>
          <mc:Fallback xmlns="">
            <p:pic>
              <p:nvPicPr>
                <p:cNvPr id="5" name="Ink 4">
                  <a:extLst>
                    <a:ext uri="{FF2B5EF4-FFF2-40B4-BE49-F238E27FC236}">
                      <a16:creationId xmlns:a16="http://schemas.microsoft.com/office/drawing/2014/main" id="{B4FDFC6B-BE7F-E46E-8C7B-A141A97066BA}"/>
                    </a:ext>
                  </a:extLst>
                </p:cNvPr>
                <p:cNvPicPr/>
                <p:nvPr/>
              </p:nvPicPr>
              <p:blipFill>
                <a:blip r:embed="rId8"/>
                <a:stretch>
                  <a:fillRect/>
                </a:stretch>
              </p:blipFill>
              <p:spPr>
                <a:xfrm>
                  <a:off x="1592101" y="3337511"/>
                  <a:ext cx="418320" cy="657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44C89BD2-A337-FD3F-4265-5935856D7C15}"/>
                    </a:ext>
                  </a:extLst>
                </p14:cNvPr>
                <p14:cNvContentPartPr/>
                <p14:nvPr/>
              </p14:nvContentPartPr>
              <p14:xfrm>
                <a:off x="2164501" y="3270911"/>
                <a:ext cx="181800" cy="524520"/>
              </p14:xfrm>
            </p:contentPart>
          </mc:Choice>
          <mc:Fallback xmlns="">
            <p:pic>
              <p:nvPicPr>
                <p:cNvPr id="6" name="Ink 5">
                  <a:extLst>
                    <a:ext uri="{FF2B5EF4-FFF2-40B4-BE49-F238E27FC236}">
                      <a16:creationId xmlns:a16="http://schemas.microsoft.com/office/drawing/2014/main" id="{44C89BD2-A337-FD3F-4265-5935856D7C15}"/>
                    </a:ext>
                  </a:extLst>
                </p:cNvPr>
                <p:cNvPicPr/>
                <p:nvPr/>
              </p:nvPicPr>
              <p:blipFill>
                <a:blip r:embed="rId10"/>
                <a:stretch>
                  <a:fillRect/>
                </a:stretch>
              </p:blipFill>
              <p:spPr>
                <a:xfrm>
                  <a:off x="2155861" y="3262271"/>
                  <a:ext cx="199440" cy="54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BC60ECFB-DD37-36F0-1514-CEB8BC5A182E}"/>
                  </a:ext>
                </a:extLst>
              </p14:cNvPr>
              <p14:cNvContentPartPr/>
              <p14:nvPr/>
            </p14:nvContentPartPr>
            <p14:xfrm>
              <a:off x="3533581" y="5327543"/>
              <a:ext cx="1933200" cy="861120"/>
            </p14:xfrm>
          </p:contentPart>
        </mc:Choice>
        <mc:Fallback xmlns="">
          <p:pic>
            <p:nvPicPr>
              <p:cNvPr id="8" name="Ink 7">
                <a:extLst>
                  <a:ext uri="{FF2B5EF4-FFF2-40B4-BE49-F238E27FC236}">
                    <a16:creationId xmlns:a16="http://schemas.microsoft.com/office/drawing/2014/main" id="{BC60ECFB-DD37-36F0-1514-CEB8BC5A182E}"/>
                  </a:ext>
                </a:extLst>
              </p:cNvPr>
              <p:cNvPicPr/>
              <p:nvPr/>
            </p:nvPicPr>
            <p:blipFill>
              <a:blip r:embed="rId12"/>
              <a:stretch>
                <a:fillRect/>
              </a:stretch>
            </p:blipFill>
            <p:spPr>
              <a:xfrm>
                <a:off x="3524941" y="5318543"/>
                <a:ext cx="1950840" cy="878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124571B9-767D-97BD-C044-1B48BD314BF7}"/>
                  </a:ext>
                </a:extLst>
              </p14:cNvPr>
              <p14:cNvContentPartPr/>
              <p14:nvPr/>
            </p14:nvContentPartPr>
            <p14:xfrm>
              <a:off x="3586501" y="3952343"/>
              <a:ext cx="1743120" cy="516960"/>
            </p14:xfrm>
          </p:contentPart>
        </mc:Choice>
        <mc:Fallback xmlns="">
          <p:pic>
            <p:nvPicPr>
              <p:cNvPr id="9" name="Ink 8">
                <a:extLst>
                  <a:ext uri="{FF2B5EF4-FFF2-40B4-BE49-F238E27FC236}">
                    <a16:creationId xmlns:a16="http://schemas.microsoft.com/office/drawing/2014/main" id="{124571B9-767D-97BD-C044-1B48BD314BF7}"/>
                  </a:ext>
                </a:extLst>
              </p:cNvPr>
              <p:cNvPicPr/>
              <p:nvPr/>
            </p:nvPicPr>
            <p:blipFill>
              <a:blip r:embed="rId14"/>
              <a:stretch>
                <a:fillRect/>
              </a:stretch>
            </p:blipFill>
            <p:spPr>
              <a:xfrm>
                <a:off x="3577861" y="3943343"/>
                <a:ext cx="1760760" cy="534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CBCAD586-BF4A-7255-F305-BCE87C16080E}"/>
                  </a:ext>
                </a:extLst>
              </p14:cNvPr>
              <p14:cNvContentPartPr/>
              <p14:nvPr/>
            </p14:nvContentPartPr>
            <p14:xfrm>
              <a:off x="3545461" y="1993943"/>
              <a:ext cx="1826280" cy="743040"/>
            </p14:xfrm>
          </p:contentPart>
        </mc:Choice>
        <mc:Fallback xmlns="">
          <p:pic>
            <p:nvPicPr>
              <p:cNvPr id="10" name="Ink 9">
                <a:extLst>
                  <a:ext uri="{FF2B5EF4-FFF2-40B4-BE49-F238E27FC236}">
                    <a16:creationId xmlns:a16="http://schemas.microsoft.com/office/drawing/2014/main" id="{CBCAD586-BF4A-7255-F305-BCE87C16080E}"/>
                  </a:ext>
                </a:extLst>
              </p:cNvPr>
              <p:cNvPicPr/>
              <p:nvPr/>
            </p:nvPicPr>
            <p:blipFill>
              <a:blip r:embed="rId16"/>
              <a:stretch>
                <a:fillRect/>
              </a:stretch>
            </p:blipFill>
            <p:spPr>
              <a:xfrm>
                <a:off x="3536821" y="1984943"/>
                <a:ext cx="1843920" cy="760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0F8CC4C6-B522-394B-6E29-F0C76601A117}"/>
                  </a:ext>
                </a:extLst>
              </p14:cNvPr>
              <p14:cNvContentPartPr/>
              <p14:nvPr/>
            </p14:nvContentPartPr>
            <p14:xfrm>
              <a:off x="4530421" y="2639783"/>
              <a:ext cx="360" cy="360"/>
            </p14:xfrm>
          </p:contentPart>
        </mc:Choice>
        <mc:Fallback xmlns="">
          <p:pic>
            <p:nvPicPr>
              <p:cNvPr id="11" name="Ink 10">
                <a:extLst>
                  <a:ext uri="{FF2B5EF4-FFF2-40B4-BE49-F238E27FC236}">
                    <a16:creationId xmlns:a16="http://schemas.microsoft.com/office/drawing/2014/main" id="{0F8CC4C6-B522-394B-6E29-F0C76601A117}"/>
                  </a:ext>
                </a:extLst>
              </p:cNvPr>
              <p:cNvPicPr/>
              <p:nvPr/>
            </p:nvPicPr>
            <p:blipFill>
              <a:blip r:embed="rId18"/>
              <a:stretch>
                <a:fillRect/>
              </a:stretch>
            </p:blipFill>
            <p:spPr>
              <a:xfrm>
                <a:off x="4521421" y="26307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0BF62CA8-2215-E0D1-1069-581110D823C1}"/>
                  </a:ext>
                </a:extLst>
              </p14:cNvPr>
              <p14:cNvContentPartPr/>
              <p14:nvPr/>
            </p14:nvContentPartPr>
            <p14:xfrm>
              <a:off x="3374101" y="3712223"/>
              <a:ext cx="1798560" cy="750960"/>
            </p14:xfrm>
          </p:contentPart>
        </mc:Choice>
        <mc:Fallback xmlns="">
          <p:pic>
            <p:nvPicPr>
              <p:cNvPr id="12" name="Ink 11">
                <a:extLst>
                  <a:ext uri="{FF2B5EF4-FFF2-40B4-BE49-F238E27FC236}">
                    <a16:creationId xmlns:a16="http://schemas.microsoft.com/office/drawing/2014/main" id="{0BF62CA8-2215-E0D1-1069-581110D823C1}"/>
                  </a:ext>
                </a:extLst>
              </p:cNvPr>
              <p:cNvPicPr/>
              <p:nvPr/>
            </p:nvPicPr>
            <p:blipFill>
              <a:blip r:embed="rId20"/>
              <a:stretch>
                <a:fillRect/>
              </a:stretch>
            </p:blipFill>
            <p:spPr>
              <a:xfrm>
                <a:off x="3365461" y="3703223"/>
                <a:ext cx="181620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02922635-47F5-C2B3-94C4-5C9C8054F9FA}"/>
                  </a:ext>
                </a:extLst>
              </p14:cNvPr>
              <p14:cNvContentPartPr/>
              <p14:nvPr/>
            </p14:nvContentPartPr>
            <p14:xfrm>
              <a:off x="3489661" y="5319623"/>
              <a:ext cx="1936080" cy="944640"/>
            </p14:xfrm>
          </p:contentPart>
        </mc:Choice>
        <mc:Fallback xmlns="">
          <p:pic>
            <p:nvPicPr>
              <p:cNvPr id="13" name="Ink 12">
                <a:extLst>
                  <a:ext uri="{FF2B5EF4-FFF2-40B4-BE49-F238E27FC236}">
                    <a16:creationId xmlns:a16="http://schemas.microsoft.com/office/drawing/2014/main" id="{02922635-47F5-C2B3-94C4-5C9C8054F9FA}"/>
                  </a:ext>
                </a:extLst>
              </p:cNvPr>
              <p:cNvPicPr/>
              <p:nvPr/>
            </p:nvPicPr>
            <p:blipFill>
              <a:blip r:embed="rId22"/>
              <a:stretch>
                <a:fillRect/>
              </a:stretch>
            </p:blipFill>
            <p:spPr>
              <a:xfrm>
                <a:off x="3481021" y="5310623"/>
                <a:ext cx="1953720" cy="962280"/>
              </a:xfrm>
              <a:prstGeom prst="rect">
                <a:avLst/>
              </a:prstGeom>
            </p:spPr>
          </p:pic>
        </mc:Fallback>
      </mc:AlternateContent>
    </p:spTree>
    <p:extLst>
      <p:ext uri="{BB962C8B-B14F-4D97-AF65-F5344CB8AC3E}">
        <p14:creationId xmlns:p14="http://schemas.microsoft.com/office/powerpoint/2010/main" val="1384378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IaaS (Infrastructure as a service)</a:t>
            </a:r>
          </a:p>
          <a:p>
            <a:pPr lvl="1" algn="just" eaLnBrk="1" hangingPunct="1">
              <a:lnSpc>
                <a:spcPct val="90000"/>
              </a:lnSpc>
            </a:pPr>
            <a:r>
              <a:rPr lang="en-US" sz="2000" dirty="0">
                <a:ea typeface="Calibri" panose="020F0502020204030204" pitchFamily="34" charset="0"/>
              </a:rPr>
              <a:t>Cloud services that deliver infrastructure resources like compute (CPU, Memory), storage, network bandwidth, load balancer, disaster recovery, backup hardware etc. are known as Infrastructure as a Service (IaaS).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As with any service on cloud, IaaS is provided with a pre-defined SLA to the end customer.</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3188738B-8C08-7B48-815A-11E4BDE2FFFC}"/>
                  </a:ext>
                </a:extLst>
              </p14:cNvPr>
              <p14:cNvContentPartPr/>
              <p14:nvPr/>
            </p14:nvContentPartPr>
            <p14:xfrm>
              <a:off x="2356741" y="4864583"/>
              <a:ext cx="1440" cy="3240"/>
            </p14:xfrm>
          </p:contentPart>
        </mc:Choice>
        <mc:Fallback xmlns="">
          <p:pic>
            <p:nvPicPr>
              <p:cNvPr id="8" name="Ink 7">
                <a:extLst>
                  <a:ext uri="{FF2B5EF4-FFF2-40B4-BE49-F238E27FC236}">
                    <a16:creationId xmlns:a16="http://schemas.microsoft.com/office/drawing/2014/main" id="{3188738B-8C08-7B48-815A-11E4BDE2FFFC}"/>
                  </a:ext>
                </a:extLst>
              </p:cNvPr>
              <p:cNvPicPr/>
              <p:nvPr/>
            </p:nvPicPr>
            <p:blipFill>
              <a:blip r:embed="rId13"/>
              <a:stretch>
                <a:fillRect/>
              </a:stretch>
            </p:blipFill>
            <p:spPr>
              <a:xfrm>
                <a:off x="2348101" y="4855583"/>
                <a:ext cx="190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A4FA20CA-F63E-4A1F-4849-482065B0AD55}"/>
                  </a:ext>
                </a:extLst>
              </p14:cNvPr>
              <p14:cNvContentPartPr/>
              <p14:nvPr/>
            </p14:nvContentPartPr>
            <p14:xfrm>
              <a:off x="3577607" y="2121033"/>
              <a:ext cx="4029840" cy="64080"/>
            </p14:xfrm>
          </p:contentPart>
        </mc:Choice>
        <mc:Fallback>
          <p:pic>
            <p:nvPicPr>
              <p:cNvPr id="14" name="Ink 13">
                <a:extLst>
                  <a:ext uri="{FF2B5EF4-FFF2-40B4-BE49-F238E27FC236}">
                    <a16:creationId xmlns:a16="http://schemas.microsoft.com/office/drawing/2014/main" id="{A4FA20CA-F63E-4A1F-4849-482065B0AD55}"/>
                  </a:ext>
                </a:extLst>
              </p:cNvPr>
              <p:cNvPicPr/>
              <p:nvPr/>
            </p:nvPicPr>
            <p:blipFill>
              <a:blip r:embed="rId15"/>
              <a:stretch>
                <a:fillRect/>
              </a:stretch>
            </p:blipFill>
            <p:spPr>
              <a:xfrm>
                <a:off x="3568607" y="2112033"/>
                <a:ext cx="40474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B10546E3-D806-F507-2D4D-B6FF0CDF94B9}"/>
                  </a:ext>
                </a:extLst>
              </p14:cNvPr>
              <p14:cNvContentPartPr/>
              <p14:nvPr/>
            </p14:nvContentPartPr>
            <p14:xfrm>
              <a:off x="2778407" y="2430993"/>
              <a:ext cx="5396040" cy="45720"/>
            </p14:xfrm>
          </p:contentPart>
        </mc:Choice>
        <mc:Fallback>
          <p:pic>
            <p:nvPicPr>
              <p:cNvPr id="15" name="Ink 14">
                <a:extLst>
                  <a:ext uri="{FF2B5EF4-FFF2-40B4-BE49-F238E27FC236}">
                    <a16:creationId xmlns:a16="http://schemas.microsoft.com/office/drawing/2014/main" id="{B10546E3-D806-F507-2D4D-B6FF0CDF94B9}"/>
                  </a:ext>
                </a:extLst>
              </p:cNvPr>
              <p:cNvPicPr/>
              <p:nvPr/>
            </p:nvPicPr>
            <p:blipFill>
              <a:blip r:embed="rId17"/>
              <a:stretch>
                <a:fillRect/>
              </a:stretch>
            </p:blipFill>
            <p:spPr>
              <a:xfrm>
                <a:off x="2769767" y="2422353"/>
                <a:ext cx="54136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7413A63A-36D0-3305-A0D3-EB0E5C1443FA}"/>
                  </a:ext>
                </a:extLst>
              </p14:cNvPr>
              <p14:cNvContentPartPr/>
              <p14:nvPr/>
            </p14:nvContentPartPr>
            <p14:xfrm>
              <a:off x="2352167" y="2653833"/>
              <a:ext cx="5849640" cy="63720"/>
            </p14:xfrm>
          </p:contentPart>
        </mc:Choice>
        <mc:Fallback>
          <p:pic>
            <p:nvPicPr>
              <p:cNvPr id="16" name="Ink 15">
                <a:extLst>
                  <a:ext uri="{FF2B5EF4-FFF2-40B4-BE49-F238E27FC236}">
                    <a16:creationId xmlns:a16="http://schemas.microsoft.com/office/drawing/2014/main" id="{7413A63A-36D0-3305-A0D3-EB0E5C1443FA}"/>
                  </a:ext>
                </a:extLst>
              </p:cNvPr>
              <p:cNvPicPr/>
              <p:nvPr/>
            </p:nvPicPr>
            <p:blipFill>
              <a:blip r:embed="rId19"/>
              <a:stretch>
                <a:fillRect/>
              </a:stretch>
            </p:blipFill>
            <p:spPr>
              <a:xfrm>
                <a:off x="2343527" y="2645193"/>
                <a:ext cx="58672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D5A25C32-B6A2-7B9E-F317-0A42720B9520}"/>
                  </a:ext>
                </a:extLst>
              </p14:cNvPr>
              <p14:cNvContentPartPr/>
              <p14:nvPr/>
            </p14:nvContentPartPr>
            <p14:xfrm>
              <a:off x="7633007" y="2423073"/>
              <a:ext cx="1800" cy="360"/>
            </p14:xfrm>
          </p:contentPart>
        </mc:Choice>
        <mc:Fallback>
          <p:pic>
            <p:nvPicPr>
              <p:cNvPr id="17" name="Ink 16">
                <a:extLst>
                  <a:ext uri="{FF2B5EF4-FFF2-40B4-BE49-F238E27FC236}">
                    <a16:creationId xmlns:a16="http://schemas.microsoft.com/office/drawing/2014/main" id="{D5A25C32-B6A2-7B9E-F317-0A42720B9520}"/>
                  </a:ext>
                </a:extLst>
              </p:cNvPr>
              <p:cNvPicPr/>
              <p:nvPr/>
            </p:nvPicPr>
            <p:blipFill>
              <a:blip r:embed="rId21"/>
              <a:stretch>
                <a:fillRect/>
              </a:stretch>
            </p:blipFill>
            <p:spPr>
              <a:xfrm>
                <a:off x="7624007" y="2414433"/>
                <a:ext cx="19440" cy="18000"/>
              </a:xfrm>
              <a:prstGeom prst="rect">
                <a:avLst/>
              </a:prstGeom>
            </p:spPr>
          </p:pic>
        </mc:Fallback>
      </mc:AlternateContent>
    </p:spTree>
    <p:extLst>
      <p:ext uri="{BB962C8B-B14F-4D97-AF65-F5344CB8AC3E}">
        <p14:creationId xmlns:p14="http://schemas.microsoft.com/office/powerpoint/2010/main" val="515149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IaaS (Infrastructure as a service) features</a:t>
            </a:r>
          </a:p>
          <a:p>
            <a:pPr lvl="1" algn="just" eaLnBrk="1" hangingPunct="1">
              <a:lnSpc>
                <a:spcPct val="90000"/>
              </a:lnSpc>
            </a:pPr>
            <a:r>
              <a:rPr lang="en-US" sz="2000" dirty="0">
                <a:ea typeface="Calibri" panose="020F0502020204030204" pitchFamily="34" charset="0"/>
              </a:rPr>
              <a:t>Virtualization: Hypervisor and virtualization is the central concept of IaaS. </a:t>
            </a:r>
          </a:p>
          <a:p>
            <a:pPr lvl="1" algn="just" eaLnBrk="1" hangingPunct="1">
              <a:lnSpc>
                <a:spcPct val="90000"/>
              </a:lnSpc>
            </a:pPr>
            <a:r>
              <a:rPr lang="en-US" sz="2000" dirty="0">
                <a:ea typeface="Calibri" panose="020F0502020204030204" pitchFamily="34" charset="0"/>
              </a:rPr>
              <a:t>Virtualization is an enabler for the cloud. </a:t>
            </a:r>
          </a:p>
          <a:p>
            <a:pPr lvl="1" algn="just" eaLnBrk="1" hangingPunct="1">
              <a:lnSpc>
                <a:spcPct val="90000"/>
              </a:lnSpc>
            </a:pPr>
            <a:r>
              <a:rPr lang="en-US" sz="2000" dirty="0">
                <a:ea typeface="Calibri" panose="020F0502020204030204" pitchFamily="34" charset="0"/>
              </a:rPr>
              <a:t>Virtualization creates an abstriction of the underlying hardware and makes it more flexible and manageable. </a:t>
            </a:r>
          </a:p>
          <a:p>
            <a:pPr lvl="1" algn="just" eaLnBrk="1" hangingPunct="1">
              <a:lnSpc>
                <a:spcPct val="90000"/>
              </a:lnSpc>
            </a:pPr>
            <a:r>
              <a:rPr lang="en-US" sz="2000" dirty="0">
                <a:ea typeface="Calibri" panose="020F0502020204030204" pitchFamily="34" charset="0"/>
              </a:rPr>
              <a:t>IaaS based services consolidate using virtualization before transferring to cloud. </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a:latin typeface="Times New Roman" panose="02020603050405020304" pitchFamily="18" charset="0"/>
                <a:ea typeface="Calibri" panose="020F0502020204030204" pitchFamily="34" charset="0"/>
              </a:rPr>
              <a:t>Cloud burs</a:t>
            </a:r>
            <a:r>
              <a:rPr lang="en-US" sz="2000" dirty="0">
                <a:ea typeface="Calibri" panose="020F0502020204030204" pitchFamily="34" charset="0"/>
              </a:rPr>
              <a:t>ting: The concept of automatic scaling of the cloud based on the load is called cloud bursting. </a:t>
            </a:r>
          </a:p>
          <a:p>
            <a:pPr lvl="1" algn="just" eaLnBrk="1" hangingPunct="1">
              <a:lnSpc>
                <a:spcPct val="90000"/>
              </a:lnSpc>
            </a:pPr>
            <a:r>
              <a:rPr lang="en-US" sz="2000" dirty="0">
                <a:ea typeface="Calibri" panose="020F0502020204030204" pitchFamily="34" charset="0"/>
              </a:rPr>
              <a:t>Cloud bursting is a configuration method that uses cloud computing resources on-premises when infrastructure reaches peak capacity.</a:t>
            </a:r>
          </a:p>
          <a:p>
            <a:pPr lvl="1" algn="just" eaLnBrk="1" hangingPunct="1">
              <a:lnSpc>
                <a:spcPct val="90000"/>
              </a:lnSpc>
            </a:pPr>
            <a:r>
              <a:rPr lang="en-US" sz="2000" dirty="0">
                <a:ea typeface="Calibri" panose="020F0502020204030204" pitchFamily="34" charset="0"/>
              </a:rPr>
              <a:t> When organizations run out of computing resources in their internal data center, they burst the extra workload to external third-party cloud services.</a:t>
            </a:r>
            <a:endParaRPr lang="en-US" sz="2000" dirty="0">
              <a:latin typeface="Times New Roman" panose="02020603050405020304" pitchFamily="18" charset="0"/>
              <a:ea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438DC8E5-7C0C-7C9F-89FB-C91BDE7D54E8}"/>
                  </a:ext>
                </a:extLst>
              </p14:cNvPr>
              <p14:cNvContentPartPr/>
              <p14:nvPr/>
            </p14:nvContentPartPr>
            <p14:xfrm>
              <a:off x="2777221" y="4007783"/>
              <a:ext cx="360" cy="360"/>
            </p14:xfrm>
          </p:contentPart>
        </mc:Choice>
        <mc:Fallback>
          <p:pic>
            <p:nvPicPr>
              <p:cNvPr id="29" name="Ink 28">
                <a:extLst>
                  <a:ext uri="{FF2B5EF4-FFF2-40B4-BE49-F238E27FC236}">
                    <a16:creationId xmlns:a16="http://schemas.microsoft.com/office/drawing/2014/main" id="{438DC8E5-7C0C-7C9F-89FB-C91BDE7D54E8}"/>
                  </a:ext>
                </a:extLst>
              </p:cNvPr>
              <p:cNvPicPr/>
              <p:nvPr/>
            </p:nvPicPr>
            <p:blipFill>
              <a:blip r:embed="rId3"/>
              <a:stretch>
                <a:fillRect/>
              </a:stretch>
            </p:blipFill>
            <p:spPr>
              <a:xfrm>
                <a:off x="2768221" y="39987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CF8571B5-F1EE-2C98-15C7-0664D6355932}"/>
                  </a:ext>
                </a:extLst>
              </p14:cNvPr>
              <p14:cNvContentPartPr/>
              <p14:nvPr/>
            </p14:nvContentPartPr>
            <p14:xfrm>
              <a:off x="3217501" y="5169814"/>
              <a:ext cx="360" cy="360"/>
            </p14:xfrm>
          </p:contentPart>
        </mc:Choice>
        <mc:Fallback xmlns="">
          <p:pic>
            <p:nvPicPr>
              <p:cNvPr id="38" name="Ink 37">
                <a:extLst>
                  <a:ext uri="{FF2B5EF4-FFF2-40B4-BE49-F238E27FC236}">
                    <a16:creationId xmlns:a16="http://schemas.microsoft.com/office/drawing/2014/main" id="{CF8571B5-F1EE-2C98-15C7-0664D6355932}"/>
                  </a:ext>
                </a:extLst>
              </p:cNvPr>
              <p:cNvPicPr/>
              <p:nvPr/>
            </p:nvPicPr>
            <p:blipFill>
              <a:blip r:embed="rId29"/>
              <a:stretch>
                <a:fillRect/>
              </a:stretch>
            </p:blipFill>
            <p:spPr>
              <a:xfrm>
                <a:off x="3208501" y="51611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35183952-5677-1B33-180B-97BA5A0FC54E}"/>
                  </a:ext>
                </a:extLst>
              </p14:cNvPr>
              <p14:cNvContentPartPr/>
              <p14:nvPr/>
            </p14:nvContentPartPr>
            <p14:xfrm>
              <a:off x="-694619" y="1504294"/>
              <a:ext cx="360" cy="1440"/>
            </p14:xfrm>
          </p:contentPart>
        </mc:Choice>
        <mc:Fallback xmlns="">
          <p:pic>
            <p:nvPicPr>
              <p:cNvPr id="39" name="Ink 38">
                <a:extLst>
                  <a:ext uri="{FF2B5EF4-FFF2-40B4-BE49-F238E27FC236}">
                    <a16:creationId xmlns:a16="http://schemas.microsoft.com/office/drawing/2014/main" id="{35183952-5677-1B33-180B-97BA5A0FC54E}"/>
                  </a:ext>
                </a:extLst>
              </p:cNvPr>
              <p:cNvPicPr/>
              <p:nvPr/>
            </p:nvPicPr>
            <p:blipFill>
              <a:blip r:embed="rId31"/>
              <a:stretch>
                <a:fillRect/>
              </a:stretch>
            </p:blipFill>
            <p:spPr>
              <a:xfrm>
                <a:off x="-703619" y="1495294"/>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92153887-081A-D58B-BC8B-3E19E672151F}"/>
                  </a:ext>
                </a:extLst>
              </p14:cNvPr>
              <p14:cNvContentPartPr/>
              <p14:nvPr/>
            </p14:nvContentPartPr>
            <p14:xfrm>
              <a:off x="3573480" y="5021340"/>
              <a:ext cx="360" cy="14040"/>
            </p14:xfrm>
          </p:contentPart>
        </mc:Choice>
        <mc:Fallback xmlns="">
          <p:pic>
            <p:nvPicPr>
              <p:cNvPr id="44" name="Ink 43">
                <a:extLst>
                  <a:ext uri="{FF2B5EF4-FFF2-40B4-BE49-F238E27FC236}">
                    <a16:creationId xmlns:a16="http://schemas.microsoft.com/office/drawing/2014/main" id="{92153887-081A-D58B-BC8B-3E19E672151F}"/>
                  </a:ext>
                </a:extLst>
              </p:cNvPr>
              <p:cNvPicPr/>
              <p:nvPr/>
            </p:nvPicPr>
            <p:blipFill>
              <a:blip r:embed="rId37"/>
              <a:stretch>
                <a:fillRect/>
              </a:stretch>
            </p:blipFill>
            <p:spPr>
              <a:xfrm>
                <a:off x="3564840" y="5012340"/>
                <a:ext cx="180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5" name="Ink 44">
                <a:extLst>
                  <a:ext uri="{FF2B5EF4-FFF2-40B4-BE49-F238E27FC236}">
                    <a16:creationId xmlns:a16="http://schemas.microsoft.com/office/drawing/2014/main" id="{54C33A85-26F0-44D7-54C5-7653592C3B29}"/>
                  </a:ext>
                </a:extLst>
              </p14:cNvPr>
              <p14:cNvContentPartPr/>
              <p14:nvPr/>
            </p14:nvContentPartPr>
            <p14:xfrm>
              <a:off x="3573480" y="5181180"/>
              <a:ext cx="360" cy="360"/>
            </p14:xfrm>
          </p:contentPart>
        </mc:Choice>
        <mc:Fallback xmlns="">
          <p:pic>
            <p:nvPicPr>
              <p:cNvPr id="45" name="Ink 44">
                <a:extLst>
                  <a:ext uri="{FF2B5EF4-FFF2-40B4-BE49-F238E27FC236}">
                    <a16:creationId xmlns:a16="http://schemas.microsoft.com/office/drawing/2014/main" id="{54C33A85-26F0-44D7-54C5-7653592C3B29}"/>
                  </a:ext>
                </a:extLst>
              </p:cNvPr>
              <p:cNvPicPr/>
              <p:nvPr/>
            </p:nvPicPr>
            <p:blipFill>
              <a:blip r:embed="rId39"/>
              <a:stretch>
                <a:fillRect/>
              </a:stretch>
            </p:blipFill>
            <p:spPr>
              <a:xfrm>
                <a:off x="3564840" y="5172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1" name="Ink 50">
                <a:extLst>
                  <a:ext uri="{FF2B5EF4-FFF2-40B4-BE49-F238E27FC236}">
                    <a16:creationId xmlns:a16="http://schemas.microsoft.com/office/drawing/2014/main" id="{58304E3C-FF29-0001-62A1-F2E6A94192FF}"/>
                  </a:ext>
                </a:extLst>
              </p14:cNvPr>
              <p14:cNvContentPartPr/>
              <p14:nvPr/>
            </p14:nvContentPartPr>
            <p14:xfrm>
              <a:off x="2696880" y="3260940"/>
              <a:ext cx="360" cy="42480"/>
            </p14:xfrm>
          </p:contentPart>
        </mc:Choice>
        <mc:Fallback xmlns="">
          <p:pic>
            <p:nvPicPr>
              <p:cNvPr id="51" name="Ink 50">
                <a:extLst>
                  <a:ext uri="{FF2B5EF4-FFF2-40B4-BE49-F238E27FC236}">
                    <a16:creationId xmlns:a16="http://schemas.microsoft.com/office/drawing/2014/main" id="{58304E3C-FF29-0001-62A1-F2E6A94192FF}"/>
                  </a:ext>
                </a:extLst>
              </p:cNvPr>
              <p:cNvPicPr/>
              <p:nvPr/>
            </p:nvPicPr>
            <p:blipFill>
              <a:blip r:embed="rId51"/>
              <a:stretch>
                <a:fillRect/>
              </a:stretch>
            </p:blipFill>
            <p:spPr>
              <a:xfrm>
                <a:off x="2688240" y="3251940"/>
                <a:ext cx="180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 name="Ink 2">
                <a:extLst>
                  <a:ext uri="{FF2B5EF4-FFF2-40B4-BE49-F238E27FC236}">
                    <a16:creationId xmlns:a16="http://schemas.microsoft.com/office/drawing/2014/main" id="{D43C555B-15F0-BAD7-4556-9D86A46F2A9D}"/>
                  </a:ext>
                </a:extLst>
              </p14:cNvPr>
              <p14:cNvContentPartPr/>
              <p14:nvPr/>
            </p14:nvContentPartPr>
            <p14:xfrm>
              <a:off x="2964527" y="2121393"/>
              <a:ext cx="5246280" cy="108720"/>
            </p14:xfrm>
          </p:contentPart>
        </mc:Choice>
        <mc:Fallback>
          <p:pic>
            <p:nvPicPr>
              <p:cNvPr id="3" name="Ink 2">
                <a:extLst>
                  <a:ext uri="{FF2B5EF4-FFF2-40B4-BE49-F238E27FC236}">
                    <a16:creationId xmlns:a16="http://schemas.microsoft.com/office/drawing/2014/main" id="{D43C555B-15F0-BAD7-4556-9D86A46F2A9D}"/>
                  </a:ext>
                </a:extLst>
              </p:cNvPr>
              <p:cNvPicPr/>
              <p:nvPr/>
            </p:nvPicPr>
            <p:blipFill>
              <a:blip r:embed="rId53"/>
              <a:stretch>
                <a:fillRect/>
              </a:stretch>
            </p:blipFill>
            <p:spPr>
              <a:xfrm>
                <a:off x="2955887" y="2112393"/>
                <a:ext cx="52639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 name="Ink 3">
                <a:extLst>
                  <a:ext uri="{FF2B5EF4-FFF2-40B4-BE49-F238E27FC236}">
                    <a16:creationId xmlns:a16="http://schemas.microsoft.com/office/drawing/2014/main" id="{88292040-E43E-7CA7-A764-074F27454DAC}"/>
                  </a:ext>
                </a:extLst>
              </p14:cNvPr>
              <p14:cNvContentPartPr/>
              <p14:nvPr/>
            </p14:nvContentPartPr>
            <p14:xfrm>
              <a:off x="1411127" y="2423073"/>
              <a:ext cx="446040" cy="360"/>
            </p14:xfrm>
          </p:contentPart>
        </mc:Choice>
        <mc:Fallback>
          <p:pic>
            <p:nvPicPr>
              <p:cNvPr id="4" name="Ink 3">
                <a:extLst>
                  <a:ext uri="{FF2B5EF4-FFF2-40B4-BE49-F238E27FC236}">
                    <a16:creationId xmlns:a16="http://schemas.microsoft.com/office/drawing/2014/main" id="{88292040-E43E-7CA7-A764-074F27454DAC}"/>
                  </a:ext>
                </a:extLst>
              </p:cNvPr>
              <p:cNvPicPr/>
              <p:nvPr/>
            </p:nvPicPr>
            <p:blipFill>
              <a:blip r:embed="rId55"/>
              <a:stretch>
                <a:fillRect/>
              </a:stretch>
            </p:blipFill>
            <p:spPr>
              <a:xfrm>
                <a:off x="1402487" y="2414433"/>
                <a:ext cx="463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 name="Ink 4">
                <a:extLst>
                  <a:ext uri="{FF2B5EF4-FFF2-40B4-BE49-F238E27FC236}">
                    <a16:creationId xmlns:a16="http://schemas.microsoft.com/office/drawing/2014/main" id="{E514CD1E-B1E1-D3BA-258A-10E4A8AB4B2A}"/>
                  </a:ext>
                </a:extLst>
              </p14:cNvPr>
              <p14:cNvContentPartPr/>
              <p14:nvPr/>
            </p14:nvContentPartPr>
            <p14:xfrm>
              <a:off x="1713167" y="2832393"/>
              <a:ext cx="3874320" cy="17280"/>
            </p14:xfrm>
          </p:contentPart>
        </mc:Choice>
        <mc:Fallback>
          <p:pic>
            <p:nvPicPr>
              <p:cNvPr id="5" name="Ink 4">
                <a:extLst>
                  <a:ext uri="{FF2B5EF4-FFF2-40B4-BE49-F238E27FC236}">
                    <a16:creationId xmlns:a16="http://schemas.microsoft.com/office/drawing/2014/main" id="{E514CD1E-B1E1-D3BA-258A-10E4A8AB4B2A}"/>
                  </a:ext>
                </a:extLst>
              </p:cNvPr>
              <p:cNvPicPr/>
              <p:nvPr/>
            </p:nvPicPr>
            <p:blipFill>
              <a:blip r:embed="rId57"/>
              <a:stretch>
                <a:fillRect/>
              </a:stretch>
            </p:blipFill>
            <p:spPr>
              <a:xfrm>
                <a:off x="1704167" y="2823393"/>
                <a:ext cx="3891960" cy="34920"/>
              </a:xfrm>
              <a:prstGeom prst="rect">
                <a:avLst/>
              </a:prstGeom>
            </p:spPr>
          </p:pic>
        </mc:Fallback>
      </mc:AlternateContent>
      <p:grpSp>
        <p:nvGrpSpPr>
          <p:cNvPr id="11" name="Group 10">
            <a:extLst>
              <a:ext uri="{FF2B5EF4-FFF2-40B4-BE49-F238E27FC236}">
                <a16:creationId xmlns:a16="http://schemas.microsoft.com/office/drawing/2014/main" id="{2DA53F43-081A-B306-810C-22336A742DBC}"/>
              </a:ext>
            </a:extLst>
          </p:cNvPr>
          <p:cNvGrpSpPr/>
          <p:nvPr/>
        </p:nvGrpSpPr>
        <p:grpSpPr>
          <a:xfrm>
            <a:off x="1597967" y="3062433"/>
            <a:ext cx="6009480" cy="293400"/>
            <a:chOff x="1597967" y="3062433"/>
            <a:chExt cx="6009480" cy="293400"/>
          </a:xfrm>
        </p:grpSpPr>
        <mc:AlternateContent xmlns:mc="http://schemas.openxmlformats.org/markup-compatibility/2006">
          <mc:Choice xmlns:p14="http://schemas.microsoft.com/office/powerpoint/2010/main" Requires="p14">
            <p:contentPart p14:bwMode="auto" r:id="rId58">
              <p14:nvContentPartPr>
                <p14:cNvPr id="6" name="Ink 5">
                  <a:extLst>
                    <a:ext uri="{FF2B5EF4-FFF2-40B4-BE49-F238E27FC236}">
                      <a16:creationId xmlns:a16="http://schemas.microsoft.com/office/drawing/2014/main" id="{5FA7B291-5508-8F28-FF3B-6CE92E715213}"/>
                    </a:ext>
                  </a:extLst>
                </p14:cNvPr>
                <p14:cNvContentPartPr/>
                <p14:nvPr/>
              </p14:nvContentPartPr>
              <p14:xfrm>
                <a:off x="1597967" y="3062433"/>
                <a:ext cx="6009480" cy="71640"/>
              </p14:xfrm>
            </p:contentPart>
          </mc:Choice>
          <mc:Fallback>
            <p:pic>
              <p:nvPicPr>
                <p:cNvPr id="6" name="Ink 5">
                  <a:extLst>
                    <a:ext uri="{FF2B5EF4-FFF2-40B4-BE49-F238E27FC236}">
                      <a16:creationId xmlns:a16="http://schemas.microsoft.com/office/drawing/2014/main" id="{5FA7B291-5508-8F28-FF3B-6CE92E715213}"/>
                    </a:ext>
                  </a:extLst>
                </p:cNvPr>
                <p:cNvPicPr/>
                <p:nvPr/>
              </p:nvPicPr>
              <p:blipFill>
                <a:blip r:embed="rId59"/>
                <a:stretch>
                  <a:fillRect/>
                </a:stretch>
              </p:blipFill>
              <p:spPr>
                <a:xfrm>
                  <a:off x="1588967" y="3053433"/>
                  <a:ext cx="60271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 name="Ink 6">
                  <a:extLst>
                    <a:ext uri="{FF2B5EF4-FFF2-40B4-BE49-F238E27FC236}">
                      <a16:creationId xmlns:a16="http://schemas.microsoft.com/office/drawing/2014/main" id="{92A6662E-FB29-2539-97AB-56A81EE7F112}"/>
                    </a:ext>
                  </a:extLst>
                </p14:cNvPr>
                <p14:cNvContentPartPr/>
                <p14:nvPr/>
              </p14:nvContentPartPr>
              <p14:xfrm>
                <a:off x="1677527" y="3130473"/>
                <a:ext cx="3703320" cy="225360"/>
              </p14:xfrm>
            </p:contentPart>
          </mc:Choice>
          <mc:Fallback>
            <p:pic>
              <p:nvPicPr>
                <p:cNvPr id="7" name="Ink 6">
                  <a:extLst>
                    <a:ext uri="{FF2B5EF4-FFF2-40B4-BE49-F238E27FC236}">
                      <a16:creationId xmlns:a16="http://schemas.microsoft.com/office/drawing/2014/main" id="{92A6662E-FB29-2539-97AB-56A81EE7F112}"/>
                    </a:ext>
                  </a:extLst>
                </p:cNvPr>
                <p:cNvPicPr/>
                <p:nvPr/>
              </p:nvPicPr>
              <p:blipFill>
                <a:blip r:embed="rId61"/>
                <a:stretch>
                  <a:fillRect/>
                </a:stretch>
              </p:blipFill>
              <p:spPr>
                <a:xfrm>
                  <a:off x="1668527" y="3121833"/>
                  <a:ext cx="3720960" cy="243000"/>
                </a:xfrm>
                <a:prstGeom prst="rect">
                  <a:avLst/>
                </a:prstGeom>
              </p:spPr>
            </p:pic>
          </mc:Fallback>
        </mc:AlternateContent>
      </p:grpSp>
      <p:grpSp>
        <p:nvGrpSpPr>
          <p:cNvPr id="10" name="Group 9">
            <a:extLst>
              <a:ext uri="{FF2B5EF4-FFF2-40B4-BE49-F238E27FC236}">
                <a16:creationId xmlns:a16="http://schemas.microsoft.com/office/drawing/2014/main" id="{2C2F8DDD-7459-C0B9-8DAB-36DB7B4DCD4F}"/>
              </a:ext>
            </a:extLst>
          </p:cNvPr>
          <p:cNvGrpSpPr/>
          <p:nvPr/>
        </p:nvGrpSpPr>
        <p:grpSpPr>
          <a:xfrm>
            <a:off x="1455767" y="3746073"/>
            <a:ext cx="6774480" cy="134280"/>
            <a:chOff x="1455767" y="3746073"/>
            <a:chExt cx="6774480" cy="134280"/>
          </a:xfrm>
        </p:grpSpPr>
        <mc:AlternateContent xmlns:mc="http://schemas.openxmlformats.org/markup-compatibility/2006">
          <mc:Choice xmlns:p14="http://schemas.microsoft.com/office/powerpoint/2010/main" Requires="p14">
            <p:contentPart p14:bwMode="auto" r:id="rId62">
              <p14:nvContentPartPr>
                <p14:cNvPr id="8" name="Ink 7">
                  <a:extLst>
                    <a:ext uri="{FF2B5EF4-FFF2-40B4-BE49-F238E27FC236}">
                      <a16:creationId xmlns:a16="http://schemas.microsoft.com/office/drawing/2014/main" id="{534EE3FA-B707-8991-06C1-5AC0F6226AA5}"/>
                    </a:ext>
                  </a:extLst>
                </p14:cNvPr>
                <p14:cNvContentPartPr/>
                <p14:nvPr/>
              </p14:nvContentPartPr>
              <p14:xfrm>
                <a:off x="1464407" y="3746073"/>
                <a:ext cx="6765840" cy="134280"/>
              </p14:xfrm>
            </p:contentPart>
          </mc:Choice>
          <mc:Fallback>
            <p:pic>
              <p:nvPicPr>
                <p:cNvPr id="8" name="Ink 7">
                  <a:extLst>
                    <a:ext uri="{FF2B5EF4-FFF2-40B4-BE49-F238E27FC236}">
                      <a16:creationId xmlns:a16="http://schemas.microsoft.com/office/drawing/2014/main" id="{534EE3FA-B707-8991-06C1-5AC0F6226AA5}"/>
                    </a:ext>
                  </a:extLst>
                </p:cNvPr>
                <p:cNvPicPr/>
                <p:nvPr/>
              </p:nvPicPr>
              <p:blipFill>
                <a:blip r:embed="rId63"/>
                <a:stretch>
                  <a:fillRect/>
                </a:stretch>
              </p:blipFill>
              <p:spPr>
                <a:xfrm>
                  <a:off x="1455767" y="3737073"/>
                  <a:ext cx="67834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 name="Ink 8">
                  <a:extLst>
                    <a:ext uri="{FF2B5EF4-FFF2-40B4-BE49-F238E27FC236}">
                      <a16:creationId xmlns:a16="http://schemas.microsoft.com/office/drawing/2014/main" id="{8B948FB4-6195-D261-2213-3DD90AD109DC}"/>
                    </a:ext>
                  </a:extLst>
                </p14:cNvPr>
                <p14:cNvContentPartPr/>
                <p14:nvPr/>
              </p14:nvContentPartPr>
              <p14:xfrm>
                <a:off x="1455767" y="3861273"/>
                <a:ext cx="515160" cy="360"/>
              </p14:xfrm>
            </p:contentPart>
          </mc:Choice>
          <mc:Fallback>
            <p:pic>
              <p:nvPicPr>
                <p:cNvPr id="9" name="Ink 8">
                  <a:extLst>
                    <a:ext uri="{FF2B5EF4-FFF2-40B4-BE49-F238E27FC236}">
                      <a16:creationId xmlns:a16="http://schemas.microsoft.com/office/drawing/2014/main" id="{8B948FB4-6195-D261-2213-3DD90AD109DC}"/>
                    </a:ext>
                  </a:extLst>
                </p:cNvPr>
                <p:cNvPicPr/>
                <p:nvPr/>
              </p:nvPicPr>
              <p:blipFill>
                <a:blip r:embed="rId65"/>
                <a:stretch>
                  <a:fillRect/>
                </a:stretch>
              </p:blipFill>
              <p:spPr>
                <a:xfrm>
                  <a:off x="1446767" y="3852633"/>
                  <a:ext cx="5328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12" name="Ink 11">
                <a:extLst>
                  <a:ext uri="{FF2B5EF4-FFF2-40B4-BE49-F238E27FC236}">
                    <a16:creationId xmlns:a16="http://schemas.microsoft.com/office/drawing/2014/main" id="{4E03642F-0B55-8A0C-4712-505C0D956A66}"/>
                  </a:ext>
                </a:extLst>
              </p14:cNvPr>
              <p14:cNvContentPartPr/>
              <p14:nvPr/>
            </p14:nvContentPartPr>
            <p14:xfrm>
              <a:off x="3825647" y="2470953"/>
              <a:ext cx="9360" cy="5760"/>
            </p14:xfrm>
          </p:contentPart>
        </mc:Choice>
        <mc:Fallback>
          <p:pic>
            <p:nvPicPr>
              <p:cNvPr id="12" name="Ink 11">
                <a:extLst>
                  <a:ext uri="{FF2B5EF4-FFF2-40B4-BE49-F238E27FC236}">
                    <a16:creationId xmlns:a16="http://schemas.microsoft.com/office/drawing/2014/main" id="{4E03642F-0B55-8A0C-4712-505C0D956A66}"/>
                  </a:ext>
                </a:extLst>
              </p:cNvPr>
              <p:cNvPicPr/>
              <p:nvPr/>
            </p:nvPicPr>
            <p:blipFill>
              <a:blip r:embed="rId67"/>
              <a:stretch>
                <a:fillRect/>
              </a:stretch>
            </p:blipFill>
            <p:spPr>
              <a:xfrm>
                <a:off x="3817007" y="2462313"/>
                <a:ext cx="27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8" name="Ink 17">
                <a:extLst>
                  <a:ext uri="{FF2B5EF4-FFF2-40B4-BE49-F238E27FC236}">
                    <a16:creationId xmlns:a16="http://schemas.microsoft.com/office/drawing/2014/main" id="{CC85BF42-6180-A8DE-CD2A-64C1521D2ECA}"/>
                  </a:ext>
                </a:extLst>
              </p14:cNvPr>
              <p14:cNvContentPartPr/>
              <p14:nvPr/>
            </p14:nvContentPartPr>
            <p14:xfrm>
              <a:off x="1723607" y="1632873"/>
              <a:ext cx="237960" cy="360"/>
            </p14:xfrm>
          </p:contentPart>
        </mc:Choice>
        <mc:Fallback>
          <p:pic>
            <p:nvPicPr>
              <p:cNvPr id="18" name="Ink 17">
                <a:extLst>
                  <a:ext uri="{FF2B5EF4-FFF2-40B4-BE49-F238E27FC236}">
                    <a16:creationId xmlns:a16="http://schemas.microsoft.com/office/drawing/2014/main" id="{CC85BF42-6180-A8DE-CD2A-64C1521D2ECA}"/>
                  </a:ext>
                </a:extLst>
              </p:cNvPr>
              <p:cNvPicPr/>
              <p:nvPr/>
            </p:nvPicPr>
            <p:blipFill>
              <a:blip r:embed="rId69"/>
              <a:stretch>
                <a:fillRect/>
              </a:stretch>
            </p:blipFill>
            <p:spPr>
              <a:xfrm>
                <a:off x="1714967" y="1624233"/>
                <a:ext cx="255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9" name="Ink 18">
                <a:extLst>
                  <a:ext uri="{FF2B5EF4-FFF2-40B4-BE49-F238E27FC236}">
                    <a16:creationId xmlns:a16="http://schemas.microsoft.com/office/drawing/2014/main" id="{485ACD14-62CE-3503-8303-179FE06D211B}"/>
                  </a:ext>
                </a:extLst>
              </p14:cNvPr>
              <p14:cNvContentPartPr/>
              <p14:nvPr/>
            </p14:nvContentPartPr>
            <p14:xfrm>
              <a:off x="1294487" y="1784073"/>
              <a:ext cx="1503720" cy="427320"/>
            </p14:xfrm>
          </p:contentPart>
        </mc:Choice>
        <mc:Fallback>
          <p:pic>
            <p:nvPicPr>
              <p:cNvPr id="19" name="Ink 18">
                <a:extLst>
                  <a:ext uri="{FF2B5EF4-FFF2-40B4-BE49-F238E27FC236}">
                    <a16:creationId xmlns:a16="http://schemas.microsoft.com/office/drawing/2014/main" id="{485ACD14-62CE-3503-8303-179FE06D211B}"/>
                  </a:ext>
                </a:extLst>
              </p:cNvPr>
              <p:cNvPicPr/>
              <p:nvPr/>
            </p:nvPicPr>
            <p:blipFill>
              <a:blip r:embed="rId71"/>
              <a:stretch>
                <a:fillRect/>
              </a:stretch>
            </p:blipFill>
            <p:spPr>
              <a:xfrm>
                <a:off x="1285487" y="1775073"/>
                <a:ext cx="152136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0" name="Ink 19">
                <a:extLst>
                  <a:ext uri="{FF2B5EF4-FFF2-40B4-BE49-F238E27FC236}">
                    <a16:creationId xmlns:a16="http://schemas.microsoft.com/office/drawing/2014/main" id="{33D1E2D3-CE95-69CA-304D-7DF353066CDD}"/>
                  </a:ext>
                </a:extLst>
              </p14:cNvPr>
              <p14:cNvContentPartPr/>
              <p14:nvPr/>
            </p14:nvContentPartPr>
            <p14:xfrm>
              <a:off x="1222847" y="4065753"/>
              <a:ext cx="1601640" cy="294480"/>
            </p14:xfrm>
          </p:contentPart>
        </mc:Choice>
        <mc:Fallback>
          <p:pic>
            <p:nvPicPr>
              <p:cNvPr id="20" name="Ink 19">
                <a:extLst>
                  <a:ext uri="{FF2B5EF4-FFF2-40B4-BE49-F238E27FC236}">
                    <a16:creationId xmlns:a16="http://schemas.microsoft.com/office/drawing/2014/main" id="{33D1E2D3-CE95-69CA-304D-7DF353066CDD}"/>
                  </a:ext>
                </a:extLst>
              </p:cNvPr>
              <p:cNvPicPr/>
              <p:nvPr/>
            </p:nvPicPr>
            <p:blipFill>
              <a:blip r:embed="rId73"/>
              <a:stretch>
                <a:fillRect/>
              </a:stretch>
            </p:blipFill>
            <p:spPr>
              <a:xfrm>
                <a:off x="1214207" y="4056753"/>
                <a:ext cx="1619280" cy="312120"/>
              </a:xfrm>
              <a:prstGeom prst="rect">
                <a:avLst/>
              </a:prstGeom>
            </p:spPr>
          </p:pic>
        </mc:Fallback>
      </mc:AlternateContent>
    </p:spTree>
    <p:extLst>
      <p:ext uri="{BB962C8B-B14F-4D97-AF65-F5344CB8AC3E}">
        <p14:creationId xmlns:p14="http://schemas.microsoft.com/office/powerpoint/2010/main" val="2058707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IaaS (Infrastructure as a service) features</a:t>
            </a:r>
          </a:p>
          <a:p>
            <a:pPr lvl="1" algn="just" eaLnBrk="1" hangingPunct="1">
              <a:lnSpc>
                <a:spcPct val="90000"/>
              </a:lnSpc>
            </a:pPr>
            <a:r>
              <a:rPr lang="en-US" sz="2000" dirty="0">
                <a:ea typeface="Calibri" panose="020F0502020204030204" pitchFamily="34" charset="0"/>
              </a:rPr>
              <a:t>Multitenancy: In cloud computing, multitenancy means that multiple customers of a cloud vendor are using the same infrastructure resources on sharing basis. It allows efficient use of spare capacity on the cloud.</a:t>
            </a:r>
          </a:p>
          <a:p>
            <a:pPr lvl="1" algn="just" eaLnBrk="1" hangingPunct="1">
              <a:lnSpc>
                <a:spcPct val="90000"/>
              </a:lnSpc>
            </a:pPr>
            <a:r>
              <a:rPr lang="en-US" sz="2000" dirty="0">
                <a:ea typeface="Calibri" panose="020F0502020204030204" pitchFamily="34" charset="0"/>
              </a:rPr>
              <a:t>Resource Pooling: It involves pooling up of the </a:t>
            </a:r>
            <a:r>
              <a:rPr lang="en-US" sz="2000" b="1" dirty="0">
                <a:ea typeface="Calibri" panose="020F0502020204030204" pitchFamily="34" charset="0"/>
              </a:rPr>
              <a:t>physical server resources</a:t>
            </a:r>
            <a:r>
              <a:rPr lang="en-US" sz="2000" dirty="0">
                <a:ea typeface="Calibri" panose="020F0502020204030204" pitchFamily="34" charset="0"/>
              </a:rPr>
              <a:t> and </a:t>
            </a:r>
            <a:r>
              <a:rPr lang="en-US" sz="2000" b="1" dirty="0">
                <a:ea typeface="Calibri" panose="020F0502020204030204" pitchFamily="34" charset="0"/>
              </a:rPr>
              <a:t>sharing</a:t>
            </a:r>
            <a:r>
              <a:rPr lang="en-US" sz="2000" dirty="0">
                <a:ea typeface="Calibri" panose="020F0502020204030204" pitchFamily="34" charset="0"/>
              </a:rPr>
              <a:t> of these resources among multiple users on demand basis.</a:t>
            </a:r>
          </a:p>
          <a:p>
            <a:pPr lvl="1"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8B0EC27-9479-DA9B-D46A-174AFF74701B}"/>
                  </a:ext>
                </a:extLst>
              </p14:cNvPr>
              <p14:cNvContentPartPr/>
              <p14:nvPr/>
            </p14:nvContentPartPr>
            <p14:xfrm>
              <a:off x="-229200" y="1584780"/>
              <a:ext cx="360" cy="360"/>
            </p14:xfrm>
          </p:contentPart>
        </mc:Choice>
        <mc:Fallback xmlns="">
          <p:pic>
            <p:nvPicPr>
              <p:cNvPr id="2" name="Ink 1">
                <a:extLst>
                  <a:ext uri="{FF2B5EF4-FFF2-40B4-BE49-F238E27FC236}">
                    <a16:creationId xmlns:a16="http://schemas.microsoft.com/office/drawing/2014/main" id="{18B0EC27-9479-DA9B-D46A-174AFF74701B}"/>
                  </a:ext>
                </a:extLst>
              </p:cNvPr>
              <p:cNvPicPr/>
              <p:nvPr/>
            </p:nvPicPr>
            <p:blipFill>
              <a:blip r:embed="rId3"/>
              <a:stretch>
                <a:fillRect/>
              </a:stretch>
            </p:blipFill>
            <p:spPr>
              <a:xfrm>
                <a:off x="-237840" y="15757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A15F87CA-A041-FCA2-BBBA-72B8B8916A8F}"/>
                  </a:ext>
                </a:extLst>
              </p14:cNvPr>
              <p14:cNvContentPartPr/>
              <p14:nvPr/>
            </p14:nvContentPartPr>
            <p14:xfrm>
              <a:off x="2072280" y="4396380"/>
              <a:ext cx="360" cy="360"/>
            </p14:xfrm>
          </p:contentPart>
        </mc:Choice>
        <mc:Fallback xmlns="">
          <p:pic>
            <p:nvPicPr>
              <p:cNvPr id="14" name="Ink 13">
                <a:extLst>
                  <a:ext uri="{FF2B5EF4-FFF2-40B4-BE49-F238E27FC236}">
                    <a16:creationId xmlns:a16="http://schemas.microsoft.com/office/drawing/2014/main" id="{A15F87CA-A041-FCA2-BBBA-72B8B8916A8F}"/>
                  </a:ext>
                </a:extLst>
              </p:cNvPr>
              <p:cNvPicPr/>
              <p:nvPr/>
            </p:nvPicPr>
            <p:blipFill>
              <a:blip r:embed="rId21"/>
              <a:stretch>
                <a:fillRect/>
              </a:stretch>
            </p:blipFill>
            <p:spPr>
              <a:xfrm>
                <a:off x="2063640" y="4387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BF6BFCF0-0E85-AFEA-8E64-51A24F8D0FDC}"/>
                  </a:ext>
                </a:extLst>
              </p14:cNvPr>
              <p14:cNvContentPartPr/>
              <p14:nvPr/>
            </p14:nvContentPartPr>
            <p14:xfrm>
              <a:off x="5135520" y="4655580"/>
              <a:ext cx="360" cy="360"/>
            </p14:xfrm>
          </p:contentPart>
        </mc:Choice>
        <mc:Fallback xmlns="">
          <p:pic>
            <p:nvPicPr>
              <p:cNvPr id="18" name="Ink 17">
                <a:extLst>
                  <a:ext uri="{FF2B5EF4-FFF2-40B4-BE49-F238E27FC236}">
                    <a16:creationId xmlns:a16="http://schemas.microsoft.com/office/drawing/2014/main" id="{BF6BFCF0-0E85-AFEA-8E64-51A24F8D0FDC}"/>
                  </a:ext>
                </a:extLst>
              </p:cNvPr>
              <p:cNvPicPr/>
              <p:nvPr/>
            </p:nvPicPr>
            <p:blipFill>
              <a:blip r:embed="rId3"/>
              <a:stretch>
                <a:fillRect/>
              </a:stretch>
            </p:blipFill>
            <p:spPr>
              <a:xfrm>
                <a:off x="5126880" y="46465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2" name="Ink 21">
                <a:extLst>
                  <a:ext uri="{FF2B5EF4-FFF2-40B4-BE49-F238E27FC236}">
                    <a16:creationId xmlns:a16="http://schemas.microsoft.com/office/drawing/2014/main" id="{BCCE6D36-963A-475F-3993-58CD39FAAD63}"/>
                  </a:ext>
                </a:extLst>
              </p14:cNvPr>
              <p14:cNvContentPartPr/>
              <p14:nvPr/>
            </p14:nvContentPartPr>
            <p14:xfrm>
              <a:off x="1579607" y="2298873"/>
              <a:ext cx="3651840" cy="525600"/>
            </p14:xfrm>
          </p:contentPart>
        </mc:Choice>
        <mc:Fallback>
          <p:pic>
            <p:nvPicPr>
              <p:cNvPr id="22" name="Ink 21">
                <a:extLst>
                  <a:ext uri="{FF2B5EF4-FFF2-40B4-BE49-F238E27FC236}">
                    <a16:creationId xmlns:a16="http://schemas.microsoft.com/office/drawing/2014/main" id="{BCCE6D36-963A-475F-3993-58CD39FAAD63}"/>
                  </a:ext>
                </a:extLst>
              </p:cNvPr>
              <p:cNvPicPr/>
              <p:nvPr/>
            </p:nvPicPr>
            <p:blipFill>
              <a:blip r:embed="rId24"/>
              <a:stretch>
                <a:fillRect/>
              </a:stretch>
            </p:blipFill>
            <p:spPr>
              <a:xfrm>
                <a:off x="1570967" y="2290233"/>
                <a:ext cx="366948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3" name="Ink 22">
                <a:extLst>
                  <a:ext uri="{FF2B5EF4-FFF2-40B4-BE49-F238E27FC236}">
                    <a16:creationId xmlns:a16="http://schemas.microsoft.com/office/drawing/2014/main" id="{DA52AA5C-2AD9-CD61-1ABF-AC3E286A0D86}"/>
                  </a:ext>
                </a:extLst>
              </p14:cNvPr>
              <p14:cNvContentPartPr/>
              <p14:nvPr/>
            </p14:nvContentPartPr>
            <p14:xfrm>
              <a:off x="1899287" y="3585873"/>
              <a:ext cx="4681440" cy="15840"/>
            </p14:xfrm>
          </p:contentPart>
        </mc:Choice>
        <mc:Fallback>
          <p:pic>
            <p:nvPicPr>
              <p:cNvPr id="23" name="Ink 22">
                <a:extLst>
                  <a:ext uri="{FF2B5EF4-FFF2-40B4-BE49-F238E27FC236}">
                    <a16:creationId xmlns:a16="http://schemas.microsoft.com/office/drawing/2014/main" id="{DA52AA5C-2AD9-CD61-1ABF-AC3E286A0D86}"/>
                  </a:ext>
                </a:extLst>
              </p:cNvPr>
              <p:cNvPicPr/>
              <p:nvPr/>
            </p:nvPicPr>
            <p:blipFill>
              <a:blip r:embed="rId26"/>
              <a:stretch>
                <a:fillRect/>
              </a:stretch>
            </p:blipFill>
            <p:spPr>
              <a:xfrm>
                <a:off x="1890647" y="3576873"/>
                <a:ext cx="46990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AD0E69E4-1DCC-38CA-6C9F-3EB8E4F77BD6}"/>
                  </a:ext>
                </a:extLst>
              </p14:cNvPr>
              <p14:cNvContentPartPr/>
              <p14:nvPr/>
            </p14:nvContentPartPr>
            <p14:xfrm>
              <a:off x="2320127" y="3799353"/>
              <a:ext cx="5245200" cy="92880"/>
            </p14:xfrm>
          </p:contentPart>
        </mc:Choice>
        <mc:Fallback>
          <p:pic>
            <p:nvPicPr>
              <p:cNvPr id="24" name="Ink 23">
                <a:extLst>
                  <a:ext uri="{FF2B5EF4-FFF2-40B4-BE49-F238E27FC236}">
                    <a16:creationId xmlns:a16="http://schemas.microsoft.com/office/drawing/2014/main" id="{AD0E69E4-1DCC-38CA-6C9F-3EB8E4F77BD6}"/>
                  </a:ext>
                </a:extLst>
              </p:cNvPr>
              <p:cNvPicPr/>
              <p:nvPr/>
            </p:nvPicPr>
            <p:blipFill>
              <a:blip r:embed="rId28"/>
              <a:stretch>
                <a:fillRect/>
              </a:stretch>
            </p:blipFill>
            <p:spPr>
              <a:xfrm>
                <a:off x="2311487" y="3790353"/>
                <a:ext cx="52628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9B010C76-0B7E-2B88-4B36-154C1CBADF07}"/>
                  </a:ext>
                </a:extLst>
              </p14:cNvPr>
              <p14:cNvContentPartPr/>
              <p14:nvPr/>
            </p14:nvContentPartPr>
            <p14:xfrm>
              <a:off x="1482047" y="2183673"/>
              <a:ext cx="6491520" cy="19080"/>
            </p14:xfrm>
          </p:contentPart>
        </mc:Choice>
        <mc:Fallback>
          <p:pic>
            <p:nvPicPr>
              <p:cNvPr id="25" name="Ink 24">
                <a:extLst>
                  <a:ext uri="{FF2B5EF4-FFF2-40B4-BE49-F238E27FC236}">
                    <a16:creationId xmlns:a16="http://schemas.microsoft.com/office/drawing/2014/main" id="{9B010C76-0B7E-2B88-4B36-154C1CBADF07}"/>
                  </a:ext>
                </a:extLst>
              </p:cNvPr>
              <p:cNvPicPr/>
              <p:nvPr/>
            </p:nvPicPr>
            <p:blipFill>
              <a:blip r:embed="rId30"/>
              <a:stretch>
                <a:fillRect/>
              </a:stretch>
            </p:blipFill>
            <p:spPr>
              <a:xfrm>
                <a:off x="1473047" y="2175033"/>
                <a:ext cx="65091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3D84830F-E489-7DDE-B492-686BD50E9E0B}"/>
                  </a:ext>
                </a:extLst>
              </p14:cNvPr>
              <p14:cNvContentPartPr/>
              <p14:nvPr/>
            </p14:nvContentPartPr>
            <p14:xfrm>
              <a:off x="1677527" y="2466633"/>
              <a:ext cx="6603120" cy="63360"/>
            </p14:xfrm>
          </p:contentPart>
        </mc:Choice>
        <mc:Fallback>
          <p:pic>
            <p:nvPicPr>
              <p:cNvPr id="26" name="Ink 25">
                <a:extLst>
                  <a:ext uri="{FF2B5EF4-FFF2-40B4-BE49-F238E27FC236}">
                    <a16:creationId xmlns:a16="http://schemas.microsoft.com/office/drawing/2014/main" id="{3D84830F-E489-7DDE-B492-686BD50E9E0B}"/>
                  </a:ext>
                </a:extLst>
              </p:cNvPr>
              <p:cNvPicPr/>
              <p:nvPr/>
            </p:nvPicPr>
            <p:blipFill>
              <a:blip r:embed="rId32"/>
              <a:stretch>
                <a:fillRect/>
              </a:stretch>
            </p:blipFill>
            <p:spPr>
              <a:xfrm>
                <a:off x="1668527" y="2457993"/>
                <a:ext cx="66207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7" name="Ink 26">
                <a:extLst>
                  <a:ext uri="{FF2B5EF4-FFF2-40B4-BE49-F238E27FC236}">
                    <a16:creationId xmlns:a16="http://schemas.microsoft.com/office/drawing/2014/main" id="{9BD7FDB2-9742-A321-6D8D-0DA1114BC031}"/>
                  </a:ext>
                </a:extLst>
              </p14:cNvPr>
              <p14:cNvContentPartPr/>
              <p14:nvPr/>
            </p14:nvContentPartPr>
            <p14:xfrm>
              <a:off x="1393487" y="2716473"/>
              <a:ext cx="6035400" cy="360"/>
            </p14:xfrm>
          </p:contentPart>
        </mc:Choice>
        <mc:Fallback>
          <p:pic>
            <p:nvPicPr>
              <p:cNvPr id="27" name="Ink 26">
                <a:extLst>
                  <a:ext uri="{FF2B5EF4-FFF2-40B4-BE49-F238E27FC236}">
                    <a16:creationId xmlns:a16="http://schemas.microsoft.com/office/drawing/2014/main" id="{9BD7FDB2-9742-A321-6D8D-0DA1114BC031}"/>
                  </a:ext>
                </a:extLst>
              </p:cNvPr>
              <p:cNvPicPr/>
              <p:nvPr/>
            </p:nvPicPr>
            <p:blipFill>
              <a:blip r:embed="rId34"/>
              <a:stretch>
                <a:fillRect/>
              </a:stretch>
            </p:blipFill>
            <p:spPr>
              <a:xfrm>
                <a:off x="1384847" y="2707473"/>
                <a:ext cx="6053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FD31A855-5F07-CAD1-BD54-B3AEC1FA8199}"/>
                  </a:ext>
                </a:extLst>
              </p14:cNvPr>
              <p14:cNvContentPartPr/>
              <p14:nvPr/>
            </p14:nvContentPartPr>
            <p14:xfrm>
              <a:off x="1313567" y="2859393"/>
              <a:ext cx="801720" cy="27360"/>
            </p14:xfrm>
          </p:contentPart>
        </mc:Choice>
        <mc:Fallback>
          <p:pic>
            <p:nvPicPr>
              <p:cNvPr id="28" name="Ink 27">
                <a:extLst>
                  <a:ext uri="{FF2B5EF4-FFF2-40B4-BE49-F238E27FC236}">
                    <a16:creationId xmlns:a16="http://schemas.microsoft.com/office/drawing/2014/main" id="{FD31A855-5F07-CAD1-BD54-B3AEC1FA8199}"/>
                  </a:ext>
                </a:extLst>
              </p:cNvPr>
              <p:cNvPicPr/>
              <p:nvPr/>
            </p:nvPicPr>
            <p:blipFill>
              <a:blip r:embed="rId36"/>
              <a:stretch>
                <a:fillRect/>
              </a:stretch>
            </p:blipFill>
            <p:spPr>
              <a:xfrm>
                <a:off x="1304567" y="2850393"/>
                <a:ext cx="8193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 name="Ink 28">
                <a:extLst>
                  <a:ext uri="{FF2B5EF4-FFF2-40B4-BE49-F238E27FC236}">
                    <a16:creationId xmlns:a16="http://schemas.microsoft.com/office/drawing/2014/main" id="{76431DCC-00AE-9440-A63C-DD495152ED3F}"/>
                  </a:ext>
                </a:extLst>
              </p14:cNvPr>
              <p14:cNvContentPartPr/>
              <p14:nvPr/>
            </p14:nvContentPartPr>
            <p14:xfrm>
              <a:off x="1438127" y="3346473"/>
              <a:ext cx="6964200" cy="28080"/>
            </p14:xfrm>
          </p:contentPart>
        </mc:Choice>
        <mc:Fallback>
          <p:pic>
            <p:nvPicPr>
              <p:cNvPr id="29" name="Ink 28">
                <a:extLst>
                  <a:ext uri="{FF2B5EF4-FFF2-40B4-BE49-F238E27FC236}">
                    <a16:creationId xmlns:a16="http://schemas.microsoft.com/office/drawing/2014/main" id="{76431DCC-00AE-9440-A63C-DD495152ED3F}"/>
                  </a:ext>
                </a:extLst>
              </p:cNvPr>
              <p:cNvPicPr/>
              <p:nvPr/>
            </p:nvPicPr>
            <p:blipFill>
              <a:blip r:embed="rId38"/>
              <a:stretch>
                <a:fillRect/>
              </a:stretch>
            </p:blipFill>
            <p:spPr>
              <a:xfrm>
                <a:off x="1429127" y="3337473"/>
                <a:ext cx="69818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0" name="Ink 29">
                <a:extLst>
                  <a:ext uri="{FF2B5EF4-FFF2-40B4-BE49-F238E27FC236}">
                    <a16:creationId xmlns:a16="http://schemas.microsoft.com/office/drawing/2014/main" id="{53F2D2CB-3B82-430B-82D7-81F34319FDC8}"/>
                  </a:ext>
                </a:extLst>
              </p14:cNvPr>
              <p14:cNvContentPartPr/>
              <p14:nvPr/>
            </p14:nvContentPartPr>
            <p14:xfrm>
              <a:off x="1482047" y="3559593"/>
              <a:ext cx="6767280" cy="54360"/>
            </p14:xfrm>
          </p:contentPart>
        </mc:Choice>
        <mc:Fallback>
          <p:pic>
            <p:nvPicPr>
              <p:cNvPr id="30" name="Ink 29">
                <a:extLst>
                  <a:ext uri="{FF2B5EF4-FFF2-40B4-BE49-F238E27FC236}">
                    <a16:creationId xmlns:a16="http://schemas.microsoft.com/office/drawing/2014/main" id="{53F2D2CB-3B82-430B-82D7-81F34319FDC8}"/>
                  </a:ext>
                </a:extLst>
              </p:cNvPr>
              <p:cNvPicPr/>
              <p:nvPr/>
            </p:nvPicPr>
            <p:blipFill>
              <a:blip r:embed="rId40"/>
              <a:stretch>
                <a:fillRect/>
              </a:stretch>
            </p:blipFill>
            <p:spPr>
              <a:xfrm>
                <a:off x="1473047" y="3550593"/>
                <a:ext cx="6784920" cy="72000"/>
              </a:xfrm>
              <a:prstGeom prst="rect">
                <a:avLst/>
              </a:prstGeom>
            </p:spPr>
          </p:pic>
        </mc:Fallback>
      </mc:AlternateContent>
      <p:grpSp>
        <p:nvGrpSpPr>
          <p:cNvPr id="33" name="Group 32">
            <a:extLst>
              <a:ext uri="{FF2B5EF4-FFF2-40B4-BE49-F238E27FC236}">
                <a16:creationId xmlns:a16="http://schemas.microsoft.com/office/drawing/2014/main" id="{DB0DABFE-C714-CBC5-DC1A-AE7992E4CCEC}"/>
              </a:ext>
            </a:extLst>
          </p:cNvPr>
          <p:cNvGrpSpPr/>
          <p:nvPr/>
        </p:nvGrpSpPr>
        <p:grpSpPr>
          <a:xfrm>
            <a:off x="984887" y="3831393"/>
            <a:ext cx="2104560" cy="57240"/>
            <a:chOff x="984887" y="3831393"/>
            <a:chExt cx="2104560" cy="57240"/>
          </a:xfrm>
        </p:grpSpPr>
        <mc:AlternateContent xmlns:mc="http://schemas.openxmlformats.org/markup-compatibility/2006">
          <mc:Choice xmlns:p14="http://schemas.microsoft.com/office/powerpoint/2010/main" Requires="p14">
            <p:contentPart p14:bwMode="auto" r:id="rId41">
              <p14:nvContentPartPr>
                <p14:cNvPr id="31" name="Ink 30">
                  <a:extLst>
                    <a:ext uri="{FF2B5EF4-FFF2-40B4-BE49-F238E27FC236}">
                      <a16:creationId xmlns:a16="http://schemas.microsoft.com/office/drawing/2014/main" id="{2930EE59-842A-766C-A855-12CB8B86D35C}"/>
                    </a:ext>
                  </a:extLst>
                </p14:cNvPr>
                <p14:cNvContentPartPr/>
                <p14:nvPr/>
              </p14:nvContentPartPr>
              <p14:xfrm>
                <a:off x="984887" y="3888273"/>
                <a:ext cx="2098440" cy="360"/>
              </p14:xfrm>
            </p:contentPart>
          </mc:Choice>
          <mc:Fallback>
            <p:pic>
              <p:nvPicPr>
                <p:cNvPr id="31" name="Ink 30">
                  <a:extLst>
                    <a:ext uri="{FF2B5EF4-FFF2-40B4-BE49-F238E27FC236}">
                      <a16:creationId xmlns:a16="http://schemas.microsoft.com/office/drawing/2014/main" id="{2930EE59-842A-766C-A855-12CB8B86D35C}"/>
                    </a:ext>
                  </a:extLst>
                </p:cNvPr>
                <p:cNvPicPr/>
                <p:nvPr/>
              </p:nvPicPr>
              <p:blipFill>
                <a:blip r:embed="rId42"/>
                <a:stretch>
                  <a:fillRect/>
                </a:stretch>
              </p:blipFill>
              <p:spPr>
                <a:xfrm>
                  <a:off x="976247" y="3879273"/>
                  <a:ext cx="2116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2" name="Ink 31">
                  <a:extLst>
                    <a:ext uri="{FF2B5EF4-FFF2-40B4-BE49-F238E27FC236}">
                      <a16:creationId xmlns:a16="http://schemas.microsoft.com/office/drawing/2014/main" id="{81C99C33-E0DF-0F5A-1C9B-50414AFF3BEE}"/>
                    </a:ext>
                  </a:extLst>
                </p14:cNvPr>
                <p14:cNvContentPartPr/>
                <p14:nvPr/>
              </p14:nvContentPartPr>
              <p14:xfrm>
                <a:off x="3087647" y="3831393"/>
                <a:ext cx="1800" cy="3960"/>
              </p14:xfrm>
            </p:contentPart>
          </mc:Choice>
          <mc:Fallback>
            <p:pic>
              <p:nvPicPr>
                <p:cNvPr id="32" name="Ink 31">
                  <a:extLst>
                    <a:ext uri="{FF2B5EF4-FFF2-40B4-BE49-F238E27FC236}">
                      <a16:creationId xmlns:a16="http://schemas.microsoft.com/office/drawing/2014/main" id="{81C99C33-E0DF-0F5A-1C9B-50414AFF3BEE}"/>
                    </a:ext>
                  </a:extLst>
                </p:cNvPr>
                <p:cNvPicPr/>
                <p:nvPr/>
              </p:nvPicPr>
              <p:blipFill>
                <a:blip r:embed="rId44"/>
                <a:stretch>
                  <a:fillRect/>
                </a:stretch>
              </p:blipFill>
              <p:spPr>
                <a:xfrm>
                  <a:off x="3079007" y="3822393"/>
                  <a:ext cx="19440" cy="21600"/>
                </a:xfrm>
                <a:prstGeom prst="rect">
                  <a:avLst/>
                </a:prstGeom>
              </p:spPr>
            </p:pic>
          </mc:Fallback>
        </mc:AlternateContent>
      </p:grpSp>
    </p:spTree>
    <p:extLst>
      <p:ext uri="{BB962C8B-B14F-4D97-AF65-F5344CB8AC3E}">
        <p14:creationId xmlns:p14="http://schemas.microsoft.com/office/powerpoint/2010/main" val="295804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IaaS (Infrastructure as a service) Example</a:t>
            </a:r>
          </a:p>
          <a:p>
            <a:pPr lvl="1" algn="just" eaLnBrk="1" hangingPunct="1">
              <a:lnSpc>
                <a:spcPct val="90000"/>
              </a:lnSpc>
            </a:pPr>
            <a:r>
              <a:rPr lang="en-US" sz="2000" dirty="0">
                <a:ea typeface="Calibri" panose="020F0502020204030204" pitchFamily="34" charset="0"/>
              </a:rPr>
              <a:t>Amazon EC2</a:t>
            </a:r>
          </a:p>
          <a:p>
            <a:pPr lvl="1" algn="just" eaLnBrk="1" hangingPunct="1">
              <a:lnSpc>
                <a:spcPct val="90000"/>
              </a:lnSpc>
            </a:pPr>
            <a:r>
              <a:rPr lang="en-US" sz="2000" dirty="0">
                <a:ea typeface="Calibri" panose="020F0502020204030204" pitchFamily="34" charset="0"/>
              </a:rPr>
              <a:t>Rack space</a:t>
            </a:r>
          </a:p>
          <a:p>
            <a:pPr lvl="1"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BF26785-2244-802E-FC94-7525E590ED16}"/>
                  </a:ext>
                </a:extLst>
              </p14:cNvPr>
              <p14:cNvContentPartPr/>
              <p14:nvPr/>
            </p14:nvContentPartPr>
            <p14:xfrm>
              <a:off x="876000" y="1851540"/>
              <a:ext cx="5663520" cy="92880"/>
            </p14:xfrm>
          </p:contentPart>
        </mc:Choice>
        <mc:Fallback xmlns="">
          <p:pic>
            <p:nvPicPr>
              <p:cNvPr id="2" name="Ink 1">
                <a:extLst>
                  <a:ext uri="{FF2B5EF4-FFF2-40B4-BE49-F238E27FC236}">
                    <a16:creationId xmlns:a16="http://schemas.microsoft.com/office/drawing/2014/main" id="{9BF26785-2244-802E-FC94-7525E590ED16}"/>
                  </a:ext>
                </a:extLst>
              </p:cNvPr>
              <p:cNvPicPr/>
              <p:nvPr/>
            </p:nvPicPr>
            <p:blipFill>
              <a:blip r:embed="rId3"/>
              <a:stretch>
                <a:fillRect/>
              </a:stretch>
            </p:blipFill>
            <p:spPr>
              <a:xfrm>
                <a:off x="867360" y="1842540"/>
                <a:ext cx="56811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275A136-E979-8FE5-68C0-E2D16C4C48A6}"/>
                  </a:ext>
                </a:extLst>
              </p14:cNvPr>
              <p14:cNvContentPartPr/>
              <p14:nvPr/>
            </p14:nvContentPartPr>
            <p14:xfrm>
              <a:off x="1226280" y="2145660"/>
              <a:ext cx="1348200" cy="26280"/>
            </p14:xfrm>
          </p:contentPart>
        </mc:Choice>
        <mc:Fallback xmlns="">
          <p:pic>
            <p:nvPicPr>
              <p:cNvPr id="3" name="Ink 2">
                <a:extLst>
                  <a:ext uri="{FF2B5EF4-FFF2-40B4-BE49-F238E27FC236}">
                    <a16:creationId xmlns:a16="http://schemas.microsoft.com/office/drawing/2014/main" id="{D275A136-E979-8FE5-68C0-E2D16C4C48A6}"/>
                  </a:ext>
                </a:extLst>
              </p:cNvPr>
              <p:cNvPicPr/>
              <p:nvPr/>
            </p:nvPicPr>
            <p:blipFill>
              <a:blip r:embed="rId5"/>
              <a:stretch>
                <a:fillRect/>
              </a:stretch>
            </p:blipFill>
            <p:spPr>
              <a:xfrm>
                <a:off x="1217640" y="2136660"/>
                <a:ext cx="13658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2264C02A-D656-A988-2BD4-3EA58A0E6B40}"/>
                  </a:ext>
                </a:extLst>
              </p14:cNvPr>
              <p14:cNvContentPartPr/>
              <p14:nvPr/>
            </p14:nvContentPartPr>
            <p14:xfrm>
              <a:off x="1287480" y="2490180"/>
              <a:ext cx="1226160" cy="9360"/>
            </p14:xfrm>
          </p:contentPart>
        </mc:Choice>
        <mc:Fallback xmlns="">
          <p:pic>
            <p:nvPicPr>
              <p:cNvPr id="4" name="Ink 3">
                <a:extLst>
                  <a:ext uri="{FF2B5EF4-FFF2-40B4-BE49-F238E27FC236}">
                    <a16:creationId xmlns:a16="http://schemas.microsoft.com/office/drawing/2014/main" id="{2264C02A-D656-A988-2BD4-3EA58A0E6B40}"/>
                  </a:ext>
                </a:extLst>
              </p:cNvPr>
              <p:cNvPicPr/>
              <p:nvPr/>
            </p:nvPicPr>
            <p:blipFill>
              <a:blip r:embed="rId7"/>
              <a:stretch>
                <a:fillRect/>
              </a:stretch>
            </p:blipFill>
            <p:spPr>
              <a:xfrm>
                <a:off x="1278840" y="2481180"/>
                <a:ext cx="1243800" cy="27000"/>
              </a:xfrm>
              <a:prstGeom prst="rect">
                <a:avLst/>
              </a:prstGeom>
            </p:spPr>
          </p:pic>
        </mc:Fallback>
      </mc:AlternateContent>
      <p:grpSp>
        <p:nvGrpSpPr>
          <p:cNvPr id="9" name="Group 8">
            <a:extLst>
              <a:ext uri="{FF2B5EF4-FFF2-40B4-BE49-F238E27FC236}">
                <a16:creationId xmlns:a16="http://schemas.microsoft.com/office/drawing/2014/main" id="{4EF57080-4841-8398-33A9-334948D4DFC3}"/>
              </a:ext>
            </a:extLst>
          </p:cNvPr>
          <p:cNvGrpSpPr/>
          <p:nvPr/>
        </p:nvGrpSpPr>
        <p:grpSpPr>
          <a:xfrm>
            <a:off x="1218000" y="2209380"/>
            <a:ext cx="1230120" cy="352080"/>
            <a:chOff x="1218000" y="2209380"/>
            <a:chExt cx="1230120" cy="352080"/>
          </a:xfrm>
        </p:grpSpPr>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6D2D71E-DB14-C1BA-346B-EAC9D4B397AA}"/>
                    </a:ext>
                  </a:extLst>
                </p14:cNvPr>
                <p14:cNvContentPartPr/>
                <p14:nvPr/>
              </p14:nvContentPartPr>
              <p14:xfrm>
                <a:off x="1218000" y="2232420"/>
                <a:ext cx="36720" cy="258480"/>
              </p14:xfrm>
            </p:contentPart>
          </mc:Choice>
          <mc:Fallback xmlns="">
            <p:pic>
              <p:nvPicPr>
                <p:cNvPr id="5" name="Ink 4">
                  <a:extLst>
                    <a:ext uri="{FF2B5EF4-FFF2-40B4-BE49-F238E27FC236}">
                      <a16:creationId xmlns:a16="http://schemas.microsoft.com/office/drawing/2014/main" id="{E6D2D71E-DB14-C1BA-346B-EAC9D4B397AA}"/>
                    </a:ext>
                  </a:extLst>
                </p:cNvPr>
                <p:cNvPicPr/>
                <p:nvPr/>
              </p:nvPicPr>
              <p:blipFill>
                <a:blip r:embed="rId9"/>
                <a:stretch>
                  <a:fillRect/>
                </a:stretch>
              </p:blipFill>
              <p:spPr>
                <a:xfrm>
                  <a:off x="1209000" y="2223420"/>
                  <a:ext cx="543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B307D76-012A-A517-ACAD-93B29BFC6FDE}"/>
                    </a:ext>
                  </a:extLst>
                </p14:cNvPr>
                <p14:cNvContentPartPr/>
                <p14:nvPr/>
              </p14:nvContentPartPr>
              <p14:xfrm>
                <a:off x="1226280" y="2209380"/>
                <a:ext cx="1221840" cy="312120"/>
              </p14:xfrm>
            </p:contentPart>
          </mc:Choice>
          <mc:Fallback xmlns="">
            <p:pic>
              <p:nvPicPr>
                <p:cNvPr id="6" name="Ink 5">
                  <a:extLst>
                    <a:ext uri="{FF2B5EF4-FFF2-40B4-BE49-F238E27FC236}">
                      <a16:creationId xmlns:a16="http://schemas.microsoft.com/office/drawing/2014/main" id="{7B307D76-012A-A517-ACAD-93B29BFC6FDE}"/>
                    </a:ext>
                  </a:extLst>
                </p:cNvPr>
                <p:cNvPicPr/>
                <p:nvPr/>
              </p:nvPicPr>
              <p:blipFill>
                <a:blip r:embed="rId11"/>
                <a:stretch>
                  <a:fillRect/>
                </a:stretch>
              </p:blipFill>
              <p:spPr>
                <a:xfrm>
                  <a:off x="1217640" y="2200380"/>
                  <a:ext cx="123948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DEDC6FF-E514-03D9-89EB-97A798C3051F}"/>
                    </a:ext>
                  </a:extLst>
                </p14:cNvPr>
                <p14:cNvContentPartPr/>
                <p14:nvPr/>
              </p14:nvContentPartPr>
              <p14:xfrm>
                <a:off x="1272000" y="2497740"/>
                <a:ext cx="1173240" cy="63720"/>
              </p14:xfrm>
            </p:contentPart>
          </mc:Choice>
          <mc:Fallback xmlns="">
            <p:pic>
              <p:nvPicPr>
                <p:cNvPr id="8" name="Ink 7">
                  <a:extLst>
                    <a:ext uri="{FF2B5EF4-FFF2-40B4-BE49-F238E27FC236}">
                      <a16:creationId xmlns:a16="http://schemas.microsoft.com/office/drawing/2014/main" id="{5DEDC6FF-E514-03D9-89EB-97A798C3051F}"/>
                    </a:ext>
                  </a:extLst>
                </p:cNvPr>
                <p:cNvPicPr/>
                <p:nvPr/>
              </p:nvPicPr>
              <p:blipFill>
                <a:blip r:embed="rId13"/>
                <a:stretch>
                  <a:fillRect/>
                </a:stretch>
              </p:blipFill>
              <p:spPr>
                <a:xfrm>
                  <a:off x="1263360" y="2488740"/>
                  <a:ext cx="1190880" cy="81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8AFC058D-DF5C-4E00-8E26-23BFC180EC01}"/>
                  </a:ext>
                </a:extLst>
              </p14:cNvPr>
              <p14:cNvContentPartPr/>
              <p14:nvPr/>
            </p14:nvContentPartPr>
            <p14:xfrm>
              <a:off x="3770927" y="1943193"/>
              <a:ext cx="882000" cy="217080"/>
            </p14:xfrm>
          </p:contentPart>
        </mc:Choice>
        <mc:Fallback>
          <p:pic>
            <p:nvPicPr>
              <p:cNvPr id="7" name="Ink 6">
                <a:extLst>
                  <a:ext uri="{FF2B5EF4-FFF2-40B4-BE49-F238E27FC236}">
                    <a16:creationId xmlns:a16="http://schemas.microsoft.com/office/drawing/2014/main" id="{8AFC058D-DF5C-4E00-8E26-23BFC180EC01}"/>
                  </a:ext>
                </a:extLst>
              </p:cNvPr>
              <p:cNvPicPr/>
              <p:nvPr/>
            </p:nvPicPr>
            <p:blipFill>
              <a:blip r:embed="rId15"/>
              <a:stretch>
                <a:fillRect/>
              </a:stretch>
            </p:blipFill>
            <p:spPr>
              <a:xfrm>
                <a:off x="3762287" y="1934553"/>
                <a:ext cx="8996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B86E924A-BCD1-CB74-8AEA-7451DAAF2F70}"/>
                  </a:ext>
                </a:extLst>
              </p14:cNvPr>
              <p14:cNvContentPartPr/>
              <p14:nvPr/>
            </p14:nvContentPartPr>
            <p14:xfrm>
              <a:off x="2947247" y="2526393"/>
              <a:ext cx="1094400" cy="182520"/>
            </p14:xfrm>
          </p:contentPart>
        </mc:Choice>
        <mc:Fallback>
          <p:pic>
            <p:nvPicPr>
              <p:cNvPr id="10" name="Ink 9">
                <a:extLst>
                  <a:ext uri="{FF2B5EF4-FFF2-40B4-BE49-F238E27FC236}">
                    <a16:creationId xmlns:a16="http://schemas.microsoft.com/office/drawing/2014/main" id="{B86E924A-BCD1-CB74-8AEA-7451DAAF2F70}"/>
                  </a:ext>
                </a:extLst>
              </p:cNvPr>
              <p:cNvPicPr/>
              <p:nvPr/>
            </p:nvPicPr>
            <p:blipFill>
              <a:blip r:embed="rId17"/>
              <a:stretch>
                <a:fillRect/>
              </a:stretch>
            </p:blipFill>
            <p:spPr>
              <a:xfrm>
                <a:off x="2938247" y="2517393"/>
                <a:ext cx="1112040" cy="200160"/>
              </a:xfrm>
              <a:prstGeom prst="rect">
                <a:avLst/>
              </a:prstGeom>
            </p:spPr>
          </p:pic>
        </mc:Fallback>
      </mc:AlternateContent>
    </p:spTree>
    <p:extLst>
      <p:ext uri="{BB962C8B-B14F-4D97-AF65-F5344CB8AC3E}">
        <p14:creationId xmlns:p14="http://schemas.microsoft.com/office/powerpoint/2010/main" val="2589569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(Platform as a service)</a:t>
            </a:r>
          </a:p>
          <a:p>
            <a:pPr lvl="1" algn="just" eaLnBrk="1" hangingPunct="1">
              <a:lnSpc>
                <a:spcPct val="90000"/>
              </a:lnSpc>
            </a:pPr>
            <a:r>
              <a:rPr lang="en-US" sz="2000" dirty="0">
                <a:ea typeface="Calibri" panose="020F0502020204030204" pitchFamily="34" charset="0"/>
              </a:rPr>
              <a:t>PaaS lies directly above the IaaS layer.</a:t>
            </a:r>
          </a:p>
          <a:p>
            <a:pPr lvl="1" algn="just" eaLnBrk="1" hangingPunct="1">
              <a:lnSpc>
                <a:spcPct val="90000"/>
              </a:lnSpc>
            </a:pPr>
            <a:r>
              <a:rPr lang="en-US" sz="2000" dirty="0">
                <a:latin typeface="Times New Roman" panose="02020603050405020304" pitchFamily="18" charset="0"/>
                <a:ea typeface="Calibri" panose="020F0502020204030204" pitchFamily="34" charset="0"/>
              </a:rPr>
              <a:t>PaaS provides a platform to its users to </a:t>
            </a:r>
            <a:r>
              <a:rPr lang="en-US" sz="2000" dirty="0">
                <a:ea typeface="Calibri" panose="020F0502020204030204" pitchFamily="34" charset="0"/>
              </a:rPr>
              <a:t>design, develop, debug, test and deploy their applications.</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a:ea typeface="Calibri" panose="020F0502020204030204" pitchFamily="34" charset="0"/>
              </a:rPr>
              <a:t>The application s/w, their license, management is responsibility of the end user.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PaaS only provides a platform to run these applications.</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394A8F3-399A-73C9-4D96-E35C9C05F4E7}"/>
                  </a:ext>
                </a:extLst>
              </p14:cNvPr>
              <p14:cNvContentPartPr/>
              <p14:nvPr/>
            </p14:nvContentPartPr>
            <p14:xfrm>
              <a:off x="1035840" y="1805100"/>
              <a:ext cx="2948760" cy="62640"/>
            </p14:xfrm>
          </p:contentPart>
        </mc:Choice>
        <mc:Fallback xmlns="">
          <p:pic>
            <p:nvPicPr>
              <p:cNvPr id="2" name="Ink 1">
                <a:extLst>
                  <a:ext uri="{FF2B5EF4-FFF2-40B4-BE49-F238E27FC236}">
                    <a16:creationId xmlns:a16="http://schemas.microsoft.com/office/drawing/2014/main" id="{2394A8F3-399A-73C9-4D96-E35C9C05F4E7}"/>
                  </a:ext>
                </a:extLst>
              </p:cNvPr>
              <p:cNvPicPr/>
              <p:nvPr/>
            </p:nvPicPr>
            <p:blipFill>
              <a:blip r:embed="rId3"/>
              <a:stretch>
                <a:fillRect/>
              </a:stretch>
            </p:blipFill>
            <p:spPr>
              <a:xfrm>
                <a:off x="1027200" y="1796100"/>
                <a:ext cx="296640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C791E86-D5E2-AC9A-5568-583396A8FA4F}"/>
                  </a:ext>
                </a:extLst>
              </p14:cNvPr>
              <p14:cNvContentPartPr/>
              <p14:nvPr/>
            </p14:nvContentPartPr>
            <p14:xfrm>
              <a:off x="1447320" y="2192460"/>
              <a:ext cx="3827160" cy="86040"/>
            </p14:xfrm>
          </p:contentPart>
        </mc:Choice>
        <mc:Fallback xmlns="">
          <p:pic>
            <p:nvPicPr>
              <p:cNvPr id="4" name="Ink 3">
                <a:extLst>
                  <a:ext uri="{FF2B5EF4-FFF2-40B4-BE49-F238E27FC236}">
                    <a16:creationId xmlns:a16="http://schemas.microsoft.com/office/drawing/2014/main" id="{4C791E86-D5E2-AC9A-5568-583396A8FA4F}"/>
                  </a:ext>
                </a:extLst>
              </p:cNvPr>
              <p:cNvPicPr/>
              <p:nvPr/>
            </p:nvPicPr>
            <p:blipFill>
              <a:blip r:embed="rId5"/>
              <a:stretch>
                <a:fillRect/>
              </a:stretch>
            </p:blipFill>
            <p:spPr>
              <a:xfrm>
                <a:off x="1438680" y="2183820"/>
                <a:ext cx="38448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A165A51-47B6-B14E-A645-C011FCA9FEB2}"/>
                  </a:ext>
                </a:extLst>
              </p14:cNvPr>
              <p14:cNvContentPartPr/>
              <p14:nvPr/>
            </p14:nvContentPartPr>
            <p14:xfrm>
              <a:off x="1256880" y="2467500"/>
              <a:ext cx="7254720" cy="124560"/>
            </p14:xfrm>
          </p:contentPart>
        </mc:Choice>
        <mc:Fallback xmlns="">
          <p:pic>
            <p:nvPicPr>
              <p:cNvPr id="5" name="Ink 4">
                <a:extLst>
                  <a:ext uri="{FF2B5EF4-FFF2-40B4-BE49-F238E27FC236}">
                    <a16:creationId xmlns:a16="http://schemas.microsoft.com/office/drawing/2014/main" id="{9A165A51-47B6-B14E-A645-C011FCA9FEB2}"/>
                  </a:ext>
                </a:extLst>
              </p:cNvPr>
              <p:cNvPicPr/>
              <p:nvPr/>
            </p:nvPicPr>
            <p:blipFill>
              <a:blip r:embed="rId7"/>
              <a:stretch>
                <a:fillRect/>
              </a:stretch>
            </p:blipFill>
            <p:spPr>
              <a:xfrm>
                <a:off x="1248240" y="2458500"/>
                <a:ext cx="72723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7071469-2CDF-37C4-75B8-04E4C8CB0507}"/>
                  </a:ext>
                </a:extLst>
              </p14:cNvPr>
              <p14:cNvContentPartPr/>
              <p14:nvPr/>
            </p14:nvContentPartPr>
            <p14:xfrm>
              <a:off x="1477920" y="2728500"/>
              <a:ext cx="2879280" cy="136440"/>
            </p14:xfrm>
          </p:contentPart>
        </mc:Choice>
        <mc:Fallback xmlns="">
          <p:pic>
            <p:nvPicPr>
              <p:cNvPr id="6" name="Ink 5">
                <a:extLst>
                  <a:ext uri="{FF2B5EF4-FFF2-40B4-BE49-F238E27FC236}">
                    <a16:creationId xmlns:a16="http://schemas.microsoft.com/office/drawing/2014/main" id="{F7071469-2CDF-37C4-75B8-04E4C8CB0507}"/>
                  </a:ext>
                </a:extLst>
              </p:cNvPr>
              <p:cNvPicPr/>
              <p:nvPr/>
            </p:nvPicPr>
            <p:blipFill>
              <a:blip r:embed="rId9"/>
              <a:stretch>
                <a:fillRect/>
              </a:stretch>
            </p:blipFill>
            <p:spPr>
              <a:xfrm>
                <a:off x="1469280" y="2719860"/>
                <a:ext cx="2896920" cy="154080"/>
              </a:xfrm>
              <a:prstGeom prst="rect">
                <a:avLst/>
              </a:prstGeom>
            </p:spPr>
          </p:pic>
        </mc:Fallback>
      </mc:AlternateContent>
      <p:grpSp>
        <p:nvGrpSpPr>
          <p:cNvPr id="10" name="Group 9">
            <a:extLst>
              <a:ext uri="{FF2B5EF4-FFF2-40B4-BE49-F238E27FC236}">
                <a16:creationId xmlns:a16="http://schemas.microsoft.com/office/drawing/2014/main" id="{B030B96C-7536-788C-122E-3F840B9D50EC}"/>
              </a:ext>
            </a:extLst>
          </p:cNvPr>
          <p:cNvGrpSpPr/>
          <p:nvPr/>
        </p:nvGrpSpPr>
        <p:grpSpPr>
          <a:xfrm>
            <a:off x="1355880" y="3131700"/>
            <a:ext cx="3771000" cy="30960"/>
            <a:chOff x="1355880" y="3131700"/>
            <a:chExt cx="3771000" cy="30960"/>
          </a:xfrm>
        </p:grpSpPr>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612CE9D0-5EC0-0F69-F4DB-21B5531CA97D}"/>
                    </a:ext>
                  </a:extLst>
                </p14:cNvPr>
                <p14:cNvContentPartPr/>
                <p14:nvPr/>
              </p14:nvContentPartPr>
              <p14:xfrm>
                <a:off x="1355880" y="3139260"/>
                <a:ext cx="2156040" cy="23400"/>
              </p14:xfrm>
            </p:contentPart>
          </mc:Choice>
          <mc:Fallback xmlns="">
            <p:pic>
              <p:nvPicPr>
                <p:cNvPr id="7" name="Ink 6">
                  <a:extLst>
                    <a:ext uri="{FF2B5EF4-FFF2-40B4-BE49-F238E27FC236}">
                      <a16:creationId xmlns:a16="http://schemas.microsoft.com/office/drawing/2014/main" id="{612CE9D0-5EC0-0F69-F4DB-21B5531CA97D}"/>
                    </a:ext>
                  </a:extLst>
                </p:cNvPr>
                <p:cNvPicPr/>
                <p:nvPr/>
              </p:nvPicPr>
              <p:blipFill>
                <a:blip r:embed="rId11"/>
                <a:stretch>
                  <a:fillRect/>
                </a:stretch>
              </p:blipFill>
              <p:spPr>
                <a:xfrm>
                  <a:off x="1347240" y="3130260"/>
                  <a:ext cx="21736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2B065E9-8CC6-56BB-65D8-BAC1D85BC8AF}"/>
                    </a:ext>
                  </a:extLst>
                </p14:cNvPr>
                <p14:cNvContentPartPr/>
                <p14:nvPr/>
              </p14:nvContentPartPr>
              <p14:xfrm>
                <a:off x="3977040" y="3131700"/>
                <a:ext cx="1149840" cy="15840"/>
              </p14:xfrm>
            </p:contentPart>
          </mc:Choice>
          <mc:Fallback xmlns="">
            <p:pic>
              <p:nvPicPr>
                <p:cNvPr id="8" name="Ink 7">
                  <a:extLst>
                    <a:ext uri="{FF2B5EF4-FFF2-40B4-BE49-F238E27FC236}">
                      <a16:creationId xmlns:a16="http://schemas.microsoft.com/office/drawing/2014/main" id="{32B065E9-8CC6-56BB-65D8-BAC1D85BC8AF}"/>
                    </a:ext>
                  </a:extLst>
                </p:cNvPr>
                <p:cNvPicPr/>
                <p:nvPr/>
              </p:nvPicPr>
              <p:blipFill>
                <a:blip r:embed="rId13"/>
                <a:stretch>
                  <a:fillRect/>
                </a:stretch>
              </p:blipFill>
              <p:spPr>
                <a:xfrm>
                  <a:off x="3968400" y="3122700"/>
                  <a:ext cx="1167480" cy="33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DFC748C0-F63A-D72A-A800-A9841CEAA002}"/>
                  </a:ext>
                </a:extLst>
              </p14:cNvPr>
              <p14:cNvContentPartPr/>
              <p14:nvPr/>
            </p14:nvContentPartPr>
            <p14:xfrm>
              <a:off x="5836440" y="3078060"/>
              <a:ext cx="2820960" cy="8640"/>
            </p14:xfrm>
          </p:contentPart>
        </mc:Choice>
        <mc:Fallback xmlns="">
          <p:pic>
            <p:nvPicPr>
              <p:cNvPr id="9" name="Ink 8">
                <a:extLst>
                  <a:ext uri="{FF2B5EF4-FFF2-40B4-BE49-F238E27FC236}">
                    <a16:creationId xmlns:a16="http://schemas.microsoft.com/office/drawing/2014/main" id="{DFC748C0-F63A-D72A-A800-A9841CEAA002}"/>
                  </a:ext>
                </a:extLst>
              </p:cNvPr>
              <p:cNvPicPr/>
              <p:nvPr/>
            </p:nvPicPr>
            <p:blipFill>
              <a:blip r:embed="rId15"/>
              <a:stretch>
                <a:fillRect/>
              </a:stretch>
            </p:blipFill>
            <p:spPr>
              <a:xfrm>
                <a:off x="5827800" y="3069060"/>
                <a:ext cx="28386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8249DCD-3486-20DE-75F1-35EC37CA14C3}"/>
                  </a:ext>
                </a:extLst>
              </p14:cNvPr>
              <p14:cNvContentPartPr/>
              <p14:nvPr/>
            </p14:nvContentPartPr>
            <p14:xfrm>
              <a:off x="1264440" y="3443100"/>
              <a:ext cx="3009600" cy="31680"/>
            </p14:xfrm>
          </p:contentPart>
        </mc:Choice>
        <mc:Fallback xmlns="">
          <p:pic>
            <p:nvPicPr>
              <p:cNvPr id="11" name="Ink 10">
                <a:extLst>
                  <a:ext uri="{FF2B5EF4-FFF2-40B4-BE49-F238E27FC236}">
                    <a16:creationId xmlns:a16="http://schemas.microsoft.com/office/drawing/2014/main" id="{E8249DCD-3486-20DE-75F1-35EC37CA14C3}"/>
                  </a:ext>
                </a:extLst>
              </p:cNvPr>
              <p:cNvPicPr/>
              <p:nvPr/>
            </p:nvPicPr>
            <p:blipFill>
              <a:blip r:embed="rId17"/>
              <a:stretch>
                <a:fillRect/>
              </a:stretch>
            </p:blipFill>
            <p:spPr>
              <a:xfrm>
                <a:off x="1255800" y="3434460"/>
                <a:ext cx="30272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49401833-4F3F-4B94-407E-1235FB62B8B2}"/>
                  </a:ext>
                </a:extLst>
              </p14:cNvPr>
              <p14:cNvContentPartPr/>
              <p14:nvPr/>
            </p14:nvContentPartPr>
            <p14:xfrm>
              <a:off x="8099760" y="3687900"/>
              <a:ext cx="360" cy="360"/>
            </p14:xfrm>
          </p:contentPart>
        </mc:Choice>
        <mc:Fallback xmlns="">
          <p:pic>
            <p:nvPicPr>
              <p:cNvPr id="12" name="Ink 11">
                <a:extLst>
                  <a:ext uri="{FF2B5EF4-FFF2-40B4-BE49-F238E27FC236}">
                    <a16:creationId xmlns:a16="http://schemas.microsoft.com/office/drawing/2014/main" id="{49401833-4F3F-4B94-407E-1235FB62B8B2}"/>
                  </a:ext>
                </a:extLst>
              </p:cNvPr>
              <p:cNvPicPr/>
              <p:nvPr/>
            </p:nvPicPr>
            <p:blipFill>
              <a:blip r:embed="rId19"/>
              <a:stretch>
                <a:fillRect/>
              </a:stretch>
            </p:blipFill>
            <p:spPr>
              <a:xfrm>
                <a:off x="8091120" y="36789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F13A7451-E379-6ABF-DBF7-7AE2973715D1}"/>
                  </a:ext>
                </a:extLst>
              </p14:cNvPr>
              <p14:cNvContentPartPr/>
              <p14:nvPr/>
            </p14:nvContentPartPr>
            <p14:xfrm>
              <a:off x="1195320" y="3413220"/>
              <a:ext cx="5885640" cy="443160"/>
            </p14:xfrm>
          </p:contentPart>
        </mc:Choice>
        <mc:Fallback xmlns="">
          <p:pic>
            <p:nvPicPr>
              <p:cNvPr id="13" name="Ink 12">
                <a:extLst>
                  <a:ext uri="{FF2B5EF4-FFF2-40B4-BE49-F238E27FC236}">
                    <a16:creationId xmlns:a16="http://schemas.microsoft.com/office/drawing/2014/main" id="{F13A7451-E379-6ABF-DBF7-7AE2973715D1}"/>
                  </a:ext>
                </a:extLst>
              </p:cNvPr>
              <p:cNvPicPr/>
              <p:nvPr/>
            </p:nvPicPr>
            <p:blipFill>
              <a:blip r:embed="rId21"/>
              <a:stretch>
                <a:fillRect/>
              </a:stretch>
            </p:blipFill>
            <p:spPr>
              <a:xfrm>
                <a:off x="1186320" y="3404220"/>
                <a:ext cx="590328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 name="Ink 2">
                <a:extLst>
                  <a:ext uri="{FF2B5EF4-FFF2-40B4-BE49-F238E27FC236}">
                    <a16:creationId xmlns:a16="http://schemas.microsoft.com/office/drawing/2014/main" id="{7973F4AA-AD89-B59E-9DBE-0103F7A0023D}"/>
                  </a:ext>
                </a:extLst>
              </p14:cNvPr>
              <p14:cNvContentPartPr/>
              <p14:nvPr/>
            </p14:nvContentPartPr>
            <p14:xfrm>
              <a:off x="1801727" y="3176913"/>
              <a:ext cx="6639480" cy="19080"/>
            </p14:xfrm>
          </p:contentPart>
        </mc:Choice>
        <mc:Fallback>
          <p:pic>
            <p:nvPicPr>
              <p:cNvPr id="3" name="Ink 2">
                <a:extLst>
                  <a:ext uri="{FF2B5EF4-FFF2-40B4-BE49-F238E27FC236}">
                    <a16:creationId xmlns:a16="http://schemas.microsoft.com/office/drawing/2014/main" id="{7973F4AA-AD89-B59E-9DBE-0103F7A0023D}"/>
                  </a:ext>
                </a:extLst>
              </p:cNvPr>
              <p:cNvPicPr/>
              <p:nvPr/>
            </p:nvPicPr>
            <p:blipFill>
              <a:blip r:embed="rId23"/>
              <a:stretch>
                <a:fillRect/>
              </a:stretch>
            </p:blipFill>
            <p:spPr>
              <a:xfrm>
                <a:off x="1792727" y="3168273"/>
                <a:ext cx="6657120" cy="36720"/>
              </a:xfrm>
              <a:prstGeom prst="rect">
                <a:avLst/>
              </a:prstGeom>
            </p:spPr>
          </p:pic>
        </mc:Fallback>
      </mc:AlternateContent>
      <p:grpSp>
        <p:nvGrpSpPr>
          <p:cNvPr id="16" name="Group 15">
            <a:extLst>
              <a:ext uri="{FF2B5EF4-FFF2-40B4-BE49-F238E27FC236}">
                <a16:creationId xmlns:a16="http://schemas.microsoft.com/office/drawing/2014/main" id="{0E2CF08A-478D-043A-538F-B8853895CEED}"/>
              </a:ext>
            </a:extLst>
          </p:cNvPr>
          <p:cNvGrpSpPr/>
          <p:nvPr/>
        </p:nvGrpSpPr>
        <p:grpSpPr>
          <a:xfrm>
            <a:off x="1162367" y="3425313"/>
            <a:ext cx="6731640" cy="338760"/>
            <a:chOff x="1162367" y="3425313"/>
            <a:chExt cx="6731640" cy="338760"/>
          </a:xfrm>
        </p:grpSpPr>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66DAEC48-5E23-A08D-579C-C2A58CACF7AE}"/>
                    </a:ext>
                  </a:extLst>
                </p14:cNvPr>
                <p14:cNvContentPartPr/>
                <p14:nvPr/>
              </p14:nvContentPartPr>
              <p14:xfrm>
                <a:off x="1162367" y="3763713"/>
                <a:ext cx="5913360" cy="360"/>
              </p14:xfrm>
            </p:contentPart>
          </mc:Choice>
          <mc:Fallback>
            <p:pic>
              <p:nvPicPr>
                <p:cNvPr id="14" name="Ink 13">
                  <a:extLst>
                    <a:ext uri="{FF2B5EF4-FFF2-40B4-BE49-F238E27FC236}">
                      <a16:creationId xmlns:a16="http://schemas.microsoft.com/office/drawing/2014/main" id="{66DAEC48-5E23-A08D-579C-C2A58CACF7AE}"/>
                    </a:ext>
                  </a:extLst>
                </p:cNvPr>
                <p:cNvPicPr/>
                <p:nvPr/>
              </p:nvPicPr>
              <p:blipFill>
                <a:blip r:embed="rId25"/>
                <a:stretch>
                  <a:fillRect/>
                </a:stretch>
              </p:blipFill>
              <p:spPr>
                <a:xfrm>
                  <a:off x="1153727" y="3754713"/>
                  <a:ext cx="5931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DFEA7899-0BC5-8BA9-D109-4F59DEC80E5F}"/>
                    </a:ext>
                  </a:extLst>
                </p14:cNvPr>
                <p14:cNvContentPartPr/>
                <p14:nvPr/>
              </p14:nvContentPartPr>
              <p14:xfrm>
                <a:off x="7234847" y="3425313"/>
                <a:ext cx="659160" cy="234000"/>
              </p14:xfrm>
            </p:contentPart>
          </mc:Choice>
          <mc:Fallback>
            <p:pic>
              <p:nvPicPr>
                <p:cNvPr id="15" name="Ink 14">
                  <a:extLst>
                    <a:ext uri="{FF2B5EF4-FFF2-40B4-BE49-F238E27FC236}">
                      <a16:creationId xmlns:a16="http://schemas.microsoft.com/office/drawing/2014/main" id="{DFEA7899-0BC5-8BA9-D109-4F59DEC80E5F}"/>
                    </a:ext>
                  </a:extLst>
                </p:cNvPr>
                <p:cNvPicPr/>
                <p:nvPr/>
              </p:nvPicPr>
              <p:blipFill>
                <a:blip r:embed="rId27"/>
                <a:stretch>
                  <a:fillRect/>
                </a:stretch>
              </p:blipFill>
              <p:spPr>
                <a:xfrm>
                  <a:off x="7225847" y="3416673"/>
                  <a:ext cx="676800" cy="251640"/>
                </a:xfrm>
                <a:prstGeom prst="rect">
                  <a:avLst/>
                </a:prstGeom>
              </p:spPr>
            </p:pic>
          </mc:Fallback>
        </mc:AlternateContent>
      </p:grpSp>
    </p:spTree>
    <p:extLst>
      <p:ext uri="{BB962C8B-B14F-4D97-AF65-F5344CB8AC3E}">
        <p14:creationId xmlns:p14="http://schemas.microsoft.com/office/powerpoint/2010/main" val="128298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example</a:t>
            </a:r>
          </a:p>
          <a:p>
            <a:pPr lvl="1" algn="just" eaLnBrk="1" hangingPunct="1">
              <a:lnSpc>
                <a:spcPct val="90000"/>
              </a:lnSpc>
            </a:pPr>
            <a:r>
              <a:rPr lang="en-US" sz="2000" dirty="0">
                <a:ea typeface="Calibri" panose="020F0502020204030204" pitchFamily="34" charset="0"/>
              </a:rPr>
              <a:t>A user wants to host a blog using </a:t>
            </a:r>
            <a:r>
              <a:rPr lang="en-US" sz="2000" dirty="0" err="1">
                <a:ea typeface="Calibri" panose="020F0502020204030204" pitchFamily="34" charset="0"/>
              </a:rPr>
              <a:t>wordpress</a:t>
            </a:r>
            <a:r>
              <a:rPr lang="en-US" sz="2000" dirty="0">
                <a:ea typeface="Calibri" panose="020F0502020204030204" pitchFamily="34" charset="0"/>
              </a:rPr>
              <a:t>.</a:t>
            </a:r>
          </a:p>
          <a:p>
            <a:pPr lvl="1" algn="just" eaLnBrk="1" hangingPunct="1">
              <a:lnSpc>
                <a:spcPct val="90000"/>
              </a:lnSpc>
            </a:pPr>
            <a:r>
              <a:rPr lang="en-US" sz="2000" dirty="0">
                <a:ea typeface="Calibri" panose="020F0502020204030204" pitchFamily="34" charset="0"/>
              </a:rPr>
              <a:t>Basic requirement to run a </a:t>
            </a:r>
            <a:r>
              <a:rPr lang="en-US" sz="2000" dirty="0" err="1">
                <a:ea typeface="Calibri" panose="020F0502020204030204" pitchFamily="34" charset="0"/>
              </a:rPr>
              <a:t>wordpress</a:t>
            </a:r>
            <a:r>
              <a:rPr lang="en-US" sz="2000" dirty="0">
                <a:ea typeface="Calibri" panose="020F0502020204030204" pitchFamily="34" charset="0"/>
              </a:rPr>
              <a:t> blog is LAMPP (Linux, Apache, </a:t>
            </a:r>
            <a:r>
              <a:rPr lang="en-US" sz="2000" dirty="0" err="1">
                <a:ea typeface="Calibri" panose="020F0502020204030204" pitchFamily="34" charset="0"/>
              </a:rPr>
              <a:t>MySql</a:t>
            </a:r>
            <a:r>
              <a:rPr lang="en-US" sz="2000" dirty="0">
                <a:ea typeface="Calibri" panose="020F0502020204030204" pitchFamily="34" charset="0"/>
              </a:rPr>
              <a:t>, PHP and Perl) stack.</a:t>
            </a:r>
          </a:p>
          <a:p>
            <a:pPr lvl="1" algn="just" eaLnBrk="1" hangingPunct="1">
              <a:lnSpc>
                <a:spcPct val="90000"/>
              </a:lnSpc>
            </a:pPr>
            <a:r>
              <a:rPr lang="en-US" sz="2000" dirty="0">
                <a:ea typeface="Calibri" panose="020F0502020204030204" pitchFamily="34" charset="0"/>
              </a:rPr>
              <a:t>If the user wants to host it in the cloud, VM provided by cloud service provider must have a LAMP stack installed on it.</a:t>
            </a:r>
          </a:p>
          <a:p>
            <a:pPr lvl="1" algn="just" eaLnBrk="1" hangingPunct="1">
              <a:lnSpc>
                <a:spcPct val="90000"/>
              </a:lnSpc>
            </a:pPr>
            <a:r>
              <a:rPr lang="en-US" sz="2000" dirty="0">
                <a:ea typeface="Calibri" panose="020F0502020204030204" pitchFamily="34" charset="0"/>
              </a:rPr>
              <a:t>This type of VM with the required configuration is called web hosting platform and is delivered as a service. </a:t>
            </a:r>
          </a:p>
          <a:p>
            <a:pPr lvl="1" algn="just" eaLnBrk="1" hangingPunct="1">
              <a:lnSpc>
                <a:spcPct val="90000"/>
              </a:lnSpc>
            </a:pPr>
            <a:r>
              <a:rPr lang="en-US" sz="2000" dirty="0">
                <a:ea typeface="Calibri" panose="020F0502020204030204" pitchFamily="34" charset="0"/>
              </a:rPr>
              <a:t>The end user is responsible for installing </a:t>
            </a:r>
            <a:r>
              <a:rPr lang="en-US" sz="2000" dirty="0" err="1">
                <a:ea typeface="Calibri" panose="020F0502020204030204" pitchFamily="34" charset="0"/>
              </a:rPr>
              <a:t>wordpress</a:t>
            </a:r>
            <a:r>
              <a:rPr lang="en-US" sz="2000" dirty="0">
                <a:ea typeface="Calibri" panose="020F0502020204030204" pitchFamily="34" charset="0"/>
              </a:rPr>
              <a:t> over the VM LAMP stack provided by CSP.</a:t>
            </a:r>
          </a:p>
          <a:p>
            <a:pPr lvl="1" algn="just" eaLnBrk="1" hangingPunct="1">
              <a:lnSpc>
                <a:spcPct val="90000"/>
              </a:lnSpc>
            </a:pPr>
            <a:r>
              <a:rPr lang="en-US" sz="2000" dirty="0">
                <a:ea typeface="Calibri" panose="020F0502020204030204" pitchFamily="34" charset="0"/>
              </a:rPr>
              <a:t>The user will also be responsible for maintaining and future patches and configuration of </a:t>
            </a:r>
            <a:r>
              <a:rPr lang="en-US" sz="2000" dirty="0" err="1">
                <a:ea typeface="Calibri" panose="020F0502020204030204" pitchFamily="34" charset="0"/>
              </a:rPr>
              <a:t>wordpress</a:t>
            </a:r>
            <a:r>
              <a:rPr lang="en-US" sz="2000" dirty="0">
                <a:ea typeface="Calibri" panose="020F0502020204030204" pitchFamily="34" charset="0"/>
              </a:rPr>
              <a:t>. </a:t>
            </a:r>
          </a:p>
          <a:p>
            <a:pPr lvl="1" algn="just" eaLnBrk="1" hangingPunct="1">
              <a:lnSpc>
                <a:spcPct val="90000"/>
              </a:lnSpc>
            </a:pPr>
            <a:r>
              <a:rPr lang="en-US" sz="2000" dirty="0">
                <a:ea typeface="Calibri" panose="020F0502020204030204" pitchFamily="34" charset="0"/>
              </a:rPr>
              <a:t>CSP will maintain the VM LAMP stack as per the SLA agreed with the user.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D40945B-4116-0E40-B3C7-66F339183DF4}"/>
                  </a:ext>
                </a:extLst>
              </p14:cNvPr>
              <p14:cNvContentPartPr/>
              <p14:nvPr/>
            </p14:nvContentPartPr>
            <p14:xfrm>
              <a:off x="7863240" y="2491620"/>
              <a:ext cx="456840" cy="360"/>
            </p14:xfrm>
          </p:contentPart>
        </mc:Choice>
        <mc:Fallback>
          <p:pic>
            <p:nvPicPr>
              <p:cNvPr id="6" name="Ink 5">
                <a:extLst>
                  <a:ext uri="{FF2B5EF4-FFF2-40B4-BE49-F238E27FC236}">
                    <a16:creationId xmlns:a16="http://schemas.microsoft.com/office/drawing/2014/main" id="{1D40945B-4116-0E40-B3C7-66F339183DF4}"/>
                  </a:ext>
                </a:extLst>
              </p:cNvPr>
              <p:cNvPicPr/>
              <p:nvPr/>
            </p:nvPicPr>
            <p:blipFill>
              <a:blip r:embed="rId3"/>
              <a:stretch>
                <a:fillRect/>
              </a:stretch>
            </p:blipFill>
            <p:spPr>
              <a:xfrm>
                <a:off x="7854240" y="2482620"/>
                <a:ext cx="474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C7D1A9B-31C3-00EA-3087-D7876056DBF0}"/>
                  </a:ext>
                </a:extLst>
              </p14:cNvPr>
              <p14:cNvContentPartPr/>
              <p14:nvPr/>
            </p14:nvContentPartPr>
            <p14:xfrm>
              <a:off x="22440" y="2102820"/>
              <a:ext cx="360" cy="360"/>
            </p14:xfrm>
          </p:contentPart>
        </mc:Choice>
        <mc:Fallback xmlns="">
          <p:pic>
            <p:nvPicPr>
              <p:cNvPr id="11" name="Ink 10">
                <a:extLst>
                  <a:ext uri="{FF2B5EF4-FFF2-40B4-BE49-F238E27FC236}">
                    <a16:creationId xmlns:a16="http://schemas.microsoft.com/office/drawing/2014/main" id="{BC7D1A9B-31C3-00EA-3087-D7876056DBF0}"/>
                  </a:ext>
                </a:extLst>
              </p:cNvPr>
              <p:cNvPicPr/>
              <p:nvPr/>
            </p:nvPicPr>
            <p:blipFill>
              <a:blip r:embed="rId17"/>
              <a:stretch>
                <a:fillRect/>
              </a:stretch>
            </p:blipFill>
            <p:spPr>
              <a:xfrm>
                <a:off x="13800" y="20938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078CB1B2-412A-57EC-B81D-9E35CE060228}"/>
                  </a:ext>
                </a:extLst>
              </p14:cNvPr>
              <p14:cNvContentPartPr/>
              <p14:nvPr/>
            </p14:nvContentPartPr>
            <p14:xfrm>
              <a:off x="736487" y="1845993"/>
              <a:ext cx="1325520" cy="90720"/>
            </p14:xfrm>
          </p:contentPart>
        </mc:Choice>
        <mc:Fallback>
          <p:pic>
            <p:nvPicPr>
              <p:cNvPr id="19" name="Ink 18">
                <a:extLst>
                  <a:ext uri="{FF2B5EF4-FFF2-40B4-BE49-F238E27FC236}">
                    <a16:creationId xmlns:a16="http://schemas.microsoft.com/office/drawing/2014/main" id="{078CB1B2-412A-57EC-B81D-9E35CE060228}"/>
                  </a:ext>
                </a:extLst>
              </p:cNvPr>
              <p:cNvPicPr/>
              <p:nvPr/>
            </p:nvPicPr>
            <p:blipFill>
              <a:blip r:embed="rId19"/>
              <a:stretch>
                <a:fillRect/>
              </a:stretch>
            </p:blipFill>
            <p:spPr>
              <a:xfrm>
                <a:off x="727487" y="1837353"/>
                <a:ext cx="13431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F8FB64DE-CAE6-A36C-0541-7B4B1B39C0E6}"/>
                  </a:ext>
                </a:extLst>
              </p14:cNvPr>
              <p14:cNvContentPartPr/>
              <p14:nvPr/>
            </p14:nvContentPartPr>
            <p14:xfrm>
              <a:off x="1331567" y="2174673"/>
              <a:ext cx="4538520" cy="37800"/>
            </p14:xfrm>
          </p:contentPart>
        </mc:Choice>
        <mc:Fallback>
          <p:pic>
            <p:nvPicPr>
              <p:cNvPr id="29" name="Ink 28">
                <a:extLst>
                  <a:ext uri="{FF2B5EF4-FFF2-40B4-BE49-F238E27FC236}">
                    <a16:creationId xmlns:a16="http://schemas.microsoft.com/office/drawing/2014/main" id="{F8FB64DE-CAE6-A36C-0541-7B4B1B39C0E6}"/>
                  </a:ext>
                </a:extLst>
              </p:cNvPr>
              <p:cNvPicPr/>
              <p:nvPr/>
            </p:nvPicPr>
            <p:blipFill>
              <a:blip r:embed="rId21"/>
              <a:stretch>
                <a:fillRect/>
              </a:stretch>
            </p:blipFill>
            <p:spPr>
              <a:xfrm>
                <a:off x="1322567" y="2165673"/>
                <a:ext cx="45561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08B8572E-5957-6E39-F5B0-D3352C4C0394}"/>
                  </a:ext>
                </a:extLst>
              </p14:cNvPr>
              <p14:cNvContentPartPr/>
              <p14:nvPr/>
            </p14:nvContentPartPr>
            <p14:xfrm>
              <a:off x="1588607" y="2502993"/>
              <a:ext cx="5166360" cy="10080"/>
            </p14:xfrm>
          </p:contentPart>
        </mc:Choice>
        <mc:Fallback>
          <p:pic>
            <p:nvPicPr>
              <p:cNvPr id="30" name="Ink 29">
                <a:extLst>
                  <a:ext uri="{FF2B5EF4-FFF2-40B4-BE49-F238E27FC236}">
                    <a16:creationId xmlns:a16="http://schemas.microsoft.com/office/drawing/2014/main" id="{08B8572E-5957-6E39-F5B0-D3352C4C0394}"/>
                  </a:ext>
                </a:extLst>
              </p:cNvPr>
              <p:cNvPicPr/>
              <p:nvPr/>
            </p:nvPicPr>
            <p:blipFill>
              <a:blip r:embed="rId23"/>
              <a:stretch>
                <a:fillRect/>
              </a:stretch>
            </p:blipFill>
            <p:spPr>
              <a:xfrm>
                <a:off x="1579607" y="2493993"/>
                <a:ext cx="51840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5C8854C9-A2BA-8C25-F7CB-2946D3505E35}"/>
                  </a:ext>
                </a:extLst>
              </p14:cNvPr>
              <p14:cNvContentPartPr/>
              <p14:nvPr/>
            </p14:nvContentPartPr>
            <p14:xfrm>
              <a:off x="1482047" y="2760033"/>
              <a:ext cx="2415960" cy="116640"/>
            </p14:xfrm>
          </p:contentPart>
        </mc:Choice>
        <mc:Fallback>
          <p:pic>
            <p:nvPicPr>
              <p:cNvPr id="31" name="Ink 30">
                <a:extLst>
                  <a:ext uri="{FF2B5EF4-FFF2-40B4-BE49-F238E27FC236}">
                    <a16:creationId xmlns:a16="http://schemas.microsoft.com/office/drawing/2014/main" id="{5C8854C9-A2BA-8C25-F7CB-2946D3505E35}"/>
                  </a:ext>
                </a:extLst>
              </p:cNvPr>
              <p:cNvPicPr/>
              <p:nvPr/>
            </p:nvPicPr>
            <p:blipFill>
              <a:blip r:embed="rId25"/>
              <a:stretch>
                <a:fillRect/>
              </a:stretch>
            </p:blipFill>
            <p:spPr>
              <a:xfrm>
                <a:off x="1473047" y="2751033"/>
                <a:ext cx="2433600" cy="134280"/>
              </a:xfrm>
              <a:prstGeom prst="rect">
                <a:avLst/>
              </a:prstGeom>
            </p:spPr>
          </p:pic>
        </mc:Fallback>
      </mc:AlternateContent>
      <p:grpSp>
        <p:nvGrpSpPr>
          <p:cNvPr id="34" name="Group 33">
            <a:extLst>
              <a:ext uri="{FF2B5EF4-FFF2-40B4-BE49-F238E27FC236}">
                <a16:creationId xmlns:a16="http://schemas.microsoft.com/office/drawing/2014/main" id="{47255709-7090-F521-2E1E-225F8A5E6C05}"/>
              </a:ext>
            </a:extLst>
          </p:cNvPr>
          <p:cNvGrpSpPr/>
          <p:nvPr/>
        </p:nvGrpSpPr>
        <p:grpSpPr>
          <a:xfrm>
            <a:off x="1375487" y="3118953"/>
            <a:ext cx="6762960" cy="33840"/>
            <a:chOff x="1375487" y="3118953"/>
            <a:chExt cx="6762960" cy="33840"/>
          </a:xfrm>
        </p:grpSpPr>
        <mc:AlternateContent xmlns:mc="http://schemas.openxmlformats.org/markup-compatibility/2006">
          <mc:Choice xmlns:p14="http://schemas.microsoft.com/office/powerpoint/2010/main" Requires="p14">
            <p:contentPart p14:bwMode="auto" r:id="rId26">
              <p14:nvContentPartPr>
                <p14:cNvPr id="32" name="Ink 31">
                  <a:extLst>
                    <a:ext uri="{FF2B5EF4-FFF2-40B4-BE49-F238E27FC236}">
                      <a16:creationId xmlns:a16="http://schemas.microsoft.com/office/drawing/2014/main" id="{A923AE69-FFA1-3545-9E0F-D2A7EF4A33C4}"/>
                    </a:ext>
                  </a:extLst>
                </p14:cNvPr>
                <p14:cNvContentPartPr/>
                <p14:nvPr/>
              </p14:nvContentPartPr>
              <p14:xfrm>
                <a:off x="1375487" y="3118953"/>
                <a:ext cx="4007160" cy="23760"/>
              </p14:xfrm>
            </p:contentPart>
          </mc:Choice>
          <mc:Fallback>
            <p:pic>
              <p:nvPicPr>
                <p:cNvPr id="32" name="Ink 31">
                  <a:extLst>
                    <a:ext uri="{FF2B5EF4-FFF2-40B4-BE49-F238E27FC236}">
                      <a16:creationId xmlns:a16="http://schemas.microsoft.com/office/drawing/2014/main" id="{A923AE69-FFA1-3545-9E0F-D2A7EF4A33C4}"/>
                    </a:ext>
                  </a:extLst>
                </p:cNvPr>
                <p:cNvPicPr/>
                <p:nvPr/>
              </p:nvPicPr>
              <p:blipFill>
                <a:blip r:embed="rId27"/>
                <a:stretch>
                  <a:fillRect/>
                </a:stretch>
              </p:blipFill>
              <p:spPr>
                <a:xfrm>
                  <a:off x="1366847" y="3110313"/>
                  <a:ext cx="40248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2AE1430D-342E-8371-CDA1-FBA3691C9AAA}"/>
                    </a:ext>
                  </a:extLst>
                </p14:cNvPr>
                <p14:cNvContentPartPr/>
                <p14:nvPr/>
              </p14:nvContentPartPr>
              <p14:xfrm>
                <a:off x="5876567" y="3133353"/>
                <a:ext cx="2261880" cy="19440"/>
              </p14:xfrm>
            </p:contentPart>
          </mc:Choice>
          <mc:Fallback>
            <p:pic>
              <p:nvPicPr>
                <p:cNvPr id="33" name="Ink 32">
                  <a:extLst>
                    <a:ext uri="{FF2B5EF4-FFF2-40B4-BE49-F238E27FC236}">
                      <a16:creationId xmlns:a16="http://schemas.microsoft.com/office/drawing/2014/main" id="{2AE1430D-342E-8371-CDA1-FBA3691C9AAA}"/>
                    </a:ext>
                  </a:extLst>
                </p:cNvPr>
                <p:cNvPicPr/>
                <p:nvPr/>
              </p:nvPicPr>
              <p:blipFill>
                <a:blip r:embed="rId29"/>
                <a:stretch>
                  <a:fillRect/>
                </a:stretch>
              </p:blipFill>
              <p:spPr>
                <a:xfrm>
                  <a:off x="5867927" y="3124353"/>
                  <a:ext cx="2279520" cy="3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3165EC19-04B4-D1F2-74AD-1EA228DADEE8}"/>
                  </a:ext>
                </a:extLst>
              </p14:cNvPr>
              <p14:cNvContentPartPr/>
              <p14:nvPr/>
            </p14:nvContentPartPr>
            <p14:xfrm>
              <a:off x="1464407" y="3328473"/>
              <a:ext cx="4474440" cy="9360"/>
            </p14:xfrm>
          </p:contentPart>
        </mc:Choice>
        <mc:Fallback>
          <p:pic>
            <p:nvPicPr>
              <p:cNvPr id="35" name="Ink 34">
                <a:extLst>
                  <a:ext uri="{FF2B5EF4-FFF2-40B4-BE49-F238E27FC236}">
                    <a16:creationId xmlns:a16="http://schemas.microsoft.com/office/drawing/2014/main" id="{3165EC19-04B4-D1F2-74AD-1EA228DADEE8}"/>
                  </a:ext>
                </a:extLst>
              </p:cNvPr>
              <p:cNvPicPr/>
              <p:nvPr/>
            </p:nvPicPr>
            <p:blipFill>
              <a:blip r:embed="rId31"/>
              <a:stretch>
                <a:fillRect/>
              </a:stretch>
            </p:blipFill>
            <p:spPr>
              <a:xfrm>
                <a:off x="1455767" y="3319473"/>
                <a:ext cx="44920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k 35">
                <a:extLst>
                  <a:ext uri="{FF2B5EF4-FFF2-40B4-BE49-F238E27FC236}">
                    <a16:creationId xmlns:a16="http://schemas.microsoft.com/office/drawing/2014/main" id="{ADAE7F10-2E08-65DB-AC0A-60007CFDD2B3}"/>
                  </a:ext>
                </a:extLst>
              </p14:cNvPr>
              <p14:cNvContentPartPr/>
              <p14:nvPr/>
            </p14:nvContentPartPr>
            <p14:xfrm>
              <a:off x="1810727" y="3718353"/>
              <a:ext cx="6339960" cy="45720"/>
            </p14:xfrm>
          </p:contentPart>
        </mc:Choice>
        <mc:Fallback>
          <p:pic>
            <p:nvPicPr>
              <p:cNvPr id="36" name="Ink 35">
                <a:extLst>
                  <a:ext uri="{FF2B5EF4-FFF2-40B4-BE49-F238E27FC236}">
                    <a16:creationId xmlns:a16="http://schemas.microsoft.com/office/drawing/2014/main" id="{ADAE7F10-2E08-65DB-AC0A-60007CFDD2B3}"/>
                  </a:ext>
                </a:extLst>
              </p:cNvPr>
              <p:cNvPicPr/>
              <p:nvPr/>
            </p:nvPicPr>
            <p:blipFill>
              <a:blip r:embed="rId33"/>
              <a:stretch>
                <a:fillRect/>
              </a:stretch>
            </p:blipFill>
            <p:spPr>
              <a:xfrm>
                <a:off x="1802087" y="3709353"/>
                <a:ext cx="635760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Ink 36">
                <a:extLst>
                  <a:ext uri="{FF2B5EF4-FFF2-40B4-BE49-F238E27FC236}">
                    <a16:creationId xmlns:a16="http://schemas.microsoft.com/office/drawing/2014/main" id="{F6A2E65A-01DD-0FD9-627D-EFF0DFB6CCD6}"/>
                  </a:ext>
                </a:extLst>
              </p14:cNvPr>
              <p14:cNvContentPartPr/>
              <p14:nvPr/>
            </p14:nvContentPartPr>
            <p14:xfrm>
              <a:off x="1544687" y="3967833"/>
              <a:ext cx="3542040" cy="360"/>
            </p14:xfrm>
          </p:contentPart>
        </mc:Choice>
        <mc:Fallback>
          <p:pic>
            <p:nvPicPr>
              <p:cNvPr id="37" name="Ink 36">
                <a:extLst>
                  <a:ext uri="{FF2B5EF4-FFF2-40B4-BE49-F238E27FC236}">
                    <a16:creationId xmlns:a16="http://schemas.microsoft.com/office/drawing/2014/main" id="{F6A2E65A-01DD-0FD9-627D-EFF0DFB6CCD6}"/>
                  </a:ext>
                </a:extLst>
              </p:cNvPr>
              <p:cNvPicPr/>
              <p:nvPr/>
            </p:nvPicPr>
            <p:blipFill>
              <a:blip r:embed="rId35"/>
              <a:stretch>
                <a:fillRect/>
              </a:stretch>
            </p:blipFill>
            <p:spPr>
              <a:xfrm>
                <a:off x="1535687" y="3958833"/>
                <a:ext cx="3559680" cy="18000"/>
              </a:xfrm>
              <a:prstGeom prst="rect">
                <a:avLst/>
              </a:prstGeom>
            </p:spPr>
          </p:pic>
        </mc:Fallback>
      </mc:AlternateContent>
      <p:grpSp>
        <p:nvGrpSpPr>
          <p:cNvPr id="40" name="Group 39">
            <a:extLst>
              <a:ext uri="{FF2B5EF4-FFF2-40B4-BE49-F238E27FC236}">
                <a16:creationId xmlns:a16="http://schemas.microsoft.com/office/drawing/2014/main" id="{23E25C88-5BF6-73A8-9260-1DEF9DEBD1BC}"/>
              </a:ext>
            </a:extLst>
          </p:cNvPr>
          <p:cNvGrpSpPr/>
          <p:nvPr/>
        </p:nvGrpSpPr>
        <p:grpSpPr>
          <a:xfrm>
            <a:off x="1207007" y="4251873"/>
            <a:ext cx="7193880" cy="408960"/>
            <a:chOff x="1207007" y="4251873"/>
            <a:chExt cx="7193880" cy="408960"/>
          </a:xfrm>
        </p:grpSpPr>
        <mc:AlternateContent xmlns:mc="http://schemas.openxmlformats.org/markup-compatibility/2006">
          <mc:Choice xmlns:p14="http://schemas.microsoft.com/office/powerpoint/2010/main" Requires="p14">
            <p:contentPart p14:bwMode="auto" r:id="rId36">
              <p14:nvContentPartPr>
                <p14:cNvPr id="38" name="Ink 37">
                  <a:extLst>
                    <a:ext uri="{FF2B5EF4-FFF2-40B4-BE49-F238E27FC236}">
                      <a16:creationId xmlns:a16="http://schemas.microsoft.com/office/drawing/2014/main" id="{D97CE6F6-AFD4-E3AC-B149-F5DF15EF25D4}"/>
                    </a:ext>
                  </a:extLst>
                </p14:cNvPr>
                <p14:cNvContentPartPr/>
                <p14:nvPr/>
              </p14:nvContentPartPr>
              <p14:xfrm>
                <a:off x="1295927" y="4251873"/>
                <a:ext cx="7104960" cy="37080"/>
              </p14:xfrm>
            </p:contentPart>
          </mc:Choice>
          <mc:Fallback>
            <p:pic>
              <p:nvPicPr>
                <p:cNvPr id="38" name="Ink 37">
                  <a:extLst>
                    <a:ext uri="{FF2B5EF4-FFF2-40B4-BE49-F238E27FC236}">
                      <a16:creationId xmlns:a16="http://schemas.microsoft.com/office/drawing/2014/main" id="{D97CE6F6-AFD4-E3AC-B149-F5DF15EF25D4}"/>
                    </a:ext>
                  </a:extLst>
                </p:cNvPr>
                <p:cNvPicPr/>
                <p:nvPr/>
              </p:nvPicPr>
              <p:blipFill>
                <a:blip r:embed="rId37"/>
                <a:stretch>
                  <a:fillRect/>
                </a:stretch>
              </p:blipFill>
              <p:spPr>
                <a:xfrm>
                  <a:off x="1286927" y="4243233"/>
                  <a:ext cx="71226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9" name="Ink 38">
                  <a:extLst>
                    <a:ext uri="{FF2B5EF4-FFF2-40B4-BE49-F238E27FC236}">
                      <a16:creationId xmlns:a16="http://schemas.microsoft.com/office/drawing/2014/main" id="{DB31335B-6C65-8A9D-07D4-9AC3A142E21E}"/>
                    </a:ext>
                  </a:extLst>
                </p14:cNvPr>
                <p14:cNvContentPartPr/>
                <p14:nvPr/>
              </p14:nvContentPartPr>
              <p14:xfrm>
                <a:off x="1207007" y="4331793"/>
                <a:ext cx="3384360" cy="329040"/>
              </p14:xfrm>
            </p:contentPart>
          </mc:Choice>
          <mc:Fallback>
            <p:pic>
              <p:nvPicPr>
                <p:cNvPr id="39" name="Ink 38">
                  <a:extLst>
                    <a:ext uri="{FF2B5EF4-FFF2-40B4-BE49-F238E27FC236}">
                      <a16:creationId xmlns:a16="http://schemas.microsoft.com/office/drawing/2014/main" id="{DB31335B-6C65-8A9D-07D4-9AC3A142E21E}"/>
                    </a:ext>
                  </a:extLst>
                </p:cNvPr>
                <p:cNvPicPr/>
                <p:nvPr/>
              </p:nvPicPr>
              <p:blipFill>
                <a:blip r:embed="rId39"/>
                <a:stretch>
                  <a:fillRect/>
                </a:stretch>
              </p:blipFill>
              <p:spPr>
                <a:xfrm>
                  <a:off x="1198007" y="4323153"/>
                  <a:ext cx="3402000" cy="34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F89F124E-FD26-7C74-4352-E6D12322F5A2}"/>
                  </a:ext>
                </a:extLst>
              </p14:cNvPr>
              <p14:cNvContentPartPr/>
              <p14:nvPr/>
            </p14:nvContentPartPr>
            <p14:xfrm>
              <a:off x="1387727" y="4988793"/>
              <a:ext cx="6674760" cy="54720"/>
            </p14:xfrm>
          </p:contentPart>
        </mc:Choice>
        <mc:Fallback>
          <p:pic>
            <p:nvPicPr>
              <p:cNvPr id="41" name="Ink 40">
                <a:extLst>
                  <a:ext uri="{FF2B5EF4-FFF2-40B4-BE49-F238E27FC236}">
                    <a16:creationId xmlns:a16="http://schemas.microsoft.com/office/drawing/2014/main" id="{F89F124E-FD26-7C74-4352-E6D12322F5A2}"/>
                  </a:ext>
                </a:extLst>
              </p:cNvPr>
              <p:cNvPicPr/>
              <p:nvPr/>
            </p:nvPicPr>
            <p:blipFill>
              <a:blip r:embed="rId41"/>
              <a:stretch>
                <a:fillRect/>
              </a:stretch>
            </p:blipFill>
            <p:spPr>
              <a:xfrm>
                <a:off x="1378727" y="4979793"/>
                <a:ext cx="6692400" cy="72360"/>
              </a:xfrm>
              <a:prstGeom prst="rect">
                <a:avLst/>
              </a:prstGeom>
            </p:spPr>
          </p:pic>
        </mc:Fallback>
      </mc:AlternateContent>
      <p:grpSp>
        <p:nvGrpSpPr>
          <p:cNvPr id="47" name="Group 46">
            <a:extLst>
              <a:ext uri="{FF2B5EF4-FFF2-40B4-BE49-F238E27FC236}">
                <a16:creationId xmlns:a16="http://schemas.microsoft.com/office/drawing/2014/main" id="{0957046E-2A83-7A75-521C-D5F1C7340D12}"/>
              </a:ext>
            </a:extLst>
          </p:cNvPr>
          <p:cNvGrpSpPr/>
          <p:nvPr/>
        </p:nvGrpSpPr>
        <p:grpSpPr>
          <a:xfrm>
            <a:off x="1036007" y="5219913"/>
            <a:ext cx="7299360" cy="800280"/>
            <a:chOff x="1036007" y="5219913"/>
            <a:chExt cx="7299360" cy="800280"/>
          </a:xfrm>
        </p:grpSpPr>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E8FA38B5-A731-8344-218E-7B8DA15423D5}"/>
                    </a:ext>
                  </a:extLst>
                </p14:cNvPr>
                <p14:cNvContentPartPr/>
                <p14:nvPr/>
              </p14:nvContentPartPr>
              <p14:xfrm>
                <a:off x="1419767" y="5324313"/>
                <a:ext cx="3163680" cy="29160"/>
              </p14:xfrm>
            </p:contentPart>
          </mc:Choice>
          <mc:Fallback>
            <p:pic>
              <p:nvPicPr>
                <p:cNvPr id="42" name="Ink 41">
                  <a:extLst>
                    <a:ext uri="{FF2B5EF4-FFF2-40B4-BE49-F238E27FC236}">
                      <a16:creationId xmlns:a16="http://schemas.microsoft.com/office/drawing/2014/main" id="{E8FA38B5-A731-8344-218E-7B8DA15423D5}"/>
                    </a:ext>
                  </a:extLst>
                </p:cNvPr>
                <p:cNvPicPr/>
                <p:nvPr/>
              </p:nvPicPr>
              <p:blipFill>
                <a:blip r:embed="rId43"/>
                <a:stretch>
                  <a:fillRect/>
                </a:stretch>
              </p:blipFill>
              <p:spPr>
                <a:xfrm>
                  <a:off x="1411127" y="5315313"/>
                  <a:ext cx="31813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CD9A23D9-4CE3-8F9F-E45B-1800F472BCAD}"/>
                    </a:ext>
                  </a:extLst>
                </p14:cNvPr>
                <p14:cNvContentPartPr/>
                <p14:nvPr/>
              </p14:nvContentPartPr>
              <p14:xfrm>
                <a:off x="1597967" y="5557233"/>
                <a:ext cx="6737400" cy="360"/>
              </p14:xfrm>
            </p:contentPart>
          </mc:Choice>
          <mc:Fallback>
            <p:pic>
              <p:nvPicPr>
                <p:cNvPr id="43" name="Ink 42">
                  <a:extLst>
                    <a:ext uri="{FF2B5EF4-FFF2-40B4-BE49-F238E27FC236}">
                      <a16:creationId xmlns:a16="http://schemas.microsoft.com/office/drawing/2014/main" id="{CD9A23D9-4CE3-8F9F-E45B-1800F472BCAD}"/>
                    </a:ext>
                  </a:extLst>
                </p:cNvPr>
                <p:cNvPicPr/>
                <p:nvPr/>
              </p:nvPicPr>
              <p:blipFill>
                <a:blip r:embed="rId45"/>
                <a:stretch>
                  <a:fillRect/>
                </a:stretch>
              </p:blipFill>
              <p:spPr>
                <a:xfrm>
                  <a:off x="1588967" y="5548233"/>
                  <a:ext cx="6755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7FF7AC5D-DFFE-FC46-4580-36B4201B4D55}"/>
                    </a:ext>
                  </a:extLst>
                </p14:cNvPr>
                <p14:cNvContentPartPr/>
                <p14:nvPr/>
              </p14:nvContentPartPr>
              <p14:xfrm>
                <a:off x="1036007" y="5547873"/>
                <a:ext cx="1143000" cy="472320"/>
              </p14:xfrm>
            </p:contentPart>
          </mc:Choice>
          <mc:Fallback>
            <p:pic>
              <p:nvPicPr>
                <p:cNvPr id="44" name="Ink 43">
                  <a:extLst>
                    <a:ext uri="{FF2B5EF4-FFF2-40B4-BE49-F238E27FC236}">
                      <a16:creationId xmlns:a16="http://schemas.microsoft.com/office/drawing/2014/main" id="{7FF7AC5D-DFFE-FC46-4580-36B4201B4D55}"/>
                    </a:ext>
                  </a:extLst>
                </p:cNvPr>
                <p:cNvPicPr/>
                <p:nvPr/>
              </p:nvPicPr>
              <p:blipFill>
                <a:blip r:embed="rId47"/>
                <a:stretch>
                  <a:fillRect/>
                </a:stretch>
              </p:blipFill>
              <p:spPr>
                <a:xfrm>
                  <a:off x="1027007" y="5539233"/>
                  <a:ext cx="116064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6" name="Ink 45">
                  <a:extLst>
                    <a:ext uri="{FF2B5EF4-FFF2-40B4-BE49-F238E27FC236}">
                      <a16:creationId xmlns:a16="http://schemas.microsoft.com/office/drawing/2014/main" id="{773ADAD8-39BB-EB35-319A-995F59F672FA}"/>
                    </a:ext>
                  </a:extLst>
                </p14:cNvPr>
                <p14:cNvContentPartPr/>
                <p14:nvPr/>
              </p14:nvContentPartPr>
              <p14:xfrm>
                <a:off x="3158567" y="5219913"/>
                <a:ext cx="1823040" cy="489600"/>
              </p14:xfrm>
            </p:contentPart>
          </mc:Choice>
          <mc:Fallback>
            <p:pic>
              <p:nvPicPr>
                <p:cNvPr id="46" name="Ink 45">
                  <a:extLst>
                    <a:ext uri="{FF2B5EF4-FFF2-40B4-BE49-F238E27FC236}">
                      <a16:creationId xmlns:a16="http://schemas.microsoft.com/office/drawing/2014/main" id="{773ADAD8-39BB-EB35-319A-995F59F672FA}"/>
                    </a:ext>
                  </a:extLst>
                </p:cNvPr>
                <p:cNvPicPr/>
                <p:nvPr/>
              </p:nvPicPr>
              <p:blipFill>
                <a:blip r:embed="rId49"/>
                <a:stretch>
                  <a:fillRect/>
                </a:stretch>
              </p:blipFill>
              <p:spPr>
                <a:xfrm>
                  <a:off x="3149927" y="5210913"/>
                  <a:ext cx="1840680" cy="507240"/>
                </a:xfrm>
                <a:prstGeom prst="rect">
                  <a:avLst/>
                </a:prstGeom>
              </p:spPr>
            </p:pic>
          </mc:Fallback>
        </mc:AlternateContent>
      </p:grpSp>
    </p:spTree>
    <p:extLst>
      <p:ext uri="{BB962C8B-B14F-4D97-AF65-F5344CB8AC3E}">
        <p14:creationId xmlns:p14="http://schemas.microsoft.com/office/powerpoint/2010/main" val="181441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Based upon how and where the cloud is configured and implemented, the cloud can be classified into three main deployment models.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Private Cloud</a:t>
            </a:r>
          </a:p>
          <a:p>
            <a:pPr lvl="1" algn="just" eaLnBrk="1" hangingPunct="1">
              <a:lnSpc>
                <a:spcPct val="90000"/>
              </a:lnSpc>
            </a:pPr>
            <a:r>
              <a:rPr lang="en-US" sz="2000" dirty="0">
                <a:latin typeface="Times New Roman" panose="02020603050405020304" pitchFamily="18" charset="0"/>
                <a:ea typeface="Calibri" panose="020F0502020204030204" pitchFamily="34" charset="0"/>
              </a:rPr>
              <a:t>Public Cloud</a:t>
            </a:r>
          </a:p>
          <a:p>
            <a:pPr lvl="1" algn="just" eaLnBrk="1" hangingPunct="1">
              <a:lnSpc>
                <a:spcPct val="90000"/>
              </a:lnSpc>
            </a:pPr>
            <a:r>
              <a:rPr lang="en-US" sz="2000" dirty="0">
                <a:latin typeface="Times New Roman" panose="02020603050405020304" pitchFamily="18" charset="0"/>
                <a:ea typeface="Calibri" panose="020F0502020204030204" pitchFamily="34" charset="0"/>
              </a:rPr>
              <a:t>Hybrid Cloud</a:t>
            </a:r>
          </a:p>
        </p:txBody>
      </p:sp>
    </p:spTree>
    <p:extLst>
      <p:ext uri="{BB962C8B-B14F-4D97-AF65-F5344CB8AC3E}">
        <p14:creationId xmlns:p14="http://schemas.microsoft.com/office/powerpoint/2010/main" val="3018560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example</a:t>
            </a:r>
          </a:p>
          <a:p>
            <a:pPr lvl="1" algn="just" eaLnBrk="1" hangingPunct="1">
              <a:lnSpc>
                <a:spcPct val="90000"/>
              </a:lnSpc>
            </a:pPr>
            <a:r>
              <a:rPr lang="en-US" sz="2000" dirty="0">
                <a:ea typeface="Calibri" panose="020F0502020204030204" pitchFamily="34" charset="0"/>
              </a:rPr>
              <a:t>force platform of the salesforce.com. Platform enables end user to build social app using social enterprise API provided by the platform.</a:t>
            </a:r>
          </a:p>
          <a:p>
            <a:pPr lvl="1" algn="just" eaLnBrk="1" hangingPunct="1">
              <a:lnSpc>
                <a:spcPct val="90000"/>
              </a:lnSpc>
            </a:pPr>
            <a:r>
              <a:rPr lang="en-US" sz="2000" dirty="0">
                <a:ea typeface="Calibri" panose="020F0502020204030204" pitchFamily="34" charset="0"/>
              </a:rPr>
              <a:t>A web hosting platform provided by yahoo on a subscription basis. The platform provide everything to host a website.</a:t>
            </a:r>
          </a:p>
          <a:p>
            <a:pPr lvl="1"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8CC4387-6BA0-70A2-32C4-605336623422}"/>
                  </a:ext>
                </a:extLst>
              </p14:cNvPr>
              <p14:cNvContentPartPr/>
              <p14:nvPr/>
            </p14:nvContentPartPr>
            <p14:xfrm>
              <a:off x="1371000" y="2217300"/>
              <a:ext cx="2788560" cy="360"/>
            </p14:xfrm>
          </p:contentPart>
        </mc:Choice>
        <mc:Fallback xmlns="">
          <p:pic>
            <p:nvPicPr>
              <p:cNvPr id="2" name="Ink 1">
                <a:extLst>
                  <a:ext uri="{FF2B5EF4-FFF2-40B4-BE49-F238E27FC236}">
                    <a16:creationId xmlns:a16="http://schemas.microsoft.com/office/drawing/2014/main" id="{68CC4387-6BA0-70A2-32C4-605336623422}"/>
                  </a:ext>
                </a:extLst>
              </p:cNvPr>
              <p:cNvPicPr/>
              <p:nvPr/>
            </p:nvPicPr>
            <p:blipFill>
              <a:blip r:embed="rId3"/>
              <a:stretch>
                <a:fillRect/>
              </a:stretch>
            </p:blipFill>
            <p:spPr>
              <a:xfrm>
                <a:off x="1362360" y="2208300"/>
                <a:ext cx="2806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6812707-4972-015A-8CAB-90DC90B61596}"/>
                  </a:ext>
                </a:extLst>
              </p14:cNvPr>
              <p14:cNvContentPartPr/>
              <p14:nvPr/>
            </p14:nvContentPartPr>
            <p14:xfrm>
              <a:off x="1218000" y="1772700"/>
              <a:ext cx="4132080" cy="508320"/>
            </p14:xfrm>
          </p:contentPart>
        </mc:Choice>
        <mc:Fallback xmlns="">
          <p:pic>
            <p:nvPicPr>
              <p:cNvPr id="3" name="Ink 2">
                <a:extLst>
                  <a:ext uri="{FF2B5EF4-FFF2-40B4-BE49-F238E27FC236}">
                    <a16:creationId xmlns:a16="http://schemas.microsoft.com/office/drawing/2014/main" id="{D6812707-4972-015A-8CAB-90DC90B61596}"/>
                  </a:ext>
                </a:extLst>
              </p:cNvPr>
              <p:cNvPicPr/>
              <p:nvPr/>
            </p:nvPicPr>
            <p:blipFill>
              <a:blip r:embed="rId5"/>
              <a:stretch>
                <a:fillRect/>
              </a:stretch>
            </p:blipFill>
            <p:spPr>
              <a:xfrm>
                <a:off x="1209000" y="1764060"/>
                <a:ext cx="4149720" cy="525960"/>
              </a:xfrm>
              <a:prstGeom prst="rect">
                <a:avLst/>
              </a:prstGeom>
            </p:spPr>
          </p:pic>
        </mc:Fallback>
      </mc:AlternateContent>
      <p:grpSp>
        <p:nvGrpSpPr>
          <p:cNvPr id="7" name="Group 6">
            <a:extLst>
              <a:ext uri="{FF2B5EF4-FFF2-40B4-BE49-F238E27FC236}">
                <a16:creationId xmlns:a16="http://schemas.microsoft.com/office/drawing/2014/main" id="{AF12B002-EAA4-855A-36D8-A60900685E99}"/>
              </a:ext>
            </a:extLst>
          </p:cNvPr>
          <p:cNvGrpSpPr/>
          <p:nvPr/>
        </p:nvGrpSpPr>
        <p:grpSpPr>
          <a:xfrm>
            <a:off x="1079760" y="2674500"/>
            <a:ext cx="7617600" cy="542160"/>
            <a:chOff x="1079760" y="2674500"/>
            <a:chExt cx="7617600" cy="54216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AA3DB63-B379-9EB0-DF57-4123DC0F3B72}"/>
                    </a:ext>
                  </a:extLst>
                </p14:cNvPr>
                <p14:cNvContentPartPr/>
                <p14:nvPr/>
              </p14:nvContentPartPr>
              <p14:xfrm>
                <a:off x="1759800" y="2674500"/>
                <a:ext cx="4952520" cy="16200"/>
              </p14:xfrm>
            </p:contentPart>
          </mc:Choice>
          <mc:Fallback xmlns="">
            <p:pic>
              <p:nvPicPr>
                <p:cNvPr id="4" name="Ink 3">
                  <a:extLst>
                    <a:ext uri="{FF2B5EF4-FFF2-40B4-BE49-F238E27FC236}">
                      <a16:creationId xmlns:a16="http://schemas.microsoft.com/office/drawing/2014/main" id="{3AA3DB63-B379-9EB0-DF57-4123DC0F3B72}"/>
                    </a:ext>
                  </a:extLst>
                </p:cNvPr>
                <p:cNvPicPr/>
                <p:nvPr/>
              </p:nvPicPr>
              <p:blipFill>
                <a:blip r:embed="rId7"/>
                <a:stretch>
                  <a:fillRect/>
                </a:stretch>
              </p:blipFill>
              <p:spPr>
                <a:xfrm>
                  <a:off x="1751160" y="2665500"/>
                  <a:ext cx="49701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C71E521-1214-3DC3-F2E1-06C2050C935B}"/>
                    </a:ext>
                  </a:extLst>
                </p14:cNvPr>
                <p14:cNvContentPartPr/>
                <p14:nvPr/>
              </p14:nvContentPartPr>
              <p14:xfrm>
                <a:off x="7657680" y="2758020"/>
                <a:ext cx="1039680" cy="360"/>
              </p14:xfrm>
            </p:contentPart>
          </mc:Choice>
          <mc:Fallback xmlns="">
            <p:pic>
              <p:nvPicPr>
                <p:cNvPr id="5" name="Ink 4">
                  <a:extLst>
                    <a:ext uri="{FF2B5EF4-FFF2-40B4-BE49-F238E27FC236}">
                      <a16:creationId xmlns:a16="http://schemas.microsoft.com/office/drawing/2014/main" id="{3C71E521-1214-3DC3-F2E1-06C2050C935B}"/>
                    </a:ext>
                  </a:extLst>
                </p:cNvPr>
                <p:cNvPicPr/>
                <p:nvPr/>
              </p:nvPicPr>
              <p:blipFill>
                <a:blip r:embed="rId9"/>
                <a:stretch>
                  <a:fillRect/>
                </a:stretch>
              </p:blipFill>
              <p:spPr>
                <a:xfrm>
                  <a:off x="7649040" y="2749020"/>
                  <a:ext cx="1057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7D71633-56AF-B727-8023-A8BA5692E6C7}"/>
                    </a:ext>
                  </a:extLst>
                </p14:cNvPr>
                <p14:cNvContentPartPr/>
                <p14:nvPr/>
              </p14:nvContentPartPr>
              <p14:xfrm>
                <a:off x="1079760" y="2749380"/>
                <a:ext cx="5331240" cy="467280"/>
              </p14:xfrm>
            </p:contentPart>
          </mc:Choice>
          <mc:Fallback xmlns="">
            <p:pic>
              <p:nvPicPr>
                <p:cNvPr id="6" name="Ink 5">
                  <a:extLst>
                    <a:ext uri="{FF2B5EF4-FFF2-40B4-BE49-F238E27FC236}">
                      <a16:creationId xmlns:a16="http://schemas.microsoft.com/office/drawing/2014/main" id="{F7D71633-56AF-B727-8023-A8BA5692E6C7}"/>
                    </a:ext>
                  </a:extLst>
                </p:cNvPr>
                <p:cNvPicPr/>
                <p:nvPr/>
              </p:nvPicPr>
              <p:blipFill>
                <a:blip r:embed="rId11"/>
                <a:stretch>
                  <a:fillRect/>
                </a:stretch>
              </p:blipFill>
              <p:spPr>
                <a:xfrm>
                  <a:off x="1070760" y="2740740"/>
                  <a:ext cx="5348880" cy="484920"/>
                </a:xfrm>
                <a:prstGeom prst="rect">
                  <a:avLst/>
                </a:prstGeom>
              </p:spPr>
            </p:pic>
          </mc:Fallback>
        </mc:AlternateContent>
      </p:grpSp>
    </p:spTree>
    <p:extLst>
      <p:ext uri="{BB962C8B-B14F-4D97-AF65-F5344CB8AC3E}">
        <p14:creationId xmlns:p14="http://schemas.microsoft.com/office/powerpoint/2010/main" val="119759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Components</a:t>
            </a:r>
          </a:p>
          <a:p>
            <a:pPr lvl="1" algn="just" eaLnBrk="1" hangingPunct="1">
              <a:lnSpc>
                <a:spcPct val="90000"/>
              </a:lnSpc>
            </a:pPr>
            <a:r>
              <a:rPr lang="en-US" sz="2000" dirty="0">
                <a:ea typeface="Calibri" panose="020F0502020204030204" pitchFamily="34" charset="0"/>
              </a:rPr>
              <a:t>PaaS sublayer is sub divided into two main components:</a:t>
            </a:r>
          </a:p>
          <a:p>
            <a:pPr lvl="2" algn="just" eaLnBrk="1" hangingPunct="1">
              <a:lnSpc>
                <a:spcPct val="90000"/>
              </a:lnSpc>
            </a:pPr>
            <a:r>
              <a:rPr lang="en-US" sz="1600" dirty="0">
                <a:ea typeface="Calibri" panose="020F0502020204030204" pitchFamily="34" charset="0"/>
              </a:rPr>
              <a:t>Computing platform: Refer to an OS layer that is required to run any kind of s/w over h/w.</a:t>
            </a:r>
          </a:p>
          <a:p>
            <a:pPr lvl="2" algn="just" eaLnBrk="1" hangingPunct="1">
              <a:lnSpc>
                <a:spcPct val="90000"/>
              </a:lnSpc>
            </a:pPr>
            <a:r>
              <a:rPr lang="en-US" sz="1600" dirty="0">
                <a:ea typeface="Calibri" panose="020F0502020204030204" pitchFamily="34" charset="0"/>
              </a:rPr>
              <a:t>Middleware stack: Also known as solution stack, </a:t>
            </a:r>
          </a:p>
          <a:p>
            <a:pPr lvl="2" algn="just" eaLnBrk="1" hangingPunct="1">
              <a:lnSpc>
                <a:spcPct val="90000"/>
              </a:lnSpc>
            </a:pPr>
            <a:r>
              <a:rPr lang="en-US" sz="1600" b="1" dirty="0">
                <a:ea typeface="Calibri" panose="020F0502020204030204" pitchFamily="34" charset="0"/>
              </a:rPr>
              <a:t>refer to an environment build over computing platform, to support other applications. </a:t>
            </a:r>
          </a:p>
          <a:p>
            <a:pPr lvl="1" algn="just" eaLnBrk="1" hangingPunct="1">
              <a:lnSpc>
                <a:spcPct val="90000"/>
              </a:lnSpc>
            </a:pPr>
            <a:r>
              <a:rPr lang="en-US" sz="2000" dirty="0">
                <a:ea typeface="Calibri" panose="020F0502020204030204" pitchFamily="34" charset="0"/>
              </a:rPr>
              <a:t>We can have following PaaS components:</a:t>
            </a:r>
          </a:p>
          <a:p>
            <a:pPr lvl="2" algn="just" eaLnBrk="1" hangingPunct="1">
              <a:lnSpc>
                <a:spcPct val="90000"/>
              </a:lnSpc>
            </a:pPr>
            <a:r>
              <a:rPr lang="en-US" sz="1600" dirty="0">
                <a:ea typeface="Calibri" panose="020F0502020204030204" pitchFamily="34" charset="0"/>
              </a:rPr>
              <a:t>OS environment</a:t>
            </a:r>
          </a:p>
          <a:p>
            <a:pPr lvl="2" algn="just" eaLnBrk="1" hangingPunct="1">
              <a:lnSpc>
                <a:spcPct val="90000"/>
              </a:lnSpc>
            </a:pPr>
            <a:r>
              <a:rPr lang="en-US" sz="1600" dirty="0">
                <a:ea typeface="Calibri" panose="020F0502020204030204" pitchFamily="34" charset="0"/>
              </a:rPr>
              <a:t>Web hosting environment with a complete stack</a:t>
            </a:r>
          </a:p>
          <a:p>
            <a:pPr lvl="2" algn="just" eaLnBrk="1" hangingPunct="1">
              <a:lnSpc>
                <a:spcPct val="90000"/>
              </a:lnSpc>
            </a:pPr>
            <a:r>
              <a:rPr lang="en-US" sz="1600" dirty="0">
                <a:ea typeface="Calibri" panose="020F0502020204030204" pitchFamily="34" charset="0"/>
              </a:rPr>
              <a:t>Secure computing environment</a:t>
            </a:r>
          </a:p>
          <a:p>
            <a:pPr lvl="2" algn="just" eaLnBrk="1" hangingPunct="1">
              <a:lnSpc>
                <a:spcPct val="90000"/>
              </a:lnSpc>
            </a:pPr>
            <a:r>
              <a:rPr lang="en-US" sz="1600" dirty="0">
                <a:ea typeface="Calibri" panose="020F0502020204030204" pitchFamily="34" charset="0"/>
              </a:rPr>
              <a:t>Software version control platform</a:t>
            </a:r>
          </a:p>
          <a:p>
            <a:pPr lvl="2" algn="just" eaLnBrk="1" hangingPunct="1">
              <a:lnSpc>
                <a:spcPct val="90000"/>
              </a:lnSpc>
            </a:pPr>
            <a:r>
              <a:rPr lang="en-US" sz="1600" dirty="0">
                <a:ea typeface="Calibri" panose="020F0502020204030204" pitchFamily="34" charset="0"/>
              </a:rPr>
              <a:t>Development environment</a:t>
            </a:r>
          </a:p>
          <a:p>
            <a:pPr lvl="2" algn="just" eaLnBrk="1" hangingPunct="1">
              <a:lnSpc>
                <a:spcPct val="90000"/>
              </a:lnSpc>
            </a:pPr>
            <a:r>
              <a:rPr lang="en-US" sz="1600" dirty="0">
                <a:ea typeface="Calibri" panose="020F0502020204030204" pitchFamily="34" charset="0"/>
              </a:rPr>
              <a:t>Test environment</a:t>
            </a:r>
          </a:p>
          <a:p>
            <a:pPr lvl="1"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0FD2F95-12A8-E01D-C61F-3A80EFEE984C}"/>
                  </a:ext>
                </a:extLst>
              </p14:cNvPr>
              <p14:cNvContentPartPr/>
              <p14:nvPr/>
            </p14:nvContentPartPr>
            <p14:xfrm>
              <a:off x="-198600" y="891420"/>
              <a:ext cx="360" cy="360"/>
            </p14:xfrm>
          </p:contentPart>
        </mc:Choice>
        <mc:Fallback xmlns="">
          <p:pic>
            <p:nvPicPr>
              <p:cNvPr id="2" name="Ink 1">
                <a:extLst>
                  <a:ext uri="{FF2B5EF4-FFF2-40B4-BE49-F238E27FC236}">
                    <a16:creationId xmlns:a16="http://schemas.microsoft.com/office/drawing/2014/main" id="{90FD2F95-12A8-E01D-C61F-3A80EFEE984C}"/>
                  </a:ext>
                </a:extLst>
              </p:cNvPr>
              <p:cNvPicPr/>
              <p:nvPr/>
            </p:nvPicPr>
            <p:blipFill>
              <a:blip r:embed="rId3"/>
              <a:stretch>
                <a:fillRect/>
              </a:stretch>
            </p:blipFill>
            <p:spPr>
              <a:xfrm>
                <a:off x="-207240" y="8824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F4A6D331-F547-5153-7F91-03C539D6A368}"/>
                  </a:ext>
                </a:extLst>
              </p14:cNvPr>
              <p14:cNvContentPartPr/>
              <p14:nvPr/>
            </p14:nvContentPartPr>
            <p14:xfrm>
              <a:off x="-922560" y="4807860"/>
              <a:ext cx="360" cy="360"/>
            </p14:xfrm>
          </p:contentPart>
        </mc:Choice>
        <mc:Fallback xmlns="">
          <p:pic>
            <p:nvPicPr>
              <p:cNvPr id="18" name="Ink 17">
                <a:extLst>
                  <a:ext uri="{FF2B5EF4-FFF2-40B4-BE49-F238E27FC236}">
                    <a16:creationId xmlns:a16="http://schemas.microsoft.com/office/drawing/2014/main" id="{F4A6D331-F547-5153-7F91-03C539D6A368}"/>
                  </a:ext>
                </a:extLst>
              </p:cNvPr>
              <p:cNvPicPr/>
              <p:nvPr/>
            </p:nvPicPr>
            <p:blipFill>
              <a:blip r:embed="rId17"/>
              <a:stretch>
                <a:fillRect/>
              </a:stretch>
            </p:blipFill>
            <p:spPr>
              <a:xfrm>
                <a:off x="-931200" y="4798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7C70588E-2D81-7E48-729E-66221C04133C}"/>
                  </a:ext>
                </a:extLst>
              </p14:cNvPr>
              <p14:cNvContentPartPr/>
              <p14:nvPr/>
            </p14:nvContentPartPr>
            <p14:xfrm>
              <a:off x="6758400" y="2940900"/>
              <a:ext cx="360" cy="360"/>
            </p14:xfrm>
          </p:contentPart>
        </mc:Choice>
        <mc:Fallback xmlns="">
          <p:pic>
            <p:nvPicPr>
              <p:cNvPr id="21" name="Ink 20">
                <a:extLst>
                  <a:ext uri="{FF2B5EF4-FFF2-40B4-BE49-F238E27FC236}">
                    <a16:creationId xmlns:a16="http://schemas.microsoft.com/office/drawing/2014/main" id="{7C70588E-2D81-7E48-729E-66221C04133C}"/>
                  </a:ext>
                </a:extLst>
              </p:cNvPr>
              <p:cNvPicPr/>
              <p:nvPr/>
            </p:nvPicPr>
            <p:blipFill>
              <a:blip r:embed="rId19"/>
              <a:stretch>
                <a:fillRect/>
              </a:stretch>
            </p:blipFill>
            <p:spPr>
              <a:xfrm>
                <a:off x="6749760" y="29319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1112C25E-73D4-C1D6-5D37-C4C74968F9BB}"/>
                  </a:ext>
                </a:extLst>
              </p14:cNvPr>
              <p14:cNvContentPartPr/>
              <p14:nvPr/>
            </p14:nvContentPartPr>
            <p14:xfrm>
              <a:off x="3001800" y="4983180"/>
              <a:ext cx="1800" cy="360"/>
            </p14:xfrm>
          </p:contentPart>
        </mc:Choice>
        <mc:Fallback xmlns="">
          <p:pic>
            <p:nvPicPr>
              <p:cNvPr id="25" name="Ink 24">
                <a:extLst>
                  <a:ext uri="{FF2B5EF4-FFF2-40B4-BE49-F238E27FC236}">
                    <a16:creationId xmlns:a16="http://schemas.microsoft.com/office/drawing/2014/main" id="{1112C25E-73D4-C1D6-5D37-C4C74968F9BB}"/>
                  </a:ext>
                </a:extLst>
              </p:cNvPr>
              <p:cNvPicPr/>
              <p:nvPr/>
            </p:nvPicPr>
            <p:blipFill>
              <a:blip r:embed="rId17"/>
              <a:stretch>
                <a:fillRect/>
              </a:stretch>
            </p:blipFill>
            <p:spPr>
              <a:xfrm>
                <a:off x="2993160" y="497418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 name="Ink 2">
                <a:extLst>
                  <a:ext uri="{FF2B5EF4-FFF2-40B4-BE49-F238E27FC236}">
                    <a16:creationId xmlns:a16="http://schemas.microsoft.com/office/drawing/2014/main" id="{C94044DD-545B-A763-1FEA-A20EDF9691E7}"/>
                  </a:ext>
                </a:extLst>
              </p14:cNvPr>
              <p14:cNvContentPartPr/>
              <p14:nvPr/>
            </p14:nvContentPartPr>
            <p14:xfrm>
              <a:off x="1082807" y="1801713"/>
              <a:ext cx="1637640" cy="360"/>
            </p14:xfrm>
          </p:contentPart>
        </mc:Choice>
        <mc:Fallback>
          <p:pic>
            <p:nvPicPr>
              <p:cNvPr id="3" name="Ink 2">
                <a:extLst>
                  <a:ext uri="{FF2B5EF4-FFF2-40B4-BE49-F238E27FC236}">
                    <a16:creationId xmlns:a16="http://schemas.microsoft.com/office/drawing/2014/main" id="{C94044DD-545B-A763-1FEA-A20EDF9691E7}"/>
                  </a:ext>
                </a:extLst>
              </p:cNvPr>
              <p:cNvPicPr/>
              <p:nvPr/>
            </p:nvPicPr>
            <p:blipFill>
              <a:blip r:embed="rId22"/>
              <a:stretch>
                <a:fillRect/>
              </a:stretch>
            </p:blipFill>
            <p:spPr>
              <a:xfrm>
                <a:off x="1073807" y="1792713"/>
                <a:ext cx="1655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 name="Ink 3">
                <a:extLst>
                  <a:ext uri="{FF2B5EF4-FFF2-40B4-BE49-F238E27FC236}">
                    <a16:creationId xmlns:a16="http://schemas.microsoft.com/office/drawing/2014/main" id="{AE9183AF-EB80-E64B-A6A4-CBECAD2D1638}"/>
                  </a:ext>
                </a:extLst>
              </p14:cNvPr>
              <p14:cNvContentPartPr/>
              <p14:nvPr/>
            </p14:nvContentPartPr>
            <p14:xfrm>
              <a:off x="1455767" y="2121393"/>
              <a:ext cx="5556960" cy="63720"/>
            </p14:xfrm>
          </p:contentPart>
        </mc:Choice>
        <mc:Fallback>
          <p:pic>
            <p:nvPicPr>
              <p:cNvPr id="4" name="Ink 3">
                <a:extLst>
                  <a:ext uri="{FF2B5EF4-FFF2-40B4-BE49-F238E27FC236}">
                    <a16:creationId xmlns:a16="http://schemas.microsoft.com/office/drawing/2014/main" id="{AE9183AF-EB80-E64B-A6A4-CBECAD2D1638}"/>
                  </a:ext>
                </a:extLst>
              </p:cNvPr>
              <p:cNvPicPr/>
              <p:nvPr/>
            </p:nvPicPr>
            <p:blipFill>
              <a:blip r:embed="rId24"/>
              <a:stretch>
                <a:fillRect/>
              </a:stretch>
            </p:blipFill>
            <p:spPr>
              <a:xfrm>
                <a:off x="1446767" y="2112393"/>
                <a:ext cx="55746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 name="Ink 4">
                <a:extLst>
                  <a:ext uri="{FF2B5EF4-FFF2-40B4-BE49-F238E27FC236}">
                    <a16:creationId xmlns:a16="http://schemas.microsoft.com/office/drawing/2014/main" id="{9DF9B62F-4020-E005-E6B2-15531DCFBD33}"/>
                  </a:ext>
                </a:extLst>
              </p14:cNvPr>
              <p14:cNvContentPartPr/>
              <p14:nvPr/>
            </p14:nvContentPartPr>
            <p14:xfrm>
              <a:off x="1943927" y="2466633"/>
              <a:ext cx="6329880" cy="99000"/>
            </p14:xfrm>
          </p:contentPart>
        </mc:Choice>
        <mc:Fallback>
          <p:pic>
            <p:nvPicPr>
              <p:cNvPr id="5" name="Ink 4">
                <a:extLst>
                  <a:ext uri="{FF2B5EF4-FFF2-40B4-BE49-F238E27FC236}">
                    <a16:creationId xmlns:a16="http://schemas.microsoft.com/office/drawing/2014/main" id="{9DF9B62F-4020-E005-E6B2-15531DCFBD33}"/>
                  </a:ext>
                </a:extLst>
              </p:cNvPr>
              <p:cNvPicPr/>
              <p:nvPr/>
            </p:nvPicPr>
            <p:blipFill>
              <a:blip r:embed="rId26"/>
              <a:stretch>
                <a:fillRect/>
              </a:stretch>
            </p:blipFill>
            <p:spPr>
              <a:xfrm>
                <a:off x="1934927" y="2457633"/>
                <a:ext cx="63475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 name="Ink 5">
                <a:extLst>
                  <a:ext uri="{FF2B5EF4-FFF2-40B4-BE49-F238E27FC236}">
                    <a16:creationId xmlns:a16="http://schemas.microsoft.com/office/drawing/2014/main" id="{2AADF134-D14C-D495-B4A0-22C2076CD989}"/>
                  </a:ext>
                </a:extLst>
              </p14:cNvPr>
              <p14:cNvContentPartPr/>
              <p14:nvPr/>
            </p14:nvContentPartPr>
            <p14:xfrm>
              <a:off x="1730807" y="2693073"/>
              <a:ext cx="693000" cy="14400"/>
            </p14:xfrm>
          </p:contentPart>
        </mc:Choice>
        <mc:Fallback>
          <p:pic>
            <p:nvPicPr>
              <p:cNvPr id="6" name="Ink 5">
                <a:extLst>
                  <a:ext uri="{FF2B5EF4-FFF2-40B4-BE49-F238E27FC236}">
                    <a16:creationId xmlns:a16="http://schemas.microsoft.com/office/drawing/2014/main" id="{2AADF134-D14C-D495-B4A0-22C2076CD989}"/>
                  </a:ext>
                </a:extLst>
              </p:cNvPr>
              <p:cNvPicPr/>
              <p:nvPr/>
            </p:nvPicPr>
            <p:blipFill>
              <a:blip r:embed="rId28"/>
              <a:stretch>
                <a:fillRect/>
              </a:stretch>
            </p:blipFill>
            <p:spPr>
              <a:xfrm>
                <a:off x="1721807" y="2684073"/>
                <a:ext cx="710640" cy="32040"/>
              </a:xfrm>
              <a:prstGeom prst="rect">
                <a:avLst/>
              </a:prstGeom>
            </p:spPr>
          </p:pic>
        </mc:Fallback>
      </mc:AlternateContent>
      <p:grpSp>
        <p:nvGrpSpPr>
          <p:cNvPr id="9" name="Group 8">
            <a:extLst>
              <a:ext uri="{FF2B5EF4-FFF2-40B4-BE49-F238E27FC236}">
                <a16:creationId xmlns:a16="http://schemas.microsoft.com/office/drawing/2014/main" id="{F9A8D831-6F1D-55AA-01F0-4306CA8D2DAA}"/>
              </a:ext>
            </a:extLst>
          </p:cNvPr>
          <p:cNvGrpSpPr/>
          <p:nvPr/>
        </p:nvGrpSpPr>
        <p:grpSpPr>
          <a:xfrm>
            <a:off x="1632527" y="3185553"/>
            <a:ext cx="6419520" cy="331920"/>
            <a:chOff x="1632527" y="3185553"/>
            <a:chExt cx="6419520" cy="331920"/>
          </a:xfrm>
        </p:grpSpPr>
        <mc:AlternateContent xmlns:mc="http://schemas.openxmlformats.org/markup-compatibility/2006">
          <mc:Choice xmlns:p14="http://schemas.microsoft.com/office/powerpoint/2010/main" Requires="p14">
            <p:contentPart p14:bwMode="auto" r:id="rId29">
              <p14:nvContentPartPr>
                <p14:cNvPr id="7" name="Ink 6">
                  <a:extLst>
                    <a:ext uri="{FF2B5EF4-FFF2-40B4-BE49-F238E27FC236}">
                      <a16:creationId xmlns:a16="http://schemas.microsoft.com/office/drawing/2014/main" id="{281994C3-1CF3-752F-4DBE-BE0CA853CFE7}"/>
                    </a:ext>
                  </a:extLst>
                </p14:cNvPr>
                <p14:cNvContentPartPr/>
                <p14:nvPr/>
              </p14:nvContentPartPr>
              <p14:xfrm>
                <a:off x="1775087" y="3185553"/>
                <a:ext cx="6276960" cy="10440"/>
              </p14:xfrm>
            </p:contentPart>
          </mc:Choice>
          <mc:Fallback>
            <p:pic>
              <p:nvPicPr>
                <p:cNvPr id="7" name="Ink 6">
                  <a:extLst>
                    <a:ext uri="{FF2B5EF4-FFF2-40B4-BE49-F238E27FC236}">
                      <a16:creationId xmlns:a16="http://schemas.microsoft.com/office/drawing/2014/main" id="{281994C3-1CF3-752F-4DBE-BE0CA853CFE7}"/>
                    </a:ext>
                  </a:extLst>
                </p:cNvPr>
                <p:cNvPicPr/>
                <p:nvPr/>
              </p:nvPicPr>
              <p:blipFill>
                <a:blip r:embed="rId30"/>
                <a:stretch>
                  <a:fillRect/>
                </a:stretch>
              </p:blipFill>
              <p:spPr>
                <a:xfrm>
                  <a:off x="1766447" y="3176913"/>
                  <a:ext cx="62946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8" name="Ink 7">
                  <a:extLst>
                    <a:ext uri="{FF2B5EF4-FFF2-40B4-BE49-F238E27FC236}">
                      <a16:creationId xmlns:a16="http://schemas.microsoft.com/office/drawing/2014/main" id="{A4030BA8-3D86-DF7F-E09A-8FB713E50B30}"/>
                    </a:ext>
                  </a:extLst>
                </p14:cNvPr>
                <p14:cNvContentPartPr/>
                <p14:nvPr/>
              </p14:nvContentPartPr>
              <p14:xfrm>
                <a:off x="1632527" y="3220473"/>
                <a:ext cx="1263600" cy="297000"/>
              </p14:xfrm>
            </p:contentPart>
          </mc:Choice>
          <mc:Fallback>
            <p:pic>
              <p:nvPicPr>
                <p:cNvPr id="8" name="Ink 7">
                  <a:extLst>
                    <a:ext uri="{FF2B5EF4-FFF2-40B4-BE49-F238E27FC236}">
                      <a16:creationId xmlns:a16="http://schemas.microsoft.com/office/drawing/2014/main" id="{A4030BA8-3D86-DF7F-E09A-8FB713E50B30}"/>
                    </a:ext>
                  </a:extLst>
                </p:cNvPr>
                <p:cNvPicPr/>
                <p:nvPr/>
              </p:nvPicPr>
              <p:blipFill>
                <a:blip r:embed="rId32"/>
                <a:stretch>
                  <a:fillRect/>
                </a:stretch>
              </p:blipFill>
              <p:spPr>
                <a:xfrm>
                  <a:off x="1623527" y="3211473"/>
                  <a:ext cx="1281240" cy="314640"/>
                </a:xfrm>
                <a:prstGeom prst="rect">
                  <a:avLst/>
                </a:prstGeom>
              </p:spPr>
            </p:pic>
          </mc:Fallback>
        </mc:AlternateContent>
      </p:grpSp>
      <p:grpSp>
        <p:nvGrpSpPr>
          <p:cNvPr id="20" name="Group 19">
            <a:extLst>
              <a:ext uri="{FF2B5EF4-FFF2-40B4-BE49-F238E27FC236}">
                <a16:creationId xmlns:a16="http://schemas.microsoft.com/office/drawing/2014/main" id="{DC442E82-A80E-08A0-0FA7-7DE006339296}"/>
              </a:ext>
            </a:extLst>
          </p:cNvPr>
          <p:cNvGrpSpPr/>
          <p:nvPr/>
        </p:nvGrpSpPr>
        <p:grpSpPr>
          <a:xfrm>
            <a:off x="1277927" y="3737073"/>
            <a:ext cx="4244760" cy="345600"/>
            <a:chOff x="1277927" y="3737073"/>
            <a:chExt cx="4244760" cy="345600"/>
          </a:xfrm>
        </p:grpSpPr>
        <mc:AlternateContent xmlns:mc="http://schemas.openxmlformats.org/markup-compatibility/2006">
          <mc:Choice xmlns:p14="http://schemas.microsoft.com/office/powerpoint/2010/main" Requires="p14">
            <p:contentPart p14:bwMode="auto" r:id="rId33">
              <p14:nvContentPartPr>
                <p14:cNvPr id="10" name="Ink 9">
                  <a:extLst>
                    <a:ext uri="{FF2B5EF4-FFF2-40B4-BE49-F238E27FC236}">
                      <a16:creationId xmlns:a16="http://schemas.microsoft.com/office/drawing/2014/main" id="{506178B3-E596-61B8-F7D5-54C3151A8FA6}"/>
                    </a:ext>
                  </a:extLst>
                </p14:cNvPr>
                <p14:cNvContentPartPr/>
                <p14:nvPr/>
              </p14:nvContentPartPr>
              <p14:xfrm>
                <a:off x="2023847" y="3737073"/>
                <a:ext cx="3498840" cy="90000"/>
              </p14:xfrm>
            </p:contentPart>
          </mc:Choice>
          <mc:Fallback>
            <p:pic>
              <p:nvPicPr>
                <p:cNvPr id="10" name="Ink 9">
                  <a:extLst>
                    <a:ext uri="{FF2B5EF4-FFF2-40B4-BE49-F238E27FC236}">
                      <a16:creationId xmlns:a16="http://schemas.microsoft.com/office/drawing/2014/main" id="{506178B3-E596-61B8-F7D5-54C3151A8FA6}"/>
                    </a:ext>
                  </a:extLst>
                </p:cNvPr>
                <p:cNvPicPr/>
                <p:nvPr/>
              </p:nvPicPr>
              <p:blipFill>
                <a:blip r:embed="rId34"/>
                <a:stretch>
                  <a:fillRect/>
                </a:stretch>
              </p:blipFill>
              <p:spPr>
                <a:xfrm>
                  <a:off x="2015207" y="3728433"/>
                  <a:ext cx="35164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1" name="Ink 10">
                  <a:extLst>
                    <a:ext uri="{FF2B5EF4-FFF2-40B4-BE49-F238E27FC236}">
                      <a16:creationId xmlns:a16="http://schemas.microsoft.com/office/drawing/2014/main" id="{645D2F92-AFD9-719A-A6A1-B96B039A3959}"/>
                    </a:ext>
                  </a:extLst>
                </p14:cNvPr>
                <p14:cNvContentPartPr/>
                <p14:nvPr/>
              </p14:nvContentPartPr>
              <p14:xfrm>
                <a:off x="1277927" y="3784593"/>
                <a:ext cx="1067760" cy="298080"/>
              </p14:xfrm>
            </p:contentPart>
          </mc:Choice>
          <mc:Fallback>
            <p:pic>
              <p:nvPicPr>
                <p:cNvPr id="11" name="Ink 10">
                  <a:extLst>
                    <a:ext uri="{FF2B5EF4-FFF2-40B4-BE49-F238E27FC236}">
                      <a16:creationId xmlns:a16="http://schemas.microsoft.com/office/drawing/2014/main" id="{645D2F92-AFD9-719A-A6A1-B96B039A3959}"/>
                    </a:ext>
                  </a:extLst>
                </p:cNvPr>
                <p:cNvPicPr/>
                <p:nvPr/>
              </p:nvPicPr>
              <p:blipFill>
                <a:blip r:embed="rId36"/>
                <a:stretch>
                  <a:fillRect/>
                </a:stretch>
              </p:blipFill>
              <p:spPr>
                <a:xfrm>
                  <a:off x="1269287" y="3775953"/>
                  <a:ext cx="1085400" cy="315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19" name="Ink 18">
                <a:extLst>
                  <a:ext uri="{FF2B5EF4-FFF2-40B4-BE49-F238E27FC236}">
                    <a16:creationId xmlns:a16="http://schemas.microsoft.com/office/drawing/2014/main" id="{08F24235-36C0-F78E-266D-2C56AD7AA4CD}"/>
                  </a:ext>
                </a:extLst>
              </p14:cNvPr>
              <p14:cNvContentPartPr/>
              <p14:nvPr/>
            </p14:nvContentPartPr>
            <p14:xfrm>
              <a:off x="1047167" y="5236113"/>
              <a:ext cx="1281600" cy="304200"/>
            </p14:xfrm>
          </p:contentPart>
        </mc:Choice>
        <mc:Fallback>
          <p:pic>
            <p:nvPicPr>
              <p:cNvPr id="19" name="Ink 18">
                <a:extLst>
                  <a:ext uri="{FF2B5EF4-FFF2-40B4-BE49-F238E27FC236}">
                    <a16:creationId xmlns:a16="http://schemas.microsoft.com/office/drawing/2014/main" id="{08F24235-36C0-F78E-266D-2C56AD7AA4CD}"/>
                  </a:ext>
                </a:extLst>
              </p:cNvPr>
              <p:cNvPicPr/>
              <p:nvPr/>
            </p:nvPicPr>
            <p:blipFill>
              <a:blip r:embed="rId38"/>
              <a:stretch>
                <a:fillRect/>
              </a:stretch>
            </p:blipFill>
            <p:spPr>
              <a:xfrm>
                <a:off x="1038167" y="5227113"/>
                <a:ext cx="12992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 name="Ink 21">
                <a:extLst>
                  <a:ext uri="{FF2B5EF4-FFF2-40B4-BE49-F238E27FC236}">
                    <a16:creationId xmlns:a16="http://schemas.microsoft.com/office/drawing/2014/main" id="{5BC45C28-7B60-3D41-C33C-D37074A66913}"/>
                  </a:ext>
                </a:extLst>
              </p14:cNvPr>
              <p14:cNvContentPartPr/>
              <p14:nvPr/>
            </p14:nvContentPartPr>
            <p14:xfrm>
              <a:off x="1225007" y="4012473"/>
              <a:ext cx="1067400" cy="249120"/>
            </p14:xfrm>
          </p:contentPart>
        </mc:Choice>
        <mc:Fallback>
          <p:pic>
            <p:nvPicPr>
              <p:cNvPr id="22" name="Ink 21">
                <a:extLst>
                  <a:ext uri="{FF2B5EF4-FFF2-40B4-BE49-F238E27FC236}">
                    <a16:creationId xmlns:a16="http://schemas.microsoft.com/office/drawing/2014/main" id="{5BC45C28-7B60-3D41-C33C-D37074A66913}"/>
                  </a:ext>
                </a:extLst>
              </p:cNvPr>
              <p:cNvPicPr/>
              <p:nvPr/>
            </p:nvPicPr>
            <p:blipFill>
              <a:blip r:embed="rId40"/>
              <a:stretch>
                <a:fillRect/>
              </a:stretch>
            </p:blipFill>
            <p:spPr>
              <a:xfrm>
                <a:off x="1216007" y="4003473"/>
                <a:ext cx="10850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 name="Ink 22">
                <a:extLst>
                  <a:ext uri="{FF2B5EF4-FFF2-40B4-BE49-F238E27FC236}">
                    <a16:creationId xmlns:a16="http://schemas.microsoft.com/office/drawing/2014/main" id="{EE3D04A9-8C49-45CC-DBA6-90BA55B95735}"/>
                  </a:ext>
                </a:extLst>
              </p14:cNvPr>
              <p14:cNvContentPartPr/>
              <p14:nvPr/>
            </p14:nvContentPartPr>
            <p14:xfrm>
              <a:off x="1268927" y="4923273"/>
              <a:ext cx="988200" cy="217080"/>
            </p14:xfrm>
          </p:contentPart>
        </mc:Choice>
        <mc:Fallback>
          <p:pic>
            <p:nvPicPr>
              <p:cNvPr id="23" name="Ink 22">
                <a:extLst>
                  <a:ext uri="{FF2B5EF4-FFF2-40B4-BE49-F238E27FC236}">
                    <a16:creationId xmlns:a16="http://schemas.microsoft.com/office/drawing/2014/main" id="{EE3D04A9-8C49-45CC-DBA6-90BA55B95735}"/>
                  </a:ext>
                </a:extLst>
              </p:cNvPr>
              <p:cNvPicPr/>
              <p:nvPr/>
            </p:nvPicPr>
            <p:blipFill>
              <a:blip r:embed="rId42"/>
              <a:stretch>
                <a:fillRect/>
              </a:stretch>
            </p:blipFill>
            <p:spPr>
              <a:xfrm>
                <a:off x="1260287" y="4914633"/>
                <a:ext cx="10058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4" name="Ink 23">
                <a:extLst>
                  <a:ext uri="{FF2B5EF4-FFF2-40B4-BE49-F238E27FC236}">
                    <a16:creationId xmlns:a16="http://schemas.microsoft.com/office/drawing/2014/main" id="{E8904723-BDED-FA95-35B4-5B16D32CF7DC}"/>
                  </a:ext>
                </a:extLst>
              </p14:cNvPr>
              <p14:cNvContentPartPr/>
              <p14:nvPr/>
            </p14:nvContentPartPr>
            <p14:xfrm>
              <a:off x="2591927" y="4207953"/>
              <a:ext cx="360" cy="360"/>
            </p14:xfrm>
          </p:contentPart>
        </mc:Choice>
        <mc:Fallback>
          <p:pic>
            <p:nvPicPr>
              <p:cNvPr id="24" name="Ink 23">
                <a:extLst>
                  <a:ext uri="{FF2B5EF4-FFF2-40B4-BE49-F238E27FC236}">
                    <a16:creationId xmlns:a16="http://schemas.microsoft.com/office/drawing/2014/main" id="{E8904723-BDED-FA95-35B4-5B16D32CF7DC}"/>
                  </a:ext>
                </a:extLst>
              </p:cNvPr>
              <p:cNvPicPr/>
              <p:nvPr/>
            </p:nvPicPr>
            <p:blipFill>
              <a:blip r:embed="rId44"/>
              <a:stretch>
                <a:fillRect/>
              </a:stretch>
            </p:blipFill>
            <p:spPr>
              <a:xfrm>
                <a:off x="2582927" y="4198953"/>
                <a:ext cx="18000" cy="18000"/>
              </a:xfrm>
              <a:prstGeom prst="rect">
                <a:avLst/>
              </a:prstGeom>
            </p:spPr>
          </p:pic>
        </mc:Fallback>
      </mc:AlternateContent>
    </p:spTree>
    <p:extLst>
      <p:ext uri="{BB962C8B-B14F-4D97-AF65-F5344CB8AC3E}">
        <p14:creationId xmlns:p14="http://schemas.microsoft.com/office/powerpoint/2010/main" val="1114059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Feature</a:t>
            </a:r>
          </a:p>
          <a:p>
            <a:pPr lvl="1" algn="just" eaLnBrk="1" hangingPunct="1">
              <a:lnSpc>
                <a:spcPct val="90000"/>
              </a:lnSpc>
            </a:pPr>
            <a:r>
              <a:rPr lang="en-US" sz="2000" dirty="0">
                <a:ea typeface="Calibri" panose="020F0502020204030204" pitchFamily="34" charset="0"/>
              </a:rPr>
              <a:t>PaaS is an out of box solution ready to host third party application.</a:t>
            </a:r>
          </a:p>
          <a:p>
            <a:pPr lvl="1" algn="just" eaLnBrk="1" hangingPunct="1">
              <a:lnSpc>
                <a:spcPct val="90000"/>
              </a:lnSpc>
            </a:pPr>
            <a:r>
              <a:rPr lang="en-US" sz="2000" dirty="0">
                <a:ea typeface="Calibri" panose="020F0502020204030204" pitchFamily="34" charset="0"/>
              </a:rPr>
              <a:t>PaaS solution enable a user to lease a platform on a pay per usage basis. This saves time to setup the entire configuration to host their application.</a:t>
            </a:r>
          </a:p>
          <a:p>
            <a:pPr lvl="1" algn="just" eaLnBrk="1" hangingPunct="1">
              <a:lnSpc>
                <a:spcPct val="90000"/>
              </a:lnSpc>
            </a:pPr>
            <a:r>
              <a:rPr lang="en-US" sz="2000" dirty="0">
                <a:ea typeface="Calibri" panose="020F0502020204030204" pitchFamily="34" charset="0"/>
              </a:rPr>
              <a:t>A PaaS is deployed as VM. A VM for PaaS carries a pre-built VM, with installed OS and other s/w stack (middleware) to host the application, </a:t>
            </a:r>
          </a:p>
          <a:p>
            <a:pPr lvl="1" algn="just" eaLnBrk="1" hangingPunct="1">
              <a:lnSpc>
                <a:spcPct val="90000"/>
              </a:lnSpc>
            </a:pPr>
            <a:r>
              <a:rPr lang="en-US" sz="2000" dirty="0">
                <a:ea typeface="Calibri" panose="020F0502020204030204" pitchFamily="34" charset="0"/>
              </a:rPr>
              <a:t>In case of IaaS, VM is provided as a virtual hardware shell, all s/w starting from the OS to the application level are installed by the end suer. </a:t>
            </a:r>
          </a:p>
          <a:p>
            <a:pPr lvl="1" algn="just" eaLnBrk="1" hangingPunct="1">
              <a:lnSpc>
                <a:spcPct val="90000"/>
              </a:lnSpc>
            </a:pPr>
            <a:r>
              <a:rPr lang="en-US" sz="2000" dirty="0">
                <a:ea typeface="Calibri" panose="020F0502020204030204" pitchFamily="34" charset="0"/>
              </a:rPr>
              <a:t>PaaS is also confused with SaaS, since middleware is also s/w which is provided as a service. However, PaaS provides a s/w platform that is required to run  and support other user software applications. </a:t>
            </a:r>
          </a:p>
          <a:p>
            <a:pPr lvl="1"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CAFA372-375E-091B-9451-9B5F16410146}"/>
                  </a:ext>
                </a:extLst>
              </p14:cNvPr>
              <p14:cNvContentPartPr/>
              <p14:nvPr/>
            </p14:nvContentPartPr>
            <p14:xfrm>
              <a:off x="2156160" y="2788620"/>
              <a:ext cx="6265080" cy="360"/>
            </p14:xfrm>
          </p:contentPart>
        </mc:Choice>
        <mc:Fallback xmlns="">
          <p:pic>
            <p:nvPicPr>
              <p:cNvPr id="4" name="Ink 3">
                <a:extLst>
                  <a:ext uri="{FF2B5EF4-FFF2-40B4-BE49-F238E27FC236}">
                    <a16:creationId xmlns:a16="http://schemas.microsoft.com/office/drawing/2014/main" id="{ACAFA372-375E-091B-9451-9B5F16410146}"/>
                  </a:ext>
                </a:extLst>
              </p:cNvPr>
              <p:cNvPicPr/>
              <p:nvPr/>
            </p:nvPicPr>
            <p:blipFill>
              <a:blip r:embed="rId7"/>
              <a:stretch>
                <a:fillRect/>
              </a:stretch>
            </p:blipFill>
            <p:spPr>
              <a:xfrm>
                <a:off x="2147520" y="2779620"/>
                <a:ext cx="6282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4BE736E9-E1FB-CA64-B72B-EAE504FFB479}"/>
                  </a:ext>
                </a:extLst>
              </p14:cNvPr>
              <p14:cNvContentPartPr/>
              <p14:nvPr/>
            </p14:nvContentPartPr>
            <p14:xfrm>
              <a:off x="2059127" y="2094753"/>
              <a:ext cx="5843880" cy="117360"/>
            </p14:xfrm>
          </p:contentPart>
        </mc:Choice>
        <mc:Fallback>
          <p:pic>
            <p:nvPicPr>
              <p:cNvPr id="7" name="Ink 6">
                <a:extLst>
                  <a:ext uri="{FF2B5EF4-FFF2-40B4-BE49-F238E27FC236}">
                    <a16:creationId xmlns:a16="http://schemas.microsoft.com/office/drawing/2014/main" id="{4BE736E9-E1FB-CA64-B72B-EAE504FFB479}"/>
                  </a:ext>
                </a:extLst>
              </p:cNvPr>
              <p:cNvPicPr/>
              <p:nvPr/>
            </p:nvPicPr>
            <p:blipFill>
              <a:blip r:embed="rId9"/>
              <a:stretch>
                <a:fillRect/>
              </a:stretch>
            </p:blipFill>
            <p:spPr>
              <a:xfrm>
                <a:off x="2050487" y="2085753"/>
                <a:ext cx="58615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5842036-B2C5-8C14-3BE5-F3AE0A0AC21D}"/>
                  </a:ext>
                </a:extLst>
              </p14:cNvPr>
              <p14:cNvContentPartPr/>
              <p14:nvPr/>
            </p14:nvContentPartPr>
            <p14:xfrm>
              <a:off x="1446767" y="2485353"/>
              <a:ext cx="6871680" cy="98640"/>
            </p14:xfrm>
          </p:contentPart>
        </mc:Choice>
        <mc:Fallback>
          <p:pic>
            <p:nvPicPr>
              <p:cNvPr id="8" name="Ink 7">
                <a:extLst>
                  <a:ext uri="{FF2B5EF4-FFF2-40B4-BE49-F238E27FC236}">
                    <a16:creationId xmlns:a16="http://schemas.microsoft.com/office/drawing/2014/main" id="{15842036-B2C5-8C14-3BE5-F3AE0A0AC21D}"/>
                  </a:ext>
                </a:extLst>
              </p:cNvPr>
              <p:cNvPicPr/>
              <p:nvPr/>
            </p:nvPicPr>
            <p:blipFill>
              <a:blip r:embed="rId11"/>
              <a:stretch>
                <a:fillRect/>
              </a:stretch>
            </p:blipFill>
            <p:spPr>
              <a:xfrm>
                <a:off x="1438127" y="2476353"/>
                <a:ext cx="68893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0F9667B-96E5-D213-556F-51116BB70230}"/>
                  </a:ext>
                </a:extLst>
              </p14:cNvPr>
              <p14:cNvContentPartPr/>
              <p14:nvPr/>
            </p14:nvContentPartPr>
            <p14:xfrm>
              <a:off x="1304567" y="2802873"/>
              <a:ext cx="7043040" cy="82440"/>
            </p14:xfrm>
          </p:contentPart>
        </mc:Choice>
        <mc:Fallback>
          <p:pic>
            <p:nvPicPr>
              <p:cNvPr id="9" name="Ink 8">
                <a:extLst>
                  <a:ext uri="{FF2B5EF4-FFF2-40B4-BE49-F238E27FC236}">
                    <a16:creationId xmlns:a16="http://schemas.microsoft.com/office/drawing/2014/main" id="{30F9667B-96E5-D213-556F-51116BB70230}"/>
                  </a:ext>
                </a:extLst>
              </p:cNvPr>
              <p:cNvPicPr/>
              <p:nvPr/>
            </p:nvPicPr>
            <p:blipFill>
              <a:blip r:embed="rId13"/>
              <a:stretch>
                <a:fillRect/>
              </a:stretch>
            </p:blipFill>
            <p:spPr>
              <a:xfrm>
                <a:off x="1295927" y="2793873"/>
                <a:ext cx="70606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21B678E-860C-C088-60DC-D2029AE32F58}"/>
                  </a:ext>
                </a:extLst>
              </p14:cNvPr>
              <p14:cNvContentPartPr/>
              <p14:nvPr/>
            </p14:nvContentPartPr>
            <p14:xfrm>
              <a:off x="1313567" y="3017793"/>
              <a:ext cx="874440" cy="360"/>
            </p14:xfrm>
          </p:contentPart>
        </mc:Choice>
        <mc:Fallback>
          <p:pic>
            <p:nvPicPr>
              <p:cNvPr id="10" name="Ink 9">
                <a:extLst>
                  <a:ext uri="{FF2B5EF4-FFF2-40B4-BE49-F238E27FC236}">
                    <a16:creationId xmlns:a16="http://schemas.microsoft.com/office/drawing/2014/main" id="{321B678E-860C-C088-60DC-D2029AE32F58}"/>
                  </a:ext>
                </a:extLst>
              </p:cNvPr>
              <p:cNvPicPr/>
              <p:nvPr/>
            </p:nvPicPr>
            <p:blipFill>
              <a:blip r:embed="rId15"/>
              <a:stretch>
                <a:fillRect/>
              </a:stretch>
            </p:blipFill>
            <p:spPr>
              <a:xfrm>
                <a:off x="1304567" y="3009153"/>
                <a:ext cx="892080" cy="18000"/>
              </a:xfrm>
              <a:prstGeom prst="rect">
                <a:avLst/>
              </a:prstGeom>
            </p:spPr>
          </p:pic>
        </mc:Fallback>
      </mc:AlternateContent>
      <p:grpSp>
        <p:nvGrpSpPr>
          <p:cNvPr id="13" name="Group 12">
            <a:extLst>
              <a:ext uri="{FF2B5EF4-FFF2-40B4-BE49-F238E27FC236}">
                <a16:creationId xmlns:a16="http://schemas.microsoft.com/office/drawing/2014/main" id="{7D280B9E-0CE7-D46E-8EFB-2A639D7947FF}"/>
              </a:ext>
            </a:extLst>
          </p:cNvPr>
          <p:cNvGrpSpPr/>
          <p:nvPr/>
        </p:nvGrpSpPr>
        <p:grpSpPr>
          <a:xfrm>
            <a:off x="1268927" y="3310473"/>
            <a:ext cx="6846120" cy="54360"/>
            <a:chOff x="1268927" y="3310473"/>
            <a:chExt cx="6846120" cy="54360"/>
          </a:xfrm>
        </p:grpSpPr>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6DD18B5-E83B-3470-9234-6D4243123726}"/>
                    </a:ext>
                  </a:extLst>
                </p14:cNvPr>
                <p14:cNvContentPartPr/>
                <p14:nvPr/>
              </p14:nvContentPartPr>
              <p14:xfrm>
                <a:off x="1268927" y="3364473"/>
                <a:ext cx="2965320" cy="360"/>
              </p14:xfrm>
            </p:contentPart>
          </mc:Choice>
          <mc:Fallback>
            <p:pic>
              <p:nvPicPr>
                <p:cNvPr id="11" name="Ink 10">
                  <a:extLst>
                    <a:ext uri="{FF2B5EF4-FFF2-40B4-BE49-F238E27FC236}">
                      <a16:creationId xmlns:a16="http://schemas.microsoft.com/office/drawing/2014/main" id="{E6DD18B5-E83B-3470-9234-6D4243123726}"/>
                    </a:ext>
                  </a:extLst>
                </p:cNvPr>
                <p:cNvPicPr/>
                <p:nvPr/>
              </p:nvPicPr>
              <p:blipFill>
                <a:blip r:embed="rId17"/>
                <a:stretch>
                  <a:fillRect/>
                </a:stretch>
              </p:blipFill>
              <p:spPr>
                <a:xfrm>
                  <a:off x="1260287" y="3355473"/>
                  <a:ext cx="2982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1624E61-2221-0E51-9472-D835B7BDEA67}"/>
                    </a:ext>
                  </a:extLst>
                </p14:cNvPr>
                <p14:cNvContentPartPr/>
                <p14:nvPr/>
              </p14:nvContentPartPr>
              <p14:xfrm>
                <a:off x="4518287" y="3310473"/>
                <a:ext cx="3596760" cy="27360"/>
              </p14:xfrm>
            </p:contentPart>
          </mc:Choice>
          <mc:Fallback>
            <p:pic>
              <p:nvPicPr>
                <p:cNvPr id="12" name="Ink 11">
                  <a:extLst>
                    <a:ext uri="{FF2B5EF4-FFF2-40B4-BE49-F238E27FC236}">
                      <a16:creationId xmlns:a16="http://schemas.microsoft.com/office/drawing/2014/main" id="{81624E61-2221-0E51-9472-D835B7BDEA67}"/>
                    </a:ext>
                  </a:extLst>
                </p:cNvPr>
                <p:cNvPicPr/>
                <p:nvPr/>
              </p:nvPicPr>
              <p:blipFill>
                <a:blip r:embed="rId19"/>
                <a:stretch>
                  <a:fillRect/>
                </a:stretch>
              </p:blipFill>
              <p:spPr>
                <a:xfrm>
                  <a:off x="4509287" y="3301473"/>
                  <a:ext cx="3614400" cy="4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F0B9CAF6-BF15-3BC2-CE5F-899927DAC6C1}"/>
                  </a:ext>
                </a:extLst>
              </p14:cNvPr>
              <p14:cNvContentPartPr/>
              <p14:nvPr/>
            </p14:nvContentPartPr>
            <p14:xfrm>
              <a:off x="1260287" y="3568593"/>
              <a:ext cx="6263640" cy="5760"/>
            </p14:xfrm>
          </p:contentPart>
        </mc:Choice>
        <mc:Fallback>
          <p:pic>
            <p:nvPicPr>
              <p:cNvPr id="14" name="Ink 13">
                <a:extLst>
                  <a:ext uri="{FF2B5EF4-FFF2-40B4-BE49-F238E27FC236}">
                    <a16:creationId xmlns:a16="http://schemas.microsoft.com/office/drawing/2014/main" id="{F0B9CAF6-BF15-3BC2-CE5F-899927DAC6C1}"/>
                  </a:ext>
                </a:extLst>
              </p:cNvPr>
              <p:cNvPicPr/>
              <p:nvPr/>
            </p:nvPicPr>
            <p:blipFill>
              <a:blip r:embed="rId21"/>
              <a:stretch>
                <a:fillRect/>
              </a:stretch>
            </p:blipFill>
            <p:spPr>
              <a:xfrm>
                <a:off x="1251287" y="3559593"/>
                <a:ext cx="62812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752A667F-37B7-F808-6148-84F36E7C2D78}"/>
                  </a:ext>
                </a:extLst>
              </p14:cNvPr>
              <p14:cNvContentPartPr/>
              <p14:nvPr/>
            </p14:nvContentPartPr>
            <p14:xfrm>
              <a:off x="1286927" y="3932193"/>
              <a:ext cx="1453680" cy="19440"/>
            </p14:xfrm>
          </p:contentPart>
        </mc:Choice>
        <mc:Fallback>
          <p:pic>
            <p:nvPicPr>
              <p:cNvPr id="15" name="Ink 14">
                <a:extLst>
                  <a:ext uri="{FF2B5EF4-FFF2-40B4-BE49-F238E27FC236}">
                    <a16:creationId xmlns:a16="http://schemas.microsoft.com/office/drawing/2014/main" id="{752A667F-37B7-F808-6148-84F36E7C2D78}"/>
                  </a:ext>
                </a:extLst>
              </p:cNvPr>
              <p:cNvPicPr/>
              <p:nvPr/>
            </p:nvPicPr>
            <p:blipFill>
              <a:blip r:embed="rId23"/>
              <a:stretch>
                <a:fillRect/>
              </a:stretch>
            </p:blipFill>
            <p:spPr>
              <a:xfrm>
                <a:off x="1278287" y="3923553"/>
                <a:ext cx="14713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A02FBA27-6934-8196-AF89-7643C4F54F79}"/>
                  </a:ext>
                </a:extLst>
              </p14:cNvPr>
              <p14:cNvContentPartPr/>
              <p14:nvPr/>
            </p14:nvContentPartPr>
            <p14:xfrm>
              <a:off x="2139407" y="4163313"/>
              <a:ext cx="6045120" cy="169560"/>
            </p14:xfrm>
          </p:contentPart>
        </mc:Choice>
        <mc:Fallback>
          <p:pic>
            <p:nvPicPr>
              <p:cNvPr id="16" name="Ink 15">
                <a:extLst>
                  <a:ext uri="{FF2B5EF4-FFF2-40B4-BE49-F238E27FC236}">
                    <a16:creationId xmlns:a16="http://schemas.microsoft.com/office/drawing/2014/main" id="{A02FBA27-6934-8196-AF89-7643C4F54F79}"/>
                  </a:ext>
                </a:extLst>
              </p:cNvPr>
              <p:cNvPicPr/>
              <p:nvPr/>
            </p:nvPicPr>
            <p:blipFill>
              <a:blip r:embed="rId25"/>
              <a:stretch>
                <a:fillRect/>
              </a:stretch>
            </p:blipFill>
            <p:spPr>
              <a:xfrm>
                <a:off x="2130407" y="4154673"/>
                <a:ext cx="60627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ED46D59A-6F69-3C64-FC61-BB42F7AAC88D}"/>
                  </a:ext>
                </a:extLst>
              </p14:cNvPr>
              <p14:cNvContentPartPr/>
              <p14:nvPr/>
            </p14:nvContentPartPr>
            <p14:xfrm>
              <a:off x="1268927" y="4562553"/>
              <a:ext cx="4759200" cy="360"/>
            </p14:xfrm>
          </p:contentPart>
        </mc:Choice>
        <mc:Fallback>
          <p:pic>
            <p:nvPicPr>
              <p:cNvPr id="17" name="Ink 16">
                <a:extLst>
                  <a:ext uri="{FF2B5EF4-FFF2-40B4-BE49-F238E27FC236}">
                    <a16:creationId xmlns:a16="http://schemas.microsoft.com/office/drawing/2014/main" id="{ED46D59A-6F69-3C64-FC61-BB42F7AAC88D}"/>
                  </a:ext>
                </a:extLst>
              </p:cNvPr>
              <p:cNvPicPr/>
              <p:nvPr/>
            </p:nvPicPr>
            <p:blipFill>
              <a:blip r:embed="rId27"/>
              <a:stretch>
                <a:fillRect/>
              </a:stretch>
            </p:blipFill>
            <p:spPr>
              <a:xfrm>
                <a:off x="1260287" y="4553913"/>
                <a:ext cx="4776840" cy="18000"/>
              </a:xfrm>
              <a:prstGeom prst="rect">
                <a:avLst/>
              </a:prstGeom>
            </p:spPr>
          </p:pic>
        </mc:Fallback>
      </mc:AlternateContent>
    </p:spTree>
    <p:extLst>
      <p:ext uri="{BB962C8B-B14F-4D97-AF65-F5344CB8AC3E}">
        <p14:creationId xmlns:p14="http://schemas.microsoft.com/office/powerpoint/2010/main" val="547586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Things to Consider before choosing PaaS</a:t>
            </a:r>
          </a:p>
          <a:p>
            <a:pPr lvl="1" algn="just" eaLnBrk="1" hangingPunct="1">
              <a:lnSpc>
                <a:spcPct val="90000"/>
              </a:lnSpc>
            </a:pPr>
            <a:r>
              <a:rPr lang="en-US" sz="2000" dirty="0">
                <a:ea typeface="Calibri" panose="020F0502020204030204" pitchFamily="34" charset="0"/>
              </a:rPr>
              <a:t>Will it support the application which we want to run.</a:t>
            </a:r>
          </a:p>
          <a:p>
            <a:pPr lvl="1" algn="just" eaLnBrk="1" hangingPunct="1">
              <a:lnSpc>
                <a:spcPct val="90000"/>
              </a:lnSpc>
            </a:pPr>
            <a:r>
              <a:rPr lang="en-US" sz="2000" dirty="0">
                <a:ea typeface="Calibri" panose="020F0502020204030204" pitchFamily="34" charset="0"/>
              </a:rPr>
              <a:t>PaaS platform must accommodate the future enhancements of the hosted application.</a:t>
            </a:r>
          </a:p>
          <a:p>
            <a:pPr lvl="1" algn="just" eaLnBrk="1" hangingPunct="1">
              <a:lnSpc>
                <a:spcPct val="90000"/>
              </a:lnSpc>
            </a:pPr>
            <a:r>
              <a:rPr lang="en-US" sz="2000" dirty="0">
                <a:ea typeface="Calibri" panose="020F0502020204030204" pitchFamily="34" charset="0"/>
              </a:rPr>
              <a:t>CSP must provide tools that  make easy deployment of the application.</a:t>
            </a:r>
          </a:p>
          <a:p>
            <a:pPr lvl="1" algn="just" eaLnBrk="1" hangingPunct="1">
              <a:lnSpc>
                <a:spcPct val="90000"/>
              </a:lnSpc>
            </a:pPr>
            <a:r>
              <a:rPr lang="en-US" sz="2000" dirty="0">
                <a:ea typeface="Calibri" panose="020F0502020204030204" pitchFamily="34" charset="0"/>
              </a:rPr>
              <a:t>When we require Migration of application to other CSP due to cost/performance reasons in the future.</a:t>
            </a:r>
          </a:p>
          <a:p>
            <a:pPr lvl="1" algn="just" eaLnBrk="1" hangingPunct="1">
              <a:lnSpc>
                <a:spcPct val="90000"/>
              </a:lnSpc>
            </a:pPr>
            <a:r>
              <a:rPr lang="en-US" sz="2000" dirty="0">
                <a:ea typeface="Calibri" panose="020F0502020204030204" pitchFamily="34" charset="0"/>
              </a:rPr>
              <a:t>must be scalable as per the application demands. </a:t>
            </a:r>
          </a:p>
          <a:p>
            <a:pPr lvl="1" algn="just" eaLnBrk="1" hangingPunct="1">
              <a:lnSpc>
                <a:spcPct val="90000"/>
              </a:lnSpc>
            </a:pPr>
            <a:r>
              <a:rPr lang="en-US" sz="2000" dirty="0">
                <a:ea typeface="Calibri" panose="020F0502020204030204" pitchFamily="34" charset="0"/>
              </a:rPr>
              <a:t>Adequate security provisions must be there in PaaS to ensure the proper data isolation. </a:t>
            </a:r>
          </a:p>
          <a:p>
            <a:pPr lvl="1"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F5B3FED-C266-7723-22B8-524C7BEFDED0}"/>
                  </a:ext>
                </a:extLst>
              </p14:cNvPr>
              <p14:cNvContentPartPr/>
              <p14:nvPr/>
            </p14:nvContentPartPr>
            <p14:xfrm>
              <a:off x="1256880" y="1873500"/>
              <a:ext cx="4442400" cy="9000"/>
            </p14:xfrm>
          </p:contentPart>
        </mc:Choice>
        <mc:Fallback xmlns="">
          <p:pic>
            <p:nvPicPr>
              <p:cNvPr id="2" name="Ink 1">
                <a:extLst>
                  <a:ext uri="{FF2B5EF4-FFF2-40B4-BE49-F238E27FC236}">
                    <a16:creationId xmlns:a16="http://schemas.microsoft.com/office/drawing/2014/main" id="{AF5B3FED-C266-7723-22B8-524C7BEFDED0}"/>
                  </a:ext>
                </a:extLst>
              </p:cNvPr>
              <p:cNvPicPr/>
              <p:nvPr/>
            </p:nvPicPr>
            <p:blipFill>
              <a:blip r:embed="rId3"/>
              <a:stretch>
                <a:fillRect/>
              </a:stretch>
            </p:blipFill>
            <p:spPr>
              <a:xfrm>
                <a:off x="1248240" y="1864500"/>
                <a:ext cx="446004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B71626F-AAAA-AA8A-4198-EA27992D6EC5}"/>
                  </a:ext>
                </a:extLst>
              </p14:cNvPr>
              <p14:cNvContentPartPr/>
              <p14:nvPr/>
            </p14:nvContentPartPr>
            <p14:xfrm>
              <a:off x="1163640" y="1842540"/>
              <a:ext cx="5635440" cy="451440"/>
            </p14:xfrm>
          </p:contentPart>
        </mc:Choice>
        <mc:Fallback xmlns="">
          <p:pic>
            <p:nvPicPr>
              <p:cNvPr id="3" name="Ink 2">
                <a:extLst>
                  <a:ext uri="{FF2B5EF4-FFF2-40B4-BE49-F238E27FC236}">
                    <a16:creationId xmlns:a16="http://schemas.microsoft.com/office/drawing/2014/main" id="{7B71626F-AAAA-AA8A-4198-EA27992D6EC5}"/>
                  </a:ext>
                </a:extLst>
              </p:cNvPr>
              <p:cNvPicPr/>
              <p:nvPr/>
            </p:nvPicPr>
            <p:blipFill>
              <a:blip r:embed="rId5"/>
              <a:stretch>
                <a:fillRect/>
              </a:stretch>
            </p:blipFill>
            <p:spPr>
              <a:xfrm>
                <a:off x="1154640" y="1833900"/>
                <a:ext cx="565308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93C00D97-DD9C-A1D0-B02E-5B7397274840}"/>
                  </a:ext>
                </a:extLst>
              </p14:cNvPr>
              <p14:cNvContentPartPr/>
              <p14:nvPr/>
            </p14:nvContentPartPr>
            <p14:xfrm>
              <a:off x="1432200" y="2520060"/>
              <a:ext cx="7055640" cy="40680"/>
            </p14:xfrm>
          </p:contentPart>
        </mc:Choice>
        <mc:Fallback xmlns="">
          <p:pic>
            <p:nvPicPr>
              <p:cNvPr id="4" name="Ink 3">
                <a:extLst>
                  <a:ext uri="{FF2B5EF4-FFF2-40B4-BE49-F238E27FC236}">
                    <a16:creationId xmlns:a16="http://schemas.microsoft.com/office/drawing/2014/main" id="{93C00D97-DD9C-A1D0-B02E-5B7397274840}"/>
                  </a:ext>
                </a:extLst>
              </p:cNvPr>
              <p:cNvPicPr/>
              <p:nvPr/>
            </p:nvPicPr>
            <p:blipFill>
              <a:blip r:embed="rId7"/>
              <a:stretch>
                <a:fillRect/>
              </a:stretch>
            </p:blipFill>
            <p:spPr>
              <a:xfrm>
                <a:off x="1423560" y="2511060"/>
                <a:ext cx="70732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401CFD9-BA29-69FC-56F2-E65CD365EDA5}"/>
                  </a:ext>
                </a:extLst>
              </p14:cNvPr>
              <p14:cNvContentPartPr/>
              <p14:nvPr/>
            </p14:nvContentPartPr>
            <p14:xfrm>
              <a:off x="1041600" y="2552100"/>
              <a:ext cx="2266560" cy="222480"/>
            </p14:xfrm>
          </p:contentPart>
        </mc:Choice>
        <mc:Fallback xmlns="">
          <p:pic>
            <p:nvPicPr>
              <p:cNvPr id="5" name="Ink 4">
                <a:extLst>
                  <a:ext uri="{FF2B5EF4-FFF2-40B4-BE49-F238E27FC236}">
                    <a16:creationId xmlns:a16="http://schemas.microsoft.com/office/drawing/2014/main" id="{3401CFD9-BA29-69FC-56F2-E65CD365EDA5}"/>
                  </a:ext>
                </a:extLst>
              </p:cNvPr>
              <p:cNvPicPr/>
              <p:nvPr/>
            </p:nvPicPr>
            <p:blipFill>
              <a:blip r:embed="rId9"/>
              <a:stretch>
                <a:fillRect/>
              </a:stretch>
            </p:blipFill>
            <p:spPr>
              <a:xfrm>
                <a:off x="1032960" y="2543100"/>
                <a:ext cx="22842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0538B7D-5009-747A-5429-7C03493FE53F}"/>
                  </a:ext>
                </a:extLst>
              </p14:cNvPr>
              <p14:cNvContentPartPr/>
              <p14:nvPr/>
            </p14:nvContentPartPr>
            <p14:xfrm>
              <a:off x="4545840" y="2506740"/>
              <a:ext cx="3240" cy="1800"/>
            </p14:xfrm>
          </p:contentPart>
        </mc:Choice>
        <mc:Fallback xmlns="">
          <p:pic>
            <p:nvPicPr>
              <p:cNvPr id="6" name="Ink 5">
                <a:extLst>
                  <a:ext uri="{FF2B5EF4-FFF2-40B4-BE49-F238E27FC236}">
                    <a16:creationId xmlns:a16="http://schemas.microsoft.com/office/drawing/2014/main" id="{40538B7D-5009-747A-5429-7C03493FE53F}"/>
                  </a:ext>
                </a:extLst>
              </p:cNvPr>
              <p:cNvPicPr/>
              <p:nvPr/>
            </p:nvPicPr>
            <p:blipFill>
              <a:blip r:embed="rId11"/>
              <a:stretch>
                <a:fillRect/>
              </a:stretch>
            </p:blipFill>
            <p:spPr>
              <a:xfrm>
                <a:off x="4537200" y="2497740"/>
                <a:ext cx="208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BE7ECD6-3491-AE0F-0CF3-DFCCC7A20B4C}"/>
                  </a:ext>
                </a:extLst>
              </p14:cNvPr>
              <p14:cNvContentPartPr/>
              <p14:nvPr/>
            </p14:nvContentPartPr>
            <p14:xfrm>
              <a:off x="1279560" y="3093540"/>
              <a:ext cx="7215840" cy="84960"/>
            </p14:xfrm>
          </p:contentPart>
        </mc:Choice>
        <mc:Fallback xmlns="">
          <p:pic>
            <p:nvPicPr>
              <p:cNvPr id="7" name="Ink 6">
                <a:extLst>
                  <a:ext uri="{FF2B5EF4-FFF2-40B4-BE49-F238E27FC236}">
                    <a16:creationId xmlns:a16="http://schemas.microsoft.com/office/drawing/2014/main" id="{9BE7ECD6-3491-AE0F-0CF3-DFCCC7A20B4C}"/>
                  </a:ext>
                </a:extLst>
              </p:cNvPr>
              <p:cNvPicPr/>
              <p:nvPr/>
            </p:nvPicPr>
            <p:blipFill>
              <a:blip r:embed="rId13"/>
              <a:stretch>
                <a:fillRect/>
              </a:stretch>
            </p:blipFill>
            <p:spPr>
              <a:xfrm>
                <a:off x="1270920" y="3084540"/>
                <a:ext cx="72334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B584A82D-DCF2-DD52-D274-37AA268EA3C8}"/>
                  </a:ext>
                </a:extLst>
              </p14:cNvPr>
              <p14:cNvContentPartPr/>
              <p14:nvPr/>
            </p14:nvContentPartPr>
            <p14:xfrm>
              <a:off x="8526360" y="3123780"/>
              <a:ext cx="1800" cy="360"/>
            </p14:xfrm>
          </p:contentPart>
        </mc:Choice>
        <mc:Fallback xmlns="">
          <p:pic>
            <p:nvPicPr>
              <p:cNvPr id="9" name="Ink 8">
                <a:extLst>
                  <a:ext uri="{FF2B5EF4-FFF2-40B4-BE49-F238E27FC236}">
                    <a16:creationId xmlns:a16="http://schemas.microsoft.com/office/drawing/2014/main" id="{B584A82D-DCF2-DD52-D274-37AA268EA3C8}"/>
                  </a:ext>
                </a:extLst>
              </p:cNvPr>
              <p:cNvPicPr/>
              <p:nvPr/>
            </p:nvPicPr>
            <p:blipFill>
              <a:blip r:embed="rId15"/>
              <a:stretch>
                <a:fillRect/>
              </a:stretch>
            </p:blipFill>
            <p:spPr>
              <a:xfrm>
                <a:off x="8517720" y="3114780"/>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4E664DA9-8A4D-3DE5-A23D-4D3B65762145}"/>
                  </a:ext>
                </a:extLst>
              </p14:cNvPr>
              <p14:cNvContentPartPr/>
              <p14:nvPr/>
            </p14:nvContentPartPr>
            <p14:xfrm>
              <a:off x="-1836960" y="1043700"/>
              <a:ext cx="360" cy="360"/>
            </p14:xfrm>
          </p:contentPart>
        </mc:Choice>
        <mc:Fallback xmlns="">
          <p:pic>
            <p:nvPicPr>
              <p:cNvPr id="10" name="Ink 9">
                <a:extLst>
                  <a:ext uri="{FF2B5EF4-FFF2-40B4-BE49-F238E27FC236}">
                    <a16:creationId xmlns:a16="http://schemas.microsoft.com/office/drawing/2014/main" id="{4E664DA9-8A4D-3DE5-A23D-4D3B65762145}"/>
                  </a:ext>
                </a:extLst>
              </p:cNvPr>
              <p:cNvPicPr/>
              <p:nvPr/>
            </p:nvPicPr>
            <p:blipFill>
              <a:blip r:embed="rId17"/>
              <a:stretch>
                <a:fillRect/>
              </a:stretch>
            </p:blipFill>
            <p:spPr>
              <a:xfrm>
                <a:off x="-1845600" y="1034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B1020597-5018-D28B-F9D5-3EEF9BA2991A}"/>
                  </a:ext>
                </a:extLst>
              </p14:cNvPr>
              <p14:cNvContentPartPr/>
              <p14:nvPr/>
            </p14:nvContentPartPr>
            <p14:xfrm>
              <a:off x="1317900" y="3451740"/>
              <a:ext cx="6979680" cy="46440"/>
            </p14:xfrm>
          </p:contentPart>
        </mc:Choice>
        <mc:Fallback xmlns="">
          <p:pic>
            <p:nvPicPr>
              <p:cNvPr id="14" name="Ink 13">
                <a:extLst>
                  <a:ext uri="{FF2B5EF4-FFF2-40B4-BE49-F238E27FC236}">
                    <a16:creationId xmlns:a16="http://schemas.microsoft.com/office/drawing/2014/main" id="{B1020597-5018-D28B-F9D5-3EEF9BA2991A}"/>
                  </a:ext>
                </a:extLst>
              </p:cNvPr>
              <p:cNvPicPr/>
              <p:nvPr/>
            </p:nvPicPr>
            <p:blipFill>
              <a:blip r:embed="rId19"/>
              <a:stretch>
                <a:fillRect/>
              </a:stretch>
            </p:blipFill>
            <p:spPr>
              <a:xfrm>
                <a:off x="1309260" y="3442740"/>
                <a:ext cx="6997320" cy="64080"/>
              </a:xfrm>
              <a:prstGeom prst="rect">
                <a:avLst/>
              </a:prstGeom>
            </p:spPr>
          </p:pic>
        </mc:Fallback>
      </mc:AlternateContent>
      <p:grpSp>
        <p:nvGrpSpPr>
          <p:cNvPr id="17" name="Group 16">
            <a:extLst>
              <a:ext uri="{FF2B5EF4-FFF2-40B4-BE49-F238E27FC236}">
                <a16:creationId xmlns:a16="http://schemas.microsoft.com/office/drawing/2014/main" id="{EB875108-00DA-E31E-744C-38788377B4CB}"/>
              </a:ext>
            </a:extLst>
          </p:cNvPr>
          <p:cNvGrpSpPr/>
          <p:nvPr/>
        </p:nvGrpSpPr>
        <p:grpSpPr>
          <a:xfrm>
            <a:off x="1278300" y="3419340"/>
            <a:ext cx="4070520" cy="516960"/>
            <a:chOff x="1278300" y="3419340"/>
            <a:chExt cx="4070520" cy="51696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2258D7D9-21E0-4FD3-3FA5-D5064CA92844}"/>
                    </a:ext>
                  </a:extLst>
                </p14:cNvPr>
                <p14:cNvContentPartPr/>
                <p14:nvPr/>
              </p14:nvContentPartPr>
              <p14:xfrm>
                <a:off x="1278300" y="3419340"/>
                <a:ext cx="4070520" cy="516960"/>
              </p14:xfrm>
            </p:contentPart>
          </mc:Choice>
          <mc:Fallback xmlns="">
            <p:pic>
              <p:nvPicPr>
                <p:cNvPr id="15" name="Ink 14">
                  <a:extLst>
                    <a:ext uri="{FF2B5EF4-FFF2-40B4-BE49-F238E27FC236}">
                      <a16:creationId xmlns:a16="http://schemas.microsoft.com/office/drawing/2014/main" id="{2258D7D9-21E0-4FD3-3FA5-D5064CA92844}"/>
                    </a:ext>
                  </a:extLst>
                </p:cNvPr>
                <p:cNvPicPr/>
                <p:nvPr/>
              </p:nvPicPr>
              <p:blipFill>
                <a:blip r:embed="rId21"/>
                <a:stretch>
                  <a:fillRect/>
                </a:stretch>
              </p:blipFill>
              <p:spPr>
                <a:xfrm>
                  <a:off x="1269300" y="3410340"/>
                  <a:ext cx="4088160" cy="534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E50A2628-BA43-E024-8BA4-4C041D5085B4}"/>
                    </a:ext>
                  </a:extLst>
                </p14:cNvPr>
                <p14:cNvContentPartPr/>
                <p14:nvPr/>
              </p14:nvContentPartPr>
              <p14:xfrm>
                <a:off x="1310340" y="3779340"/>
                <a:ext cx="213480" cy="360"/>
              </p14:xfrm>
            </p:contentPart>
          </mc:Choice>
          <mc:Fallback xmlns="">
            <p:pic>
              <p:nvPicPr>
                <p:cNvPr id="16" name="Ink 15">
                  <a:extLst>
                    <a:ext uri="{FF2B5EF4-FFF2-40B4-BE49-F238E27FC236}">
                      <a16:creationId xmlns:a16="http://schemas.microsoft.com/office/drawing/2014/main" id="{E50A2628-BA43-E024-8BA4-4C041D5085B4}"/>
                    </a:ext>
                  </a:extLst>
                </p:cNvPr>
                <p:cNvPicPr/>
                <p:nvPr/>
              </p:nvPicPr>
              <p:blipFill>
                <a:blip r:embed="rId23"/>
                <a:stretch>
                  <a:fillRect/>
                </a:stretch>
              </p:blipFill>
              <p:spPr>
                <a:xfrm>
                  <a:off x="1301700" y="3770340"/>
                  <a:ext cx="23112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571C61FF-04F2-0416-0C14-14E622D5CBE7}"/>
                  </a:ext>
                </a:extLst>
              </p14:cNvPr>
              <p14:cNvContentPartPr/>
              <p14:nvPr/>
            </p14:nvContentPartPr>
            <p14:xfrm>
              <a:off x="-26340" y="4145100"/>
              <a:ext cx="3240" cy="1800"/>
            </p14:xfrm>
          </p:contentPart>
        </mc:Choice>
        <mc:Fallback xmlns="">
          <p:pic>
            <p:nvPicPr>
              <p:cNvPr id="18" name="Ink 17">
                <a:extLst>
                  <a:ext uri="{FF2B5EF4-FFF2-40B4-BE49-F238E27FC236}">
                    <a16:creationId xmlns:a16="http://schemas.microsoft.com/office/drawing/2014/main" id="{571C61FF-04F2-0416-0C14-14E622D5CBE7}"/>
                  </a:ext>
                </a:extLst>
              </p:cNvPr>
              <p:cNvPicPr/>
              <p:nvPr/>
            </p:nvPicPr>
            <p:blipFill>
              <a:blip r:embed="rId25"/>
              <a:stretch>
                <a:fillRect/>
              </a:stretch>
            </p:blipFill>
            <p:spPr>
              <a:xfrm>
                <a:off x="-34980" y="4136100"/>
                <a:ext cx="208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2D2015CE-E4A9-1BFA-2428-AB6470B7C3DE}"/>
                  </a:ext>
                </a:extLst>
              </p14:cNvPr>
              <p14:cNvContentPartPr/>
              <p14:nvPr/>
            </p14:nvContentPartPr>
            <p14:xfrm>
              <a:off x="2049420" y="4052940"/>
              <a:ext cx="6027480" cy="92880"/>
            </p14:xfrm>
          </p:contentPart>
        </mc:Choice>
        <mc:Fallback xmlns="">
          <p:pic>
            <p:nvPicPr>
              <p:cNvPr id="19" name="Ink 18">
                <a:extLst>
                  <a:ext uri="{FF2B5EF4-FFF2-40B4-BE49-F238E27FC236}">
                    <a16:creationId xmlns:a16="http://schemas.microsoft.com/office/drawing/2014/main" id="{2D2015CE-E4A9-1BFA-2428-AB6470B7C3DE}"/>
                  </a:ext>
                </a:extLst>
              </p:cNvPr>
              <p:cNvPicPr/>
              <p:nvPr/>
            </p:nvPicPr>
            <p:blipFill>
              <a:blip r:embed="rId27"/>
              <a:stretch>
                <a:fillRect/>
              </a:stretch>
            </p:blipFill>
            <p:spPr>
              <a:xfrm>
                <a:off x="2040780" y="4044300"/>
                <a:ext cx="60451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148D34D6-3DE8-6B95-5AE9-6A67874413D6}"/>
                  </a:ext>
                </a:extLst>
              </p14:cNvPr>
              <p14:cNvContentPartPr/>
              <p14:nvPr/>
            </p14:nvContentPartPr>
            <p14:xfrm>
              <a:off x="5226060" y="1447260"/>
              <a:ext cx="871200" cy="534600"/>
            </p14:xfrm>
          </p:contentPart>
        </mc:Choice>
        <mc:Fallback xmlns="">
          <p:pic>
            <p:nvPicPr>
              <p:cNvPr id="20" name="Ink 19">
                <a:extLst>
                  <a:ext uri="{FF2B5EF4-FFF2-40B4-BE49-F238E27FC236}">
                    <a16:creationId xmlns:a16="http://schemas.microsoft.com/office/drawing/2014/main" id="{148D34D6-3DE8-6B95-5AE9-6A67874413D6}"/>
                  </a:ext>
                </a:extLst>
              </p:cNvPr>
              <p:cNvPicPr/>
              <p:nvPr/>
            </p:nvPicPr>
            <p:blipFill>
              <a:blip r:embed="rId29"/>
              <a:stretch>
                <a:fillRect/>
              </a:stretch>
            </p:blipFill>
            <p:spPr>
              <a:xfrm>
                <a:off x="5217060" y="1438620"/>
                <a:ext cx="88884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D7CB7A6C-0A3F-E6DE-A85C-4E64BF45872B}"/>
                  </a:ext>
                </a:extLst>
              </p14:cNvPr>
              <p14:cNvContentPartPr/>
              <p14:nvPr/>
            </p14:nvContentPartPr>
            <p14:xfrm>
              <a:off x="1163820" y="4098300"/>
              <a:ext cx="2945520" cy="344160"/>
            </p14:xfrm>
          </p:contentPart>
        </mc:Choice>
        <mc:Fallback xmlns="">
          <p:pic>
            <p:nvPicPr>
              <p:cNvPr id="21" name="Ink 20">
                <a:extLst>
                  <a:ext uri="{FF2B5EF4-FFF2-40B4-BE49-F238E27FC236}">
                    <a16:creationId xmlns:a16="http://schemas.microsoft.com/office/drawing/2014/main" id="{D7CB7A6C-0A3F-E6DE-A85C-4E64BF45872B}"/>
                  </a:ext>
                </a:extLst>
              </p:cNvPr>
              <p:cNvPicPr/>
              <p:nvPr/>
            </p:nvPicPr>
            <p:blipFill>
              <a:blip r:embed="rId31"/>
              <a:stretch>
                <a:fillRect/>
              </a:stretch>
            </p:blipFill>
            <p:spPr>
              <a:xfrm>
                <a:off x="1154820" y="4089660"/>
                <a:ext cx="296316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1422B719-781D-1939-C4B4-5FC85BD92C42}"/>
                  </a:ext>
                </a:extLst>
              </p14:cNvPr>
              <p14:cNvContentPartPr/>
              <p14:nvPr/>
            </p14:nvContentPartPr>
            <p14:xfrm>
              <a:off x="-1798620" y="1120020"/>
              <a:ext cx="360" cy="360"/>
            </p14:xfrm>
          </p:contentPart>
        </mc:Choice>
        <mc:Fallback xmlns="">
          <p:pic>
            <p:nvPicPr>
              <p:cNvPr id="22" name="Ink 21">
                <a:extLst>
                  <a:ext uri="{FF2B5EF4-FFF2-40B4-BE49-F238E27FC236}">
                    <a16:creationId xmlns:a16="http://schemas.microsoft.com/office/drawing/2014/main" id="{1422B719-781D-1939-C4B4-5FC85BD92C42}"/>
                  </a:ext>
                </a:extLst>
              </p:cNvPr>
              <p:cNvPicPr/>
              <p:nvPr/>
            </p:nvPicPr>
            <p:blipFill>
              <a:blip r:embed="rId17"/>
              <a:stretch>
                <a:fillRect/>
              </a:stretch>
            </p:blipFill>
            <p:spPr>
              <a:xfrm>
                <a:off x="-1807260" y="11110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0E1A4FE7-B03F-6976-E304-B87B355EE5E3}"/>
                  </a:ext>
                </a:extLst>
              </p14:cNvPr>
              <p14:cNvContentPartPr/>
              <p14:nvPr/>
            </p14:nvContentPartPr>
            <p14:xfrm>
              <a:off x="906060" y="4297380"/>
              <a:ext cx="2715480" cy="542520"/>
            </p14:xfrm>
          </p:contentPart>
        </mc:Choice>
        <mc:Fallback xmlns="">
          <p:pic>
            <p:nvPicPr>
              <p:cNvPr id="25" name="Ink 24">
                <a:extLst>
                  <a:ext uri="{FF2B5EF4-FFF2-40B4-BE49-F238E27FC236}">
                    <a16:creationId xmlns:a16="http://schemas.microsoft.com/office/drawing/2014/main" id="{0E1A4FE7-B03F-6976-E304-B87B355EE5E3}"/>
                  </a:ext>
                </a:extLst>
              </p:cNvPr>
              <p:cNvPicPr/>
              <p:nvPr/>
            </p:nvPicPr>
            <p:blipFill>
              <a:blip r:embed="rId34"/>
              <a:stretch>
                <a:fillRect/>
              </a:stretch>
            </p:blipFill>
            <p:spPr>
              <a:xfrm>
                <a:off x="897420" y="4288380"/>
                <a:ext cx="273312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580EF580-0C5E-8C41-66E6-668C9F8D4950}"/>
                  </a:ext>
                </a:extLst>
              </p14:cNvPr>
              <p14:cNvContentPartPr/>
              <p14:nvPr/>
            </p14:nvContentPartPr>
            <p14:xfrm>
              <a:off x="6368700" y="4037100"/>
              <a:ext cx="2204280" cy="665280"/>
            </p14:xfrm>
          </p:contentPart>
        </mc:Choice>
        <mc:Fallback xmlns="">
          <p:pic>
            <p:nvPicPr>
              <p:cNvPr id="27" name="Ink 26">
                <a:extLst>
                  <a:ext uri="{FF2B5EF4-FFF2-40B4-BE49-F238E27FC236}">
                    <a16:creationId xmlns:a16="http://schemas.microsoft.com/office/drawing/2014/main" id="{580EF580-0C5E-8C41-66E6-668C9F8D4950}"/>
                  </a:ext>
                </a:extLst>
              </p:cNvPr>
              <p:cNvPicPr/>
              <p:nvPr/>
            </p:nvPicPr>
            <p:blipFill>
              <a:blip r:embed="rId36"/>
              <a:stretch>
                <a:fillRect/>
              </a:stretch>
            </p:blipFill>
            <p:spPr>
              <a:xfrm>
                <a:off x="6360060" y="4028460"/>
                <a:ext cx="2221920" cy="682920"/>
              </a:xfrm>
              <a:prstGeom prst="rect">
                <a:avLst/>
              </a:prstGeom>
            </p:spPr>
          </p:pic>
        </mc:Fallback>
      </mc:AlternateContent>
      <p:grpSp>
        <p:nvGrpSpPr>
          <p:cNvPr id="29" name="Group 28">
            <a:extLst>
              <a:ext uri="{FF2B5EF4-FFF2-40B4-BE49-F238E27FC236}">
                <a16:creationId xmlns:a16="http://schemas.microsoft.com/office/drawing/2014/main" id="{6038C156-F757-6036-3A82-D8EBB372A5BC}"/>
              </a:ext>
            </a:extLst>
          </p:cNvPr>
          <p:cNvGrpSpPr/>
          <p:nvPr/>
        </p:nvGrpSpPr>
        <p:grpSpPr>
          <a:xfrm>
            <a:off x="886620" y="4357140"/>
            <a:ext cx="7595280" cy="498600"/>
            <a:chOff x="886620" y="4357140"/>
            <a:chExt cx="7595280" cy="498600"/>
          </a:xfrm>
        </p:grpSpPr>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3E60CEDA-3224-1559-B517-5015B866320D}"/>
                    </a:ext>
                  </a:extLst>
                </p14:cNvPr>
                <p14:cNvContentPartPr/>
                <p14:nvPr/>
              </p14:nvContentPartPr>
              <p14:xfrm>
                <a:off x="3931500" y="4411860"/>
                <a:ext cx="4550400" cy="199080"/>
              </p14:xfrm>
            </p:contentPart>
          </mc:Choice>
          <mc:Fallback xmlns="">
            <p:pic>
              <p:nvPicPr>
                <p:cNvPr id="23" name="Ink 22">
                  <a:extLst>
                    <a:ext uri="{FF2B5EF4-FFF2-40B4-BE49-F238E27FC236}">
                      <a16:creationId xmlns:a16="http://schemas.microsoft.com/office/drawing/2014/main" id="{3E60CEDA-3224-1559-B517-5015B866320D}"/>
                    </a:ext>
                  </a:extLst>
                </p:cNvPr>
                <p:cNvPicPr/>
                <p:nvPr/>
              </p:nvPicPr>
              <p:blipFill>
                <a:blip r:embed="rId38"/>
                <a:stretch>
                  <a:fillRect/>
                </a:stretch>
              </p:blipFill>
              <p:spPr>
                <a:xfrm>
                  <a:off x="3922860" y="4402860"/>
                  <a:ext cx="45680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2CD1E5E4-14A4-B60D-BE0D-6CB8ACD388C7}"/>
                    </a:ext>
                  </a:extLst>
                </p14:cNvPr>
                <p14:cNvContentPartPr/>
                <p14:nvPr/>
              </p14:nvContentPartPr>
              <p14:xfrm>
                <a:off x="1294860" y="4747020"/>
                <a:ext cx="2209320" cy="360"/>
              </p14:xfrm>
            </p:contentPart>
          </mc:Choice>
          <mc:Fallback xmlns="">
            <p:pic>
              <p:nvPicPr>
                <p:cNvPr id="24" name="Ink 23">
                  <a:extLst>
                    <a:ext uri="{FF2B5EF4-FFF2-40B4-BE49-F238E27FC236}">
                      <a16:creationId xmlns:a16="http://schemas.microsoft.com/office/drawing/2014/main" id="{2CD1E5E4-14A4-B60D-BE0D-6CB8ACD388C7}"/>
                    </a:ext>
                  </a:extLst>
                </p:cNvPr>
                <p:cNvPicPr/>
                <p:nvPr/>
              </p:nvPicPr>
              <p:blipFill>
                <a:blip r:embed="rId40"/>
                <a:stretch>
                  <a:fillRect/>
                </a:stretch>
              </p:blipFill>
              <p:spPr>
                <a:xfrm>
                  <a:off x="1286220" y="4738020"/>
                  <a:ext cx="2226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7DD15092-B08E-F8BF-DCE7-18AADE635C5B}"/>
                    </a:ext>
                  </a:extLst>
                </p14:cNvPr>
                <p14:cNvContentPartPr/>
                <p14:nvPr/>
              </p14:nvContentPartPr>
              <p14:xfrm>
                <a:off x="886620" y="4357140"/>
                <a:ext cx="2673360" cy="498600"/>
              </p14:xfrm>
            </p:contentPart>
          </mc:Choice>
          <mc:Fallback xmlns="">
            <p:pic>
              <p:nvPicPr>
                <p:cNvPr id="28" name="Ink 27">
                  <a:extLst>
                    <a:ext uri="{FF2B5EF4-FFF2-40B4-BE49-F238E27FC236}">
                      <a16:creationId xmlns:a16="http://schemas.microsoft.com/office/drawing/2014/main" id="{7DD15092-B08E-F8BF-DCE7-18AADE635C5B}"/>
                    </a:ext>
                  </a:extLst>
                </p:cNvPr>
                <p:cNvPicPr/>
                <p:nvPr/>
              </p:nvPicPr>
              <p:blipFill>
                <a:blip r:embed="rId42"/>
                <a:stretch>
                  <a:fillRect/>
                </a:stretch>
              </p:blipFill>
              <p:spPr>
                <a:xfrm>
                  <a:off x="877620" y="4348500"/>
                  <a:ext cx="2691000" cy="51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
            <p14:nvContentPartPr>
              <p14:cNvPr id="8" name="Ink 7">
                <a:extLst>
                  <a:ext uri="{FF2B5EF4-FFF2-40B4-BE49-F238E27FC236}">
                    <a16:creationId xmlns:a16="http://schemas.microsoft.com/office/drawing/2014/main" id="{B5A19D7E-F9B1-1B74-DE3F-7F5F7DDCE9FF}"/>
                  </a:ext>
                </a:extLst>
              </p14:cNvPr>
              <p14:cNvContentPartPr/>
              <p14:nvPr/>
            </p14:nvContentPartPr>
            <p14:xfrm>
              <a:off x="266327" y="4464993"/>
              <a:ext cx="360" cy="360"/>
            </p14:xfrm>
          </p:contentPart>
        </mc:Choice>
        <mc:Fallback>
          <p:pic>
            <p:nvPicPr>
              <p:cNvPr id="8" name="Ink 7">
                <a:extLst>
                  <a:ext uri="{FF2B5EF4-FFF2-40B4-BE49-F238E27FC236}">
                    <a16:creationId xmlns:a16="http://schemas.microsoft.com/office/drawing/2014/main" id="{B5A19D7E-F9B1-1B74-DE3F-7F5F7DDCE9FF}"/>
                  </a:ext>
                </a:extLst>
              </p:cNvPr>
              <p:cNvPicPr/>
              <p:nvPr/>
            </p:nvPicPr>
            <p:blipFill>
              <a:blip r:embed="rId44"/>
              <a:stretch>
                <a:fillRect/>
              </a:stretch>
            </p:blipFill>
            <p:spPr>
              <a:xfrm>
                <a:off x="257327" y="44559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1" name="Ink 10">
                <a:extLst>
                  <a:ext uri="{FF2B5EF4-FFF2-40B4-BE49-F238E27FC236}">
                    <a16:creationId xmlns:a16="http://schemas.microsoft.com/office/drawing/2014/main" id="{3E14C94E-208D-E156-021A-06F125610C31}"/>
                  </a:ext>
                </a:extLst>
              </p14:cNvPr>
              <p14:cNvContentPartPr/>
              <p14:nvPr/>
            </p14:nvContentPartPr>
            <p14:xfrm>
              <a:off x="1249487" y="3807633"/>
              <a:ext cx="5054760" cy="276120"/>
            </p14:xfrm>
          </p:contentPart>
        </mc:Choice>
        <mc:Fallback>
          <p:pic>
            <p:nvPicPr>
              <p:cNvPr id="11" name="Ink 10">
                <a:extLst>
                  <a:ext uri="{FF2B5EF4-FFF2-40B4-BE49-F238E27FC236}">
                    <a16:creationId xmlns:a16="http://schemas.microsoft.com/office/drawing/2014/main" id="{3E14C94E-208D-E156-021A-06F125610C31}"/>
                  </a:ext>
                </a:extLst>
              </p:cNvPr>
              <p:cNvPicPr/>
              <p:nvPr/>
            </p:nvPicPr>
            <p:blipFill>
              <a:blip r:embed="rId46"/>
              <a:stretch>
                <a:fillRect/>
              </a:stretch>
            </p:blipFill>
            <p:spPr>
              <a:xfrm>
                <a:off x="1240487" y="3798633"/>
                <a:ext cx="5072400" cy="293760"/>
              </a:xfrm>
              <a:prstGeom prst="rect">
                <a:avLst/>
              </a:prstGeom>
            </p:spPr>
          </p:pic>
        </mc:Fallback>
      </mc:AlternateContent>
    </p:spTree>
    <p:extLst>
      <p:ext uri="{BB962C8B-B14F-4D97-AF65-F5344CB8AC3E}">
        <p14:creationId xmlns:p14="http://schemas.microsoft.com/office/powerpoint/2010/main" val="1526811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(Software as a service)</a:t>
            </a:r>
          </a:p>
          <a:p>
            <a:pPr lvl="1" algn="just" eaLnBrk="1" hangingPunct="1">
              <a:lnSpc>
                <a:spcPct val="90000"/>
              </a:lnSpc>
            </a:pPr>
            <a:r>
              <a:rPr lang="en-US" sz="2000" dirty="0">
                <a:ea typeface="Calibri" panose="020F0502020204030204" pitchFamily="34" charset="0"/>
              </a:rPr>
              <a:t>SaaS provides an internet-based access to s/w applications.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The user is relived of maintaining any licenses, patches for the provided software. </a:t>
            </a:r>
          </a:p>
          <a:p>
            <a:pPr lvl="1" algn="just" eaLnBrk="1" hangingPunct="1">
              <a:lnSpc>
                <a:spcPct val="90000"/>
              </a:lnSpc>
            </a:pPr>
            <a:r>
              <a:rPr lang="en-US" sz="2000" dirty="0">
                <a:ea typeface="Calibri" panose="020F0502020204030204" pitchFamily="34" charset="0"/>
              </a:rPr>
              <a:t>The user can use the s/w on the subscription basis and pay for only the duration it was used.</a:t>
            </a:r>
          </a:p>
          <a:p>
            <a:pPr lvl="1" algn="just" eaLnBrk="1" hangingPunct="1">
              <a:lnSpc>
                <a:spcPct val="90000"/>
              </a:lnSpc>
            </a:pPr>
            <a:r>
              <a:rPr lang="en-US" sz="2000" dirty="0">
                <a:latin typeface="Times New Roman" panose="02020603050405020304" pitchFamily="18" charset="0"/>
                <a:ea typeface="Calibri" panose="020F0502020204030204" pitchFamily="34" charset="0"/>
              </a:rPr>
              <a:t>Licensing cost of the s/w can be optimized by increasing the average utilization of licensed s/w. </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A358A32-87C9-E379-B5D2-AD8921FBA9D6}"/>
                  </a:ext>
                </a:extLst>
              </p14:cNvPr>
              <p14:cNvContentPartPr/>
              <p14:nvPr/>
            </p14:nvContentPartPr>
            <p14:xfrm>
              <a:off x="1751160" y="4853580"/>
              <a:ext cx="1800" cy="360"/>
            </p14:xfrm>
          </p:contentPart>
        </mc:Choice>
        <mc:Fallback xmlns="">
          <p:pic>
            <p:nvPicPr>
              <p:cNvPr id="19" name="Ink 18">
                <a:extLst>
                  <a:ext uri="{FF2B5EF4-FFF2-40B4-BE49-F238E27FC236}">
                    <a16:creationId xmlns:a16="http://schemas.microsoft.com/office/drawing/2014/main" id="{1A358A32-87C9-E379-B5D2-AD8921FBA9D6}"/>
                  </a:ext>
                </a:extLst>
              </p:cNvPr>
              <p:cNvPicPr/>
              <p:nvPr/>
            </p:nvPicPr>
            <p:blipFill>
              <a:blip r:embed="rId29"/>
              <a:stretch>
                <a:fillRect/>
              </a:stretch>
            </p:blipFill>
            <p:spPr>
              <a:xfrm>
                <a:off x="1742160" y="4844580"/>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BE504566-8CE1-0A2B-DDFC-69AA744B4A86}"/>
                  </a:ext>
                </a:extLst>
              </p14:cNvPr>
              <p14:cNvContentPartPr/>
              <p14:nvPr/>
            </p14:nvContentPartPr>
            <p14:xfrm>
              <a:off x="1325280" y="3733620"/>
              <a:ext cx="360" cy="360"/>
            </p14:xfrm>
          </p:contentPart>
        </mc:Choice>
        <mc:Fallback xmlns="">
          <p:pic>
            <p:nvPicPr>
              <p:cNvPr id="20" name="Ink 19">
                <a:extLst>
                  <a:ext uri="{FF2B5EF4-FFF2-40B4-BE49-F238E27FC236}">
                    <a16:creationId xmlns:a16="http://schemas.microsoft.com/office/drawing/2014/main" id="{BE504566-8CE1-0A2B-DDFC-69AA744B4A86}"/>
                  </a:ext>
                </a:extLst>
              </p:cNvPr>
              <p:cNvPicPr/>
              <p:nvPr/>
            </p:nvPicPr>
            <p:blipFill>
              <a:blip r:embed="rId31"/>
              <a:stretch>
                <a:fillRect/>
              </a:stretch>
            </p:blipFill>
            <p:spPr>
              <a:xfrm>
                <a:off x="1316640" y="37246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425A1345-8DDB-64DA-CBE2-ABF663789DED}"/>
                  </a:ext>
                </a:extLst>
              </p14:cNvPr>
              <p14:cNvContentPartPr/>
              <p14:nvPr/>
            </p14:nvContentPartPr>
            <p14:xfrm>
              <a:off x="1651247" y="2067033"/>
              <a:ext cx="5423760" cy="241920"/>
            </p14:xfrm>
          </p:contentPart>
        </mc:Choice>
        <mc:Fallback>
          <p:pic>
            <p:nvPicPr>
              <p:cNvPr id="27" name="Ink 26">
                <a:extLst>
                  <a:ext uri="{FF2B5EF4-FFF2-40B4-BE49-F238E27FC236}">
                    <a16:creationId xmlns:a16="http://schemas.microsoft.com/office/drawing/2014/main" id="{425A1345-8DDB-64DA-CBE2-ABF663789DED}"/>
                  </a:ext>
                </a:extLst>
              </p:cNvPr>
              <p:cNvPicPr/>
              <p:nvPr/>
            </p:nvPicPr>
            <p:blipFill>
              <a:blip r:embed="rId33"/>
              <a:stretch>
                <a:fillRect/>
              </a:stretch>
            </p:blipFill>
            <p:spPr>
              <a:xfrm>
                <a:off x="1642247" y="2058393"/>
                <a:ext cx="5441400" cy="259560"/>
              </a:xfrm>
              <a:prstGeom prst="rect">
                <a:avLst/>
              </a:prstGeom>
            </p:spPr>
          </p:pic>
        </mc:Fallback>
      </mc:AlternateContent>
      <p:grpSp>
        <p:nvGrpSpPr>
          <p:cNvPr id="30" name="Group 29">
            <a:extLst>
              <a:ext uri="{FF2B5EF4-FFF2-40B4-BE49-F238E27FC236}">
                <a16:creationId xmlns:a16="http://schemas.microsoft.com/office/drawing/2014/main" id="{7936E268-010A-52ED-0FB8-994EFB72481A}"/>
              </a:ext>
            </a:extLst>
          </p:cNvPr>
          <p:cNvGrpSpPr/>
          <p:nvPr/>
        </p:nvGrpSpPr>
        <p:grpSpPr>
          <a:xfrm>
            <a:off x="1313567" y="2510913"/>
            <a:ext cx="6954120" cy="268200"/>
            <a:chOff x="1313567" y="2510913"/>
            <a:chExt cx="6954120" cy="268200"/>
          </a:xfrm>
        </p:grpSpPr>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EAB19C5E-5EE3-F70F-46A5-70F45B7E3518}"/>
                    </a:ext>
                  </a:extLst>
                </p14:cNvPr>
                <p14:cNvContentPartPr/>
                <p14:nvPr/>
              </p14:nvContentPartPr>
              <p14:xfrm>
                <a:off x="1313567" y="2510913"/>
                <a:ext cx="6954120" cy="46440"/>
              </p14:xfrm>
            </p:contentPart>
          </mc:Choice>
          <mc:Fallback>
            <p:pic>
              <p:nvPicPr>
                <p:cNvPr id="28" name="Ink 27">
                  <a:extLst>
                    <a:ext uri="{FF2B5EF4-FFF2-40B4-BE49-F238E27FC236}">
                      <a16:creationId xmlns:a16="http://schemas.microsoft.com/office/drawing/2014/main" id="{EAB19C5E-5EE3-F70F-46A5-70F45B7E3518}"/>
                    </a:ext>
                  </a:extLst>
                </p:cNvPr>
                <p:cNvPicPr/>
                <p:nvPr/>
              </p:nvPicPr>
              <p:blipFill>
                <a:blip r:embed="rId35"/>
                <a:stretch>
                  <a:fillRect/>
                </a:stretch>
              </p:blipFill>
              <p:spPr>
                <a:xfrm>
                  <a:off x="1304567" y="2502273"/>
                  <a:ext cx="69717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DEBDAE0B-4513-1FEC-54F6-50F661E6B0A8}"/>
                    </a:ext>
                  </a:extLst>
                </p14:cNvPr>
                <p14:cNvContentPartPr/>
                <p14:nvPr/>
              </p14:nvContentPartPr>
              <p14:xfrm>
                <a:off x="1473407" y="2569233"/>
                <a:ext cx="1788480" cy="209880"/>
              </p14:xfrm>
            </p:contentPart>
          </mc:Choice>
          <mc:Fallback>
            <p:pic>
              <p:nvPicPr>
                <p:cNvPr id="29" name="Ink 28">
                  <a:extLst>
                    <a:ext uri="{FF2B5EF4-FFF2-40B4-BE49-F238E27FC236}">
                      <a16:creationId xmlns:a16="http://schemas.microsoft.com/office/drawing/2014/main" id="{DEBDAE0B-4513-1FEC-54F6-50F661E6B0A8}"/>
                    </a:ext>
                  </a:extLst>
                </p:cNvPr>
                <p:cNvPicPr/>
                <p:nvPr/>
              </p:nvPicPr>
              <p:blipFill>
                <a:blip r:embed="rId37"/>
                <a:stretch>
                  <a:fillRect/>
                </a:stretch>
              </p:blipFill>
              <p:spPr>
                <a:xfrm>
                  <a:off x="1464407" y="2560233"/>
                  <a:ext cx="1806120" cy="22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DCB99E08-6DBE-45B6-6EE5-18A1FCD127A0}"/>
                  </a:ext>
                </a:extLst>
              </p14:cNvPr>
              <p14:cNvContentPartPr/>
              <p14:nvPr/>
            </p14:nvContentPartPr>
            <p14:xfrm>
              <a:off x="1491407" y="3106713"/>
              <a:ext cx="6810120" cy="360"/>
            </p14:xfrm>
          </p:contentPart>
        </mc:Choice>
        <mc:Fallback>
          <p:pic>
            <p:nvPicPr>
              <p:cNvPr id="31" name="Ink 30">
                <a:extLst>
                  <a:ext uri="{FF2B5EF4-FFF2-40B4-BE49-F238E27FC236}">
                    <a16:creationId xmlns:a16="http://schemas.microsoft.com/office/drawing/2014/main" id="{DCB99E08-6DBE-45B6-6EE5-18A1FCD127A0}"/>
                  </a:ext>
                </a:extLst>
              </p:cNvPr>
              <p:cNvPicPr/>
              <p:nvPr/>
            </p:nvPicPr>
            <p:blipFill>
              <a:blip r:embed="rId39"/>
              <a:stretch>
                <a:fillRect/>
              </a:stretch>
            </p:blipFill>
            <p:spPr>
              <a:xfrm>
                <a:off x="1482407" y="3098073"/>
                <a:ext cx="6827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DC12B6D9-1965-3CFD-0494-0A6A6602B71C}"/>
                  </a:ext>
                </a:extLst>
              </p14:cNvPr>
              <p14:cNvContentPartPr/>
              <p14:nvPr/>
            </p14:nvContentPartPr>
            <p14:xfrm>
              <a:off x="984887" y="3355473"/>
              <a:ext cx="2534760" cy="3960"/>
            </p14:xfrm>
          </p:contentPart>
        </mc:Choice>
        <mc:Fallback>
          <p:pic>
            <p:nvPicPr>
              <p:cNvPr id="32" name="Ink 31">
                <a:extLst>
                  <a:ext uri="{FF2B5EF4-FFF2-40B4-BE49-F238E27FC236}">
                    <a16:creationId xmlns:a16="http://schemas.microsoft.com/office/drawing/2014/main" id="{DC12B6D9-1965-3CFD-0494-0A6A6602B71C}"/>
                  </a:ext>
                </a:extLst>
              </p:cNvPr>
              <p:cNvPicPr/>
              <p:nvPr/>
            </p:nvPicPr>
            <p:blipFill>
              <a:blip r:embed="rId41"/>
              <a:stretch>
                <a:fillRect/>
              </a:stretch>
            </p:blipFill>
            <p:spPr>
              <a:xfrm>
                <a:off x="976247" y="3346833"/>
                <a:ext cx="2552400" cy="21600"/>
              </a:xfrm>
              <a:prstGeom prst="rect">
                <a:avLst/>
              </a:prstGeom>
            </p:spPr>
          </p:pic>
        </mc:Fallback>
      </mc:AlternateContent>
      <p:grpSp>
        <p:nvGrpSpPr>
          <p:cNvPr id="35" name="Group 34">
            <a:extLst>
              <a:ext uri="{FF2B5EF4-FFF2-40B4-BE49-F238E27FC236}">
                <a16:creationId xmlns:a16="http://schemas.microsoft.com/office/drawing/2014/main" id="{8C9C2735-0E08-FE7E-DC84-5064293ED5EE}"/>
              </a:ext>
            </a:extLst>
          </p:cNvPr>
          <p:cNvGrpSpPr/>
          <p:nvPr/>
        </p:nvGrpSpPr>
        <p:grpSpPr>
          <a:xfrm>
            <a:off x="1349207" y="3737073"/>
            <a:ext cx="7218360" cy="311400"/>
            <a:chOff x="1349207" y="3737073"/>
            <a:chExt cx="7218360" cy="311400"/>
          </a:xfrm>
        </p:grpSpPr>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B6812B69-C412-ED3A-B5F0-9B38F6513259}"/>
                    </a:ext>
                  </a:extLst>
                </p14:cNvPr>
                <p14:cNvContentPartPr/>
                <p14:nvPr/>
              </p14:nvContentPartPr>
              <p14:xfrm>
                <a:off x="1517687" y="3737073"/>
                <a:ext cx="7049880" cy="360"/>
              </p14:xfrm>
            </p:contentPart>
          </mc:Choice>
          <mc:Fallback>
            <p:pic>
              <p:nvPicPr>
                <p:cNvPr id="33" name="Ink 32">
                  <a:extLst>
                    <a:ext uri="{FF2B5EF4-FFF2-40B4-BE49-F238E27FC236}">
                      <a16:creationId xmlns:a16="http://schemas.microsoft.com/office/drawing/2014/main" id="{B6812B69-C412-ED3A-B5F0-9B38F6513259}"/>
                    </a:ext>
                  </a:extLst>
                </p:cNvPr>
                <p:cNvPicPr/>
                <p:nvPr/>
              </p:nvPicPr>
              <p:blipFill>
                <a:blip r:embed="rId43"/>
                <a:stretch>
                  <a:fillRect/>
                </a:stretch>
              </p:blipFill>
              <p:spPr>
                <a:xfrm>
                  <a:off x="1509047" y="3728433"/>
                  <a:ext cx="7067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780391E3-EFA9-444A-C5D1-4264E9986B49}"/>
                    </a:ext>
                  </a:extLst>
                </p14:cNvPr>
                <p14:cNvContentPartPr/>
                <p14:nvPr/>
              </p14:nvContentPartPr>
              <p14:xfrm>
                <a:off x="1349207" y="3790353"/>
                <a:ext cx="2903040" cy="258120"/>
              </p14:xfrm>
            </p:contentPart>
          </mc:Choice>
          <mc:Fallback>
            <p:pic>
              <p:nvPicPr>
                <p:cNvPr id="34" name="Ink 33">
                  <a:extLst>
                    <a:ext uri="{FF2B5EF4-FFF2-40B4-BE49-F238E27FC236}">
                      <a16:creationId xmlns:a16="http://schemas.microsoft.com/office/drawing/2014/main" id="{780391E3-EFA9-444A-C5D1-4264E9986B49}"/>
                    </a:ext>
                  </a:extLst>
                </p:cNvPr>
                <p:cNvPicPr/>
                <p:nvPr/>
              </p:nvPicPr>
              <p:blipFill>
                <a:blip r:embed="rId45"/>
                <a:stretch>
                  <a:fillRect/>
                </a:stretch>
              </p:blipFill>
              <p:spPr>
                <a:xfrm>
                  <a:off x="1340207" y="3781713"/>
                  <a:ext cx="2920680" cy="275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560D03D5-A354-886D-5ACF-D0DB3115BB26}"/>
                  </a:ext>
                </a:extLst>
              </p14:cNvPr>
              <p14:cNvContentPartPr/>
              <p14:nvPr/>
            </p14:nvContentPartPr>
            <p14:xfrm>
              <a:off x="5832287" y="363513"/>
              <a:ext cx="360" cy="360"/>
            </p14:xfrm>
          </p:contentPart>
        </mc:Choice>
        <mc:Fallback>
          <p:pic>
            <p:nvPicPr>
              <p:cNvPr id="36" name="Ink 35">
                <a:extLst>
                  <a:ext uri="{FF2B5EF4-FFF2-40B4-BE49-F238E27FC236}">
                    <a16:creationId xmlns:a16="http://schemas.microsoft.com/office/drawing/2014/main" id="{560D03D5-A354-886D-5ACF-D0DB3115BB26}"/>
                  </a:ext>
                </a:extLst>
              </p:cNvPr>
              <p:cNvPicPr/>
              <p:nvPr/>
            </p:nvPicPr>
            <p:blipFill>
              <a:blip r:embed="rId47"/>
              <a:stretch>
                <a:fillRect/>
              </a:stretch>
            </p:blipFill>
            <p:spPr>
              <a:xfrm>
                <a:off x="5823287" y="35451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Ink 36">
                <a:extLst>
                  <a:ext uri="{FF2B5EF4-FFF2-40B4-BE49-F238E27FC236}">
                    <a16:creationId xmlns:a16="http://schemas.microsoft.com/office/drawing/2014/main" id="{CE8BB6EF-5331-A277-E414-468FF477DAFA}"/>
                  </a:ext>
                </a:extLst>
              </p14:cNvPr>
              <p14:cNvContentPartPr/>
              <p14:nvPr/>
            </p14:nvContentPartPr>
            <p14:xfrm>
              <a:off x="6248807" y="3230913"/>
              <a:ext cx="2248920" cy="756360"/>
            </p14:xfrm>
          </p:contentPart>
        </mc:Choice>
        <mc:Fallback>
          <p:pic>
            <p:nvPicPr>
              <p:cNvPr id="37" name="Ink 36">
                <a:extLst>
                  <a:ext uri="{FF2B5EF4-FFF2-40B4-BE49-F238E27FC236}">
                    <a16:creationId xmlns:a16="http://schemas.microsoft.com/office/drawing/2014/main" id="{CE8BB6EF-5331-A277-E414-468FF477DAFA}"/>
                  </a:ext>
                </a:extLst>
              </p:cNvPr>
              <p:cNvPicPr/>
              <p:nvPr/>
            </p:nvPicPr>
            <p:blipFill>
              <a:blip r:embed="rId49"/>
              <a:stretch>
                <a:fillRect/>
              </a:stretch>
            </p:blipFill>
            <p:spPr>
              <a:xfrm>
                <a:off x="6239807" y="3221913"/>
                <a:ext cx="2266560" cy="774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8" name="Ink 37">
                <a:extLst>
                  <a:ext uri="{FF2B5EF4-FFF2-40B4-BE49-F238E27FC236}">
                    <a16:creationId xmlns:a16="http://schemas.microsoft.com/office/drawing/2014/main" id="{93DD9019-7E2A-9DF7-82A1-0893F16D7B96}"/>
                  </a:ext>
                </a:extLst>
              </p14:cNvPr>
              <p14:cNvContentPartPr/>
              <p14:nvPr/>
            </p14:nvContentPartPr>
            <p14:xfrm>
              <a:off x="1321487" y="3735633"/>
              <a:ext cx="2904120" cy="534600"/>
            </p14:xfrm>
          </p:contentPart>
        </mc:Choice>
        <mc:Fallback>
          <p:pic>
            <p:nvPicPr>
              <p:cNvPr id="38" name="Ink 37">
                <a:extLst>
                  <a:ext uri="{FF2B5EF4-FFF2-40B4-BE49-F238E27FC236}">
                    <a16:creationId xmlns:a16="http://schemas.microsoft.com/office/drawing/2014/main" id="{93DD9019-7E2A-9DF7-82A1-0893F16D7B96}"/>
                  </a:ext>
                </a:extLst>
              </p:cNvPr>
              <p:cNvPicPr/>
              <p:nvPr/>
            </p:nvPicPr>
            <p:blipFill>
              <a:blip r:embed="rId51"/>
              <a:stretch>
                <a:fillRect/>
              </a:stretch>
            </p:blipFill>
            <p:spPr>
              <a:xfrm>
                <a:off x="1312847" y="3726993"/>
                <a:ext cx="292176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9" name="Ink 38">
                <a:extLst>
                  <a:ext uri="{FF2B5EF4-FFF2-40B4-BE49-F238E27FC236}">
                    <a16:creationId xmlns:a16="http://schemas.microsoft.com/office/drawing/2014/main" id="{FFFE5D14-3A10-C1E3-9150-A744E7394DBF}"/>
                  </a:ext>
                </a:extLst>
              </p14:cNvPr>
              <p14:cNvContentPartPr/>
              <p14:nvPr/>
            </p14:nvContentPartPr>
            <p14:xfrm>
              <a:off x="5377967" y="3816993"/>
              <a:ext cx="1800" cy="360"/>
            </p14:xfrm>
          </p:contentPart>
        </mc:Choice>
        <mc:Fallback>
          <p:pic>
            <p:nvPicPr>
              <p:cNvPr id="39" name="Ink 38">
                <a:extLst>
                  <a:ext uri="{FF2B5EF4-FFF2-40B4-BE49-F238E27FC236}">
                    <a16:creationId xmlns:a16="http://schemas.microsoft.com/office/drawing/2014/main" id="{FFFE5D14-3A10-C1E3-9150-A744E7394DBF}"/>
                  </a:ext>
                </a:extLst>
              </p:cNvPr>
              <p:cNvPicPr/>
              <p:nvPr/>
            </p:nvPicPr>
            <p:blipFill>
              <a:blip r:embed="rId53"/>
              <a:stretch>
                <a:fillRect/>
              </a:stretch>
            </p:blipFill>
            <p:spPr>
              <a:xfrm>
                <a:off x="5369327" y="3807993"/>
                <a:ext cx="19440" cy="18000"/>
              </a:xfrm>
              <a:prstGeom prst="rect">
                <a:avLst/>
              </a:prstGeom>
            </p:spPr>
          </p:pic>
        </mc:Fallback>
      </mc:AlternateContent>
    </p:spTree>
    <p:extLst>
      <p:ext uri="{BB962C8B-B14F-4D97-AF65-F5344CB8AC3E}">
        <p14:creationId xmlns:p14="http://schemas.microsoft.com/office/powerpoint/2010/main" val="1268994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Delivery Model</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SaaS (Software as a service) example</a:t>
            </a:r>
          </a:p>
          <a:p>
            <a:pPr lvl="1" algn="just" eaLnBrk="1" hangingPunct="1">
              <a:lnSpc>
                <a:spcPct val="90000"/>
              </a:lnSpc>
            </a:pPr>
            <a:r>
              <a:rPr lang="en-US" sz="2000" dirty="0">
                <a:ea typeface="Calibri" panose="020F0502020204030204" pitchFamily="34" charset="0"/>
              </a:rPr>
              <a:t>Google Docs: A web-based application to edit documents, spreadsheets or presentation slides. All these features can be accessed by simply creating an account on google. For advanced feature, a user may be asked to pay based on usage.</a:t>
            </a:r>
          </a:p>
          <a:p>
            <a:pPr lvl="1" algn="just" eaLnBrk="1" hangingPunct="1">
              <a:lnSpc>
                <a:spcPct val="90000"/>
              </a:lnSpc>
            </a:pPr>
            <a:r>
              <a:rPr lang="en-US" sz="2000" dirty="0">
                <a:ea typeface="Calibri" panose="020F0502020204030204" pitchFamily="34" charset="0"/>
              </a:rPr>
              <a:t>Google Apps is another application provided by SaaS model. Email service is an example of one of the application of Google Apps.</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4A44A55-42EA-31DF-ACBD-E116817180CE}"/>
                  </a:ext>
                </a:extLst>
              </p14:cNvPr>
              <p14:cNvContentPartPr/>
              <p14:nvPr/>
            </p14:nvContentPartPr>
            <p14:xfrm>
              <a:off x="1323840" y="1857300"/>
              <a:ext cx="5908320" cy="421560"/>
            </p14:xfrm>
          </p:contentPart>
        </mc:Choice>
        <mc:Fallback xmlns="">
          <p:pic>
            <p:nvPicPr>
              <p:cNvPr id="2" name="Ink 1">
                <a:extLst>
                  <a:ext uri="{FF2B5EF4-FFF2-40B4-BE49-F238E27FC236}">
                    <a16:creationId xmlns:a16="http://schemas.microsoft.com/office/drawing/2014/main" id="{44A44A55-42EA-31DF-ACBD-E116817180CE}"/>
                  </a:ext>
                </a:extLst>
              </p:cNvPr>
              <p:cNvPicPr/>
              <p:nvPr/>
            </p:nvPicPr>
            <p:blipFill>
              <a:blip r:embed="rId3"/>
              <a:stretch>
                <a:fillRect/>
              </a:stretch>
            </p:blipFill>
            <p:spPr>
              <a:xfrm>
                <a:off x="1314840" y="1848660"/>
                <a:ext cx="5925960" cy="439200"/>
              </a:xfrm>
              <a:prstGeom prst="rect">
                <a:avLst/>
              </a:prstGeom>
            </p:spPr>
          </p:pic>
        </mc:Fallback>
      </mc:AlternateContent>
      <p:grpSp>
        <p:nvGrpSpPr>
          <p:cNvPr id="6" name="Group 5">
            <a:extLst>
              <a:ext uri="{FF2B5EF4-FFF2-40B4-BE49-F238E27FC236}">
                <a16:creationId xmlns:a16="http://schemas.microsoft.com/office/drawing/2014/main" id="{85513453-0B89-C040-1B05-79DE43C06D33}"/>
              </a:ext>
            </a:extLst>
          </p:cNvPr>
          <p:cNvGrpSpPr/>
          <p:nvPr/>
        </p:nvGrpSpPr>
        <p:grpSpPr>
          <a:xfrm>
            <a:off x="1232400" y="2948100"/>
            <a:ext cx="7464240" cy="382320"/>
            <a:chOff x="1232400" y="2948100"/>
            <a:chExt cx="7464240" cy="38232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2AC0EFD-ED9E-C8A9-D179-267003C31874}"/>
                    </a:ext>
                  </a:extLst>
                </p14:cNvPr>
                <p14:cNvContentPartPr/>
                <p14:nvPr/>
              </p14:nvContentPartPr>
              <p14:xfrm>
                <a:off x="1232400" y="2948100"/>
                <a:ext cx="6411600" cy="382320"/>
              </p14:xfrm>
            </p:contentPart>
          </mc:Choice>
          <mc:Fallback xmlns="">
            <p:pic>
              <p:nvPicPr>
                <p:cNvPr id="3" name="Ink 2">
                  <a:extLst>
                    <a:ext uri="{FF2B5EF4-FFF2-40B4-BE49-F238E27FC236}">
                      <a16:creationId xmlns:a16="http://schemas.microsoft.com/office/drawing/2014/main" id="{82AC0EFD-ED9E-C8A9-D179-267003C31874}"/>
                    </a:ext>
                  </a:extLst>
                </p:cNvPr>
                <p:cNvPicPr/>
                <p:nvPr/>
              </p:nvPicPr>
              <p:blipFill>
                <a:blip r:embed="rId5"/>
                <a:stretch>
                  <a:fillRect/>
                </a:stretch>
              </p:blipFill>
              <p:spPr>
                <a:xfrm>
                  <a:off x="1223400" y="2939100"/>
                  <a:ext cx="642924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E9E0289-AB77-A29D-C7B0-E57161452925}"/>
                    </a:ext>
                  </a:extLst>
                </p14:cNvPr>
                <p14:cNvContentPartPr/>
                <p14:nvPr/>
              </p14:nvContentPartPr>
              <p14:xfrm>
                <a:off x="7848120" y="3283980"/>
                <a:ext cx="848520" cy="360"/>
              </p14:xfrm>
            </p:contentPart>
          </mc:Choice>
          <mc:Fallback xmlns="">
            <p:pic>
              <p:nvPicPr>
                <p:cNvPr id="4" name="Ink 3">
                  <a:extLst>
                    <a:ext uri="{FF2B5EF4-FFF2-40B4-BE49-F238E27FC236}">
                      <a16:creationId xmlns:a16="http://schemas.microsoft.com/office/drawing/2014/main" id="{3E9E0289-AB77-A29D-C7B0-E57161452925}"/>
                    </a:ext>
                  </a:extLst>
                </p:cNvPr>
                <p:cNvPicPr/>
                <p:nvPr/>
              </p:nvPicPr>
              <p:blipFill>
                <a:blip r:embed="rId7"/>
                <a:stretch>
                  <a:fillRect/>
                </a:stretch>
              </p:blipFill>
              <p:spPr>
                <a:xfrm>
                  <a:off x="7839480" y="3274980"/>
                  <a:ext cx="8661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C80A7CD3-63BC-4E42-31DF-DF8000B4483B}"/>
                  </a:ext>
                </a:extLst>
              </p14:cNvPr>
              <p14:cNvContentPartPr/>
              <p14:nvPr/>
            </p14:nvContentPartPr>
            <p14:xfrm>
              <a:off x="1531200" y="3580620"/>
              <a:ext cx="6318000" cy="360"/>
            </p14:xfrm>
          </p:contentPart>
        </mc:Choice>
        <mc:Fallback xmlns="">
          <p:pic>
            <p:nvPicPr>
              <p:cNvPr id="5" name="Ink 4">
                <a:extLst>
                  <a:ext uri="{FF2B5EF4-FFF2-40B4-BE49-F238E27FC236}">
                    <a16:creationId xmlns:a16="http://schemas.microsoft.com/office/drawing/2014/main" id="{C80A7CD3-63BC-4E42-31DF-DF8000B4483B}"/>
                  </a:ext>
                </a:extLst>
              </p:cNvPr>
              <p:cNvPicPr/>
              <p:nvPr/>
            </p:nvPicPr>
            <p:blipFill>
              <a:blip r:embed="rId9"/>
              <a:stretch>
                <a:fillRect/>
              </a:stretch>
            </p:blipFill>
            <p:spPr>
              <a:xfrm>
                <a:off x="1522560" y="3571980"/>
                <a:ext cx="6335640" cy="18000"/>
              </a:xfrm>
              <a:prstGeom prst="rect">
                <a:avLst/>
              </a:prstGeom>
            </p:spPr>
          </p:pic>
        </mc:Fallback>
      </mc:AlternateContent>
    </p:spTree>
    <p:extLst>
      <p:ext uri="{BB962C8B-B14F-4D97-AF65-F5344CB8AC3E}">
        <p14:creationId xmlns:p14="http://schemas.microsoft.com/office/powerpoint/2010/main" val="402412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To understand the deployment model, we first discuss the factors that a business takes into consideration before deploying a particular cloud.</a:t>
            </a:r>
          </a:p>
          <a:p>
            <a:pPr lvl="1" algn="just" eaLnBrk="1" hangingPunct="1">
              <a:lnSpc>
                <a:spcPct val="90000"/>
              </a:lnSpc>
            </a:pPr>
            <a:r>
              <a:rPr lang="en-US" sz="2000" dirty="0">
                <a:ea typeface="Calibri" panose="020F0502020204030204" pitchFamily="34" charset="0"/>
              </a:rPr>
              <a:t>Business IT control</a:t>
            </a:r>
          </a:p>
          <a:p>
            <a:pPr lvl="1" algn="just" eaLnBrk="1" hangingPunct="1">
              <a:lnSpc>
                <a:spcPct val="90000"/>
              </a:lnSpc>
            </a:pPr>
            <a:r>
              <a:rPr lang="en-US" sz="2000" dirty="0">
                <a:latin typeface="Times New Roman" panose="02020603050405020304" pitchFamily="18" charset="0"/>
                <a:ea typeface="Calibri" panose="020F0502020204030204" pitchFamily="34" charset="0"/>
              </a:rPr>
              <a:t>Business critical applications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Data and transaction security</a:t>
            </a:r>
          </a:p>
          <a:p>
            <a:pPr lvl="1" algn="just" eaLnBrk="1" hangingPunct="1">
              <a:lnSpc>
                <a:spcPct val="90000"/>
              </a:lnSpc>
            </a:pPr>
            <a:r>
              <a:rPr lang="en-US" sz="2000" dirty="0">
                <a:ea typeface="Calibri" panose="020F0502020204030204" pitchFamily="34" charset="0"/>
              </a:rPr>
              <a:t>Compliance and audit</a:t>
            </a:r>
          </a:p>
          <a:p>
            <a:pPr lvl="1" algn="just" eaLnBrk="1" hangingPunct="1">
              <a:lnSpc>
                <a:spcPct val="90000"/>
              </a:lnSpc>
            </a:pPr>
            <a:r>
              <a:rPr lang="en-US" sz="2000" dirty="0">
                <a:latin typeface="Times New Roman" panose="02020603050405020304" pitchFamily="18" charset="0"/>
                <a:ea typeface="Calibri" panose="020F0502020204030204" pitchFamily="34" charset="0"/>
              </a:rPr>
              <a:t>Balance of Capex and </a:t>
            </a:r>
            <a:r>
              <a:rPr lang="en-US" sz="2000" dirty="0" err="1">
                <a:latin typeface="Times New Roman" panose="02020603050405020304" pitchFamily="18" charset="0"/>
                <a:ea typeface="Calibri" panose="020F0502020204030204" pitchFamily="34" charset="0"/>
              </a:rPr>
              <a:t>Opex</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a:ea typeface="Calibri" panose="020F0502020204030204" pitchFamily="34" charset="0"/>
              </a:rPr>
              <a:t>Workload characteristics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Workload lifespan preferences</a:t>
            </a:r>
          </a:p>
          <a:p>
            <a:pPr lvl="1" algn="just" eaLnBrk="1" hangingPunct="1">
              <a:lnSpc>
                <a:spcPct val="90000"/>
              </a:lnSpc>
            </a:pPr>
            <a:r>
              <a:rPr lang="en-US" sz="2000" dirty="0">
                <a:ea typeface="Calibri" panose="020F0502020204030204" pitchFamily="34" charset="0"/>
              </a:rPr>
              <a:t>Industry segment – SME and Large enterprise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Data freedom</a:t>
            </a:r>
          </a:p>
          <a:p>
            <a:pPr lvl="1" algn="just" eaLnBrk="1" hangingPunct="1">
              <a:lnSpc>
                <a:spcPct val="90000"/>
              </a:lnSpc>
            </a:pPr>
            <a:r>
              <a:rPr lang="en-US" sz="2000" dirty="0">
                <a:ea typeface="Calibri" panose="020F0502020204030204" pitchFamily="34" charset="0"/>
              </a:rPr>
              <a:t>Software characteristics</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Time to deploy </a:t>
            </a:r>
            <a:endParaRPr lang="en-US" sz="16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5658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Business IT control</a:t>
            </a:r>
          </a:p>
          <a:p>
            <a:pPr lvl="1" algn="just" eaLnBrk="1" hangingPunct="1">
              <a:lnSpc>
                <a:spcPct val="90000"/>
              </a:lnSpc>
            </a:pPr>
            <a:r>
              <a:rPr lang="en-US" sz="2000" dirty="0">
                <a:ea typeface="Calibri" panose="020F0502020204030204" pitchFamily="34" charset="0"/>
                <a:cs typeface="Times New Roman" panose="02020603050405020304" pitchFamily="18" charset="0"/>
              </a:rPr>
              <a:t>Business It control depend on business criticality, security and sensitive data are some of the factors that may influence this decision.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2" algn="just" eaLnBrk="1" hangingPunct="1">
              <a:lnSpc>
                <a:spcPct val="90000"/>
              </a:lnSpc>
            </a:pPr>
            <a:r>
              <a:rPr lang="en-US" sz="1600" dirty="0">
                <a:ea typeface="Calibri" panose="020F0502020204030204" pitchFamily="34" charset="0"/>
                <a:cs typeface="Times New Roman" panose="02020603050405020304" pitchFamily="18" charset="0"/>
              </a:rPr>
              <a:t>Complete control over IT infrastructure</a:t>
            </a:r>
          </a:p>
          <a:p>
            <a:pPr lvl="2" algn="just" eaLnBrk="1" hangingPunct="1">
              <a:lnSpc>
                <a:spcPct val="90000"/>
              </a:lnSpc>
            </a:pPr>
            <a:r>
              <a:rPr lang="en-US" sz="1600" dirty="0">
                <a:ea typeface="Calibri" panose="020F0502020204030204" pitchFamily="34" charset="0"/>
                <a:cs typeface="Times New Roman" panose="02020603050405020304" pitchFamily="18" charset="0"/>
              </a:rPr>
              <a:t>hire system administrator</a:t>
            </a:r>
          </a:p>
          <a:p>
            <a:pPr lvl="2" algn="just" eaLnBrk="1" hangingPunct="1">
              <a:lnSpc>
                <a:spcPct val="90000"/>
              </a:lnSpc>
            </a:pPr>
            <a:r>
              <a:rPr lang="en-US" sz="1600" dirty="0">
                <a:ea typeface="Calibri" panose="020F0502020204030204" pitchFamily="34" charset="0"/>
                <a:cs typeface="Times New Roman" panose="02020603050405020304" pitchFamily="18" charset="0"/>
              </a:rPr>
              <a:t>Have control over the power and cooling, backups</a:t>
            </a:r>
          </a:p>
          <a:p>
            <a:pPr lvl="2" algn="just" eaLnBrk="1" hangingPunct="1">
              <a:lnSpc>
                <a:spcPct val="90000"/>
              </a:lnSpc>
            </a:pPr>
            <a:r>
              <a:rPr lang="en-US" sz="1600" dirty="0">
                <a:ea typeface="Calibri" panose="020F0502020204030204" pitchFamily="34" charset="0"/>
                <a:cs typeface="Times New Roman" panose="02020603050405020304" pitchFamily="18" charset="0"/>
              </a:rPr>
              <a:t>management of the physical infrastructure.</a:t>
            </a:r>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81AEF571-1678-8C75-3BB3-1E03463191CA}"/>
                  </a:ext>
                </a:extLst>
              </p14:cNvPr>
              <p14:cNvContentPartPr/>
              <p14:nvPr/>
            </p14:nvContentPartPr>
            <p14:xfrm>
              <a:off x="1736376" y="3644929"/>
              <a:ext cx="360" cy="2160"/>
            </p14:xfrm>
          </p:contentPart>
        </mc:Choice>
        <mc:Fallback xmlns="">
          <p:pic>
            <p:nvPicPr>
              <p:cNvPr id="20" name="Ink 19">
                <a:extLst>
                  <a:ext uri="{FF2B5EF4-FFF2-40B4-BE49-F238E27FC236}">
                    <a16:creationId xmlns:a16="http://schemas.microsoft.com/office/drawing/2014/main" id="{81AEF571-1678-8C75-3BB3-1E03463191CA}"/>
                  </a:ext>
                </a:extLst>
              </p:cNvPr>
              <p:cNvPicPr/>
              <p:nvPr/>
            </p:nvPicPr>
            <p:blipFill>
              <a:blip r:embed="rId3"/>
              <a:stretch>
                <a:fillRect/>
              </a:stretch>
            </p:blipFill>
            <p:spPr>
              <a:xfrm>
                <a:off x="1727736" y="3635929"/>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1DCDFF65-87B0-F4D1-69EE-0A29D7A82FDE}"/>
                  </a:ext>
                </a:extLst>
              </p14:cNvPr>
              <p14:cNvContentPartPr/>
              <p14:nvPr/>
            </p14:nvContentPartPr>
            <p14:xfrm>
              <a:off x="5171856" y="2495089"/>
              <a:ext cx="484200" cy="234360"/>
            </p14:xfrm>
          </p:contentPart>
        </mc:Choice>
        <mc:Fallback xmlns="">
          <p:pic>
            <p:nvPicPr>
              <p:cNvPr id="22" name="Ink 21">
                <a:extLst>
                  <a:ext uri="{FF2B5EF4-FFF2-40B4-BE49-F238E27FC236}">
                    <a16:creationId xmlns:a16="http://schemas.microsoft.com/office/drawing/2014/main" id="{1DCDFF65-87B0-F4D1-69EE-0A29D7A82FDE}"/>
                  </a:ext>
                </a:extLst>
              </p:cNvPr>
              <p:cNvPicPr/>
              <p:nvPr/>
            </p:nvPicPr>
            <p:blipFill>
              <a:blip r:embed="rId5"/>
              <a:stretch>
                <a:fillRect/>
              </a:stretch>
            </p:blipFill>
            <p:spPr>
              <a:xfrm>
                <a:off x="5163216" y="2486449"/>
                <a:ext cx="5018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61ED405A-5399-17BD-0191-D36E0D2A085D}"/>
                  </a:ext>
                </a:extLst>
              </p14:cNvPr>
              <p14:cNvContentPartPr/>
              <p14:nvPr/>
            </p14:nvContentPartPr>
            <p14:xfrm>
              <a:off x="3892776" y="2816209"/>
              <a:ext cx="675360" cy="178920"/>
            </p14:xfrm>
          </p:contentPart>
        </mc:Choice>
        <mc:Fallback xmlns="">
          <p:pic>
            <p:nvPicPr>
              <p:cNvPr id="23" name="Ink 22">
                <a:extLst>
                  <a:ext uri="{FF2B5EF4-FFF2-40B4-BE49-F238E27FC236}">
                    <a16:creationId xmlns:a16="http://schemas.microsoft.com/office/drawing/2014/main" id="{61ED405A-5399-17BD-0191-D36E0D2A085D}"/>
                  </a:ext>
                </a:extLst>
              </p:cNvPr>
              <p:cNvPicPr/>
              <p:nvPr/>
            </p:nvPicPr>
            <p:blipFill>
              <a:blip r:embed="rId7"/>
              <a:stretch>
                <a:fillRect/>
              </a:stretch>
            </p:blipFill>
            <p:spPr>
              <a:xfrm>
                <a:off x="3883776" y="2807569"/>
                <a:ext cx="6930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A4F1D4B4-BD13-6D23-00FB-752E38D1A077}"/>
                  </a:ext>
                </a:extLst>
              </p14:cNvPr>
              <p14:cNvContentPartPr/>
              <p14:nvPr/>
            </p14:nvContentPartPr>
            <p14:xfrm>
              <a:off x="6039096" y="3062809"/>
              <a:ext cx="591120" cy="232200"/>
            </p14:xfrm>
          </p:contentPart>
        </mc:Choice>
        <mc:Fallback xmlns="">
          <p:pic>
            <p:nvPicPr>
              <p:cNvPr id="24" name="Ink 23">
                <a:extLst>
                  <a:ext uri="{FF2B5EF4-FFF2-40B4-BE49-F238E27FC236}">
                    <a16:creationId xmlns:a16="http://schemas.microsoft.com/office/drawing/2014/main" id="{A4F1D4B4-BD13-6D23-00FB-752E38D1A077}"/>
                  </a:ext>
                </a:extLst>
              </p:cNvPr>
              <p:cNvPicPr/>
              <p:nvPr/>
            </p:nvPicPr>
            <p:blipFill>
              <a:blip r:embed="rId9"/>
              <a:stretch>
                <a:fillRect/>
              </a:stretch>
            </p:blipFill>
            <p:spPr>
              <a:xfrm>
                <a:off x="6030096" y="3053809"/>
                <a:ext cx="608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CEC9022-E741-567A-C49C-C35464A251D6}"/>
                  </a:ext>
                </a:extLst>
              </p14:cNvPr>
              <p14:cNvContentPartPr/>
              <p14:nvPr/>
            </p14:nvContentPartPr>
            <p14:xfrm>
              <a:off x="6711576" y="3228769"/>
              <a:ext cx="933120" cy="418320"/>
            </p14:xfrm>
          </p:contentPart>
        </mc:Choice>
        <mc:Fallback xmlns="">
          <p:pic>
            <p:nvPicPr>
              <p:cNvPr id="25" name="Ink 24">
                <a:extLst>
                  <a:ext uri="{FF2B5EF4-FFF2-40B4-BE49-F238E27FC236}">
                    <a16:creationId xmlns:a16="http://schemas.microsoft.com/office/drawing/2014/main" id="{FCEC9022-E741-567A-C49C-C35464A251D6}"/>
                  </a:ext>
                </a:extLst>
              </p:cNvPr>
              <p:cNvPicPr/>
              <p:nvPr/>
            </p:nvPicPr>
            <p:blipFill>
              <a:blip r:embed="rId11"/>
              <a:stretch>
                <a:fillRect/>
              </a:stretch>
            </p:blipFill>
            <p:spPr>
              <a:xfrm>
                <a:off x="6702936" y="3219769"/>
                <a:ext cx="95076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 name="Ink 1">
                <a:extLst>
                  <a:ext uri="{FF2B5EF4-FFF2-40B4-BE49-F238E27FC236}">
                    <a16:creationId xmlns:a16="http://schemas.microsoft.com/office/drawing/2014/main" id="{03CF07B0-A018-70FF-CEEC-D0FD175AD806}"/>
                  </a:ext>
                </a:extLst>
              </p14:cNvPr>
              <p14:cNvContentPartPr/>
              <p14:nvPr/>
            </p14:nvContentPartPr>
            <p14:xfrm>
              <a:off x="1526327" y="2155953"/>
              <a:ext cx="6756480" cy="81360"/>
            </p14:xfrm>
          </p:contentPart>
        </mc:Choice>
        <mc:Fallback>
          <p:pic>
            <p:nvPicPr>
              <p:cNvPr id="2" name="Ink 1">
                <a:extLst>
                  <a:ext uri="{FF2B5EF4-FFF2-40B4-BE49-F238E27FC236}">
                    <a16:creationId xmlns:a16="http://schemas.microsoft.com/office/drawing/2014/main" id="{03CF07B0-A018-70FF-CEEC-D0FD175AD806}"/>
                  </a:ext>
                </a:extLst>
              </p:cNvPr>
              <p:cNvPicPr/>
              <p:nvPr/>
            </p:nvPicPr>
            <p:blipFill>
              <a:blip r:embed="rId13"/>
              <a:stretch>
                <a:fillRect/>
              </a:stretch>
            </p:blipFill>
            <p:spPr>
              <a:xfrm>
                <a:off x="1517687" y="2147313"/>
                <a:ext cx="67741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 name="Ink 2">
                <a:extLst>
                  <a:ext uri="{FF2B5EF4-FFF2-40B4-BE49-F238E27FC236}">
                    <a16:creationId xmlns:a16="http://schemas.microsoft.com/office/drawing/2014/main" id="{3894FA75-0BE2-09C6-E6B2-17755B53A9D5}"/>
                  </a:ext>
                </a:extLst>
              </p14:cNvPr>
              <p14:cNvContentPartPr/>
              <p14:nvPr/>
            </p14:nvContentPartPr>
            <p14:xfrm>
              <a:off x="1098647" y="2093313"/>
              <a:ext cx="7452000" cy="480960"/>
            </p14:xfrm>
          </p:contentPart>
        </mc:Choice>
        <mc:Fallback>
          <p:pic>
            <p:nvPicPr>
              <p:cNvPr id="3" name="Ink 2">
                <a:extLst>
                  <a:ext uri="{FF2B5EF4-FFF2-40B4-BE49-F238E27FC236}">
                    <a16:creationId xmlns:a16="http://schemas.microsoft.com/office/drawing/2014/main" id="{3894FA75-0BE2-09C6-E6B2-17755B53A9D5}"/>
                  </a:ext>
                </a:extLst>
              </p:cNvPr>
              <p:cNvPicPr/>
              <p:nvPr/>
            </p:nvPicPr>
            <p:blipFill>
              <a:blip r:embed="rId15"/>
              <a:stretch>
                <a:fillRect/>
              </a:stretch>
            </p:blipFill>
            <p:spPr>
              <a:xfrm>
                <a:off x="1089647" y="2084673"/>
                <a:ext cx="746964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 name="Ink 3">
                <a:extLst>
                  <a:ext uri="{FF2B5EF4-FFF2-40B4-BE49-F238E27FC236}">
                    <a16:creationId xmlns:a16="http://schemas.microsoft.com/office/drawing/2014/main" id="{92329698-157B-50EA-1A6F-39D301C17105}"/>
                  </a:ext>
                </a:extLst>
              </p14:cNvPr>
              <p14:cNvContentPartPr/>
              <p14:nvPr/>
            </p14:nvContentPartPr>
            <p14:xfrm>
              <a:off x="1801727" y="2982873"/>
              <a:ext cx="2310840" cy="360"/>
            </p14:xfrm>
          </p:contentPart>
        </mc:Choice>
        <mc:Fallback>
          <p:pic>
            <p:nvPicPr>
              <p:cNvPr id="4" name="Ink 3">
                <a:extLst>
                  <a:ext uri="{FF2B5EF4-FFF2-40B4-BE49-F238E27FC236}">
                    <a16:creationId xmlns:a16="http://schemas.microsoft.com/office/drawing/2014/main" id="{92329698-157B-50EA-1A6F-39D301C17105}"/>
                  </a:ext>
                </a:extLst>
              </p:cNvPr>
              <p:cNvPicPr/>
              <p:nvPr/>
            </p:nvPicPr>
            <p:blipFill>
              <a:blip r:embed="rId17"/>
              <a:stretch>
                <a:fillRect/>
              </a:stretch>
            </p:blipFill>
            <p:spPr>
              <a:xfrm>
                <a:off x="1792727" y="2973873"/>
                <a:ext cx="2328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k 4">
                <a:extLst>
                  <a:ext uri="{FF2B5EF4-FFF2-40B4-BE49-F238E27FC236}">
                    <a16:creationId xmlns:a16="http://schemas.microsoft.com/office/drawing/2014/main" id="{09B97757-AAD1-B4D3-A575-2B98B84197C8}"/>
                  </a:ext>
                </a:extLst>
              </p14:cNvPr>
              <p14:cNvContentPartPr/>
              <p14:nvPr/>
            </p14:nvContentPartPr>
            <p14:xfrm>
              <a:off x="1810727" y="3257913"/>
              <a:ext cx="4146480" cy="360"/>
            </p14:xfrm>
          </p:contentPart>
        </mc:Choice>
        <mc:Fallback>
          <p:pic>
            <p:nvPicPr>
              <p:cNvPr id="5" name="Ink 4">
                <a:extLst>
                  <a:ext uri="{FF2B5EF4-FFF2-40B4-BE49-F238E27FC236}">
                    <a16:creationId xmlns:a16="http://schemas.microsoft.com/office/drawing/2014/main" id="{09B97757-AAD1-B4D3-A575-2B98B84197C8}"/>
                  </a:ext>
                </a:extLst>
              </p:cNvPr>
              <p:cNvPicPr/>
              <p:nvPr/>
            </p:nvPicPr>
            <p:blipFill>
              <a:blip r:embed="rId19"/>
              <a:stretch>
                <a:fillRect/>
              </a:stretch>
            </p:blipFill>
            <p:spPr>
              <a:xfrm>
                <a:off x="1802087" y="3248913"/>
                <a:ext cx="4164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7B13770E-F1CA-C29A-3476-2ABD8430B385}"/>
                  </a:ext>
                </a:extLst>
              </p14:cNvPr>
              <p14:cNvContentPartPr/>
              <p14:nvPr/>
            </p14:nvContentPartPr>
            <p14:xfrm>
              <a:off x="1667087" y="3310113"/>
              <a:ext cx="3732120" cy="243360"/>
            </p14:xfrm>
          </p:contentPart>
        </mc:Choice>
        <mc:Fallback>
          <p:pic>
            <p:nvPicPr>
              <p:cNvPr id="6" name="Ink 5">
                <a:extLst>
                  <a:ext uri="{FF2B5EF4-FFF2-40B4-BE49-F238E27FC236}">
                    <a16:creationId xmlns:a16="http://schemas.microsoft.com/office/drawing/2014/main" id="{7B13770E-F1CA-C29A-3476-2ABD8430B385}"/>
                  </a:ext>
                </a:extLst>
              </p:cNvPr>
              <p:cNvPicPr/>
              <p:nvPr/>
            </p:nvPicPr>
            <p:blipFill>
              <a:blip r:embed="rId21"/>
              <a:stretch>
                <a:fillRect/>
              </a:stretch>
            </p:blipFill>
            <p:spPr>
              <a:xfrm>
                <a:off x="1658447" y="3301473"/>
                <a:ext cx="3749760" cy="261000"/>
              </a:xfrm>
              <a:prstGeom prst="rect">
                <a:avLst/>
              </a:prstGeom>
            </p:spPr>
          </p:pic>
        </mc:Fallback>
      </mc:AlternateContent>
    </p:spTree>
    <p:extLst>
      <p:ext uri="{BB962C8B-B14F-4D97-AF65-F5344CB8AC3E}">
        <p14:creationId xmlns:p14="http://schemas.microsoft.com/office/powerpoint/2010/main" val="10538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Business Critical Applications</a:t>
            </a:r>
          </a:p>
          <a:p>
            <a:pPr lvl="1" algn="just" eaLnBrk="1" hangingPunct="1">
              <a:lnSpc>
                <a:spcPct val="90000"/>
              </a:lnSpc>
            </a:pPr>
            <a:r>
              <a:rPr lang="en-US" sz="2000" dirty="0">
                <a:ea typeface="Calibri" panose="020F0502020204030204" pitchFamily="34" charset="0"/>
                <a:cs typeface="Times New Roman" panose="02020603050405020304" pitchFamily="18" charset="0"/>
              </a:rPr>
              <a:t>Different applications have different kind of requirements. E.g., high availability feature, quick disaster recovery feature are only available in house</a:t>
            </a:r>
          </a:p>
          <a:p>
            <a:pPr lvl="1" algn="just" eaLnBrk="1" hangingPunct="1">
              <a:lnSpc>
                <a:spcPct val="90000"/>
              </a:lnSpc>
            </a:pPr>
            <a:r>
              <a:rPr lang="en-US" sz="2000" dirty="0">
                <a:ea typeface="Calibri" panose="020F0502020204030204" pitchFamily="34" charset="0"/>
                <a:cs typeface="Times New Roman" panose="02020603050405020304" pitchFamily="18" charset="0"/>
              </a:rPr>
              <a:t>These features provided by external providers, may not be delivered by the right level of security level agreement required by the business.</a:t>
            </a:r>
          </a:p>
          <a:p>
            <a:pPr lvl="1" algn="just" eaLnBrk="1" hangingPunct="1">
              <a:lnSpc>
                <a:spcPct val="90000"/>
              </a:lnSpc>
            </a:pPr>
            <a:r>
              <a:rPr lang="en-US" sz="2000" dirty="0">
                <a:ea typeface="Calibri" panose="020F0502020204030204" pitchFamily="34" charset="0"/>
                <a:cs typeface="Times New Roman" panose="02020603050405020304" pitchFamily="18" charset="0"/>
              </a:rPr>
              <a:t>Some legacy setup can’t be deployed on the outside.</a:t>
            </a: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B76E40D-229D-8D51-DA54-2A0045ADC6D1}"/>
                  </a:ext>
                </a:extLst>
              </p14:cNvPr>
              <p14:cNvContentPartPr/>
              <p14:nvPr/>
            </p14:nvContentPartPr>
            <p14:xfrm>
              <a:off x="1993501" y="2234165"/>
              <a:ext cx="360" cy="360"/>
            </p14:xfrm>
          </p:contentPart>
        </mc:Choice>
        <mc:Fallback xmlns="">
          <p:pic>
            <p:nvPicPr>
              <p:cNvPr id="3" name="Ink 2">
                <a:extLst>
                  <a:ext uri="{FF2B5EF4-FFF2-40B4-BE49-F238E27FC236}">
                    <a16:creationId xmlns:a16="http://schemas.microsoft.com/office/drawing/2014/main" id="{6B76E40D-229D-8D51-DA54-2A0045ADC6D1}"/>
                  </a:ext>
                </a:extLst>
              </p:cNvPr>
              <p:cNvPicPr/>
              <p:nvPr/>
            </p:nvPicPr>
            <p:blipFill>
              <a:blip r:embed="rId3"/>
              <a:stretch>
                <a:fillRect/>
              </a:stretch>
            </p:blipFill>
            <p:spPr>
              <a:xfrm>
                <a:off x="1984861" y="22255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D474CFE-B88A-56BD-874E-A1249CB6744E}"/>
                  </a:ext>
                </a:extLst>
              </p14:cNvPr>
              <p14:cNvContentPartPr/>
              <p14:nvPr/>
            </p14:nvContentPartPr>
            <p14:xfrm>
              <a:off x="1312741" y="2137325"/>
              <a:ext cx="6936840" cy="98280"/>
            </p14:xfrm>
          </p:contentPart>
        </mc:Choice>
        <mc:Fallback xmlns="">
          <p:pic>
            <p:nvPicPr>
              <p:cNvPr id="6" name="Ink 5">
                <a:extLst>
                  <a:ext uri="{FF2B5EF4-FFF2-40B4-BE49-F238E27FC236}">
                    <a16:creationId xmlns:a16="http://schemas.microsoft.com/office/drawing/2014/main" id="{5D474CFE-B88A-56BD-874E-A1249CB6744E}"/>
                  </a:ext>
                </a:extLst>
              </p:cNvPr>
              <p:cNvPicPr/>
              <p:nvPr/>
            </p:nvPicPr>
            <p:blipFill>
              <a:blip r:embed="rId5"/>
              <a:stretch>
                <a:fillRect/>
              </a:stretch>
            </p:blipFill>
            <p:spPr>
              <a:xfrm>
                <a:off x="1303741" y="2128685"/>
                <a:ext cx="69544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E399009-C4DA-A726-8997-3EE20E92F71A}"/>
                  </a:ext>
                </a:extLst>
              </p14:cNvPr>
              <p14:cNvContentPartPr/>
              <p14:nvPr/>
            </p14:nvContentPartPr>
            <p14:xfrm>
              <a:off x="1587781" y="2371685"/>
              <a:ext cx="6756840" cy="153000"/>
            </p14:xfrm>
          </p:contentPart>
        </mc:Choice>
        <mc:Fallback xmlns="">
          <p:pic>
            <p:nvPicPr>
              <p:cNvPr id="7" name="Ink 6">
                <a:extLst>
                  <a:ext uri="{FF2B5EF4-FFF2-40B4-BE49-F238E27FC236}">
                    <a16:creationId xmlns:a16="http://schemas.microsoft.com/office/drawing/2014/main" id="{CE399009-C4DA-A726-8997-3EE20E92F71A}"/>
                  </a:ext>
                </a:extLst>
              </p:cNvPr>
              <p:cNvPicPr/>
              <p:nvPr/>
            </p:nvPicPr>
            <p:blipFill>
              <a:blip r:embed="rId7"/>
              <a:stretch>
                <a:fillRect/>
              </a:stretch>
            </p:blipFill>
            <p:spPr>
              <a:xfrm>
                <a:off x="1579141" y="2362685"/>
                <a:ext cx="677448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5DF17613-D812-672A-1374-17918728971F}"/>
                  </a:ext>
                </a:extLst>
              </p14:cNvPr>
              <p14:cNvContentPartPr/>
              <p14:nvPr/>
            </p14:nvContentPartPr>
            <p14:xfrm>
              <a:off x="1422901" y="2729165"/>
              <a:ext cx="659520" cy="63000"/>
            </p14:xfrm>
          </p:contentPart>
        </mc:Choice>
        <mc:Fallback xmlns="">
          <p:pic>
            <p:nvPicPr>
              <p:cNvPr id="8" name="Ink 7">
                <a:extLst>
                  <a:ext uri="{FF2B5EF4-FFF2-40B4-BE49-F238E27FC236}">
                    <a16:creationId xmlns:a16="http://schemas.microsoft.com/office/drawing/2014/main" id="{5DF17613-D812-672A-1374-17918728971F}"/>
                  </a:ext>
                </a:extLst>
              </p:cNvPr>
              <p:cNvPicPr/>
              <p:nvPr/>
            </p:nvPicPr>
            <p:blipFill>
              <a:blip r:embed="rId9"/>
              <a:stretch>
                <a:fillRect/>
              </a:stretch>
            </p:blipFill>
            <p:spPr>
              <a:xfrm>
                <a:off x="1413901" y="2720525"/>
                <a:ext cx="6771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C4B1F2C3-AB54-DAC1-2275-A482F72C8CD7}"/>
                  </a:ext>
                </a:extLst>
              </p14:cNvPr>
              <p14:cNvContentPartPr/>
              <p14:nvPr/>
            </p14:nvContentPartPr>
            <p14:xfrm>
              <a:off x="1588607" y="2128953"/>
              <a:ext cx="5983200" cy="108360"/>
            </p14:xfrm>
          </p:contentPart>
        </mc:Choice>
        <mc:Fallback>
          <p:pic>
            <p:nvPicPr>
              <p:cNvPr id="2" name="Ink 1">
                <a:extLst>
                  <a:ext uri="{FF2B5EF4-FFF2-40B4-BE49-F238E27FC236}">
                    <a16:creationId xmlns:a16="http://schemas.microsoft.com/office/drawing/2014/main" id="{C4B1F2C3-AB54-DAC1-2275-A482F72C8CD7}"/>
                  </a:ext>
                </a:extLst>
              </p:cNvPr>
              <p:cNvPicPr/>
              <p:nvPr/>
            </p:nvPicPr>
            <p:blipFill>
              <a:blip r:embed="rId11"/>
              <a:stretch>
                <a:fillRect/>
              </a:stretch>
            </p:blipFill>
            <p:spPr>
              <a:xfrm>
                <a:off x="1579607" y="2120313"/>
                <a:ext cx="60008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90195E0C-DE0F-8E86-A165-626C3986E1E1}"/>
                  </a:ext>
                </a:extLst>
              </p14:cNvPr>
              <p14:cNvContentPartPr/>
              <p14:nvPr/>
            </p14:nvContentPartPr>
            <p14:xfrm>
              <a:off x="1615247" y="2467713"/>
              <a:ext cx="6410160" cy="360"/>
            </p14:xfrm>
          </p:contentPart>
        </mc:Choice>
        <mc:Fallback>
          <p:pic>
            <p:nvPicPr>
              <p:cNvPr id="4" name="Ink 3">
                <a:extLst>
                  <a:ext uri="{FF2B5EF4-FFF2-40B4-BE49-F238E27FC236}">
                    <a16:creationId xmlns:a16="http://schemas.microsoft.com/office/drawing/2014/main" id="{90195E0C-DE0F-8E86-A165-626C3986E1E1}"/>
                  </a:ext>
                </a:extLst>
              </p:cNvPr>
              <p:cNvPicPr/>
              <p:nvPr/>
            </p:nvPicPr>
            <p:blipFill>
              <a:blip r:embed="rId13"/>
              <a:stretch>
                <a:fillRect/>
              </a:stretch>
            </p:blipFill>
            <p:spPr>
              <a:xfrm>
                <a:off x="1606607" y="2458713"/>
                <a:ext cx="6427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42AF188A-27EA-9DA9-A848-5AB02613DF01}"/>
                  </a:ext>
                </a:extLst>
              </p14:cNvPr>
              <p14:cNvContentPartPr/>
              <p14:nvPr/>
            </p14:nvContentPartPr>
            <p14:xfrm>
              <a:off x="1384847" y="2565993"/>
              <a:ext cx="818640" cy="150840"/>
            </p14:xfrm>
          </p:contentPart>
        </mc:Choice>
        <mc:Fallback>
          <p:pic>
            <p:nvPicPr>
              <p:cNvPr id="5" name="Ink 4">
                <a:extLst>
                  <a:ext uri="{FF2B5EF4-FFF2-40B4-BE49-F238E27FC236}">
                    <a16:creationId xmlns:a16="http://schemas.microsoft.com/office/drawing/2014/main" id="{42AF188A-27EA-9DA9-A848-5AB02613DF01}"/>
                  </a:ext>
                </a:extLst>
              </p:cNvPr>
              <p:cNvPicPr/>
              <p:nvPr/>
            </p:nvPicPr>
            <p:blipFill>
              <a:blip r:embed="rId15"/>
              <a:stretch>
                <a:fillRect/>
              </a:stretch>
            </p:blipFill>
            <p:spPr>
              <a:xfrm>
                <a:off x="1375847" y="2557353"/>
                <a:ext cx="8362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7E85307F-F812-BE2C-4FCF-B58EB7F1AB05}"/>
                  </a:ext>
                </a:extLst>
              </p14:cNvPr>
              <p14:cNvContentPartPr/>
              <p14:nvPr/>
            </p14:nvContentPartPr>
            <p14:xfrm>
              <a:off x="5219927" y="3053433"/>
              <a:ext cx="2787120" cy="360"/>
            </p14:xfrm>
          </p:contentPart>
        </mc:Choice>
        <mc:Fallback>
          <p:pic>
            <p:nvPicPr>
              <p:cNvPr id="9" name="Ink 8">
                <a:extLst>
                  <a:ext uri="{FF2B5EF4-FFF2-40B4-BE49-F238E27FC236}">
                    <a16:creationId xmlns:a16="http://schemas.microsoft.com/office/drawing/2014/main" id="{7E85307F-F812-BE2C-4FCF-B58EB7F1AB05}"/>
                  </a:ext>
                </a:extLst>
              </p:cNvPr>
              <p:cNvPicPr/>
              <p:nvPr/>
            </p:nvPicPr>
            <p:blipFill>
              <a:blip r:embed="rId17"/>
              <a:stretch>
                <a:fillRect/>
              </a:stretch>
            </p:blipFill>
            <p:spPr>
              <a:xfrm>
                <a:off x="5210927" y="3044793"/>
                <a:ext cx="280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FD118A03-3AA1-04E0-EB46-6B96801865FD}"/>
                  </a:ext>
                </a:extLst>
              </p14:cNvPr>
              <p14:cNvContentPartPr/>
              <p14:nvPr/>
            </p14:nvContentPartPr>
            <p14:xfrm>
              <a:off x="1677527" y="3390753"/>
              <a:ext cx="6222600" cy="360"/>
            </p14:xfrm>
          </p:contentPart>
        </mc:Choice>
        <mc:Fallback>
          <p:pic>
            <p:nvPicPr>
              <p:cNvPr id="10" name="Ink 9">
                <a:extLst>
                  <a:ext uri="{FF2B5EF4-FFF2-40B4-BE49-F238E27FC236}">
                    <a16:creationId xmlns:a16="http://schemas.microsoft.com/office/drawing/2014/main" id="{FD118A03-3AA1-04E0-EB46-6B96801865FD}"/>
                  </a:ext>
                </a:extLst>
              </p:cNvPr>
              <p:cNvPicPr/>
              <p:nvPr/>
            </p:nvPicPr>
            <p:blipFill>
              <a:blip r:embed="rId19"/>
              <a:stretch>
                <a:fillRect/>
              </a:stretch>
            </p:blipFill>
            <p:spPr>
              <a:xfrm>
                <a:off x="1668527" y="3382113"/>
                <a:ext cx="6240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FD71DCD7-81A6-7BDB-7A26-998818332698}"/>
                  </a:ext>
                </a:extLst>
              </p14:cNvPr>
              <p14:cNvContentPartPr/>
              <p14:nvPr/>
            </p14:nvContentPartPr>
            <p14:xfrm>
              <a:off x="1535327" y="3542673"/>
              <a:ext cx="5177880" cy="186120"/>
            </p14:xfrm>
          </p:contentPart>
        </mc:Choice>
        <mc:Fallback>
          <p:pic>
            <p:nvPicPr>
              <p:cNvPr id="11" name="Ink 10">
                <a:extLst>
                  <a:ext uri="{FF2B5EF4-FFF2-40B4-BE49-F238E27FC236}">
                    <a16:creationId xmlns:a16="http://schemas.microsoft.com/office/drawing/2014/main" id="{FD71DCD7-81A6-7BDB-7A26-998818332698}"/>
                  </a:ext>
                </a:extLst>
              </p:cNvPr>
              <p:cNvPicPr/>
              <p:nvPr/>
            </p:nvPicPr>
            <p:blipFill>
              <a:blip r:embed="rId21"/>
              <a:stretch>
                <a:fillRect/>
              </a:stretch>
            </p:blipFill>
            <p:spPr>
              <a:xfrm>
                <a:off x="1526327" y="3534033"/>
                <a:ext cx="5195520" cy="203760"/>
              </a:xfrm>
              <a:prstGeom prst="rect">
                <a:avLst/>
              </a:prstGeom>
            </p:spPr>
          </p:pic>
        </mc:Fallback>
      </mc:AlternateContent>
    </p:spTree>
    <p:extLst>
      <p:ext uri="{BB962C8B-B14F-4D97-AF65-F5344CB8AC3E}">
        <p14:creationId xmlns:p14="http://schemas.microsoft.com/office/powerpoint/2010/main" val="323647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Data and Transaction Security</a:t>
            </a:r>
          </a:p>
          <a:p>
            <a:pPr lvl="1" algn="just" eaLnBrk="1" hangingPunct="1">
              <a:lnSpc>
                <a:spcPct val="90000"/>
              </a:lnSpc>
            </a:pPr>
            <a:r>
              <a:rPr lang="en-US" sz="2000" dirty="0">
                <a:ea typeface="Calibri" panose="020F0502020204030204" pitchFamily="34" charset="0"/>
                <a:cs typeface="Times New Roman" panose="02020603050405020304" pitchFamily="18" charset="0"/>
              </a:rPr>
              <a:t>Data and transaction security are the primary concern when a customer plans to put their workload on cloud. </a:t>
            </a:r>
          </a:p>
          <a:p>
            <a:pPr lvl="1" algn="just" eaLnBrk="1" hangingPunct="1">
              <a:lnSpc>
                <a:spcPct val="90000"/>
              </a:lnSpc>
            </a:pPr>
            <a:r>
              <a:rPr lang="en-US" sz="2000" dirty="0">
                <a:ea typeface="Calibri" panose="020F0502020204030204" pitchFamily="34" charset="0"/>
                <a:cs typeface="Times New Roman" panose="02020603050405020304" pitchFamily="18" charset="0"/>
              </a:rPr>
              <a:t>Putting sensitive data and routing transactions over public server and network may place the data at risk. </a:t>
            </a:r>
          </a:p>
          <a:p>
            <a:pPr lvl="1" algn="just" eaLnBrk="1" hangingPunct="1">
              <a:lnSpc>
                <a:spcPct val="90000"/>
              </a:lnSpc>
            </a:pPr>
            <a:r>
              <a:rPr lang="en-US" sz="2000" dirty="0">
                <a:ea typeface="Calibri" panose="020F0502020204030204" pitchFamily="34" charset="0"/>
                <a:cs typeface="Times New Roman" panose="02020603050405020304" pitchFamily="18" charset="0"/>
              </a:rPr>
              <a:t>Even if correct security measures are in place to encrypt the data and transactions, there is always a need to put stringent security measures to ensure that there is no compromise at any point in the workflow.</a:t>
            </a: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042478E-BE41-468C-5D15-E39602A36E97}"/>
                  </a:ext>
                </a:extLst>
              </p14:cNvPr>
              <p14:cNvContentPartPr/>
              <p14:nvPr/>
            </p14:nvContentPartPr>
            <p14:xfrm>
              <a:off x="1725301" y="3457805"/>
              <a:ext cx="360" cy="360"/>
            </p14:xfrm>
          </p:contentPart>
        </mc:Choice>
        <mc:Fallback xmlns="">
          <p:pic>
            <p:nvPicPr>
              <p:cNvPr id="2" name="Ink 1">
                <a:extLst>
                  <a:ext uri="{FF2B5EF4-FFF2-40B4-BE49-F238E27FC236}">
                    <a16:creationId xmlns:a16="http://schemas.microsoft.com/office/drawing/2014/main" id="{9042478E-BE41-468C-5D15-E39602A36E97}"/>
                  </a:ext>
                </a:extLst>
              </p:cNvPr>
              <p:cNvPicPr/>
              <p:nvPr/>
            </p:nvPicPr>
            <p:blipFill>
              <a:blip r:embed="rId3"/>
              <a:stretch>
                <a:fillRect/>
              </a:stretch>
            </p:blipFill>
            <p:spPr>
              <a:xfrm>
                <a:off x="1716301" y="3448805"/>
                <a:ext cx="18000" cy="18000"/>
              </a:xfrm>
              <a:prstGeom prst="rect">
                <a:avLst/>
              </a:prstGeom>
            </p:spPr>
          </p:pic>
        </mc:Fallback>
      </mc:AlternateContent>
      <p:grpSp>
        <p:nvGrpSpPr>
          <p:cNvPr id="6" name="Group 5">
            <a:extLst>
              <a:ext uri="{FF2B5EF4-FFF2-40B4-BE49-F238E27FC236}">
                <a16:creationId xmlns:a16="http://schemas.microsoft.com/office/drawing/2014/main" id="{8C0D6768-0360-849A-CAD1-67FBFD72CE73}"/>
              </a:ext>
            </a:extLst>
          </p:cNvPr>
          <p:cNvGrpSpPr/>
          <p:nvPr/>
        </p:nvGrpSpPr>
        <p:grpSpPr>
          <a:xfrm>
            <a:off x="1457101" y="2235245"/>
            <a:ext cx="3624480" cy="329760"/>
            <a:chOff x="1457101" y="2235245"/>
            <a:chExt cx="3624480" cy="32976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97DDA78-3CF6-710E-73D9-F76AAB9A26B0}"/>
                    </a:ext>
                  </a:extLst>
                </p14:cNvPr>
                <p14:cNvContentPartPr/>
                <p14:nvPr/>
              </p14:nvContentPartPr>
              <p14:xfrm>
                <a:off x="1457101" y="2508845"/>
                <a:ext cx="3581640" cy="56160"/>
              </p14:xfrm>
            </p:contentPart>
          </mc:Choice>
          <mc:Fallback xmlns="">
            <p:pic>
              <p:nvPicPr>
                <p:cNvPr id="4" name="Ink 3">
                  <a:extLst>
                    <a:ext uri="{FF2B5EF4-FFF2-40B4-BE49-F238E27FC236}">
                      <a16:creationId xmlns:a16="http://schemas.microsoft.com/office/drawing/2014/main" id="{897DDA78-3CF6-710E-73D9-F76AAB9A26B0}"/>
                    </a:ext>
                  </a:extLst>
                </p:cNvPr>
                <p:cNvPicPr/>
                <p:nvPr/>
              </p:nvPicPr>
              <p:blipFill>
                <a:blip r:embed="rId5"/>
                <a:stretch>
                  <a:fillRect/>
                </a:stretch>
              </p:blipFill>
              <p:spPr>
                <a:xfrm>
                  <a:off x="1448461" y="2500205"/>
                  <a:ext cx="35992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851C0D2-7173-F38F-20AE-CED1C2C3B67C}"/>
                    </a:ext>
                  </a:extLst>
                </p14:cNvPr>
                <p14:cNvContentPartPr/>
                <p14:nvPr/>
              </p14:nvContentPartPr>
              <p14:xfrm>
                <a:off x="5072941" y="2235245"/>
                <a:ext cx="8640" cy="301680"/>
              </p14:xfrm>
            </p:contentPart>
          </mc:Choice>
          <mc:Fallback xmlns="">
            <p:pic>
              <p:nvPicPr>
                <p:cNvPr id="5" name="Ink 4">
                  <a:extLst>
                    <a:ext uri="{FF2B5EF4-FFF2-40B4-BE49-F238E27FC236}">
                      <a16:creationId xmlns:a16="http://schemas.microsoft.com/office/drawing/2014/main" id="{D851C0D2-7173-F38F-20AE-CED1C2C3B67C}"/>
                    </a:ext>
                  </a:extLst>
                </p:cNvPr>
                <p:cNvPicPr/>
                <p:nvPr/>
              </p:nvPicPr>
              <p:blipFill>
                <a:blip r:embed="rId7"/>
                <a:stretch>
                  <a:fillRect/>
                </a:stretch>
              </p:blipFill>
              <p:spPr>
                <a:xfrm>
                  <a:off x="5063941" y="2226245"/>
                  <a:ext cx="26280" cy="31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584B575-E357-E143-345A-98924966FCBF}"/>
                  </a:ext>
                </a:extLst>
              </p14:cNvPr>
              <p14:cNvContentPartPr/>
              <p14:nvPr/>
            </p14:nvContentPartPr>
            <p14:xfrm>
              <a:off x="1463941" y="2921405"/>
              <a:ext cx="360" cy="360"/>
            </p14:xfrm>
          </p:contentPart>
        </mc:Choice>
        <mc:Fallback xmlns="">
          <p:pic>
            <p:nvPicPr>
              <p:cNvPr id="7" name="Ink 6">
                <a:extLst>
                  <a:ext uri="{FF2B5EF4-FFF2-40B4-BE49-F238E27FC236}">
                    <a16:creationId xmlns:a16="http://schemas.microsoft.com/office/drawing/2014/main" id="{1584B575-E357-E143-345A-98924966FCBF}"/>
                  </a:ext>
                </a:extLst>
              </p:cNvPr>
              <p:cNvPicPr/>
              <p:nvPr/>
            </p:nvPicPr>
            <p:blipFill>
              <a:blip r:embed="rId9"/>
              <a:stretch>
                <a:fillRect/>
              </a:stretch>
            </p:blipFill>
            <p:spPr>
              <a:xfrm>
                <a:off x="1455301" y="29127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A4E61E0-E3ED-5E71-1AC1-6CCA76283CAB}"/>
                  </a:ext>
                </a:extLst>
              </p14:cNvPr>
              <p14:cNvContentPartPr/>
              <p14:nvPr/>
            </p14:nvContentPartPr>
            <p14:xfrm>
              <a:off x="4053781" y="2488325"/>
              <a:ext cx="2106720" cy="337680"/>
            </p14:xfrm>
          </p:contentPart>
        </mc:Choice>
        <mc:Fallback xmlns="">
          <p:pic>
            <p:nvPicPr>
              <p:cNvPr id="10" name="Ink 9">
                <a:extLst>
                  <a:ext uri="{FF2B5EF4-FFF2-40B4-BE49-F238E27FC236}">
                    <a16:creationId xmlns:a16="http://schemas.microsoft.com/office/drawing/2014/main" id="{BA4E61E0-E3ED-5E71-1AC1-6CCA76283CAB}"/>
                  </a:ext>
                </a:extLst>
              </p:cNvPr>
              <p:cNvPicPr/>
              <p:nvPr/>
            </p:nvPicPr>
            <p:blipFill>
              <a:blip r:embed="rId11"/>
              <a:stretch>
                <a:fillRect/>
              </a:stretch>
            </p:blipFill>
            <p:spPr>
              <a:xfrm>
                <a:off x="4044781" y="2479325"/>
                <a:ext cx="212436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67ADF79-11FE-2CDD-68F2-D90F9D31BC8C}"/>
                  </a:ext>
                </a:extLst>
              </p14:cNvPr>
              <p14:cNvContentPartPr/>
              <p14:nvPr/>
            </p14:nvContentPartPr>
            <p14:xfrm>
              <a:off x="2756341" y="5107685"/>
              <a:ext cx="360" cy="360"/>
            </p14:xfrm>
          </p:contentPart>
        </mc:Choice>
        <mc:Fallback xmlns="">
          <p:pic>
            <p:nvPicPr>
              <p:cNvPr id="11" name="Ink 10">
                <a:extLst>
                  <a:ext uri="{FF2B5EF4-FFF2-40B4-BE49-F238E27FC236}">
                    <a16:creationId xmlns:a16="http://schemas.microsoft.com/office/drawing/2014/main" id="{467ADF79-11FE-2CDD-68F2-D90F9D31BC8C}"/>
                  </a:ext>
                </a:extLst>
              </p:cNvPr>
              <p:cNvPicPr/>
              <p:nvPr/>
            </p:nvPicPr>
            <p:blipFill>
              <a:blip r:embed="rId13"/>
              <a:stretch>
                <a:fillRect/>
              </a:stretch>
            </p:blipFill>
            <p:spPr>
              <a:xfrm>
                <a:off x="2747701" y="50990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BC4BCB39-E336-1455-4665-44BF6F4B02F7}"/>
                  </a:ext>
                </a:extLst>
              </p14:cNvPr>
              <p14:cNvContentPartPr/>
              <p14:nvPr/>
            </p14:nvContentPartPr>
            <p14:xfrm>
              <a:off x="1326781" y="3437285"/>
              <a:ext cx="360" cy="360"/>
            </p14:xfrm>
          </p:contentPart>
        </mc:Choice>
        <mc:Fallback xmlns="">
          <p:pic>
            <p:nvPicPr>
              <p:cNvPr id="12" name="Ink 11">
                <a:extLst>
                  <a:ext uri="{FF2B5EF4-FFF2-40B4-BE49-F238E27FC236}">
                    <a16:creationId xmlns:a16="http://schemas.microsoft.com/office/drawing/2014/main" id="{BC4BCB39-E336-1455-4665-44BF6F4B02F7}"/>
                  </a:ext>
                </a:extLst>
              </p:cNvPr>
              <p:cNvPicPr/>
              <p:nvPr/>
            </p:nvPicPr>
            <p:blipFill>
              <a:blip r:embed="rId13"/>
              <a:stretch>
                <a:fillRect/>
              </a:stretch>
            </p:blipFill>
            <p:spPr>
              <a:xfrm>
                <a:off x="1317781" y="34286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41E9D565-EBD9-B878-C12A-9F88560A8F87}"/>
                  </a:ext>
                </a:extLst>
              </p14:cNvPr>
              <p14:cNvContentPartPr/>
              <p14:nvPr/>
            </p14:nvContentPartPr>
            <p14:xfrm>
              <a:off x="1512181" y="3671285"/>
              <a:ext cx="962280" cy="7920"/>
            </p14:xfrm>
          </p:contentPart>
        </mc:Choice>
        <mc:Fallback xmlns="">
          <p:pic>
            <p:nvPicPr>
              <p:cNvPr id="14" name="Ink 13">
                <a:extLst>
                  <a:ext uri="{FF2B5EF4-FFF2-40B4-BE49-F238E27FC236}">
                    <a16:creationId xmlns:a16="http://schemas.microsoft.com/office/drawing/2014/main" id="{41E9D565-EBD9-B878-C12A-9F88560A8F87}"/>
                  </a:ext>
                </a:extLst>
              </p:cNvPr>
              <p:cNvPicPr/>
              <p:nvPr/>
            </p:nvPicPr>
            <p:blipFill>
              <a:blip r:embed="rId16"/>
              <a:stretch>
                <a:fillRect/>
              </a:stretch>
            </p:blipFill>
            <p:spPr>
              <a:xfrm>
                <a:off x="1503181" y="3662285"/>
                <a:ext cx="9799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4651C18D-F5A2-9096-2242-1E55772CB4AC}"/>
                  </a:ext>
                </a:extLst>
              </p14:cNvPr>
              <p14:cNvContentPartPr/>
              <p14:nvPr/>
            </p14:nvContentPartPr>
            <p14:xfrm>
              <a:off x="2681101" y="3760565"/>
              <a:ext cx="360" cy="360"/>
            </p14:xfrm>
          </p:contentPart>
        </mc:Choice>
        <mc:Fallback xmlns="">
          <p:pic>
            <p:nvPicPr>
              <p:cNvPr id="22" name="Ink 21">
                <a:extLst>
                  <a:ext uri="{FF2B5EF4-FFF2-40B4-BE49-F238E27FC236}">
                    <a16:creationId xmlns:a16="http://schemas.microsoft.com/office/drawing/2014/main" id="{4651C18D-F5A2-9096-2242-1E55772CB4AC}"/>
                  </a:ext>
                </a:extLst>
              </p:cNvPr>
              <p:cNvPicPr/>
              <p:nvPr/>
            </p:nvPicPr>
            <p:blipFill>
              <a:blip r:embed="rId13"/>
              <a:stretch>
                <a:fillRect/>
              </a:stretch>
            </p:blipFill>
            <p:spPr>
              <a:xfrm>
                <a:off x="2672461" y="375156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 name="Ink 2">
                <a:extLst>
                  <a:ext uri="{FF2B5EF4-FFF2-40B4-BE49-F238E27FC236}">
                    <a16:creationId xmlns:a16="http://schemas.microsoft.com/office/drawing/2014/main" id="{06175486-CD89-AC26-CE7F-C600744F0D0A}"/>
                  </a:ext>
                </a:extLst>
              </p14:cNvPr>
              <p14:cNvContentPartPr/>
              <p14:nvPr/>
            </p14:nvContentPartPr>
            <p14:xfrm>
              <a:off x="1757447" y="2786673"/>
              <a:ext cx="6472080" cy="27360"/>
            </p14:xfrm>
          </p:contentPart>
        </mc:Choice>
        <mc:Fallback>
          <p:pic>
            <p:nvPicPr>
              <p:cNvPr id="3" name="Ink 2">
                <a:extLst>
                  <a:ext uri="{FF2B5EF4-FFF2-40B4-BE49-F238E27FC236}">
                    <a16:creationId xmlns:a16="http://schemas.microsoft.com/office/drawing/2014/main" id="{06175486-CD89-AC26-CE7F-C600744F0D0A}"/>
                  </a:ext>
                </a:extLst>
              </p:cNvPr>
              <p:cNvPicPr/>
              <p:nvPr/>
            </p:nvPicPr>
            <p:blipFill>
              <a:blip r:embed="rId19"/>
              <a:stretch>
                <a:fillRect/>
              </a:stretch>
            </p:blipFill>
            <p:spPr>
              <a:xfrm>
                <a:off x="1748807" y="2777673"/>
                <a:ext cx="64897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 name="Ink 7">
                <a:extLst>
                  <a:ext uri="{FF2B5EF4-FFF2-40B4-BE49-F238E27FC236}">
                    <a16:creationId xmlns:a16="http://schemas.microsoft.com/office/drawing/2014/main" id="{9E42B403-40AB-1A74-0107-5A1EEFBC603A}"/>
                  </a:ext>
                </a:extLst>
              </p14:cNvPr>
              <p14:cNvContentPartPr/>
              <p14:nvPr/>
            </p14:nvContentPartPr>
            <p14:xfrm>
              <a:off x="2218967" y="2929593"/>
              <a:ext cx="2822400" cy="18720"/>
            </p14:xfrm>
          </p:contentPart>
        </mc:Choice>
        <mc:Fallback>
          <p:pic>
            <p:nvPicPr>
              <p:cNvPr id="8" name="Ink 7">
                <a:extLst>
                  <a:ext uri="{FF2B5EF4-FFF2-40B4-BE49-F238E27FC236}">
                    <a16:creationId xmlns:a16="http://schemas.microsoft.com/office/drawing/2014/main" id="{9E42B403-40AB-1A74-0107-5A1EEFBC603A}"/>
                  </a:ext>
                </a:extLst>
              </p:cNvPr>
              <p:cNvPicPr/>
              <p:nvPr/>
            </p:nvPicPr>
            <p:blipFill>
              <a:blip r:embed="rId21"/>
              <a:stretch>
                <a:fillRect/>
              </a:stretch>
            </p:blipFill>
            <p:spPr>
              <a:xfrm>
                <a:off x="2209967" y="2920593"/>
                <a:ext cx="28400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 name="Ink 8">
                <a:extLst>
                  <a:ext uri="{FF2B5EF4-FFF2-40B4-BE49-F238E27FC236}">
                    <a16:creationId xmlns:a16="http://schemas.microsoft.com/office/drawing/2014/main" id="{69F94FE6-D052-A795-13C0-51096A3FA3D2}"/>
                  </a:ext>
                </a:extLst>
              </p14:cNvPr>
              <p14:cNvContentPartPr/>
              <p14:nvPr/>
            </p14:nvContentPartPr>
            <p14:xfrm>
              <a:off x="3683807" y="3266193"/>
              <a:ext cx="4224960" cy="117000"/>
            </p14:xfrm>
          </p:contentPart>
        </mc:Choice>
        <mc:Fallback>
          <p:pic>
            <p:nvPicPr>
              <p:cNvPr id="9" name="Ink 8">
                <a:extLst>
                  <a:ext uri="{FF2B5EF4-FFF2-40B4-BE49-F238E27FC236}">
                    <a16:creationId xmlns:a16="http://schemas.microsoft.com/office/drawing/2014/main" id="{69F94FE6-D052-A795-13C0-51096A3FA3D2}"/>
                  </a:ext>
                </a:extLst>
              </p:cNvPr>
              <p:cNvPicPr/>
              <p:nvPr/>
            </p:nvPicPr>
            <p:blipFill>
              <a:blip r:embed="rId23"/>
              <a:stretch>
                <a:fillRect/>
              </a:stretch>
            </p:blipFill>
            <p:spPr>
              <a:xfrm>
                <a:off x="3675167" y="3257193"/>
                <a:ext cx="42426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1BD62E6D-6EC6-953D-B386-B61DAF400E79}"/>
                  </a:ext>
                </a:extLst>
              </p14:cNvPr>
              <p14:cNvContentPartPr/>
              <p14:nvPr/>
            </p14:nvContentPartPr>
            <p14:xfrm>
              <a:off x="2725127" y="3612513"/>
              <a:ext cx="5254920" cy="81360"/>
            </p14:xfrm>
          </p:contentPart>
        </mc:Choice>
        <mc:Fallback>
          <p:pic>
            <p:nvPicPr>
              <p:cNvPr id="13" name="Ink 12">
                <a:extLst>
                  <a:ext uri="{FF2B5EF4-FFF2-40B4-BE49-F238E27FC236}">
                    <a16:creationId xmlns:a16="http://schemas.microsoft.com/office/drawing/2014/main" id="{1BD62E6D-6EC6-953D-B386-B61DAF400E79}"/>
                  </a:ext>
                </a:extLst>
              </p:cNvPr>
              <p:cNvPicPr/>
              <p:nvPr/>
            </p:nvPicPr>
            <p:blipFill>
              <a:blip r:embed="rId25"/>
              <a:stretch>
                <a:fillRect/>
              </a:stretch>
            </p:blipFill>
            <p:spPr>
              <a:xfrm>
                <a:off x="2716487" y="3603873"/>
                <a:ext cx="52725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9BD6A198-7060-A64E-9D45-3728085DEFB9}"/>
                  </a:ext>
                </a:extLst>
              </p14:cNvPr>
              <p14:cNvContentPartPr/>
              <p14:nvPr/>
            </p14:nvContentPartPr>
            <p14:xfrm>
              <a:off x="1393487" y="3888273"/>
              <a:ext cx="6604200" cy="72000"/>
            </p14:xfrm>
          </p:contentPart>
        </mc:Choice>
        <mc:Fallback>
          <p:pic>
            <p:nvPicPr>
              <p:cNvPr id="15" name="Ink 14">
                <a:extLst>
                  <a:ext uri="{FF2B5EF4-FFF2-40B4-BE49-F238E27FC236}">
                    <a16:creationId xmlns:a16="http://schemas.microsoft.com/office/drawing/2014/main" id="{9BD6A198-7060-A64E-9D45-3728085DEFB9}"/>
                  </a:ext>
                </a:extLst>
              </p:cNvPr>
              <p:cNvPicPr/>
              <p:nvPr/>
            </p:nvPicPr>
            <p:blipFill>
              <a:blip r:embed="rId27"/>
              <a:stretch>
                <a:fillRect/>
              </a:stretch>
            </p:blipFill>
            <p:spPr>
              <a:xfrm>
                <a:off x="1384847" y="3879273"/>
                <a:ext cx="6621840" cy="89640"/>
              </a:xfrm>
              <a:prstGeom prst="rect">
                <a:avLst/>
              </a:prstGeom>
            </p:spPr>
          </p:pic>
        </mc:Fallback>
      </mc:AlternateContent>
      <p:grpSp>
        <p:nvGrpSpPr>
          <p:cNvPr id="18" name="Group 17">
            <a:extLst>
              <a:ext uri="{FF2B5EF4-FFF2-40B4-BE49-F238E27FC236}">
                <a16:creationId xmlns:a16="http://schemas.microsoft.com/office/drawing/2014/main" id="{CBBA548E-E7CD-559D-2E43-C8FBD25644D0}"/>
              </a:ext>
            </a:extLst>
          </p:cNvPr>
          <p:cNvGrpSpPr/>
          <p:nvPr/>
        </p:nvGrpSpPr>
        <p:grpSpPr>
          <a:xfrm>
            <a:off x="1322207" y="2174673"/>
            <a:ext cx="6728760" cy="329040"/>
            <a:chOff x="1322207" y="2174673"/>
            <a:chExt cx="6728760" cy="329040"/>
          </a:xfrm>
        </p:grpSpPr>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B3B2F29F-D95F-73D7-15DB-FF91EE77C46D}"/>
                    </a:ext>
                  </a:extLst>
                </p14:cNvPr>
                <p14:cNvContentPartPr/>
                <p14:nvPr/>
              </p14:nvContentPartPr>
              <p14:xfrm>
                <a:off x="1837367" y="2174673"/>
                <a:ext cx="6213600" cy="189720"/>
              </p14:xfrm>
            </p:contentPart>
          </mc:Choice>
          <mc:Fallback>
            <p:pic>
              <p:nvPicPr>
                <p:cNvPr id="16" name="Ink 15">
                  <a:extLst>
                    <a:ext uri="{FF2B5EF4-FFF2-40B4-BE49-F238E27FC236}">
                      <a16:creationId xmlns:a16="http://schemas.microsoft.com/office/drawing/2014/main" id="{B3B2F29F-D95F-73D7-15DB-FF91EE77C46D}"/>
                    </a:ext>
                  </a:extLst>
                </p:cNvPr>
                <p:cNvPicPr/>
                <p:nvPr/>
              </p:nvPicPr>
              <p:blipFill>
                <a:blip r:embed="rId29"/>
                <a:stretch>
                  <a:fillRect/>
                </a:stretch>
              </p:blipFill>
              <p:spPr>
                <a:xfrm>
                  <a:off x="1828367" y="2165673"/>
                  <a:ext cx="62312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6889899B-E21D-E8BC-6B32-E6A2328E16B3}"/>
                    </a:ext>
                  </a:extLst>
                </p14:cNvPr>
                <p14:cNvContentPartPr/>
                <p14:nvPr/>
              </p14:nvContentPartPr>
              <p14:xfrm>
                <a:off x="1322207" y="2246673"/>
                <a:ext cx="3722760" cy="257040"/>
              </p14:xfrm>
            </p:contentPart>
          </mc:Choice>
          <mc:Fallback>
            <p:pic>
              <p:nvPicPr>
                <p:cNvPr id="17" name="Ink 16">
                  <a:extLst>
                    <a:ext uri="{FF2B5EF4-FFF2-40B4-BE49-F238E27FC236}">
                      <a16:creationId xmlns:a16="http://schemas.microsoft.com/office/drawing/2014/main" id="{6889899B-E21D-E8BC-6B32-E6A2328E16B3}"/>
                    </a:ext>
                  </a:extLst>
                </p:cNvPr>
                <p:cNvPicPr/>
                <p:nvPr/>
              </p:nvPicPr>
              <p:blipFill>
                <a:blip r:embed="rId31"/>
                <a:stretch>
                  <a:fillRect/>
                </a:stretch>
              </p:blipFill>
              <p:spPr>
                <a:xfrm>
                  <a:off x="1313567" y="2238033"/>
                  <a:ext cx="3740400" cy="274680"/>
                </a:xfrm>
                <a:prstGeom prst="rect">
                  <a:avLst/>
                </a:prstGeom>
              </p:spPr>
            </p:pic>
          </mc:Fallback>
        </mc:AlternateContent>
      </p:grpSp>
    </p:spTree>
    <p:extLst>
      <p:ext uri="{BB962C8B-B14F-4D97-AF65-F5344CB8AC3E}">
        <p14:creationId xmlns:p14="http://schemas.microsoft.com/office/powerpoint/2010/main" val="194894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Cloud Deployment Decision Factor</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Compliance and Audit</a:t>
            </a:r>
          </a:p>
          <a:p>
            <a:pPr lvl="1" algn="just" eaLnBrk="1" hangingPunct="1">
              <a:lnSpc>
                <a:spcPct val="90000"/>
              </a:lnSpc>
            </a:pPr>
            <a:r>
              <a:rPr lang="en-US" sz="2000" dirty="0">
                <a:ea typeface="Calibri" panose="020F0502020204030204" pitchFamily="34" charset="0"/>
                <a:cs typeface="Times New Roman" panose="02020603050405020304" pitchFamily="18" charset="0"/>
              </a:rPr>
              <a:t>Certain IT law introduced data to be placed in more controlled and private environment. E.g., credit/debit card related data of customers.</a:t>
            </a:r>
          </a:p>
          <a:p>
            <a:pPr lvl="1" algn="just" eaLnBrk="1" hangingPunct="1">
              <a:lnSpc>
                <a:spcPct val="90000"/>
              </a:lnSpc>
            </a:pPr>
            <a:r>
              <a:rPr lang="en-US" sz="2000" dirty="0">
                <a:ea typeface="Calibri" panose="020F0502020204030204" pitchFamily="34" charset="0"/>
                <a:cs typeface="Times New Roman" panose="02020603050405020304" pitchFamily="18" charset="0"/>
              </a:rPr>
              <a:t>It is the responsibility of the cloud service providers to ensure that data is secured as per compliance law.</a:t>
            </a:r>
          </a:p>
          <a:p>
            <a:pPr lvl="1" algn="just" eaLnBrk="1" hangingPunct="1">
              <a:lnSpc>
                <a:spcPct val="90000"/>
              </a:lnSpc>
            </a:pPr>
            <a:r>
              <a:rPr lang="en-US" sz="2000" dirty="0">
                <a:ea typeface="Calibri" panose="020F0502020204030204" pitchFamily="34" charset="0"/>
                <a:cs typeface="Times New Roman" panose="02020603050405020304" pitchFamily="18" charset="0"/>
              </a:rPr>
              <a:t>A regular audit of the infrastructure ensure these laws are followed. </a:t>
            </a:r>
          </a:p>
          <a:p>
            <a:pPr lvl="1" algn="just" eaLnBrk="1" hangingPunct="1">
              <a:lnSpc>
                <a:spcPct val="90000"/>
              </a:lnSpc>
            </a:pPr>
            <a:endParaRPr lang="en-US" sz="1600" dirty="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6415FCD-6D88-4C6D-4DD9-1EBEA073FCD8}"/>
                  </a:ext>
                </a:extLst>
              </p14:cNvPr>
              <p14:cNvContentPartPr/>
              <p14:nvPr/>
            </p14:nvContentPartPr>
            <p14:xfrm>
              <a:off x="1196101" y="3588845"/>
              <a:ext cx="360" cy="360"/>
            </p14:xfrm>
          </p:contentPart>
        </mc:Choice>
        <mc:Fallback xmlns="">
          <p:pic>
            <p:nvPicPr>
              <p:cNvPr id="5" name="Ink 4">
                <a:extLst>
                  <a:ext uri="{FF2B5EF4-FFF2-40B4-BE49-F238E27FC236}">
                    <a16:creationId xmlns:a16="http://schemas.microsoft.com/office/drawing/2014/main" id="{06415FCD-6D88-4C6D-4DD9-1EBEA073FCD8}"/>
                  </a:ext>
                </a:extLst>
              </p:cNvPr>
              <p:cNvPicPr/>
              <p:nvPr/>
            </p:nvPicPr>
            <p:blipFill>
              <a:blip r:embed="rId3"/>
              <a:stretch>
                <a:fillRect/>
              </a:stretch>
            </p:blipFill>
            <p:spPr>
              <a:xfrm>
                <a:off x="1187461" y="35798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7B3E3323-B8BE-74DF-C958-33509114D99C}"/>
                  </a:ext>
                </a:extLst>
              </p14:cNvPr>
              <p14:cNvContentPartPr/>
              <p14:nvPr/>
            </p14:nvContentPartPr>
            <p14:xfrm>
              <a:off x="1223461" y="2171525"/>
              <a:ext cx="7177320" cy="21960"/>
            </p14:xfrm>
          </p:contentPart>
        </mc:Choice>
        <mc:Fallback xmlns="">
          <p:pic>
            <p:nvPicPr>
              <p:cNvPr id="11" name="Ink 10">
                <a:extLst>
                  <a:ext uri="{FF2B5EF4-FFF2-40B4-BE49-F238E27FC236}">
                    <a16:creationId xmlns:a16="http://schemas.microsoft.com/office/drawing/2014/main" id="{7B3E3323-B8BE-74DF-C958-33509114D99C}"/>
                  </a:ext>
                </a:extLst>
              </p:cNvPr>
              <p:cNvPicPr/>
              <p:nvPr/>
            </p:nvPicPr>
            <p:blipFill>
              <a:blip r:embed="rId5"/>
              <a:stretch>
                <a:fillRect/>
              </a:stretch>
            </p:blipFill>
            <p:spPr>
              <a:xfrm>
                <a:off x="1214461" y="2162885"/>
                <a:ext cx="71949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1DC029C-B5AE-E446-8BE3-4FCC2B25BB33}"/>
                  </a:ext>
                </a:extLst>
              </p14:cNvPr>
              <p14:cNvContentPartPr/>
              <p14:nvPr/>
            </p14:nvContentPartPr>
            <p14:xfrm>
              <a:off x="1202941" y="2171525"/>
              <a:ext cx="7259760" cy="7920"/>
            </p14:xfrm>
          </p:contentPart>
        </mc:Choice>
        <mc:Fallback xmlns="">
          <p:pic>
            <p:nvPicPr>
              <p:cNvPr id="13" name="Ink 12">
                <a:extLst>
                  <a:ext uri="{FF2B5EF4-FFF2-40B4-BE49-F238E27FC236}">
                    <a16:creationId xmlns:a16="http://schemas.microsoft.com/office/drawing/2014/main" id="{91DC029C-B5AE-E446-8BE3-4FCC2B25BB33}"/>
                  </a:ext>
                </a:extLst>
              </p:cNvPr>
              <p:cNvPicPr/>
              <p:nvPr/>
            </p:nvPicPr>
            <p:blipFill>
              <a:blip r:embed="rId7"/>
              <a:stretch>
                <a:fillRect/>
              </a:stretch>
            </p:blipFill>
            <p:spPr>
              <a:xfrm>
                <a:off x="1193941" y="2162525"/>
                <a:ext cx="72774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BBD5F36-E487-D577-C96B-7C95157A9D59}"/>
                  </a:ext>
                </a:extLst>
              </p14:cNvPr>
              <p14:cNvContentPartPr/>
              <p14:nvPr/>
            </p14:nvContentPartPr>
            <p14:xfrm>
              <a:off x="1333621" y="2791085"/>
              <a:ext cx="7146360" cy="21960"/>
            </p14:xfrm>
          </p:contentPart>
        </mc:Choice>
        <mc:Fallback xmlns="">
          <p:pic>
            <p:nvPicPr>
              <p:cNvPr id="14" name="Ink 13">
                <a:extLst>
                  <a:ext uri="{FF2B5EF4-FFF2-40B4-BE49-F238E27FC236}">
                    <a16:creationId xmlns:a16="http://schemas.microsoft.com/office/drawing/2014/main" id="{3BBD5F36-E487-D577-C96B-7C95157A9D59}"/>
                  </a:ext>
                </a:extLst>
              </p:cNvPr>
              <p:cNvPicPr/>
              <p:nvPr/>
            </p:nvPicPr>
            <p:blipFill>
              <a:blip r:embed="rId9"/>
              <a:stretch>
                <a:fillRect/>
              </a:stretch>
            </p:blipFill>
            <p:spPr>
              <a:xfrm>
                <a:off x="1324621" y="2782085"/>
                <a:ext cx="7164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2CA30497-5A4C-3129-A877-1CDD71317ABD}"/>
                  </a:ext>
                </a:extLst>
              </p14:cNvPr>
              <p14:cNvContentPartPr/>
              <p14:nvPr/>
            </p14:nvContentPartPr>
            <p14:xfrm>
              <a:off x="1849141" y="3078725"/>
              <a:ext cx="2894400" cy="15120"/>
            </p14:xfrm>
          </p:contentPart>
        </mc:Choice>
        <mc:Fallback xmlns="">
          <p:pic>
            <p:nvPicPr>
              <p:cNvPr id="15" name="Ink 14">
                <a:extLst>
                  <a:ext uri="{FF2B5EF4-FFF2-40B4-BE49-F238E27FC236}">
                    <a16:creationId xmlns:a16="http://schemas.microsoft.com/office/drawing/2014/main" id="{2CA30497-5A4C-3129-A877-1CDD71317ABD}"/>
                  </a:ext>
                </a:extLst>
              </p:cNvPr>
              <p:cNvPicPr/>
              <p:nvPr/>
            </p:nvPicPr>
            <p:blipFill>
              <a:blip r:embed="rId11"/>
              <a:stretch>
                <a:fillRect/>
              </a:stretch>
            </p:blipFill>
            <p:spPr>
              <a:xfrm>
                <a:off x="1840141" y="3070085"/>
                <a:ext cx="29120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 name="Ink 1">
                <a:extLst>
                  <a:ext uri="{FF2B5EF4-FFF2-40B4-BE49-F238E27FC236}">
                    <a16:creationId xmlns:a16="http://schemas.microsoft.com/office/drawing/2014/main" id="{31582EBB-4E9C-963A-248E-443F18536D5A}"/>
                  </a:ext>
                </a:extLst>
              </p14:cNvPr>
              <p14:cNvContentPartPr/>
              <p14:nvPr/>
            </p14:nvContentPartPr>
            <p14:xfrm>
              <a:off x="1428767" y="2193393"/>
              <a:ext cx="6986880" cy="25920"/>
            </p14:xfrm>
          </p:contentPart>
        </mc:Choice>
        <mc:Fallback>
          <p:pic>
            <p:nvPicPr>
              <p:cNvPr id="2" name="Ink 1">
                <a:extLst>
                  <a:ext uri="{FF2B5EF4-FFF2-40B4-BE49-F238E27FC236}">
                    <a16:creationId xmlns:a16="http://schemas.microsoft.com/office/drawing/2014/main" id="{31582EBB-4E9C-963A-248E-443F18536D5A}"/>
                  </a:ext>
                </a:extLst>
              </p:cNvPr>
              <p:cNvPicPr/>
              <p:nvPr/>
            </p:nvPicPr>
            <p:blipFill>
              <a:blip r:embed="rId13"/>
              <a:stretch>
                <a:fillRect/>
              </a:stretch>
            </p:blipFill>
            <p:spPr>
              <a:xfrm>
                <a:off x="1420127" y="2184753"/>
                <a:ext cx="70045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 name="Ink 2">
                <a:extLst>
                  <a:ext uri="{FF2B5EF4-FFF2-40B4-BE49-F238E27FC236}">
                    <a16:creationId xmlns:a16="http://schemas.microsoft.com/office/drawing/2014/main" id="{12FABDD7-316F-6C90-24A9-C3BB11A62337}"/>
                  </a:ext>
                </a:extLst>
              </p14:cNvPr>
              <p14:cNvContentPartPr/>
              <p14:nvPr/>
            </p14:nvContentPartPr>
            <p14:xfrm>
              <a:off x="1313567" y="2795313"/>
              <a:ext cx="6897240" cy="28080"/>
            </p14:xfrm>
          </p:contentPart>
        </mc:Choice>
        <mc:Fallback>
          <p:pic>
            <p:nvPicPr>
              <p:cNvPr id="3" name="Ink 2">
                <a:extLst>
                  <a:ext uri="{FF2B5EF4-FFF2-40B4-BE49-F238E27FC236}">
                    <a16:creationId xmlns:a16="http://schemas.microsoft.com/office/drawing/2014/main" id="{12FABDD7-316F-6C90-24A9-C3BB11A62337}"/>
                  </a:ext>
                </a:extLst>
              </p:cNvPr>
              <p:cNvPicPr/>
              <p:nvPr/>
            </p:nvPicPr>
            <p:blipFill>
              <a:blip r:embed="rId15"/>
              <a:stretch>
                <a:fillRect/>
              </a:stretch>
            </p:blipFill>
            <p:spPr>
              <a:xfrm>
                <a:off x="1304567" y="2786313"/>
                <a:ext cx="69148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 name="Ink 3">
                <a:extLst>
                  <a:ext uri="{FF2B5EF4-FFF2-40B4-BE49-F238E27FC236}">
                    <a16:creationId xmlns:a16="http://schemas.microsoft.com/office/drawing/2014/main" id="{03DF13F5-F332-F262-CAF8-50B7E12C79BE}"/>
                  </a:ext>
                </a:extLst>
              </p14:cNvPr>
              <p14:cNvContentPartPr/>
              <p14:nvPr/>
            </p14:nvContentPartPr>
            <p14:xfrm>
              <a:off x="1784087" y="3052713"/>
              <a:ext cx="2804760" cy="63360"/>
            </p14:xfrm>
          </p:contentPart>
        </mc:Choice>
        <mc:Fallback>
          <p:pic>
            <p:nvPicPr>
              <p:cNvPr id="4" name="Ink 3">
                <a:extLst>
                  <a:ext uri="{FF2B5EF4-FFF2-40B4-BE49-F238E27FC236}">
                    <a16:creationId xmlns:a16="http://schemas.microsoft.com/office/drawing/2014/main" id="{03DF13F5-F332-F262-CAF8-50B7E12C79BE}"/>
                  </a:ext>
                </a:extLst>
              </p:cNvPr>
              <p:cNvPicPr/>
              <p:nvPr/>
            </p:nvPicPr>
            <p:blipFill>
              <a:blip r:embed="rId17"/>
              <a:stretch>
                <a:fillRect/>
              </a:stretch>
            </p:blipFill>
            <p:spPr>
              <a:xfrm>
                <a:off x="1775087" y="3043713"/>
                <a:ext cx="2822400" cy="81000"/>
              </a:xfrm>
              <a:prstGeom prst="rect">
                <a:avLst/>
              </a:prstGeom>
            </p:spPr>
          </p:pic>
        </mc:Fallback>
      </mc:AlternateContent>
      <p:grpSp>
        <p:nvGrpSpPr>
          <p:cNvPr id="8" name="Group 7">
            <a:extLst>
              <a:ext uri="{FF2B5EF4-FFF2-40B4-BE49-F238E27FC236}">
                <a16:creationId xmlns:a16="http://schemas.microsoft.com/office/drawing/2014/main" id="{98955B41-10D4-F54D-7ADF-D812740B7F49}"/>
              </a:ext>
            </a:extLst>
          </p:cNvPr>
          <p:cNvGrpSpPr/>
          <p:nvPr/>
        </p:nvGrpSpPr>
        <p:grpSpPr>
          <a:xfrm>
            <a:off x="966887" y="2945793"/>
            <a:ext cx="7363080" cy="473040"/>
            <a:chOff x="966887" y="2945793"/>
            <a:chExt cx="7363080" cy="473040"/>
          </a:xfrm>
        </p:grpSpPr>
        <mc:AlternateContent xmlns:mc="http://schemas.openxmlformats.org/markup-compatibility/2006">
          <mc:Choice xmlns:p14="http://schemas.microsoft.com/office/powerpoint/2010/main" Requires="p14">
            <p:contentPart p14:bwMode="auto" r:id="rId18">
              <p14:nvContentPartPr>
                <p14:cNvPr id="6" name="Ink 5">
                  <a:extLst>
                    <a:ext uri="{FF2B5EF4-FFF2-40B4-BE49-F238E27FC236}">
                      <a16:creationId xmlns:a16="http://schemas.microsoft.com/office/drawing/2014/main" id="{F35080BC-DFD1-6CC8-F951-E00DF67E2288}"/>
                    </a:ext>
                  </a:extLst>
                </p14:cNvPr>
                <p14:cNvContentPartPr/>
                <p14:nvPr/>
              </p14:nvContentPartPr>
              <p14:xfrm>
                <a:off x="966887" y="2945793"/>
                <a:ext cx="7363080" cy="473040"/>
              </p14:xfrm>
            </p:contentPart>
          </mc:Choice>
          <mc:Fallback>
            <p:pic>
              <p:nvPicPr>
                <p:cNvPr id="6" name="Ink 5">
                  <a:extLst>
                    <a:ext uri="{FF2B5EF4-FFF2-40B4-BE49-F238E27FC236}">
                      <a16:creationId xmlns:a16="http://schemas.microsoft.com/office/drawing/2014/main" id="{F35080BC-DFD1-6CC8-F951-E00DF67E2288}"/>
                    </a:ext>
                  </a:extLst>
                </p:cNvPr>
                <p:cNvPicPr/>
                <p:nvPr/>
              </p:nvPicPr>
              <p:blipFill>
                <a:blip r:embed="rId19"/>
                <a:stretch>
                  <a:fillRect/>
                </a:stretch>
              </p:blipFill>
              <p:spPr>
                <a:xfrm>
                  <a:off x="957887" y="2936793"/>
                  <a:ext cx="738072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 name="Ink 6">
                  <a:extLst>
                    <a:ext uri="{FF2B5EF4-FFF2-40B4-BE49-F238E27FC236}">
                      <a16:creationId xmlns:a16="http://schemas.microsoft.com/office/drawing/2014/main" id="{4153FD97-FC7F-2407-FA85-5669BE126E2A}"/>
                    </a:ext>
                  </a:extLst>
                </p14:cNvPr>
                <p14:cNvContentPartPr/>
                <p14:nvPr/>
              </p14:nvContentPartPr>
              <p14:xfrm>
                <a:off x="1018727" y="2990433"/>
                <a:ext cx="28800" cy="311040"/>
              </p14:xfrm>
            </p:contentPart>
          </mc:Choice>
          <mc:Fallback>
            <p:pic>
              <p:nvPicPr>
                <p:cNvPr id="7" name="Ink 6">
                  <a:extLst>
                    <a:ext uri="{FF2B5EF4-FFF2-40B4-BE49-F238E27FC236}">
                      <a16:creationId xmlns:a16="http://schemas.microsoft.com/office/drawing/2014/main" id="{4153FD97-FC7F-2407-FA85-5669BE126E2A}"/>
                    </a:ext>
                  </a:extLst>
                </p:cNvPr>
                <p:cNvPicPr/>
                <p:nvPr/>
              </p:nvPicPr>
              <p:blipFill>
                <a:blip r:embed="rId21"/>
                <a:stretch>
                  <a:fillRect/>
                </a:stretch>
              </p:blipFill>
              <p:spPr>
                <a:xfrm>
                  <a:off x="1010087" y="2981793"/>
                  <a:ext cx="46440" cy="328680"/>
                </a:xfrm>
                <a:prstGeom prst="rect">
                  <a:avLst/>
                </a:prstGeom>
              </p:spPr>
            </p:pic>
          </mc:Fallback>
        </mc:AlternateContent>
      </p:grpSp>
    </p:spTree>
    <p:extLst>
      <p:ext uri="{BB962C8B-B14F-4D97-AF65-F5344CB8AC3E}">
        <p14:creationId xmlns:p14="http://schemas.microsoft.com/office/powerpoint/2010/main" val="3110663298"/>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50360</TotalTime>
  <Words>3206</Words>
  <Application>Microsoft Office PowerPoint</Application>
  <PresentationFormat>On-screen Show (4:3)</PresentationFormat>
  <Paragraphs>267</Paragraphs>
  <Slides>45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Times New Roman</vt:lpstr>
      <vt:lpstr>Wingdings</vt:lpstr>
      <vt:lpstr>Soaring</vt:lpstr>
      <vt:lpstr>Unit 4</vt:lpstr>
      <vt:lpstr>What we are going to cover</vt:lpstr>
      <vt:lpstr>Cloud Deployment Model</vt:lpstr>
      <vt:lpstr>Cloud Deployment Model</vt:lpstr>
      <vt:lpstr>Cloud Deployment Decision Factor</vt:lpstr>
      <vt:lpstr>Cloud Deployment Decision Factor</vt:lpstr>
      <vt:lpstr>Cloud Deployment Decision Factor</vt:lpstr>
      <vt:lpstr>Cloud Deployment Decision Factor</vt:lpstr>
      <vt:lpstr>Cloud Deployment Decision Factor</vt:lpstr>
      <vt:lpstr>Cloud Deployment Decision Factor</vt:lpstr>
      <vt:lpstr>Cloud Deployment Decision Factor</vt:lpstr>
      <vt:lpstr>Cloud Deployment Decision Factor</vt:lpstr>
      <vt:lpstr>Cloud Deployment Decision Factor</vt:lpstr>
      <vt:lpstr>Cloud Deployment Decision Factor</vt:lpstr>
      <vt:lpstr>Cloud Deployment Decision Factor</vt:lpstr>
      <vt:lpstr>Cloud Deployment Decision Factor</vt:lpstr>
      <vt:lpstr>Cloud Deployment Model</vt:lpstr>
      <vt:lpstr>Cloud Deployment Model</vt:lpstr>
      <vt:lpstr>Cloud Deployment Model</vt:lpstr>
      <vt:lpstr>Cloud Deployment Model</vt:lpstr>
      <vt:lpstr>Cloud Deployment Model</vt:lpstr>
      <vt:lpstr>Cloud Deployment Model</vt:lpstr>
      <vt:lpstr>Cloud Deployment Model</vt:lpstr>
      <vt:lpstr>Cloud Deployment Model</vt:lpstr>
      <vt:lpstr>Cloud Deployment Model</vt:lpstr>
      <vt:lpstr>Cloud Deployment Model</vt:lpstr>
      <vt:lpstr>Cloud Deployment Model</vt:lpstr>
      <vt:lpstr>Cloud Deployment Model</vt:lpstr>
      <vt:lpstr>Cloud Deployment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lpstr>Cloud Delivery Model</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Hitendra Sisodia</cp:lastModifiedBy>
  <cp:revision>1214</cp:revision>
  <cp:lastPrinted>2001-05-28T10:10:18Z</cp:lastPrinted>
  <dcterms:created xsi:type="dcterms:W3CDTF">1998-07-18T17:10:54Z</dcterms:created>
  <dcterms:modified xsi:type="dcterms:W3CDTF">2022-12-19T03:16:55Z</dcterms:modified>
</cp:coreProperties>
</file>