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24"/>
  </p:notesMasterIdLst>
  <p:handoutMasterIdLst>
    <p:handoutMasterId r:id="rId25"/>
  </p:handoutMasterIdLst>
  <p:sldIdLst>
    <p:sldId id="423" r:id="rId2"/>
    <p:sldId id="660" r:id="rId3"/>
    <p:sldId id="662" r:id="rId4"/>
    <p:sldId id="661" r:id="rId5"/>
    <p:sldId id="664" r:id="rId6"/>
    <p:sldId id="663" r:id="rId7"/>
    <p:sldId id="665" r:id="rId8"/>
    <p:sldId id="670" r:id="rId9"/>
    <p:sldId id="667" r:id="rId10"/>
    <p:sldId id="668" r:id="rId11"/>
    <p:sldId id="669" r:id="rId12"/>
    <p:sldId id="671" r:id="rId13"/>
    <p:sldId id="672" r:id="rId14"/>
    <p:sldId id="673" r:id="rId15"/>
    <p:sldId id="674" r:id="rId16"/>
    <p:sldId id="677" r:id="rId17"/>
    <p:sldId id="681" r:id="rId18"/>
    <p:sldId id="680" r:id="rId19"/>
    <p:sldId id="679" r:id="rId20"/>
    <p:sldId id="676" r:id="rId21"/>
    <p:sldId id="678" r:id="rId22"/>
    <p:sldId id="675"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99FF33"/>
    <a:srgbClr val="FF0066"/>
    <a:srgbClr val="FFFF99"/>
    <a:srgbClr val="FF9933"/>
    <a:srgbClr val="0099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94660"/>
  </p:normalViewPr>
  <p:slideViewPr>
    <p:cSldViewPr snapToGrid="0" snapToObjects="1">
      <p:cViewPr varScale="1">
        <p:scale>
          <a:sx n="86" d="100"/>
          <a:sy n="86" d="100"/>
        </p:scale>
        <p:origin x="1579" y="67"/>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1406"/>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endra Sisodia" userId="4be9c58b-cc19-4efc-bc91-412831d4d91e" providerId="ADAL" clId="{A4D2A46A-4580-47CC-81E6-66966969FB22}"/>
    <pc:docChg chg="undo redo custSel delSld modSld sldOrd">
      <pc:chgData name="Hitendra Sisodia" userId="4be9c58b-cc19-4efc-bc91-412831d4d91e" providerId="ADAL" clId="{A4D2A46A-4580-47CC-81E6-66966969FB22}" dt="2022-12-17T21:33:13.324" v="2029" actId="9405"/>
      <pc:docMkLst>
        <pc:docMk/>
      </pc:docMkLst>
      <pc:sldChg chg="addSp delSp modSp mod">
        <pc:chgData name="Hitendra Sisodia" userId="4be9c58b-cc19-4efc-bc91-412831d4d91e" providerId="ADAL" clId="{A4D2A46A-4580-47CC-81E6-66966969FB22}" dt="2022-12-17T19:23:13.020" v="1613" actId="9405"/>
        <pc:sldMkLst>
          <pc:docMk/>
          <pc:sldMk cId="2386208509" sldId="660"/>
        </pc:sldMkLst>
        <pc:spChg chg="mod">
          <ac:chgData name="Hitendra Sisodia" userId="4be9c58b-cc19-4efc-bc91-412831d4d91e" providerId="ADAL" clId="{A4D2A46A-4580-47CC-81E6-66966969FB22}" dt="2022-12-09T07:15:34.039" v="1148" actId="13926"/>
          <ac:spMkLst>
            <pc:docMk/>
            <pc:sldMk cId="2386208509" sldId="660"/>
            <ac:spMk id="11268" creationId="{00000000-0000-0000-0000-000000000000}"/>
          </ac:spMkLst>
        </pc:spChg>
        <pc:grpChg chg="mod">
          <ac:chgData name="Hitendra Sisodia" userId="4be9c58b-cc19-4efc-bc91-412831d4d91e" providerId="ADAL" clId="{A4D2A46A-4580-47CC-81E6-66966969FB22}" dt="2022-12-17T19:17:42.922" v="1607"/>
          <ac:grpSpMkLst>
            <pc:docMk/>
            <pc:sldMk cId="2386208509" sldId="660"/>
            <ac:grpSpMk id="11" creationId="{BE6B2E39-68B2-F9FE-D322-F41EF9C59242}"/>
          </ac:grpSpMkLst>
        </pc:grpChg>
        <pc:inkChg chg="add del">
          <ac:chgData name="Hitendra Sisodia" userId="4be9c58b-cc19-4efc-bc91-412831d4d91e" providerId="ADAL" clId="{A4D2A46A-4580-47CC-81E6-66966969FB22}" dt="2022-12-17T19:15:42.605" v="1596" actId="9405"/>
          <ac:inkMkLst>
            <pc:docMk/>
            <pc:sldMk cId="2386208509" sldId="660"/>
            <ac:inkMk id="2" creationId="{3254F623-E25C-8E67-8F81-CD056111D092}"/>
          </ac:inkMkLst>
        </pc:inkChg>
        <pc:inkChg chg="add">
          <ac:chgData name="Hitendra Sisodia" userId="4be9c58b-cc19-4efc-bc91-412831d4d91e" providerId="ADAL" clId="{A4D2A46A-4580-47CC-81E6-66966969FB22}" dt="2022-12-17T19:15:53.200" v="1597" actId="9405"/>
          <ac:inkMkLst>
            <pc:docMk/>
            <pc:sldMk cId="2386208509" sldId="660"/>
            <ac:inkMk id="3" creationId="{16330B08-A945-4840-7D31-6C6740EFCDE6}"/>
          </ac:inkMkLst>
        </pc:inkChg>
        <pc:inkChg chg="add">
          <ac:chgData name="Hitendra Sisodia" userId="4be9c58b-cc19-4efc-bc91-412831d4d91e" providerId="ADAL" clId="{A4D2A46A-4580-47CC-81E6-66966969FB22}" dt="2022-12-17T19:16:23.211" v="1598" actId="9405"/>
          <ac:inkMkLst>
            <pc:docMk/>
            <pc:sldMk cId="2386208509" sldId="660"/>
            <ac:inkMk id="4" creationId="{B0A5C798-AAC6-BF8F-5192-9BDF9236C5E6}"/>
          </ac:inkMkLst>
        </pc:inkChg>
        <pc:inkChg chg="add">
          <ac:chgData name="Hitendra Sisodia" userId="4be9c58b-cc19-4efc-bc91-412831d4d91e" providerId="ADAL" clId="{A4D2A46A-4580-47CC-81E6-66966969FB22}" dt="2022-12-17T19:16:27.019" v="1599" actId="9405"/>
          <ac:inkMkLst>
            <pc:docMk/>
            <pc:sldMk cId="2386208509" sldId="660"/>
            <ac:inkMk id="5" creationId="{88BE759A-8A5C-E262-F63E-0F0C790D2FE6}"/>
          </ac:inkMkLst>
        </pc:inkChg>
        <pc:inkChg chg="add">
          <ac:chgData name="Hitendra Sisodia" userId="4be9c58b-cc19-4efc-bc91-412831d4d91e" providerId="ADAL" clId="{A4D2A46A-4580-47CC-81E6-66966969FB22}" dt="2022-12-17T19:16:37.240" v="1600" actId="9405"/>
          <ac:inkMkLst>
            <pc:docMk/>
            <pc:sldMk cId="2386208509" sldId="660"/>
            <ac:inkMk id="6" creationId="{8F3AEBED-3585-5010-F4D8-A0FE6EA869B6}"/>
          </ac:inkMkLst>
        </pc:inkChg>
        <pc:inkChg chg="add del mod">
          <ac:chgData name="Hitendra Sisodia" userId="4be9c58b-cc19-4efc-bc91-412831d4d91e" providerId="ADAL" clId="{A4D2A46A-4580-47CC-81E6-66966969FB22}" dt="2022-12-17T19:17:43.614" v="1610" actId="9405"/>
          <ac:inkMkLst>
            <pc:docMk/>
            <pc:sldMk cId="2386208509" sldId="660"/>
            <ac:inkMk id="7" creationId="{90C44639-4784-24F0-198E-FAF9696016D1}"/>
          </ac:inkMkLst>
        </pc:inkChg>
        <pc:inkChg chg="add del mod">
          <ac:chgData name="Hitendra Sisodia" userId="4be9c58b-cc19-4efc-bc91-412831d4d91e" providerId="ADAL" clId="{A4D2A46A-4580-47CC-81E6-66966969FB22}" dt="2022-12-17T19:17:43.394" v="1609" actId="9405"/>
          <ac:inkMkLst>
            <pc:docMk/>
            <pc:sldMk cId="2386208509" sldId="660"/>
            <ac:inkMk id="8" creationId="{DDBDCF12-A4F6-B1EF-8294-8D75CEC5F4B6}"/>
          </ac:inkMkLst>
        </pc:inkChg>
        <pc:inkChg chg="add del mod">
          <ac:chgData name="Hitendra Sisodia" userId="4be9c58b-cc19-4efc-bc91-412831d4d91e" providerId="ADAL" clId="{A4D2A46A-4580-47CC-81E6-66966969FB22}" dt="2022-12-17T19:17:43.172" v="1608" actId="9405"/>
          <ac:inkMkLst>
            <pc:docMk/>
            <pc:sldMk cId="2386208509" sldId="660"/>
            <ac:inkMk id="9" creationId="{958A5A88-9FEA-7FA5-5045-06BCC31B74FE}"/>
          </ac:inkMkLst>
        </pc:inkChg>
        <pc:inkChg chg="add del mod">
          <ac:chgData name="Hitendra Sisodia" userId="4be9c58b-cc19-4efc-bc91-412831d4d91e" providerId="ADAL" clId="{A4D2A46A-4580-47CC-81E6-66966969FB22}" dt="2022-12-17T19:17:42.922" v="1607"/>
          <ac:inkMkLst>
            <pc:docMk/>
            <pc:sldMk cId="2386208509" sldId="660"/>
            <ac:inkMk id="10" creationId="{CBBA1DDC-B73D-74E6-156C-575491795EC8}"/>
          </ac:inkMkLst>
        </pc:inkChg>
        <pc:inkChg chg="add">
          <ac:chgData name="Hitendra Sisodia" userId="4be9c58b-cc19-4efc-bc91-412831d4d91e" providerId="ADAL" clId="{A4D2A46A-4580-47CC-81E6-66966969FB22}" dt="2022-12-17T19:18:10.639" v="1611" actId="9405"/>
          <ac:inkMkLst>
            <pc:docMk/>
            <pc:sldMk cId="2386208509" sldId="660"/>
            <ac:inkMk id="12" creationId="{5EA6EA8C-EA46-D2C0-4A25-BBA8F2F7AA3C}"/>
          </ac:inkMkLst>
        </pc:inkChg>
        <pc:inkChg chg="add">
          <ac:chgData name="Hitendra Sisodia" userId="4be9c58b-cc19-4efc-bc91-412831d4d91e" providerId="ADAL" clId="{A4D2A46A-4580-47CC-81E6-66966969FB22}" dt="2022-12-17T19:18:11.657" v="1612" actId="9405"/>
          <ac:inkMkLst>
            <pc:docMk/>
            <pc:sldMk cId="2386208509" sldId="660"/>
            <ac:inkMk id="13" creationId="{89B730B3-4B82-6E48-ACCD-D7EB0614428A}"/>
          </ac:inkMkLst>
        </pc:inkChg>
        <pc:inkChg chg="add">
          <ac:chgData name="Hitendra Sisodia" userId="4be9c58b-cc19-4efc-bc91-412831d4d91e" providerId="ADAL" clId="{A4D2A46A-4580-47CC-81E6-66966969FB22}" dt="2022-12-17T19:23:13.020" v="1613" actId="9405"/>
          <ac:inkMkLst>
            <pc:docMk/>
            <pc:sldMk cId="2386208509" sldId="660"/>
            <ac:inkMk id="14" creationId="{8EC6FEE1-E399-389F-1151-DCC2F0BC0BA9}"/>
          </ac:inkMkLst>
        </pc:inkChg>
      </pc:sldChg>
      <pc:sldChg chg="addSp modSp mod ord">
        <pc:chgData name="Hitendra Sisodia" userId="4be9c58b-cc19-4efc-bc91-412831d4d91e" providerId="ADAL" clId="{A4D2A46A-4580-47CC-81E6-66966969FB22}" dt="2022-12-17T19:26:25.129" v="1646" actId="9405"/>
        <pc:sldMkLst>
          <pc:docMk/>
          <pc:sldMk cId="2861250634" sldId="661"/>
        </pc:sldMkLst>
        <pc:spChg chg="mod">
          <ac:chgData name="Hitendra Sisodia" userId="4be9c58b-cc19-4efc-bc91-412831d4d91e" providerId="ADAL" clId="{A4D2A46A-4580-47CC-81E6-66966969FB22}" dt="2022-12-09T07:23:37.590" v="1206" actId="5793"/>
          <ac:spMkLst>
            <pc:docMk/>
            <pc:sldMk cId="2861250634" sldId="661"/>
            <ac:spMk id="11268" creationId="{00000000-0000-0000-0000-000000000000}"/>
          </ac:spMkLst>
        </pc:spChg>
        <pc:grpChg chg="mod">
          <ac:chgData name="Hitendra Sisodia" userId="4be9c58b-cc19-4efc-bc91-412831d4d91e" providerId="ADAL" clId="{A4D2A46A-4580-47CC-81E6-66966969FB22}" dt="2022-12-17T19:26:23.062" v="1644"/>
          <ac:grpSpMkLst>
            <pc:docMk/>
            <pc:sldMk cId="2861250634" sldId="661"/>
            <ac:grpSpMk id="8" creationId="{5AC3AAB6-24B2-381C-3685-165798AF61DA}"/>
          </ac:grpSpMkLst>
        </pc:grpChg>
        <pc:inkChg chg="add">
          <ac:chgData name="Hitendra Sisodia" userId="4be9c58b-cc19-4efc-bc91-412831d4d91e" providerId="ADAL" clId="{A4D2A46A-4580-47CC-81E6-66966969FB22}" dt="2022-12-17T19:25:27.272" v="1638" actId="9405"/>
          <ac:inkMkLst>
            <pc:docMk/>
            <pc:sldMk cId="2861250634" sldId="661"/>
            <ac:inkMk id="2" creationId="{1A30C4E3-B9BB-6B7E-26A4-031DC5013C21}"/>
          </ac:inkMkLst>
        </pc:inkChg>
        <pc:inkChg chg="add">
          <ac:chgData name="Hitendra Sisodia" userId="4be9c58b-cc19-4efc-bc91-412831d4d91e" providerId="ADAL" clId="{A4D2A46A-4580-47CC-81E6-66966969FB22}" dt="2022-12-17T19:25:31.107" v="1639" actId="9405"/>
          <ac:inkMkLst>
            <pc:docMk/>
            <pc:sldMk cId="2861250634" sldId="661"/>
            <ac:inkMk id="3" creationId="{C2B2A953-C999-FB90-A1B5-D7DCA32D9D15}"/>
          </ac:inkMkLst>
        </pc:inkChg>
        <pc:inkChg chg="add">
          <ac:chgData name="Hitendra Sisodia" userId="4be9c58b-cc19-4efc-bc91-412831d4d91e" providerId="ADAL" clId="{A4D2A46A-4580-47CC-81E6-66966969FB22}" dt="2022-12-17T19:26:14.572" v="1640" actId="9405"/>
          <ac:inkMkLst>
            <pc:docMk/>
            <pc:sldMk cId="2861250634" sldId="661"/>
            <ac:inkMk id="4" creationId="{3D3A7EDD-F6C4-11B6-CDBC-C2D658BB2673}"/>
          </ac:inkMkLst>
        </pc:inkChg>
        <pc:inkChg chg="add mod">
          <ac:chgData name="Hitendra Sisodia" userId="4be9c58b-cc19-4efc-bc91-412831d4d91e" providerId="ADAL" clId="{A4D2A46A-4580-47CC-81E6-66966969FB22}" dt="2022-12-17T19:26:23.062" v="1644"/>
          <ac:inkMkLst>
            <pc:docMk/>
            <pc:sldMk cId="2861250634" sldId="661"/>
            <ac:inkMk id="5" creationId="{7D131310-C5B0-78CA-EE22-990A9588D69E}"/>
          </ac:inkMkLst>
        </pc:inkChg>
        <pc:inkChg chg="add mod">
          <ac:chgData name="Hitendra Sisodia" userId="4be9c58b-cc19-4efc-bc91-412831d4d91e" providerId="ADAL" clId="{A4D2A46A-4580-47CC-81E6-66966969FB22}" dt="2022-12-17T19:26:23.062" v="1644"/>
          <ac:inkMkLst>
            <pc:docMk/>
            <pc:sldMk cId="2861250634" sldId="661"/>
            <ac:inkMk id="6" creationId="{E73AA39A-2E8E-B964-18FF-113BE9953FAE}"/>
          </ac:inkMkLst>
        </pc:inkChg>
        <pc:inkChg chg="add">
          <ac:chgData name="Hitendra Sisodia" userId="4be9c58b-cc19-4efc-bc91-412831d4d91e" providerId="ADAL" clId="{A4D2A46A-4580-47CC-81E6-66966969FB22}" dt="2022-12-17T19:26:22.433" v="1643" actId="9405"/>
          <ac:inkMkLst>
            <pc:docMk/>
            <pc:sldMk cId="2861250634" sldId="661"/>
            <ac:inkMk id="7" creationId="{F6C7CEA0-E3A7-21D5-6E7D-91B6EC2CBBB3}"/>
          </ac:inkMkLst>
        </pc:inkChg>
        <pc:inkChg chg="add">
          <ac:chgData name="Hitendra Sisodia" userId="4be9c58b-cc19-4efc-bc91-412831d4d91e" providerId="ADAL" clId="{A4D2A46A-4580-47CC-81E6-66966969FB22}" dt="2022-12-17T19:26:23.734" v="1645" actId="9405"/>
          <ac:inkMkLst>
            <pc:docMk/>
            <pc:sldMk cId="2861250634" sldId="661"/>
            <ac:inkMk id="9" creationId="{80BB5C9A-20A3-2BA3-08E7-F8758818E07A}"/>
          </ac:inkMkLst>
        </pc:inkChg>
        <pc:inkChg chg="add">
          <ac:chgData name="Hitendra Sisodia" userId="4be9c58b-cc19-4efc-bc91-412831d4d91e" providerId="ADAL" clId="{A4D2A46A-4580-47CC-81E6-66966969FB22}" dt="2022-12-17T19:26:25.129" v="1646" actId="9405"/>
          <ac:inkMkLst>
            <pc:docMk/>
            <pc:sldMk cId="2861250634" sldId="661"/>
            <ac:inkMk id="10" creationId="{A53C80A8-D032-E083-932C-B86BF3D24D99}"/>
          </ac:inkMkLst>
        </pc:inkChg>
      </pc:sldChg>
      <pc:sldChg chg="addSp delSp modSp mod">
        <pc:chgData name="Hitendra Sisodia" userId="4be9c58b-cc19-4efc-bc91-412831d4d91e" providerId="ADAL" clId="{A4D2A46A-4580-47CC-81E6-66966969FB22}" dt="2022-12-17T19:25:13.839" v="1637" actId="9405"/>
        <pc:sldMkLst>
          <pc:docMk/>
          <pc:sldMk cId="3791286102" sldId="662"/>
        </pc:sldMkLst>
        <pc:grpChg chg="add del mod">
          <ac:chgData name="Hitendra Sisodia" userId="4be9c58b-cc19-4efc-bc91-412831d4d91e" providerId="ADAL" clId="{A4D2A46A-4580-47CC-81E6-66966969FB22}" dt="2022-12-17T19:25:11.181" v="1629"/>
          <ac:grpSpMkLst>
            <pc:docMk/>
            <pc:sldMk cId="3791286102" sldId="662"/>
            <ac:grpSpMk id="11" creationId="{82E0DD47-5EBE-412A-9590-9E31D924D85D}"/>
          </ac:grpSpMkLst>
        </pc:grpChg>
        <pc:grpChg chg="mod">
          <ac:chgData name="Hitendra Sisodia" userId="4be9c58b-cc19-4efc-bc91-412831d4d91e" providerId="ADAL" clId="{A4D2A46A-4580-47CC-81E6-66966969FB22}" dt="2022-12-17T19:25:10.899" v="1627"/>
          <ac:grpSpMkLst>
            <pc:docMk/>
            <pc:sldMk cId="3791286102" sldId="662"/>
            <ac:grpSpMk id="13" creationId="{1AC2178B-81B5-1BAB-6853-AC2948DAB34E}"/>
          </ac:grpSpMkLst>
        </pc:grpChg>
        <pc:inkChg chg="add del">
          <ac:chgData name="Hitendra Sisodia" userId="4be9c58b-cc19-4efc-bc91-412831d4d91e" providerId="ADAL" clId="{A4D2A46A-4580-47CC-81E6-66966969FB22}" dt="2022-12-17T19:25:13.839" v="1637" actId="9405"/>
          <ac:inkMkLst>
            <pc:docMk/>
            <pc:sldMk cId="3791286102" sldId="662"/>
            <ac:inkMk id="2" creationId="{362EC364-B8C1-0FA7-833D-B84F359E5946}"/>
          </ac:inkMkLst>
        </pc:inkChg>
        <pc:inkChg chg="add del">
          <ac:chgData name="Hitendra Sisodia" userId="4be9c58b-cc19-4efc-bc91-412831d4d91e" providerId="ADAL" clId="{A4D2A46A-4580-47CC-81E6-66966969FB22}" dt="2022-12-17T19:25:12.650" v="1636" actId="9405"/>
          <ac:inkMkLst>
            <pc:docMk/>
            <pc:sldMk cId="3791286102" sldId="662"/>
            <ac:inkMk id="3" creationId="{CE8EA6B2-A1BE-D211-F283-78D603697CEE}"/>
          </ac:inkMkLst>
        </pc:inkChg>
        <pc:inkChg chg="add del">
          <ac:chgData name="Hitendra Sisodia" userId="4be9c58b-cc19-4efc-bc91-412831d4d91e" providerId="ADAL" clId="{A4D2A46A-4580-47CC-81E6-66966969FB22}" dt="2022-12-17T19:25:12.400" v="1635" actId="9405"/>
          <ac:inkMkLst>
            <pc:docMk/>
            <pc:sldMk cId="3791286102" sldId="662"/>
            <ac:inkMk id="4" creationId="{323ED2D5-CF6A-ED69-14DB-4F32A0CD6646}"/>
          </ac:inkMkLst>
        </pc:inkChg>
        <pc:inkChg chg="add del">
          <ac:chgData name="Hitendra Sisodia" userId="4be9c58b-cc19-4efc-bc91-412831d4d91e" providerId="ADAL" clId="{A4D2A46A-4580-47CC-81E6-66966969FB22}" dt="2022-12-17T19:25:12.150" v="1634" actId="9405"/>
          <ac:inkMkLst>
            <pc:docMk/>
            <pc:sldMk cId="3791286102" sldId="662"/>
            <ac:inkMk id="5" creationId="{4EFBA153-23FB-77C7-68F8-73119A4BDADD}"/>
          </ac:inkMkLst>
        </pc:inkChg>
        <pc:inkChg chg="add del">
          <ac:chgData name="Hitendra Sisodia" userId="4be9c58b-cc19-4efc-bc91-412831d4d91e" providerId="ADAL" clId="{A4D2A46A-4580-47CC-81E6-66966969FB22}" dt="2022-12-17T19:25:11.947" v="1633" actId="9405"/>
          <ac:inkMkLst>
            <pc:docMk/>
            <pc:sldMk cId="3791286102" sldId="662"/>
            <ac:inkMk id="6" creationId="{9A864EB0-7A2F-EF87-D3C4-1A68A9B76B5A}"/>
          </ac:inkMkLst>
        </pc:inkChg>
        <pc:inkChg chg="add del">
          <ac:chgData name="Hitendra Sisodia" userId="4be9c58b-cc19-4efc-bc91-412831d4d91e" providerId="ADAL" clId="{A4D2A46A-4580-47CC-81E6-66966969FB22}" dt="2022-12-17T19:25:11.760" v="1632" actId="9405"/>
          <ac:inkMkLst>
            <pc:docMk/>
            <pc:sldMk cId="3791286102" sldId="662"/>
            <ac:inkMk id="7" creationId="{F9005074-D498-E7D2-2ED2-AE5726B8633E}"/>
          </ac:inkMkLst>
        </pc:inkChg>
        <pc:inkChg chg="add del">
          <ac:chgData name="Hitendra Sisodia" userId="4be9c58b-cc19-4efc-bc91-412831d4d91e" providerId="ADAL" clId="{A4D2A46A-4580-47CC-81E6-66966969FB22}" dt="2022-12-17T19:25:11.588" v="1631" actId="9405"/>
          <ac:inkMkLst>
            <pc:docMk/>
            <pc:sldMk cId="3791286102" sldId="662"/>
            <ac:inkMk id="8" creationId="{EAD338F4-83D4-27DC-0BF1-38F46853F4AB}"/>
          </ac:inkMkLst>
        </pc:inkChg>
        <pc:inkChg chg="add del mod">
          <ac:chgData name="Hitendra Sisodia" userId="4be9c58b-cc19-4efc-bc91-412831d4d91e" providerId="ADAL" clId="{A4D2A46A-4580-47CC-81E6-66966969FB22}" dt="2022-12-17T19:25:11.385" v="1630" actId="9405"/>
          <ac:inkMkLst>
            <pc:docMk/>
            <pc:sldMk cId="3791286102" sldId="662"/>
            <ac:inkMk id="9" creationId="{E21CDF90-6D21-F247-CB54-EAD21038400F}"/>
          </ac:inkMkLst>
        </pc:inkChg>
        <pc:inkChg chg="add del mod">
          <ac:chgData name="Hitendra Sisodia" userId="4be9c58b-cc19-4efc-bc91-412831d4d91e" providerId="ADAL" clId="{A4D2A46A-4580-47CC-81E6-66966969FB22}" dt="2022-12-17T19:25:11.181" v="1629"/>
          <ac:inkMkLst>
            <pc:docMk/>
            <pc:sldMk cId="3791286102" sldId="662"/>
            <ac:inkMk id="10" creationId="{0DD1F808-AF3C-1794-ABF0-5EDFD5EE5E54}"/>
          </ac:inkMkLst>
        </pc:inkChg>
        <pc:inkChg chg="add del mod">
          <ac:chgData name="Hitendra Sisodia" userId="4be9c58b-cc19-4efc-bc91-412831d4d91e" providerId="ADAL" clId="{A4D2A46A-4580-47CC-81E6-66966969FB22}" dt="2022-12-17T19:25:10.899" v="1627"/>
          <ac:inkMkLst>
            <pc:docMk/>
            <pc:sldMk cId="3791286102" sldId="662"/>
            <ac:inkMk id="12" creationId="{A319A226-F1FB-286F-110D-EC3DCD8DF581}"/>
          </ac:inkMkLst>
        </pc:inkChg>
      </pc:sldChg>
      <pc:sldChg chg="addSp modSp mod">
        <pc:chgData name="Hitendra Sisodia" userId="4be9c58b-cc19-4efc-bc91-412831d4d91e" providerId="ADAL" clId="{A4D2A46A-4580-47CC-81E6-66966969FB22}" dt="2022-12-17T19:41:25.481" v="1677" actId="9405"/>
        <pc:sldMkLst>
          <pc:docMk/>
          <pc:sldMk cId="3956259011" sldId="663"/>
        </pc:sldMkLst>
        <pc:spChg chg="mod">
          <ac:chgData name="Hitendra Sisodia" userId="4be9c58b-cc19-4efc-bc91-412831d4d91e" providerId="ADAL" clId="{A4D2A46A-4580-47CC-81E6-66966969FB22}" dt="2022-12-09T08:13:06.583" v="1342" actId="13926"/>
          <ac:spMkLst>
            <pc:docMk/>
            <pc:sldMk cId="3956259011" sldId="663"/>
            <ac:spMk id="11268" creationId="{00000000-0000-0000-0000-000000000000}"/>
          </ac:spMkLst>
        </pc:spChg>
        <pc:grpChg chg="mod">
          <ac:chgData name="Hitendra Sisodia" userId="4be9c58b-cc19-4efc-bc91-412831d4d91e" providerId="ADAL" clId="{A4D2A46A-4580-47CC-81E6-66966969FB22}" dt="2022-12-17T19:35:09.103" v="1667"/>
          <ac:grpSpMkLst>
            <pc:docMk/>
            <pc:sldMk cId="3956259011" sldId="663"/>
            <ac:grpSpMk id="9" creationId="{17909755-9652-5C3C-AF84-6ECC8E85429F}"/>
          </ac:grpSpMkLst>
        </pc:grpChg>
        <pc:inkChg chg="add">
          <ac:chgData name="Hitendra Sisodia" userId="4be9c58b-cc19-4efc-bc91-412831d4d91e" providerId="ADAL" clId="{A4D2A46A-4580-47CC-81E6-66966969FB22}" dt="2022-12-17T19:33:25.736" v="1660" actId="9405"/>
          <ac:inkMkLst>
            <pc:docMk/>
            <pc:sldMk cId="3956259011" sldId="663"/>
            <ac:inkMk id="2" creationId="{1D095CF0-DF94-1353-92E3-E9519277AFC7}"/>
          </ac:inkMkLst>
        </pc:inkChg>
        <pc:inkChg chg="add">
          <ac:chgData name="Hitendra Sisodia" userId="4be9c58b-cc19-4efc-bc91-412831d4d91e" providerId="ADAL" clId="{A4D2A46A-4580-47CC-81E6-66966969FB22}" dt="2022-12-17T19:33:29.609" v="1661" actId="9405"/>
          <ac:inkMkLst>
            <pc:docMk/>
            <pc:sldMk cId="3956259011" sldId="663"/>
            <ac:inkMk id="3" creationId="{136D52D8-C7A9-61D0-9968-657D5C68B887}"/>
          </ac:inkMkLst>
        </pc:inkChg>
        <pc:inkChg chg="add">
          <ac:chgData name="Hitendra Sisodia" userId="4be9c58b-cc19-4efc-bc91-412831d4d91e" providerId="ADAL" clId="{A4D2A46A-4580-47CC-81E6-66966969FB22}" dt="2022-12-17T19:33:30.984" v="1662" actId="9405"/>
          <ac:inkMkLst>
            <pc:docMk/>
            <pc:sldMk cId="3956259011" sldId="663"/>
            <ac:inkMk id="4" creationId="{BA87EEB9-89BE-18AE-F849-927959ADBD07}"/>
          </ac:inkMkLst>
        </pc:inkChg>
        <pc:inkChg chg="add">
          <ac:chgData name="Hitendra Sisodia" userId="4be9c58b-cc19-4efc-bc91-412831d4d91e" providerId="ADAL" clId="{A4D2A46A-4580-47CC-81E6-66966969FB22}" dt="2022-12-17T19:34:57.613" v="1663" actId="9405"/>
          <ac:inkMkLst>
            <pc:docMk/>
            <pc:sldMk cId="3956259011" sldId="663"/>
            <ac:inkMk id="5" creationId="{E3B38BEB-D360-A536-C01A-23C20FB139D6}"/>
          </ac:inkMkLst>
        </pc:inkChg>
        <pc:inkChg chg="add">
          <ac:chgData name="Hitendra Sisodia" userId="4be9c58b-cc19-4efc-bc91-412831d4d91e" providerId="ADAL" clId="{A4D2A46A-4580-47CC-81E6-66966969FB22}" dt="2022-12-17T19:35:01.275" v="1664" actId="9405"/>
          <ac:inkMkLst>
            <pc:docMk/>
            <pc:sldMk cId="3956259011" sldId="663"/>
            <ac:inkMk id="6" creationId="{AA23B33D-BAAF-F751-3510-86C581AF62EA}"/>
          </ac:inkMkLst>
        </pc:inkChg>
        <pc:inkChg chg="add mod">
          <ac:chgData name="Hitendra Sisodia" userId="4be9c58b-cc19-4efc-bc91-412831d4d91e" providerId="ADAL" clId="{A4D2A46A-4580-47CC-81E6-66966969FB22}" dt="2022-12-17T19:35:09.103" v="1667"/>
          <ac:inkMkLst>
            <pc:docMk/>
            <pc:sldMk cId="3956259011" sldId="663"/>
            <ac:inkMk id="7" creationId="{0768FA30-21A0-8134-769D-DFB2582BA16E}"/>
          </ac:inkMkLst>
        </pc:inkChg>
        <pc:inkChg chg="add mod">
          <ac:chgData name="Hitendra Sisodia" userId="4be9c58b-cc19-4efc-bc91-412831d4d91e" providerId="ADAL" clId="{A4D2A46A-4580-47CC-81E6-66966969FB22}" dt="2022-12-17T19:35:09.103" v="1667"/>
          <ac:inkMkLst>
            <pc:docMk/>
            <pc:sldMk cId="3956259011" sldId="663"/>
            <ac:inkMk id="8" creationId="{ED7027E1-827F-50B8-59F2-AE612886DB01}"/>
          </ac:inkMkLst>
        </pc:inkChg>
        <pc:inkChg chg="add">
          <ac:chgData name="Hitendra Sisodia" userId="4be9c58b-cc19-4efc-bc91-412831d4d91e" providerId="ADAL" clId="{A4D2A46A-4580-47CC-81E6-66966969FB22}" dt="2022-12-17T19:36:21.160" v="1668" actId="9405"/>
          <ac:inkMkLst>
            <pc:docMk/>
            <pc:sldMk cId="3956259011" sldId="663"/>
            <ac:inkMk id="10" creationId="{E36CD72C-1D3A-03CB-E8ED-3202F4346456}"/>
          </ac:inkMkLst>
        </pc:inkChg>
        <pc:inkChg chg="add">
          <ac:chgData name="Hitendra Sisodia" userId="4be9c58b-cc19-4efc-bc91-412831d4d91e" providerId="ADAL" clId="{A4D2A46A-4580-47CC-81E6-66966969FB22}" dt="2022-12-17T19:36:24.919" v="1669" actId="9405"/>
          <ac:inkMkLst>
            <pc:docMk/>
            <pc:sldMk cId="3956259011" sldId="663"/>
            <ac:inkMk id="11" creationId="{B38C646B-F154-3091-C518-44C99F324BB7}"/>
          </ac:inkMkLst>
        </pc:inkChg>
        <pc:inkChg chg="add">
          <ac:chgData name="Hitendra Sisodia" userId="4be9c58b-cc19-4efc-bc91-412831d4d91e" providerId="ADAL" clId="{A4D2A46A-4580-47CC-81E6-66966969FB22}" dt="2022-12-17T19:36:29.006" v="1670" actId="9405"/>
          <ac:inkMkLst>
            <pc:docMk/>
            <pc:sldMk cId="3956259011" sldId="663"/>
            <ac:inkMk id="12" creationId="{12D25693-C2E1-095E-5652-6E523A522DC2}"/>
          </ac:inkMkLst>
        </pc:inkChg>
        <pc:inkChg chg="add">
          <ac:chgData name="Hitendra Sisodia" userId="4be9c58b-cc19-4efc-bc91-412831d4d91e" providerId="ADAL" clId="{A4D2A46A-4580-47CC-81E6-66966969FB22}" dt="2022-12-17T19:36:32.245" v="1671" actId="9405"/>
          <ac:inkMkLst>
            <pc:docMk/>
            <pc:sldMk cId="3956259011" sldId="663"/>
            <ac:inkMk id="13" creationId="{632CE86D-588E-8583-EEE6-84B053C50F2C}"/>
          </ac:inkMkLst>
        </pc:inkChg>
        <pc:inkChg chg="add">
          <ac:chgData name="Hitendra Sisodia" userId="4be9c58b-cc19-4efc-bc91-412831d4d91e" providerId="ADAL" clId="{A4D2A46A-4580-47CC-81E6-66966969FB22}" dt="2022-12-17T19:36:33.542" v="1672" actId="9405"/>
          <ac:inkMkLst>
            <pc:docMk/>
            <pc:sldMk cId="3956259011" sldId="663"/>
            <ac:inkMk id="14" creationId="{9FD33FE0-69AF-98DE-163B-1DA3DBBA5DF0}"/>
          </ac:inkMkLst>
        </pc:inkChg>
        <pc:inkChg chg="add">
          <ac:chgData name="Hitendra Sisodia" userId="4be9c58b-cc19-4efc-bc91-412831d4d91e" providerId="ADAL" clId="{A4D2A46A-4580-47CC-81E6-66966969FB22}" dt="2022-12-17T19:37:20.228" v="1673" actId="9405"/>
          <ac:inkMkLst>
            <pc:docMk/>
            <pc:sldMk cId="3956259011" sldId="663"/>
            <ac:inkMk id="15" creationId="{AB723B4D-FA0D-63BB-D15C-A56182A4830D}"/>
          </ac:inkMkLst>
        </pc:inkChg>
        <pc:inkChg chg="add">
          <ac:chgData name="Hitendra Sisodia" userId="4be9c58b-cc19-4efc-bc91-412831d4d91e" providerId="ADAL" clId="{A4D2A46A-4580-47CC-81E6-66966969FB22}" dt="2022-12-17T19:37:26.716" v="1674" actId="9405"/>
          <ac:inkMkLst>
            <pc:docMk/>
            <pc:sldMk cId="3956259011" sldId="663"/>
            <ac:inkMk id="16" creationId="{2E12A1FE-6B20-F5F4-B653-352DC76DA0C5}"/>
          </ac:inkMkLst>
        </pc:inkChg>
        <pc:inkChg chg="add">
          <ac:chgData name="Hitendra Sisodia" userId="4be9c58b-cc19-4efc-bc91-412831d4d91e" providerId="ADAL" clId="{A4D2A46A-4580-47CC-81E6-66966969FB22}" dt="2022-12-17T19:38:26.669" v="1675" actId="9405"/>
          <ac:inkMkLst>
            <pc:docMk/>
            <pc:sldMk cId="3956259011" sldId="663"/>
            <ac:inkMk id="17" creationId="{E77765F4-EC84-820B-73EB-4E9B9001548B}"/>
          </ac:inkMkLst>
        </pc:inkChg>
        <pc:inkChg chg="add">
          <ac:chgData name="Hitendra Sisodia" userId="4be9c58b-cc19-4efc-bc91-412831d4d91e" providerId="ADAL" clId="{A4D2A46A-4580-47CC-81E6-66966969FB22}" dt="2022-12-17T19:38:38.479" v="1676" actId="9405"/>
          <ac:inkMkLst>
            <pc:docMk/>
            <pc:sldMk cId="3956259011" sldId="663"/>
            <ac:inkMk id="18" creationId="{562284F6-A3DC-5962-241C-39B41E26FCAD}"/>
          </ac:inkMkLst>
        </pc:inkChg>
        <pc:inkChg chg="add">
          <ac:chgData name="Hitendra Sisodia" userId="4be9c58b-cc19-4efc-bc91-412831d4d91e" providerId="ADAL" clId="{A4D2A46A-4580-47CC-81E6-66966969FB22}" dt="2022-12-17T19:41:25.481" v="1677" actId="9405"/>
          <ac:inkMkLst>
            <pc:docMk/>
            <pc:sldMk cId="3956259011" sldId="663"/>
            <ac:inkMk id="19" creationId="{35CAC523-1D6F-0E75-AC6F-60A172E09AD6}"/>
          </ac:inkMkLst>
        </pc:inkChg>
      </pc:sldChg>
      <pc:sldChg chg="addSp modSp mod">
        <pc:chgData name="Hitendra Sisodia" userId="4be9c58b-cc19-4efc-bc91-412831d4d91e" providerId="ADAL" clId="{A4D2A46A-4580-47CC-81E6-66966969FB22}" dt="2022-12-17T19:32:59.965" v="1659" actId="9405"/>
        <pc:sldMkLst>
          <pc:docMk/>
          <pc:sldMk cId="913752064" sldId="664"/>
        </pc:sldMkLst>
        <pc:spChg chg="mod">
          <ac:chgData name="Hitendra Sisodia" userId="4be9c58b-cc19-4efc-bc91-412831d4d91e" providerId="ADAL" clId="{A4D2A46A-4580-47CC-81E6-66966969FB22}" dt="2022-12-09T07:57:36.918" v="1341" actId="13926"/>
          <ac:spMkLst>
            <pc:docMk/>
            <pc:sldMk cId="913752064" sldId="664"/>
            <ac:spMk id="11268" creationId="{00000000-0000-0000-0000-000000000000}"/>
          </ac:spMkLst>
        </pc:spChg>
        <pc:grpChg chg="mod">
          <ac:chgData name="Hitendra Sisodia" userId="4be9c58b-cc19-4efc-bc91-412831d4d91e" providerId="ADAL" clId="{A4D2A46A-4580-47CC-81E6-66966969FB22}" dt="2022-12-17T19:30:43.310" v="1653"/>
          <ac:grpSpMkLst>
            <pc:docMk/>
            <pc:sldMk cId="913752064" sldId="664"/>
            <ac:grpSpMk id="8" creationId="{C8EDB640-1E3F-9A64-B5DA-156FF8FBA303}"/>
          </ac:grpSpMkLst>
        </pc:grpChg>
        <pc:inkChg chg="add">
          <ac:chgData name="Hitendra Sisodia" userId="4be9c58b-cc19-4efc-bc91-412831d4d91e" providerId="ADAL" clId="{A4D2A46A-4580-47CC-81E6-66966969FB22}" dt="2022-12-17T19:30:07.653" v="1647" actId="9405"/>
          <ac:inkMkLst>
            <pc:docMk/>
            <pc:sldMk cId="913752064" sldId="664"/>
            <ac:inkMk id="2" creationId="{69FF9BB7-5FD7-CABB-3A7E-B62EF62F78C6}"/>
          </ac:inkMkLst>
        </pc:inkChg>
        <pc:inkChg chg="add">
          <ac:chgData name="Hitendra Sisodia" userId="4be9c58b-cc19-4efc-bc91-412831d4d91e" providerId="ADAL" clId="{A4D2A46A-4580-47CC-81E6-66966969FB22}" dt="2022-12-17T19:30:19.522" v="1648" actId="9405"/>
          <ac:inkMkLst>
            <pc:docMk/>
            <pc:sldMk cId="913752064" sldId="664"/>
            <ac:inkMk id="3" creationId="{E7C0B4CA-1031-5DB6-D9FF-B837D01EFA2E}"/>
          </ac:inkMkLst>
        </pc:inkChg>
        <pc:inkChg chg="add">
          <ac:chgData name="Hitendra Sisodia" userId="4be9c58b-cc19-4efc-bc91-412831d4d91e" providerId="ADAL" clId="{A4D2A46A-4580-47CC-81E6-66966969FB22}" dt="2022-12-17T19:30:29.495" v="1649" actId="9405"/>
          <ac:inkMkLst>
            <pc:docMk/>
            <pc:sldMk cId="913752064" sldId="664"/>
            <ac:inkMk id="4" creationId="{391A197F-3F66-9820-B5DF-626C03B0B932}"/>
          </ac:inkMkLst>
        </pc:inkChg>
        <pc:inkChg chg="add">
          <ac:chgData name="Hitendra Sisodia" userId="4be9c58b-cc19-4efc-bc91-412831d4d91e" providerId="ADAL" clId="{A4D2A46A-4580-47CC-81E6-66966969FB22}" dt="2022-12-17T19:30:31.169" v="1650" actId="9405"/>
          <ac:inkMkLst>
            <pc:docMk/>
            <pc:sldMk cId="913752064" sldId="664"/>
            <ac:inkMk id="5" creationId="{CED8E2B1-6BCD-6DD8-FD85-75FC23706352}"/>
          </ac:inkMkLst>
        </pc:inkChg>
        <pc:inkChg chg="add mod">
          <ac:chgData name="Hitendra Sisodia" userId="4be9c58b-cc19-4efc-bc91-412831d4d91e" providerId="ADAL" clId="{A4D2A46A-4580-47CC-81E6-66966969FB22}" dt="2022-12-17T19:30:43.310" v="1653"/>
          <ac:inkMkLst>
            <pc:docMk/>
            <pc:sldMk cId="913752064" sldId="664"/>
            <ac:inkMk id="6" creationId="{322419C0-568D-8824-EDF8-A053A268CB25}"/>
          </ac:inkMkLst>
        </pc:inkChg>
        <pc:inkChg chg="add mod">
          <ac:chgData name="Hitendra Sisodia" userId="4be9c58b-cc19-4efc-bc91-412831d4d91e" providerId="ADAL" clId="{A4D2A46A-4580-47CC-81E6-66966969FB22}" dt="2022-12-17T19:30:43.310" v="1653"/>
          <ac:inkMkLst>
            <pc:docMk/>
            <pc:sldMk cId="913752064" sldId="664"/>
            <ac:inkMk id="7" creationId="{CA3B1930-622D-7803-3CEF-488B5BDB5A16}"/>
          </ac:inkMkLst>
        </pc:inkChg>
        <pc:inkChg chg="add">
          <ac:chgData name="Hitendra Sisodia" userId="4be9c58b-cc19-4efc-bc91-412831d4d91e" providerId="ADAL" clId="{A4D2A46A-4580-47CC-81E6-66966969FB22}" dt="2022-12-17T19:31:15.110" v="1654" actId="9405"/>
          <ac:inkMkLst>
            <pc:docMk/>
            <pc:sldMk cId="913752064" sldId="664"/>
            <ac:inkMk id="9" creationId="{9EE29BE3-775D-82DC-FD1B-1C42AD99FDEC}"/>
          </ac:inkMkLst>
        </pc:inkChg>
        <pc:inkChg chg="add">
          <ac:chgData name="Hitendra Sisodia" userId="4be9c58b-cc19-4efc-bc91-412831d4d91e" providerId="ADAL" clId="{A4D2A46A-4580-47CC-81E6-66966969FB22}" dt="2022-12-17T19:31:19.807" v="1655" actId="9405"/>
          <ac:inkMkLst>
            <pc:docMk/>
            <pc:sldMk cId="913752064" sldId="664"/>
            <ac:inkMk id="10" creationId="{74348B41-CF5F-F78D-D443-3C56FBD821A2}"/>
          </ac:inkMkLst>
        </pc:inkChg>
        <pc:inkChg chg="add">
          <ac:chgData name="Hitendra Sisodia" userId="4be9c58b-cc19-4efc-bc91-412831d4d91e" providerId="ADAL" clId="{A4D2A46A-4580-47CC-81E6-66966969FB22}" dt="2022-12-17T19:32:27.861" v="1656" actId="9405"/>
          <ac:inkMkLst>
            <pc:docMk/>
            <pc:sldMk cId="913752064" sldId="664"/>
            <ac:inkMk id="11" creationId="{E00222ED-B45B-D1F0-D794-8C8D1C8B3568}"/>
          </ac:inkMkLst>
        </pc:inkChg>
        <pc:inkChg chg="add">
          <ac:chgData name="Hitendra Sisodia" userId="4be9c58b-cc19-4efc-bc91-412831d4d91e" providerId="ADAL" clId="{A4D2A46A-4580-47CC-81E6-66966969FB22}" dt="2022-12-17T19:32:37.194" v="1657" actId="9405"/>
          <ac:inkMkLst>
            <pc:docMk/>
            <pc:sldMk cId="913752064" sldId="664"/>
            <ac:inkMk id="12" creationId="{8CE05E03-A6EC-E29F-A6CE-9C1F61AFB333}"/>
          </ac:inkMkLst>
        </pc:inkChg>
        <pc:inkChg chg="add">
          <ac:chgData name="Hitendra Sisodia" userId="4be9c58b-cc19-4efc-bc91-412831d4d91e" providerId="ADAL" clId="{A4D2A46A-4580-47CC-81E6-66966969FB22}" dt="2022-12-17T19:32:51.989" v="1658" actId="9405"/>
          <ac:inkMkLst>
            <pc:docMk/>
            <pc:sldMk cId="913752064" sldId="664"/>
            <ac:inkMk id="13" creationId="{C45ABA69-FD73-D5F9-1FE0-BBCCB4E1C8D1}"/>
          </ac:inkMkLst>
        </pc:inkChg>
        <pc:inkChg chg="add">
          <ac:chgData name="Hitendra Sisodia" userId="4be9c58b-cc19-4efc-bc91-412831d4d91e" providerId="ADAL" clId="{A4D2A46A-4580-47CC-81E6-66966969FB22}" dt="2022-12-17T19:32:59.965" v="1659" actId="9405"/>
          <ac:inkMkLst>
            <pc:docMk/>
            <pc:sldMk cId="913752064" sldId="664"/>
            <ac:inkMk id="14" creationId="{617B4BE3-04C6-5A53-5653-6970E0D727F4}"/>
          </ac:inkMkLst>
        </pc:inkChg>
      </pc:sldChg>
      <pc:sldChg chg="addSp modSp mod">
        <pc:chgData name="Hitendra Sisodia" userId="4be9c58b-cc19-4efc-bc91-412831d4d91e" providerId="ADAL" clId="{A4D2A46A-4580-47CC-81E6-66966969FB22}" dt="2022-12-17T19:44:50.205" v="1692" actId="9405"/>
        <pc:sldMkLst>
          <pc:docMk/>
          <pc:sldMk cId="2958142867" sldId="665"/>
        </pc:sldMkLst>
        <pc:spChg chg="mod">
          <ac:chgData name="Hitendra Sisodia" userId="4be9c58b-cc19-4efc-bc91-412831d4d91e" providerId="ADAL" clId="{A4D2A46A-4580-47CC-81E6-66966969FB22}" dt="2022-12-09T08:37:58.570" v="1472" actId="20577"/>
          <ac:spMkLst>
            <pc:docMk/>
            <pc:sldMk cId="2958142867" sldId="665"/>
            <ac:spMk id="11268" creationId="{00000000-0000-0000-0000-000000000000}"/>
          </ac:spMkLst>
        </pc:spChg>
        <pc:grpChg chg="mod">
          <ac:chgData name="Hitendra Sisodia" userId="4be9c58b-cc19-4efc-bc91-412831d4d91e" providerId="ADAL" clId="{A4D2A46A-4580-47CC-81E6-66966969FB22}" dt="2022-12-17T19:43:37.144" v="1688"/>
          <ac:grpSpMkLst>
            <pc:docMk/>
            <pc:sldMk cId="2958142867" sldId="665"/>
            <ac:grpSpMk id="12" creationId="{85FCFE8B-2DA9-E3D4-B5E4-E2A66D41ADF5}"/>
          </ac:grpSpMkLst>
        </pc:grpChg>
        <pc:inkChg chg="add">
          <ac:chgData name="Hitendra Sisodia" userId="4be9c58b-cc19-4efc-bc91-412831d4d91e" providerId="ADAL" clId="{A4D2A46A-4580-47CC-81E6-66966969FB22}" dt="2022-12-17T19:41:35.602" v="1678" actId="9405"/>
          <ac:inkMkLst>
            <pc:docMk/>
            <pc:sldMk cId="2958142867" sldId="665"/>
            <ac:inkMk id="2" creationId="{195425C3-0FD8-0D09-E1A4-0989114F12A6}"/>
          </ac:inkMkLst>
        </pc:inkChg>
        <pc:inkChg chg="add">
          <ac:chgData name="Hitendra Sisodia" userId="4be9c58b-cc19-4efc-bc91-412831d4d91e" providerId="ADAL" clId="{A4D2A46A-4580-47CC-81E6-66966969FB22}" dt="2022-12-17T19:41:38.836" v="1679" actId="9405"/>
          <ac:inkMkLst>
            <pc:docMk/>
            <pc:sldMk cId="2958142867" sldId="665"/>
            <ac:inkMk id="3" creationId="{49F44C06-CB2A-40BB-C1A7-A59C90774742}"/>
          </ac:inkMkLst>
        </pc:inkChg>
        <pc:inkChg chg="add">
          <ac:chgData name="Hitendra Sisodia" userId="4be9c58b-cc19-4efc-bc91-412831d4d91e" providerId="ADAL" clId="{A4D2A46A-4580-47CC-81E6-66966969FB22}" dt="2022-12-17T19:41:42.310" v="1680" actId="9405"/>
          <ac:inkMkLst>
            <pc:docMk/>
            <pc:sldMk cId="2958142867" sldId="665"/>
            <ac:inkMk id="4" creationId="{BF5AD8E4-D2EC-CEC6-2C7C-DC29462B3780}"/>
          </ac:inkMkLst>
        </pc:inkChg>
        <pc:inkChg chg="add">
          <ac:chgData name="Hitendra Sisodia" userId="4be9c58b-cc19-4efc-bc91-412831d4d91e" providerId="ADAL" clId="{A4D2A46A-4580-47CC-81E6-66966969FB22}" dt="2022-12-17T19:41:46.295" v="1681" actId="9405"/>
          <ac:inkMkLst>
            <pc:docMk/>
            <pc:sldMk cId="2958142867" sldId="665"/>
            <ac:inkMk id="5" creationId="{8B2C670A-D1CC-C227-82CD-75216654C675}"/>
          </ac:inkMkLst>
        </pc:inkChg>
        <pc:inkChg chg="add">
          <ac:chgData name="Hitendra Sisodia" userId="4be9c58b-cc19-4efc-bc91-412831d4d91e" providerId="ADAL" clId="{A4D2A46A-4580-47CC-81E6-66966969FB22}" dt="2022-12-17T19:42:16.225" v="1682" actId="9405"/>
          <ac:inkMkLst>
            <pc:docMk/>
            <pc:sldMk cId="2958142867" sldId="665"/>
            <ac:inkMk id="6" creationId="{75DE656E-8431-1048-31BA-F9D17520A165}"/>
          </ac:inkMkLst>
        </pc:inkChg>
        <pc:inkChg chg="add">
          <ac:chgData name="Hitendra Sisodia" userId="4be9c58b-cc19-4efc-bc91-412831d4d91e" providerId="ADAL" clId="{A4D2A46A-4580-47CC-81E6-66966969FB22}" dt="2022-12-17T19:42:27.197" v="1683" actId="9405"/>
          <ac:inkMkLst>
            <pc:docMk/>
            <pc:sldMk cId="2958142867" sldId="665"/>
            <ac:inkMk id="7" creationId="{DF6DBF59-D22B-78FD-4879-A27D548E6DFE}"/>
          </ac:inkMkLst>
        </pc:inkChg>
        <pc:inkChg chg="add">
          <ac:chgData name="Hitendra Sisodia" userId="4be9c58b-cc19-4efc-bc91-412831d4d91e" providerId="ADAL" clId="{A4D2A46A-4580-47CC-81E6-66966969FB22}" dt="2022-12-17T19:43:18.345" v="1684" actId="9405"/>
          <ac:inkMkLst>
            <pc:docMk/>
            <pc:sldMk cId="2958142867" sldId="665"/>
            <ac:inkMk id="8" creationId="{91865FF3-F2E1-0CF0-CCC9-1546047D8393}"/>
          </ac:inkMkLst>
        </pc:inkChg>
        <pc:inkChg chg="add mod">
          <ac:chgData name="Hitendra Sisodia" userId="4be9c58b-cc19-4efc-bc91-412831d4d91e" providerId="ADAL" clId="{A4D2A46A-4580-47CC-81E6-66966969FB22}" dt="2022-12-17T19:43:37.144" v="1688"/>
          <ac:inkMkLst>
            <pc:docMk/>
            <pc:sldMk cId="2958142867" sldId="665"/>
            <ac:inkMk id="9" creationId="{7BD8E9C0-ADE1-65D5-71DC-8249F7CD2737}"/>
          </ac:inkMkLst>
        </pc:inkChg>
        <pc:inkChg chg="add mod">
          <ac:chgData name="Hitendra Sisodia" userId="4be9c58b-cc19-4efc-bc91-412831d4d91e" providerId="ADAL" clId="{A4D2A46A-4580-47CC-81E6-66966969FB22}" dt="2022-12-17T19:43:37.144" v="1688"/>
          <ac:inkMkLst>
            <pc:docMk/>
            <pc:sldMk cId="2958142867" sldId="665"/>
            <ac:inkMk id="10" creationId="{A3FABB74-0418-322E-8606-59631DA108A7}"/>
          </ac:inkMkLst>
        </pc:inkChg>
        <pc:inkChg chg="add mod">
          <ac:chgData name="Hitendra Sisodia" userId="4be9c58b-cc19-4efc-bc91-412831d4d91e" providerId="ADAL" clId="{A4D2A46A-4580-47CC-81E6-66966969FB22}" dt="2022-12-17T19:43:37.144" v="1688"/>
          <ac:inkMkLst>
            <pc:docMk/>
            <pc:sldMk cId="2958142867" sldId="665"/>
            <ac:inkMk id="11" creationId="{8C1B2BBD-720D-C823-9BF8-DD040C759506}"/>
          </ac:inkMkLst>
        </pc:inkChg>
        <pc:inkChg chg="add">
          <ac:chgData name="Hitendra Sisodia" userId="4be9c58b-cc19-4efc-bc91-412831d4d91e" providerId="ADAL" clId="{A4D2A46A-4580-47CC-81E6-66966969FB22}" dt="2022-12-17T19:44:22.030" v="1689" actId="9405"/>
          <ac:inkMkLst>
            <pc:docMk/>
            <pc:sldMk cId="2958142867" sldId="665"/>
            <ac:inkMk id="13" creationId="{6A5D0F78-6468-7E98-560F-0360EB109995}"/>
          </ac:inkMkLst>
        </pc:inkChg>
        <pc:inkChg chg="add">
          <ac:chgData name="Hitendra Sisodia" userId="4be9c58b-cc19-4efc-bc91-412831d4d91e" providerId="ADAL" clId="{A4D2A46A-4580-47CC-81E6-66966969FB22}" dt="2022-12-17T19:44:25.191" v="1690" actId="9405"/>
          <ac:inkMkLst>
            <pc:docMk/>
            <pc:sldMk cId="2958142867" sldId="665"/>
            <ac:inkMk id="14" creationId="{BF6D4D61-2460-19CA-F7FF-7572C7569310}"/>
          </ac:inkMkLst>
        </pc:inkChg>
        <pc:inkChg chg="add">
          <ac:chgData name="Hitendra Sisodia" userId="4be9c58b-cc19-4efc-bc91-412831d4d91e" providerId="ADAL" clId="{A4D2A46A-4580-47CC-81E6-66966969FB22}" dt="2022-12-17T19:44:44.914" v="1691" actId="9405"/>
          <ac:inkMkLst>
            <pc:docMk/>
            <pc:sldMk cId="2958142867" sldId="665"/>
            <ac:inkMk id="15" creationId="{5FB14666-7B69-6D4D-77E4-91571E500E92}"/>
          </ac:inkMkLst>
        </pc:inkChg>
        <pc:inkChg chg="add">
          <ac:chgData name="Hitendra Sisodia" userId="4be9c58b-cc19-4efc-bc91-412831d4d91e" providerId="ADAL" clId="{A4D2A46A-4580-47CC-81E6-66966969FB22}" dt="2022-12-17T19:44:50.205" v="1692" actId="9405"/>
          <ac:inkMkLst>
            <pc:docMk/>
            <pc:sldMk cId="2958142867" sldId="665"/>
            <ac:inkMk id="16" creationId="{41360D49-573C-0722-1951-E3BD3B82090A}"/>
          </ac:inkMkLst>
        </pc:inkChg>
      </pc:sldChg>
      <pc:sldChg chg="del">
        <pc:chgData name="Hitendra Sisodia" userId="4be9c58b-cc19-4efc-bc91-412831d4d91e" providerId="ADAL" clId="{A4D2A46A-4580-47CC-81E6-66966969FB22}" dt="2022-12-09T08:14:22.300" v="1343" actId="47"/>
        <pc:sldMkLst>
          <pc:docMk/>
          <pc:sldMk cId="212166571" sldId="666"/>
        </pc:sldMkLst>
      </pc:sldChg>
      <pc:sldChg chg="addSp delSp modSp mod">
        <pc:chgData name="Hitendra Sisodia" userId="4be9c58b-cc19-4efc-bc91-412831d4d91e" providerId="ADAL" clId="{A4D2A46A-4580-47CC-81E6-66966969FB22}" dt="2022-12-17T20:07:03.494" v="1746"/>
        <pc:sldMkLst>
          <pc:docMk/>
          <pc:sldMk cId="3901633976" sldId="667"/>
        </pc:sldMkLst>
        <pc:spChg chg="mod">
          <ac:chgData name="Hitendra Sisodia" userId="4be9c58b-cc19-4efc-bc91-412831d4d91e" providerId="ADAL" clId="{A4D2A46A-4580-47CC-81E6-66966969FB22}" dt="2022-12-09T11:09:17.327" v="1565" actId="20577"/>
          <ac:spMkLst>
            <pc:docMk/>
            <pc:sldMk cId="3901633976" sldId="667"/>
            <ac:spMk id="11268" creationId="{00000000-0000-0000-0000-000000000000}"/>
          </ac:spMkLst>
        </pc:spChg>
        <pc:grpChg chg="mod">
          <ac:chgData name="Hitendra Sisodia" userId="4be9c58b-cc19-4efc-bc91-412831d4d91e" providerId="ADAL" clId="{A4D2A46A-4580-47CC-81E6-66966969FB22}" dt="2022-12-17T19:57:52.220" v="1723"/>
          <ac:grpSpMkLst>
            <pc:docMk/>
            <pc:sldMk cId="3901633976" sldId="667"/>
            <ac:grpSpMk id="7" creationId="{70E721AF-A8D5-9FC5-B879-EEC69C80951D}"/>
          </ac:grpSpMkLst>
        </pc:grpChg>
        <pc:grpChg chg="mod">
          <ac:chgData name="Hitendra Sisodia" userId="4be9c58b-cc19-4efc-bc91-412831d4d91e" providerId="ADAL" clId="{A4D2A46A-4580-47CC-81E6-66966969FB22}" dt="2022-12-17T19:58:13.623" v="1727"/>
          <ac:grpSpMkLst>
            <pc:docMk/>
            <pc:sldMk cId="3901633976" sldId="667"/>
            <ac:grpSpMk id="11" creationId="{A74A86C8-37A8-6B2B-D2B5-6B5C3337576F}"/>
          </ac:grpSpMkLst>
        </pc:grpChg>
        <pc:grpChg chg="del mod">
          <ac:chgData name="Hitendra Sisodia" userId="4be9c58b-cc19-4efc-bc91-412831d4d91e" providerId="ADAL" clId="{A4D2A46A-4580-47CC-81E6-66966969FB22}" dt="2022-12-17T20:07:03.494" v="1746"/>
          <ac:grpSpMkLst>
            <pc:docMk/>
            <pc:sldMk cId="3901633976" sldId="667"/>
            <ac:grpSpMk id="15" creationId="{FF0D0A38-DD08-F1FB-EE12-303097E1D81F}"/>
          </ac:grpSpMkLst>
        </pc:grpChg>
        <pc:grpChg chg="mod">
          <ac:chgData name="Hitendra Sisodia" userId="4be9c58b-cc19-4efc-bc91-412831d4d91e" providerId="ADAL" clId="{A4D2A46A-4580-47CC-81E6-66966969FB22}" dt="2022-12-17T20:07:03.494" v="1746"/>
          <ac:grpSpMkLst>
            <pc:docMk/>
            <pc:sldMk cId="3901633976" sldId="667"/>
            <ac:grpSpMk id="17" creationId="{1CA1CB5B-F95C-FEDE-0540-E63392CE42E2}"/>
          </ac:grpSpMkLst>
        </pc:grpChg>
        <pc:inkChg chg="add">
          <ac:chgData name="Hitendra Sisodia" userId="4be9c58b-cc19-4efc-bc91-412831d4d91e" providerId="ADAL" clId="{A4D2A46A-4580-47CC-81E6-66966969FB22}" dt="2022-12-17T19:56:24.689" v="1718" actId="9405"/>
          <ac:inkMkLst>
            <pc:docMk/>
            <pc:sldMk cId="3901633976" sldId="667"/>
            <ac:inkMk id="2" creationId="{4A667BD1-CDB7-A49E-1A19-0C6F51E79C00}"/>
          </ac:inkMkLst>
        </pc:inkChg>
        <pc:inkChg chg="add">
          <ac:chgData name="Hitendra Sisodia" userId="4be9c58b-cc19-4efc-bc91-412831d4d91e" providerId="ADAL" clId="{A4D2A46A-4580-47CC-81E6-66966969FB22}" dt="2022-12-17T19:57:39.504" v="1719" actId="9405"/>
          <ac:inkMkLst>
            <pc:docMk/>
            <pc:sldMk cId="3901633976" sldId="667"/>
            <ac:inkMk id="3" creationId="{510308A6-7BCA-93A0-5AFF-C2CAC5DAC871}"/>
          </ac:inkMkLst>
        </pc:inkChg>
        <pc:inkChg chg="add">
          <ac:chgData name="Hitendra Sisodia" userId="4be9c58b-cc19-4efc-bc91-412831d4d91e" providerId="ADAL" clId="{A4D2A46A-4580-47CC-81E6-66966969FB22}" dt="2022-12-17T19:57:41.597" v="1720" actId="9405"/>
          <ac:inkMkLst>
            <pc:docMk/>
            <pc:sldMk cId="3901633976" sldId="667"/>
            <ac:inkMk id="4" creationId="{C4AA58C2-2AE0-9D82-C65C-9C0B42C554E1}"/>
          </ac:inkMkLst>
        </pc:inkChg>
        <pc:inkChg chg="add mod">
          <ac:chgData name="Hitendra Sisodia" userId="4be9c58b-cc19-4efc-bc91-412831d4d91e" providerId="ADAL" clId="{A4D2A46A-4580-47CC-81E6-66966969FB22}" dt="2022-12-17T19:57:52.220" v="1723"/>
          <ac:inkMkLst>
            <pc:docMk/>
            <pc:sldMk cId="3901633976" sldId="667"/>
            <ac:inkMk id="5" creationId="{5B97063B-4035-34AF-C2DE-D1C2AB83F643}"/>
          </ac:inkMkLst>
        </pc:inkChg>
        <pc:inkChg chg="add mod">
          <ac:chgData name="Hitendra Sisodia" userId="4be9c58b-cc19-4efc-bc91-412831d4d91e" providerId="ADAL" clId="{A4D2A46A-4580-47CC-81E6-66966969FB22}" dt="2022-12-17T19:57:52.220" v="1723"/>
          <ac:inkMkLst>
            <pc:docMk/>
            <pc:sldMk cId="3901633976" sldId="667"/>
            <ac:inkMk id="6" creationId="{AF97BD36-2132-4D60-9879-311F35C22AA3}"/>
          </ac:inkMkLst>
        </pc:inkChg>
        <pc:inkChg chg="add mod">
          <ac:chgData name="Hitendra Sisodia" userId="4be9c58b-cc19-4efc-bc91-412831d4d91e" providerId="ADAL" clId="{A4D2A46A-4580-47CC-81E6-66966969FB22}" dt="2022-12-17T19:58:13.623" v="1727"/>
          <ac:inkMkLst>
            <pc:docMk/>
            <pc:sldMk cId="3901633976" sldId="667"/>
            <ac:inkMk id="8" creationId="{857C9D85-A770-2F07-FC57-353DEF74E169}"/>
          </ac:inkMkLst>
        </pc:inkChg>
        <pc:inkChg chg="add mod">
          <ac:chgData name="Hitendra Sisodia" userId="4be9c58b-cc19-4efc-bc91-412831d4d91e" providerId="ADAL" clId="{A4D2A46A-4580-47CC-81E6-66966969FB22}" dt="2022-12-17T19:58:13.623" v="1727"/>
          <ac:inkMkLst>
            <pc:docMk/>
            <pc:sldMk cId="3901633976" sldId="667"/>
            <ac:inkMk id="9" creationId="{F52B34A3-8569-189C-0B49-3E5A6B4F6592}"/>
          </ac:inkMkLst>
        </pc:inkChg>
        <pc:inkChg chg="add mod">
          <ac:chgData name="Hitendra Sisodia" userId="4be9c58b-cc19-4efc-bc91-412831d4d91e" providerId="ADAL" clId="{A4D2A46A-4580-47CC-81E6-66966969FB22}" dt="2022-12-17T19:58:13.623" v="1727"/>
          <ac:inkMkLst>
            <pc:docMk/>
            <pc:sldMk cId="3901633976" sldId="667"/>
            <ac:inkMk id="10" creationId="{5CCF659A-5845-EC9A-DC03-496CBD55EA67}"/>
          </ac:inkMkLst>
        </pc:inkChg>
        <pc:inkChg chg="add">
          <ac:chgData name="Hitendra Sisodia" userId="4be9c58b-cc19-4efc-bc91-412831d4d91e" providerId="ADAL" clId="{A4D2A46A-4580-47CC-81E6-66966969FB22}" dt="2022-12-17T19:59:38.958" v="1728" actId="9405"/>
          <ac:inkMkLst>
            <pc:docMk/>
            <pc:sldMk cId="3901633976" sldId="667"/>
            <ac:inkMk id="12" creationId="{022BC1E6-467B-DD19-BA47-F2EAE97C2627}"/>
          </ac:inkMkLst>
        </pc:inkChg>
        <pc:inkChg chg="add mod">
          <ac:chgData name="Hitendra Sisodia" userId="4be9c58b-cc19-4efc-bc91-412831d4d91e" providerId="ADAL" clId="{A4D2A46A-4580-47CC-81E6-66966969FB22}" dt="2022-12-17T20:07:03.494" v="1746"/>
          <ac:inkMkLst>
            <pc:docMk/>
            <pc:sldMk cId="3901633976" sldId="667"/>
            <ac:inkMk id="13" creationId="{8139268D-A403-7D9D-0190-20DD163003D9}"/>
          </ac:inkMkLst>
        </pc:inkChg>
        <pc:inkChg chg="add mod">
          <ac:chgData name="Hitendra Sisodia" userId="4be9c58b-cc19-4efc-bc91-412831d4d91e" providerId="ADAL" clId="{A4D2A46A-4580-47CC-81E6-66966969FB22}" dt="2022-12-17T20:07:03.494" v="1746"/>
          <ac:inkMkLst>
            <pc:docMk/>
            <pc:sldMk cId="3901633976" sldId="667"/>
            <ac:inkMk id="14" creationId="{15F854A9-B235-1E78-59BF-92A25E6B23FF}"/>
          </ac:inkMkLst>
        </pc:inkChg>
        <pc:inkChg chg="add mod">
          <ac:chgData name="Hitendra Sisodia" userId="4be9c58b-cc19-4efc-bc91-412831d4d91e" providerId="ADAL" clId="{A4D2A46A-4580-47CC-81E6-66966969FB22}" dt="2022-12-17T20:07:03.494" v="1746"/>
          <ac:inkMkLst>
            <pc:docMk/>
            <pc:sldMk cId="3901633976" sldId="667"/>
            <ac:inkMk id="16" creationId="{C7035EF6-7D1E-AB38-CDF6-6503A6F9772B}"/>
          </ac:inkMkLst>
        </pc:inkChg>
      </pc:sldChg>
      <pc:sldChg chg="addSp modSp mod">
        <pc:chgData name="Hitendra Sisodia" userId="4be9c58b-cc19-4efc-bc91-412831d4d91e" providerId="ADAL" clId="{A4D2A46A-4580-47CC-81E6-66966969FB22}" dt="2022-12-17T20:05:03.953" v="1737" actId="9405"/>
        <pc:sldMkLst>
          <pc:docMk/>
          <pc:sldMk cId="1428283919" sldId="668"/>
        </pc:sldMkLst>
        <pc:spChg chg="mod">
          <ac:chgData name="Hitendra Sisodia" userId="4be9c58b-cc19-4efc-bc91-412831d4d91e" providerId="ADAL" clId="{A4D2A46A-4580-47CC-81E6-66966969FB22}" dt="2022-12-09T11:21:56.756" v="1572" actId="13926"/>
          <ac:spMkLst>
            <pc:docMk/>
            <pc:sldMk cId="1428283919" sldId="668"/>
            <ac:spMk id="11268" creationId="{00000000-0000-0000-0000-000000000000}"/>
          </ac:spMkLst>
        </pc:spChg>
        <pc:inkChg chg="add">
          <ac:chgData name="Hitendra Sisodia" userId="4be9c58b-cc19-4efc-bc91-412831d4d91e" providerId="ADAL" clId="{A4D2A46A-4580-47CC-81E6-66966969FB22}" dt="2022-12-17T20:02:34.151" v="1732" actId="9405"/>
          <ac:inkMkLst>
            <pc:docMk/>
            <pc:sldMk cId="1428283919" sldId="668"/>
            <ac:inkMk id="2" creationId="{F679E44D-FD90-9BC8-C70E-9E5F23B9DE7E}"/>
          </ac:inkMkLst>
        </pc:inkChg>
        <pc:inkChg chg="add">
          <ac:chgData name="Hitendra Sisodia" userId="4be9c58b-cc19-4efc-bc91-412831d4d91e" providerId="ADAL" clId="{A4D2A46A-4580-47CC-81E6-66966969FB22}" dt="2022-12-17T20:02:37.683" v="1733" actId="9405"/>
          <ac:inkMkLst>
            <pc:docMk/>
            <pc:sldMk cId="1428283919" sldId="668"/>
            <ac:inkMk id="3" creationId="{EBC2C0F4-7F8C-C838-191B-FA983C06B9F7}"/>
          </ac:inkMkLst>
        </pc:inkChg>
        <pc:inkChg chg="add">
          <ac:chgData name="Hitendra Sisodia" userId="4be9c58b-cc19-4efc-bc91-412831d4d91e" providerId="ADAL" clId="{A4D2A46A-4580-47CC-81E6-66966969FB22}" dt="2022-12-17T20:02:50.324" v="1734" actId="9405"/>
          <ac:inkMkLst>
            <pc:docMk/>
            <pc:sldMk cId="1428283919" sldId="668"/>
            <ac:inkMk id="4" creationId="{AC37E9E0-6E04-473A-76A7-CA07D8FEB91A}"/>
          </ac:inkMkLst>
        </pc:inkChg>
        <pc:inkChg chg="add">
          <ac:chgData name="Hitendra Sisodia" userId="4be9c58b-cc19-4efc-bc91-412831d4d91e" providerId="ADAL" clId="{A4D2A46A-4580-47CC-81E6-66966969FB22}" dt="2022-12-17T20:02:54.840" v="1735" actId="9405"/>
          <ac:inkMkLst>
            <pc:docMk/>
            <pc:sldMk cId="1428283919" sldId="668"/>
            <ac:inkMk id="5" creationId="{A2FAC84C-1BC1-06DE-37E3-066ABE105E34}"/>
          </ac:inkMkLst>
        </pc:inkChg>
        <pc:inkChg chg="add">
          <ac:chgData name="Hitendra Sisodia" userId="4be9c58b-cc19-4efc-bc91-412831d4d91e" providerId="ADAL" clId="{A4D2A46A-4580-47CC-81E6-66966969FB22}" dt="2022-12-17T20:02:58.709" v="1736" actId="9405"/>
          <ac:inkMkLst>
            <pc:docMk/>
            <pc:sldMk cId="1428283919" sldId="668"/>
            <ac:inkMk id="6" creationId="{5258060C-D3AD-1DD7-7A9D-1A05EFED8D79}"/>
          </ac:inkMkLst>
        </pc:inkChg>
        <pc:inkChg chg="add">
          <ac:chgData name="Hitendra Sisodia" userId="4be9c58b-cc19-4efc-bc91-412831d4d91e" providerId="ADAL" clId="{A4D2A46A-4580-47CC-81E6-66966969FB22}" dt="2022-12-17T20:05:03.953" v="1737" actId="9405"/>
          <ac:inkMkLst>
            <pc:docMk/>
            <pc:sldMk cId="1428283919" sldId="668"/>
            <ac:inkMk id="7" creationId="{C8291FB7-A1D1-3041-67CE-85961707AD55}"/>
          </ac:inkMkLst>
        </pc:inkChg>
      </pc:sldChg>
      <pc:sldChg chg="addSp modSp mod">
        <pc:chgData name="Hitendra Sisodia" userId="4be9c58b-cc19-4efc-bc91-412831d4d91e" providerId="ADAL" clId="{A4D2A46A-4580-47CC-81E6-66966969FB22}" dt="2022-12-17T20:07:48.252" v="1748" actId="9405"/>
        <pc:sldMkLst>
          <pc:docMk/>
          <pc:sldMk cId="2557508531" sldId="669"/>
        </pc:sldMkLst>
        <pc:spChg chg="mod">
          <ac:chgData name="Hitendra Sisodia" userId="4be9c58b-cc19-4efc-bc91-412831d4d91e" providerId="ADAL" clId="{A4D2A46A-4580-47CC-81E6-66966969FB22}" dt="2022-12-09T11:33:14.002" v="1594" actId="13926"/>
          <ac:spMkLst>
            <pc:docMk/>
            <pc:sldMk cId="2557508531" sldId="669"/>
            <ac:spMk id="11268" creationId="{00000000-0000-0000-0000-000000000000}"/>
          </ac:spMkLst>
        </pc:spChg>
        <pc:inkChg chg="add">
          <ac:chgData name="Hitendra Sisodia" userId="4be9c58b-cc19-4efc-bc91-412831d4d91e" providerId="ADAL" clId="{A4D2A46A-4580-47CC-81E6-66966969FB22}" dt="2022-12-17T20:05:17.638" v="1738" actId="9405"/>
          <ac:inkMkLst>
            <pc:docMk/>
            <pc:sldMk cId="2557508531" sldId="669"/>
            <ac:inkMk id="2" creationId="{D27C1645-4ECE-2B09-8D24-40E1CE38EFD3}"/>
          </ac:inkMkLst>
        </pc:inkChg>
        <pc:inkChg chg="add">
          <ac:chgData name="Hitendra Sisodia" userId="4be9c58b-cc19-4efc-bc91-412831d4d91e" providerId="ADAL" clId="{A4D2A46A-4580-47CC-81E6-66966969FB22}" dt="2022-12-17T20:05:24.454" v="1739" actId="9405"/>
          <ac:inkMkLst>
            <pc:docMk/>
            <pc:sldMk cId="2557508531" sldId="669"/>
            <ac:inkMk id="3" creationId="{851DA0E9-E800-75A0-6D61-AD4C892C2097}"/>
          </ac:inkMkLst>
        </pc:inkChg>
        <pc:inkChg chg="add">
          <ac:chgData name="Hitendra Sisodia" userId="4be9c58b-cc19-4efc-bc91-412831d4d91e" providerId="ADAL" clId="{A4D2A46A-4580-47CC-81E6-66966969FB22}" dt="2022-12-17T20:05:27.709" v="1740" actId="9405"/>
          <ac:inkMkLst>
            <pc:docMk/>
            <pc:sldMk cId="2557508531" sldId="669"/>
            <ac:inkMk id="4" creationId="{18925D54-3D46-5270-9497-3EEFCB42A517}"/>
          </ac:inkMkLst>
        </pc:inkChg>
        <pc:inkChg chg="add">
          <ac:chgData name="Hitendra Sisodia" userId="4be9c58b-cc19-4efc-bc91-412831d4d91e" providerId="ADAL" clId="{A4D2A46A-4580-47CC-81E6-66966969FB22}" dt="2022-12-17T20:05:51.860" v="1741" actId="9405"/>
          <ac:inkMkLst>
            <pc:docMk/>
            <pc:sldMk cId="2557508531" sldId="669"/>
            <ac:inkMk id="5" creationId="{9971D4B9-B6FA-1A91-50FB-FEC703F406B6}"/>
          </ac:inkMkLst>
        </pc:inkChg>
        <pc:inkChg chg="add">
          <ac:chgData name="Hitendra Sisodia" userId="4be9c58b-cc19-4efc-bc91-412831d4d91e" providerId="ADAL" clId="{A4D2A46A-4580-47CC-81E6-66966969FB22}" dt="2022-12-17T20:05:55.475" v="1742" actId="9405"/>
          <ac:inkMkLst>
            <pc:docMk/>
            <pc:sldMk cId="2557508531" sldId="669"/>
            <ac:inkMk id="6" creationId="{1F1D5D1B-5436-9A70-D454-DDE3F52A723E}"/>
          </ac:inkMkLst>
        </pc:inkChg>
        <pc:inkChg chg="add">
          <ac:chgData name="Hitendra Sisodia" userId="4be9c58b-cc19-4efc-bc91-412831d4d91e" providerId="ADAL" clId="{A4D2A46A-4580-47CC-81E6-66966969FB22}" dt="2022-12-17T20:05:59.810" v="1743" actId="9405"/>
          <ac:inkMkLst>
            <pc:docMk/>
            <pc:sldMk cId="2557508531" sldId="669"/>
            <ac:inkMk id="7" creationId="{81472700-9EA6-6B31-8232-6C7E9DFED900}"/>
          </ac:inkMkLst>
        </pc:inkChg>
        <pc:inkChg chg="add">
          <ac:chgData name="Hitendra Sisodia" userId="4be9c58b-cc19-4efc-bc91-412831d4d91e" providerId="ADAL" clId="{A4D2A46A-4580-47CC-81E6-66966969FB22}" dt="2022-12-17T20:06:05.712" v="1744" actId="9405"/>
          <ac:inkMkLst>
            <pc:docMk/>
            <pc:sldMk cId="2557508531" sldId="669"/>
            <ac:inkMk id="8" creationId="{A4CCEA58-A3BF-E7B9-1AD1-F8A69063EC57}"/>
          </ac:inkMkLst>
        </pc:inkChg>
        <pc:inkChg chg="add">
          <ac:chgData name="Hitendra Sisodia" userId="4be9c58b-cc19-4efc-bc91-412831d4d91e" providerId="ADAL" clId="{A4D2A46A-4580-47CC-81E6-66966969FB22}" dt="2022-12-17T20:07:46.763" v="1747" actId="9405"/>
          <ac:inkMkLst>
            <pc:docMk/>
            <pc:sldMk cId="2557508531" sldId="669"/>
            <ac:inkMk id="9" creationId="{62332B97-A783-3B37-5C95-3E990A0998B2}"/>
          </ac:inkMkLst>
        </pc:inkChg>
        <pc:inkChg chg="add">
          <ac:chgData name="Hitendra Sisodia" userId="4be9c58b-cc19-4efc-bc91-412831d4d91e" providerId="ADAL" clId="{A4D2A46A-4580-47CC-81E6-66966969FB22}" dt="2022-12-17T20:07:48.252" v="1748" actId="9405"/>
          <ac:inkMkLst>
            <pc:docMk/>
            <pc:sldMk cId="2557508531" sldId="669"/>
            <ac:inkMk id="10" creationId="{0CAE2DB3-6CE2-549F-DF42-4F7A69CD858A}"/>
          </ac:inkMkLst>
        </pc:inkChg>
      </pc:sldChg>
      <pc:sldChg chg="addSp delSp modSp mod">
        <pc:chgData name="Hitendra Sisodia" userId="4be9c58b-cc19-4efc-bc91-412831d4d91e" providerId="ADAL" clId="{A4D2A46A-4580-47CC-81E6-66966969FB22}" dt="2022-12-17T19:54:46.484" v="1717"/>
        <pc:sldMkLst>
          <pc:docMk/>
          <pc:sldMk cId="2921399684" sldId="670"/>
        </pc:sldMkLst>
        <pc:spChg chg="mod">
          <ac:chgData name="Hitendra Sisodia" userId="4be9c58b-cc19-4efc-bc91-412831d4d91e" providerId="ADAL" clId="{A4D2A46A-4580-47CC-81E6-66966969FB22}" dt="2022-12-09T10:44:06.927" v="1508" actId="20577"/>
          <ac:spMkLst>
            <pc:docMk/>
            <pc:sldMk cId="2921399684" sldId="670"/>
            <ac:spMk id="11268" creationId="{00000000-0000-0000-0000-000000000000}"/>
          </ac:spMkLst>
        </pc:spChg>
        <pc:grpChg chg="mod">
          <ac:chgData name="Hitendra Sisodia" userId="4be9c58b-cc19-4efc-bc91-412831d4d91e" providerId="ADAL" clId="{A4D2A46A-4580-47CC-81E6-66966969FB22}" dt="2022-12-17T19:50:00.497" v="1700"/>
          <ac:grpSpMkLst>
            <pc:docMk/>
            <pc:sldMk cId="2921399684" sldId="670"/>
            <ac:grpSpMk id="9" creationId="{B64E83FD-1078-5B49-442E-A76796B37BE7}"/>
          </ac:grpSpMkLst>
        </pc:grpChg>
        <pc:grpChg chg="del mod">
          <ac:chgData name="Hitendra Sisodia" userId="4be9c58b-cc19-4efc-bc91-412831d4d91e" providerId="ADAL" clId="{A4D2A46A-4580-47CC-81E6-66966969FB22}" dt="2022-12-17T19:52:53.994" v="1710"/>
          <ac:grpSpMkLst>
            <pc:docMk/>
            <pc:sldMk cId="2921399684" sldId="670"/>
            <ac:grpSpMk id="16" creationId="{E5C8FA4A-D5EA-C5A1-AF87-AC7FCF913C84}"/>
          </ac:grpSpMkLst>
        </pc:grpChg>
        <pc:grpChg chg="mod">
          <ac:chgData name="Hitendra Sisodia" userId="4be9c58b-cc19-4efc-bc91-412831d4d91e" providerId="ADAL" clId="{A4D2A46A-4580-47CC-81E6-66966969FB22}" dt="2022-12-17T19:52:53.994" v="1710"/>
          <ac:grpSpMkLst>
            <pc:docMk/>
            <pc:sldMk cId="2921399684" sldId="670"/>
            <ac:grpSpMk id="19" creationId="{5E2B0EDE-6669-6216-3A74-B4D7B4AAE91C}"/>
          </ac:grpSpMkLst>
        </pc:grpChg>
        <pc:grpChg chg="mod">
          <ac:chgData name="Hitendra Sisodia" userId="4be9c58b-cc19-4efc-bc91-412831d4d91e" providerId="ADAL" clId="{A4D2A46A-4580-47CC-81E6-66966969FB22}" dt="2022-12-17T19:54:46.484" v="1717"/>
          <ac:grpSpMkLst>
            <pc:docMk/>
            <pc:sldMk cId="2921399684" sldId="670"/>
            <ac:grpSpMk id="26" creationId="{3BA20144-DAB4-EADE-89E3-75595EC115E0}"/>
          </ac:grpSpMkLst>
        </pc:grpChg>
        <pc:inkChg chg="add">
          <ac:chgData name="Hitendra Sisodia" userId="4be9c58b-cc19-4efc-bc91-412831d4d91e" providerId="ADAL" clId="{A4D2A46A-4580-47CC-81E6-66966969FB22}" dt="2022-12-17T19:48:02.224" v="1693" actId="9405"/>
          <ac:inkMkLst>
            <pc:docMk/>
            <pc:sldMk cId="2921399684" sldId="670"/>
            <ac:inkMk id="2" creationId="{CCFEB2E2-7CDD-FC18-ACF6-1C45C8BC6BAF}"/>
          </ac:inkMkLst>
        </pc:inkChg>
        <pc:inkChg chg="add">
          <ac:chgData name="Hitendra Sisodia" userId="4be9c58b-cc19-4efc-bc91-412831d4d91e" providerId="ADAL" clId="{A4D2A46A-4580-47CC-81E6-66966969FB22}" dt="2022-12-17T19:49:14.549" v="1694" actId="9405"/>
          <ac:inkMkLst>
            <pc:docMk/>
            <pc:sldMk cId="2921399684" sldId="670"/>
            <ac:inkMk id="3" creationId="{57685FAD-1208-D15E-C0B8-1A5E8977EB34}"/>
          </ac:inkMkLst>
        </pc:inkChg>
        <pc:inkChg chg="add">
          <ac:chgData name="Hitendra Sisodia" userId="4be9c58b-cc19-4efc-bc91-412831d4d91e" providerId="ADAL" clId="{A4D2A46A-4580-47CC-81E6-66966969FB22}" dt="2022-12-17T19:49:21.809" v="1695" actId="9405"/>
          <ac:inkMkLst>
            <pc:docMk/>
            <pc:sldMk cId="2921399684" sldId="670"/>
            <ac:inkMk id="4" creationId="{77091E22-2394-FF7C-09DE-CB63F546CFE6}"/>
          </ac:inkMkLst>
        </pc:inkChg>
        <pc:inkChg chg="add">
          <ac:chgData name="Hitendra Sisodia" userId="4be9c58b-cc19-4efc-bc91-412831d4d91e" providerId="ADAL" clId="{A4D2A46A-4580-47CC-81E6-66966969FB22}" dt="2022-12-17T19:49:24.541" v="1696" actId="9405"/>
          <ac:inkMkLst>
            <pc:docMk/>
            <pc:sldMk cId="2921399684" sldId="670"/>
            <ac:inkMk id="5" creationId="{55781DC8-D6AC-A9E0-8B06-71822220AF16}"/>
          </ac:inkMkLst>
        </pc:inkChg>
        <pc:inkChg chg="add">
          <ac:chgData name="Hitendra Sisodia" userId="4be9c58b-cc19-4efc-bc91-412831d4d91e" providerId="ADAL" clId="{A4D2A46A-4580-47CC-81E6-66966969FB22}" dt="2022-12-17T19:49:52.279" v="1697" actId="9405"/>
          <ac:inkMkLst>
            <pc:docMk/>
            <pc:sldMk cId="2921399684" sldId="670"/>
            <ac:inkMk id="6" creationId="{FFFCECE2-A829-15DF-0E97-E3658D6ACF65}"/>
          </ac:inkMkLst>
        </pc:inkChg>
        <pc:inkChg chg="add mod">
          <ac:chgData name="Hitendra Sisodia" userId="4be9c58b-cc19-4efc-bc91-412831d4d91e" providerId="ADAL" clId="{A4D2A46A-4580-47CC-81E6-66966969FB22}" dt="2022-12-17T19:50:00.497" v="1700"/>
          <ac:inkMkLst>
            <pc:docMk/>
            <pc:sldMk cId="2921399684" sldId="670"/>
            <ac:inkMk id="7" creationId="{BB6BF648-FEF4-935A-8408-339EF02B7799}"/>
          </ac:inkMkLst>
        </pc:inkChg>
        <pc:inkChg chg="add mod">
          <ac:chgData name="Hitendra Sisodia" userId="4be9c58b-cc19-4efc-bc91-412831d4d91e" providerId="ADAL" clId="{A4D2A46A-4580-47CC-81E6-66966969FB22}" dt="2022-12-17T19:50:00.497" v="1700"/>
          <ac:inkMkLst>
            <pc:docMk/>
            <pc:sldMk cId="2921399684" sldId="670"/>
            <ac:inkMk id="8" creationId="{E99CF883-CC75-BDBF-80DA-917BE6B6458E}"/>
          </ac:inkMkLst>
        </pc:inkChg>
        <pc:inkChg chg="add">
          <ac:chgData name="Hitendra Sisodia" userId="4be9c58b-cc19-4efc-bc91-412831d4d91e" providerId="ADAL" clId="{A4D2A46A-4580-47CC-81E6-66966969FB22}" dt="2022-12-17T19:51:02.377" v="1701" actId="9405"/>
          <ac:inkMkLst>
            <pc:docMk/>
            <pc:sldMk cId="2921399684" sldId="670"/>
            <ac:inkMk id="10" creationId="{C0BFB32E-BF1C-E222-0F2C-BFC9375F1378}"/>
          </ac:inkMkLst>
        </pc:inkChg>
        <pc:inkChg chg="add">
          <ac:chgData name="Hitendra Sisodia" userId="4be9c58b-cc19-4efc-bc91-412831d4d91e" providerId="ADAL" clId="{A4D2A46A-4580-47CC-81E6-66966969FB22}" dt="2022-12-17T19:51:18.125" v="1702" actId="9405"/>
          <ac:inkMkLst>
            <pc:docMk/>
            <pc:sldMk cId="2921399684" sldId="670"/>
            <ac:inkMk id="11" creationId="{A29433E3-ED4A-1DD5-BF93-AB35D0B12C1B}"/>
          </ac:inkMkLst>
        </pc:inkChg>
        <pc:inkChg chg="add">
          <ac:chgData name="Hitendra Sisodia" userId="4be9c58b-cc19-4efc-bc91-412831d4d91e" providerId="ADAL" clId="{A4D2A46A-4580-47CC-81E6-66966969FB22}" dt="2022-12-17T19:51:24.792" v="1703" actId="9405"/>
          <ac:inkMkLst>
            <pc:docMk/>
            <pc:sldMk cId="2921399684" sldId="670"/>
            <ac:inkMk id="12" creationId="{6A1A5925-BE20-0927-F058-10F9512BE307}"/>
          </ac:inkMkLst>
        </pc:inkChg>
        <pc:inkChg chg="add">
          <ac:chgData name="Hitendra Sisodia" userId="4be9c58b-cc19-4efc-bc91-412831d4d91e" providerId="ADAL" clId="{A4D2A46A-4580-47CC-81E6-66966969FB22}" dt="2022-12-17T19:51:26.537" v="1704" actId="9405"/>
          <ac:inkMkLst>
            <pc:docMk/>
            <pc:sldMk cId="2921399684" sldId="670"/>
            <ac:inkMk id="13" creationId="{5149F55C-1C77-1ADE-67F8-D8EE7CAC5D17}"/>
          </ac:inkMkLst>
        </pc:inkChg>
        <pc:inkChg chg="add mod">
          <ac:chgData name="Hitendra Sisodia" userId="4be9c58b-cc19-4efc-bc91-412831d4d91e" providerId="ADAL" clId="{A4D2A46A-4580-47CC-81E6-66966969FB22}" dt="2022-12-17T19:52:53.994" v="1710"/>
          <ac:inkMkLst>
            <pc:docMk/>
            <pc:sldMk cId="2921399684" sldId="670"/>
            <ac:inkMk id="14" creationId="{8D7C397D-182A-F799-278B-847785C6192E}"/>
          </ac:inkMkLst>
        </pc:inkChg>
        <pc:inkChg chg="add mod">
          <ac:chgData name="Hitendra Sisodia" userId="4be9c58b-cc19-4efc-bc91-412831d4d91e" providerId="ADAL" clId="{A4D2A46A-4580-47CC-81E6-66966969FB22}" dt="2022-12-17T19:52:53.994" v="1710"/>
          <ac:inkMkLst>
            <pc:docMk/>
            <pc:sldMk cId="2921399684" sldId="670"/>
            <ac:inkMk id="15" creationId="{9782FCEB-77A8-E86F-89AB-F71B9174A7CE}"/>
          </ac:inkMkLst>
        </pc:inkChg>
        <pc:inkChg chg="add">
          <ac:chgData name="Hitendra Sisodia" userId="4be9c58b-cc19-4efc-bc91-412831d4d91e" providerId="ADAL" clId="{A4D2A46A-4580-47CC-81E6-66966969FB22}" dt="2022-12-17T19:52:48.989" v="1708" actId="9405"/>
          <ac:inkMkLst>
            <pc:docMk/>
            <pc:sldMk cId="2921399684" sldId="670"/>
            <ac:inkMk id="17" creationId="{47C7A867-B63A-6ACB-1023-3B3505ABC52C}"/>
          </ac:inkMkLst>
        </pc:inkChg>
        <pc:inkChg chg="add mod">
          <ac:chgData name="Hitendra Sisodia" userId="4be9c58b-cc19-4efc-bc91-412831d4d91e" providerId="ADAL" clId="{A4D2A46A-4580-47CC-81E6-66966969FB22}" dt="2022-12-17T19:52:53.994" v="1710"/>
          <ac:inkMkLst>
            <pc:docMk/>
            <pc:sldMk cId="2921399684" sldId="670"/>
            <ac:inkMk id="18" creationId="{7B6B8E2A-5F43-2A04-665A-1B6769F21AB8}"/>
          </ac:inkMkLst>
        </pc:inkChg>
        <pc:inkChg chg="add">
          <ac:chgData name="Hitendra Sisodia" userId="4be9c58b-cc19-4efc-bc91-412831d4d91e" providerId="ADAL" clId="{A4D2A46A-4580-47CC-81E6-66966969FB22}" dt="2022-12-17T19:53:00.242" v="1711" actId="9405"/>
          <ac:inkMkLst>
            <pc:docMk/>
            <pc:sldMk cId="2921399684" sldId="670"/>
            <ac:inkMk id="20" creationId="{BF86D36F-D758-3BA0-90A1-812B6B187435}"/>
          </ac:inkMkLst>
        </pc:inkChg>
        <pc:inkChg chg="add">
          <ac:chgData name="Hitendra Sisodia" userId="4be9c58b-cc19-4efc-bc91-412831d4d91e" providerId="ADAL" clId="{A4D2A46A-4580-47CC-81E6-66966969FB22}" dt="2022-12-17T19:53:38.712" v="1712" actId="9405"/>
          <ac:inkMkLst>
            <pc:docMk/>
            <pc:sldMk cId="2921399684" sldId="670"/>
            <ac:inkMk id="21" creationId="{BCA28308-B5A1-1C1C-49F3-9143319A8DC6}"/>
          </ac:inkMkLst>
        </pc:inkChg>
        <pc:inkChg chg="add">
          <ac:chgData name="Hitendra Sisodia" userId="4be9c58b-cc19-4efc-bc91-412831d4d91e" providerId="ADAL" clId="{A4D2A46A-4580-47CC-81E6-66966969FB22}" dt="2022-12-17T19:54:06.350" v="1713" actId="9405"/>
          <ac:inkMkLst>
            <pc:docMk/>
            <pc:sldMk cId="2921399684" sldId="670"/>
            <ac:inkMk id="22" creationId="{37A4CEE3-CDA7-894E-CE7B-EF8E2B2DF5C0}"/>
          </ac:inkMkLst>
        </pc:inkChg>
        <pc:inkChg chg="add">
          <ac:chgData name="Hitendra Sisodia" userId="4be9c58b-cc19-4efc-bc91-412831d4d91e" providerId="ADAL" clId="{A4D2A46A-4580-47CC-81E6-66966969FB22}" dt="2022-12-17T19:54:40.972" v="1714" actId="9405"/>
          <ac:inkMkLst>
            <pc:docMk/>
            <pc:sldMk cId="2921399684" sldId="670"/>
            <ac:inkMk id="23" creationId="{1B132D01-9C07-8E7C-8637-5F0DA484B4E1}"/>
          </ac:inkMkLst>
        </pc:inkChg>
        <pc:inkChg chg="add mod">
          <ac:chgData name="Hitendra Sisodia" userId="4be9c58b-cc19-4efc-bc91-412831d4d91e" providerId="ADAL" clId="{A4D2A46A-4580-47CC-81E6-66966969FB22}" dt="2022-12-17T19:54:46.484" v="1717"/>
          <ac:inkMkLst>
            <pc:docMk/>
            <pc:sldMk cId="2921399684" sldId="670"/>
            <ac:inkMk id="24" creationId="{3D8DE888-D9D0-A5BA-D1CF-2041832FD6B3}"/>
          </ac:inkMkLst>
        </pc:inkChg>
        <pc:inkChg chg="add mod">
          <ac:chgData name="Hitendra Sisodia" userId="4be9c58b-cc19-4efc-bc91-412831d4d91e" providerId="ADAL" clId="{A4D2A46A-4580-47CC-81E6-66966969FB22}" dt="2022-12-17T19:54:46.484" v="1717"/>
          <ac:inkMkLst>
            <pc:docMk/>
            <pc:sldMk cId="2921399684" sldId="670"/>
            <ac:inkMk id="25" creationId="{0B8F4A06-712B-B97B-7FBD-000EAD17DD95}"/>
          </ac:inkMkLst>
        </pc:inkChg>
      </pc:sldChg>
      <pc:sldChg chg="addSp modSp mod">
        <pc:chgData name="Hitendra Sisodia" userId="4be9c58b-cc19-4efc-bc91-412831d4d91e" providerId="ADAL" clId="{A4D2A46A-4580-47CC-81E6-66966969FB22}" dt="2022-12-17T20:11:04.160" v="1773" actId="9405"/>
        <pc:sldMkLst>
          <pc:docMk/>
          <pc:sldMk cId="664815363" sldId="671"/>
        </pc:sldMkLst>
        <pc:spChg chg="mod">
          <ac:chgData name="Hitendra Sisodia" userId="4be9c58b-cc19-4efc-bc91-412831d4d91e" providerId="ADAL" clId="{A4D2A46A-4580-47CC-81E6-66966969FB22}" dt="2022-12-17T20:08:48.841" v="1752" actId="113"/>
          <ac:spMkLst>
            <pc:docMk/>
            <pc:sldMk cId="664815363" sldId="671"/>
            <ac:spMk id="11268" creationId="{00000000-0000-0000-0000-000000000000}"/>
          </ac:spMkLst>
        </pc:spChg>
        <pc:grpChg chg="mod">
          <ac:chgData name="Hitendra Sisodia" userId="4be9c58b-cc19-4efc-bc91-412831d4d91e" providerId="ADAL" clId="{A4D2A46A-4580-47CC-81E6-66966969FB22}" dt="2022-12-17T20:10:14.126" v="1764"/>
          <ac:grpSpMkLst>
            <pc:docMk/>
            <pc:sldMk cId="664815363" sldId="671"/>
            <ac:grpSpMk id="13" creationId="{E1184E5A-67F7-CD5E-7BA5-09CA74591250}"/>
          </ac:grpSpMkLst>
        </pc:grpChg>
        <pc:grpChg chg="mod">
          <ac:chgData name="Hitendra Sisodia" userId="4be9c58b-cc19-4efc-bc91-412831d4d91e" providerId="ADAL" clId="{A4D2A46A-4580-47CC-81E6-66966969FB22}" dt="2022-12-17T20:10:37.001" v="1769"/>
          <ac:grpSpMkLst>
            <pc:docMk/>
            <pc:sldMk cId="664815363" sldId="671"/>
            <ac:grpSpMk id="18" creationId="{3A437207-4CD1-891B-01BC-F2A91B8087FF}"/>
          </ac:grpSpMkLst>
        </pc:grpChg>
        <pc:inkChg chg="add">
          <ac:chgData name="Hitendra Sisodia" userId="4be9c58b-cc19-4efc-bc91-412831d4d91e" providerId="ADAL" clId="{A4D2A46A-4580-47CC-81E6-66966969FB22}" dt="2022-12-17T20:08:58.327" v="1753" actId="9405"/>
          <ac:inkMkLst>
            <pc:docMk/>
            <pc:sldMk cId="664815363" sldId="671"/>
            <ac:inkMk id="2" creationId="{ED39A14D-3994-4C95-70AE-5F4F2BE2E3A6}"/>
          </ac:inkMkLst>
        </pc:inkChg>
        <pc:inkChg chg="add">
          <ac:chgData name="Hitendra Sisodia" userId="4be9c58b-cc19-4efc-bc91-412831d4d91e" providerId="ADAL" clId="{A4D2A46A-4580-47CC-81E6-66966969FB22}" dt="2022-12-17T20:09:00.895" v="1754" actId="9405"/>
          <ac:inkMkLst>
            <pc:docMk/>
            <pc:sldMk cId="664815363" sldId="671"/>
            <ac:inkMk id="3" creationId="{BBBB98C4-6D96-B05B-7097-9E4ED1E5D085}"/>
          </ac:inkMkLst>
        </pc:inkChg>
        <pc:inkChg chg="add">
          <ac:chgData name="Hitendra Sisodia" userId="4be9c58b-cc19-4efc-bc91-412831d4d91e" providerId="ADAL" clId="{A4D2A46A-4580-47CC-81E6-66966969FB22}" dt="2022-12-17T20:09:33.248" v="1755" actId="9405"/>
          <ac:inkMkLst>
            <pc:docMk/>
            <pc:sldMk cId="664815363" sldId="671"/>
            <ac:inkMk id="4" creationId="{B57F7002-F0A5-2589-B1A1-E68C8B23D57A}"/>
          </ac:inkMkLst>
        </pc:inkChg>
        <pc:inkChg chg="add">
          <ac:chgData name="Hitendra Sisodia" userId="4be9c58b-cc19-4efc-bc91-412831d4d91e" providerId="ADAL" clId="{A4D2A46A-4580-47CC-81E6-66966969FB22}" dt="2022-12-17T20:09:35.279" v="1756" actId="9405"/>
          <ac:inkMkLst>
            <pc:docMk/>
            <pc:sldMk cId="664815363" sldId="671"/>
            <ac:inkMk id="5" creationId="{4F63B22C-CCB0-84CB-C201-304EC37E7046}"/>
          </ac:inkMkLst>
        </pc:inkChg>
        <pc:inkChg chg="add">
          <ac:chgData name="Hitendra Sisodia" userId="4be9c58b-cc19-4efc-bc91-412831d4d91e" providerId="ADAL" clId="{A4D2A46A-4580-47CC-81E6-66966969FB22}" dt="2022-12-17T20:09:55.756" v="1757" actId="9405"/>
          <ac:inkMkLst>
            <pc:docMk/>
            <pc:sldMk cId="664815363" sldId="671"/>
            <ac:inkMk id="6" creationId="{056783DE-C762-5B2F-5980-2F3AD5BDC4EA}"/>
          </ac:inkMkLst>
        </pc:inkChg>
        <pc:inkChg chg="add">
          <ac:chgData name="Hitendra Sisodia" userId="4be9c58b-cc19-4efc-bc91-412831d4d91e" providerId="ADAL" clId="{A4D2A46A-4580-47CC-81E6-66966969FB22}" dt="2022-12-17T20:10:01.876" v="1758" actId="9405"/>
          <ac:inkMkLst>
            <pc:docMk/>
            <pc:sldMk cId="664815363" sldId="671"/>
            <ac:inkMk id="7" creationId="{2F6CBB7C-94CC-0035-5246-3EF6C57532F5}"/>
          </ac:inkMkLst>
        </pc:inkChg>
        <pc:inkChg chg="add">
          <ac:chgData name="Hitendra Sisodia" userId="4be9c58b-cc19-4efc-bc91-412831d4d91e" providerId="ADAL" clId="{A4D2A46A-4580-47CC-81E6-66966969FB22}" dt="2022-12-17T20:10:05.659" v="1759" actId="9405"/>
          <ac:inkMkLst>
            <pc:docMk/>
            <pc:sldMk cId="664815363" sldId="671"/>
            <ac:inkMk id="8" creationId="{86929797-87E7-5AA8-795D-32ABEF83B9C1}"/>
          </ac:inkMkLst>
        </pc:inkChg>
        <pc:inkChg chg="add">
          <ac:chgData name="Hitendra Sisodia" userId="4be9c58b-cc19-4efc-bc91-412831d4d91e" providerId="ADAL" clId="{A4D2A46A-4580-47CC-81E6-66966969FB22}" dt="2022-12-17T20:10:07.663" v="1760" actId="9405"/>
          <ac:inkMkLst>
            <pc:docMk/>
            <pc:sldMk cId="664815363" sldId="671"/>
            <ac:inkMk id="9" creationId="{13AEB969-B24E-662C-549E-7679C835500E}"/>
          </ac:inkMkLst>
        </pc:inkChg>
        <pc:inkChg chg="add mod">
          <ac:chgData name="Hitendra Sisodia" userId="4be9c58b-cc19-4efc-bc91-412831d4d91e" providerId="ADAL" clId="{A4D2A46A-4580-47CC-81E6-66966969FB22}" dt="2022-12-17T20:10:14.126" v="1764"/>
          <ac:inkMkLst>
            <pc:docMk/>
            <pc:sldMk cId="664815363" sldId="671"/>
            <ac:inkMk id="10" creationId="{DB4299D4-8886-BFD4-83B6-396CE1CFD4BC}"/>
          </ac:inkMkLst>
        </pc:inkChg>
        <pc:inkChg chg="add mod">
          <ac:chgData name="Hitendra Sisodia" userId="4be9c58b-cc19-4efc-bc91-412831d4d91e" providerId="ADAL" clId="{A4D2A46A-4580-47CC-81E6-66966969FB22}" dt="2022-12-17T20:10:14.126" v="1764"/>
          <ac:inkMkLst>
            <pc:docMk/>
            <pc:sldMk cId="664815363" sldId="671"/>
            <ac:inkMk id="11" creationId="{C2C31428-CBC9-76C6-694A-3A6D9BB3819D}"/>
          </ac:inkMkLst>
        </pc:inkChg>
        <pc:inkChg chg="add">
          <ac:chgData name="Hitendra Sisodia" userId="4be9c58b-cc19-4efc-bc91-412831d4d91e" providerId="ADAL" clId="{A4D2A46A-4580-47CC-81E6-66966969FB22}" dt="2022-12-17T20:10:13.563" v="1763" actId="9405"/>
          <ac:inkMkLst>
            <pc:docMk/>
            <pc:sldMk cId="664815363" sldId="671"/>
            <ac:inkMk id="12" creationId="{7751E6B1-D217-52E2-D4D7-F658DE940C2D}"/>
          </ac:inkMkLst>
        </pc:inkChg>
        <pc:inkChg chg="add">
          <ac:chgData name="Hitendra Sisodia" userId="4be9c58b-cc19-4efc-bc91-412831d4d91e" providerId="ADAL" clId="{A4D2A46A-4580-47CC-81E6-66966969FB22}" dt="2022-12-17T20:10:28.121" v="1765" actId="9405"/>
          <ac:inkMkLst>
            <pc:docMk/>
            <pc:sldMk cId="664815363" sldId="671"/>
            <ac:inkMk id="14" creationId="{A77069D3-4B41-3369-9832-BC560896B113}"/>
          </ac:inkMkLst>
        </pc:inkChg>
        <pc:inkChg chg="add">
          <ac:chgData name="Hitendra Sisodia" userId="4be9c58b-cc19-4efc-bc91-412831d4d91e" providerId="ADAL" clId="{A4D2A46A-4580-47CC-81E6-66966969FB22}" dt="2022-12-17T20:10:32.035" v="1766" actId="9405"/>
          <ac:inkMkLst>
            <pc:docMk/>
            <pc:sldMk cId="664815363" sldId="671"/>
            <ac:inkMk id="15" creationId="{2688F291-6761-7202-7174-BF9DDD3C74B4}"/>
          </ac:inkMkLst>
        </pc:inkChg>
        <pc:inkChg chg="add mod">
          <ac:chgData name="Hitendra Sisodia" userId="4be9c58b-cc19-4efc-bc91-412831d4d91e" providerId="ADAL" clId="{A4D2A46A-4580-47CC-81E6-66966969FB22}" dt="2022-12-17T20:10:37.001" v="1769"/>
          <ac:inkMkLst>
            <pc:docMk/>
            <pc:sldMk cId="664815363" sldId="671"/>
            <ac:inkMk id="16" creationId="{C6AF4701-F232-FB83-AA49-8F2047436121}"/>
          </ac:inkMkLst>
        </pc:inkChg>
        <pc:inkChg chg="add mod">
          <ac:chgData name="Hitendra Sisodia" userId="4be9c58b-cc19-4efc-bc91-412831d4d91e" providerId="ADAL" clId="{A4D2A46A-4580-47CC-81E6-66966969FB22}" dt="2022-12-17T20:10:37.001" v="1769"/>
          <ac:inkMkLst>
            <pc:docMk/>
            <pc:sldMk cId="664815363" sldId="671"/>
            <ac:inkMk id="17" creationId="{55919449-4B27-E717-A79E-378525A271BA}"/>
          </ac:inkMkLst>
        </pc:inkChg>
        <pc:inkChg chg="add">
          <ac:chgData name="Hitendra Sisodia" userId="4be9c58b-cc19-4efc-bc91-412831d4d91e" providerId="ADAL" clId="{A4D2A46A-4580-47CC-81E6-66966969FB22}" dt="2022-12-17T20:10:37.141" v="1770" actId="9405"/>
          <ac:inkMkLst>
            <pc:docMk/>
            <pc:sldMk cId="664815363" sldId="671"/>
            <ac:inkMk id="19" creationId="{FB5238BB-E360-F7B8-DDA6-D9524A5E034C}"/>
          </ac:inkMkLst>
        </pc:inkChg>
        <pc:inkChg chg="add">
          <ac:chgData name="Hitendra Sisodia" userId="4be9c58b-cc19-4efc-bc91-412831d4d91e" providerId="ADAL" clId="{A4D2A46A-4580-47CC-81E6-66966969FB22}" dt="2022-12-17T20:10:55.047" v="1771" actId="9405"/>
          <ac:inkMkLst>
            <pc:docMk/>
            <pc:sldMk cId="664815363" sldId="671"/>
            <ac:inkMk id="20" creationId="{12A7D851-6C9A-130B-83E3-D93018DF1434}"/>
          </ac:inkMkLst>
        </pc:inkChg>
        <pc:inkChg chg="add">
          <ac:chgData name="Hitendra Sisodia" userId="4be9c58b-cc19-4efc-bc91-412831d4d91e" providerId="ADAL" clId="{A4D2A46A-4580-47CC-81E6-66966969FB22}" dt="2022-12-17T20:11:00.357" v="1772" actId="9405"/>
          <ac:inkMkLst>
            <pc:docMk/>
            <pc:sldMk cId="664815363" sldId="671"/>
            <ac:inkMk id="21" creationId="{A9D537A7-F1B1-3A99-7D4F-0A20B4EE5650}"/>
          </ac:inkMkLst>
        </pc:inkChg>
        <pc:inkChg chg="add">
          <ac:chgData name="Hitendra Sisodia" userId="4be9c58b-cc19-4efc-bc91-412831d4d91e" providerId="ADAL" clId="{A4D2A46A-4580-47CC-81E6-66966969FB22}" dt="2022-12-17T20:11:04.160" v="1773" actId="9405"/>
          <ac:inkMkLst>
            <pc:docMk/>
            <pc:sldMk cId="664815363" sldId="671"/>
            <ac:inkMk id="22" creationId="{1499B00A-A7D6-5C5C-A89D-563D0C64AA6F}"/>
          </ac:inkMkLst>
        </pc:inkChg>
      </pc:sldChg>
      <pc:sldChg chg="addSp delSp modSp mod">
        <pc:chgData name="Hitendra Sisodia" userId="4be9c58b-cc19-4efc-bc91-412831d4d91e" providerId="ADAL" clId="{A4D2A46A-4580-47CC-81E6-66966969FB22}" dt="2022-12-17T20:22:02.736" v="1803" actId="9405"/>
        <pc:sldMkLst>
          <pc:docMk/>
          <pc:sldMk cId="2204440280" sldId="672"/>
        </pc:sldMkLst>
        <pc:grpChg chg="mod">
          <ac:chgData name="Hitendra Sisodia" userId="4be9c58b-cc19-4efc-bc91-412831d4d91e" providerId="ADAL" clId="{A4D2A46A-4580-47CC-81E6-66966969FB22}" dt="2022-12-17T20:12:59.888" v="1778"/>
          <ac:grpSpMkLst>
            <pc:docMk/>
            <pc:sldMk cId="2204440280" sldId="672"/>
            <ac:grpSpMk id="6" creationId="{C301CF4A-30D6-10A2-9B56-1629775B7B02}"/>
          </ac:grpSpMkLst>
        </pc:grpChg>
        <pc:grpChg chg="del mod">
          <ac:chgData name="Hitendra Sisodia" userId="4be9c58b-cc19-4efc-bc91-412831d4d91e" providerId="ADAL" clId="{A4D2A46A-4580-47CC-81E6-66966969FB22}" dt="2022-12-17T20:13:26.564" v="1784"/>
          <ac:grpSpMkLst>
            <pc:docMk/>
            <pc:sldMk cId="2204440280" sldId="672"/>
            <ac:grpSpMk id="9" creationId="{F486E361-DBF9-BCAB-F48F-E38E58702923}"/>
          </ac:grpSpMkLst>
        </pc:grpChg>
        <pc:grpChg chg="del mod">
          <ac:chgData name="Hitendra Sisodia" userId="4be9c58b-cc19-4efc-bc91-412831d4d91e" providerId="ADAL" clId="{A4D2A46A-4580-47CC-81E6-66966969FB22}" dt="2022-12-17T20:13:30.897" v="1786"/>
          <ac:grpSpMkLst>
            <pc:docMk/>
            <pc:sldMk cId="2204440280" sldId="672"/>
            <ac:grpSpMk id="12" creationId="{98C7D52C-F516-DCAE-E526-5AE88BB84EF0}"/>
          </ac:grpSpMkLst>
        </pc:grpChg>
        <pc:grpChg chg="mod">
          <ac:chgData name="Hitendra Sisodia" userId="4be9c58b-cc19-4efc-bc91-412831d4d91e" providerId="ADAL" clId="{A4D2A46A-4580-47CC-81E6-66966969FB22}" dt="2022-12-17T20:13:30.897" v="1786"/>
          <ac:grpSpMkLst>
            <pc:docMk/>
            <pc:sldMk cId="2204440280" sldId="672"/>
            <ac:grpSpMk id="14" creationId="{987609D9-7F7A-0DD6-FA92-EB4E87A884F7}"/>
          </ac:grpSpMkLst>
        </pc:grpChg>
        <pc:inkChg chg="add">
          <ac:chgData name="Hitendra Sisodia" userId="4be9c58b-cc19-4efc-bc91-412831d4d91e" providerId="ADAL" clId="{A4D2A46A-4580-47CC-81E6-66966969FB22}" dt="2022-12-17T20:12:52.943" v="1774" actId="9405"/>
          <ac:inkMkLst>
            <pc:docMk/>
            <pc:sldMk cId="2204440280" sldId="672"/>
            <ac:inkMk id="2" creationId="{EE232423-61AE-F7CF-FEBD-631566C5E4A8}"/>
          </ac:inkMkLst>
        </pc:inkChg>
        <pc:inkChg chg="add mod">
          <ac:chgData name="Hitendra Sisodia" userId="4be9c58b-cc19-4efc-bc91-412831d4d91e" providerId="ADAL" clId="{A4D2A46A-4580-47CC-81E6-66966969FB22}" dt="2022-12-17T20:12:59.888" v="1778"/>
          <ac:inkMkLst>
            <pc:docMk/>
            <pc:sldMk cId="2204440280" sldId="672"/>
            <ac:inkMk id="3" creationId="{BA400344-ED0A-A389-1244-B024B2B3AFA5}"/>
          </ac:inkMkLst>
        </pc:inkChg>
        <pc:inkChg chg="add mod">
          <ac:chgData name="Hitendra Sisodia" userId="4be9c58b-cc19-4efc-bc91-412831d4d91e" providerId="ADAL" clId="{A4D2A46A-4580-47CC-81E6-66966969FB22}" dt="2022-12-17T20:12:59.888" v="1778"/>
          <ac:inkMkLst>
            <pc:docMk/>
            <pc:sldMk cId="2204440280" sldId="672"/>
            <ac:inkMk id="4" creationId="{2C49D64A-AE58-0473-0C44-2EAE20748D2F}"/>
          </ac:inkMkLst>
        </pc:inkChg>
        <pc:inkChg chg="add">
          <ac:chgData name="Hitendra Sisodia" userId="4be9c58b-cc19-4efc-bc91-412831d4d91e" providerId="ADAL" clId="{A4D2A46A-4580-47CC-81E6-66966969FB22}" dt="2022-12-17T20:12:59.232" v="1777" actId="9405"/>
          <ac:inkMkLst>
            <pc:docMk/>
            <pc:sldMk cId="2204440280" sldId="672"/>
            <ac:inkMk id="5" creationId="{D5128E5D-F815-BE26-9A53-0D3FFBF5C1AF}"/>
          </ac:inkMkLst>
        </pc:inkChg>
        <pc:inkChg chg="add mod">
          <ac:chgData name="Hitendra Sisodia" userId="4be9c58b-cc19-4efc-bc91-412831d4d91e" providerId="ADAL" clId="{A4D2A46A-4580-47CC-81E6-66966969FB22}" dt="2022-12-17T20:13:30.897" v="1786"/>
          <ac:inkMkLst>
            <pc:docMk/>
            <pc:sldMk cId="2204440280" sldId="672"/>
            <ac:inkMk id="7" creationId="{DF1B9665-B3C6-D547-537D-46ED1642DCAA}"/>
          </ac:inkMkLst>
        </pc:inkChg>
        <pc:inkChg chg="add mod">
          <ac:chgData name="Hitendra Sisodia" userId="4be9c58b-cc19-4efc-bc91-412831d4d91e" providerId="ADAL" clId="{A4D2A46A-4580-47CC-81E6-66966969FB22}" dt="2022-12-17T20:13:30.897" v="1786"/>
          <ac:inkMkLst>
            <pc:docMk/>
            <pc:sldMk cId="2204440280" sldId="672"/>
            <ac:inkMk id="8" creationId="{4B1F66FE-DCD8-9A24-4EB2-93F7EFF40FDC}"/>
          </ac:inkMkLst>
        </pc:inkChg>
        <pc:inkChg chg="add mod">
          <ac:chgData name="Hitendra Sisodia" userId="4be9c58b-cc19-4efc-bc91-412831d4d91e" providerId="ADAL" clId="{A4D2A46A-4580-47CC-81E6-66966969FB22}" dt="2022-12-17T20:13:30.897" v="1786"/>
          <ac:inkMkLst>
            <pc:docMk/>
            <pc:sldMk cId="2204440280" sldId="672"/>
            <ac:inkMk id="10" creationId="{C549A2DF-5124-7FC6-8263-3FA2D886C1EF}"/>
          </ac:inkMkLst>
        </pc:inkChg>
        <pc:inkChg chg="add mod">
          <ac:chgData name="Hitendra Sisodia" userId="4be9c58b-cc19-4efc-bc91-412831d4d91e" providerId="ADAL" clId="{A4D2A46A-4580-47CC-81E6-66966969FB22}" dt="2022-12-17T20:13:30.897" v="1786"/>
          <ac:inkMkLst>
            <pc:docMk/>
            <pc:sldMk cId="2204440280" sldId="672"/>
            <ac:inkMk id="11" creationId="{F597B72E-084D-9497-4408-30AD7C609581}"/>
          </ac:inkMkLst>
        </pc:inkChg>
        <pc:inkChg chg="add mod">
          <ac:chgData name="Hitendra Sisodia" userId="4be9c58b-cc19-4efc-bc91-412831d4d91e" providerId="ADAL" clId="{A4D2A46A-4580-47CC-81E6-66966969FB22}" dt="2022-12-17T20:13:30.897" v="1786"/>
          <ac:inkMkLst>
            <pc:docMk/>
            <pc:sldMk cId="2204440280" sldId="672"/>
            <ac:inkMk id="13" creationId="{BF50075F-8907-A8EB-C953-83249D74BDC4}"/>
          </ac:inkMkLst>
        </pc:inkChg>
        <pc:inkChg chg="add">
          <ac:chgData name="Hitendra Sisodia" userId="4be9c58b-cc19-4efc-bc91-412831d4d91e" providerId="ADAL" clId="{A4D2A46A-4580-47CC-81E6-66966969FB22}" dt="2022-12-17T20:14:12.345" v="1787" actId="9405"/>
          <ac:inkMkLst>
            <pc:docMk/>
            <pc:sldMk cId="2204440280" sldId="672"/>
            <ac:inkMk id="15" creationId="{2542901F-ECA2-8F6D-DA0B-BE3AFFD6FA88}"/>
          </ac:inkMkLst>
        </pc:inkChg>
        <pc:inkChg chg="add">
          <ac:chgData name="Hitendra Sisodia" userId="4be9c58b-cc19-4efc-bc91-412831d4d91e" providerId="ADAL" clId="{A4D2A46A-4580-47CC-81E6-66966969FB22}" dt="2022-12-17T20:14:14.490" v="1788" actId="9405"/>
          <ac:inkMkLst>
            <pc:docMk/>
            <pc:sldMk cId="2204440280" sldId="672"/>
            <ac:inkMk id="16" creationId="{433E0010-5782-6819-5212-21CEC967B8A8}"/>
          </ac:inkMkLst>
        </pc:inkChg>
        <pc:inkChg chg="add">
          <ac:chgData name="Hitendra Sisodia" userId="4be9c58b-cc19-4efc-bc91-412831d4d91e" providerId="ADAL" clId="{A4D2A46A-4580-47CC-81E6-66966969FB22}" dt="2022-12-17T20:14:20.099" v="1789" actId="9405"/>
          <ac:inkMkLst>
            <pc:docMk/>
            <pc:sldMk cId="2204440280" sldId="672"/>
            <ac:inkMk id="17" creationId="{7C2D39D2-46DC-541C-0176-179ED90A343C}"/>
          </ac:inkMkLst>
        </pc:inkChg>
        <pc:inkChg chg="add">
          <ac:chgData name="Hitendra Sisodia" userId="4be9c58b-cc19-4efc-bc91-412831d4d91e" providerId="ADAL" clId="{A4D2A46A-4580-47CC-81E6-66966969FB22}" dt="2022-12-17T20:14:26.462" v="1790" actId="9405"/>
          <ac:inkMkLst>
            <pc:docMk/>
            <pc:sldMk cId="2204440280" sldId="672"/>
            <ac:inkMk id="18" creationId="{97631965-D199-0B77-B10B-328CAB61866F}"/>
          </ac:inkMkLst>
        </pc:inkChg>
        <pc:inkChg chg="add">
          <ac:chgData name="Hitendra Sisodia" userId="4be9c58b-cc19-4efc-bc91-412831d4d91e" providerId="ADAL" clId="{A4D2A46A-4580-47CC-81E6-66966969FB22}" dt="2022-12-17T20:18:18.799" v="1791" actId="9405"/>
          <ac:inkMkLst>
            <pc:docMk/>
            <pc:sldMk cId="2204440280" sldId="672"/>
            <ac:inkMk id="19" creationId="{CE27248C-0E66-885D-AA23-4FE1EABBD0BF}"/>
          </ac:inkMkLst>
        </pc:inkChg>
        <pc:inkChg chg="add">
          <ac:chgData name="Hitendra Sisodia" userId="4be9c58b-cc19-4efc-bc91-412831d4d91e" providerId="ADAL" clId="{A4D2A46A-4580-47CC-81E6-66966969FB22}" dt="2022-12-17T20:19:32.193" v="1797" actId="9405"/>
          <ac:inkMkLst>
            <pc:docMk/>
            <pc:sldMk cId="2204440280" sldId="672"/>
            <ac:inkMk id="20" creationId="{69782D0B-A34E-DF9A-EC7D-E41BB58DD8F3}"/>
          </ac:inkMkLst>
        </pc:inkChg>
        <pc:inkChg chg="add">
          <ac:chgData name="Hitendra Sisodia" userId="4be9c58b-cc19-4efc-bc91-412831d4d91e" providerId="ADAL" clId="{A4D2A46A-4580-47CC-81E6-66966969FB22}" dt="2022-12-17T20:19:34.479" v="1798" actId="9405"/>
          <ac:inkMkLst>
            <pc:docMk/>
            <pc:sldMk cId="2204440280" sldId="672"/>
            <ac:inkMk id="21" creationId="{58659258-0DD6-C5A8-27EF-E1ED21C9F980}"/>
          </ac:inkMkLst>
        </pc:inkChg>
        <pc:inkChg chg="add">
          <ac:chgData name="Hitendra Sisodia" userId="4be9c58b-cc19-4efc-bc91-412831d4d91e" providerId="ADAL" clId="{A4D2A46A-4580-47CC-81E6-66966969FB22}" dt="2022-12-17T20:21:40.013" v="1800" actId="9405"/>
          <ac:inkMkLst>
            <pc:docMk/>
            <pc:sldMk cId="2204440280" sldId="672"/>
            <ac:inkMk id="22" creationId="{65BCD04E-9482-2DFE-09EF-9D434CBA9A45}"/>
          </ac:inkMkLst>
        </pc:inkChg>
        <pc:inkChg chg="add">
          <ac:chgData name="Hitendra Sisodia" userId="4be9c58b-cc19-4efc-bc91-412831d4d91e" providerId="ADAL" clId="{A4D2A46A-4580-47CC-81E6-66966969FB22}" dt="2022-12-17T20:21:43.418" v="1801" actId="9405"/>
          <ac:inkMkLst>
            <pc:docMk/>
            <pc:sldMk cId="2204440280" sldId="672"/>
            <ac:inkMk id="23" creationId="{72C8FEE1-7860-B503-DCE5-71F07558BB79}"/>
          </ac:inkMkLst>
        </pc:inkChg>
        <pc:inkChg chg="add">
          <ac:chgData name="Hitendra Sisodia" userId="4be9c58b-cc19-4efc-bc91-412831d4d91e" providerId="ADAL" clId="{A4D2A46A-4580-47CC-81E6-66966969FB22}" dt="2022-12-17T20:21:47.639" v="1802" actId="9405"/>
          <ac:inkMkLst>
            <pc:docMk/>
            <pc:sldMk cId="2204440280" sldId="672"/>
            <ac:inkMk id="24" creationId="{78B698F8-C395-46C5-806D-25B777816A11}"/>
          </ac:inkMkLst>
        </pc:inkChg>
        <pc:inkChg chg="add">
          <ac:chgData name="Hitendra Sisodia" userId="4be9c58b-cc19-4efc-bc91-412831d4d91e" providerId="ADAL" clId="{A4D2A46A-4580-47CC-81E6-66966969FB22}" dt="2022-12-17T20:22:02.736" v="1803" actId="9405"/>
          <ac:inkMkLst>
            <pc:docMk/>
            <pc:sldMk cId="2204440280" sldId="672"/>
            <ac:inkMk id="25" creationId="{88271A2C-120A-97BA-0993-174B691413E0}"/>
          </ac:inkMkLst>
        </pc:inkChg>
      </pc:sldChg>
      <pc:sldChg chg="addSp modSp mod">
        <pc:chgData name="Hitendra Sisodia" userId="4be9c58b-cc19-4efc-bc91-412831d4d91e" providerId="ADAL" clId="{A4D2A46A-4580-47CC-81E6-66966969FB22}" dt="2022-12-17T20:21:30.611" v="1799" actId="9405"/>
        <pc:sldMkLst>
          <pc:docMk/>
          <pc:sldMk cId="1642722889" sldId="673"/>
        </pc:sldMkLst>
        <pc:grpChg chg="mod">
          <ac:chgData name="Hitendra Sisodia" userId="4be9c58b-cc19-4efc-bc91-412831d4d91e" providerId="ADAL" clId="{A4D2A46A-4580-47CC-81E6-66966969FB22}" dt="2022-12-17T20:19:29.485" v="1796"/>
          <ac:grpSpMkLst>
            <pc:docMk/>
            <pc:sldMk cId="1642722889" sldId="673"/>
            <ac:grpSpMk id="6" creationId="{26636C8E-529E-AF8B-2CF4-205A44B7AB81}"/>
          </ac:grpSpMkLst>
        </pc:grpChg>
        <pc:inkChg chg="add mod">
          <ac:chgData name="Hitendra Sisodia" userId="4be9c58b-cc19-4efc-bc91-412831d4d91e" providerId="ADAL" clId="{A4D2A46A-4580-47CC-81E6-66966969FB22}" dt="2022-12-17T20:19:29.485" v="1796"/>
          <ac:inkMkLst>
            <pc:docMk/>
            <pc:sldMk cId="1642722889" sldId="673"/>
            <ac:inkMk id="2" creationId="{C285820D-93AF-B3F6-559B-3641C82B8917}"/>
          </ac:inkMkLst>
        </pc:inkChg>
        <pc:inkChg chg="add mod">
          <ac:chgData name="Hitendra Sisodia" userId="4be9c58b-cc19-4efc-bc91-412831d4d91e" providerId="ADAL" clId="{A4D2A46A-4580-47CC-81E6-66966969FB22}" dt="2022-12-17T20:19:29.485" v="1796"/>
          <ac:inkMkLst>
            <pc:docMk/>
            <pc:sldMk cId="1642722889" sldId="673"/>
            <ac:inkMk id="3" creationId="{98961AED-B647-0045-411C-2A84B53F0E73}"/>
          </ac:inkMkLst>
        </pc:inkChg>
        <pc:inkChg chg="add mod">
          <ac:chgData name="Hitendra Sisodia" userId="4be9c58b-cc19-4efc-bc91-412831d4d91e" providerId="ADAL" clId="{A4D2A46A-4580-47CC-81E6-66966969FB22}" dt="2022-12-17T20:19:29.485" v="1796"/>
          <ac:inkMkLst>
            <pc:docMk/>
            <pc:sldMk cId="1642722889" sldId="673"/>
            <ac:inkMk id="4" creationId="{CD19A916-CB00-3ED4-58CD-4EE7554C3F40}"/>
          </ac:inkMkLst>
        </pc:inkChg>
        <pc:inkChg chg="add">
          <ac:chgData name="Hitendra Sisodia" userId="4be9c58b-cc19-4efc-bc91-412831d4d91e" providerId="ADAL" clId="{A4D2A46A-4580-47CC-81E6-66966969FB22}" dt="2022-12-17T20:19:28.970" v="1795" actId="9405"/>
          <ac:inkMkLst>
            <pc:docMk/>
            <pc:sldMk cId="1642722889" sldId="673"/>
            <ac:inkMk id="5" creationId="{48D958AA-64F6-5C71-E12C-376165979C08}"/>
          </ac:inkMkLst>
        </pc:inkChg>
        <pc:inkChg chg="add">
          <ac:chgData name="Hitendra Sisodia" userId="4be9c58b-cc19-4efc-bc91-412831d4d91e" providerId="ADAL" clId="{A4D2A46A-4580-47CC-81E6-66966969FB22}" dt="2022-12-17T20:21:30.611" v="1799" actId="9405"/>
          <ac:inkMkLst>
            <pc:docMk/>
            <pc:sldMk cId="1642722889" sldId="673"/>
            <ac:inkMk id="7" creationId="{897DF11A-16AC-3C70-6A28-9C2F1EF87799}"/>
          </ac:inkMkLst>
        </pc:inkChg>
      </pc:sldChg>
      <pc:sldChg chg="addSp delSp modSp mod">
        <pc:chgData name="Hitendra Sisodia" userId="4be9c58b-cc19-4efc-bc91-412831d4d91e" providerId="ADAL" clId="{A4D2A46A-4580-47CC-81E6-66966969FB22}" dt="2022-12-17T20:28:11.792" v="1834" actId="9405"/>
        <pc:sldMkLst>
          <pc:docMk/>
          <pc:sldMk cId="2989543798" sldId="674"/>
        </pc:sldMkLst>
        <pc:grpChg chg="mod">
          <ac:chgData name="Hitendra Sisodia" userId="4be9c58b-cc19-4efc-bc91-412831d4d91e" providerId="ADAL" clId="{A4D2A46A-4580-47CC-81E6-66966969FB22}" dt="2022-12-17T20:27:11.736" v="1833"/>
          <ac:grpSpMkLst>
            <pc:docMk/>
            <pc:sldMk cId="2989543798" sldId="674"/>
            <ac:grpSpMk id="22" creationId="{C21104AB-7CA7-42C1-7963-AF76E5DF63C9}"/>
          </ac:grpSpMkLst>
        </pc:grpChg>
        <pc:inkChg chg="add">
          <ac:chgData name="Hitendra Sisodia" userId="4be9c58b-cc19-4efc-bc91-412831d4d91e" providerId="ADAL" clId="{A4D2A46A-4580-47CC-81E6-66966969FB22}" dt="2022-12-17T20:24:04.616" v="1804" actId="9405"/>
          <ac:inkMkLst>
            <pc:docMk/>
            <pc:sldMk cId="2989543798" sldId="674"/>
            <ac:inkMk id="2" creationId="{9FFFCFFD-6444-2FAC-426E-36B738D60786}"/>
          </ac:inkMkLst>
        </pc:inkChg>
        <pc:inkChg chg="add del">
          <ac:chgData name="Hitendra Sisodia" userId="4be9c58b-cc19-4efc-bc91-412831d4d91e" providerId="ADAL" clId="{A4D2A46A-4580-47CC-81E6-66966969FB22}" dt="2022-12-17T20:26:37.855" v="1818"/>
          <ac:inkMkLst>
            <pc:docMk/>
            <pc:sldMk cId="2989543798" sldId="674"/>
            <ac:inkMk id="3" creationId="{DAD85172-8909-793C-1E3B-4F51F9925705}"/>
          </ac:inkMkLst>
        </pc:inkChg>
        <pc:inkChg chg="add del">
          <ac:chgData name="Hitendra Sisodia" userId="4be9c58b-cc19-4efc-bc91-412831d4d91e" providerId="ADAL" clId="{A4D2A46A-4580-47CC-81E6-66966969FB22}" dt="2022-12-17T20:26:37.855" v="1816"/>
          <ac:inkMkLst>
            <pc:docMk/>
            <pc:sldMk cId="2989543798" sldId="674"/>
            <ac:inkMk id="4" creationId="{D443BCB7-AD3E-4673-A21A-0F2364ACB4FE}"/>
          </ac:inkMkLst>
        </pc:inkChg>
        <pc:inkChg chg="add del">
          <ac:chgData name="Hitendra Sisodia" userId="4be9c58b-cc19-4efc-bc91-412831d4d91e" providerId="ADAL" clId="{A4D2A46A-4580-47CC-81E6-66966969FB22}" dt="2022-12-17T20:26:37.855" v="1815"/>
          <ac:inkMkLst>
            <pc:docMk/>
            <pc:sldMk cId="2989543798" sldId="674"/>
            <ac:inkMk id="5" creationId="{1D4D599A-1FCB-1F75-D186-FC069D2D8DC6}"/>
          </ac:inkMkLst>
        </pc:inkChg>
        <pc:inkChg chg="add del">
          <ac:chgData name="Hitendra Sisodia" userId="4be9c58b-cc19-4efc-bc91-412831d4d91e" providerId="ADAL" clId="{A4D2A46A-4580-47CC-81E6-66966969FB22}" dt="2022-12-17T20:26:37.855" v="1821"/>
          <ac:inkMkLst>
            <pc:docMk/>
            <pc:sldMk cId="2989543798" sldId="674"/>
            <ac:inkMk id="6" creationId="{5F7EEC1E-89BC-8FF9-9347-B214E6F7652C}"/>
          </ac:inkMkLst>
        </pc:inkChg>
        <pc:inkChg chg="add del">
          <ac:chgData name="Hitendra Sisodia" userId="4be9c58b-cc19-4efc-bc91-412831d4d91e" providerId="ADAL" clId="{A4D2A46A-4580-47CC-81E6-66966969FB22}" dt="2022-12-17T20:26:37.855" v="1817"/>
          <ac:inkMkLst>
            <pc:docMk/>
            <pc:sldMk cId="2989543798" sldId="674"/>
            <ac:inkMk id="7" creationId="{05AD846B-8523-39D1-2C4B-197616878DA0}"/>
          </ac:inkMkLst>
        </pc:inkChg>
        <pc:inkChg chg="add del">
          <ac:chgData name="Hitendra Sisodia" userId="4be9c58b-cc19-4efc-bc91-412831d4d91e" providerId="ADAL" clId="{A4D2A46A-4580-47CC-81E6-66966969FB22}" dt="2022-12-17T20:26:37.855" v="1822"/>
          <ac:inkMkLst>
            <pc:docMk/>
            <pc:sldMk cId="2989543798" sldId="674"/>
            <ac:inkMk id="8" creationId="{CF37583E-3AA9-FEEB-DCC4-C7CB41A8ED93}"/>
          </ac:inkMkLst>
        </pc:inkChg>
        <pc:inkChg chg="add del">
          <ac:chgData name="Hitendra Sisodia" userId="4be9c58b-cc19-4efc-bc91-412831d4d91e" providerId="ADAL" clId="{A4D2A46A-4580-47CC-81E6-66966969FB22}" dt="2022-12-17T20:26:37.855" v="1819"/>
          <ac:inkMkLst>
            <pc:docMk/>
            <pc:sldMk cId="2989543798" sldId="674"/>
            <ac:inkMk id="9" creationId="{4D643565-09A1-EDFF-AC00-4908877F63B2}"/>
          </ac:inkMkLst>
        </pc:inkChg>
        <pc:inkChg chg="add del">
          <ac:chgData name="Hitendra Sisodia" userId="4be9c58b-cc19-4efc-bc91-412831d4d91e" providerId="ADAL" clId="{A4D2A46A-4580-47CC-81E6-66966969FB22}" dt="2022-12-17T20:26:37.855" v="1820"/>
          <ac:inkMkLst>
            <pc:docMk/>
            <pc:sldMk cId="2989543798" sldId="674"/>
            <ac:inkMk id="10" creationId="{37683C0B-C6F4-7BC0-3B7B-1D934D74C19C}"/>
          </ac:inkMkLst>
        </pc:inkChg>
        <pc:inkChg chg="add del">
          <ac:chgData name="Hitendra Sisodia" userId="4be9c58b-cc19-4efc-bc91-412831d4d91e" providerId="ADAL" clId="{A4D2A46A-4580-47CC-81E6-66966969FB22}" dt="2022-12-17T20:26:37.855" v="1814"/>
          <ac:inkMkLst>
            <pc:docMk/>
            <pc:sldMk cId="2989543798" sldId="674"/>
            <ac:inkMk id="11" creationId="{54F82947-3C83-8F9F-4EFF-745BBB40D1DB}"/>
          </ac:inkMkLst>
        </pc:inkChg>
        <pc:inkChg chg="add mod">
          <ac:chgData name="Hitendra Sisodia" userId="4be9c58b-cc19-4efc-bc91-412831d4d91e" providerId="ADAL" clId="{A4D2A46A-4580-47CC-81E6-66966969FB22}" dt="2022-12-17T20:27:11.736" v="1833"/>
          <ac:inkMkLst>
            <pc:docMk/>
            <pc:sldMk cId="2989543798" sldId="674"/>
            <ac:inkMk id="12" creationId="{C7F5263B-BBF1-1BF0-CD58-4CBA9D068339}"/>
          </ac:inkMkLst>
        </pc:inkChg>
        <pc:inkChg chg="add mod">
          <ac:chgData name="Hitendra Sisodia" userId="4be9c58b-cc19-4efc-bc91-412831d4d91e" providerId="ADAL" clId="{A4D2A46A-4580-47CC-81E6-66966969FB22}" dt="2022-12-17T20:27:11.736" v="1833"/>
          <ac:inkMkLst>
            <pc:docMk/>
            <pc:sldMk cId="2989543798" sldId="674"/>
            <ac:inkMk id="13" creationId="{774824B5-D3B4-0819-C781-C4FE7B3494D6}"/>
          </ac:inkMkLst>
        </pc:inkChg>
        <pc:inkChg chg="add mod">
          <ac:chgData name="Hitendra Sisodia" userId="4be9c58b-cc19-4efc-bc91-412831d4d91e" providerId="ADAL" clId="{A4D2A46A-4580-47CC-81E6-66966969FB22}" dt="2022-12-17T20:27:11.736" v="1833"/>
          <ac:inkMkLst>
            <pc:docMk/>
            <pc:sldMk cId="2989543798" sldId="674"/>
            <ac:inkMk id="14" creationId="{620FE8F8-3EC7-78E9-7056-33262B037D5D}"/>
          </ac:inkMkLst>
        </pc:inkChg>
        <pc:inkChg chg="add">
          <ac:chgData name="Hitendra Sisodia" userId="4be9c58b-cc19-4efc-bc91-412831d4d91e" providerId="ADAL" clId="{A4D2A46A-4580-47CC-81E6-66966969FB22}" dt="2022-12-17T20:26:50.403" v="1826" actId="9405"/>
          <ac:inkMkLst>
            <pc:docMk/>
            <pc:sldMk cId="2989543798" sldId="674"/>
            <ac:inkMk id="15" creationId="{878DFB66-6810-2B00-5222-8B0A807DD87F}"/>
          </ac:inkMkLst>
        </pc:inkChg>
        <pc:inkChg chg="add">
          <ac:chgData name="Hitendra Sisodia" userId="4be9c58b-cc19-4efc-bc91-412831d4d91e" providerId="ADAL" clId="{A4D2A46A-4580-47CC-81E6-66966969FB22}" dt="2022-12-17T20:27:05.574" v="1827" actId="9405"/>
          <ac:inkMkLst>
            <pc:docMk/>
            <pc:sldMk cId="2989543798" sldId="674"/>
            <ac:inkMk id="16" creationId="{ECB301BD-624F-175C-264F-3DF6D50C4FC8}"/>
          </ac:inkMkLst>
        </pc:inkChg>
        <pc:inkChg chg="add">
          <ac:chgData name="Hitendra Sisodia" userId="4be9c58b-cc19-4efc-bc91-412831d4d91e" providerId="ADAL" clId="{A4D2A46A-4580-47CC-81E6-66966969FB22}" dt="2022-12-17T20:27:07.797" v="1828" actId="9405"/>
          <ac:inkMkLst>
            <pc:docMk/>
            <pc:sldMk cId="2989543798" sldId="674"/>
            <ac:inkMk id="17" creationId="{86C46715-A237-4A1C-F5CC-4A479F564A2A}"/>
          </ac:inkMkLst>
        </pc:inkChg>
        <pc:inkChg chg="add mod">
          <ac:chgData name="Hitendra Sisodia" userId="4be9c58b-cc19-4efc-bc91-412831d4d91e" providerId="ADAL" clId="{A4D2A46A-4580-47CC-81E6-66966969FB22}" dt="2022-12-17T20:27:11.736" v="1833"/>
          <ac:inkMkLst>
            <pc:docMk/>
            <pc:sldMk cId="2989543798" sldId="674"/>
            <ac:inkMk id="18" creationId="{96B868A6-C426-2D60-2748-FB12FA3F6AC8}"/>
          </ac:inkMkLst>
        </pc:inkChg>
        <pc:inkChg chg="add mod">
          <ac:chgData name="Hitendra Sisodia" userId="4be9c58b-cc19-4efc-bc91-412831d4d91e" providerId="ADAL" clId="{A4D2A46A-4580-47CC-81E6-66966969FB22}" dt="2022-12-17T20:27:11.736" v="1833"/>
          <ac:inkMkLst>
            <pc:docMk/>
            <pc:sldMk cId="2989543798" sldId="674"/>
            <ac:inkMk id="19" creationId="{265734D4-29BC-F49C-DD35-F38724E06AE8}"/>
          </ac:inkMkLst>
        </pc:inkChg>
        <pc:inkChg chg="add">
          <ac:chgData name="Hitendra Sisodia" userId="4be9c58b-cc19-4efc-bc91-412831d4d91e" providerId="ADAL" clId="{A4D2A46A-4580-47CC-81E6-66966969FB22}" dt="2022-12-17T20:27:10.060" v="1831" actId="9405"/>
          <ac:inkMkLst>
            <pc:docMk/>
            <pc:sldMk cId="2989543798" sldId="674"/>
            <ac:inkMk id="20" creationId="{26E543FF-27D0-45DC-ECDF-094768A059DF}"/>
          </ac:inkMkLst>
        </pc:inkChg>
        <pc:inkChg chg="add">
          <ac:chgData name="Hitendra Sisodia" userId="4be9c58b-cc19-4efc-bc91-412831d4d91e" providerId="ADAL" clId="{A4D2A46A-4580-47CC-81E6-66966969FB22}" dt="2022-12-17T20:27:10.763" v="1832" actId="9405"/>
          <ac:inkMkLst>
            <pc:docMk/>
            <pc:sldMk cId="2989543798" sldId="674"/>
            <ac:inkMk id="21" creationId="{F4DFE373-2F57-89B1-50B6-FE2991DB62A7}"/>
          </ac:inkMkLst>
        </pc:inkChg>
        <pc:inkChg chg="add">
          <ac:chgData name="Hitendra Sisodia" userId="4be9c58b-cc19-4efc-bc91-412831d4d91e" providerId="ADAL" clId="{A4D2A46A-4580-47CC-81E6-66966969FB22}" dt="2022-12-17T20:28:11.792" v="1834" actId="9405"/>
          <ac:inkMkLst>
            <pc:docMk/>
            <pc:sldMk cId="2989543798" sldId="674"/>
            <ac:inkMk id="23" creationId="{FF1B1D14-2178-58A9-4636-BA7FD9F641C2}"/>
          </ac:inkMkLst>
        </pc:inkChg>
      </pc:sldChg>
      <pc:sldChg chg="addSp mod">
        <pc:chgData name="Hitendra Sisodia" userId="4be9c58b-cc19-4efc-bc91-412831d4d91e" providerId="ADAL" clId="{A4D2A46A-4580-47CC-81E6-66966969FB22}" dt="2022-12-17T21:33:13.324" v="2029" actId="9405"/>
        <pc:sldMkLst>
          <pc:docMk/>
          <pc:sldMk cId="4174737513" sldId="675"/>
        </pc:sldMkLst>
        <pc:inkChg chg="add">
          <ac:chgData name="Hitendra Sisodia" userId="4be9c58b-cc19-4efc-bc91-412831d4d91e" providerId="ADAL" clId="{A4D2A46A-4580-47CC-81E6-66966969FB22}" dt="2022-12-17T21:33:13.324" v="2029" actId="9405"/>
          <ac:inkMkLst>
            <pc:docMk/>
            <pc:sldMk cId="4174737513" sldId="675"/>
            <ac:inkMk id="2" creationId="{EBC9B678-1980-6EB3-EE04-4038B0931DB0}"/>
          </ac:inkMkLst>
        </pc:inkChg>
      </pc:sldChg>
      <pc:sldChg chg="addSp delSp modSp mod">
        <pc:chgData name="Hitendra Sisodia" userId="4be9c58b-cc19-4efc-bc91-412831d4d91e" providerId="ADAL" clId="{A4D2A46A-4580-47CC-81E6-66966969FB22}" dt="2022-12-17T21:21:55.950" v="2009" actId="9405"/>
        <pc:sldMkLst>
          <pc:docMk/>
          <pc:sldMk cId="2818327306" sldId="676"/>
        </pc:sldMkLst>
        <pc:grpChg chg="del mod">
          <ac:chgData name="Hitendra Sisodia" userId="4be9c58b-cc19-4efc-bc91-412831d4d91e" providerId="ADAL" clId="{A4D2A46A-4580-47CC-81E6-66966969FB22}" dt="2022-12-17T21:18:34.494" v="1997"/>
          <ac:grpSpMkLst>
            <pc:docMk/>
            <pc:sldMk cId="2818327306" sldId="676"/>
            <ac:grpSpMk id="9" creationId="{7E4E88E0-0C80-6B96-92E2-D3F4B6EEC526}"/>
          </ac:grpSpMkLst>
        </pc:grpChg>
        <pc:grpChg chg="del mod">
          <ac:chgData name="Hitendra Sisodia" userId="4be9c58b-cc19-4efc-bc91-412831d4d91e" providerId="ADAL" clId="{A4D2A46A-4580-47CC-81E6-66966969FB22}" dt="2022-12-17T21:18:34.494" v="2000"/>
          <ac:grpSpMkLst>
            <pc:docMk/>
            <pc:sldMk cId="2818327306" sldId="676"/>
            <ac:grpSpMk id="13" creationId="{576A37F5-007C-30A3-300B-707E639837FD}"/>
          </ac:grpSpMkLst>
        </pc:grpChg>
        <pc:inkChg chg="add del">
          <ac:chgData name="Hitendra Sisodia" userId="4be9c58b-cc19-4efc-bc91-412831d4d91e" providerId="ADAL" clId="{A4D2A46A-4580-47CC-81E6-66966969FB22}" dt="2022-12-17T21:14:12.846" v="1981"/>
          <ac:inkMkLst>
            <pc:docMk/>
            <pc:sldMk cId="2818327306" sldId="676"/>
            <ac:inkMk id="2" creationId="{BD175603-95FF-4B42-56FB-CDCD398C30F6}"/>
          </ac:inkMkLst>
        </pc:inkChg>
        <pc:inkChg chg="add del">
          <ac:chgData name="Hitendra Sisodia" userId="4be9c58b-cc19-4efc-bc91-412831d4d91e" providerId="ADAL" clId="{A4D2A46A-4580-47CC-81E6-66966969FB22}" dt="2022-12-17T21:14:12.846" v="1980"/>
          <ac:inkMkLst>
            <pc:docMk/>
            <pc:sldMk cId="2818327306" sldId="676"/>
            <ac:inkMk id="3" creationId="{A9A593D2-D2EC-9FF9-A95D-B53AAFA3DAA3}"/>
          </ac:inkMkLst>
        </pc:inkChg>
        <pc:inkChg chg="add del">
          <ac:chgData name="Hitendra Sisodia" userId="4be9c58b-cc19-4efc-bc91-412831d4d91e" providerId="ADAL" clId="{A4D2A46A-4580-47CC-81E6-66966969FB22}" dt="2022-12-17T21:14:13.440" v="1983"/>
          <ac:inkMkLst>
            <pc:docMk/>
            <pc:sldMk cId="2818327306" sldId="676"/>
            <ac:inkMk id="4" creationId="{DFA864EC-BB20-8D38-FB5F-902CD8D72DE1}"/>
          </ac:inkMkLst>
        </pc:inkChg>
        <pc:inkChg chg="add del">
          <ac:chgData name="Hitendra Sisodia" userId="4be9c58b-cc19-4efc-bc91-412831d4d91e" providerId="ADAL" clId="{A4D2A46A-4580-47CC-81E6-66966969FB22}" dt="2022-12-17T21:14:12.846" v="1979"/>
          <ac:inkMkLst>
            <pc:docMk/>
            <pc:sldMk cId="2818327306" sldId="676"/>
            <ac:inkMk id="5" creationId="{605CF184-7656-5B5B-15B4-FE4BE9FEF50C}"/>
          </ac:inkMkLst>
        </pc:inkChg>
        <pc:inkChg chg="add del">
          <ac:chgData name="Hitendra Sisodia" userId="4be9c58b-cc19-4efc-bc91-412831d4d91e" providerId="ADAL" clId="{A4D2A46A-4580-47CC-81E6-66966969FB22}" dt="2022-12-17T21:14:12.846" v="1982"/>
          <ac:inkMkLst>
            <pc:docMk/>
            <pc:sldMk cId="2818327306" sldId="676"/>
            <ac:inkMk id="6" creationId="{103820B1-A073-9A12-F4F1-5E3C405676D3}"/>
          </ac:inkMkLst>
        </pc:inkChg>
        <pc:inkChg chg="add del mod">
          <ac:chgData name="Hitendra Sisodia" userId="4be9c58b-cc19-4efc-bc91-412831d4d91e" providerId="ADAL" clId="{A4D2A46A-4580-47CC-81E6-66966969FB22}" dt="2022-12-17T21:18:34.494" v="1998"/>
          <ac:inkMkLst>
            <pc:docMk/>
            <pc:sldMk cId="2818327306" sldId="676"/>
            <ac:inkMk id="7" creationId="{E2C5C4F6-A996-3DC7-1934-3CB95B5869F5}"/>
          </ac:inkMkLst>
        </pc:inkChg>
        <pc:inkChg chg="add del mod">
          <ac:chgData name="Hitendra Sisodia" userId="4be9c58b-cc19-4efc-bc91-412831d4d91e" providerId="ADAL" clId="{A4D2A46A-4580-47CC-81E6-66966969FB22}" dt="2022-12-17T21:18:34.494" v="1997"/>
          <ac:inkMkLst>
            <pc:docMk/>
            <pc:sldMk cId="2818327306" sldId="676"/>
            <ac:inkMk id="8" creationId="{297B7D46-C979-6383-06E1-7A84B8563B7A}"/>
          </ac:inkMkLst>
        </pc:inkChg>
        <pc:inkChg chg="add del">
          <ac:chgData name="Hitendra Sisodia" userId="4be9c58b-cc19-4efc-bc91-412831d4d91e" providerId="ADAL" clId="{A4D2A46A-4580-47CC-81E6-66966969FB22}" dt="2022-12-17T21:18:34.494" v="1995"/>
          <ac:inkMkLst>
            <pc:docMk/>
            <pc:sldMk cId="2818327306" sldId="676"/>
            <ac:inkMk id="10" creationId="{F40C2868-F892-F224-9BE8-7080AA63CCFF}"/>
          </ac:inkMkLst>
        </pc:inkChg>
        <pc:inkChg chg="add del mod">
          <ac:chgData name="Hitendra Sisodia" userId="4be9c58b-cc19-4efc-bc91-412831d4d91e" providerId="ADAL" clId="{A4D2A46A-4580-47CC-81E6-66966969FB22}" dt="2022-12-17T21:18:34.494" v="2000"/>
          <ac:inkMkLst>
            <pc:docMk/>
            <pc:sldMk cId="2818327306" sldId="676"/>
            <ac:inkMk id="11" creationId="{7DA0E1B5-0A43-E8CB-6C10-E495FC1DE500}"/>
          </ac:inkMkLst>
        </pc:inkChg>
        <pc:inkChg chg="add mod">
          <ac:chgData name="Hitendra Sisodia" userId="4be9c58b-cc19-4efc-bc91-412831d4d91e" providerId="ADAL" clId="{A4D2A46A-4580-47CC-81E6-66966969FB22}" dt="2022-12-17T21:18:34.494" v="2000"/>
          <ac:inkMkLst>
            <pc:docMk/>
            <pc:sldMk cId="2818327306" sldId="676"/>
            <ac:inkMk id="12" creationId="{9BC84F2D-1C92-A83C-1A66-DCA8CC06F779}"/>
          </ac:inkMkLst>
        </pc:inkChg>
        <pc:inkChg chg="add del">
          <ac:chgData name="Hitendra Sisodia" userId="4be9c58b-cc19-4efc-bc91-412831d4d91e" providerId="ADAL" clId="{A4D2A46A-4580-47CC-81E6-66966969FB22}" dt="2022-12-17T21:18:34.494" v="1994"/>
          <ac:inkMkLst>
            <pc:docMk/>
            <pc:sldMk cId="2818327306" sldId="676"/>
            <ac:inkMk id="14" creationId="{824176B4-1198-382B-0C6D-29AE82DF51DB}"/>
          </ac:inkMkLst>
        </pc:inkChg>
        <pc:inkChg chg="add del">
          <ac:chgData name="Hitendra Sisodia" userId="4be9c58b-cc19-4efc-bc91-412831d4d91e" providerId="ADAL" clId="{A4D2A46A-4580-47CC-81E6-66966969FB22}" dt="2022-12-17T21:18:34.494" v="1999"/>
          <ac:inkMkLst>
            <pc:docMk/>
            <pc:sldMk cId="2818327306" sldId="676"/>
            <ac:inkMk id="15" creationId="{EFFCEAD5-1021-D44B-3AEA-B0FFF5B29761}"/>
          </ac:inkMkLst>
        </pc:inkChg>
        <pc:inkChg chg="add del">
          <ac:chgData name="Hitendra Sisodia" userId="4be9c58b-cc19-4efc-bc91-412831d4d91e" providerId="ADAL" clId="{A4D2A46A-4580-47CC-81E6-66966969FB22}" dt="2022-12-17T21:18:34.494" v="1996"/>
          <ac:inkMkLst>
            <pc:docMk/>
            <pc:sldMk cId="2818327306" sldId="676"/>
            <ac:inkMk id="16" creationId="{4DF2086A-4F46-D90D-1961-D6B2D97F2E12}"/>
          </ac:inkMkLst>
        </pc:inkChg>
        <pc:inkChg chg="add">
          <ac:chgData name="Hitendra Sisodia" userId="4be9c58b-cc19-4efc-bc91-412831d4d91e" providerId="ADAL" clId="{A4D2A46A-4580-47CC-81E6-66966969FB22}" dt="2022-12-17T21:18:42.074" v="2001" actId="9405"/>
          <ac:inkMkLst>
            <pc:docMk/>
            <pc:sldMk cId="2818327306" sldId="676"/>
            <ac:inkMk id="17" creationId="{E9C328C4-7216-0969-433C-6D331117CE6C}"/>
          </ac:inkMkLst>
        </pc:inkChg>
        <pc:inkChg chg="add">
          <ac:chgData name="Hitendra Sisodia" userId="4be9c58b-cc19-4efc-bc91-412831d4d91e" providerId="ADAL" clId="{A4D2A46A-4580-47CC-81E6-66966969FB22}" dt="2022-12-17T21:18:43.621" v="2002" actId="9405"/>
          <ac:inkMkLst>
            <pc:docMk/>
            <pc:sldMk cId="2818327306" sldId="676"/>
            <ac:inkMk id="18" creationId="{BAB1EA40-B99B-391A-8822-E8DEF8716F14}"/>
          </ac:inkMkLst>
        </pc:inkChg>
        <pc:inkChg chg="add">
          <ac:chgData name="Hitendra Sisodia" userId="4be9c58b-cc19-4efc-bc91-412831d4d91e" providerId="ADAL" clId="{A4D2A46A-4580-47CC-81E6-66966969FB22}" dt="2022-12-17T21:18:45.552" v="2003" actId="9405"/>
          <ac:inkMkLst>
            <pc:docMk/>
            <pc:sldMk cId="2818327306" sldId="676"/>
            <ac:inkMk id="19" creationId="{12B8188E-372B-C0A4-7CFC-3C7E39096999}"/>
          </ac:inkMkLst>
        </pc:inkChg>
        <pc:inkChg chg="add">
          <ac:chgData name="Hitendra Sisodia" userId="4be9c58b-cc19-4efc-bc91-412831d4d91e" providerId="ADAL" clId="{A4D2A46A-4580-47CC-81E6-66966969FB22}" dt="2022-12-17T21:18:54.805" v="2004" actId="9405"/>
          <ac:inkMkLst>
            <pc:docMk/>
            <pc:sldMk cId="2818327306" sldId="676"/>
            <ac:inkMk id="20" creationId="{3BDE4590-38D7-1825-B741-2A9365F55571}"/>
          </ac:inkMkLst>
        </pc:inkChg>
        <pc:inkChg chg="add">
          <ac:chgData name="Hitendra Sisodia" userId="4be9c58b-cc19-4efc-bc91-412831d4d91e" providerId="ADAL" clId="{A4D2A46A-4580-47CC-81E6-66966969FB22}" dt="2022-12-17T21:19:00.128" v="2005" actId="9405"/>
          <ac:inkMkLst>
            <pc:docMk/>
            <pc:sldMk cId="2818327306" sldId="676"/>
            <ac:inkMk id="21" creationId="{81C70C66-200E-668D-1C06-8FC4CBA3E748}"/>
          </ac:inkMkLst>
        </pc:inkChg>
        <pc:inkChg chg="add">
          <ac:chgData name="Hitendra Sisodia" userId="4be9c58b-cc19-4efc-bc91-412831d4d91e" providerId="ADAL" clId="{A4D2A46A-4580-47CC-81E6-66966969FB22}" dt="2022-12-17T21:19:11.836" v="2006" actId="9405"/>
          <ac:inkMkLst>
            <pc:docMk/>
            <pc:sldMk cId="2818327306" sldId="676"/>
            <ac:inkMk id="22" creationId="{1429ECE1-A48F-1735-4BCD-0F6FD94FF681}"/>
          </ac:inkMkLst>
        </pc:inkChg>
        <pc:inkChg chg="add">
          <ac:chgData name="Hitendra Sisodia" userId="4be9c58b-cc19-4efc-bc91-412831d4d91e" providerId="ADAL" clId="{A4D2A46A-4580-47CC-81E6-66966969FB22}" dt="2022-12-17T21:19:29.095" v="2007" actId="9405"/>
          <ac:inkMkLst>
            <pc:docMk/>
            <pc:sldMk cId="2818327306" sldId="676"/>
            <ac:inkMk id="23" creationId="{75C0ED64-4A42-12B8-AE9D-0B7CF605312F}"/>
          </ac:inkMkLst>
        </pc:inkChg>
        <pc:inkChg chg="add">
          <ac:chgData name="Hitendra Sisodia" userId="4be9c58b-cc19-4efc-bc91-412831d4d91e" providerId="ADAL" clId="{A4D2A46A-4580-47CC-81E6-66966969FB22}" dt="2022-12-17T21:21:52.524" v="2008" actId="9405"/>
          <ac:inkMkLst>
            <pc:docMk/>
            <pc:sldMk cId="2818327306" sldId="676"/>
            <ac:inkMk id="24" creationId="{E2C5FB0B-317D-A37F-0160-DA85B2E1F447}"/>
          </ac:inkMkLst>
        </pc:inkChg>
        <pc:inkChg chg="add">
          <ac:chgData name="Hitendra Sisodia" userId="4be9c58b-cc19-4efc-bc91-412831d4d91e" providerId="ADAL" clId="{A4D2A46A-4580-47CC-81E6-66966969FB22}" dt="2022-12-17T21:21:55.950" v="2009" actId="9405"/>
          <ac:inkMkLst>
            <pc:docMk/>
            <pc:sldMk cId="2818327306" sldId="676"/>
            <ac:inkMk id="25" creationId="{774EC8A2-A81A-F6E8-0737-41D28275FDB3}"/>
          </ac:inkMkLst>
        </pc:inkChg>
      </pc:sldChg>
      <pc:sldChg chg="addSp delSp modSp mod">
        <pc:chgData name="Hitendra Sisodia" userId="4be9c58b-cc19-4efc-bc91-412831d4d91e" providerId="ADAL" clId="{A4D2A46A-4580-47CC-81E6-66966969FB22}" dt="2022-12-17T20:29:46.331" v="1848"/>
        <pc:sldMkLst>
          <pc:docMk/>
          <pc:sldMk cId="2180863739" sldId="677"/>
        </pc:sldMkLst>
        <pc:grpChg chg="del mod">
          <ac:chgData name="Hitendra Sisodia" userId="4be9c58b-cc19-4efc-bc91-412831d4d91e" providerId="ADAL" clId="{A4D2A46A-4580-47CC-81E6-66966969FB22}" dt="2022-12-17T20:29:37.969" v="1841"/>
          <ac:grpSpMkLst>
            <pc:docMk/>
            <pc:sldMk cId="2180863739" sldId="677"/>
            <ac:grpSpMk id="5" creationId="{70C84530-04CC-9E41-AC19-91BBFB5FDE1C}"/>
          </ac:grpSpMkLst>
        </pc:grpChg>
        <pc:grpChg chg="mod">
          <ac:chgData name="Hitendra Sisodia" userId="4be9c58b-cc19-4efc-bc91-412831d4d91e" providerId="ADAL" clId="{A4D2A46A-4580-47CC-81E6-66966969FB22}" dt="2022-12-17T20:29:37.969" v="1841"/>
          <ac:grpSpMkLst>
            <pc:docMk/>
            <pc:sldMk cId="2180863739" sldId="677"/>
            <ac:grpSpMk id="8" creationId="{9B854B85-6618-0345-41CE-CBB72B3FCEB8}"/>
          </ac:grpSpMkLst>
        </pc:grpChg>
        <pc:grpChg chg="mod">
          <ac:chgData name="Hitendra Sisodia" userId="4be9c58b-cc19-4efc-bc91-412831d4d91e" providerId="ADAL" clId="{A4D2A46A-4580-47CC-81E6-66966969FB22}" dt="2022-12-17T20:29:41.671" v="1845"/>
          <ac:grpSpMkLst>
            <pc:docMk/>
            <pc:sldMk cId="2180863739" sldId="677"/>
            <ac:grpSpMk id="12" creationId="{60992FD5-0B0E-588E-63E6-60BB839AC0ED}"/>
          </ac:grpSpMkLst>
        </pc:grpChg>
        <pc:grpChg chg="mod">
          <ac:chgData name="Hitendra Sisodia" userId="4be9c58b-cc19-4efc-bc91-412831d4d91e" providerId="ADAL" clId="{A4D2A46A-4580-47CC-81E6-66966969FB22}" dt="2022-12-17T20:29:46.331" v="1848"/>
          <ac:grpSpMkLst>
            <pc:docMk/>
            <pc:sldMk cId="2180863739" sldId="677"/>
            <ac:grpSpMk id="15" creationId="{54A67ADE-9D7F-9A9A-EAD3-7B2AFE22F224}"/>
          </ac:grpSpMkLst>
        </pc:grpChg>
        <pc:inkChg chg="add mod">
          <ac:chgData name="Hitendra Sisodia" userId="4be9c58b-cc19-4efc-bc91-412831d4d91e" providerId="ADAL" clId="{A4D2A46A-4580-47CC-81E6-66966969FB22}" dt="2022-12-17T20:29:37.969" v="1841"/>
          <ac:inkMkLst>
            <pc:docMk/>
            <pc:sldMk cId="2180863739" sldId="677"/>
            <ac:inkMk id="2" creationId="{2188505E-0C92-48F6-C172-F102ABE1C4AB}"/>
          </ac:inkMkLst>
        </pc:inkChg>
        <pc:inkChg chg="add mod">
          <ac:chgData name="Hitendra Sisodia" userId="4be9c58b-cc19-4efc-bc91-412831d4d91e" providerId="ADAL" clId="{A4D2A46A-4580-47CC-81E6-66966969FB22}" dt="2022-12-17T20:29:37.969" v="1841"/>
          <ac:inkMkLst>
            <pc:docMk/>
            <pc:sldMk cId="2180863739" sldId="677"/>
            <ac:inkMk id="3" creationId="{B5C21FAD-39BA-4932-41C5-75810EC479B1}"/>
          </ac:inkMkLst>
        </pc:inkChg>
        <pc:inkChg chg="add mod">
          <ac:chgData name="Hitendra Sisodia" userId="4be9c58b-cc19-4efc-bc91-412831d4d91e" providerId="ADAL" clId="{A4D2A46A-4580-47CC-81E6-66966969FB22}" dt="2022-12-17T20:29:37.969" v="1841"/>
          <ac:inkMkLst>
            <pc:docMk/>
            <pc:sldMk cId="2180863739" sldId="677"/>
            <ac:inkMk id="4" creationId="{4C24AE29-4032-E980-0AD9-58465D621072}"/>
          </ac:inkMkLst>
        </pc:inkChg>
        <pc:inkChg chg="add mod">
          <ac:chgData name="Hitendra Sisodia" userId="4be9c58b-cc19-4efc-bc91-412831d4d91e" providerId="ADAL" clId="{A4D2A46A-4580-47CC-81E6-66966969FB22}" dt="2022-12-17T20:29:37.969" v="1841"/>
          <ac:inkMkLst>
            <pc:docMk/>
            <pc:sldMk cId="2180863739" sldId="677"/>
            <ac:inkMk id="6" creationId="{94C13E08-7C96-E963-51BE-07EC5E8984AC}"/>
          </ac:inkMkLst>
        </pc:inkChg>
        <pc:inkChg chg="add mod">
          <ac:chgData name="Hitendra Sisodia" userId="4be9c58b-cc19-4efc-bc91-412831d4d91e" providerId="ADAL" clId="{A4D2A46A-4580-47CC-81E6-66966969FB22}" dt="2022-12-17T20:29:37.969" v="1841"/>
          <ac:inkMkLst>
            <pc:docMk/>
            <pc:sldMk cId="2180863739" sldId="677"/>
            <ac:inkMk id="7" creationId="{FFEAD665-C04E-087E-92A7-4A04CA2F549E}"/>
          </ac:inkMkLst>
        </pc:inkChg>
        <pc:inkChg chg="add mod">
          <ac:chgData name="Hitendra Sisodia" userId="4be9c58b-cc19-4efc-bc91-412831d4d91e" providerId="ADAL" clId="{A4D2A46A-4580-47CC-81E6-66966969FB22}" dt="2022-12-17T20:29:41.671" v="1845"/>
          <ac:inkMkLst>
            <pc:docMk/>
            <pc:sldMk cId="2180863739" sldId="677"/>
            <ac:inkMk id="9" creationId="{94581627-60D5-5F1E-0590-298CC04D4D8D}"/>
          </ac:inkMkLst>
        </pc:inkChg>
        <pc:inkChg chg="add mod">
          <ac:chgData name="Hitendra Sisodia" userId="4be9c58b-cc19-4efc-bc91-412831d4d91e" providerId="ADAL" clId="{A4D2A46A-4580-47CC-81E6-66966969FB22}" dt="2022-12-17T20:29:41.671" v="1845"/>
          <ac:inkMkLst>
            <pc:docMk/>
            <pc:sldMk cId="2180863739" sldId="677"/>
            <ac:inkMk id="10" creationId="{0D163D30-26CA-D267-DAC5-E014B649AF5A}"/>
          </ac:inkMkLst>
        </pc:inkChg>
        <pc:inkChg chg="add mod">
          <ac:chgData name="Hitendra Sisodia" userId="4be9c58b-cc19-4efc-bc91-412831d4d91e" providerId="ADAL" clId="{A4D2A46A-4580-47CC-81E6-66966969FB22}" dt="2022-12-17T20:29:41.671" v="1845"/>
          <ac:inkMkLst>
            <pc:docMk/>
            <pc:sldMk cId="2180863739" sldId="677"/>
            <ac:inkMk id="11" creationId="{E4B3F986-69F8-D5E6-8BC4-E4EEAA174406}"/>
          </ac:inkMkLst>
        </pc:inkChg>
        <pc:inkChg chg="add mod">
          <ac:chgData name="Hitendra Sisodia" userId="4be9c58b-cc19-4efc-bc91-412831d4d91e" providerId="ADAL" clId="{A4D2A46A-4580-47CC-81E6-66966969FB22}" dt="2022-12-17T20:29:46.331" v="1848"/>
          <ac:inkMkLst>
            <pc:docMk/>
            <pc:sldMk cId="2180863739" sldId="677"/>
            <ac:inkMk id="13" creationId="{19AE43F9-330C-51EE-CF60-EE2F5BA13669}"/>
          </ac:inkMkLst>
        </pc:inkChg>
        <pc:inkChg chg="add mod">
          <ac:chgData name="Hitendra Sisodia" userId="4be9c58b-cc19-4efc-bc91-412831d4d91e" providerId="ADAL" clId="{A4D2A46A-4580-47CC-81E6-66966969FB22}" dt="2022-12-17T20:29:46.331" v="1848"/>
          <ac:inkMkLst>
            <pc:docMk/>
            <pc:sldMk cId="2180863739" sldId="677"/>
            <ac:inkMk id="14" creationId="{DAB001FD-3928-0AF3-762D-5A0F92679621}"/>
          </ac:inkMkLst>
        </pc:inkChg>
      </pc:sldChg>
      <pc:sldChg chg="addSp delSp modSp mod">
        <pc:chgData name="Hitendra Sisodia" userId="4be9c58b-cc19-4efc-bc91-412831d4d91e" providerId="ADAL" clId="{A4D2A46A-4580-47CC-81E6-66966969FB22}" dt="2022-12-17T21:31:58.729" v="2028" actId="9405"/>
        <pc:sldMkLst>
          <pc:docMk/>
          <pc:sldMk cId="2370542084" sldId="678"/>
        </pc:sldMkLst>
        <pc:grpChg chg="mod">
          <ac:chgData name="Hitendra Sisodia" userId="4be9c58b-cc19-4efc-bc91-412831d4d91e" providerId="ADAL" clId="{A4D2A46A-4580-47CC-81E6-66966969FB22}" dt="2022-12-17T21:23:18.670" v="2015"/>
          <ac:grpSpMkLst>
            <pc:docMk/>
            <pc:sldMk cId="2370542084" sldId="678"/>
            <ac:grpSpMk id="7" creationId="{93B1231F-B56D-9C6A-FFB1-0E44572D0EC5}"/>
          </ac:grpSpMkLst>
        </pc:grpChg>
        <pc:inkChg chg="add">
          <ac:chgData name="Hitendra Sisodia" userId="4be9c58b-cc19-4efc-bc91-412831d4d91e" providerId="ADAL" clId="{A4D2A46A-4580-47CC-81E6-66966969FB22}" dt="2022-12-17T21:22:23.757" v="2010" actId="9405"/>
          <ac:inkMkLst>
            <pc:docMk/>
            <pc:sldMk cId="2370542084" sldId="678"/>
            <ac:inkMk id="2" creationId="{3B247349-B34A-B3F0-D0D3-75A34A5010A5}"/>
          </ac:inkMkLst>
        </pc:inkChg>
        <pc:inkChg chg="add">
          <ac:chgData name="Hitendra Sisodia" userId="4be9c58b-cc19-4efc-bc91-412831d4d91e" providerId="ADAL" clId="{A4D2A46A-4580-47CC-81E6-66966969FB22}" dt="2022-12-17T21:22:28.921" v="2011" actId="9405"/>
          <ac:inkMkLst>
            <pc:docMk/>
            <pc:sldMk cId="2370542084" sldId="678"/>
            <ac:inkMk id="3" creationId="{DE94AB62-5C02-26A1-BB41-A248806A24DF}"/>
          </ac:inkMkLst>
        </pc:inkChg>
        <pc:inkChg chg="add">
          <ac:chgData name="Hitendra Sisodia" userId="4be9c58b-cc19-4efc-bc91-412831d4d91e" providerId="ADAL" clId="{A4D2A46A-4580-47CC-81E6-66966969FB22}" dt="2022-12-17T21:22:34.211" v="2012" actId="9405"/>
          <ac:inkMkLst>
            <pc:docMk/>
            <pc:sldMk cId="2370542084" sldId="678"/>
            <ac:inkMk id="4" creationId="{D4203E53-3D45-8D63-8887-FA3717C5D813}"/>
          </ac:inkMkLst>
        </pc:inkChg>
        <pc:inkChg chg="add mod">
          <ac:chgData name="Hitendra Sisodia" userId="4be9c58b-cc19-4efc-bc91-412831d4d91e" providerId="ADAL" clId="{A4D2A46A-4580-47CC-81E6-66966969FB22}" dt="2022-12-17T21:23:18.670" v="2015"/>
          <ac:inkMkLst>
            <pc:docMk/>
            <pc:sldMk cId="2370542084" sldId="678"/>
            <ac:inkMk id="5" creationId="{96E003DA-92DC-6B7F-2147-A82FE3188B79}"/>
          </ac:inkMkLst>
        </pc:inkChg>
        <pc:inkChg chg="add mod">
          <ac:chgData name="Hitendra Sisodia" userId="4be9c58b-cc19-4efc-bc91-412831d4d91e" providerId="ADAL" clId="{A4D2A46A-4580-47CC-81E6-66966969FB22}" dt="2022-12-17T21:23:18.670" v="2015"/>
          <ac:inkMkLst>
            <pc:docMk/>
            <pc:sldMk cId="2370542084" sldId="678"/>
            <ac:inkMk id="6" creationId="{94F537E5-4CB3-ED11-9A08-CACFCADA2833}"/>
          </ac:inkMkLst>
        </pc:inkChg>
        <pc:inkChg chg="add">
          <ac:chgData name="Hitendra Sisodia" userId="4be9c58b-cc19-4efc-bc91-412831d4d91e" providerId="ADAL" clId="{A4D2A46A-4580-47CC-81E6-66966969FB22}" dt="2022-12-17T21:23:21.847" v="2016" actId="9405"/>
          <ac:inkMkLst>
            <pc:docMk/>
            <pc:sldMk cId="2370542084" sldId="678"/>
            <ac:inkMk id="8" creationId="{4A62CBD7-E981-B323-C395-E43F8B209B2C}"/>
          </ac:inkMkLst>
        </pc:inkChg>
        <pc:inkChg chg="add">
          <ac:chgData name="Hitendra Sisodia" userId="4be9c58b-cc19-4efc-bc91-412831d4d91e" providerId="ADAL" clId="{A4D2A46A-4580-47CC-81E6-66966969FB22}" dt="2022-12-17T21:24:55.581" v="2017" actId="9405"/>
          <ac:inkMkLst>
            <pc:docMk/>
            <pc:sldMk cId="2370542084" sldId="678"/>
            <ac:inkMk id="9" creationId="{51D974B5-FDC5-038F-6B00-320BE1E08636}"/>
          </ac:inkMkLst>
        </pc:inkChg>
        <pc:inkChg chg="add del">
          <ac:chgData name="Hitendra Sisodia" userId="4be9c58b-cc19-4efc-bc91-412831d4d91e" providerId="ADAL" clId="{A4D2A46A-4580-47CC-81E6-66966969FB22}" dt="2022-12-17T21:24:58.757" v="2019" actId="9405"/>
          <ac:inkMkLst>
            <pc:docMk/>
            <pc:sldMk cId="2370542084" sldId="678"/>
            <ac:inkMk id="10" creationId="{1F7B1DF1-A882-B20C-2E3C-133ADBF61A6A}"/>
          </ac:inkMkLst>
        </pc:inkChg>
        <pc:inkChg chg="add">
          <ac:chgData name="Hitendra Sisodia" userId="4be9c58b-cc19-4efc-bc91-412831d4d91e" providerId="ADAL" clId="{A4D2A46A-4580-47CC-81E6-66966969FB22}" dt="2022-12-17T21:25:00.809" v="2020" actId="9405"/>
          <ac:inkMkLst>
            <pc:docMk/>
            <pc:sldMk cId="2370542084" sldId="678"/>
            <ac:inkMk id="11" creationId="{20367DCA-BB02-3F98-C162-EF9F2F3AA72A}"/>
          </ac:inkMkLst>
        </pc:inkChg>
        <pc:inkChg chg="add">
          <ac:chgData name="Hitendra Sisodia" userId="4be9c58b-cc19-4efc-bc91-412831d4d91e" providerId="ADAL" clId="{A4D2A46A-4580-47CC-81E6-66966969FB22}" dt="2022-12-17T21:25:05.585" v="2021" actId="9405"/>
          <ac:inkMkLst>
            <pc:docMk/>
            <pc:sldMk cId="2370542084" sldId="678"/>
            <ac:inkMk id="12" creationId="{817DDEC2-7FB2-485B-61D7-14F0CCBACF8F}"/>
          </ac:inkMkLst>
        </pc:inkChg>
        <pc:inkChg chg="add del">
          <ac:chgData name="Hitendra Sisodia" userId="4be9c58b-cc19-4efc-bc91-412831d4d91e" providerId="ADAL" clId="{A4D2A46A-4580-47CC-81E6-66966969FB22}" dt="2022-12-17T21:31:37.281" v="2024"/>
          <ac:inkMkLst>
            <pc:docMk/>
            <pc:sldMk cId="2370542084" sldId="678"/>
            <ac:inkMk id="13" creationId="{2EB8D88E-A33D-2AB7-CA38-907C0B39A823}"/>
          </ac:inkMkLst>
        </pc:inkChg>
        <pc:inkChg chg="add del">
          <ac:chgData name="Hitendra Sisodia" userId="4be9c58b-cc19-4efc-bc91-412831d4d91e" providerId="ADAL" clId="{A4D2A46A-4580-47CC-81E6-66966969FB22}" dt="2022-12-17T21:31:37.281" v="2025"/>
          <ac:inkMkLst>
            <pc:docMk/>
            <pc:sldMk cId="2370542084" sldId="678"/>
            <ac:inkMk id="14" creationId="{CA0B85B6-F7AD-7F9B-211A-BA3F32E75727}"/>
          </ac:inkMkLst>
        </pc:inkChg>
        <pc:inkChg chg="add">
          <ac:chgData name="Hitendra Sisodia" userId="4be9c58b-cc19-4efc-bc91-412831d4d91e" providerId="ADAL" clId="{A4D2A46A-4580-47CC-81E6-66966969FB22}" dt="2022-12-17T21:31:48.111" v="2026" actId="9405"/>
          <ac:inkMkLst>
            <pc:docMk/>
            <pc:sldMk cId="2370542084" sldId="678"/>
            <ac:inkMk id="15" creationId="{A2348689-5008-C318-A30D-B2EF054C14AD}"/>
          </ac:inkMkLst>
        </pc:inkChg>
        <pc:inkChg chg="add">
          <ac:chgData name="Hitendra Sisodia" userId="4be9c58b-cc19-4efc-bc91-412831d4d91e" providerId="ADAL" clId="{A4D2A46A-4580-47CC-81E6-66966969FB22}" dt="2022-12-17T21:31:49.584" v="2027" actId="9405"/>
          <ac:inkMkLst>
            <pc:docMk/>
            <pc:sldMk cId="2370542084" sldId="678"/>
            <ac:inkMk id="16" creationId="{61F8B03D-FC03-DD39-A63E-CF477AD9D093}"/>
          </ac:inkMkLst>
        </pc:inkChg>
        <pc:inkChg chg="add">
          <ac:chgData name="Hitendra Sisodia" userId="4be9c58b-cc19-4efc-bc91-412831d4d91e" providerId="ADAL" clId="{A4D2A46A-4580-47CC-81E6-66966969FB22}" dt="2022-12-17T21:31:58.729" v="2028" actId="9405"/>
          <ac:inkMkLst>
            <pc:docMk/>
            <pc:sldMk cId="2370542084" sldId="678"/>
            <ac:inkMk id="17" creationId="{29DBF7A0-50B5-B206-2E79-E2E5FBBA70FE}"/>
          </ac:inkMkLst>
        </pc:inkChg>
      </pc:sldChg>
      <pc:sldChg chg="addSp mod">
        <pc:chgData name="Hitendra Sisodia" userId="4be9c58b-cc19-4efc-bc91-412831d4d91e" providerId="ADAL" clId="{A4D2A46A-4580-47CC-81E6-66966969FB22}" dt="2022-12-17T21:13:02.552" v="1973" actId="9405"/>
        <pc:sldMkLst>
          <pc:docMk/>
          <pc:sldMk cId="3137998291" sldId="679"/>
        </pc:sldMkLst>
        <pc:inkChg chg="add">
          <ac:chgData name="Hitendra Sisodia" userId="4be9c58b-cc19-4efc-bc91-412831d4d91e" providerId="ADAL" clId="{A4D2A46A-4580-47CC-81E6-66966969FB22}" dt="2022-12-17T21:07:29.535" v="1962" actId="9405"/>
          <ac:inkMkLst>
            <pc:docMk/>
            <pc:sldMk cId="3137998291" sldId="679"/>
            <ac:inkMk id="2" creationId="{43DF7538-FDB1-CB51-7844-AD1FD1812B00}"/>
          </ac:inkMkLst>
        </pc:inkChg>
        <pc:inkChg chg="add">
          <ac:chgData name="Hitendra Sisodia" userId="4be9c58b-cc19-4efc-bc91-412831d4d91e" providerId="ADAL" clId="{A4D2A46A-4580-47CC-81E6-66966969FB22}" dt="2022-12-17T21:07:32.461" v="1963" actId="9405"/>
          <ac:inkMkLst>
            <pc:docMk/>
            <pc:sldMk cId="3137998291" sldId="679"/>
            <ac:inkMk id="3" creationId="{33F22C37-C8A6-55C3-28AA-8C3F91C8BE4B}"/>
          </ac:inkMkLst>
        </pc:inkChg>
        <pc:inkChg chg="add">
          <ac:chgData name="Hitendra Sisodia" userId="4be9c58b-cc19-4efc-bc91-412831d4d91e" providerId="ADAL" clId="{A4D2A46A-4580-47CC-81E6-66966969FB22}" dt="2022-12-17T21:07:34.734" v="1964" actId="9405"/>
          <ac:inkMkLst>
            <pc:docMk/>
            <pc:sldMk cId="3137998291" sldId="679"/>
            <ac:inkMk id="4" creationId="{AC261925-5C8B-E05B-BA29-E9FCABDD646A}"/>
          </ac:inkMkLst>
        </pc:inkChg>
        <pc:inkChg chg="add">
          <ac:chgData name="Hitendra Sisodia" userId="4be9c58b-cc19-4efc-bc91-412831d4d91e" providerId="ADAL" clId="{A4D2A46A-4580-47CC-81E6-66966969FB22}" dt="2022-12-17T21:07:41.215" v="1965" actId="9405"/>
          <ac:inkMkLst>
            <pc:docMk/>
            <pc:sldMk cId="3137998291" sldId="679"/>
            <ac:inkMk id="5" creationId="{B03B11C5-CBB7-A087-EDAF-ABC0B678A82C}"/>
          </ac:inkMkLst>
        </pc:inkChg>
        <pc:inkChg chg="add">
          <ac:chgData name="Hitendra Sisodia" userId="4be9c58b-cc19-4efc-bc91-412831d4d91e" providerId="ADAL" clId="{A4D2A46A-4580-47CC-81E6-66966969FB22}" dt="2022-12-17T21:08:39.239" v="1966" actId="9405"/>
          <ac:inkMkLst>
            <pc:docMk/>
            <pc:sldMk cId="3137998291" sldId="679"/>
            <ac:inkMk id="6" creationId="{2CAB03FC-A89F-7A01-2B25-7A382C4A019A}"/>
          </ac:inkMkLst>
        </pc:inkChg>
        <pc:inkChg chg="add">
          <ac:chgData name="Hitendra Sisodia" userId="4be9c58b-cc19-4efc-bc91-412831d4d91e" providerId="ADAL" clId="{A4D2A46A-4580-47CC-81E6-66966969FB22}" dt="2022-12-17T21:08:43.224" v="1967" actId="9405"/>
          <ac:inkMkLst>
            <pc:docMk/>
            <pc:sldMk cId="3137998291" sldId="679"/>
            <ac:inkMk id="7" creationId="{E99B0A85-E3BF-BA11-2D9E-0D6C7DC3A7D7}"/>
          </ac:inkMkLst>
        </pc:inkChg>
        <pc:inkChg chg="add">
          <ac:chgData name="Hitendra Sisodia" userId="4be9c58b-cc19-4efc-bc91-412831d4d91e" providerId="ADAL" clId="{A4D2A46A-4580-47CC-81E6-66966969FB22}" dt="2022-12-17T21:08:48.537" v="1968" actId="9405"/>
          <ac:inkMkLst>
            <pc:docMk/>
            <pc:sldMk cId="3137998291" sldId="679"/>
            <ac:inkMk id="8" creationId="{3E1C9A59-3918-8081-E7E3-DF56E89816D1}"/>
          </ac:inkMkLst>
        </pc:inkChg>
        <pc:inkChg chg="add">
          <ac:chgData name="Hitendra Sisodia" userId="4be9c58b-cc19-4efc-bc91-412831d4d91e" providerId="ADAL" clId="{A4D2A46A-4580-47CC-81E6-66966969FB22}" dt="2022-12-17T21:09:16.044" v="1969" actId="9405"/>
          <ac:inkMkLst>
            <pc:docMk/>
            <pc:sldMk cId="3137998291" sldId="679"/>
            <ac:inkMk id="9" creationId="{F17725A2-4731-C04F-F17E-3B4EB4DD809D}"/>
          </ac:inkMkLst>
        </pc:inkChg>
        <pc:inkChg chg="add">
          <ac:chgData name="Hitendra Sisodia" userId="4be9c58b-cc19-4efc-bc91-412831d4d91e" providerId="ADAL" clId="{A4D2A46A-4580-47CC-81E6-66966969FB22}" dt="2022-12-17T21:09:19.174" v="1970" actId="9405"/>
          <ac:inkMkLst>
            <pc:docMk/>
            <pc:sldMk cId="3137998291" sldId="679"/>
            <ac:inkMk id="10" creationId="{48A5155A-578F-115B-4ACA-E6413F730051}"/>
          </ac:inkMkLst>
        </pc:inkChg>
        <pc:inkChg chg="add">
          <ac:chgData name="Hitendra Sisodia" userId="4be9c58b-cc19-4efc-bc91-412831d4d91e" providerId="ADAL" clId="{A4D2A46A-4580-47CC-81E6-66966969FB22}" dt="2022-12-17T21:10:17.238" v="1971" actId="9405"/>
          <ac:inkMkLst>
            <pc:docMk/>
            <pc:sldMk cId="3137998291" sldId="679"/>
            <ac:inkMk id="11" creationId="{7F5BE0FF-5FC1-7E97-733D-F20F3726E146}"/>
          </ac:inkMkLst>
        </pc:inkChg>
        <pc:inkChg chg="add">
          <ac:chgData name="Hitendra Sisodia" userId="4be9c58b-cc19-4efc-bc91-412831d4d91e" providerId="ADAL" clId="{A4D2A46A-4580-47CC-81E6-66966969FB22}" dt="2022-12-17T21:10:48.116" v="1972" actId="9405"/>
          <ac:inkMkLst>
            <pc:docMk/>
            <pc:sldMk cId="3137998291" sldId="679"/>
            <ac:inkMk id="12" creationId="{CD4074CC-FAE6-0453-4BE8-A5D4DDCEDECB}"/>
          </ac:inkMkLst>
        </pc:inkChg>
        <pc:inkChg chg="add">
          <ac:chgData name="Hitendra Sisodia" userId="4be9c58b-cc19-4efc-bc91-412831d4d91e" providerId="ADAL" clId="{A4D2A46A-4580-47CC-81E6-66966969FB22}" dt="2022-12-17T21:13:02.552" v="1973" actId="9405"/>
          <ac:inkMkLst>
            <pc:docMk/>
            <pc:sldMk cId="3137998291" sldId="679"/>
            <ac:inkMk id="13" creationId="{2092F201-E2AF-C570-A55E-B37EA62A8C82}"/>
          </ac:inkMkLst>
        </pc:inkChg>
      </pc:sldChg>
      <pc:sldChg chg="addSp delSp modSp mod">
        <pc:chgData name="Hitendra Sisodia" userId="4be9c58b-cc19-4efc-bc91-412831d4d91e" providerId="ADAL" clId="{A4D2A46A-4580-47CC-81E6-66966969FB22}" dt="2022-12-17T21:07:21.857" v="1961" actId="9405"/>
        <pc:sldMkLst>
          <pc:docMk/>
          <pc:sldMk cId="772514793" sldId="680"/>
        </pc:sldMkLst>
        <pc:grpChg chg="del mod">
          <ac:chgData name="Hitendra Sisodia" userId="4be9c58b-cc19-4efc-bc91-412831d4d91e" providerId="ADAL" clId="{A4D2A46A-4580-47CC-81E6-66966969FB22}" dt="2022-12-17T21:04:35.018" v="1924"/>
          <ac:grpSpMkLst>
            <pc:docMk/>
            <pc:sldMk cId="772514793" sldId="680"/>
            <ac:grpSpMk id="32" creationId="{DE7D2D09-64E1-86DC-F364-C1BAD65910E4}"/>
          </ac:grpSpMkLst>
        </pc:grpChg>
        <pc:grpChg chg="del mod">
          <ac:chgData name="Hitendra Sisodia" userId="4be9c58b-cc19-4efc-bc91-412831d4d91e" providerId="ADAL" clId="{A4D2A46A-4580-47CC-81E6-66966969FB22}" dt="2022-12-17T21:05:09.631" v="1955"/>
          <ac:grpSpMkLst>
            <pc:docMk/>
            <pc:sldMk cId="772514793" sldId="680"/>
            <ac:grpSpMk id="36" creationId="{72D7FB2B-5B4C-DBD1-4E05-8A78B7E95F1E}"/>
          </ac:grpSpMkLst>
        </pc:grpChg>
        <pc:grpChg chg="del mod">
          <ac:chgData name="Hitendra Sisodia" userId="4be9c58b-cc19-4efc-bc91-412831d4d91e" providerId="ADAL" clId="{A4D2A46A-4580-47CC-81E6-66966969FB22}" dt="2022-12-17T21:05:09.631" v="1942"/>
          <ac:grpSpMkLst>
            <pc:docMk/>
            <pc:sldMk cId="772514793" sldId="680"/>
            <ac:grpSpMk id="39" creationId="{A3997088-6860-259E-7C7F-E9772E17D5DC}"/>
          </ac:grpSpMkLst>
        </pc:grpChg>
        <pc:grpChg chg="del mod">
          <ac:chgData name="Hitendra Sisodia" userId="4be9c58b-cc19-4efc-bc91-412831d4d91e" providerId="ADAL" clId="{A4D2A46A-4580-47CC-81E6-66966969FB22}" dt="2022-12-17T21:05:09.631" v="1951"/>
          <ac:grpSpMkLst>
            <pc:docMk/>
            <pc:sldMk cId="772514793" sldId="680"/>
            <ac:grpSpMk id="44" creationId="{4656462D-1155-1311-5564-D4347EA86726}"/>
          </ac:grpSpMkLst>
        </pc:grpChg>
        <pc:grpChg chg="del mod">
          <ac:chgData name="Hitendra Sisodia" userId="4be9c58b-cc19-4efc-bc91-412831d4d91e" providerId="ADAL" clId="{A4D2A46A-4580-47CC-81E6-66966969FB22}" dt="2022-12-17T21:05:09.631" v="1957"/>
          <ac:grpSpMkLst>
            <pc:docMk/>
            <pc:sldMk cId="772514793" sldId="680"/>
            <ac:grpSpMk id="48" creationId="{58623035-CE7D-0235-5B0A-73144F4F5492}"/>
          </ac:grpSpMkLst>
        </pc:grpChg>
        <pc:inkChg chg="add">
          <ac:chgData name="Hitendra Sisodia" userId="4be9c58b-cc19-4efc-bc91-412831d4d91e" providerId="ADAL" clId="{A4D2A46A-4580-47CC-81E6-66966969FB22}" dt="2022-12-17T21:02:04.386" v="1890" actId="9405"/>
          <ac:inkMkLst>
            <pc:docMk/>
            <pc:sldMk cId="772514793" sldId="680"/>
            <ac:inkMk id="2" creationId="{E7D8831E-C665-0F0E-D73F-70D5D5D03857}"/>
          </ac:inkMkLst>
        </pc:inkChg>
        <pc:inkChg chg="add">
          <ac:chgData name="Hitendra Sisodia" userId="4be9c58b-cc19-4efc-bc91-412831d4d91e" providerId="ADAL" clId="{A4D2A46A-4580-47CC-81E6-66966969FB22}" dt="2022-12-17T21:02:07.568" v="1891" actId="9405"/>
          <ac:inkMkLst>
            <pc:docMk/>
            <pc:sldMk cId="772514793" sldId="680"/>
            <ac:inkMk id="3" creationId="{D530F3D6-2E63-A858-39A1-19EFD98BA810}"/>
          </ac:inkMkLst>
        </pc:inkChg>
        <pc:inkChg chg="add">
          <ac:chgData name="Hitendra Sisodia" userId="4be9c58b-cc19-4efc-bc91-412831d4d91e" providerId="ADAL" clId="{A4D2A46A-4580-47CC-81E6-66966969FB22}" dt="2022-12-17T21:02:11.294" v="1892" actId="9405"/>
          <ac:inkMkLst>
            <pc:docMk/>
            <pc:sldMk cId="772514793" sldId="680"/>
            <ac:inkMk id="4" creationId="{C7BB1B7A-9BDB-1661-87E9-54B3A25C37C8}"/>
          </ac:inkMkLst>
        </pc:inkChg>
        <pc:inkChg chg="add">
          <ac:chgData name="Hitendra Sisodia" userId="4be9c58b-cc19-4efc-bc91-412831d4d91e" providerId="ADAL" clId="{A4D2A46A-4580-47CC-81E6-66966969FB22}" dt="2022-12-17T21:02:13.425" v="1893" actId="9405"/>
          <ac:inkMkLst>
            <pc:docMk/>
            <pc:sldMk cId="772514793" sldId="680"/>
            <ac:inkMk id="5" creationId="{5EF606A5-1839-B70B-3884-FC1BC2573C41}"/>
          </ac:inkMkLst>
        </pc:inkChg>
        <pc:inkChg chg="add">
          <ac:chgData name="Hitendra Sisodia" userId="4be9c58b-cc19-4efc-bc91-412831d4d91e" providerId="ADAL" clId="{A4D2A46A-4580-47CC-81E6-66966969FB22}" dt="2022-12-17T21:02:14.317" v="1894" actId="9405"/>
          <ac:inkMkLst>
            <pc:docMk/>
            <pc:sldMk cId="772514793" sldId="680"/>
            <ac:inkMk id="6" creationId="{D977CA57-2D01-7253-CA07-DBCC08067E1A}"/>
          </ac:inkMkLst>
        </pc:inkChg>
        <pc:inkChg chg="add">
          <ac:chgData name="Hitendra Sisodia" userId="4be9c58b-cc19-4efc-bc91-412831d4d91e" providerId="ADAL" clId="{A4D2A46A-4580-47CC-81E6-66966969FB22}" dt="2022-12-17T21:02:14.943" v="1895" actId="9405"/>
          <ac:inkMkLst>
            <pc:docMk/>
            <pc:sldMk cId="772514793" sldId="680"/>
            <ac:inkMk id="7" creationId="{97F3F2DF-D786-7DA2-BE9C-C6A48BB95BFB}"/>
          </ac:inkMkLst>
        </pc:inkChg>
        <pc:inkChg chg="add">
          <ac:chgData name="Hitendra Sisodia" userId="4be9c58b-cc19-4efc-bc91-412831d4d91e" providerId="ADAL" clId="{A4D2A46A-4580-47CC-81E6-66966969FB22}" dt="2022-12-17T21:02:19.998" v="1896" actId="9405"/>
          <ac:inkMkLst>
            <pc:docMk/>
            <pc:sldMk cId="772514793" sldId="680"/>
            <ac:inkMk id="8" creationId="{20ED1C85-96C7-2D1F-4F68-50FB115F98AB}"/>
          </ac:inkMkLst>
        </pc:inkChg>
        <pc:inkChg chg="add">
          <ac:chgData name="Hitendra Sisodia" userId="4be9c58b-cc19-4efc-bc91-412831d4d91e" providerId="ADAL" clId="{A4D2A46A-4580-47CC-81E6-66966969FB22}" dt="2022-12-17T21:03:14.516" v="1897" actId="9405"/>
          <ac:inkMkLst>
            <pc:docMk/>
            <pc:sldMk cId="772514793" sldId="680"/>
            <ac:inkMk id="9" creationId="{8438EC98-30CA-9B76-5EF3-A90184B14F19}"/>
          </ac:inkMkLst>
        </pc:inkChg>
        <pc:inkChg chg="add">
          <ac:chgData name="Hitendra Sisodia" userId="4be9c58b-cc19-4efc-bc91-412831d4d91e" providerId="ADAL" clId="{A4D2A46A-4580-47CC-81E6-66966969FB22}" dt="2022-12-17T21:03:16.266" v="1898" actId="9405"/>
          <ac:inkMkLst>
            <pc:docMk/>
            <pc:sldMk cId="772514793" sldId="680"/>
            <ac:inkMk id="10" creationId="{075E8F96-4DED-FF9B-2DD6-9CB0A04641FD}"/>
          </ac:inkMkLst>
        </pc:inkChg>
        <pc:inkChg chg="add">
          <ac:chgData name="Hitendra Sisodia" userId="4be9c58b-cc19-4efc-bc91-412831d4d91e" providerId="ADAL" clId="{A4D2A46A-4580-47CC-81E6-66966969FB22}" dt="2022-12-17T21:03:17.485" v="1899" actId="9405"/>
          <ac:inkMkLst>
            <pc:docMk/>
            <pc:sldMk cId="772514793" sldId="680"/>
            <ac:inkMk id="11" creationId="{5E479B25-4EE8-62F4-DD99-2CC0DC57C0E0}"/>
          </ac:inkMkLst>
        </pc:inkChg>
        <pc:inkChg chg="add">
          <ac:chgData name="Hitendra Sisodia" userId="4be9c58b-cc19-4efc-bc91-412831d4d91e" providerId="ADAL" clId="{A4D2A46A-4580-47CC-81E6-66966969FB22}" dt="2022-12-17T21:03:18.529" v="1900" actId="9405"/>
          <ac:inkMkLst>
            <pc:docMk/>
            <pc:sldMk cId="772514793" sldId="680"/>
            <ac:inkMk id="12" creationId="{4FFD76D3-A64F-FFE7-8CC9-D6C4D7D6A551}"/>
          </ac:inkMkLst>
        </pc:inkChg>
        <pc:inkChg chg="add">
          <ac:chgData name="Hitendra Sisodia" userId="4be9c58b-cc19-4efc-bc91-412831d4d91e" providerId="ADAL" clId="{A4D2A46A-4580-47CC-81E6-66966969FB22}" dt="2022-12-17T21:03:29.023" v="1901" actId="9405"/>
          <ac:inkMkLst>
            <pc:docMk/>
            <pc:sldMk cId="772514793" sldId="680"/>
            <ac:inkMk id="13" creationId="{EE3ED048-B573-48D3-7015-D54E27A6B852}"/>
          </ac:inkMkLst>
        </pc:inkChg>
        <pc:inkChg chg="add">
          <ac:chgData name="Hitendra Sisodia" userId="4be9c58b-cc19-4efc-bc91-412831d4d91e" providerId="ADAL" clId="{A4D2A46A-4580-47CC-81E6-66966969FB22}" dt="2022-12-17T21:03:29.507" v="1902" actId="9405"/>
          <ac:inkMkLst>
            <pc:docMk/>
            <pc:sldMk cId="772514793" sldId="680"/>
            <ac:inkMk id="14" creationId="{A01B2122-726B-0FEF-08D9-2DC999B78223}"/>
          </ac:inkMkLst>
        </pc:inkChg>
        <pc:inkChg chg="add">
          <ac:chgData name="Hitendra Sisodia" userId="4be9c58b-cc19-4efc-bc91-412831d4d91e" providerId="ADAL" clId="{A4D2A46A-4580-47CC-81E6-66966969FB22}" dt="2022-12-17T21:03:33.162" v="1903" actId="9405"/>
          <ac:inkMkLst>
            <pc:docMk/>
            <pc:sldMk cId="772514793" sldId="680"/>
            <ac:inkMk id="15" creationId="{749C50CA-14A8-0464-454C-EE1E34F663AE}"/>
          </ac:inkMkLst>
        </pc:inkChg>
        <pc:inkChg chg="add">
          <ac:chgData name="Hitendra Sisodia" userId="4be9c58b-cc19-4efc-bc91-412831d4d91e" providerId="ADAL" clId="{A4D2A46A-4580-47CC-81E6-66966969FB22}" dt="2022-12-17T21:04:01.202" v="1904" actId="9405"/>
          <ac:inkMkLst>
            <pc:docMk/>
            <pc:sldMk cId="772514793" sldId="680"/>
            <ac:inkMk id="16" creationId="{FD7FDCA0-09C3-C6B2-1FAB-C873F3AD8D54}"/>
          </ac:inkMkLst>
        </pc:inkChg>
        <pc:inkChg chg="add">
          <ac:chgData name="Hitendra Sisodia" userId="4be9c58b-cc19-4efc-bc91-412831d4d91e" providerId="ADAL" clId="{A4D2A46A-4580-47CC-81E6-66966969FB22}" dt="2022-12-17T21:04:07.668" v="1905" actId="9405"/>
          <ac:inkMkLst>
            <pc:docMk/>
            <pc:sldMk cId="772514793" sldId="680"/>
            <ac:inkMk id="17" creationId="{1CD97005-EBF1-2F86-9D38-0E33C0B1D31D}"/>
          </ac:inkMkLst>
        </pc:inkChg>
        <pc:inkChg chg="add">
          <ac:chgData name="Hitendra Sisodia" userId="4be9c58b-cc19-4efc-bc91-412831d4d91e" providerId="ADAL" clId="{A4D2A46A-4580-47CC-81E6-66966969FB22}" dt="2022-12-17T21:04:08.996" v="1906" actId="9405"/>
          <ac:inkMkLst>
            <pc:docMk/>
            <pc:sldMk cId="772514793" sldId="680"/>
            <ac:inkMk id="18" creationId="{5729A0EC-FFFD-5038-6D55-0FD5F4EF1415}"/>
          </ac:inkMkLst>
        </pc:inkChg>
        <pc:inkChg chg="add">
          <ac:chgData name="Hitendra Sisodia" userId="4be9c58b-cc19-4efc-bc91-412831d4d91e" providerId="ADAL" clId="{A4D2A46A-4580-47CC-81E6-66966969FB22}" dt="2022-12-17T21:04:10.356" v="1907" actId="9405"/>
          <ac:inkMkLst>
            <pc:docMk/>
            <pc:sldMk cId="772514793" sldId="680"/>
            <ac:inkMk id="19" creationId="{1222047A-3F69-45B6-6B0A-1C3D0F25CC3B}"/>
          </ac:inkMkLst>
        </pc:inkChg>
        <pc:inkChg chg="add">
          <ac:chgData name="Hitendra Sisodia" userId="4be9c58b-cc19-4efc-bc91-412831d4d91e" providerId="ADAL" clId="{A4D2A46A-4580-47CC-81E6-66966969FB22}" dt="2022-12-17T21:04:12.658" v="1908" actId="9405"/>
          <ac:inkMkLst>
            <pc:docMk/>
            <pc:sldMk cId="772514793" sldId="680"/>
            <ac:inkMk id="20" creationId="{BE656B92-AF40-2EC4-ECB6-E7D97E3EFA42}"/>
          </ac:inkMkLst>
        </pc:inkChg>
        <pc:inkChg chg="add">
          <ac:chgData name="Hitendra Sisodia" userId="4be9c58b-cc19-4efc-bc91-412831d4d91e" providerId="ADAL" clId="{A4D2A46A-4580-47CC-81E6-66966969FB22}" dt="2022-12-17T21:04:19.600" v="1909" actId="9405"/>
          <ac:inkMkLst>
            <pc:docMk/>
            <pc:sldMk cId="772514793" sldId="680"/>
            <ac:inkMk id="21" creationId="{3B916C07-656A-81F5-28E6-3940A30845BE}"/>
          </ac:inkMkLst>
        </pc:inkChg>
        <pc:inkChg chg="add del mod">
          <ac:chgData name="Hitendra Sisodia" userId="4be9c58b-cc19-4efc-bc91-412831d4d91e" providerId="ADAL" clId="{A4D2A46A-4580-47CC-81E6-66966969FB22}" dt="2022-12-17T21:05:09.631" v="1946"/>
          <ac:inkMkLst>
            <pc:docMk/>
            <pc:sldMk cId="772514793" sldId="680"/>
            <ac:inkMk id="22" creationId="{854E5EBD-705E-C151-2862-15116C8C2A5E}"/>
          </ac:inkMkLst>
        </pc:inkChg>
        <pc:inkChg chg="add del mod">
          <ac:chgData name="Hitendra Sisodia" userId="4be9c58b-cc19-4efc-bc91-412831d4d91e" providerId="ADAL" clId="{A4D2A46A-4580-47CC-81E6-66966969FB22}" dt="2022-12-17T21:05:09.631" v="1947"/>
          <ac:inkMkLst>
            <pc:docMk/>
            <pc:sldMk cId="772514793" sldId="680"/>
            <ac:inkMk id="23" creationId="{0E30E25F-86F4-6C90-4171-04398DB58A32}"/>
          </ac:inkMkLst>
        </pc:inkChg>
        <pc:inkChg chg="add mod">
          <ac:chgData name="Hitendra Sisodia" userId="4be9c58b-cc19-4efc-bc91-412831d4d91e" providerId="ADAL" clId="{A4D2A46A-4580-47CC-81E6-66966969FB22}" dt="2022-12-17T21:05:09.631" v="1955"/>
          <ac:inkMkLst>
            <pc:docMk/>
            <pc:sldMk cId="772514793" sldId="680"/>
            <ac:inkMk id="24" creationId="{3A41C726-BA7A-E03F-B8C9-15EC6F60D447}"/>
          </ac:inkMkLst>
        </pc:inkChg>
        <pc:inkChg chg="add del mod">
          <ac:chgData name="Hitendra Sisodia" userId="4be9c58b-cc19-4efc-bc91-412831d4d91e" providerId="ADAL" clId="{A4D2A46A-4580-47CC-81E6-66966969FB22}" dt="2022-12-17T21:05:09.631" v="1939"/>
          <ac:inkMkLst>
            <pc:docMk/>
            <pc:sldMk cId="772514793" sldId="680"/>
            <ac:inkMk id="25" creationId="{8C4345F0-AB68-55AF-5376-580CB0415B97}"/>
          </ac:inkMkLst>
        </pc:inkChg>
        <pc:inkChg chg="add del mod">
          <ac:chgData name="Hitendra Sisodia" userId="4be9c58b-cc19-4efc-bc91-412831d4d91e" providerId="ADAL" clId="{A4D2A46A-4580-47CC-81E6-66966969FB22}" dt="2022-12-17T21:05:09.631" v="1954"/>
          <ac:inkMkLst>
            <pc:docMk/>
            <pc:sldMk cId="772514793" sldId="680"/>
            <ac:inkMk id="26" creationId="{39038B10-C736-8BEE-25B2-208E3C7A5B89}"/>
          </ac:inkMkLst>
        </pc:inkChg>
        <pc:inkChg chg="add del mod">
          <ac:chgData name="Hitendra Sisodia" userId="4be9c58b-cc19-4efc-bc91-412831d4d91e" providerId="ADAL" clId="{A4D2A46A-4580-47CC-81E6-66966969FB22}" dt="2022-12-17T21:05:09.631" v="1945"/>
          <ac:inkMkLst>
            <pc:docMk/>
            <pc:sldMk cId="772514793" sldId="680"/>
            <ac:inkMk id="27" creationId="{B1925D8E-B723-723E-D678-8C56AA677A1D}"/>
          </ac:inkMkLst>
        </pc:inkChg>
        <pc:inkChg chg="add del mod">
          <ac:chgData name="Hitendra Sisodia" userId="4be9c58b-cc19-4efc-bc91-412831d4d91e" providerId="ADAL" clId="{A4D2A46A-4580-47CC-81E6-66966969FB22}" dt="2022-12-17T21:05:09.631" v="1953"/>
          <ac:inkMkLst>
            <pc:docMk/>
            <pc:sldMk cId="772514793" sldId="680"/>
            <ac:inkMk id="28" creationId="{CF9155C3-7908-7D6D-3240-AC175B2512C1}"/>
          </ac:inkMkLst>
        </pc:inkChg>
        <pc:inkChg chg="add del mod">
          <ac:chgData name="Hitendra Sisodia" userId="4be9c58b-cc19-4efc-bc91-412831d4d91e" providerId="ADAL" clId="{A4D2A46A-4580-47CC-81E6-66966969FB22}" dt="2022-12-17T21:05:09.631" v="1949"/>
          <ac:inkMkLst>
            <pc:docMk/>
            <pc:sldMk cId="772514793" sldId="680"/>
            <ac:inkMk id="29" creationId="{CA0BDB5B-67B0-3C4C-04D6-159658E03FEB}"/>
          </ac:inkMkLst>
        </pc:inkChg>
        <pc:inkChg chg="add del mod">
          <ac:chgData name="Hitendra Sisodia" userId="4be9c58b-cc19-4efc-bc91-412831d4d91e" providerId="ADAL" clId="{A4D2A46A-4580-47CC-81E6-66966969FB22}" dt="2022-12-17T21:05:09.631" v="1955"/>
          <ac:inkMkLst>
            <pc:docMk/>
            <pc:sldMk cId="772514793" sldId="680"/>
            <ac:inkMk id="30" creationId="{3EA8F561-3B1F-8910-8437-9BAEAC467821}"/>
          </ac:inkMkLst>
        </pc:inkChg>
        <pc:inkChg chg="add del mod">
          <ac:chgData name="Hitendra Sisodia" userId="4be9c58b-cc19-4efc-bc91-412831d4d91e" providerId="ADAL" clId="{A4D2A46A-4580-47CC-81E6-66966969FB22}" dt="2022-12-17T21:05:09.631" v="1941"/>
          <ac:inkMkLst>
            <pc:docMk/>
            <pc:sldMk cId="772514793" sldId="680"/>
            <ac:inkMk id="31" creationId="{F101E89F-1A65-650B-4145-8625916AFB92}"/>
          </ac:inkMkLst>
        </pc:inkChg>
        <pc:inkChg chg="add del mod">
          <ac:chgData name="Hitendra Sisodia" userId="4be9c58b-cc19-4efc-bc91-412831d4d91e" providerId="ADAL" clId="{A4D2A46A-4580-47CC-81E6-66966969FB22}" dt="2022-12-17T21:05:09.631" v="1948"/>
          <ac:inkMkLst>
            <pc:docMk/>
            <pc:sldMk cId="772514793" sldId="680"/>
            <ac:inkMk id="33" creationId="{02E846A7-245A-B1FD-E43C-5ABFCE0D8D13}"/>
          </ac:inkMkLst>
        </pc:inkChg>
        <pc:inkChg chg="add del mod">
          <ac:chgData name="Hitendra Sisodia" userId="4be9c58b-cc19-4efc-bc91-412831d4d91e" providerId="ADAL" clId="{A4D2A46A-4580-47CC-81E6-66966969FB22}" dt="2022-12-17T21:05:09.631" v="1943"/>
          <ac:inkMkLst>
            <pc:docMk/>
            <pc:sldMk cId="772514793" sldId="680"/>
            <ac:inkMk id="34" creationId="{9DE4D73A-A1E2-F733-5297-43EE0AFD3D71}"/>
          </ac:inkMkLst>
        </pc:inkChg>
        <pc:inkChg chg="add del mod">
          <ac:chgData name="Hitendra Sisodia" userId="4be9c58b-cc19-4efc-bc91-412831d4d91e" providerId="ADAL" clId="{A4D2A46A-4580-47CC-81E6-66966969FB22}" dt="2022-12-17T21:05:09.631" v="1940"/>
          <ac:inkMkLst>
            <pc:docMk/>
            <pc:sldMk cId="772514793" sldId="680"/>
            <ac:inkMk id="35" creationId="{A1A256EC-0870-C156-778F-EA32057702DF}"/>
          </ac:inkMkLst>
        </pc:inkChg>
        <pc:inkChg chg="add del mod">
          <ac:chgData name="Hitendra Sisodia" userId="4be9c58b-cc19-4efc-bc91-412831d4d91e" providerId="ADAL" clId="{A4D2A46A-4580-47CC-81E6-66966969FB22}" dt="2022-12-17T21:05:09.631" v="1942"/>
          <ac:inkMkLst>
            <pc:docMk/>
            <pc:sldMk cId="772514793" sldId="680"/>
            <ac:inkMk id="37" creationId="{EA3BB166-DA4C-8C74-3464-1BBB61EF5358}"/>
          </ac:inkMkLst>
        </pc:inkChg>
        <pc:inkChg chg="add del mod">
          <ac:chgData name="Hitendra Sisodia" userId="4be9c58b-cc19-4efc-bc91-412831d4d91e" providerId="ADAL" clId="{A4D2A46A-4580-47CC-81E6-66966969FB22}" dt="2022-12-17T21:05:09.631" v="1956"/>
          <ac:inkMkLst>
            <pc:docMk/>
            <pc:sldMk cId="772514793" sldId="680"/>
            <ac:inkMk id="38" creationId="{1014158F-8293-E037-E28D-D34F499FF99E}"/>
          </ac:inkMkLst>
        </pc:inkChg>
        <pc:inkChg chg="add del mod">
          <ac:chgData name="Hitendra Sisodia" userId="4be9c58b-cc19-4efc-bc91-412831d4d91e" providerId="ADAL" clId="{A4D2A46A-4580-47CC-81E6-66966969FB22}" dt="2022-12-17T21:05:09.631" v="1950"/>
          <ac:inkMkLst>
            <pc:docMk/>
            <pc:sldMk cId="772514793" sldId="680"/>
            <ac:inkMk id="40" creationId="{DF62704E-003D-16F9-988B-082C1B3DE09A}"/>
          </ac:inkMkLst>
        </pc:inkChg>
        <pc:inkChg chg="add del mod">
          <ac:chgData name="Hitendra Sisodia" userId="4be9c58b-cc19-4efc-bc91-412831d4d91e" providerId="ADAL" clId="{A4D2A46A-4580-47CC-81E6-66966969FB22}" dt="2022-12-17T21:05:09.631" v="1952"/>
          <ac:inkMkLst>
            <pc:docMk/>
            <pc:sldMk cId="772514793" sldId="680"/>
            <ac:inkMk id="41" creationId="{FC74E068-F7EC-CC56-DCCE-7822E865E11D}"/>
          </ac:inkMkLst>
        </pc:inkChg>
        <pc:inkChg chg="add del mod">
          <ac:chgData name="Hitendra Sisodia" userId="4be9c58b-cc19-4efc-bc91-412831d4d91e" providerId="ADAL" clId="{A4D2A46A-4580-47CC-81E6-66966969FB22}" dt="2022-12-17T21:05:09.631" v="1951"/>
          <ac:inkMkLst>
            <pc:docMk/>
            <pc:sldMk cId="772514793" sldId="680"/>
            <ac:inkMk id="42" creationId="{D807435A-0035-44B8-0950-9B1703B9C44B}"/>
          </ac:inkMkLst>
        </pc:inkChg>
        <pc:inkChg chg="add del mod">
          <ac:chgData name="Hitendra Sisodia" userId="4be9c58b-cc19-4efc-bc91-412831d4d91e" providerId="ADAL" clId="{A4D2A46A-4580-47CC-81E6-66966969FB22}" dt="2022-12-17T21:05:05.392" v="1938"/>
          <ac:inkMkLst>
            <pc:docMk/>
            <pc:sldMk cId="772514793" sldId="680"/>
            <ac:inkMk id="43" creationId="{289A28B6-2847-89A4-4F52-DC42E6FF5388}"/>
          </ac:inkMkLst>
        </pc:inkChg>
        <pc:inkChg chg="add del mod">
          <ac:chgData name="Hitendra Sisodia" userId="4be9c58b-cc19-4efc-bc91-412831d4d91e" providerId="ADAL" clId="{A4D2A46A-4580-47CC-81E6-66966969FB22}" dt="2022-12-17T21:05:09.631" v="1944"/>
          <ac:inkMkLst>
            <pc:docMk/>
            <pc:sldMk cId="772514793" sldId="680"/>
            <ac:inkMk id="45" creationId="{11063DCE-16EC-DDCE-3C2F-9ABAFB01C319}"/>
          </ac:inkMkLst>
        </pc:inkChg>
        <pc:inkChg chg="add del mod">
          <ac:chgData name="Hitendra Sisodia" userId="4be9c58b-cc19-4efc-bc91-412831d4d91e" providerId="ADAL" clId="{A4D2A46A-4580-47CC-81E6-66966969FB22}" dt="2022-12-17T21:05:09.631" v="1957"/>
          <ac:inkMkLst>
            <pc:docMk/>
            <pc:sldMk cId="772514793" sldId="680"/>
            <ac:inkMk id="46" creationId="{9343A690-263C-8565-A1ED-56D75D3811E7}"/>
          </ac:inkMkLst>
        </pc:inkChg>
        <pc:inkChg chg="add mod">
          <ac:chgData name="Hitendra Sisodia" userId="4be9c58b-cc19-4efc-bc91-412831d4d91e" providerId="ADAL" clId="{A4D2A46A-4580-47CC-81E6-66966969FB22}" dt="2022-12-17T21:05:09.631" v="1957"/>
          <ac:inkMkLst>
            <pc:docMk/>
            <pc:sldMk cId="772514793" sldId="680"/>
            <ac:inkMk id="47" creationId="{004EE499-EDC8-BF9D-C417-1B12065B14B7}"/>
          </ac:inkMkLst>
        </pc:inkChg>
        <pc:inkChg chg="add">
          <ac:chgData name="Hitendra Sisodia" userId="4be9c58b-cc19-4efc-bc91-412831d4d91e" providerId="ADAL" clId="{A4D2A46A-4580-47CC-81E6-66966969FB22}" dt="2022-12-17T21:05:19.012" v="1958" actId="9405"/>
          <ac:inkMkLst>
            <pc:docMk/>
            <pc:sldMk cId="772514793" sldId="680"/>
            <ac:inkMk id="49" creationId="{476150A7-8D21-9F5F-452C-B98EDB5D5C62}"/>
          </ac:inkMkLst>
        </pc:inkChg>
        <pc:inkChg chg="add">
          <ac:chgData name="Hitendra Sisodia" userId="4be9c58b-cc19-4efc-bc91-412831d4d91e" providerId="ADAL" clId="{A4D2A46A-4580-47CC-81E6-66966969FB22}" dt="2022-12-17T21:06:05.479" v="1959" actId="9405"/>
          <ac:inkMkLst>
            <pc:docMk/>
            <pc:sldMk cId="772514793" sldId="680"/>
            <ac:inkMk id="50" creationId="{C953D8E6-0F17-9085-F051-30D51EDA14AF}"/>
          </ac:inkMkLst>
        </pc:inkChg>
        <pc:inkChg chg="add">
          <ac:chgData name="Hitendra Sisodia" userId="4be9c58b-cc19-4efc-bc91-412831d4d91e" providerId="ADAL" clId="{A4D2A46A-4580-47CC-81E6-66966969FB22}" dt="2022-12-17T21:07:14.440" v="1960" actId="9405"/>
          <ac:inkMkLst>
            <pc:docMk/>
            <pc:sldMk cId="772514793" sldId="680"/>
            <ac:inkMk id="51" creationId="{AFA30BC1-FAFE-4235-1231-190908220402}"/>
          </ac:inkMkLst>
        </pc:inkChg>
        <pc:inkChg chg="add">
          <ac:chgData name="Hitendra Sisodia" userId="4be9c58b-cc19-4efc-bc91-412831d4d91e" providerId="ADAL" clId="{A4D2A46A-4580-47CC-81E6-66966969FB22}" dt="2022-12-17T21:07:21.857" v="1961" actId="9405"/>
          <ac:inkMkLst>
            <pc:docMk/>
            <pc:sldMk cId="772514793" sldId="680"/>
            <ac:inkMk id="52" creationId="{3A18E7EF-6364-E59F-786F-887B62EF1F08}"/>
          </ac:inkMkLst>
        </pc:inkChg>
      </pc:sldChg>
      <pc:sldChg chg="addSp delSp modSp mod">
        <pc:chgData name="Hitendra Sisodia" userId="4be9c58b-cc19-4efc-bc91-412831d4d91e" providerId="ADAL" clId="{A4D2A46A-4580-47CC-81E6-66966969FB22}" dt="2022-12-17T21:01:45.046" v="1889" actId="9405"/>
        <pc:sldMkLst>
          <pc:docMk/>
          <pc:sldMk cId="3871074853" sldId="681"/>
        </pc:sldMkLst>
        <pc:grpChg chg="del mod">
          <ac:chgData name="Hitendra Sisodia" userId="4be9c58b-cc19-4efc-bc91-412831d4d91e" providerId="ADAL" clId="{A4D2A46A-4580-47CC-81E6-66966969FB22}" dt="2022-12-17T21:00:02.263" v="1885"/>
          <ac:grpSpMkLst>
            <pc:docMk/>
            <pc:sldMk cId="3871074853" sldId="681"/>
            <ac:grpSpMk id="29" creationId="{C2543654-32CB-504C-E033-2A0F0E6F90BC}"/>
          </ac:grpSpMkLst>
        </pc:grpChg>
        <pc:grpChg chg="del mod">
          <ac:chgData name="Hitendra Sisodia" userId="4be9c58b-cc19-4efc-bc91-412831d4d91e" providerId="ADAL" clId="{A4D2A46A-4580-47CC-81E6-66966969FB22}" dt="2022-12-17T21:00:06.096" v="1887"/>
          <ac:grpSpMkLst>
            <pc:docMk/>
            <pc:sldMk cId="3871074853" sldId="681"/>
            <ac:grpSpMk id="31" creationId="{26483CF6-D90D-2FF7-FE39-86C123F22B4D}"/>
          </ac:grpSpMkLst>
        </pc:grpChg>
        <pc:grpChg chg="mod">
          <ac:chgData name="Hitendra Sisodia" userId="4be9c58b-cc19-4efc-bc91-412831d4d91e" providerId="ADAL" clId="{A4D2A46A-4580-47CC-81E6-66966969FB22}" dt="2022-12-17T21:00:06.096" v="1887"/>
          <ac:grpSpMkLst>
            <pc:docMk/>
            <pc:sldMk cId="3871074853" sldId="681"/>
            <ac:grpSpMk id="33" creationId="{9D64013F-E50C-22F5-EE86-3DCDD7700934}"/>
          </ac:grpSpMkLst>
        </pc:grpChg>
        <pc:inkChg chg="add del">
          <ac:chgData name="Hitendra Sisodia" userId="4be9c58b-cc19-4efc-bc91-412831d4d91e" providerId="ADAL" clId="{A4D2A46A-4580-47CC-81E6-66966969FB22}" dt="2022-12-17T20:48:11.570" v="1855"/>
          <ac:inkMkLst>
            <pc:docMk/>
            <pc:sldMk cId="3871074853" sldId="681"/>
            <ac:inkMk id="2" creationId="{0EF4C5CC-591E-5F31-6759-113EBE626FF4}"/>
          </ac:inkMkLst>
        </pc:inkChg>
        <pc:inkChg chg="add del">
          <ac:chgData name="Hitendra Sisodia" userId="4be9c58b-cc19-4efc-bc91-412831d4d91e" providerId="ADAL" clId="{A4D2A46A-4580-47CC-81E6-66966969FB22}" dt="2022-12-17T20:48:11.570" v="1856"/>
          <ac:inkMkLst>
            <pc:docMk/>
            <pc:sldMk cId="3871074853" sldId="681"/>
            <ac:inkMk id="3" creationId="{0B12DC52-C093-A059-F535-E9A132FE296D}"/>
          </ac:inkMkLst>
        </pc:inkChg>
        <pc:inkChg chg="add del">
          <ac:chgData name="Hitendra Sisodia" userId="4be9c58b-cc19-4efc-bc91-412831d4d91e" providerId="ADAL" clId="{A4D2A46A-4580-47CC-81E6-66966969FB22}" dt="2022-12-17T20:48:11.570" v="1858"/>
          <ac:inkMkLst>
            <pc:docMk/>
            <pc:sldMk cId="3871074853" sldId="681"/>
            <ac:inkMk id="4" creationId="{DBB8AFBC-31FF-10E9-0CCE-A82E69D8FB4D}"/>
          </ac:inkMkLst>
        </pc:inkChg>
        <pc:inkChg chg="add del">
          <ac:chgData name="Hitendra Sisodia" userId="4be9c58b-cc19-4efc-bc91-412831d4d91e" providerId="ADAL" clId="{A4D2A46A-4580-47CC-81E6-66966969FB22}" dt="2022-12-17T20:48:11.570" v="1857"/>
          <ac:inkMkLst>
            <pc:docMk/>
            <pc:sldMk cId="3871074853" sldId="681"/>
            <ac:inkMk id="5" creationId="{C27F3E41-3C70-8166-D78B-9FAB9F349072}"/>
          </ac:inkMkLst>
        </pc:inkChg>
        <pc:inkChg chg="add del">
          <ac:chgData name="Hitendra Sisodia" userId="4be9c58b-cc19-4efc-bc91-412831d4d91e" providerId="ADAL" clId="{A4D2A46A-4580-47CC-81E6-66966969FB22}" dt="2022-12-17T20:48:11.570" v="1854"/>
          <ac:inkMkLst>
            <pc:docMk/>
            <pc:sldMk cId="3871074853" sldId="681"/>
            <ac:inkMk id="6" creationId="{2794C9DF-6432-FA21-9990-01E12E95CB2B}"/>
          </ac:inkMkLst>
        </pc:inkChg>
        <pc:inkChg chg="add del">
          <ac:chgData name="Hitendra Sisodia" userId="4be9c58b-cc19-4efc-bc91-412831d4d91e" providerId="ADAL" clId="{A4D2A46A-4580-47CC-81E6-66966969FB22}" dt="2022-12-17T20:49:08.654" v="1862" actId="9405"/>
          <ac:inkMkLst>
            <pc:docMk/>
            <pc:sldMk cId="3871074853" sldId="681"/>
            <ac:inkMk id="7" creationId="{2C9BBEB2-9D4A-FE87-A796-641DB7D4CB6A}"/>
          </ac:inkMkLst>
        </pc:inkChg>
        <pc:inkChg chg="add del">
          <ac:chgData name="Hitendra Sisodia" userId="4be9c58b-cc19-4efc-bc91-412831d4d91e" providerId="ADAL" clId="{A4D2A46A-4580-47CC-81E6-66966969FB22}" dt="2022-12-17T20:49:08.076" v="1861" actId="9405"/>
          <ac:inkMkLst>
            <pc:docMk/>
            <pc:sldMk cId="3871074853" sldId="681"/>
            <ac:inkMk id="8" creationId="{8D3EFA06-7ADD-6E67-6876-902097625241}"/>
          </ac:inkMkLst>
        </pc:inkChg>
        <pc:inkChg chg="add">
          <ac:chgData name="Hitendra Sisodia" userId="4be9c58b-cc19-4efc-bc91-412831d4d91e" providerId="ADAL" clId="{A4D2A46A-4580-47CC-81E6-66966969FB22}" dt="2022-12-17T20:49:13.674" v="1863" actId="9405"/>
          <ac:inkMkLst>
            <pc:docMk/>
            <pc:sldMk cId="3871074853" sldId="681"/>
            <ac:inkMk id="9" creationId="{FAC57D6A-9D54-2351-4BC7-ECA977D6A1A7}"/>
          </ac:inkMkLst>
        </pc:inkChg>
        <pc:inkChg chg="add">
          <ac:chgData name="Hitendra Sisodia" userId="4be9c58b-cc19-4efc-bc91-412831d4d91e" providerId="ADAL" clId="{A4D2A46A-4580-47CC-81E6-66966969FB22}" dt="2022-12-17T20:49:16.367" v="1864" actId="9405"/>
          <ac:inkMkLst>
            <pc:docMk/>
            <pc:sldMk cId="3871074853" sldId="681"/>
            <ac:inkMk id="10" creationId="{C6A74C98-4B04-56BA-7576-B177D1C08D5F}"/>
          </ac:inkMkLst>
        </pc:inkChg>
        <pc:inkChg chg="add">
          <ac:chgData name="Hitendra Sisodia" userId="4be9c58b-cc19-4efc-bc91-412831d4d91e" providerId="ADAL" clId="{A4D2A46A-4580-47CC-81E6-66966969FB22}" dt="2022-12-17T20:52:25.568" v="1865" actId="9405"/>
          <ac:inkMkLst>
            <pc:docMk/>
            <pc:sldMk cId="3871074853" sldId="681"/>
            <ac:inkMk id="11" creationId="{ACD95E50-2F22-CFEB-2C60-028DD80A9394}"/>
          </ac:inkMkLst>
        </pc:inkChg>
        <pc:inkChg chg="add">
          <ac:chgData name="Hitendra Sisodia" userId="4be9c58b-cc19-4efc-bc91-412831d4d91e" providerId="ADAL" clId="{A4D2A46A-4580-47CC-81E6-66966969FB22}" dt="2022-12-17T20:52:31.182" v="1866" actId="9405"/>
          <ac:inkMkLst>
            <pc:docMk/>
            <pc:sldMk cId="3871074853" sldId="681"/>
            <ac:inkMk id="12" creationId="{BE2DE014-E0D9-22D4-8281-18C0A7FFD57A}"/>
          </ac:inkMkLst>
        </pc:inkChg>
        <pc:inkChg chg="add">
          <ac:chgData name="Hitendra Sisodia" userId="4be9c58b-cc19-4efc-bc91-412831d4d91e" providerId="ADAL" clId="{A4D2A46A-4580-47CC-81E6-66966969FB22}" dt="2022-12-17T20:52:32.202" v="1867" actId="9405"/>
          <ac:inkMkLst>
            <pc:docMk/>
            <pc:sldMk cId="3871074853" sldId="681"/>
            <ac:inkMk id="13" creationId="{5AEEC6E1-EEBE-6C3D-22E1-07D627CACBCD}"/>
          </ac:inkMkLst>
        </pc:inkChg>
        <pc:inkChg chg="add">
          <ac:chgData name="Hitendra Sisodia" userId="4be9c58b-cc19-4efc-bc91-412831d4d91e" providerId="ADAL" clId="{A4D2A46A-4580-47CC-81E6-66966969FB22}" dt="2022-12-17T20:52:46.027" v="1868" actId="9405"/>
          <ac:inkMkLst>
            <pc:docMk/>
            <pc:sldMk cId="3871074853" sldId="681"/>
            <ac:inkMk id="14" creationId="{B2D0AD5C-BCA3-58F9-3293-B2E51DD2B061}"/>
          </ac:inkMkLst>
        </pc:inkChg>
        <pc:inkChg chg="add">
          <ac:chgData name="Hitendra Sisodia" userId="4be9c58b-cc19-4efc-bc91-412831d4d91e" providerId="ADAL" clId="{A4D2A46A-4580-47CC-81E6-66966969FB22}" dt="2022-12-17T20:53:04.871" v="1869" actId="9405"/>
          <ac:inkMkLst>
            <pc:docMk/>
            <pc:sldMk cId="3871074853" sldId="681"/>
            <ac:inkMk id="15" creationId="{71000A5B-0E65-D10B-339C-70426BDFA4F5}"/>
          </ac:inkMkLst>
        </pc:inkChg>
        <pc:inkChg chg="add">
          <ac:chgData name="Hitendra Sisodia" userId="4be9c58b-cc19-4efc-bc91-412831d4d91e" providerId="ADAL" clId="{A4D2A46A-4580-47CC-81E6-66966969FB22}" dt="2022-12-17T20:53:48.279" v="1870" actId="9405"/>
          <ac:inkMkLst>
            <pc:docMk/>
            <pc:sldMk cId="3871074853" sldId="681"/>
            <ac:inkMk id="16" creationId="{AFC18458-BB9A-432A-D924-B62B2A4DC36B}"/>
          </ac:inkMkLst>
        </pc:inkChg>
        <pc:inkChg chg="add">
          <ac:chgData name="Hitendra Sisodia" userId="4be9c58b-cc19-4efc-bc91-412831d4d91e" providerId="ADAL" clId="{A4D2A46A-4580-47CC-81E6-66966969FB22}" dt="2022-12-17T20:54:11.001" v="1871" actId="9405"/>
          <ac:inkMkLst>
            <pc:docMk/>
            <pc:sldMk cId="3871074853" sldId="681"/>
            <ac:inkMk id="17" creationId="{5F7E8CB9-9554-29D0-C10F-D69DB9ED369B}"/>
          </ac:inkMkLst>
        </pc:inkChg>
        <pc:inkChg chg="add">
          <ac:chgData name="Hitendra Sisodia" userId="4be9c58b-cc19-4efc-bc91-412831d4d91e" providerId="ADAL" clId="{A4D2A46A-4580-47CC-81E6-66966969FB22}" dt="2022-12-17T20:55:08.790" v="1872" actId="9405"/>
          <ac:inkMkLst>
            <pc:docMk/>
            <pc:sldMk cId="3871074853" sldId="681"/>
            <ac:inkMk id="18" creationId="{153720AA-C954-D4A0-AAB6-545DDF877524}"/>
          </ac:inkMkLst>
        </pc:inkChg>
        <pc:inkChg chg="add">
          <ac:chgData name="Hitendra Sisodia" userId="4be9c58b-cc19-4efc-bc91-412831d4d91e" providerId="ADAL" clId="{A4D2A46A-4580-47CC-81E6-66966969FB22}" dt="2022-12-17T20:55:16.839" v="1873" actId="9405"/>
          <ac:inkMkLst>
            <pc:docMk/>
            <pc:sldMk cId="3871074853" sldId="681"/>
            <ac:inkMk id="19" creationId="{5B23CBD5-FD20-C4A6-7883-E42DE5C5867A}"/>
          </ac:inkMkLst>
        </pc:inkChg>
        <pc:inkChg chg="add">
          <ac:chgData name="Hitendra Sisodia" userId="4be9c58b-cc19-4efc-bc91-412831d4d91e" providerId="ADAL" clId="{A4D2A46A-4580-47CC-81E6-66966969FB22}" dt="2022-12-17T20:56:31.875" v="1874" actId="9405"/>
          <ac:inkMkLst>
            <pc:docMk/>
            <pc:sldMk cId="3871074853" sldId="681"/>
            <ac:inkMk id="20" creationId="{4BDCAE8D-2092-0B6C-76ED-9A8EC6EC7A2B}"/>
          </ac:inkMkLst>
        </pc:inkChg>
        <pc:inkChg chg="add">
          <ac:chgData name="Hitendra Sisodia" userId="4be9c58b-cc19-4efc-bc91-412831d4d91e" providerId="ADAL" clId="{A4D2A46A-4580-47CC-81E6-66966969FB22}" dt="2022-12-17T20:56:35.771" v="1875" actId="9405"/>
          <ac:inkMkLst>
            <pc:docMk/>
            <pc:sldMk cId="3871074853" sldId="681"/>
            <ac:inkMk id="21" creationId="{52BB0DAC-18DF-E03C-6F50-34C9E3726C2C}"/>
          </ac:inkMkLst>
        </pc:inkChg>
        <pc:inkChg chg="add">
          <ac:chgData name="Hitendra Sisodia" userId="4be9c58b-cc19-4efc-bc91-412831d4d91e" providerId="ADAL" clId="{A4D2A46A-4580-47CC-81E6-66966969FB22}" dt="2022-12-17T20:57:05.606" v="1876" actId="9405"/>
          <ac:inkMkLst>
            <pc:docMk/>
            <pc:sldMk cId="3871074853" sldId="681"/>
            <ac:inkMk id="22" creationId="{CF4FB3EE-6F26-70E6-F3CE-8BB248D90EAB}"/>
          </ac:inkMkLst>
        </pc:inkChg>
        <pc:inkChg chg="add">
          <ac:chgData name="Hitendra Sisodia" userId="4be9c58b-cc19-4efc-bc91-412831d4d91e" providerId="ADAL" clId="{A4D2A46A-4580-47CC-81E6-66966969FB22}" dt="2022-12-17T20:57:08.454" v="1877" actId="9405"/>
          <ac:inkMkLst>
            <pc:docMk/>
            <pc:sldMk cId="3871074853" sldId="681"/>
            <ac:inkMk id="23" creationId="{A8727315-ECCA-237D-7E40-44CF6E4DAF7C}"/>
          </ac:inkMkLst>
        </pc:inkChg>
        <pc:inkChg chg="add">
          <ac:chgData name="Hitendra Sisodia" userId="4be9c58b-cc19-4efc-bc91-412831d4d91e" providerId="ADAL" clId="{A4D2A46A-4580-47CC-81E6-66966969FB22}" dt="2022-12-17T20:57:50.012" v="1878" actId="9405"/>
          <ac:inkMkLst>
            <pc:docMk/>
            <pc:sldMk cId="3871074853" sldId="681"/>
            <ac:inkMk id="24" creationId="{E056B409-C41E-4625-688C-B749F76487AF}"/>
          </ac:inkMkLst>
        </pc:inkChg>
        <pc:inkChg chg="add">
          <ac:chgData name="Hitendra Sisodia" userId="4be9c58b-cc19-4efc-bc91-412831d4d91e" providerId="ADAL" clId="{A4D2A46A-4580-47CC-81E6-66966969FB22}" dt="2022-12-17T20:57:53.032" v="1879" actId="9405"/>
          <ac:inkMkLst>
            <pc:docMk/>
            <pc:sldMk cId="3871074853" sldId="681"/>
            <ac:inkMk id="25" creationId="{D01CBBE2-EA37-7441-1BF2-B4B5DB1D090C}"/>
          </ac:inkMkLst>
        </pc:inkChg>
        <pc:inkChg chg="add mod">
          <ac:chgData name="Hitendra Sisodia" userId="4be9c58b-cc19-4efc-bc91-412831d4d91e" providerId="ADAL" clId="{A4D2A46A-4580-47CC-81E6-66966969FB22}" dt="2022-12-17T21:00:06.096" v="1887"/>
          <ac:inkMkLst>
            <pc:docMk/>
            <pc:sldMk cId="3871074853" sldId="681"/>
            <ac:inkMk id="26" creationId="{C0A0A86E-7BAF-4FDB-55D5-BD742B5C6C9C}"/>
          </ac:inkMkLst>
        </pc:inkChg>
        <pc:inkChg chg="add mod">
          <ac:chgData name="Hitendra Sisodia" userId="4be9c58b-cc19-4efc-bc91-412831d4d91e" providerId="ADAL" clId="{A4D2A46A-4580-47CC-81E6-66966969FB22}" dt="2022-12-17T21:00:06.096" v="1887"/>
          <ac:inkMkLst>
            <pc:docMk/>
            <pc:sldMk cId="3871074853" sldId="681"/>
            <ac:inkMk id="27" creationId="{2DEDDA51-2831-884C-79D0-9F8CBFCC551E}"/>
          </ac:inkMkLst>
        </pc:inkChg>
        <pc:inkChg chg="add mod">
          <ac:chgData name="Hitendra Sisodia" userId="4be9c58b-cc19-4efc-bc91-412831d4d91e" providerId="ADAL" clId="{A4D2A46A-4580-47CC-81E6-66966969FB22}" dt="2022-12-17T21:00:06.096" v="1887"/>
          <ac:inkMkLst>
            <pc:docMk/>
            <pc:sldMk cId="3871074853" sldId="681"/>
            <ac:inkMk id="28" creationId="{E8FB97E6-F88A-C640-2C05-A85335D7A82E}"/>
          </ac:inkMkLst>
        </pc:inkChg>
        <pc:inkChg chg="add mod">
          <ac:chgData name="Hitendra Sisodia" userId="4be9c58b-cc19-4efc-bc91-412831d4d91e" providerId="ADAL" clId="{A4D2A46A-4580-47CC-81E6-66966969FB22}" dt="2022-12-17T21:00:06.096" v="1887"/>
          <ac:inkMkLst>
            <pc:docMk/>
            <pc:sldMk cId="3871074853" sldId="681"/>
            <ac:inkMk id="30" creationId="{410C7B80-50AF-ADB2-799C-ABCA44CD7718}"/>
          </ac:inkMkLst>
        </pc:inkChg>
        <pc:inkChg chg="add mod">
          <ac:chgData name="Hitendra Sisodia" userId="4be9c58b-cc19-4efc-bc91-412831d4d91e" providerId="ADAL" clId="{A4D2A46A-4580-47CC-81E6-66966969FB22}" dt="2022-12-17T21:00:06.096" v="1887"/>
          <ac:inkMkLst>
            <pc:docMk/>
            <pc:sldMk cId="3871074853" sldId="681"/>
            <ac:inkMk id="32" creationId="{A618D612-52D0-D266-F0B2-CDE3CE0F85ED}"/>
          </ac:inkMkLst>
        </pc:inkChg>
        <pc:inkChg chg="add">
          <ac:chgData name="Hitendra Sisodia" userId="4be9c58b-cc19-4efc-bc91-412831d4d91e" providerId="ADAL" clId="{A4D2A46A-4580-47CC-81E6-66966969FB22}" dt="2022-12-17T21:00:08.199" v="1888" actId="9405"/>
          <ac:inkMkLst>
            <pc:docMk/>
            <pc:sldMk cId="3871074853" sldId="681"/>
            <ac:inkMk id="34" creationId="{A2368757-FB79-0906-C964-261F3EA1FE24}"/>
          </ac:inkMkLst>
        </pc:inkChg>
        <pc:inkChg chg="add">
          <ac:chgData name="Hitendra Sisodia" userId="4be9c58b-cc19-4efc-bc91-412831d4d91e" providerId="ADAL" clId="{A4D2A46A-4580-47CC-81E6-66966969FB22}" dt="2022-12-17T21:01:45.046" v="1889" actId="9405"/>
          <ac:inkMkLst>
            <pc:docMk/>
            <pc:sldMk cId="3871074853" sldId="681"/>
            <ac:inkMk id="35" creationId="{648F57CA-EC34-6B51-943A-4B26532F1632}"/>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FEEEA91-8904-40CA-A1C5-D87BC247F0C6}" type="datetime1">
              <a:rPr lang="en-US" altLang="en-US"/>
              <a:pPr>
                <a:defRPr/>
              </a:pPr>
              <a:t>12/18/2022</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91C059F-01B6-4A04-B05D-B886AE0B045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5:53.200"/>
    </inkml:context>
    <inkml:brush xml:id="br0">
      <inkml:brushProperty name="width" value="0.05" units="cm"/>
      <inkml:brushProperty name="height" value="0.05" units="cm"/>
      <inkml:brushProperty name="color" value="#66CC00"/>
    </inkml:brush>
  </inkml:definitions>
  <inkml:trace contextRef="#ctx0" brushRef="#br0">398 964 24575,'1'-1'0,"-1"0"0,1 0 0,-1 0 0,1 1 0,-1-1 0,1 0 0,-1 0 0,1 0 0,0 0 0,-1 1 0,1-1 0,0 0 0,0 0 0,0 1 0,-1-1 0,1 1 0,0-1 0,0 1 0,0-1 0,0 1 0,0 0 0,0-1 0,0 1 0,0 0 0,0 0 0,2 0 0,34-5 0,-32 4 0,71-2 0,1 4 0,77 10 0,36 2 0,870-10-1148,-541-6-738,770 3 1176,1721 0 5178,-1356 0-5192,-1420 13 724,-30-1 0,964-9-555,-593-5 366,8683 2 933,-9219 2-744,-1 2 0,66 15 0,12 3 0,99 14 0,-10 0 0,-147-32 0,92-3 0,-64-3 0,-56 0 0,0-1 0,0-2 0,45-12 0,32-6 0,163-29 0,-263 50 0,0 1 0,-1-2 0,1 1 0,-1-1 0,0 0 0,1 0 0,-1 0 0,-1-1 0,1 0 0,-1 0 0,1-1 0,-1 1 0,0-1 0,6-9 0,-7 8 0,0-1 0,0 0 0,-1 0 0,0-1 0,0 1 0,-1-1 0,1 1 0,-2-1 0,1 0 0,-1 1 0,-1-1 0,1-12 0,-2-28 0,-7-54 0,5 82 0,0 0 0,-2 1 0,-1 0 0,0 0 0,-14-28 0,-32-46 0,26 46 0,19 34 0,-1-1 0,0 1 0,-16-19 0,21 28 0,-1 1 0,1-1 0,-1 1 0,0 0 0,0 0 0,0 0 0,-1 1 0,1-1 0,-1 1 0,1 0 0,-1 1 0,0-1 0,0 1 0,0 0 0,-6-1 0,-57-7 0,14 2 0,-56 0 0,-2624 8-2238,2703-3 2837,0-1 0,1-2-1,-40-11 1,37 8-651,-1 2 0,-52-5-1,-524 9 53,300 4 0,-2002-2 590,-3086 0-4748,1665 0 7726,3097-36-4275,107 1-830,-728 30 1289,667 8 138,-855-3 2712,1337-5-2602,-161-29 0,99 10 0,-58-14 0,128 18 0,-152-9 0,245 29 0,-1 0 0,0 0 0,1 0 0,-1 1 0,0 0 0,-10 4 0,15-4 0,1 0 0,0 0 0,-1 0 0,1 0 0,0 0 0,0 1 0,0-1 0,0 1 0,0 0 0,0-1 0,1 1 0,-1 0 0,0 0 0,1 0 0,0 0 0,-1 0 0,1 0 0,0 1 0,0-1 0,0 0 0,0 1 0,1-1 0,-2 4 0,-9 70 0,-3 111 0,14 79 0,2-105 0,-1-148 0,-1-1 0,1 1 0,1-1 0,0 0 0,1 1 0,0-1 0,1 0 0,0-1 0,1 1 0,0-1 0,1 0 0,9 13 0,-8-15 0,-1-1 0,1 0 0,1-1 0,0 1 0,0-2 0,0 1 0,1-1 0,-1 0 0,2-1 0,-1 0 0,1 0 0,-1-1 0,1 0 0,19 4 0,41 4 0,118 5 0,-72-14-1365,-95-3-5461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26:14.572"/>
    </inkml:context>
    <inkml:brush xml:id="br0">
      <inkml:brushProperty name="width" value="0.05" units="cm"/>
      <inkml:brushProperty name="height" value="0.05" units="cm"/>
      <inkml:brushProperty name="color" value="#33CCFF"/>
    </inkml:brush>
  </inkml:definitions>
  <inkml:trace contextRef="#ctx0" brushRef="#br0">1 0 24575,'1007'0'0,"-952"2"0,-1 2 0,64 13 0,106 34 0,98 14 0,419-31 0,-694-32 0,56 9 0,43 2 0,1472-12 0,-742-3 0,-790 7 0,-1 3 0,145 33 0,-121-19 0,-33-10 0,127 4 0,80-19 0,-101 0 0,2696 2 0,-1435 2 0,-1403 1 0,44 7 0,18 2 0,537-6 0,-354-7 0,1275 2 0,-1456-2 0,204-31 0,-241 21 0,-21 2 0,1 2 0,92-2 0,1506 13 0,-883-5 0,-734 0 0,0-1 0,0-2 0,0 0 0,38-14 0,22-4 0,232-37 0,-207 39 0,0 4 0,204-3 0,2882 23-1365,-3178-3-5461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5:27.709"/>
    </inkml:context>
    <inkml:brush xml:id="br0">
      <inkml:brushProperty name="width" value="0.05" units="cm"/>
      <inkml:brushProperty name="height" value="0.05" units="cm"/>
      <inkml:brushProperty name="color" value="#F6630D"/>
    </inkml:brush>
  </inkml:definitions>
  <inkml:trace contextRef="#ctx0" brushRef="#br0">7 2053 24575,'2365'-2'-10469,"93"1"5176,-2 5 4682,-371 43 598,-373-3 16,2420-35-3,-2450-12 0,2012 3 9535,-3774-49-3904,-43-34-5023,-176-155 1,197 154-609,47 40 0,-97-100 0,-42-84-179,-65-71-324,-22 22 186,173 191 263,-167-101 0,117 105 759,49 29-303,56 24-402,-1 2 0,-1 2 0,-1 3 0,-1 2 0,-68-14 0,-65-4-169,21 3-255,-211-17 1,-652 37-5116,698 18 3347,-4166 4-4474,-8-9 7053,490 0 4041,2141 2 6170,1854 2-10598,0 1 0,1 1 0,0 1 0,-1 1 0,2 1 0,-41 19 0,-7 1 0,-245 74 0,164-54 0,123-40 0,0-1 0,-54 4 0,72-10 0,0 1 0,0 1 0,0-1 0,1 2 0,-1-1 0,-15 8 0,21-9 0,0 1 0,0 0 0,0 0 0,1 0 0,-1 0 0,1 0 0,0 1 0,-1-1 0,1 1 0,0 0 0,1-1 0,-1 1 0,0 0 0,1 0 0,0 0 0,-1 0 0,1 1 0,0-1 0,1 0 0,-2 7 0,-2 45 0,2 1 0,7 64 0,-3-73 0,35 245 0,-28-236 0,76 384 0,-18-106 0,-50-247 194,-6-37-713,-2 0-1,4 79 0,-13-106-6306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5:51.860"/>
    </inkml:context>
    <inkml:brush xml:id="br0">
      <inkml:brushProperty name="width" value="0.05" units="cm"/>
      <inkml:brushProperty name="height" value="0.05" units="cm"/>
      <inkml:brushProperty name="color" value="#F6630D"/>
    </inkml:brush>
  </inkml:definitions>
  <inkml:trace contextRef="#ctx0" brushRef="#br0">0 1 24575,'52'3'0,"-1"2"0,72 18 0,-60-11 0,549 70-1290,4-43-325,828-27-1411,-902-15 2348,3159 3 7287,-3657 2-6609,48 9 0,37 1 0,723-10 0,-412-4 0,1629 2 0,-2051-1 0,0-1 0,33-8 0,-31 6 0,-1 1 0,25-2 0,496 3 0,-262 4 0,2334-2 0,-2595 2 0,-1-1 0,1 2 0,-1 0 0,0 1 0,17 7 0,-13-5 0,0 0 0,35 4 0,282-4 0,-184-9 0,5184 3 0,-5281 3-258,62 10-1,-93-10-589,0 1-5978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5:55.475"/>
    </inkml:context>
    <inkml:brush xml:id="br0">
      <inkml:brushProperty name="width" value="0.05" units="cm"/>
      <inkml:brushProperty name="height" value="0.05" units="cm"/>
      <inkml:brushProperty name="color" value="#F6630D"/>
    </inkml:brush>
  </inkml:definitions>
  <inkml:trace contextRef="#ctx0" brushRef="#br0">598 839 24575,'0'-1'0,"0"1"0,0 0 0,0 0 0,-1 0 0,1 0 0,0 0 0,0 0 0,-1 0 0,1 0 0,0 0 0,0-1 0,-1 1 0,1 0 0,0 0 0,0 0 0,-1 0 0,1 1 0,0-1 0,-1 0 0,1 0 0,0 0 0,0 0 0,0 0 0,-1 0 0,1 0 0,0 0 0,0 0 0,-1 1 0,1-1 0,0 0 0,0 0 0,0 0 0,-1 1 0,1-1 0,0 0 0,0 0 0,0 0 0,0 1 0,0-1 0,-1 0 0,1 0 0,0 1 0,0-1 0,0 0 0,0 0 0,0 1 0,0-1 0,0 0 0,0 0 0,0 1 0,0-1 0,0 0 0,0 0 0,0 1 0,0-1 0,0 0 0,0 0 0,0 1 0,0-1 0,1 0 0,-1 0 0,0 1 0,0-1 0,0 0 0,17 12 0,28 2 0,0-2 0,1-2 0,1-2 0,54 2 0,194-7 0,-178-5 0,4639-1 80,-2545 5-160,-2200-2 80,-1-1 0,1 0 0,0 0 0,-1-1 0,1-1 0,-1 0 0,0 0 0,18-9 0,-11 3 0,0-2 0,0 0 0,27-25 0,-7 6 0,-23 19 0,0 0 0,0-1 0,-2-1 0,13-15 0,-16 14 0,-1 1 0,0-1 0,-2-1 0,1 0 0,-2 0 0,5-15 0,-3 7 0,16-35 0,-16 42 0,0 0 0,-2-1 0,0 0 0,0 0 0,-2 0 0,3-28 0,-4 9 0,-2-1 0,-5-42 0,5 73 0,0 1 0,-1-1 0,0 1 0,-1-1 0,1 1 0,-1 0 0,0-1 0,0 1 0,-5-7 0,5 9 0,0 1 0,0-1 0,-1 1 0,1-1 0,-1 1 0,0 0 0,1 0 0,-1 0 0,0 0 0,0 1 0,0-1 0,0 1 0,-1 0 0,1 0 0,0 0 0,-5-1 0,-364-61 0,248 39 0,-1 6 0,-225-5 0,-2001 26-769,1227-5 1524,-2968 2-741,4088 0-14,1 0 0,0 0 0,-1 0 0,1 0 0,-1 1 0,1-1 0,0 1 0,0 0 0,-1 0 0,1 0 0,0 1 0,0-1 0,0 1 0,0-1 0,1 1 0,-6 4 0,5-2 0,0 1 0,0-1 0,0 1 0,0 0 0,0 0 0,1 0 0,0 0 0,0 0 0,-1 9 0,-3 16 0,1 0 0,2 0 0,1 1 0,2-1 0,3 36 0,0 12 0,-3 267 0,0-340 0,0 1 0,1-1 0,-1 0 0,1 0 0,1 0 0,-1 0 0,1 0 0,-1 0 0,2 0 0,-1-1 0,0 1 0,1-1 0,0 1 0,0-1 0,0 0 0,0 0 0,1 0 0,0-1 0,0 1 0,0-1 0,0 0 0,0 0 0,1 0 0,-1-1 0,9 4 0,-11-5 0,60 30 0,69 22 0,-68-30 0,-39-13 0,1 0 0,1-2 0,-1-1 0,1-1 0,0-1 0,34 1 0,-26-4 0,43 8 0,-42-5 0,38 2 0,381-7 84,-218-1-1533,-215 1-5377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5:59.812"/>
    </inkml:context>
    <inkml:brush xml:id="br0">
      <inkml:brushProperty name="width" value="0.05" units="cm"/>
      <inkml:brushProperty name="height" value="0.05" units="cm"/>
      <inkml:brushProperty name="color" value="#F6630D"/>
    </inkml:brush>
  </inkml:definitions>
  <inkml:trace contextRef="#ctx0" brushRef="#br0">0 0 24575,'14033'0'0,"-14015"1"0,0 1 0,-1 1 0,18 4 0,-16-2 0,1-2 0,25 3 0,-4-5 0,66 12 0,-46-6 0,-1-2 0,109-6 0,-64-1 0,-53 5 0,1 1 0,-2 3 0,74 20 0,-91-22-10,1-1 0,-1-1 0,1-2 0,38-4 0,1 1-1305,-52 2-5511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6:05.712"/>
    </inkml:context>
    <inkml:brush xml:id="br0">
      <inkml:brushProperty name="width" value="0.05" units="cm"/>
      <inkml:brushProperty name="height" value="0.05" units="cm"/>
      <inkml:brushProperty name="color" value="#F6630D"/>
    </inkml:brush>
  </inkml:definitions>
  <inkml:trace contextRef="#ctx0" brushRef="#br0">14554 891 24575,'4489'0'0,"-4452"-2"0,64-11 0,-42 3 0,89-15 0,-141 24 0,1-1 0,-1 0 0,0-1 0,-1 0 0,1 0 0,0 0 0,-1-1 0,0 0 0,0 0 0,0-1 0,0 1 0,-1-1 0,8-9 0,5-8 0,-1 0 0,18-30 0,-17 24 0,-9 12 0,-1 0 0,0-1 0,-1 1 0,-1-1 0,0 0 0,-2-1 0,0 1 0,2-25 0,-2 5 0,-2-1 0,-6-73 0,4 106 0,-1 1 0,1 0 0,-1 0 0,0 0 0,0 0 0,-1 0 0,1 0 0,-1 0 0,0 0 0,0 0 0,0 1 0,0-1 0,-1 1 0,1-1 0,-7-4 0,1 1 0,0 2 0,-1-1 0,1 1 0,-1 0 0,-10-3 0,0-1 0,9 4 0,-11-5 0,-1-1 0,0 2 0,0 1 0,-40-8 0,-110-10 0,149 22 0,1 0 0,-30-12 0,34 10 0,-1 0 0,0 2 0,-38-6 0,10 6 0,-65-16 0,68 11 0,-77-6 0,-396 13 0,251 4 0,-7127-2 0,7241 11 0,30 0 0,-611-6 0,397-7 0,-7568 2 0,7883-1 0,0-2 0,-30-5 0,27 3 0,-35-2 0,-319 4 0,191 5 0,182-2 0,0 0 0,0 0 0,0 1 0,0-1 0,0 1 0,1 0 0,-1 1 0,0-1 0,1 1 0,-1 0 0,1 0 0,-1 0 0,1 0 0,0 1 0,0 0 0,0 0 0,0 0 0,1 0 0,-1 1 0,1 0 0,-4 4 0,2-3 0,0 0 0,-1 0 0,0 0 0,0-1 0,0 0 0,0 0 0,-1 0 0,0-1 0,1 0 0,-1 0 0,0-1 0,-1 0 0,1 0 0,0 0 0,-1-1 0,1 0 0,0-1 0,-1 0 0,-8 0 0,-21 2 0,-58 11 0,52-6 0,40-7 0,-1 1 0,1-1 0,-1 1 0,1 0 0,-1 0 0,1 0 0,0 1 0,-1-1 0,1 1 0,0-1 0,0 1 0,0 0 0,0 1 0,0-1 0,1 0 0,-1 1 0,-3 4 0,3-2 0,1 0 0,0 0 0,0 0 0,0 0 0,1 1 0,-1-1 0,1 0 0,1 1 0,-1-1 0,1 11 0,4 305-1365,-4-300-5461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7:46.763"/>
    </inkml:context>
    <inkml:brush xml:id="br0">
      <inkml:brushProperty name="width" value="0.05" units="cm"/>
      <inkml:brushProperty name="height" value="0.05" units="cm"/>
      <inkml:brushProperty name="color" value="#F6630D"/>
    </inkml:brush>
  </inkml:definitions>
  <inkml:trace contextRef="#ctx0" brushRef="#br0">1 0 24575,'1565'0'0,"-1421"2"0,-1 6 0,244 46 0,-311-40 0,132 6 0,78-18 0,-168-3 0,107 13 0,-29 0 0,658-10 0,-438-3 0,-401 2 0,0 0 0,-1 1 0,20 6 0,-17-4 0,-1-1 0,22 2 0,431-3 0,-239-4 0,14280 2-1365,-14489 0-5461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7:48.252"/>
    </inkml:context>
    <inkml:brush xml:id="br0">
      <inkml:brushProperty name="width" value="0.05" units="cm"/>
      <inkml:brushProperty name="height" value="0.05" units="cm"/>
      <inkml:brushProperty name="color" value="#F6630D"/>
    </inkml:brush>
  </inkml:definitions>
  <inkml:trace contextRef="#ctx0" brushRef="#br0">1 1 24575,'12'1'0,"-1"0"0,1 1 0,17 6 0,7 1 0,62 11 0,-51-8 0,95 8 0,354-16 0,-260-7 0,198 18 0,21 15 0,-342-18 0,-37-3 0,76 0 0,-114-10 0,41 0 0,0 2 0,116 19 0,-105-6 0,1-5 0,148-1 0,374-9-1365,-591 1-5461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0:08:58.3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52,'8213'0,"-8190"-1,0-1,37-10,-21 5,7-2,-12 2,0 1,53-1,4047 7,-1807 1,-2278 1,48 9,27 1,484-9,-314-5,3270 2,-3540 1,-1 1,28 7,36 3,452-9,-275-6,866 3,-1108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0:09:00.8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1,'38'7,"-7"1,370 4,-277-14,16446 1,-16549 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9:33.248"/>
    </inkml:context>
    <inkml:brush xml:id="br0">
      <inkml:brushProperty name="width" value="0.05" units="cm"/>
      <inkml:brushProperty name="height" value="0.05" units="cm"/>
      <inkml:brushProperty name="color" value="#33CCFF"/>
    </inkml:brush>
  </inkml:definitions>
  <inkml:trace contextRef="#ctx0" brushRef="#br0">0 1 24575,'0'1'0,"0"-1"0,1 1 0,-1 0 0,0 0 0,1-1 0,-1 1 0,0 0 0,1-1 0,-1 1 0,1 0 0,-1-1 0,1 1 0,-1-1 0,1 1 0,0-1 0,-1 1 0,1-1 0,0 1 0,-1-1 0,1 0 0,0 1 0,-1-1 0,1 0 0,0 0 0,0 1 0,-1-1 0,2 0 0,26 4 0,-22-3 0,101 7 0,136-8 0,-97-3 0,-108 3 0,44 0 0,133 15 0,-132-6 0,0-4 0,93-7 0,-51 0 0,1649 2 0,-1725 2 0,-1 3 0,61 13 0,-56-8 0,80 5 0,420-13 0,-269-4 0,2767 2 0,-3041 1 0,0 0 0,0 1 0,-1 0 0,1 0 0,-1 1 0,0 0 0,14 7 0,-12-5 0,-1 0 0,1-1 0,0-1 0,0 0 0,15 2 0,214-3 0,-121-4 0,4365 2 0,-4439-2 0,48-9 0,38-1 0,801 10 0,-451 4 0,-429-1 0,3 0 0,-1-2 0,91-14 0,-57 2 0,-54 9 0,0-1 0,34-11 0,-41 9 0,1 1 0,-1 1 0,49-2 0,87 8 0,-62 1 0,3793-2 0,-3875 1 0,0 1 0,0 1 0,0 1 0,31 11 0,-28-8 0,-1-1 0,1-1 0,28 2 0,212-5 81,-127-4-1527,-114 2-5380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26:18.335"/>
    </inkml:context>
    <inkml:brush xml:id="br0">
      <inkml:brushProperty name="width" value="0.05" units="cm"/>
      <inkml:brushProperty name="height" value="0.05" units="cm"/>
      <inkml:brushProperty name="color" value="#33CCFF"/>
    </inkml:brush>
  </inkml:definitions>
  <inkml:trace contextRef="#ctx0" brushRef="#br0">0 0 24575,'6'1'0,"0"-1"0,-1 2 0,1-1 0,-1 0 0,8 4 0,17 4 0,35 4 0,-35-7 0,57 5 0,446-9 0,-264-4 0,-50 0 0,241 5 0,-282 8 0,60 2 0,714-14 0,-860 7 0,-1 3 0,159 37 0,-78-12 0,194 24 0,-67-7 0,-251-41 0,68 25 0,-79-23 0,-17-7 0,0-1 0,0-1 0,1-1 0,0-1 0,-1 0 0,22-3 0,-12 0 0,0 2 0,30 5 0,99 23 0,-84-12 0,119 8 0,-27-23 0,65 3 0,-193 2 0,0 2 0,54 17 0,-16-3 0,-35-13 0,66 4 0,-17-3 0,262 62 0,-96-17 0,-180-43 0,130 4 0,80-19 0,-80-1 0,456 4 0,-624-2 0,1-2 0,60-14 0,46-5 0,3 18 0,69-6 0,-215 10 0,142-24 0,-95 14 0,0 3 0,63-3 0,102 8 0,-196 3 0,4242 2 0,-2175-4 0,-360 2-1365,-1701 0-5461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9:35.279"/>
    </inkml:context>
    <inkml:brush xml:id="br0">
      <inkml:brushProperty name="width" value="0.05" units="cm"/>
      <inkml:brushProperty name="height" value="0.05" units="cm"/>
      <inkml:brushProperty name="color" value="#33CCFF"/>
    </inkml:brush>
  </inkml:definitions>
  <inkml:trace contextRef="#ctx0" brushRef="#br0">1 0 24575,'2831'0'0,"-2511"16"0,-142-5 0,-81-2 0,153 35 0,-175-33 0,107 4 0,-50-6 0,418 2 0,-340-13 0,-155 1 0,24 0 0,0 3 0,143 23 0,46 29 0,-216-41 0,-16-4 0,0-1 0,73 7 0,383-13 0,-231-5 0,3382 3-1365,-3618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9:55.756"/>
    </inkml:context>
    <inkml:brush xml:id="br0">
      <inkml:brushProperty name="width" value="0.05" units="cm"/>
      <inkml:brushProperty name="height" value="0.05" units="cm"/>
      <inkml:brushProperty name="color" value="#33CCFF"/>
    </inkml:brush>
  </inkml:definitions>
  <inkml:trace contextRef="#ctx0" brushRef="#br0">1 1 24575,'1668'0'0,"-1609"2"0,95 18 0,0 1 0,465-13 0,-353-11 0,-145 2 0,135 3 0,-204 4 0,104 24 0,-117-21 0,-20-5 0,114 21 0,107 19 0,-214-39 0,66 15 0,-16-2 0,0-4 0,130 9 0,-111-21 0,1 5 0,112 22 0,-61-4 0,258 11 0,152-35 0,-260-4 0,4142 3 0,-4414-1 43,-1-1 0,29-7 0,-26 4-790,39-3 0,-45 8-6079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01.876"/>
    </inkml:context>
    <inkml:brush xml:id="br0">
      <inkml:brushProperty name="width" value="0.05" units="cm"/>
      <inkml:brushProperty name="height" value="0.05" units="cm"/>
      <inkml:brushProperty name="color" value="#33CCFF"/>
    </inkml:brush>
  </inkml:definitions>
  <inkml:trace contextRef="#ctx0" brushRef="#br0">1 0 24575,'13915'0'0,"-13629"25"0,-190-12 0,99 0 0,-136-14-1365,-36 1-5461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05.659"/>
    </inkml:context>
    <inkml:brush xml:id="br0">
      <inkml:brushProperty name="width" value="0.05" units="cm"/>
      <inkml:brushProperty name="height" value="0.05" units="cm"/>
      <inkml:brushProperty name="color" value="#33CCFF"/>
    </inkml:brush>
  </inkml:definitions>
  <inkml:trace contextRef="#ctx0" brushRef="#br0">1 177 24575,'5'-3'0,"0"0"0,0 0 0,0 1 0,0 0 0,1 0 0,-1 0 0,1 0 0,0 1 0,-1 0 0,1 0 0,9 0 0,6-2 0,58-9 0,115-2 0,82 15 0,-113 1 0,5941 0 0,-3126-4 0,-2954 1 0,1-1 0,26-7 0,37-3 0,235 11 0,-166 2 0,-134-3 0,1 0 0,-1-2 0,42-12 0,-39 9 0,1 1 0,41-4 0,279 6 0,-186 6 0,-138-3 0,1-2 0,31-6 0,-30 4 0,45-3 0,18 9 0,-55 0 0,0-1 0,0-1 0,51-9 0,-25 1 0,1 2 0,0 4 0,92 5 0,-39 0 0,3192-2-1365,-3284 0-5461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07.663"/>
    </inkml:context>
    <inkml:brush xml:id="br0">
      <inkml:brushProperty name="width" value="0.05" units="cm"/>
      <inkml:brushProperty name="height" value="0.05" units="cm"/>
      <inkml:brushProperty name="color" value="#33CCFF"/>
    </inkml:brush>
  </inkml:definitions>
  <inkml:trace contextRef="#ctx0" brushRef="#br0">1 0 24575,'3559'0'0,"-3547"1"9,-1 0 0,0 1 0,0 0-1,12 5 1,7 0-1418,-13-3-5417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09.554"/>
    </inkml:context>
    <inkml:brush xml:id="br0">
      <inkml:brushProperty name="width" value="0.05" units="cm"/>
      <inkml:brushProperty name="height" value="0.05" units="cm"/>
      <inkml:brushProperty name="color" value="#33CCFF"/>
    </inkml:brush>
  </inkml:definitions>
  <inkml:trace contextRef="#ctx0" brushRef="#br0">0 0 24575,'6585'0'-1365,"-6563"0"-5461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11.950"/>
    </inkml:context>
    <inkml:brush xml:id="br0">
      <inkml:brushProperty name="width" value="0.05" units="cm"/>
      <inkml:brushProperty name="height" value="0.05" units="cm"/>
      <inkml:brushProperty name="color" value="#33CCFF"/>
    </inkml:brush>
  </inkml:definitions>
  <inkml:trace contextRef="#ctx0" brushRef="#br0">1 48 24575,'5551'0'0,"-5533"-1"25,-1-1 0,0-1 0,1-1-1,30-10 1,28-6-1514,-54 16-5337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13.563"/>
    </inkml:context>
    <inkml:brush xml:id="br0">
      <inkml:brushProperty name="width" value="0.05" units="cm"/>
      <inkml:brushProperty name="height" value="0.05" units="cm"/>
      <inkml:brushProperty name="color" value="#33CCFF"/>
    </inkml:brush>
  </inkml:definitions>
  <inkml:trace contextRef="#ctx0" brushRef="#br0">1 1 24575,'4119'0'-1365,"-4098"0"-5461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28.121"/>
    </inkml:context>
    <inkml:brush xml:id="br0">
      <inkml:brushProperty name="width" value="0.05" units="cm"/>
      <inkml:brushProperty name="height" value="0.05" units="cm"/>
      <inkml:brushProperty name="color" value="#F6630D"/>
    </inkml:brush>
  </inkml:definitions>
  <inkml:trace contextRef="#ctx0" brushRef="#br0">1066 52 24575,'0'-2'0,"-1"1"0,1 0 0,-1 0 0,1 0 0,-1 0 0,0 0 0,1 0 0,-1 0 0,0 0 0,1 0 0,-1 1 0,0-1 0,0 0 0,0 0 0,0 1 0,0-1 0,0 1 0,0-1 0,0 1 0,0-1 0,0 1 0,0-1 0,-1 1 0,1 0 0,0 0 0,0-1 0,-2 1 0,-38-4 0,37 4 0,-256 0 0,208 6 0,0 2 0,-54 17 0,-2 0 0,58-16 0,0 0 0,-79 24 0,123-30 0,-1 0 0,1 0 0,0 1 0,0 0 0,0 0 0,1 0 0,0 1 0,0-1 0,0 1 0,0 0 0,-5 8 0,-5 9 0,-21 39 0,14-22 0,16-26 0,0-1 0,0 0 0,2 1 0,-1 0 0,2 0 0,-1 1 0,2-1 0,-2 19 0,2 13 0,4 54 0,1-22 0,-3-31 0,-1 5 0,10 82 0,-7-118 0,1 0 0,0-1 0,1 0 0,0 1 0,2-2 0,-1 1 0,2 0 0,0-1 0,0 0 0,11 13 0,-10-19 0,-1 0 0,1-1 0,0 0 0,0-1 0,1 1 0,-1-2 0,1 1 0,12 3 0,15 9 0,39 19 0,93 29 0,-127-50 0,40 12 0,1-3 0,159 24 0,-118-34 0,169-3 0,795-13 0,-1053 0 0,0-1 0,0-2 0,34-10 0,-30 7 0,76-8 0,-54 14 0,-35 3 0,0-2 0,0-1 0,1-1 0,-1-1 0,48-14 0,-55 13 0,0 0 0,1 1 0,34-2 0,-35 4 0,1 0 0,-1-1 0,34-11 0,64-23 0,-78 26 0,0-1 0,-1-1 0,0-3 0,39-21 0,-64 27 0,-1 1 0,0-1 0,0-1 0,-1 0 0,0-1 0,10-15 0,25-28 0,-40 48 0,0 1 0,0 0 0,0-1 0,-1 0 0,0 0 0,-1-1 0,1 1 0,-1-1 0,-1 1 0,1-1 0,-2 0 0,3-16 0,-2-5 0,-1 0 0,-4-40 0,0 4 0,3 27 0,0 10 0,0 0 0,-6-35 0,4 53 0,0 0 0,-1 0 0,0 1 0,-1 0 0,0-1 0,0 1 0,-1 1 0,0-1 0,0 1 0,-8-10 0,-3-1 0,11 12 0,1 0 0,-1 1 0,-1 0 0,1 0 0,-1 1 0,0 0 0,-1 0 0,1 0 0,-1 0 0,0 1 0,-8-4 0,-174-58 0,121 41 0,43 15 0,0 1 0,-50-11 0,-269-40 0,256 40 0,-36-5 0,-91-21 0,160 30 0,-1 3 0,0 3 0,-72-5 0,-352 15 0,222 2 0,149-2-1365,89 0-5461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32.035"/>
    </inkml:context>
    <inkml:brush xml:id="br0">
      <inkml:brushProperty name="width" value="0.05" units="cm"/>
      <inkml:brushProperty name="height" value="0.05" units="cm"/>
      <inkml:brushProperty name="color" value="#F6630D"/>
    </inkml:brush>
  </inkml:definitions>
  <inkml:trace contextRef="#ctx0" brushRef="#br0">1 0 24575,'248'13'0,"-20"-1"0,1330-10 0,-755-4 0,5294 2 0,-5963 11 0,-29 0 0,85 2 0,83 2 0,850-15 0,-918 12 0,-9 1 0,1089-12 0,-623-3 0,5643 2 0,-6284-1 0,-1-1 0,31-7 0,26-3 0,23-1 0,-68 7 0,59-2 0,352 9-1365,-422-1-5461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26:20.604"/>
    </inkml:context>
    <inkml:brush xml:id="br0">
      <inkml:brushProperty name="width" value="0.05" units="cm"/>
      <inkml:brushProperty name="height" value="0.05" units="cm"/>
      <inkml:brushProperty name="color" value="#33CCFF"/>
    </inkml:brush>
  </inkml:definitions>
  <inkml:trace contextRef="#ctx0" brushRef="#br0">3258 176 24575,'-31'-2'0,"0"-2"0,0-1 0,-40-11 0,-33-6 0,-20-1 0,-28-4 0,-43-6 0,114 17 0,-95-7 0,-345 18 0,271 8 0,-352-3 0,568 2 0,1 2 0,-1 2 0,1 0 0,0 3 0,-37 13 0,-117 54 0,145-59 0,32-13 0,-1 0 0,1 1 0,0 0 0,0 0 0,-12 10 0,-4 5 0,-17 15 0,-48 48 0,76-68 0,1 0 0,1 1 0,0 1 0,1 0 0,-17 33 0,-2 9 0,20-41 0,1 1 0,1 0 0,0 0 0,-10 39 0,18-53 0,0 1 0,0 0 0,0 0 0,1 0 0,0 0 0,0 0 0,1 0 0,0 0 0,0-1 0,0 1 0,0 0 0,1 0 0,0-1 0,1 1 0,-1-1 0,1 0 0,0 0 0,0 0 0,0 0 0,1 0 0,0-1 0,5 6 0,7 7 0,1 0 0,0-1 0,2-1 0,-1 0 0,2-1 0,0-2 0,36 18 0,-14-13 0,81 29 0,-105-41 0,1 0 0,0-2 0,-1 0 0,39 0 0,-25-2 0,53 9 0,14 1 0,525-8 0,-322-6 0,2254 3 0,-2540-1 0,0-1 0,-1 0 0,1-1 0,-1-1 0,22-9 0,-20 7 0,0 1 0,0 0 0,0 1 0,21-1 0,11-1-1365,-27 1-5461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34.428"/>
    </inkml:context>
    <inkml:brush xml:id="br0">
      <inkml:brushProperty name="width" value="0.05" units="cm"/>
      <inkml:brushProperty name="height" value="0.05" units="cm"/>
      <inkml:brushProperty name="color" value="#F6630D"/>
    </inkml:brush>
  </inkml:definitions>
  <inkml:trace contextRef="#ctx0" brushRef="#br0">0 1 24575,'6078'0'0,"-5905"12"0,-20 1 0,726-10 0,-448-6 0,1375 3-1365,-1784 0-5461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36.117"/>
    </inkml:context>
    <inkml:brush xml:id="br0">
      <inkml:brushProperty name="width" value="0.05" units="cm"/>
      <inkml:brushProperty name="height" value="0.05" units="cm"/>
      <inkml:brushProperty name="color" value="#F6630D"/>
    </inkml:brush>
  </inkml:definitions>
  <inkml:trace contextRef="#ctx0" brushRef="#br0">0 1 24575,'10063'0'-1365,"-10042"0"-5461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37.141"/>
    </inkml:context>
    <inkml:brush xml:id="br0">
      <inkml:brushProperty name="width" value="0.05" units="cm"/>
      <inkml:brushProperty name="height" value="0.05" units="cm"/>
      <inkml:brushProperty name="color" value="#F6630D"/>
    </inkml:brush>
  </inkml:definitions>
  <inkml:trace contextRef="#ctx0" brushRef="#br0">1 53 24575,'0'-4'0,"0"-6"0,8-1 0,12 1 0,10 2 0,5 3 0,4 2 0,5 2 0,6 0 0,8 2 0,3-1 0,3 0 0,7 1 0,5-1 0,-3 0 0,-13 1-8191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0:55.047"/>
    </inkml:context>
    <inkml:brush xml:id="br0">
      <inkml:brushProperty name="width" value="0.05" units="cm"/>
      <inkml:brushProperty name="height" value="0.05" units="cm"/>
      <inkml:brushProperty name="color" value="#F6630D"/>
    </inkml:brush>
  </inkml:definitions>
  <inkml:trace contextRef="#ctx0" brushRef="#br0">1 130 24575,'83'0'0,"106"15"0,-84-6 0,181-6 0,-137-6 0,75 1 0,326 9 0,-214 43 0,-213-28 0,-34-9 0,124 2 0,93-17 0,-120-1 0,-147 2 0,0 1 0,-1 3 0,1 1 0,75 18 0,-88-15 0,1-1 0,0-2 0,44 3 0,84-8 0,-62-2 0,5243 1 0,-2682 4 0,-1277-2 0,-1348-1 0,0-2 0,35-8 0,-14 2 0,4-2 0,-33 6 0,0 1 0,35-1 0,-9 4 0,-21 2 0,0-1 0,-1-1 0,0-2 0,1 0 0,43-13 0,-44 8 0,0 2 0,1 0 0,0 2 0,37-1 0,109 6 0,-65 1 0,-58-3 0,79-12 0,-34 3 0,187 8 0,-139 4 0,1876-2 0,-2000-1 0,-1-1 0,1 0 0,17-6 0,-16 3 0,0 2 0,26-2 0,427 3 0,-227 4 0,-213-4 0,1-2 0,-1-1 0,57-17 0,-29 6 0,37-8 0,-48 10 0,1 2 0,1 2 0,91-5 0,-121 14 0,0 0 0,0-1 0,32-8 0,-14 4 0,-1 1 0,1 2 0,0 2 0,49 4 0,2-1 0,674-2-1365,-743 0-5461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1:00.357"/>
    </inkml:context>
    <inkml:brush xml:id="br0">
      <inkml:brushProperty name="width" value="0.05" units="cm"/>
      <inkml:brushProperty name="height" value="0.05" units="cm"/>
      <inkml:brushProperty name="color" value="#F6630D"/>
    </inkml:brush>
  </inkml:definitions>
  <inkml:trace contextRef="#ctx0" brushRef="#br0">0 0 24575,'6981'0'0,"-6948"2"0,0 2 0,0 1 0,44 13 0,10 1 0,-76-16 0,-1 0 0,1 1 0,-1 0 0,13 6 0,-14-5 0,1 0 0,0-1 0,0-1 0,18 5 0,21-3 0,0-2 0,74-6 0,-24 0 0,666 3 0,-750 1 0,0 1 0,0 1 0,0 0 0,0 0 0,22 10 0,-21-7 0,0-1 0,0-1 0,0 0 0,30 3 0,42-10 0,-65 1 0,0 1 0,1 1 0,-1 1 0,38 6 0,-50-3 0,0 0 0,1 1 0,15 9 0,16 7 0,-24-15 0,1-1 0,-1-1 0,0-1 0,37 2 0,32 5 0,-49-4 0,1-2 0,75-2 0,12 1 0,-85 2 0,51 14 0,8 1 0,24-5 0,203-1 0,1638-16 0,-1015 4 0,-904-5 0,48-7 0,-47 4 0,54-1 0,1103 8 0,-1186-2 0,-1-2 0,0 0 0,0 0 0,0-2 0,0 0 0,25-12 0,-25 9 0,1 1 0,0 1 0,0 1 0,0 1 0,30-3 0,-3 2 0,0-1 0,70-19 0,-101 22 0,26-4 0,0 2 0,1 2 0,-1 2 0,46 4 0,7 0 0,2864-3-1365,-2937 0-5461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1:04.160"/>
    </inkml:context>
    <inkml:brush xml:id="br0">
      <inkml:brushProperty name="width" value="0.05" units="cm"/>
      <inkml:brushProperty name="height" value="0.05" units="cm"/>
      <inkml:brushProperty name="color" value="#F6630D"/>
    </inkml:brush>
  </inkml:definitions>
  <inkml:trace contextRef="#ctx0" brushRef="#br0">1165 1039 24575,'39'-15'0,"0"9"0,0 2 0,1 1 0,62 4 0,-35 1 0,3851 0 0,-2119-3 0,-1772-1 0,-1-1 0,36-8 0,-4 1 0,-29 5 0,0-2 0,-1 0 0,0-2 0,0-1 0,48-25 0,-31 13 0,-25 13 0,0-2 0,0 0 0,21-17 0,37-39 0,-73 63 0,-1 1 0,0-1 0,0 0 0,0 0 0,-1-1 0,1 1 0,-1-1 0,0 1 0,-1-1 0,1 0 0,-1 0 0,0 0 0,0-1 0,0 1 0,-1 0 0,0-1 0,0 1 0,1-10 0,0-45 0,-7-79 0,4 127 0,-1 1 0,0-1 0,-1 1 0,0-1 0,-1 1 0,0 0 0,-1 0 0,0 1 0,-7-12 0,-4 0 0,-1 0 0,-33-34 0,42 47 0,-1 1 0,1 0 0,-1 0 0,-1 0 0,1 1 0,-2 1 0,1 0 0,0 0 0,-1 1 0,-15-5 0,-39-10 0,-106-17 0,8-1 0,-13-2 0,129 35 0,-1 3 0,-69 3 0,24 2 0,-4876-3 0,4933-2 0,-49-8 0,-23-2 0,-529 9 0,326 5 0,295-2 0,1 0 0,-1 0 0,1 2 0,0 0 0,-1 1 0,1 0 0,1 1 0,-1 1 0,-18 8 0,-101 53 0,112-57 0,-34 10 0,33-12 0,-33 15 0,37-12 0,6-5 0,0 1 0,1 1 0,0 0 0,-17 15 0,25-19 0,0 1 0,1 0 0,0 0 0,0 0 0,0 0 0,0 1 0,0-1 0,1 1 0,0 0 0,0 0 0,0 0 0,1 0 0,0 0 0,0 0 0,0 0 0,0 6 0,-2 48 0,10 106 0,-6-159 0,1 1 0,0 0 0,1 0 0,-1-1 0,1 0 0,1 1 0,-1-1 0,1 0 0,0-1 0,0 1 0,1-1 0,-1 0 0,10 8 0,1 0 0,0 0 0,1-1 0,28 15 0,176 82 0,-205-103 0,-1 0 0,1-1 0,-1-1 0,2-1 0,-1 0 0,0-1 0,21 1 0,-16-2 0,0 1 0,0 1 0,27 8 0,19 7 0,0-3 0,82 7 0,-89-15 0,-1 2 0,0 3 0,83 28 0,-120-33 0,1 0 0,1-2 0,-1 0 0,1-1 0,24 0 0,118-5 0,-67-1 0,-70 0-51,-1 0-1,32-7 1,-26 3-1160,-12 3-5615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2:52.943"/>
    </inkml:context>
    <inkml:brush xml:id="br0">
      <inkml:brushProperty name="width" value="0.05" units="cm"/>
      <inkml:brushProperty name="height" value="0.05" units="cm"/>
      <inkml:brushProperty name="color" value="#F6630D"/>
    </inkml:brush>
  </inkml:definitions>
  <inkml:trace contextRef="#ctx0" brushRef="#br0">868 2100 24575,'616'36'-1318,"-7"43"-2795,-462-58 3178,1324 89-2929,-649-90 2138,1011 12 1251,-321-32 9898,-1-1-7131,784 0-7045,-1994 1 4516,1 0 1723,-99 0 2734,-179-1-4220,0-2 0,0 0 0,30-9 0,-4 1 0,128-26-21,-44 8-274,189-17-1,484 36-893,-517 14 987,577-4-16,-858 0 329,-1 0 0,1-1 0,-1 0 0,0-1 0,1 0 0,-1 0 0,0-1 1,0 0-1,0 0 0,-1-1 0,1 0 0,-1 0 0,0-1 0,0 0 0,0 0 0,-1-1 0,0 0 0,0 0 0,6-8 0,80-98-111,-76 90 0,-2 0 0,21-46 0,2-3 0,-30 60 0,0-1 0,-1-1 0,0 1 0,-1-1 0,0 0 0,-1 0 0,-1 0 0,0-1 0,-1 1 0,1-17 0,2-39 0,3 1 0,20-84 0,51-129 0,58-94 0,-58 166 0,-66 174 0,22-68 0,-32 90 0,0 0 0,-1 0 0,0 0 0,-1-1 0,-2-26 0,0 35 0,0 0 0,0 1 0,0-1 0,-1 0 0,0 1 0,0-1 0,0 1 0,0-1 0,-1 1 0,0 0 0,0 0 0,0 0 0,0 1 0,0-1 0,-1 1 0,0 0 0,1-1 0,-1 2 0,-1-1 0,1 0 0,-7-2 0,-9-4 0,-1 0 0,0 2 0,-32-8 0,21 7 0,-156-44-164,-1 9 1,-2 8-1,-355-18 0,-498 50-738,514 6 577,-6195-3-5245,6293 14 8264,12-1-108,-2877-14-414,3248 4-2172,0 2 0,0 2 0,-68 20 0,-46 7 0,-183-7 0,-3-29 0,166 0 0,69-1 0,-141 5 0,235 1 0,1 1 0,0 0 0,-26 10 0,27-8 0,0 0 0,0-2 0,-37 5 0,-96-9 0,-4 1 0,150-1 0,-1 0 0,1 1 0,0-1 0,0 1 0,0 1 0,0-1 0,0 1 0,0 0 0,0 0 0,-8 5 0,10-5 0,1 0 0,-1 0 0,1 1 0,0-1 0,0 1 0,0 0 0,1-1 0,-1 1 0,1 0 0,-1 0 0,1 0 0,0 0 0,0 0 0,0 0 0,1 0 0,-1 0 0,1 1 0,-1 5 0,2 238 0,3-97 0,-4 1028 0,0-1174 0,0 1 0,0-1 0,0 0 0,1 1 0,-1-1 0,1 0 0,0 1 0,1-1 0,2 8 0,-3-11 0,0 0 0,0 0 0,1 1 0,-1-1 0,0 0 0,0 0 0,0-1 0,1 1 0,-1 0 0,0 0 0,1 0 0,-1-1 0,1 1 0,-1-1 0,1 1 0,-1-1 0,1 0 0,-1 1 0,1-1 0,-1 0 0,1 0 0,-1 0 0,1 0 0,0-1 0,-1 1 0,1 0 0,-1 0 0,1-1 0,-1 1 0,1-1 0,1 0 0,64-24 0,-48 17 0,1 1 0,-1 1 0,2 0 0,-1 2 0,34-4 0,284 7 0,-158 3 0,683-2-1365,-838 0-5461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2:54.259"/>
    </inkml:context>
    <inkml:brush xml:id="br0">
      <inkml:brushProperty name="width" value="0.05" units="cm"/>
      <inkml:brushProperty name="height" value="0.05" units="cm"/>
      <inkml:brushProperty name="color" value="#F6630D"/>
    </inkml:brush>
  </inkml:definitions>
  <inkml:trace contextRef="#ctx0" brushRef="#br0">1 3 24575,'426'-2'-156,"464"5"-323,-637 8 731,82 2 131,1289-14-1748,-1604 1-5461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2:56.965"/>
    </inkml:context>
    <inkml:brush xml:id="br0">
      <inkml:brushProperty name="width" value="0.05" units="cm"/>
      <inkml:brushProperty name="height" value="0.05" units="cm"/>
      <inkml:brushProperty name="color" value="#F6630D"/>
    </inkml:brush>
  </inkml:definitions>
  <inkml:trace contextRef="#ctx0" brushRef="#br0">1 25 24575,'4847'0'-806,"-4831"-1"911,0 0 1,1-2-1,18-4 0,-18 3 23,0 0 1,29-1-1,651 35-128,-176-7 0,3-24 0,-183-1 0,8054 2-1365,-8375 0-5461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2:59.232"/>
    </inkml:context>
    <inkml:brush xml:id="br0">
      <inkml:brushProperty name="width" value="0.05" units="cm"/>
      <inkml:brushProperty name="height" value="0.05" units="cm"/>
      <inkml:brushProperty name="color" value="#F6630D"/>
    </inkml:brush>
  </inkml:definitions>
  <inkml:trace contextRef="#ctx0" brushRef="#br0">0 9 24575,'7'1'0,"0"0"0,0 0 0,-1 0 0,12 5 0,19 3 0,69-1 0,127-8 0,-100-2 0,22 1-35,267 3-266,-1 30 91,-133 13 210,206 22 0,51-62 418,-296-7-290,-26 0-128,244 4 0,-387 3 0,103 20 0,77 30 0,-4-2 0,-138-38 0,-101-14 0,-1-1 0,1 0 0,-1-2 0,1 0 0,17-4 0,-31 5 0,0 0 0,0-1 0,0 1 0,0-1 0,0 1 0,0-1 0,-1 0 0,1 0 0,-1 0 0,1 0 0,-1 0 0,0-1 0,0 1 0,4-6 0,18-43 0,-12 23 0,15-35-32,-16 37-302,0 0 1,2 1 0,21-33 0,-22 42-6493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26:22.433"/>
    </inkml:context>
    <inkml:brush xml:id="br0">
      <inkml:brushProperty name="width" value="0.05" units="cm"/>
      <inkml:brushProperty name="height" value="0.05" units="cm"/>
      <inkml:brushProperty name="color" value="#33CCFF"/>
    </inkml:brush>
  </inkml:definitions>
  <inkml:trace contextRef="#ctx0" brushRef="#br0">10 30 24575,'-9'2'0,"13"4"0,18 5 0,-2-10 0,-1 0 0,1-2 0,-1 0 0,1-1 0,-1 0 0,29-9 0,8 0 0,31 0 0,98-1 0,91 14 0,-100 1 0,2091-3 0,-2025 13 0,16-1 0,-207-9 0,-1 2 0,1 2 0,92 26 0,-82-17 0,1-3 0,62 6 0,-2-14 0,78 8 0,-81 7 0,-28-4 0,185 8 0,-176-25 0,359 15 0,-319-3 0,163-9 0,-138-4 0,38 0 0,224 4 0,-237 10 0,70 1 0,2403-12 92,-1225-3-1549,-1404 2-5369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3:18.283"/>
    </inkml:context>
    <inkml:brush xml:id="br0">
      <inkml:brushProperty name="width" value="0.05" units="cm"/>
      <inkml:brushProperty name="height" value="0.05" units="cm"/>
      <inkml:brushProperty name="color" value="#F6630D"/>
    </inkml:brush>
  </inkml:definitions>
  <inkml:trace contextRef="#ctx0" brushRef="#br0">1 27 24575,'0'0'0,"0"-1"0,1 0 0,-1 0 0,0 0 0,1 0 0,-1 0 0,1 0 0,-1 1 0,1-1 0,-1 0 0,1 0 0,0 1 0,-1-1 0,1 0 0,0 1 0,0-1 0,-1 1 0,1-1 0,0 1 0,0-1 0,0 1 0,0 0 0,0-1 0,-1 1 0,1 0 0,0 0 0,2-1 0,31-3 0,-29 3 0,319-3 0,-181 6 0,2012-2-5211,-1167 0 5807,-964 0-4172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3:20.547"/>
    </inkml:context>
    <inkml:brush xml:id="br0">
      <inkml:brushProperty name="width" value="0.05" units="cm"/>
      <inkml:brushProperty name="height" value="0.05" units="cm"/>
      <inkml:brushProperty name="color" value="#F6630D"/>
    </inkml:brush>
  </inkml:definitions>
  <inkml:trace contextRef="#ctx0" brushRef="#br0">0 3 24575,'4541'0'0,"-4517"1"0,0 1 0,23 6 0,30 3 0,367-6 0,-249-8 0,2051 3 0,-2220-1 0,52-10 0,9-1 0,351 10 0,-224 4 0,6589-2-1365,-6782 0-5461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3:23.629"/>
    </inkml:context>
    <inkml:brush xml:id="br0">
      <inkml:brushProperty name="width" value="0.05" units="cm"/>
      <inkml:brushProperty name="height" value="0.05" units="cm"/>
      <inkml:brushProperty name="color" value="#F6630D"/>
    </inkml:brush>
  </inkml:definitions>
  <inkml:trace contextRef="#ctx0" brushRef="#br0">1 1 24575,'0'2'0,"0"-1"0,0 1 0,0 0 0,1 0 0,-1-1 0,0 1 0,1 0 0,0-1 0,-1 1 0,1 0 0,0-1 0,0 1 0,0-1 0,0 1 0,0-1 0,0 0 0,0 1 0,0-1 0,0 0 0,1 0 0,-1 0 0,1 0 0,-1 0 0,1 0 0,-1 0 0,3 1 0,4 1 0,1-1 0,-1 0 0,0 0 0,13 1 0,-4-1 0,502 44-98,4-45-673,-283-3 730,793 2 951,-987 2-910,0 3 0,57 12 0,-49-7 0,63 4 0,499-10 0,-333-6 0,9033 2 0,-9285-2 0,53-9 0,-53 6 0,50-3 0,-41 9 0,-27 0 0,-1 0 0,1-1 0,0-1 0,-1 0 0,1 0 0,-1-2 0,1 1 0,-1-2 0,17-6 0,-14 4 0,-1 0 0,2 1 0,-1 1 0,0 0 0,1 1 0,30-2 0,99 5 0,-65 3 0,534-3-1365,-593 0-5461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3:25.689"/>
    </inkml:context>
    <inkml:brush xml:id="br0">
      <inkml:brushProperty name="width" value="0.05" units="cm"/>
      <inkml:brushProperty name="height" value="0.05" units="cm"/>
      <inkml:brushProperty name="color" value="#F6630D"/>
    </inkml:brush>
  </inkml:definitions>
  <inkml:trace contextRef="#ctx0" brushRef="#br0">2892 0 24575,'-8'34'0,"1"-9"0,2 15 0,1 44 0,4-59 0,-1 0 0,-1-1 0,-1 1 0,-1-1 0,-1 0 0,-9 27 0,9-37 0,1 2 0,0-1 0,1 0 0,1 1 0,0 29 0,-1-4 0,3-39 0,0 1 0,-1-1 0,1 1 0,-1-1 0,0 0 0,0 1 0,0-1 0,0 0 0,0 0 0,0 1 0,-1-1 0,1 0 0,-1 0 0,1 0 0,-1-1 0,0 1 0,0 0 0,0-1 0,0 1 0,0-1 0,0 1 0,0-1 0,0 0 0,0 0 0,-1 0 0,1 0 0,0 0 0,-1-1 0,1 1 0,-4-1 0,-8 2 0,-1 0 0,1-2 0,-1 0 0,-16-2 0,4 1 0,-211-14 0,-43 0 0,-1769 16 0,2041-1-227,1 0-1,-1 1 1,0 1-1,1-1 1,-12 5-1,4-1-6598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3:29.958"/>
    </inkml:context>
    <inkml:brush xml:id="br0">
      <inkml:brushProperty name="width" value="0.05" units="cm"/>
      <inkml:brushProperty name="height" value="0.05" units="cm"/>
      <inkml:brushProperty name="color" value="#F6630D"/>
    </inkml:brush>
  </inkml:definitions>
  <inkml:trace contextRef="#ctx0" brushRef="#br0">9525 27 24575,'-1'-1'0,"1"0"0,-1 0 0,1 0 0,-1 0 0,1 0 0,-1 0 0,0 0 0,1 0 0,-1 0 0,0 0 0,0 0 0,0 0 0,1 1 0,-1-1 0,0 0 0,0 1 0,0-1 0,0 0 0,0 1 0,0 0 0,-1-1 0,1 1 0,0-1 0,0 1 0,0 0 0,0 0 0,-2 0 0,-38-5 0,37 5 0,-352-3 0,184 5 0,-4318-2 0,4407 2 0,1 4 0,-116 22 0,191-27 0,-56 13 0,-2-4 0,-92 5 0,-849-15 0,438-2 0,-1463 2 0,2025 0 0,0-1 0,0 2 0,-1-1 0,1 1 0,0 0 0,0 0 0,0 1 0,0 0 0,0 0 0,0 0 0,1 1 0,-1-1 0,1 1 0,-1 1 0,1-1 0,0 1 0,0 0 0,1 0 0,-1 0 0,1 1 0,0 0 0,0 0 0,0 0 0,-3 7 0,1-1 0,0 1 0,1-1 0,1 1 0,0 0 0,0 0 0,1 0 0,1 0 0,-2 23 0,2 11 0,5 50 0,0-19 0,-4-39 0,0-17 0,3 40 0,-1-55 0,0-1 0,0 1 0,1-1 0,-1 1 0,1-1 0,0 1 0,1-1 0,-1 0 0,1 0 0,0 0 0,6 7 0,-4-5 0,0 0 0,1-1 0,0 0 0,0 0 0,0-1 0,1 0 0,0 0 0,0 0 0,0-1 0,0 0 0,1 0 0,0-1 0,-1 0 0,1 0 0,1-1 0,-1 0 0,0 0 0,16 0 0,324-3 0,-136-1 0,7410 2 0,-7606 1 0,-1 0 0,1 2 0,17 4 0,36 5 0,-36-8 33,0 1 1,37 11-1,-42-9-400,0-1 1,1-1 0,43 2 0,-50-7-6460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4:12.345"/>
    </inkml:context>
    <inkml:brush xml:id="br0">
      <inkml:brushProperty name="width" value="0.05" units="cm"/>
      <inkml:brushProperty name="height" value="0.05" units="cm"/>
      <inkml:brushProperty name="color" value="#F6630D"/>
    </inkml:brush>
  </inkml:definitions>
  <inkml:trace contextRef="#ctx0" brushRef="#br0">1 0 24575,'809'19'-1330,"208"24"-2067,1-31 1096,-780-10 2205,556 22-1552,-199-3 2220,-199-18 6151,-335-2-5984,83 12-1,73 6-738,-116-12 0,542 4 0,-393-14 0,6389 3-1365,-6616 0-5461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4:14.490"/>
    </inkml:context>
    <inkml:brush xml:id="br0">
      <inkml:brushProperty name="width" value="0.05" units="cm"/>
      <inkml:brushProperty name="height" value="0.05" units="cm"/>
      <inkml:brushProperty name="color" value="#F6630D"/>
    </inkml:brush>
  </inkml:definitions>
  <inkml:trace contextRef="#ctx0" brushRef="#br0">11 28 24575,'-10'2'0,"15"4"0,17 5 0,36-5 0,0-3 0,76-5 0,-40 0 0,-15 2 0,-1-4 0,116-21 0,-135 16 16,107-5-1,62 15-148,-85 1-1130,-122-2-5563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4:20.099"/>
    </inkml:context>
    <inkml:brush xml:id="br0">
      <inkml:brushProperty name="width" value="0.05" units="cm"/>
      <inkml:brushProperty name="height" value="0.05" units="cm"/>
      <inkml:brushProperty name="color" value="#F6630D"/>
    </inkml:brush>
  </inkml:definitions>
  <inkml:trace contextRef="#ctx0" brushRef="#br0">0 0 24575,'17265'0'-1365,"-17244"0"-5461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4:26.462"/>
    </inkml:context>
    <inkml:brush xml:id="br0">
      <inkml:brushProperty name="width" value="0.05" units="cm"/>
      <inkml:brushProperty name="height" value="0.05" units="cm"/>
      <inkml:brushProperty name="color" value="#F6630D"/>
    </inkml:brush>
  </inkml:definitions>
  <inkml:trace contextRef="#ctx0" brushRef="#br0">2174 965 24575,'8612'0'0,"-8580"1"0,0 3 0,0 0 0,43 12 0,2 1 0,-20-10 0,1-3 0,107-5 0,-56-1 0,3398 2 0,-3466 2 0,0 3 0,0 1 0,67 19 0,-68-14 0,2-2 0,0-2 0,59 3 0,80 2 0,20 0 0,1388-13 0,-1545-2 0,1-2 0,-2-1 0,60-17 0,-51 10 0,90-10 0,-86 17 0,0-2 0,109-32 0,-106 24 0,117-15 0,-113 20 0,-42 6 0,1 2 0,25-2 0,-39 5 0,0-1 0,0-1 0,0 1 0,0-1 0,0-1 0,0 1 0,-1-1 0,11-6 0,12-4 0,-18 9 0,1 0 0,0 1 0,1 1 0,-1 0 0,0 1 0,14 0 0,-13 1 0,0 0 0,0-2 0,0 0 0,0 0 0,20-7 0,27-9 0,-44 14 0,-1 0 0,28-12 0,-4-12 0,-15 8 0,-18 16 0,0-1 0,-1-1 0,1 0 0,-1 1 0,0-2 0,-1 1 0,0-1 0,0 0 0,6-11 0,-3 3 0,-2 0 0,0 0 0,7-30 0,6-12 0,-13 45 0,-2-1 0,0 0 0,0 0 0,-1 0 0,2-17 0,-4 9 0,-1 0 0,-1 0 0,0 0 0,-2 0 0,0 1 0,-2-1 0,-11-34 0,14 48 0,-1 0 0,0 0 0,0 0 0,-1 1 0,0 0 0,0-1 0,0 1 0,-1 1 0,0-1 0,0 1 0,0 0 0,-1 0 0,1 0 0,-1 1 0,0 0 0,-1 0 0,1 0 0,-1 1 0,0 0 0,0 0 0,0 1 0,0 0 0,0 0 0,0 0 0,-9 0 0,-232 1 0,112 4 0,-7373-3 0,7416-5 0,0-4 0,-166-39 0,4 0 0,105 35 0,-253 9 0,223 7 0,-4349 0 0,2343-5 0,-71 2 0,2233 1 0,1 2 0,-1 1 0,-42 13 0,31-8 0,-150 56 0,177-62 0,-5 3 0,0 1 0,1 0 0,-1 0 0,2 2 0,-1-1 0,-15 16 0,-58 68 0,66-70 0,8-10 0,1-1 0,1 0 0,-14 22 0,20-28 0,0 1 0,1 0 0,-1 0 0,1-1 0,1 2 0,-1-1 0,1 0 0,0 0 0,0 9 0,0 3 0,1 0 0,1 0 0,0 0 0,6 25 0,-5-34 0,1 0 0,0 0 0,1-1 0,0 1 0,0-1 0,1 0 0,0 0 0,0 0 0,0-1 0,11 11 0,-6-8 0,0-1 0,1 0 0,0 0 0,1-1 0,0 0 0,0-1 0,0-1 0,1 0 0,19 6 0,10 4 0,-29-10 0,1-1 0,-1 0 0,1-1 0,0 0 0,27 2 0,2-5 0,-26-1 0,0 0 0,0 2 0,0 0 0,0 0 0,27 9 0,4 4 0,0-3 0,0-1 0,1-3 0,65 3 0,202-10 0,-146-4 0,935 3-1365,-1084 0-5461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8:18.799"/>
    </inkml:context>
    <inkml:brush xml:id="br0">
      <inkml:brushProperty name="width" value="0.05" units="cm"/>
      <inkml:brushProperty name="height" value="0.05" units="cm"/>
      <inkml:brushProperty name="color" value="#F6630D"/>
    </inkml:brush>
  </inkml:definitions>
  <inkml:trace contextRef="#ctx0" brushRef="#br0">0 0 24575,'0'5'0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26:23.734"/>
    </inkml:context>
    <inkml:brush xml:id="br0">
      <inkml:brushProperty name="width" value="0.05" units="cm"/>
      <inkml:brushProperty name="height" value="0.05" units="cm"/>
      <inkml:brushProperty name="color" value="#33CCFF"/>
    </inkml:brush>
  </inkml:definitions>
  <inkml:trace contextRef="#ctx0" brushRef="#br0">0 1 24575,'1861'0'-3561,"2483"0"7122,-4320 1-3591,0 1-1,32 8 0,-23-4-1242,-13-3-5553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9:32.193"/>
    </inkml:context>
    <inkml:brush xml:id="br0">
      <inkml:brushProperty name="width" value="0.05" units="cm"/>
      <inkml:brushProperty name="height" value="0.05" units="cm"/>
      <inkml:brushProperty name="color" value="#F6630D"/>
    </inkml:brush>
  </inkml:definitions>
  <inkml:trace contextRef="#ctx0" brushRef="#br0">1679 298 24575,'0'-1'0,"0"0"0,-1 0 0,1 0 0,-1 0 0,1 1 0,0-1 0,-1 0 0,1 0 0,-1 0 0,0 1 0,1-1 0,-1 0 0,0 1 0,1-1 0,-1 0 0,0 1 0,0-1 0,1 1 0,-1 0 0,0-1 0,0 1 0,0-1 0,0 1 0,-1 0 0,-30-8 0,22 5 0,-55-12 0,0 3 0,0 2 0,-112-1 0,-381 12 0,500 3 0,0 3 0,0 1 0,-59 18 0,81-17 0,-22 4 0,-105 21 0,157-33 0,0 0 0,0 0 0,0 1 0,0 0 0,1 0 0,-1 0 0,0 1 0,1 0 0,0 0 0,-1 0 0,1 1 0,0 0 0,1 0 0,-1 0 0,-4 5 0,4-1 0,-1-1 0,2 1 0,-1-1 0,1 1 0,0 1 0,1-1 0,0 0 0,0 1 0,-2 15 0,0 17 0,1 0 0,5 81 0,0-51 0,0-55 0,0 0 0,1 0 0,0-1 0,1 1 0,1 0 0,0-1 0,1 0 0,1 0 0,1 0 0,0-1 0,0 0 0,2 0 0,0-1 0,0 0 0,1 0 0,1-1 0,0-1 0,0 0 0,1 0 0,1-1 0,0 0 0,27 14 0,-20-16 0,-1-2 0,0-1 0,1 0 0,0-1 0,39 2 0,-32-3 0,398 6 0,-260-12 0,2952 3 0,-3098 0 0,-1-1 0,0-1 0,22-6 0,-31 6 0,0 0 0,0-1 0,0 0 0,-1-1 0,1 0 0,-1 0 0,0-1 0,9-7 0,-9 5 0,0-1 0,-1 0 0,-1 0 0,1 0 0,-1-1 0,7-14 0,25-61 0,-28 61 0,-3 3 0,-1-1 0,-1-1 0,5-38 0,-3 15 0,-1 10 0,1-54 0,-7 73 0,0 0 0,-1 0 0,-1 0 0,0 1 0,-8-28 0,7 37 0,1 0 0,-1 1 0,0-1 0,-1 1 0,1 0 0,-1 0 0,0 0 0,0 1 0,-1-1 0,1 1 0,-1 0 0,0 0 0,0 1 0,-11-6 0,-7-3 0,0 2 0,-35-10 0,15 5 0,-129-53 0,-162-58 0,246 98 0,-173-32 0,2 30 0,-445 6 0,-671 25 0,1238 10-259,105-7-847,-6 0-5720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9:34.479"/>
    </inkml:context>
    <inkml:brush xml:id="br0">
      <inkml:brushProperty name="width" value="0.05" units="cm"/>
      <inkml:brushProperty name="height" value="0.05" units="cm"/>
      <inkml:brushProperty name="color" value="#F6630D"/>
    </inkml:brush>
  </inkml:definitions>
  <inkml:trace contextRef="#ctx0" brushRef="#br0">2424 1 24575,'-2006'0'0,"1998"1"0,-1 0 0,1 0 0,0 1 0,0 0 0,0 1 0,0-1 0,0 2 0,0-1 0,1 1 0,0 0 0,0 1 0,0 0 0,0 0 0,1 0 0,-1 1 0,-5 7 0,-12 13 0,2 1 0,-28 45 0,43-62 0,-37 52 0,-42 70 0,78-116 0,0 0 0,1 0 0,1 0 0,1 0 0,0 1 0,1 0 0,-2 19 0,3 21 0,6 78 0,1-34 0,-4-90 0,0 0 0,1 0 0,0 0 0,1-1 0,0 1 0,0 0 0,1-1 0,1 1 0,0-1 0,0 0 0,1-1 0,0 1 0,1-1 0,0 0 0,1 0 0,0 0 0,0-1 0,14 12 0,-4-6 0,1-1 0,1-1 0,0-1 0,0 0 0,1-2 0,1 0 0,-1-1 0,1-1 0,35 7 0,19-2 0,108 6 0,-172-17 0,696 8-13,-439-11-777,6944 2 199,-6793-16 591,-296 3 0,167-39 0,-215 36 349,1 4-1,0 3 1,151 2-1,344 9-348,-327-3 0,-194 1 0,-1-2 0,1-2 0,0-2 0,-1-2 0,77-24 0,-99 24 0,0 2 0,28-3 0,-37 7 0,0-1 0,0 0 0,0-2 0,-1 0 0,1 0 0,30-16 0,-42 16 0,0 0 0,0 0 0,-1 0 0,1-1 0,-1 0 0,-1 0 0,1 0 0,-1-1 0,0 1 0,0-1 0,-1 0 0,0 0 0,0-1 0,-1 1 0,3-13 0,-1 2 0,-1 0 0,-1 1 0,-1-1 0,0 0 0,-3-31 0,-1 35 0,-1-1 0,0 1 0,-1 0 0,0 1 0,-1-1 0,-1 1 0,0 0 0,-1 1 0,0 0 0,-1 0 0,0 0 0,-1 2 0,-1-1 0,-17-14 0,16 16 0,-1 1 0,0 0 0,-1 1 0,0 0 0,-20-6 0,-79-20 0,60 19 0,-441-112-174,369 101 20,-1 6 0,-130-3 0,-523 20-743,385 6 579,-7254-4 804,7625 0-7312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1:40.013"/>
    </inkml:context>
    <inkml:brush xml:id="br0">
      <inkml:brushProperty name="width" value="0.05" units="cm"/>
      <inkml:brushProperty name="height" value="0.05" units="cm"/>
      <inkml:brushProperty name="color" value="#33CCFF"/>
    </inkml:brush>
  </inkml:definitions>
  <inkml:trace contextRef="#ctx0" brushRef="#br0">275 991 24575,'2'0'0,"0"-1"0,-1 0 0,1 1 0,-1-1 0,1 0 0,-1 0 0,1 0 0,-1 0 0,0-1 0,0 1 0,1 0 0,-1-1 0,0 1 0,1-2 0,14-13 0,-9 12 0,0 1 0,1 0 0,0 1 0,-1 0 0,1 0 0,0 0 0,0 1 0,9 0 0,70 3 0,-45-1 0,10 1 0,-1-3 0,97-13 0,-91 6 0,0 3 0,1 3 0,60 5 0,-11-1 0,4132-2 0,-4230-1 0,1 0 0,-1 0 0,1-1 0,-1-1 0,0 1 0,0-2 0,0 1 0,0-1 0,-1 0 0,1-1 0,-1 0 0,0-1 0,-1 1 0,1-1 0,8-10 0,9-9 0,-1-2 0,33-50 0,-50 66 0,0 0 0,-1-1 0,-1 0 0,0 0 0,0 0 0,-1 0 0,2-17 0,11-91 0,-16 108 0,4-54 0,-3-1 0,-7-77 0,4 136 0,-1 0 0,0 0 0,-1 0 0,1 0 0,-2 1 0,1 0 0,-1-1 0,0 1 0,0 1 0,-1-1 0,0 0 0,0 1 0,0 0 0,-1 0 0,0 1 0,0 0 0,-9-6 0,2 2 0,0 1 0,0 0 0,0 2 0,-1-1 0,0 1 0,0 1 0,-1 1 0,-20-4 0,-35 0 0,0 4 0,-96 6 0,46 1 0,-4779-3 0,4893 0 0,0 0 0,0 0 0,0 1 0,0 0 0,1 0 0,-1 0 0,0 1 0,0 0 0,1 0 0,-1 1 0,1-1 0,0 1 0,0 0 0,0 1 0,0-1 0,0 1 0,-6 7 0,6-5 0,1 0 0,-1 0 0,1 1 0,1 0 0,-1-1 0,1 1 0,0 1 0,1-1 0,-1 0 0,2 1 0,-1-1 0,1 1 0,-1 10 0,-1 33 0,-8 70 0,3-51 0,3 0 0,7 111 0,0-58 0,-2-117 0,0 0 0,0 0 0,1 0 0,0 0 0,0 0 0,1 0 0,-1 0 0,1-1 0,0 1 0,1-1 0,2 6 0,-2-7 0,-1-1 0,1 0 0,0 0 0,0 0 0,0 0 0,0 0 0,1 0 0,-1-1 0,1 0 0,0 1 0,-1-1 0,1-1 0,0 1 0,0-1 0,0 1 0,6 0 0,244 48 0,-75-16 0,7 6-1365,-168-38-5461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1:43.418"/>
    </inkml:context>
    <inkml:brush xml:id="br0">
      <inkml:brushProperty name="width" value="0.05" units="cm"/>
      <inkml:brushProperty name="height" value="0.05" units="cm"/>
      <inkml:brushProperty name="color" value="#33CCFF"/>
    </inkml:brush>
  </inkml:definitions>
  <inkml:trace contextRef="#ctx0" brushRef="#br0">1999 175 24575,'0'-2'0,"-1"-1"0,0 1 0,1 0 0,-1 0 0,0 0 0,0 0 0,0 0 0,-1 0 0,1 1 0,0-1 0,-1 0 0,1 1 0,-1-1 0,1 0 0,-1 1 0,0 0 0,-2-2 0,-36-20 0,29 19 0,0 0 0,0 1 0,-1 0 0,1 1 0,-1 0 0,-14 0 0,-77 3 0,54 0 0,-639 1 0,401-3 0,272 2 0,0 0 0,-1 0 0,1 2 0,0 0 0,0 0 0,1 1 0,-1 1 0,1 1 0,-21 11 0,14-5 0,0 2 0,1 0 0,0 2 0,2 0 0,-20 21 0,27-26 0,1 2 0,0 0 0,0 0 0,1 1 0,1 0 0,1 0 0,0 1 0,-8 24 0,8-16 0,2 0 0,1 0 0,0 1 0,2-1 0,0 32 0,2 12 0,5 97 0,-3-146 0,0-1 0,2 1 0,0 0 0,2-1 0,-1 0 0,17 32 0,-7-25 0,2 0 0,0-1 0,2-1 0,0-1 0,2 0 0,0-2 0,35 25 0,-43-35 0,1 0 0,1-2 0,-1 1 0,1-2 0,0 0 0,1-1 0,24 6 0,2-4 0,71 5 0,211-9 0,-165-5 0,-124 0 0,-1-2 0,0-2 0,1 0 0,43-16 0,3 0 0,-44 12 0,0-1 0,-1-2 0,-1-2 0,0-1 0,-1-2 0,55-38 0,11-8 0,19-14 0,-80 46 0,35-39 0,-72 69 0,14-14 0,-2 0 0,0-1 0,-1-1 0,0 0 0,-2-1 0,0 0 0,-1 0 0,-1-1 0,-1-1 0,-1 0 0,-1 0 0,0 0 0,-2-1 0,0 1 0,-2-1 0,0-33 0,-1 12 0,0 16 0,-3-39 0,1 59 0,0-1 0,0 1 0,-1 0 0,0 1 0,0-1 0,-1 0 0,0 0 0,0 1 0,0 0 0,-6-9 0,0 3 0,-1 1 0,0-1 0,-22-18 0,26 26 0,0-1 0,0 2 0,-1-1 0,1 1 0,-1 0 0,0 0 0,0 1 0,0 0 0,0 0 0,-9-1 0,-35-2 0,-1 3 0,-63 4 0,17 1 0,-1016-3 0,1093 1 0,0 0 0,1 2 0,-1 0 0,1 1 0,0 2 0,0 0 0,0 0 0,1 2 0,0 1 0,0 0 0,1 1 0,0 1 0,1 1 0,-16 14 0,28-21 0,1 0 0,0 0 0,0 0 0,0 1 0,1-1 0,0 1 0,0 0 0,0 0 0,1 0 0,0 1 0,0-1 0,1 0 0,-1 1 0,1 7 0,-1 12 0,1 1 0,4 33 0,-1-14 0,-2-43 0,1 40 0,7 49 0,-6-79 0,1 1 0,0 0 0,1-1 0,1 0 0,0 0 0,1 0 0,12 20 0,83 125 0,-92-148 0,-1 0 0,1 0 0,1-1 0,0 0 0,0 0 0,0-1 0,1-1 0,24 13 0,12 10 0,-22-14 0,39 19 0,-7-5 0,-8-6 0,2-2 0,0-2 0,98 24 0,-148-44 0,59 16 0,0-3 0,1-2 0,1-3 0,93 1 0,-57-9 0,74-2 0,-142-3 0,0-1 0,-1-1 0,0-2 0,49-21 0,-76 29 0,28-12 0,-1-1 0,0-1 0,-1-1 0,-1-2 0,0-1 0,-2-1 0,0-1 0,29-32 0,-29 24 0,0-2 0,-2-1 0,-2 0 0,-1-2 0,-1 0 0,21-57 0,-27 57 0,-1 0 0,9-48 0,-19 67 0,1 0 0,-2 0 0,0 0 0,-1-1 0,0 1 0,-2 0 0,1 0 0,-6-20 0,6 30 0,-1 0 0,0 0 0,0 0 0,0 0 0,0 0 0,-1 1 0,0-1 0,0 1 0,0-1 0,0 1 0,-1 0 0,0 0 0,1 1 0,-1-1 0,-1 1 0,1 0 0,0 0 0,-9-4 0,1 3 0,0 0 0,0 0 0,-1 1 0,1 0 0,-1 1 0,-19 0 0,-162-30 0,113 16 0,-193-36 0,184 33 0,60 11 0,-1 1 0,0 2 0,-37-2 0,-439 7 0,212 2 0,271-1 0,1 1 0,-34 9 0,9-3 0,32-4 0,0 0 0,0 1 0,0 0 0,-26 14 0,-60 38 0,54-29 0,-2 5 0,2 1 0,-88 82 0,123-104 0,0 1 0,1 1 0,0 1 0,1-1 0,1 2 0,0-1 0,1 1 0,1 1 0,-11 29 0,11-20 0,2 0 0,0 0 0,2 0 0,1 1 0,1-1 0,1 29 0,1 15 0,3 56 0,-2-119 0,-1-1 0,2 0 0,-1 0 0,1 0 0,0 0 0,0 0 0,1 0 0,-1 0 0,1-1 0,0 1 0,1-1 0,0 0 0,0 0 0,0 0 0,0-1 0,0 1 0,1-1 0,7 5 0,1 0 0,1-1 0,1-1 0,-1 0 0,1-1 0,0-1 0,17 5 0,106 23 0,245 28 0,356-42 0,-493-22 0,-166 5 0,80-4 0,-144-2 0,-1 1 0,1-2 0,-1 0 0,-1-1 0,1-1 0,-1 0 0,15-10 0,7-2 0,-20 10 0,9-3 0,0-1 0,-2-1 0,1-1 0,-2-1 0,25-22 0,-25 17 0,-1-1 0,-1-1 0,-1-1 0,-1-1 0,-1 0 0,15-30 0,1-14 0,38-109 0,-21-17 0,-26 94 0,-3-4 0,10-146 0,-29 229 0,1-7-1365,-2 6-5461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1:47.639"/>
    </inkml:context>
    <inkml:brush xml:id="br0">
      <inkml:brushProperty name="width" value="0.05" units="cm"/>
      <inkml:brushProperty name="height" value="0.05" units="cm"/>
      <inkml:brushProperty name="color" value="#33CCFF"/>
    </inkml:brush>
  </inkml:definitions>
  <inkml:trace contextRef="#ctx0" brushRef="#br0">213 645 24575,'2573'0'0,"-2089"35"-456,-115-2 154,58-24-40,67 5-469,-343-3 543,188 38-1,-194-19-14,147 28 1153,-197-43 61,106 2-1,461-15-930,-332-4 0,2211 2 0,-2537 0 0,-1 0 0,0 0 0,1 0 0,-1 0 0,0-1 0,1 1 0,-1-1 0,0 0 0,0 0 0,0 0 0,0 0 0,0-1 0,0 1 0,0-1 0,4-3 0,-4 2 0,-1 0 0,0 0 0,0 0 0,-1 1 0,1-2 0,-1 1 0,1 0 0,-1 0 0,0 0 0,0-1 0,-1 1 0,1 0 0,-1-1 0,1 1 0,-1-6 0,-2-170 0,-1 57 0,2 108 0,0 0 0,-1-1 0,-1 1 0,-1 0 0,0 0 0,0 1 0,-1-1 0,-8-13 0,-5-7 0,-40-57 0,47 74 0,-1 1 0,0 0 0,-1 1 0,-1 1 0,0 0 0,-1 0 0,-1 2 0,0 0 0,-1 1 0,0 0 0,0 1 0,-35-13 0,-11 3-5,-2 2-1,0 4 1,-132-13-1,-206 14-687,343 12 482,-2116 0-1485,1004 4 775,238-3 3814,-465 0-4024,29 0-50,457 0 3792,909 0-2587,0 0 0,-1 0 0,1 1-1,1-1 1,-1 1 0,0 0-1,0 0 1,0 0 0,0 1 0,1 0-1,-1-1 1,0 1 0,1 0-1,0 1 1,-4 2 0,3-1-27,0 0 1,1 0-1,-1 1 0,1-1 1,0 1-1,0 0 1,0 0-1,1 0 0,0 1 1,-2 6-1,-3 14 3,1-1 0,-3 46 0,5-40 0,-11 48 0,-1-7 0,-13 141 0,28-203 0,0-2 0,0-1 0,1 1 0,0 0 0,0-1 0,2 10 0,-2-15 0,1 1 0,0-1 0,-1 0 0,1 0 0,0 0 0,0 0 0,0 0 0,1 0 0,-1 0 0,0 0 0,1-1 0,-1 1 0,1 0 0,0-1 0,-1 1 0,1-1 0,0 0 0,0 1 0,0-1 0,0 0 0,4 1 0,8 3 0,1-1 0,-1 0 0,1-1 0,-1-1 0,22 1 0,80-4 0,-68-1 0,1217-4 0,-801 7 0,20 24-300,-76-2-250,942-18-976,-714-8 800,1058 3 3828,-1372-26-3102,5 0 0,957 28 0,-1265-3 0,0-1 0,-1-1 0,1-1 0,32-11 0,-30 9 0,1 0 0,-1 1 0,27-2 0,-44 7 0,0 0 0,0 0 0,0-1 0,0 1 0,0-1 0,0 0 0,0 0 0,0 0 0,0 0 0,-1-1 0,1 0 0,0 0 0,-1 0 0,0 0 0,1 0 0,-1 0 0,0-1 0,0 0 0,0 0 0,0 0 0,-1 0 0,1 0 0,-1 0 0,0-1 0,0 1 0,0-1 0,0 1 0,-1-1 0,1 0 0,-1 0 0,0 0 0,0 1 0,-1-1 0,1 0 0,-1 0 0,1-6 0,1-39 0,-1-1 0,-7-52 0,4 93 0,0 0 0,0 0 0,0 0 0,-1 0 0,0 1 0,-1 0 0,0-1 0,0 1 0,-1 1 0,0-1 0,-1 1 0,1 0 0,-1 0 0,-1 0 0,1 1 0,-1 0 0,0 0 0,0 1 0,-1 0 0,0 0 0,-12-6 0,-10-3 0,-1 1 0,1 1 0,-2 2 0,0 1 0,0 1 0,-35-3 0,-334 4 0,229 10 0,-5160-1-4439,2744-4 6143,2540 2-7160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2:02.736"/>
    </inkml:context>
    <inkml:brush xml:id="br0">
      <inkml:brushProperty name="width" value="0.05" units="cm"/>
      <inkml:brushProperty name="height" value="0.05" units="cm"/>
      <inkml:brushProperty name="color" value="#33CCFF"/>
    </inkml:brush>
  </inkml:definitions>
  <inkml:trace contextRef="#ctx0" brushRef="#br0">1461 1855 24575,'0'-1'0,"0"1"0,0 0 0,-1 0 0,1 0 0,0 0 0,-1 0 0,1 0 0,0 0 0,-1 0 0,1 0 0,0 0 0,-1 0 0,1 0 0,0 0 0,-1 0 0,1 0 0,0 0 0,0 0 0,-1 0 0,1 1 0,0-1 0,-1 0 0,1 0 0,0 0 0,0 0 0,-1 1 0,1-1 0,0 0 0,0 0 0,0 1 0,-1-1 0,1 0 0,0 0 0,0 1 0,0-1 0,0 0 0,-1 0 0,1 1 0,0-1 0,0 0 0,0 1 0,0-1 0,0 0 0,0 1 0,0-1 0,0 0 0,0 1 0,0-1 0,0 0 0,0 0 0,0 1 0,0-1 0,0 0 0,1 1 0,-1-1 0,0 0 0,0 1 0,0-1 0,0 0 0,0 0 0,1 1 0,-1-1 0,0 0 0,0 0 0,0 0 0,1 1 0,-1-1 0,1 0 0,18 16 0,13-5 0,0-2 0,0 0 0,57 5 0,-11-1 0,535 117-767,266 48 603,-801-166 160,341 49-121,3-31 26,782-30 99,-483-3 0,4406 3 1159,-5098 2-1159,1 1 0,-1 1 0,46 14 0,38 5 0,45 11 0,-16-3 0,-67-18 0,301 31 0,384-41 0,-389-5 0,10327 2 0,-10671-3 0,0 0 0,0-2 0,0 0 0,-1-2 0,47-19 0,-2 1 0,-40 13 0,-1-2 0,0-1 0,-1-1 0,0-2 0,26-21 0,12-7 0,118-90 0,-16 10 0,-141 104 0,-1 0 0,0-2 0,23-28 0,23-21 0,-57 56 0,0-1 0,-1 0 0,22-38 0,-12 19 0,2-3 0,-16 21 0,2 0 0,25-28 0,-21 26 0,-1 0 0,-1 0 0,-1-2 0,15-32 0,-5 11 0,-15 28 0,-1 0 0,0-1 0,8-27 0,-14 37 0,0 0 0,-1 0 0,0-1 0,-1 1 0,1-1 0,-1 1 0,-1 0 0,1-1 0,-1 1 0,0 0 0,-4-12 0,-5-7 0,-1 0 0,-1 1 0,-1 0 0,-2 1 0,0 1 0,-1 0 0,-1 1 0,-2 1 0,0 1 0,-30-25 0,-15-7 0,-3 4 0,-90-51 0,29 25-111,-4 5 0,-3 7 0,-2 5 0,-2 6 0,-243-54 0,134 62-151,-421-19 0,-254 55-498,566 9 663,-8421 1-4012,4475-5 2714,3796 2 2042,-678 0 6870,460 0-8947,199-13 1430,15 0 0,217 1 198,-18 0 421,-584-16-619,376-36-604,393 47 604,-140-1 0,-129 19 0,165 2 0,-41-4 633,-233 3-662,434 2 29,0 4 0,0 2 0,1 4 0,-129 43 0,169-48 0,-49 8 0,58-14 0,-1 2 0,1 0 0,0 1 0,0 1 0,-21 11 0,-41 21 0,56-27 0,-1 1 0,2 1 0,0 2 0,-25 18 0,23-9 0,1 1 0,2 1 0,-42 56 0,-52 103 0,93-143 0,-93 167 0,113-198 0,1 0 0,0 1 0,0-1 0,2 1 0,0-1 0,0 1 0,-2 25 0,4 6 0,3 45 0,1-16 0,-4 121 0,3 142 0,2-291 0,2 0 0,1-1 0,3 0 0,26 74 0,-3-32 0,59 107 0,-81-172 0,1-1 0,22 29 0,-28-42 0,0 0 0,0-1 0,0 0 0,1 0 0,0 0 0,0-1 0,1 0 0,0-1 0,15 7 0,44 20 0,-48-21 0,2-1 0,-1 0 0,1-2 0,31 8 0,58 6 0,206 12 0,328-33 0,-296-1 0,-252-2 0,145-23 0,91-37 0,-152 27 0,60 2 0,-183 27 0,24-5 0,-36 4 0,76-2 0,3354 9 0,-1620 3 0,13099-2-1365,-14932 0-5461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8:36.377"/>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8:36.752"/>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9:26.530"/>
    </inkml:context>
    <inkml:brush xml:id="br0">
      <inkml:brushProperty name="width" value="0.05" units="cm"/>
      <inkml:brushProperty name="height" value="0.05" units="cm"/>
      <inkml:brushProperty name="color" value="#F6630D"/>
    </inkml:brush>
  </inkml:definitions>
  <inkml:trace contextRef="#ctx0" brushRef="#br0">990 4 24575,'-52'-1'0,"30"-1"0,0 2 0,0 0 0,0 1 0,0 1 0,0 2 0,-42 11 0,5 7 0,30-13 0,1 1 0,0 1 0,1 2 0,1 1 0,0 1 0,-34 26 0,-120 112 0,162-138 0,-32 20 0,34-25 0,0 1 0,1 0 0,-19 20 0,20-17 0,1 2 0,1-1 0,1 2 0,0 0 0,1 0 0,0 0 0,2 2 0,0-1 0,1 1 0,1 0 0,1 0 0,0 1 0,2-1 0,0 1 0,0 34 0,3-25 0,0-3 0,0 0 0,7 39 0,-5-57 0,0 0 0,0-1 0,0 1 0,1-1 0,0 1 0,1-1 0,-1 0 0,1-1 0,1 1 0,-1-1 0,1 1 0,10 9 0,-5-6 0,1-1 0,0 0 0,0 0 0,1-1 0,-1-1 0,2 0 0,24 10 0,32 8 0,2-3 0,131 22 0,-119-38 0,140-6 0,-92-2 0,-85 2 0,567 15 0,87-4 0,-439-13 0,2227 2 0,-2413 5 0,-1 3 0,0 3 0,108 30 0,-20-4 0,-94-26 0,130 6 0,73-20 0,-114 0 0,1177 2 0,-710 2 0,-599-2 0,0-2 0,1-1 0,-1 0 0,28-10 0,22-4 0,-60 15 0,-5 2 0,0-1 0,0 0 0,0-1 0,-1 0 0,1 0 0,-1-1 0,0 0 0,0 0 0,0-1 0,9-7 0,110-76 0,-59 43 0,-56 34 0,0 0 0,-1-1 0,21-26 0,-26 27 0,0 1 0,-1-1 0,7-16 0,11-19 0,-12 27 0,-2 0 0,-1-1 0,0-1 0,-1 0 0,-1 0 0,4-23 0,-3 1 0,-2 0 0,1-48 0,-7-156 0,-2 236 0,1 0 0,-1 0 0,-1 1 0,1-1 0,-2 0 0,0 1 0,0 0 0,-1 0 0,-7-12 0,7 15 0,1 1 0,-1 0 0,0 0 0,-1 1 0,1-1 0,-1 1 0,0 0 0,0 1 0,-1-1 0,1 1 0,-1 1 0,0-1 0,0 1 0,-9-2 0,-72-17 0,-153-18 0,59 13 0,57 8 0,-179-4 0,-129 24 0,185 2 0,-6259-3-1365,6486 0-5461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19:28.970"/>
    </inkml:context>
    <inkml:brush xml:id="br0">
      <inkml:brushProperty name="width" value="0.05" units="cm"/>
      <inkml:brushProperty name="height" value="0.05" units="cm"/>
      <inkml:brushProperty name="color" value="#F6630D"/>
    </inkml:brush>
  </inkml:definitions>
  <inkml:trace contextRef="#ctx0" brushRef="#br0">1310 373 24575,'-8'-1'0,"0"0"0,1 0 0,-1-1 0,1 0 0,-1-1 0,1 0 0,0 0 0,0 0 0,0-1 0,1 0 0,-8-5 0,7 3 0,-1 2 0,0-1 0,0 1 0,0 0 0,-1 1 0,1 0 0,-17-4 0,-15 3 0,0 2 0,-77 7 0,97-2 0,0 1 0,-37 13 0,36-11 0,1 0 0,-34 5 0,34-9 0,1 0 0,-1 2 0,0 0 0,-30 11 0,20-3 0,9-5 0,0 2 0,1 0 0,-33 21 0,-11 7 0,48-29 0,0 1 0,0 1 0,-19 15 0,-28 31 0,21-17 0,-62 43 0,94-74 0,1 0 0,-1 0 0,2 1 0,-1 1 0,1-1 0,1 1 0,0 1 0,0-1 0,1 1 0,0 0 0,1 1 0,0-1 0,1 1 0,1 0 0,-1 0 0,2 1 0,0-1 0,0 1 0,1 18 0,0 8 0,4 140 0,-1-168 0,0 0 0,1 1 0,0-1 0,0 0 0,1 0 0,1-1 0,6 13 0,0-4 0,1 0 0,25 30 0,-33-45 0,0 0 0,1 0 0,-1 0 0,1-1 0,0 0 0,0 0 0,0 0 0,1 0 0,-1-1 0,1 0 0,-1 0 0,1 0 0,0-1 0,11 2 0,8-1 0,-1-1 0,34-3 0,-17 0 0,291 1 0,75-1 0,-313-5 0,133-27 0,-128 17 0,-17 6 0,99 0 0,85 14 0,-80 0 0,4467-3 0,-4594-2 0,1-1 0,-1-4 0,111-26 0,-163 31 0,0 0 0,0 0 0,0 0 0,-1-1 0,1 0 0,-1 0 0,0-1 0,11-8 0,-14 10 0,0-1 0,-1-1 0,1 1 0,-1 0 0,0-1 0,0 1 0,0-1 0,-1 0 0,1 1 0,-1-1 0,0 0 0,0 0 0,0 0 0,0 0 0,-1 0 0,1-7 0,1-8 0,1 0 0,0 0 0,13-33 0,-10 34 0,-1-1 0,-1 1 0,0-1 0,1-24 0,-4 27 0,-1 0 0,-1-1 0,-1 1 0,0 0 0,-1 0 0,-1 0 0,0 0 0,-1 1 0,-1 0 0,0 0 0,-1 0 0,-1 0 0,0 1 0,-1 1 0,0-1 0,-1 2 0,-1-1 0,0 1 0,-1 1 0,0 0 0,0 1 0,-23-15 0,-357-180 61,302 166-314,-1 4 0,-146-36 0,-247-22-1037,242 50 928,-22-3 362,-446-20 0,-219 65 1461,400 5-691,321-5-647,-250 2-127,120 24 4,-55 0 0,297-25 0,-32 0 0,-140 18 0,-147 13 47,-2-31-303,202-1-900,187 1-5670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26:25.129"/>
    </inkml:context>
    <inkml:brush xml:id="br0">
      <inkml:brushProperty name="width" value="0.05" units="cm"/>
      <inkml:brushProperty name="height" value="0.05" units="cm"/>
      <inkml:brushProperty name="color" value="#33CCFF"/>
    </inkml:brush>
  </inkml:definitions>
  <inkml:trace contextRef="#ctx0" brushRef="#br0">0 0 24575,'29'2'0,"0"2"0,-1 1 0,0 1 0,0 2 0,31 12 0,27 6 0,236 46-717,-61-16 189,-47-7-45,1-9 0,342 18 0,431-54 182,-475-8 1219,1673 4 1638,-1264 0-3770,-896 0-5522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1:30.611"/>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4:04.616"/>
    </inkml:context>
    <inkml:brush xml:id="br0">
      <inkml:brushProperty name="width" value="0.05" units="cm"/>
      <inkml:brushProperty name="height" value="0.05" units="cm"/>
      <inkml:brushProperty name="color" value="#F6630D"/>
    </inkml:brush>
  </inkml:definitions>
  <inkml:trace contextRef="#ctx0" brushRef="#br0">0 27 24575,'16062'0'0,"-16040"-1"0,1-1 0,25-6 0,27-3 0,389 6 0,-260 8 0,3325-3-1365,-3495 0-5461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6:50.403"/>
    </inkml:context>
    <inkml:brush xml:id="br0">
      <inkml:brushProperty name="width" value="0.05" units="cm"/>
      <inkml:brushProperty name="height" value="0.05" units="cm"/>
      <inkml:brushProperty name="color" value="#33CCFF"/>
    </inkml:brush>
  </inkml:definitions>
  <inkml:trace contextRef="#ctx0" brushRef="#br0">0 374 24575,'0'-1'0,"1"1"0,-1-1 0,0 0 0,0 1 0,0-1 0,0 0 0,1 1 0,-1-1 0,0 1 0,1-1 0,-1 0 0,0 1 0,1-1 0,-1 1 0,1-1 0,-1 1 0,1-1 0,-1 1 0,1 0 0,-1-1 0,1 1 0,-1 0 0,1-1 0,0 1 0,-1 0 0,2-1 0,19-4 0,-15 4 0,192-53 0,-10 2 0,379-54 0,-402 78 0,273-57 0,-371 73 0,131-5 0,70 19 0,-102 1 0,4888-3 0,-4890 12 0,-4 1 0,-53-15 0,81 4 0,-180-1 17,0 1 1,-1 0-1,1 0 0,-1 1 0,0 0 0,12 7 0,21 7-1502,-22-12-5341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7:05.574"/>
    </inkml:context>
    <inkml:brush xml:id="br0">
      <inkml:brushProperty name="width" value="0.05" units="cm"/>
      <inkml:brushProperty name="height" value="0.05" units="cm"/>
      <inkml:brushProperty name="color" value="#33CCFF"/>
    </inkml:brush>
  </inkml:definitions>
  <inkml:trace contextRef="#ctx0" brushRef="#br0">845 2 24575,'-13'0'0,"-6"-1"0,0 1 0,0 0 0,0 2 0,0 0 0,0 1 0,1 1 0,-1 0 0,-33 14 0,-63 29 0,60-26 0,-79 29 0,82-31 0,38-15 0,1 1 0,1 0 0,-1 0 0,1 1 0,-1 1 0,-11 9 0,14-9 0,0 0 0,-1-1 0,-14 6 0,19-10 0,0 0 0,1 1 0,0 0 0,-1 0 0,1 0 0,0 0 0,0 1 0,1 0 0,-1 0 0,1 0 0,0 0 0,0 1 0,0-1 0,0 1 0,1 0 0,0 1 0,-3 5 0,-1 9 0,1 1 0,1 0 0,0 0 0,2 0 0,0 1 0,2-1 0,0 1 0,1-1 0,1 1 0,7 35 0,-4-43 0,0-1 0,0 1 0,2-1 0,0-1 0,0 1 0,1-1 0,0 0 0,1 0 0,1-1 0,12 13 0,-7-9 0,2 0 0,0-1 0,1-1 0,0 0 0,0-2 0,22 12 0,261 117 0,-261-121 0,0-2 0,0-2 0,2-2 0,0-1 0,65 10 0,180 34 0,-70-12 0,-189-39 0,72 13 0,164 9 0,491-26 0,-354-3 0,1699 2 0,-1877 13 0,-3-1 0,621-13 0,-798-1 0,-1-3 0,1-1 0,80-24 0,-10 2 0,226-36 0,-297 55 0,124-21 0,-127 23 0,-1-1 0,0-2 0,36-15 0,-4 2 0,20-3 0,132-21 0,-203 45 0,0-2 0,1 0 0,-2-1 0,1-1 0,-1 0 0,0-1 0,0-1 0,20-14 0,-29 17 0,-1 0 0,0-1 0,0-1 0,-1 1 0,0-1 0,0 0 0,0 0 0,-1-1 0,0 0 0,0 1 0,-1-2 0,0 1 0,-1 0 0,0-1 0,0 0 0,0 0 0,-2 0 0,3-15 0,-3 14 0,0-1 0,-1 0 0,0 1 0,0-1 0,-1 0 0,0 1 0,-1-1 0,-1 1 0,1-1 0,-2 1 0,1 0 0,-2 0 0,1 0 0,-1 1 0,0 0 0,-1 0 0,-10-13 0,-16-22 0,27 35 0,-1 1 0,1 0 0,-1 0 0,-1 0 0,0 1 0,0 0 0,-14-10 0,4 7 0,0 2 0,-1 0 0,0 1 0,-1 0 0,-35-6 0,3-1 0,-46-11 0,-164-23 0,154 33 0,23 2 0,-126-3 0,-2432 18 0,2481-10 0,-183-31 0,135 12 0,-296-1 0,5 1 0,444 20 0,-472-32 0,-822 41-1365,1329-2-5461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7:07.797"/>
    </inkml:context>
    <inkml:brush xml:id="br0">
      <inkml:brushProperty name="width" value="0.05" units="cm"/>
      <inkml:brushProperty name="height" value="0.05" units="cm"/>
      <inkml:brushProperty name="color" value="#33CCFF"/>
    </inkml:brush>
  </inkml:definitions>
  <inkml:trace contextRef="#ctx0" brushRef="#br0">0 642 24575,'217'-2'-2145,"245"-34"0,231-88 734,-8-40 550,-484 111 459,-3-9 1,243-111 0,-384 146-24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6:43.683"/>
    </inkml:context>
    <inkml:brush xml:id="br0">
      <inkml:brushProperty name="width" value="0.05" units="cm"/>
      <inkml:brushProperty name="height" value="0.05" units="cm"/>
      <inkml:brushProperty name="color" value="#33CCFF"/>
    </inkml:brush>
  </inkml:definitions>
  <inkml:trace contextRef="#ctx0" brushRef="#br0">0 50 24575,'5'3'0,"-1"0"0,1-1 0,0 0 0,0 0 0,1 0 0,-1 0 0,0-1 0,1 1 0,-1-1 0,1-1 0,-1 1 0,8-1 0,14 3 0,342 72 0,-78-13 0,119 21 0,4-34 0,238-44 0,-351-7 0,1217 2 0,-1487-2 0,0-1 0,0-1 0,59-17 0,-61 14 0,3 1 0,0 2 0,0 1 0,59 2 0,-54 2 0,1-2 0,50-8 0,171-35 0,-121 14 0,-92 18 0,0 2 0,94-8 0,442 17 0,-272 3 0,1018-2 0,-1280-2 0,49-8 0,47-3 0,1619 12 0,-808 3 0,-936-3 0,0-1 0,36-8 0,-34 5 0,0 1 0,24 0 0,-10 3 0,0-2 0,65-12 0,-16-5 0,167-44 0,-189 49-1365,-39 11-5461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6:46.230"/>
    </inkml:context>
    <inkml:brush xml:id="br0">
      <inkml:brushProperty name="width" value="0.05" units="cm"/>
      <inkml:brushProperty name="height" value="0.05" units="cm"/>
      <inkml:brushProperty name="color" value="#33CCFF"/>
    </inkml:brush>
  </inkml:definitions>
  <inkml:trace contextRef="#ctx0" brushRef="#br0">0 250 24575,'35'-2'0,"-2"-2"0,1-2 0,0 0 0,44-16 0,23-5 0,846-135 0,-791 148 0,266 8 0,-227 8 0,6309-2-1365,-6484 0-5461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6:48.574"/>
    </inkml:context>
    <inkml:brush xml:id="br0">
      <inkml:brushProperty name="width" value="0.05" units="cm"/>
      <inkml:brushProperty name="height" value="0.05" units="cm"/>
      <inkml:brushProperty name="color" value="#33CCFF"/>
    </inkml:brush>
  </inkml:definitions>
  <inkml:trace contextRef="#ctx0" brushRef="#br0">0 1 24575,'4433'0'-1365,"-4407"0"-5461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7:08.516"/>
    </inkml:context>
    <inkml:brush xml:id="br0">
      <inkml:brushProperty name="width" value="0.05" units="cm"/>
      <inkml:brushProperty name="height" value="0.05" units="cm"/>
      <inkml:brushProperty name="color" value="#33CCFF"/>
    </inkml:brush>
  </inkml:definitions>
  <inkml:trace contextRef="#ctx0" brushRef="#br0">11 705 24575,'0'0'0,"-1"0"0,1 0 0,0 0 0,-1 0 0,1 0 0,0 0 0,0 0 0,-1 0 0,1 0 0,0 0 0,-1 0 0,1 0 0,0 0 0,-1 0 0,1 0 0,0 0 0,-1 0 0,1 0 0,0 0 0,-1 1 0,1-1 0,0 0 0,0 0 0,-1 0 0,1 0 0,0 1 0,0-1 0,-1 0 0,1 0 0,0 1 0,0-1 0,0 0 0,-1 1 0,1-1 0,0 0 0,0 0 0,0 1 0,0-1 0,0 0 0,0 1 0,0-1 0,0 0 0,0 1 0,0-1 0,0 0 0,0 1 0,0-1 0,0 0 0,0 1 0,0-1 0,0 0 0,0 1 0,0-1 0,0 0 0,0 1 0,1-1 0,-1 0 0,0 0 0,0 1 0,0-1 0,1 0 0,15 18 0,-3-11 0,1 1 0,0-1 0,1-1 0,-1-1 0,1 0 0,19 3 0,94 11 0,-56-13 0,0-4 0,131-11 0,-149 1 0,0-1 0,-1-3 0,0-3 0,67-27 0,268-129-597,-265 109 516,124-84 0,-127 69 32,-32 22 412,112-92 0,-151 106-1646,-29 27-5543</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7:09.121"/>
    </inkml:context>
    <inkml:brush xml:id="br0">
      <inkml:brushProperty name="width" value="0.05" units="cm"/>
      <inkml:brushProperty name="height" value="0.05" units="cm"/>
      <inkml:brushProperty name="color" value="#33CCFF"/>
    </inkml:brush>
  </inkml:definitions>
  <inkml:trace contextRef="#ctx0" brushRef="#br0">1 749 24575,'0'5'0,"0"0"0,-1 0 0,2-1 0,-1 1 0,0 0 0,1 0 0,0 0 0,0-1 0,1 1 0,-1 0 0,1-1 0,0 1 0,0-1 0,0 0 0,1 0 0,0 0 0,-1 0 0,1 0 0,1 0 0,-1-1 0,1 1 0,6 4 0,3 2 0,1-2 0,0 1 0,0-2 0,1 0 0,0 0 0,18 4 0,98 22 0,-124-32 0,99 18-410,1-4 0,1-6 0,172-5-1,-101-16-409,244-47 0,-279 30 741,-1-7 1,-2-6 0,-2-6-1,-2-6 1,-3-6 0,-3-6 0,-2-6-1,174-127 1,-199 112 77,114-121 1,-198 186-4204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0:07.653"/>
    </inkml:context>
    <inkml:brush xml:id="br0">
      <inkml:brushProperty name="width" value="0.05" units="cm"/>
      <inkml:brushProperty name="height" value="0.05" units="cm"/>
      <inkml:brushProperty name="color" value="#66CC00"/>
    </inkml:brush>
  </inkml:definitions>
  <inkml:trace contextRef="#ctx0" brushRef="#br0">226 532 24575,'5'-4'0,"-1"1"0,1 0 0,-1 1 0,1-1 0,0 1 0,0 0 0,10-3 0,12-5 0,19-12 0,0-2 0,-2-2 0,-1-2 0,-1-2 0,60-55 0,-84 63 0,-1-1 0,0 0 0,-2-2 0,-1 1 0,12-29 0,-5 11 0,-7 6 0,-14 34 0,1 1 0,-1 0 0,0 0 0,1-1 0,-1 1 0,0 0 0,0 0 0,0-1 0,0 1 0,0 0 0,0 0 0,-1-1 0,1 1 0,0 0 0,0 0 0,-1-1 0,1 1 0,-1 0 0,0 0 0,1 0 0,-1 0 0,0 0 0,1 0 0,-1 0 0,0 0 0,-1-1 0,1 1 0,0 1 0,0 0 0,0 0 0,0 0 0,0 0 0,0 0 0,0 0 0,0 0 0,0 0 0,0 1 0,0-1 0,0 0 0,0 0 0,0 1 0,0-1 0,1 1 0,-1-1 0,0 1 0,0-1 0,0 1 0,0-1 0,1 1 0,-1 0 0,-1 1 0,-22 23 0,19-20 0,-35 41 0,1 1 0,-47 79 0,-46 118 0,93-163 0,-29 91 0,55-133 0,3 0 0,0 0 0,3 1 0,-5 74 0,13-110 0,-1 0 0,-1 0 0,1 0 0,0 0 0,-1 0 0,0 0 0,0 0 0,0 0 0,0-1 0,-1 1 0,0 0 0,-3 6 0,3-8 0,-1 0 0,1 0 0,0 0 0,-1-1 0,1 1 0,-1-1 0,1 1 0,-1-1 0,0 0 0,0 0 0,0 0 0,0 0 0,1-1 0,-1 1 0,0-1 0,0 0 0,0 0 0,-4 0 0,-70-3 0,52 1 0,-46 3 0,70-1 0,1-1 0,0 1 0,0 0 0,0 0 0,0 0 0,0 0 0,-1 0 0,1 0 0,0 0 0,0 0 0,0 0 0,0 0 0,0 0 0,-1 0 0,1 0 0,0 0 0,0 0 0,0 0 0,0 0 0,-1 0 0,1 0 0,0 0 0,0 0 0,0 0 0,0 0 0,0 1 0,0-1 0,-1 0 0,1 0 0,0 0 0,0 0 0,0 0 0,0 0 0,0 0 0,0 1 0,0-1 0,-1 0 0,1 0 0,0 0 0,0 0 0,0 0 0,0 0 0,0 1 0,0-1 0,0 0 0,0 0 0,0 0 0,0 0 0,0 1 0,0-1 0,0 0 0,10 6 0,18 4 0,422 91 0,-316-75 0,38 0-1365,-146-25-5461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7:10.060"/>
    </inkml:context>
    <inkml:brush xml:id="br0">
      <inkml:brushProperty name="width" value="0.05" units="cm"/>
      <inkml:brushProperty name="height" value="0.05" units="cm"/>
      <inkml:brushProperty name="color" value="#33CCFF"/>
    </inkml:brush>
  </inkml:definitions>
  <inkml:trace contextRef="#ctx0" brushRef="#br0">0 353 24575,'4'1'0,"1"0"0,-1 0 0,0 1 0,0 0 0,0 0 0,0 0 0,0 0 0,0 0 0,-1 1 0,1 0 0,-1 0 0,1 0 0,-1 0 0,0 0 0,0 1 0,3 5 0,23 21 0,-24-26 0,22 19 0,0-1 0,2-2 0,0-1 0,1-1 0,37 16 0,13-2 0,1-4 0,1-3 0,2-4 0,0-4 0,135 11 0,-108-26-460,-1-5-1,1-5 0,-1-4 1,162-41-1,418-155-368,-559 165 1045,-5 1-413,-1-6-1,-3-4 0,137-82 0,-223 111 203,58-50 0,-68 51-4499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7:10.763"/>
    </inkml:context>
    <inkml:brush xml:id="br0">
      <inkml:brushProperty name="width" value="0.05" units="cm"/>
      <inkml:brushProperty name="height" value="0.05" units="cm"/>
      <inkml:brushProperty name="color" value="#33CCFF"/>
    </inkml:brush>
  </inkml:definitions>
  <inkml:trace contextRef="#ctx0" brushRef="#br0">25 533 24575,'-1'0'0,"-1"1"0,1-1 0,0 1 0,0-1 0,0 1 0,0 0 0,0 0 0,0-1 0,0 1 0,0 0 0,0 0 0,0 0 0,0 0 0,0 0 0,1 0 0,-1 1 0,0-1 0,1 0 0,-1 0 0,1 0 0,-1 1 0,1-1 0,0 0 0,-1 0 0,1 1 0,0-1 0,0 2 0,-3 38 0,4-31 0,0 0 0,1-1 0,0 1 0,1 0 0,0-1 0,0 1 0,1-1 0,1 0 0,-1 0 0,1-1 0,1 0 0,0 1 0,0-2 0,0 1 0,1-1 0,0 0 0,1 0 0,0-1 0,0 0 0,9 6 0,6 2 0,0-1 0,1-1 0,1-1 0,0-1 0,0-1 0,35 7 0,3-4-156,1-3 0,1-3 1,-1-2-1,84-7 0,256-43-2455,-146 0 1060,266-85 0,233-134 1271,-666 229 420,-2-4 0,-2-4 0,-2-4 0,108-79 0,-72 32 2183,-101 78-6765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8:11.792"/>
    </inkml:context>
    <inkml:brush xml:id="br0">
      <inkml:brushProperty name="width" value="0.05" units="cm"/>
      <inkml:brushProperty name="height" value="0.05" units="cm"/>
      <inkml:brushProperty name="color" value="#33CCFF"/>
    </inkml:brush>
  </inkml:definitions>
  <inkml:trace contextRef="#ctx0" brushRef="#br0">5 202 24575,'0'0'0,"0"0"0,1 0 0,-1 0 0,0 1 0,0-1 0,0 0 0,0 0 0,1 1 0,-1-1 0,0 0 0,0 0 0,0 1 0,0-1 0,0 0 0,0 0 0,0 1 0,0-1 0,0 0 0,0 0 0,0 1 0,0-1 0,0 0 0,0 0 0,0 1 0,0-1 0,0 0 0,0 1 0,0-1 0,0 0 0,0 0 0,0 1 0,0-1 0,-1 0 0,1 0 0,0 0 0,0 1 0,0-1 0,0 0 0,-1 0 0,1 0 0,0 1 0,0-1 0,-1 0 0,1 0 0,0 0 0,0 0 0,-1 0 0,1 0 0,0 1 0,0-1 0,-1 0 0,1 0 0,0 0 0,0 0 0,-1 0 0,1 0 0,0 0 0,-1 0 0,22 13 0,1-6 0,1-2 0,-1 0 0,1-1 0,26 1 0,98-3 0,-85-3 0,1855 0-4161,-1766 0 5449,254-33 1,-369 27-897,-1-2-1,1-1 1,41-18 0,96-53-418,-65 27 69,-96 49-238,-1 1 0,1 0 0,-1 0 0,1 1 0,0 1 0,23-3 0,-14 5-6631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9:27.855"/>
    </inkml:context>
    <inkml:brush xml:id="br0">
      <inkml:brushProperty name="width" value="0.05" units="cm"/>
      <inkml:brushProperty name="height" value="0.05" units="cm"/>
      <inkml:brushProperty name="color" value="#F6630D"/>
    </inkml:brush>
  </inkml:definitions>
  <inkml:trace contextRef="#ctx0" brushRef="#br0">668 28 24575,'0'-1'0,"0"-1"0,-1 1 0,1 0 0,-1 0 0,1 0 0,-1 0 0,0 0 0,0 0 0,1 0 0,-1 1 0,0-1 0,0 0 0,0 0 0,0 0 0,0 1 0,0-1 0,0 1 0,0-1 0,0 1 0,0-1 0,0 1 0,0-1 0,0 1 0,-1 0 0,1 0 0,0 0 0,-2-1 0,-38-3 0,37 4 0,-65-4 0,-89 8 0,149-3 0,0 0 0,-1 1 0,1 0 0,0 0 0,0 1 0,0 0 0,0 1 0,1 0 0,0 0 0,-1 1 0,1 0 0,1 1 0,-1 0 0,-6 6 0,8-6 0,1-1 0,-1-1 0,1 1 0,-2-1 0,1 0 0,-8 4 0,8-5 0,0 0 0,0 0 0,1 1 0,-1 0 0,1 0 0,0 1 0,-7 7 0,-21 28 0,23-31 0,2 1 0,-1 0 0,1 1 0,1 0 0,0 0 0,1 0 0,0 1 0,-9 24 0,8-7 0,1 0 0,1 1 0,1 0 0,1 50 0,2 5 0,4 77 0,-2-150 0,1 0 0,1 0 0,0 0 0,0-1 0,1 0 0,10 20 0,41 59 0,-41-68 0,13 28 0,-22-40 0,0 0 0,0 1 0,1-2 0,0 1 0,10 11 0,-8-14 0,-1 0 0,1 0 0,0 0 0,1-1 0,0 0 0,0-1 0,0 0 0,0 0 0,19 6 0,-5-5 0,0-1 0,0 0 0,29 1 0,-40-5 0,0 2 0,-1 0 0,1 0 0,18 9 0,-18-7 0,0-1 0,0 0 0,24 4 0,-26-7 0,1 0 0,0-2 0,-1 1 0,1-1 0,-1-1 0,1 0 0,-1 0 0,0-1 0,0 0 0,19-9 0,-4 2 0,-9 5 0,1 1 0,0 0 0,0 1 0,18 0 0,35-6 0,-19-4 0,-26 7 0,0 0 0,1 1 0,34-1 0,69-6 0,-82 6 0,49 0 0,7852 9 0,-4144-5 0,2747 2 0,-6516-2 0,0-2 0,1-2 0,47-13 0,-6 2 0,-58 12 0,-2 0 0,29-13 0,0 0 0,-35 13 0,0-1 0,-1 0 0,1 0 0,-1-1 0,18-16 0,9-6 0,-13 13 0,-11 8 0,0-1 0,0 0 0,-1-1 0,0 0 0,-1-1 0,0 0 0,11-15 0,-16 16 0,0 0 0,-1 0 0,0 0 0,-1-1 0,0 0 0,0 0 0,-2 0 0,1 0 0,1-18 0,-2 3 0,-1-1 0,-2 1 0,-3-28 0,3 51 0,0-1 0,0 1 0,-1-1 0,1 1 0,-1 0 0,1 0 0,-1 0 0,0 0 0,0 0 0,-1 0 0,1 1 0,0-1 0,-1 1 0,0 0 0,1-1 0,-1 1 0,0 0 0,0 1 0,-5-3 0,-9-5 0,1 2 0,-26-8 0,38 14 0,-71-21 0,-92-12 0,117 24 0,-125-13 0,10 0 0,-331-84 0,-15-4 0,374 89 0,-246-9 0,-594 31 0,397 3 0,-5181-3 0,5609 7 0,-269 49 0,263-30 0,-233 11 0,-452-38 0,353-1 0,-1822 2 0,2038-12 0,20-1 0,-1261 12 0,735 3 0,-2126-2-1365,2885 0-5461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9:29.515"/>
    </inkml:context>
    <inkml:brush xml:id="br0">
      <inkml:brushProperty name="width" value="0.05" units="cm"/>
      <inkml:brushProperty name="height" value="0.05" units="cm"/>
      <inkml:brushProperty name="color" value="#F6630D"/>
    </inkml:brush>
  </inkml:definitions>
  <inkml:trace contextRef="#ctx0" brushRef="#br0">0 612 24575,'1'1'0,"0"1"0,0-1 0,0 0 0,0 0 0,0 1 0,0-1 0,1 0 0,-1 0 0,0 0 0,1 0 0,-1-1 0,0 1 0,1 0 0,-1 0 0,1-1 0,-1 1 0,1-1 0,1 1 0,1 0 0,27 8 0,0-1 0,1-2 0,0-1 0,64 2 0,-47-4 0,150 4-1379,0-9 0,362-49-1,384-128-3037,-902 170 4404,639-148-801,-15-40 89,-504 135 2499,-120 43-1632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9:30.297"/>
    </inkml:context>
    <inkml:brush xml:id="br0">
      <inkml:brushProperty name="width" value="0.05" units="cm"/>
      <inkml:brushProperty name="height" value="0.05" units="cm"/>
      <inkml:brushProperty name="color" value="#F6630D"/>
    </inkml:brush>
  </inkml:definitions>
  <inkml:trace contextRef="#ctx0" brushRef="#br0">1 804 24575,'-1'8'0,"1"-1"0,0 0 0,1 0 0,0 1 0,0-1 0,0 0 0,4 9 0,-3-13 0,-1 0 0,1 0 0,0-1 0,1 1 0,-1 0 0,0-1 0,1 1 0,0-1 0,-1 0 0,1 0 0,0 0 0,0 0 0,0 0 0,0-1 0,0 1 0,1-1 0,2 1 0,38 11-28,0-2 0,1-2-1,0-2 1,65 1 0,-88-6-51,215 8-2349,1-10 0,457-60 0,462-156-1745,-962 175 4460,210-43 14,533-116-1263,-17-51 529,-649 151 4243,-260 96-3240,-1-1-254,-9 4-136,1 0 0,0-1-1,-1 1 1,1 0 0,0 0-1,0 1 1,0-1 0,0 1 0,0-1-1,0 1 1,0 0 0,0 0-1,5 1 1,-1 5-3099</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9:34.516"/>
    </inkml:context>
    <inkml:brush xml:id="br0">
      <inkml:brushProperty name="width" value="0.05" units="cm"/>
      <inkml:brushProperty name="height" value="0.05" units="cm"/>
      <inkml:brushProperty name="color" value="#F6630D"/>
    </inkml:brush>
  </inkml:definitions>
  <inkml:trace contextRef="#ctx0" brushRef="#br0">3950 176 24575,'0'-2'0,"-1"-1"0,1 1 0,-1 0 0,1 0 0,-1-1 0,0 1 0,0 0 0,0 0 0,0 0 0,0 0 0,0 0 0,0 0 0,-1 1 0,1-1 0,-1 0 0,1 1 0,-1-1 0,0 1 0,0-1 0,0 1 0,1 0 0,-1 0 0,0 0 0,-1 0 0,-2-1 0,-8-3 0,0 0 0,-1 1 0,-15-2 0,4 1 0,-103-27-29,-1 7 0,-1 4 0,-149-2 0,-588 19-548,426 7 573,324-2 178,-1 5 1,2 5-1,-191 44 0,-100 31-174,394-83 0,0 1 0,0 1 0,1 0 0,0 0 0,0 1 0,0 1 0,1 0 0,0 0 0,0 1 0,1 1 0,-16 16 0,-47 46 0,46-45 0,1 0 0,-29 38 0,-17 44 0,-7 10 0,51-78 0,1 1 0,-40 86 0,-23 97 0,59-144 0,20-47 0,1 0 0,2 1 0,1 0 0,1 1 0,2-1 0,2 1 0,3 59 0,-1-62 0,0-13 0,0-1 0,2 0 0,3 21 0,-3-34 0,-1 0 0,1 0 0,-1 0 0,1 0 0,1 0 0,-1 0 0,1 0 0,0-1 0,0 1 0,0-1 0,1 0 0,-1 0 0,1 0 0,0 0 0,5 3 0,15 9 0,2-1 0,-1-1 0,2-1 0,0-1 0,50 14 0,148 23 0,-110-28 0,-4-1-159,200 9 0,114-26-1117,-268-4 385,2483-1-679,-1733 2 1366,-880 0 224,176-6 977,-174 3-748,-1-1 0,1-2 0,-1 0 0,54-21 0,-50 14 365,-1-2-1,33-21 1,-49 26-592,-1 0 0,0-1 1,-1-1-1,-1 0 1,0-1-1,12-15 0,120-154-22,-55 73 0,85-134 0,-151 205 0,-2-1 0,23-59 0,-35 74 0,-2 0 0,-1 0 0,0-1 0,-2 0 0,2-43 0,-10-156 0,3 219 0,0 0 0,0 0 0,0 0 0,-1 0 0,0 1 0,0-1 0,0 1 0,0-1 0,-1 1 0,0 0 0,0 0 0,0 0 0,0 0 0,0 0 0,-1 1 0,0 0 0,0 0 0,0 0 0,0 0 0,0 0 0,0 1 0,-8-3 0,-8-4 0,-1 1 0,1 2 0,-39-8 0,56 14 0,-327-53 0,170 30 0,-338-19-501,-2 42-190,280 2 890,-1839 0-520,1166-3 1635,849 1-1314,0 3 0,-1 1 0,-80 18 0,106-15 0,1 1 0,0 1 0,0 0 0,1 1 0,0 1 0,1 1 0,-23 19 0,5-4 0,24-17 0,0 0 0,0 1 0,1 0 0,1 1 0,0 0 0,0 0 0,1 0 0,-9 24 0,-22 36 0,8-22 0,1 2 0,3 0 0,2 2 0,3 1 0,2 1 0,-14 67 0,28-85 0,1 0 0,2 0 0,4 61 0,0-18 0,-2-73 0,1-1 0,0 1 0,0 0 0,0-1 0,1 1 0,0 0 0,1-1 0,-1 0 0,1 0 0,1 0 0,0 0 0,0 0 0,0-1 0,1 1 0,-1-1 0,1 0 0,1-1 0,-1 1 0,1-1 0,0 0 0,1-1 0,-1 1 0,9 4 0,13 5 0,1-1 0,1-2 0,0-1 0,42 10 0,-54-16 0,523 93 0,-493-91 0,452 31-831,3-37 962,-263-3-192,2006 2 822,-2155-1-761,0-4 0,-1-5 0,0-3 0,0-4 0,131-45 0,-201 56 0,-1 0 0,-1-1 0,1-1 0,-1-1 0,-1-1 0,0 0 0,0-2 0,-1 1 0,-1-2 0,0 0 0,-1-1 0,0 0 0,-1-1 0,-1-1 0,-1 0 0,0 0 0,-1-1 0,-1-1 0,-1 1 0,-1-2 0,9-31 0,79-423 0,-89 421 0,-2 0 0,-4-77 0,-1 58 0,1 66 0,-1-1 0,1 1 0,-1-1 0,0 1 0,0 0 0,-1-1 0,0 1 0,0 0 0,0 0 0,-1 0 0,0 1 0,0-1 0,-1 0 0,1 1 0,-1 0 0,-6-7 0,3 6 0,0 1 0,0-1 0,-1 1 0,0 0 0,1 1 0,-1 0 0,-1 0 0,1 1 0,-1 0 0,1 0 0,-12-1 0,-191-29 14,69 14-189,-549-41-1505,-7 59 726,372 4 1214,-871-2 179,1105 2 629,-151 23 0,-87 43-1108,-198 16 80,86-20-697,-198 103 657,598-154 124,0 2-1,0 2 1,2 2-1,-75 48 0,103-59-123,1 1 0,0 1 0,0 0 0,1 0 0,0 1 0,1 0 0,-9 16 0,2 0 0,1 1 0,-15 41 0,23-47 0,2 1 0,0-1 0,1 1 0,2 0 0,0 30 0,-4 32 0,-3 2 0,3-1 0,9 121 0,-2-198 0,1 0 0,0-1 0,1 1 0,0-1 0,0 0 0,1 0 0,1 0 0,-1 0 0,1-1 0,1 1 0,0-1 0,0-1 0,0 1 0,1-1 0,9 8 0,9 5 0,0 0 0,0-2 0,44 23 0,16 2-197,176 62 0,103 5-862,-311-95 1010,536 129-1754,-398-110 1874,221 11 1,428-41-72,-676-17-295,-2-6 0,287-72 1,322-101 692,-607 152-334,310-63-142,-96 22 480,-202 51 2515,-172 29-2896,1-1 0,-1 1 0,0-1 0,1 0 0,-1 0 0,0 0 0,0 0-1,-1-1 1,1 0 0,0 0 0,-1 0 0,0 0 0,1 0 0,-1-1 0,0 1 0,-1-1 0,4-4 0,5-11-42,-1-1-1,12-27 1,-12 23 51,24-49-30,112-281 0,-131 308 0,-3 1 0,-1-1 0,-3-1 0,-1 0 0,-3 0 0,-1-52 0,-4 76 0,1 2 0,-1 0 0,-5-21 0,5 34 0,-2 0 0,1 0 0,-1 1 0,0-1 0,0 1 0,-1-1 0,0 1 0,-8-10 0,0 3 0,-1 0 0,0 1 0,-1 1 0,-1 0 0,0 1 0,0 0 0,-1 2 0,-1-1 0,1 2 0,-1 0 0,-24-6 0,-25-6 0,-115-19 0,170 37 0,-159-24-309,-218-4 0,-176 26-554,378 6 778,-2499 0-2314,2566 2 2766,1 5-1,0 6 1,1 4 0,-182 56 0,34-5 1764,254-66-2131,0 0 0,0 1 0,1 0 0,0 1 0,0 0 0,0 1 0,-13 11 0,-57 60 0,22-9 0,-92 144 0,136-190 0,1 0 0,1 0 0,1 1 0,1 1 0,1 0 0,-6 32 0,7-17 0,2 0 0,2 1 0,1 55 0,4-75 0,-1 34 0,9 65 0,-6-101 0,0-1 0,2 1 0,0-1 0,1 0 0,1-1 0,0 0 0,14 23 0,-4-13-16,2-1-1,0-1 0,2 0 0,1-2 1,0 0-1,2-2 0,1 0 1,29 18-1,-16-15-38,2-2 0,1-1 0,1-3 0,0-1-1,46 12 1,-8-9-110,163 20 0,76-19 15,-176-20 150,1-6 0,-2-7 0,180-36 0,-312 46 16,0 1-127,1-1 0,-1 0 0,0-1 0,0 0 0,0-1 0,0 1 0,0-2 0,-1 0 0,1 0 0,11-9 0,-8 0-5914</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9:36.985"/>
    </inkml:context>
    <inkml:brush xml:id="br0">
      <inkml:brushProperty name="width" value="0.05" units="cm"/>
      <inkml:brushProperty name="height" value="0.05" units="cm"/>
      <inkml:brushProperty name="color" value="#F6630D"/>
    </inkml:brush>
  </inkml:definitions>
  <inkml:trace contextRef="#ctx0" brushRef="#br0">1999 601 24575,'-273'-1'0,"-294"3"0,495 3 0,0 2 0,-123 31 0,-132 63 0,292-89 0,1 2 0,0 1 0,1 1 0,1 2 0,-52 37 0,69-40 0,0 1 0,1 0 0,1 1 0,1 0 0,0 1 0,1 0 0,-11 27 0,4 0 0,2 1 0,-19 83 0,16-52 0,8-39 0,2 0 0,2 0 0,2 1 0,-2 54 0,14 83 0,-4-143 0,2 0 0,2-1 0,13 42 0,-14-56 0,0-1 0,1 1 0,1-2 0,1 1 0,15 22 0,-18-32 0,1 1 0,0-1 0,0 0 0,0 0 0,1-1 0,0 0 0,0-1 0,0 1 0,1-2 0,-1 1 0,1-1 0,10 3 0,95 26 1,122 19-1,-92-22-157,305 62-350,6-39 234,436-53 429,-647-20 688,-35 0-1065,829 9-1895,-657 14 1718,31-1 424,604-4-217,-720-8-223,390-62 0,54-14-235,150-26-212,-865 107 868,364-84 1287,-337 73-1025,0-2 0,-2-3 1,0-1-1,-2-3 1,58-39-1,-97 58 40,0 0-1,-1 0 0,0-1 1,-1-1-1,1 1 1,11-17-1,-16 18-300,0 0 0,0 0 0,0 0 1,-1 0-1,1-1 0,-2 1 0,1-1 0,-1 1 1,0-1-1,0 0 0,-1-11 0,1-32-8,-6-205 0,4 236 0,-1 0 0,-1 0 0,-1 0 0,-1 0 0,0 1 0,-13-31 0,12 37 0,-1-1 0,0 1 0,-1 0 0,-1 1 0,1 0 0,-2 0 0,1 1 0,-2 0 0,-22-16 0,-11-3 0,-91-45 0,-55-9 0,180 79 0,-162-65-289,-4 8-1,-298-62 1,-153 15-768,-192-40-1021,788 141 2015,-400-83-271,-9 33 413,-609 46-820,644 16 567,-87-6 1916,-287 3 1752,644 6-3494,-240 44 0,-128 63 0,474-108 0,-70 21 0,-107 45 0,-88 54 0,180-79 0,54-24 0,0 3 0,-91 56 0,134-72 0,0 1 0,1 1 0,1 0 0,0 1 0,1 1 0,1 1 0,0-1 0,1 2 0,0 0 0,2 0 0,0 1 0,-13 34 0,7-11 0,2 1 0,2 1 0,2 0 0,2 0 0,-5 65 0,2 34 0,-2 31 0,13-121 0,12 86 0,-8-116 0,1-1 0,0 1 0,2-1 0,0 0 0,2-1 0,17 32 0,6-1 0,2-2 0,3-1 0,1-2 0,2-1 0,2-3 0,93 73 0,-76-74 0,1-1 0,2-4 0,2-2 0,1-3 0,101 33 0,824 190-764,-805-219 471,363 19 1,191-50-546,-466-7 739,-235 3 91,469-8-1008,-1-31 98,75-69 918,-9-41 0,-338 86 0,-9 6-136,359-114-467,-270 32 3103,-43 17-239,-121 51-2035,12-5-246,-122 61 20,-1-2 0,54-32 0,-76 38 0,0-1 0,0-1 0,-1-1 0,-1 0 0,0-1 0,-1 0 0,13-19 0,-12 15 0,-1-2 0,0 1 0,-1-2 0,-2 1 0,0-2 0,-1 0 0,-2 0 0,11-43 0,-14 38 0,2-8 0,-1 0 0,1-56 0,-7 81 0,-1 0 0,1 0 0,-2 1 0,0-1 0,0 0 0,-1 1 0,0-1 0,-1 1 0,0 0 0,-1 0 0,0 0 0,-12-17 0,-9-4 0,0 2 0,-2 0 0,-2 2 0,0 1 0,-55-35 0,-183-88 0,73 60-597,-4 8 1,-411-106-1,-443-23-1795,769 159 2223,-151-44 0,-236-34-152,131 99 321,-3 34 0,250-1 0,-378 0-15,383-4 3019,266 1-9343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9:38.594"/>
    </inkml:context>
    <inkml:brush xml:id="br0">
      <inkml:brushProperty name="width" value="0.05" units="cm"/>
      <inkml:brushProperty name="height" value="0.05" units="cm"/>
      <inkml:brushProperty name="color" value="#F6630D"/>
    </inkml:brush>
  </inkml:definitions>
  <inkml:trace contextRef="#ctx0" brushRef="#br0">1 261 24575,'9'2'0,"0"0"0,-1 0 0,1 1 0,0 0 0,-1 1 0,1-1 0,-1 2 0,0-1 0,0 1 0,-1 0 0,9 8 0,22 13 0,-16-15 0,0 0 0,1-2 0,1 0 0,0-2 0,0 0 0,0-2 0,0 0 0,1-2 0,0-1 0,0-1 0,0-1 0,25-3 0,10-4 0,-1-3 0,0-2 0,104-37 0,-92 23 0,-2-4 0,0-2 0,-2-4 0,-2-2 0,70-54 0,-49 32-1365,-71 48-5461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9:39.626"/>
    </inkml:context>
    <inkml:brush xml:id="br0">
      <inkml:brushProperty name="width" value="0.05" units="cm"/>
      <inkml:brushProperty name="height" value="0.05" units="cm"/>
      <inkml:brushProperty name="color" value="#F6630D"/>
    </inkml:brush>
  </inkml:definitions>
  <inkml:trace contextRef="#ctx0" brushRef="#br0">0 558 24575,'0'1'0,"1"0"0,-1 0 0,1 0 0,-1 0 0,1-1 0,0 1 0,-1 0 0,1 0 0,0 0 0,-1 0 0,1-1 0,0 1 0,0 0 0,0-1 0,0 1 0,0 0 0,0-1 0,0 1 0,0-1 0,0 0 0,0 1 0,0-1 0,0 0 0,0 0 0,0 1 0,0-1 0,1 0 0,37 4 0,-33-3 0,439 0 0,-376-5 0,0-4 0,70-17 0,133-47 0,-144 26 0,-3-5 0,166-93 0,-168 86 0,-72 36 0,93-57 0,-132 70 0,1 0 0,1 1 0,-1 1 0,1 0 0,1 1 0,-1 1 0,18-5 0,-14 5-1365,-3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0:19.522"/>
    </inkml:context>
    <inkml:brush xml:id="br0">
      <inkml:brushProperty name="width" value="0.05" units="cm"/>
      <inkml:brushProperty name="height" value="0.05" units="cm"/>
      <inkml:brushProperty name="color" value="#66CC00"/>
    </inkml:brush>
  </inkml:definitions>
  <inkml:trace contextRef="#ctx0" brushRef="#br0">1 2 24575,'14'0'0,"37"-1"0,0 2 0,-1 2 0,91 18 0,8 16 0,166 18 0,-315-55-5,20 2-335,0 1 0,0 0 0,33 11 0,-26-2-6486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9:40.795"/>
    </inkml:context>
    <inkml:brush xml:id="br0">
      <inkml:brushProperty name="width" value="0.05" units="cm"/>
      <inkml:brushProperty name="height" value="0.05" units="cm"/>
      <inkml:brushProperty name="color" value="#F6630D"/>
    </inkml:brush>
  </inkml:definitions>
  <inkml:trace contextRef="#ctx0" brushRef="#br0">0 710 24575,'1'1'0,"-1"0"0,0-1 0,0 1 0,1 0 0,-1 0 0,1 0 0,-1 0 0,0 0 0,1-1 0,0 1 0,-1 0 0,1 0 0,-1-1 0,1 1 0,0-1 0,0 1 0,-1 0 0,1-1 0,0 1 0,0-1 0,0 1 0,-1-1 0,1 0 0,0 1 0,0-1 0,0 0 0,1 0 0,29 6 0,-27-6 0,19 1 0,-1-1 0,1 0 0,42-8 0,70-21 0,-75 15 0,295-58-760,133-31-1455,-30-22 1805,-14-34 492,-342 118-86,-37 16-3,97-51 0,-127 54 716,-17 11-402,0 0 0,0 1 0,32-11 0,-31 15-7114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9:43.811"/>
    </inkml:context>
    <inkml:brush xml:id="br0">
      <inkml:brushProperty name="width" value="0.05" units="cm"/>
      <inkml:brushProperty name="height" value="0.05" units="cm"/>
      <inkml:brushProperty name="color" value="#F6630D"/>
    </inkml:brush>
  </inkml:definitions>
  <inkml:trace contextRef="#ctx0" brushRef="#br0">1 585 24575,'-1'0'0,"1"-1"0,0 0 0,0 1 0,0-1 0,0 1 0,1-1 0,-1 0 0,0 1 0,0-1 0,0 1 0,0-1 0,1 1 0,-1-1 0,0 1 0,0-1 0,1 1 0,-1-1 0,0 1 0,1-1 0,-1 1 0,1-1 0,-1 1 0,1 0 0,-1-1 0,1 1 0,-1 0 0,1-1 0,-1 1 0,1 0 0,-1 0 0,1-1 0,22 3 0,-19 0 0,1 0 0,0 0 0,-1 0 0,1 1 0,-1 0 0,8 5 0,2 10 0,0 0 0,21 37 0,-23-33 0,2-1 0,20 24 0,-25-35 0,0 0 0,0-1 0,1 0 0,21 15 0,-24-21 0,-1 1 0,1-1 0,0 0 0,0-1 0,0 1 0,1-1 0,-1-1 0,0 1 0,1-1 0,9 0 0,366-5 0,-291-2 0,123-22 0,89-39 0,-223 45 0,-1-4 0,-2-4 0,0-2 0,127-76 0,316-208 0,-383 235 0,-46 26 55,43-22-1475,-119 69-5406</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29:45.378"/>
    </inkml:context>
    <inkml:brush xml:id="br0">
      <inkml:brushProperty name="width" value="0.05" units="cm"/>
      <inkml:brushProperty name="height" value="0.05" units="cm"/>
      <inkml:brushProperty name="color" value="#F6630D"/>
    </inkml:brush>
  </inkml:definitions>
  <inkml:trace contextRef="#ctx0" brushRef="#br0">1 407 24575,'0'0'0,"0"-1"0,0 1 0,0 0 0,0-1 0,0 1 0,0 0 0,0-1 0,0 1 0,0-1 0,0 1 0,0 0 0,0-1 0,0 1 0,0 0 0,0-1 0,0 1 0,1 0 0,-1-1 0,0 1 0,0 0 0,1 0 0,-1-1 0,0 1 0,0 0 0,1 0 0,-1-1 0,0 1 0,0 0 0,1 0 0,-1 0 0,0-1 0,1 1 0,-1 0 0,0 0 0,1 0 0,-1 0 0,0 0 0,1 0 0,17 6 0,12 17 0,-11 2 0,-1 0 0,25 47 0,4 6 0,-29-52 0,-4-3 0,1-1 0,1 0 0,1-2 0,1 0 0,27 23 0,-39-39 0,1 0 0,-1 0 0,1-1 0,0 0 0,0 0 0,0-1 0,1 0 0,-1 0 0,1 0 0,13 0 0,8-1 0,45-4 0,-20 0 0,-14 2 0,-1-1 0,0-1 0,0-3 0,54-14 0,116-48 0,207-100 0,-22 3 0,-251 113 0,-33 15 0,309-133 0,-215 85 0,-192 78-341,0 1 0,0-2-1,14-11 1,-11 8-6485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0:49:13.6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28,'0'-2,"0"1,1 0,-1 0,1 0,0 0,-1 0,1 0,0 0,-1 0,1 0,0 1,0-1,0 0,0 0,0 1,0-1,0 0,0 1,0-1,0 1,0 0,0-1,1 1,-1 0,0 0,0-1,2 1,38-4,-37 4,365-3,-189 5,6804-2,-6663 25,-12 0,1046-24,-605-3,-581 15,-3-1,1941-11,-988-3,-1077 5,-1 1,64 14,-63-9,1-2,54 3,917-10,-470-2,-516 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0:49:16.3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77,'0'-1,"0"-1,1 1,-1 0,1 0,0 0,-1-1,1 1,0 0,0 0,0 0,0 0,0 1,0-1,0 0,0 0,0 0,0 1,0-1,0 1,2-2,27-10,-1 5,-1 1,2 2,-1 1,0 1,1 1,29 4,0-2,4678 3,-2523-6,-2200 2,100 0,113-15,-102 5,173 8,-147 4,5461-2,-5591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0:52:25.5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0:52:31.1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1,'4'4,"1"2</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0:52:32.2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1,'4'0,"6"0,18 0,12 0,12 0,10 0,3 0,2 0,-1 4,1 6,-7 1,-10-1,-9-3,-7-2,-5-2,-8-1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2:46.027"/>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3:04.871"/>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1130 323 24575,'0'0'0,"-4"0"0,-7 0 0,-4 0 0,-4 0 0,-3 0 0,-2 0 0,-1 0 0,-6 0 0,-4 0 0,-1 0 0,2 0 0,1 0 0,3 0 0,3 0 0,1 0 0,15 0 0,12 0 0,34 0 0,14 0 0,19 0 0,9 0 0,4 0 0,2 0 0,-2 0 0,-6 0 0,-3 0 0,0 0 0,-11 0 0,-5 0 0,-4 0 0,-8 0 0,-6 0 0,-5 0 0,-5 0 0,-2 0 0,-2 0 0,0 0 0,-1 0 0,1 0 0,0 0 0,0 0 0,0 0 0,0 0 0,1 0 0,0 0 0,-1 0 0,1 0 0,5 0 0,4 0 0,1 0 0,-1 0 0,-2 0 0,-3 0 0,-1 0 0,-2 0 0,-1 0 0,0 0 0,-1 0 0,0 0 0,1 0 0,-1 0 0,1 0 0,-1 0 0,1 0 0,4 0 0,1 0 0,0 0 0,-1 0 0,-2 0 0,0 0 0,-2 0 0,-9 0 0,-12 5 0,-9 0 0,-9 5 0,-6-1 0,-4-1 0,-2-2 0,0-2 0,-1-1 0,1-2 0,-5-1 0,0 5 0,1 0 0,1 5 0,1-1 0,2-2 0,-5-1 0,1-2 0,-5 4 0,2-2 0,-5-1 0,-2-1 0,1-1 0,-2-2 0,-2 0 0,3-1 0,4 0 0,3 0 0,3-1 0,-2 1 0,1 0 0,-3 0 0,1 0 0,1 0 0,-3 0 0,1 0 0,-2 0 0,1 0 0,2 0 0,2 0 0,3 0 0,2 0 0,-5 0 0,1 0 0,1 0 0,1 0 0,0 0 0,-3 0 0,1 0 0,0 0 0,1 0 0,1 0 0,2 0 0,-4 0 0,-5 0 0,0 0 0,2 0 0,1 0 0,7 5 0,3 0 0,1 0 0,0-1 0,0-1 0,3 4 0,0-1 0,-1-1 0,-1-1 0,-2-1 0,0-1 0,-2-1 0,0-1 0,-1 0 0,0 0 0,0-1 0,0 1 0,0 0 0,0 0 0,1 0 0,-1 0 0,0 0 0,1 0 0,-6 0 0,0 0 0,-4 0 0,0 0 0,-4 0 0,-3 0 0,3 0 0,-3 0 0,3 0 0,-2 0 0,-2 0 0,3 0 0,3 0 0,14-5 0,12 0 0,13 0 0,10 1 0,7 1 0,4 1 0,2 1 0,2 0 0,-1 1 0,0 0 0,-1 1 0,-1-1 0,1 0 0,-2 0 0,1 0 0,0 0 0,-1 0 0,1 0 0,-1 0 0,6 0 0,0 0 0,-1 0 0,0 0 0,-1 0 0,-2 0 0,0 0 0,-1 0 0,0 0 0,-1 0 0,1 0 0,-1 0 0,1 0 0,-1 0 0,6 0 0,0 0 0,-1 0 0,0 0 0,-1 0 0,-2 0 0,0 0 0,-1 0 0,0 0 0,-1 0 0,1 0 0,-1 0 0,1 0 0,-1 0 0,1 0 0,-1 0 0,6 0 0,0 0 0,-1 0 0,0 0 0,-1 0 0,-2 0 0,5 0 0,-1 0 0,0 0 0,-1 0 0,-2 0 0,-1 0 0,0 0 0,-1 0 0,0 0 0,-1 0 0,1 0 0,-1 0 0,0 0 0,1 0 0,0 0 0,-1 0 0,1 0 0,-1 0 0,1 0 0,0 0 0,4 0 0,1 0 0,0 0 0,-1 0 0,-2 0 0,0 0 0,-1 0 0,-1 0 0,-1 0 0,1 0 0,-1 0 0,1 0 0,-1 0 0,1 0 0,4 0 0,1 0 0,0 0 0,-1 0 0,-2 0 0,0 0 0,3 0 0,5 0 0,0 0 0,-1 0 0,-2 0 0,-13 0 0,-11 0 0,-12 0 0,-10 0 0,-6 0 0,-8 0 0,1 5 0,0 0 0,1 0 0,-4-1 0,0-1 0,0-1 0,1 4 0,-3 0 0,-4-1 0,-5 4 0,2-1 0,-3-1 0,-2-2 0,4-2 0,-2-1 0,-1-1 0,-2 4 0,-2 0 0,5 5 0,-2-1 0,0-2 0,3-1 0,0-2 0,3-2 0,-1-1 0,3-1 0,2 0 0,-1 0 0,2 0 0,1-1 0,-2 1 0,2 0 0,-4 0 0,1 0 0,-2 0 0,2 0 0,1 0 0,3 0 0,-2 0 0,-4 0 0,2 0 0,1 0 0,2 0 0,3 0 0,2 0 0,-4 0 0,1 0 0,1 0 0,0 0 0,2 0 0,1 0 0,1 0 0,0 0 0,0 0 0,1 0 0,-1 0 0,1 0 0,-1 0 0,1 0 0,-1 0 0,1 0 0,-1 0 0,0 0 0,1 0 0,-1 0 0,0 0 0,1 0 0,-1 0 0,0 0 0,11 0 0,9 0 0,15 0 0,14 0 0,16 0 0,17 0 0,16 0 0,7 0 0,9 0 0,4 0 0,4 0 0,-4 0 0,-3 0 0,0 0 0,-9 0 0,-3 0 0,-4 0 0,-6 0 0,-1 0 0,0 0 0,-8 0 0,0 0 0,-2 0 0,-8 0 0,-7 0 0,-6 0 0,0 0 0,-4 0 0,-2 0 0,-2 0 0,-2 0 0,4 0 0,5 0 0,-1 0 0,5 0 0,-3 0 0,-1 0 0,1 0 0,-2 0 0,-2 0 0,-2 0 0,-2 0 0,-2 0 0,-1 0 0,0 0 0,-1 0 0,0 0 0,0 0 0,1 0 0,-1 0 0,1 0 0,-1 0 0,1 0 0,0 0 0,-1 0 0,1 0 0,-5-5 0,-5-5 0,-6-5 0,-3-4 0,-4-4 0,-1-1 0,-7-1 0,0-1 0,0 1 0,-4 4 0,1 1 0,-3 4 0,-4 6 0,3-2 0,-3 3 0,-2 3 0,-2 2 0,-2 2 0,-2 0 0,5-3 0,-1 1 0,0-1 0,-1 1 0,-1 2 0,-1 0 0,-1 1 0,0 1 0,-1 0 0,-4 0 0,-6 0 0,0 0 0,1 1 0,2-1 0,2 0 0,3 0 0,-5 0 0,-3 0 0,1 0 0,0 0 0,3 0 0,1 0 0,3 0 0,1 0 0,1 0 0,1 0 0,-1 0 0,1 0 0,0 0 0,0 0 0,-1 0 0,-4 0 0,-1 0 0,0 0 0,2 0 0,0 0 0,1 0 0,-3 0 0,-1 0 0,2 0 0,0 0 0,-3 0 0,-5 0 0,-3 0 0,0 0 0,3 0 0,4 0 0,3 0 0,2 0 0,2 0 0,1 0 0,1 0 0,0 0 0,0 0 0,0 0 0,-6 0 0,1 0 0,-1 0 0,2 0 0,0 0 0,1 0 0,1 0 0,1 0 0,1 0 0,-1 0 0,1 0 0,-1 0 0,1 0 0,-1 0 0,1 0 0,-1 0 0,0 0 0,1 0 0,-1 0 0,0 0 0,1 0 0,-1 0 0,0 0 0,1 0 0,-1 0 0,0 0 0,1 0 0,-1 0 0,0 0 0,1 0 0,4 5 0,0 0 0,1 0 0,3 4 0,-1-1 0,0-1 0,2 3 0,-1-2 0,-1-1 0,2 3 0,-2-1 0,4 3 0,-1 3 0,2 3 0,-2-2 0,3 1 0,3 2 0,2 2 0,3 1 0,1 2 0,6-5 0,7-4 0,4-5 0,5-4 0,7-4 0,3-1 0,0-1 0,0-1 0,-1 0 0,-1 0 0,-2 0 0,4 1 0,5 0 0,5 0 0,4 0 0,-3 0 0,-2 0 0,-4 0 0,-4 0 0,1 0 0,-1 0 0,-1 0 0,-1 0 0,-2 0 0,-2 0 0,5 0 0,0 0 0,5 0 0,-2 0 0,0 0 0,-3 0 0,-1 0 0,-2 0 0,-2 0 0,0 0 0,0 0 0,-1 0 0,0 0 0,1 0 0,-1 0 0,1 0 0,-1 0 0,1 0 0,-1 0 0,1 0 0,0 0 0,-1 0 0,1 0 0,0 0 0,4 0 0,6 0 0,0 0 0,-2 0 0,-1 0 0,-2 0 0,-2 0 0,3 0 0,-1 0 0,0 0 0,-2 0 0,-1 0 0,-1 0 0,0 0 0,-1 0 0,-1 0 0,1 0 0,-1 0 0,1 0 0,-1 0 0,0 0 0,6 0 0,0 0 0,-1 0 0,0 0 0,-1 0 0,-1 0 0,-2 0 0,0 0 0,0 0 0,0 0 0,-1 0 0,0 0 0,1 0 0,0 0 0,-1 0 0,1 0 0,-1 0 0,1 0 0,5 0 0,-1 0 0,1 0 0,-1 0 0,-1 0 0,-2 0 0,0 0 0,-1 0 0,0 0 0,-1 0 0,1 0 0,-1 0 0,1 0 0,-1 0 0,1 0 0,-6-5 0,-4-5 0,-10 0 0,-5-4 0,-3-4 0,-5 3 0,-1-2 0,1-2 0,-3 4 0,-3-2 0,2-1 0,-4-2 0,-2 3 0,-2 4 0,3-1 0,-1 3 0,-1 4 0,-7-3 0,-1 2 0,4-3 0,0 1 0,0 3 0,1 1 0,-1 3 0,-1 1 0,0 1 0,0 1 0,0 0 0,-1 1 0,-5-1 0,0 0 0,0 1 0,-3-1 0,0 0 0,1 0 0,2 0 0,2 0 0,-3 0 0,0 0 0,1 0 0,-3 0 0,0 0 0,2 0 0,2 0 0,1 0 0,-4 0 0,2 0 0,0 0 0,1 0 0,-3 0 0,1 0 0,0 0 0,-3 0 0,-3 0 0,0 0 0,2 0 0,3 0 0,3 0 0,2 0 0,-4 0 0,-4 0 0,-5 0 0,2 0 0,1 0 0,4 0 0,3 0 0,2 0 0,-3 0 0,-4 0 0,1 0 0,1 0 0,1 0 0,3 0 0,2 0 0,1 0 0,1 0 0,1 0 0,-1 0 0,1 0 0,0 0 0,-6 0 0,-4 0 0,-1 0 0,1 0 0,2 0 0,3 0 0,1 0 0,2 0 0,1 0 0,0 0 0,1 0 0,0 0 0,0 0 0,-5 0 0,-1 0 0,0 0 0,2 0 0,0 0 0,6-5 0,7-5 0,10 0 0,9 1 0,9-3 0,10-3 0,10-4 0,3 4 0,9-3 0,9 4 0,2-2 0,6-1 0,5 3 0,3-2 0,2 3 0,6 3 0,2-1 0,0 2 0,-6-3 0,3 2 0,0-2 0,-11 1 0,0 3 0,-6 2 0,-8 2 0,-4 2 0,-2 2 0,-1 0 0,6 0 0,-4 1 0,1-1 0,-6 0 0,-4 1 0,-5-1 0,-4 0 0,-3 0 0,-1 0 0,0 0 0,-2 0 0,1 0 0,0 0 0,0 0 0,0 0 0,1 0 0,-1 0 0,1 0 0,0 0 0,-1 0 0,1 0 0,0 0 0,-1 0 0,1 0 0,0 0 0,-1 0 0,1 0 0,0 0 0,-1 5 0,1 5 0,-5 5 0,-6 4 0,1 3 0,0 2 0,-2 2 0,1-6 0,3 1 0,2-1 0,3 1 0,0 1 0,-3 1 0,1-4 0,0 0 0,-4 1 0,1-4 0,1-5 0,2 2 0,-4 2 0,2-3 0,0 3 0,-7-3 0,-9-3 0,-9-2 0,-8-4 0,-10-6 0,-3-1 0,-3-6 0,1 0 0,1 1 0,1 2 0,6-2 0,1 1 0,1 2 0,-1 1 0,4-2 0,0 0 0,-6-4 0,-7 2 0,-1 1 0,-1 3 0,-4 1 0,-4 2 0,-2 1 0,-4 1 0,3 0 0,-1 1 0,0-1 0,3 0 0,-1 1 0,4-1 0,-2 0 0,-1 0 0,3 0 0,-3 0 0,4 0 0,-2 0 0,-2 0 0,2 0 0,-1 0 0,2 0 0,-1 0 0,-2 0 0,2 0 0,3 0 0,4 0 0,2 0 0,3 0 0,2 0 0,0 0 0,1 0 0,0 0 0,0 0 0,0 0 0,0 0 0,-1 0 0,6-5 0,4-5 0,10 0 0,10-4 0,17 1 0,17 3 0,13-2 0,17-2 0,11 1 0,15 3 0,11 3 0,8 2 0,11 3-1092,-6 1 1404,-3 1-468,-11 0 156,-15 1 0,-13-1 0,-12 1 0,-13-1 0,-11 0 0,-7 0 0,-7 0 0,-2 0 1092,-17 0-1404,-16 0 468,-14 0-156,-13 0 0,-8 5 0,-11 0 0,-2 0 0,-1 4 0,-5-1 0,-3-1 0,2-2 0,-2-1 0,-3 3 0,-2-1 0,4 4 0,-7 0 0,0-3 0,-2-1 0,-1-2 0,6-2 0,4-1 0,2-1 0,3 0 0,9 0 0,3-1 0,7 1 0,6 0 0,5-1 0,3 1 0,7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0:29.495"/>
    </inkml:context>
    <inkml:brush xml:id="br0">
      <inkml:brushProperty name="width" value="0.05" units="cm"/>
      <inkml:brushProperty name="height" value="0.05" units="cm"/>
      <inkml:brushProperty name="color" value="#66CC00"/>
    </inkml:brush>
  </inkml:definitions>
  <inkml:trace contextRef="#ctx0" brushRef="#br0">0 0 24575,'17'1'0,"0"1"0,24 5 0,19 2 0,487-1 0,-333-10 0,959 2 0,-1087 2 0,1 4 0,155 33 0,264 52 0,-354-80 0,196-10 0,-153-4 0,6910 3 0,-7047-1 0,0-4 0,64-12 0,110-35 0,1 0 0,-175 43 0,0 1 0,64 2 0,5090 9-1365,-5191-3-5461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3:48.279"/>
    </inkml:context>
    <inkml:brush xml:id="br0">
      <inkml:brushProperty name="width" value="0.05" units="cm"/>
      <inkml:brushProperty name="height" value="0.05" units="cm"/>
      <inkml:brushProperty name="color" value="#F6630D"/>
    </inkml:brush>
  </inkml:definitions>
  <inkml:trace contextRef="#ctx0" brushRef="#br0">1066 891 24575,'0'-3'0,"1"-1"0,0 1 0,0 0 0,0 0 0,0-1 0,0 1 0,0 0 0,1 0 0,0 1 0,0-1 0,-1 0 0,2 0 0,-1 1 0,0-1 0,0 1 0,1 0 0,-1 0 0,1 0 0,0 0 0,0 0 0,0 0 0,0 1 0,5-3 0,5-1 0,0 0 0,0 0 0,1 1 0,18-3 0,29-4 0,90-12 0,-125 18 0,0 0 0,25-9 0,-26 7 0,-1 1 0,32-4 0,48 6 0,-62 4 0,47-7 0,34-6 0,232 9 0,-185 6 0,11933-2 0,-12089 1 0,0 1 0,0 0 0,1 1 0,-1 0 0,16 7 0,-11-3 0,37 6 0,36-4 0,174-8 0,-122-3 0,-119 2 0,8-1 0,-1 1 0,1 1 0,-1 2 0,0 2 0,0 0 0,32 11 0,-32-5 0,-1-1 0,1-3 0,1 0 0,0-2 0,-1-1 0,45-1 0,1864-7 0,-1026 6 0,1161-2 0,-2068 0 0,1 0 0,0-1 0,-1 0 0,1-1 0,0 1 0,-1-2 0,0 1 0,0-1 0,1-1 0,-2 0 0,1 0 0,0 0 0,-1-1 0,0 0 0,0 0 0,0-1 0,-1 0 0,0 0 0,0 0 0,0-1 0,-1 0 0,0 0 0,0-1 0,-1 1 0,0-1 0,0 0 0,-1 0 0,4-12 0,0-9 0,-1-1 0,-1 0 0,-1 0 0,-1-48 0,-3 62 0,-1-1 0,0 1 0,-1 0 0,-1 0 0,0 0 0,-9-23 0,9 31 0,-1 1 0,1 1 0,-1-1 0,0 0 0,-1 1 0,1 0 0,-1 0 0,-1 1 0,1-1 0,-1 1 0,0 0 0,0 0 0,0 1 0,-1 0 0,1 0 0,-8-3 0,1 2 0,0 1 0,-1 1 0,1 0 0,-28-2 0,-17-4 0,-398-79 0,181 34 0,187 33 0,-1 3 0,-140-8 0,-396 25 0,288 3 0,-16817-2 0,17128 1 0,-1 2 0,-29 6 0,27-3 0,-45 1 0,46-4 0,0 0 0,1 2 0,-1 1 0,-32 12 0,53-16 0,-70 14 0,57-12 0,-1 0 0,1 1 0,-20 8 0,16-5 0,-1-1 0,-50 7 0,40-8 0,-280 51 0,294-52 0,0 1 0,1 1 0,0 1 0,0 1 0,-30 17 0,-27 12 0,61-31 0,0 1 0,1 1 0,-1 0 0,2 0 0,-1 2 0,1 0 0,1 0 0,0 2 0,1-1 0,-20 28 0,28-33 0,0 0 0,1 0 0,0 0 0,1 1 0,0-1 0,0 1 0,0-1 0,1 1 0,0 14 0,0 2 0,6 45 0,-4-63 0,0 1 0,1-1 0,-1 0 0,1 0 0,1 1 0,-1-2 0,1 1 0,0 0 0,1 0 0,-1-1 0,1 0 0,0 0 0,6 6 0,5 3 0,1 0 0,31 20 0,-29-22 0,-1 0 0,23 22 0,-19-15 0,2 0 0,0-2 0,1-1 0,0-1 0,1-1 0,1-2 0,0 0 0,1-1 0,37 8 0,-38-13 0,1-2 0,-1-2 0,1 0 0,0-2 0,33-3 0,10 1 0,349 2 0,-403-1 0,-1-1 0,1 0 0,17-5 0,35-5 0,-57 11-170,-1 0-1,0 0 0,1-1 1,-1 0-1,0-1 0,0 0 1,16-9-1,-13 4-6655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4:11.001"/>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5:08.790"/>
    </inkml:context>
    <inkml:brush xml:id="br0">
      <inkml:brushProperty name="width" value="0.05" units="cm"/>
      <inkml:brushProperty name="height" value="0.05" units="cm"/>
      <inkml:brushProperty name="color" value="#33CCFF"/>
    </inkml:brush>
  </inkml:definitions>
  <inkml:trace contextRef="#ctx0" brushRef="#br0">1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5:16.839"/>
    </inkml:context>
    <inkml:brush xml:id="br0">
      <inkml:brushProperty name="width" value="0.05" units="cm"/>
      <inkml:brushProperty name="height" value="0.05" units="cm"/>
      <inkml:brushProperty name="color" value="#33CCFF"/>
    </inkml:brush>
  </inkml:definitions>
  <inkml:trace contextRef="#ctx0" brushRef="#br0">15 0 24575,'-1'0'0,"0"0"0,1 0 0,-1 0 0,1 0 0,-1 0 0,1 1 0,-1-1 0,1 0 0,-1 0 0,0 0 0,1 0 0,-1 1 0,1-1 0,-1 0 0,1 1 0,0-1 0,-1 0 0,1 1 0,-1-1 0,1 0 0,-1 1 0,1-1 0,0 1 0,-1-1 0,1 1 0,0-1 0,0 1 0,-1-1 0,1 1 0,0-1 0,0 1 0,0-1 0,0 1 0,0 0 0,-1-1 0,1 1 0,0-1 0,1 2 0,-1-1 0,0 0 0,0 0 0,0 0 0,0 0 0,0 0 0,1 0 0,-1 0 0,1 0 0,-1 0 0,0 0 0,1-1 0,0 1 0,-1 0 0,1 0 0,-1 0 0,1 0 0,0-1 0,0 1 0,-1 0 0,1-1 0,2 2 0,5 1 0,1 1 0,0-1 0,0-1 0,0 0 0,0 0 0,19 1 0,61-4 0,-48 0 0,2632-2 0,-1509 4 0,-1137 1 0,52 9 0,12 0 0,136-11 0,48 2 0,-270-3 0,0 2 0,0-1 0,-1 1 0,1-1 0,0 1 0,0 1 0,-1-1 0,1 0 0,-1 1 0,0 0 0,1 0 0,-1 1 0,0-1 0,0 1 0,0 0 0,0 0 0,-1 0 0,1 1 0,-1-1 0,0 1 0,0-1 0,0 1 0,-1 0 0,1 1 0,-1-1 0,0 0 0,0 1 0,0-1 0,1 9 0,-2-10 0,1 1 0,-1-1 0,0 1 0,1-1 0,0 0 0,-1 0 0,1 0 0,0 0 0,1 0 0,-1 0 0,0-1 0,1 1 0,0-1 0,0 1 0,-1-1 0,1 0 0,1 0 0,3 2 0,0-2 0,1 1 0,0-1 0,0-1 0,0 0 0,0 0 0,0 0 0,10-1 0,617-5 0,11191 5-1365,-11805 0-5461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6:31.875"/>
    </inkml:context>
    <inkml:brush xml:id="br0">
      <inkml:brushProperty name="width" value="0.05" units="cm"/>
      <inkml:brushProperty name="height" value="0.05" units="cm"/>
      <inkml:brushProperty name="color" value="#F6630D"/>
    </inkml:brush>
  </inkml:definitions>
  <inkml:trace contextRef="#ctx0" brushRef="#br0">1 152 24575,'1827'0'0,"-1808"-1"0,-1-1 0,33-8 0,-31 6 0,0 0 0,23 0 0,-14 3 0,13 0 0,0-1 0,43-9 0,90-38 0,-99 25 0,-56 19 0,1 2 0,-1 0 0,1 1 0,24 1 0,-17 0 0,39-5 0,26-5 0,1 5 0,132 6 0,-84 3 0,3890-3 0,-3988 2 0,49 8 0,34 3 0,2-1 0,-82-6 0,52 1 0,-71-8 0,10 0 0,1 2 0,-1 1 0,1 1 0,59 15 0,-20 1 0,82 9 0,-93-23 0,125-4 0,-87-3 0,3328 2 0,-3421 1 0,1 1 0,0 0 0,-1 0 0,1 2 0,-1-1 0,15 8 0,-13-6 0,-1 0 0,1-1 0,0 0 0,25 3 0,6-5 0,-30-3 0,0 2 0,0 0 0,-1 1 0,1 0 0,0 1 0,-1 1 0,27 10 0,-27-9 0,1 0 0,0-1 0,0-1 0,0 0 0,1-1 0,-1-1 0,21 0 0,-10-1 0,35 7 0,18 2 0,1-2 0,133-7 0,-83-3 0,2306 3 0,-2418 2 0,0-1 0,-1 2 0,18 5 0,-16-4 0,0 0 0,27 1 0,482-4 0,-256-3 0,2955 2-1365,-3193 0-5461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6:35.771"/>
    </inkml:context>
    <inkml:brush xml:id="br0">
      <inkml:brushProperty name="width" value="0.05" units="cm"/>
      <inkml:brushProperty name="height" value="0.05" units="cm"/>
      <inkml:brushProperty name="color" value="#F6630D"/>
    </inkml:brush>
  </inkml:definitions>
  <inkml:trace contextRef="#ctx0" brushRef="#br0">0 649 24575,'8858'0'0,"-8841"-1"0,0-1 0,1 0 0,17-6 0,-17 3 0,1 2 0,26-2 0,-16 4 0,-13 2 0,0-2 0,0 1 0,0-2 0,-1 0 0,1-1 0,-1-1 0,0 0 0,20-8 0,-21 5 0,1 0 0,22-16 0,-32 20 0,-1-1 0,0 0 0,0 0 0,0 0 0,0-1 0,-1 1 0,1-1 0,-1 0 0,-1 0 0,1 0 0,2-6 0,1-6 0,-1 0 0,-1 0 0,0-1 0,-2 0 0,2-23 0,-6-93 0,0 51 0,2 56-111,1 12-98,-1 1 0,-1-1 0,0 1 0,-1-1 0,-5-23 0,1 22-6617</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7:05.606"/>
    </inkml:context>
    <inkml:brush xml:id="br0">
      <inkml:brushProperty name="width" value="0.05" units="cm"/>
      <inkml:brushProperty name="height" value="0.05" units="cm"/>
      <inkml:brushProperty name="color" value="#F6630D"/>
    </inkml:brush>
  </inkml:definitions>
  <inkml:trace contextRef="#ctx0" brushRef="#br0">196 202 24575,'0'-1'0,"0"0"0,1 0 0,-1 0 0,1 0 0,-1 0 0,1 0 0,0 0 0,0 0 0,-1 0 0,1 0 0,0 0 0,0 0 0,0 1 0,0-1 0,0 0 0,0 1 0,0-1 0,0 0 0,0 1 0,0 0 0,0-1 0,0 1 0,0-1 0,0 1 0,1 0 0,-1 0 0,2 0 0,38-5 0,-36 5 0,89-3 0,-32 1 0,94-14 0,103-43 0,0 0 0,-65 29 0,-137 25 0,0 2 0,64 5 0,-20 0 0,-33-2 0,28-1 0,147 17 0,-101 10 0,69 8 0,-165-28 0,89 26 0,19 3 0,-75-23 0,129 1 0,-125-14 0,173 2 0,-197 2 0,-1 3 0,78 18 0,204 56 0,-307-74 0,1-2 0,0-2 0,37-1 0,-30-1 0,60 7 0,24 5 0,234-7 0,-189-8 0,3914 3 0,-3864-12 0,-19-1 0,-123 15 0,49-4 0,-104-3 0,-23 5 0,0-1 0,0 1 0,0 0 0,0 0 0,0 0 0,0-1 0,0 1 0,0 0 0,0 0 0,0-1 0,0 1 0,0 0 0,0 0 0,0 0 0,0-1 0,0 1 0,-1 0 0,1 0 0,0 0 0,0-1 0,0 1 0,0 0 0,0 0 0,0 0 0,-1-1 0,1 1 0,0 0 0,0 0 0,0 0 0,0 0 0,-1 0 0,1 0 0,0-1 0,0 1 0,0 0 0,-1 0 0,1 0 0,0 0 0,0 0 0,0 0 0,-1 0 0,1 0 0,-1 0 0,-5-2 0,0 0 0,0 0 0,0 1 0,-12-2 0,-379-2 0,220 7 0,-8820-2-1365,8974 0-5461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7:08.454"/>
    </inkml:context>
    <inkml:brush xml:id="br0">
      <inkml:brushProperty name="width" value="0.05" units="cm"/>
      <inkml:brushProperty name="height" value="0.05" units="cm"/>
      <inkml:brushProperty name="color" value="#F6630D"/>
    </inkml:brush>
  </inkml:definitions>
  <inkml:trace contextRef="#ctx0" brushRef="#br0">293 25 24575,'-28'0'0,"19"0"0,15 0 0,158-12 0,-22 0 0,192 11 0,-390 16 0,-80 2 0,-252 43 0,112-3 0,234-45 0,42-12 0,0 0 0,0 0 0,0 0 0,0 0 0,-1 0 0,1 0 0,0 0 0,0 0 0,0 0 0,0 0 0,0 0 0,-1 0 0,1 0 0,0 0 0,0 0 0,0 0 0,0 1 0,0-1 0,0 0 0,0 0 0,-1 0 0,1 0 0,0 0 0,0 0 0,0 1 0,0-1 0,0 0 0,0 0 0,0 0 0,0 0 0,0 0 0,0 1 0,0-1 0,0 0 0,0 0 0,0 0 0,0 0 0,0 0 0,0 1 0,0-1 0,0 0 0,0 0 0,0 0 0,0 0 0,0 0 0,0 1 0,0-1 0,0 0 0,0 0 0,0 0 0,0 0 0,1 0 0,-1 0 0,0 1 0,0-1 0,0 0 0,0 0 0,0 0 0,25 4 0,419 0 0,-240-6 0,94 2 0,-340 2 0,1 3 0,0 1 0,-64 19 0,61-14 0,-2-1 0,-76 7 0,30-17 0,55-1 0,29 1 0,11-1 0,412 1-1365,-395 0-5461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7:50.012"/>
    </inkml:context>
    <inkml:brush xml:id="br0">
      <inkml:brushProperty name="width" value="0.05" units="cm"/>
      <inkml:brushProperty name="height" value="0.05" units="cm"/>
      <inkml:brushProperty name="color" value="#33CCFF"/>
    </inkml:brush>
  </inkml:definitions>
  <inkml:trace contextRef="#ctx0" brushRef="#br0">0 51 24575,'8'-1'0,"-1"0"0,1 0 0,-1-1 0,11-3 0,21-4 0,-7 5 0,309-23 0,3699 28 0,-4011 0 0,54 10 0,-52-5 0,43 1 0,622-6 0,-337-3 0,422 2 0,-750 2 0,0 1 0,33 8 0,-9-2 0,47 14 0,-18-2 0,102 10 0,-122-21 0,-35-4 0,52 3 0,-4-10 0,-42 0 0,0 1 0,0 2 0,0 1 0,51 12 0,-42-5 0,1-1 0,0-2 0,50 0 0,141-8 0,-93-1 0,2732 2 0,-2847 2 0,1 1 0,-1 1 0,1 2 0,47 16 0,-48-13 0,1-1 0,0-1 0,0-2 0,44 4 0,519-11 0,-546 4 0,50 9 0,40 2 0,770-11 0,-438-4 0,5919 2-1365,-6366 0-5461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7:53.032"/>
    </inkml:context>
    <inkml:brush xml:id="br0">
      <inkml:brushProperty name="width" value="0.05" units="cm"/>
      <inkml:brushProperty name="height" value="0.05" units="cm"/>
      <inkml:brushProperty name="color" value="#33CCFF"/>
    </inkml:brush>
  </inkml:definitions>
  <inkml:trace contextRef="#ctx0" brushRef="#br0">1016 694 24575,'1515'0'-2569,"757"0"5138,-2250-1-2569,0-1 0,32-8 0,-31 6 0,45-4 0,60 9 0,60-2 0,-170-2 0,-1 0 0,0-1 0,27-10 0,-28 8 0,1 1 0,-1 0 0,1 1 0,18-1 0,-10 4 0,-14 1 0,0 0 0,1-1 0,-1 0 0,0-1 0,0 0 0,0-1 0,0 0 0,-1-1 0,1 0 0,-1 0 0,14-9 0,20-12 0,-36 21 0,0 1 0,0-1 0,-1-1 0,0 0 0,0 0 0,0 0 0,0-1 0,-1 0 0,0 0 0,6-7 0,-1-3 0,0-1 0,-1 0 0,-1 0 0,0-1 0,-1 0 0,7-27 0,-14 44 0,6-29 0,-1-1 0,-1-1 0,1-45 0,-5 70 0,-1 0 0,-1-1 0,0 1 0,0-1 0,0 1 0,-1 0 0,0 0 0,0-1 0,-4-6 0,4 10 0,-1 0 0,0 0 0,0 0 0,0 0 0,-1 0 0,1 1 0,-1-1 0,0 1 0,0 0 0,0 0 0,0 1 0,-1-1 0,1 1 0,-8-3 0,-3 0 0,0 1 0,0 1 0,0 0 0,-1 0 0,-30 1 0,-26-5 0,-23-3 0,0 4 0,-119 7 0,74 1 0,-4668-2 0,4778 2 0,0 1 0,-37 8 0,20-2 0,42-8 0,0 0 0,1 1 0,-1-1 0,0 1 0,1 0 0,-1 0 0,1 1 0,0-1 0,0 1 0,0 0 0,0 0 0,0 0 0,1 1 0,-1-1 0,1 1 0,0 0 0,0 0 0,1 0 0,-1 0 0,1 0 0,0 1 0,0-1 0,0 1 0,0 0 0,1-1 0,-2 10 0,-1 10 0,1 1 0,1 0 0,1-1 0,3 27 0,-2-30 0,1 3 0,-1 21 0,8 51 0,-5-81 0,0 1 0,1-1 0,0-1 0,1 1 0,1 0 0,0-1 0,10 15 0,16 33 0,-28-51 0,1 0 0,0-1 0,1 0 0,0 0 0,0 0 0,1 0 0,0-1 0,1 0 0,0-1 0,1 0 0,11 9 0,-12-12 0,1 1 0,0-2 0,0 1 0,1-2 0,-1 1 0,1-1 0,0 0 0,10 1 0,5-1 0,0-2 0,27 0 0,1276-4 8,-784 3-1381,-522 0-5453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0:31.169"/>
    </inkml:context>
    <inkml:brush xml:id="br0">
      <inkml:brushProperty name="width" value="0.05" units="cm"/>
      <inkml:brushProperty name="height" value="0.05" units="cm"/>
      <inkml:brushProperty name="color" value="#66CC00"/>
    </inkml:brush>
  </inkml:definitions>
  <inkml:trace contextRef="#ctx0" brushRef="#br0">8 2 24575,'0'0'0,"0"0"0,0 0 0,-1-1 0,1 1 0,0 0 0,0 0 0,0 0 0,-1 0 0,1 0 0,0 0 0,0 0 0,-1 0 0,1 0 0,0 0 0,0 0 0,0 0 0,-1 0 0,1 0 0,0 0 0,0 0 0,0 0 0,-1 0 0,1 0 0,0 1 0,0-1 0,0 0 0,-1 0 0,1 0 0,0 0 0,0 0 0,0 0 0,0 1 0,0-1 0,-1 0 0,1 0 0,0 0 0,0 0 0,0 1 0,0-1 0,0 0 0,0 0 0,0 0 0,0 1 0,-1-1 0,1 0 0,0 0 0,0 0 0,0 1 0,0-1 0,0 0 0,0 0 0,0 1 0,0-1 0,1 0 0,-1 0 0,0 0 0,0 1 0,0-1 0,0 0 0,0 0 0,14 9 0,12-4 0,0-1 0,0-2 0,0 0 0,30-3 0,-5 0 0,1953 3-2625,-969-5 5250,-901 1-2625,143 5 0,-205 9 0,-52-8 0,0 0 0,24 1 0,213-5 0,-118-1 0,-126 2 13,-1 0 0,1 1-1,19 6 1,0-1-1429,-14-4-5410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0:01.306"/>
    </inkml:context>
    <inkml:brush xml:id="br0">
      <inkml:brushProperty name="width" value="0.05" units="cm"/>
      <inkml:brushProperty name="height" value="0.05" units="cm"/>
      <inkml:brushProperty name="color" value="#F6630D"/>
    </inkml:brush>
  </inkml:definitions>
  <inkml:trace contextRef="#ctx0" brushRef="#br0">3912 1387 24575,'0'-34'0,"1"-19"0,-3 0 0,-12-79 0,8 93 0,4 26 0,0-1 0,0 1 0,-2 0 0,1 0 0,-8-15 0,6 14 0,0 0 0,1 0 0,0 0 0,1-1 0,1 1 0,0-1 0,0-20 0,-5-42 0,-13 4 0,14 56 0,1 0 0,0 0 0,-3-32 0,7 25 0,0 9 0,1 0 0,-2 0 0,0 0 0,-1 1 0,0-1 0,-1 1 0,-9-22 0,8 25 0,1-1 0,0 0 0,1 0 0,0-1 0,1 1 0,-1-21 0,4-78 0,1 46 0,-1 52 0,-1 1 0,-1-1 0,0 0 0,-1 0 0,-4-16 0,5 25 0,0 1 0,-1 0 0,1 0 0,-1 0 0,1 0 0,-1 0 0,0 1 0,0-1 0,0 0 0,-1 1 0,1 0 0,0-1 0,-1 1 0,0 0 0,1 0 0,-1 1 0,0-1 0,0 0 0,0 1 0,0 0 0,0 0 0,-1 0 0,1 0 0,0 0 0,-6 0 0,-26-2 0,0 2 0,-45 4 0,9-1 0,45 0 0,-48 9 0,47-6 0,-47 3 0,-688-7 0,369-3 0,-1692 2 0,3790 0 0,-1631 4 0,103 17 0,50 4 0,412-24 0,-311-3 0,-296 2 0,19-1 0,-1 3 0,87 13 0,-91-6 0,105 18 0,-78-17 0,-38-4 0,55 2 0,-78-8 0,-1 0 0,1 1 0,-1 0 0,1 1 0,-1 1 0,0 0 0,0 0 0,0 1 0,0 0 0,-1 1 0,15 9 0,-19-10 0,0 1 0,0 0 0,-1 0 0,0 0 0,0 1 0,0-1 0,-1 1 0,0 0 0,0 1 0,0-1 0,-1 1 0,0-1 0,0 1 0,0 0 0,-1 0 0,-1 0 0,1 1 0,1 13 0,7 64 0,-3-33 0,0 60 0,-6 12 0,-4 122 0,-9-164 0,7-51 0,-3 53 0,10 24 0,-3 80 0,0-186 0,1 1 0,-1-1 0,1 1 0,-1-1 0,0 0 0,0 1 0,0-1 0,0 0 0,0 0 0,0 1 0,-1-1 0,1 0 0,-1 0 0,1 0 0,-1-1 0,0 1 0,0 0 0,0-1 0,0 1 0,0-1 0,0 0 0,0 1 0,0-1 0,-1 0 0,1 0 0,0-1 0,-1 1 0,1 0 0,-1-1 0,-3 1 0,-8 1 0,-1-1 0,0-1 0,0 0 0,-17-3 0,6 1 0,-198 0-1365,203 2-5461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9:51.511"/>
    </inkml:context>
    <inkml:brush xml:id="br0">
      <inkml:brushProperty name="width" value="0.05" units="cm"/>
      <inkml:brushProperty name="height" value="0.05" units="cm"/>
      <inkml:brushProperty name="color" value="#F6630D"/>
    </inkml:brush>
  </inkml:definitions>
  <inkml:trace contextRef="#ctx0" brushRef="#br0">1 28 24575,'1'1'0,"1"0"0,0 1 0,0-1 0,0 0 0,0 0 0,0 0 0,0 0 0,0-1 0,0 1 0,0-1 0,0 1 0,0-1 0,1 1 0,-1-1 0,0 0 0,0 0 0,3 0 0,39-7 0,-34 5 0,69-11 3,123-4-1,82 16-32,-150 3-76,2948-1-1128,-3062-1-5592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9:49.104"/>
    </inkml:context>
    <inkml:brush xml:id="br0">
      <inkml:brushProperty name="width" value="0.05" units="cm"/>
      <inkml:brushProperty name="height" value="0.05" units="cm"/>
      <inkml:brushProperty name="color" value="#F6630D"/>
    </inkml:brush>
  </inkml:definitions>
  <inkml:trace contextRef="#ctx0" brushRef="#br0">0 1 24575,'6517'0'0,"-6489"1"0,1 2 0,-1 1 0,0 2 0,48 15 0,-69-19 0,25 4 0,0-1 0,0-1 0,0-2 0,1-1 0,40-5 0,11 2 0,5 6 0,111 19 0,-63-6 0,-27-10 0,113-7 0,-82-2 0,2169 2 0,-2277 2 0,0 1 0,-1 2 0,39 10 0,-39-7 0,1-1 0,0-2 0,41 1 0,34-8 0,104 4 0,-130 9 0,-51-6 0,53 3 0,-4-10 0,-46 0 0,-1 2 0,0 1 0,39 6 0,-59-4 0,0 1 0,24 10 0,-27-9 0,0-1 0,0-1 0,0 1 0,1-2 0,18 4 0,241-4 0,-131-5 0,2018 3-1365,-2136 0-5461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59:50.060"/>
    </inkml:context>
    <inkml:brush xml:id="br0">
      <inkml:brushProperty name="width" value="0.05" units="cm"/>
      <inkml:brushProperty name="height" value="0.05" units="cm"/>
      <inkml:brushProperty name="color" value="#F6630D"/>
    </inkml:brush>
  </inkml:definitions>
  <inkml:trace contextRef="#ctx0" brushRef="#br0">0 51 24575,'423'0'0,"-405"-1"0,-1-1 0,1-1 0,0 0 0,-1-2 0,18-6 0,-17 5 0,0 1 0,0 0 0,1 2 0,30-3 0,610 5 0,-293 3 0,1264-2-2854,-930 0 4343,-680 0-8315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0:05.143"/>
    </inkml:context>
    <inkml:brush xml:id="br0">
      <inkml:brushProperty name="width" value="0.05" units="cm"/>
      <inkml:brushProperty name="height" value="0.05" units="cm"/>
      <inkml:brushProperty name="color" value="#F6630D"/>
    </inkml:brush>
  </inkml:definitions>
  <inkml:trace contextRef="#ctx0" brushRef="#br0">4493 799 24575,'1'-8'0,"0"0"0,0 0 0,1 0 0,5-14 0,3-23 0,8-104 0,-10 88 0,-4 1 0,-5-107 0,-1 59 0,3 79 0,0 18 0,0 1 0,-1 0 0,-1 0 0,-2-18 0,2 25 0,1 1 0,-1 0 0,0-1 0,0 1 0,0 0 0,0 0 0,0 0 0,-1-1 0,1 1 0,0 0 0,-1 1 0,0-1 0,1 0 0,-1 0 0,0 1 0,0-1 0,0 1 0,0-1 0,0 1 0,-1 0 0,1 0 0,0 0 0,0 0 0,-4 0 0,-21-4 0,-1 1 0,0 1 0,0 2 0,0 1 0,-30 4 0,-8-1 0,-1572 1 0,893-6 0,-1030 2 0,1772 0 0,-1-1 0,1 2 0,-1-1 0,1 0 0,-1 1 0,1-1 0,-1 1 0,1 0 0,-1 0 0,1 1 0,0-1 0,0 1 0,-1-1 0,-4 5 0,6-4 0,0 1 0,-1 0 0,2-1 0,-1 1 0,0 0 0,1 0 0,-1 0 0,1 0 0,0 0 0,0 1 0,0-1 0,0 0 0,1 0 0,-1 1 0,1-1 0,0 4 0,1 179 0,3-67 0,-2-84 0,1 0 0,2-1 0,12 41 0,5 32 0,-10-28 0,42 143 0,-46-202-341,1 0 0,1 0-1,14 21 1,-12-22-6485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0:08.199"/>
    </inkml:context>
    <inkml:brush xml:id="br0">
      <inkml:brushProperty name="width" value="0.05" units="cm"/>
      <inkml:brushProperty name="height" value="0.05" units="cm"/>
      <inkml:brushProperty name="color" value="#F6630D"/>
    </inkml:brush>
  </inkml:definitions>
  <inkml:trace contextRef="#ctx0" brushRef="#br0">0 27 24575,'150'-13'0,"-10"1"0,367 11 87,-240 2-1539,-246-1-5374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1:45.046"/>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2:04.386"/>
    </inkml:context>
    <inkml:brush xml:id="br0">
      <inkml:brushProperty name="width" value="0.05" units="cm"/>
      <inkml:brushProperty name="height" value="0.05" units="cm"/>
      <inkml:brushProperty name="color" value="#66CC00"/>
    </inkml:brush>
  </inkml:definitions>
  <inkml:trace contextRef="#ctx0" brushRef="#br0">1 1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2:07.568"/>
    </inkml:context>
    <inkml:brush xml:id="br0">
      <inkml:brushProperty name="width" value="0.05" units="cm"/>
      <inkml:brushProperty name="height" value="0.05" units="cm"/>
      <inkml:brushProperty name="color" value="#66CC00"/>
    </inkml:brush>
  </inkml:definitions>
  <inkml:trace contextRef="#ctx0" brushRef="#br0">1 96 24575,'0'2'0,"1"0"0,-1 0 0,1 0 0,0 0 0,0-1 0,0 1 0,0 0 0,0-1 0,1 1 0,-1-1 0,0 1 0,1-1 0,-1 0 0,1 1 0,1 0 0,26 18 0,-13-9 0,1-1 0,0-1 0,1 0 0,0-1 0,0-1 0,1-1 0,0-1 0,0 0 0,0-2 0,25 3 0,365-6 0,-187-2 0,8552 2-1735,-4139 0 3470,-4573-4-1735,1-2 0,-2-3 0,69-20 0,84-12 0,-45 18-682,286-78-1,-432 95-6143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2:11.294"/>
    </inkml:context>
    <inkml:brush xml:id="br0">
      <inkml:brushProperty name="width" value="0.05" units="cm"/>
      <inkml:brushProperty name="height" value="0.05" units="cm"/>
      <inkml:brushProperty name="color" value="#66CC00"/>
    </inkml:brush>
  </inkml:definitions>
  <inkml:trace contextRef="#ctx0" brushRef="#br0">0 274 24575,'0'-2'0,"1"0"0,-1-1 0,0 1 0,1 0 0,0 0 0,-1 0 0,1 0 0,0-1 0,0 1 0,0 0 0,0 0 0,1 1 0,-1-1 0,0 0 0,1 0 0,-1 1 0,1-1 0,0 1 0,0-1 0,-1 1 0,1-1 0,0 1 0,0 0 0,0 0 0,0 0 0,0 0 0,4 0 0,7-3 0,0 0 0,1 1 0,21-1 0,-17 2 0,624-51-431,7 46 0,4606 11 1087,-2805-6-450,2549 2-206,-4933-4 0,-1-3 0,0-2 0,68-21 0,-53 13 0,46-13 0,109-18 0,-173 42 0,113 6 0,-68 3 0,2777-3-1365,-2863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6:23.211"/>
    </inkml:context>
    <inkml:brush xml:id="br0">
      <inkml:brushProperty name="width" value="0.05" units="cm"/>
      <inkml:brushProperty name="height" value="0.05" units="cm"/>
      <inkml:brushProperty name="color" value="#66CC00"/>
    </inkml:brush>
  </inkml:definitions>
  <inkml:trace contextRef="#ctx0" brushRef="#br0">0 250 24575,'22'-1'0,"-1"-1"0,27-7 0,24-1 0,-6 1 0,126-32 0,-96 17 0,3 1 0,256-49 0,-210 50 0,-61 7 0,161-6 0,1933 23 0,-1978 13 0,-126-7 0,32 7 0,197 56 0,-251-58 0,106 15 0,-138-25 0,1 2 0,-1 0 0,-1 1 0,1 1 0,21 11 0,-19-8 0,1-1 0,0-1 0,28 6 0,112 12 0,63 13 0,-91-8 0,701 141 0,-724-160 0,0-5 0,137-8 0,-83-2 0,-49 2 0,148 3 0,-213 2 0,0 1 0,-1 3 0,53 16 0,-61-14 0,1-1 0,0-2 0,55 1 0,136-8 0,-98-2 0,2305 2 0,-2287-13 0,-5 1 0,964 10 0,-538 4 0,7562-2-1365,-8116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0:40.586"/>
    </inkml:context>
    <inkml:brush xml:id="br0">
      <inkml:brushProperty name="width" value="0.05" units="cm"/>
      <inkml:brushProperty name="height" value="0.05" units="cm"/>
      <inkml:brushProperty name="color" value="#66CC00"/>
    </inkml:brush>
  </inkml:definitions>
  <inkml:trace contextRef="#ctx0" brushRef="#br0">0 0 24575,'1'2'0,"-1"0"0,1-1 0,-1 1 0,1 0 0,0 0 0,0-1 0,0 1 0,0-1 0,0 1 0,0-1 0,0 1 0,0-1 0,0 0 0,1 1 0,-1-1 0,1 0 0,-1 0 0,3 1 0,34 20 0,-29-18 0,7 5 0,2-2 0,-1-1 0,0 0 0,1-1 0,0 0 0,0-2 0,24 2 0,133-3 0,-107-4 0,2338-2 0,-1301 6 0,12666-2-1365,-13751 0-5461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2:13.425"/>
    </inkml:context>
    <inkml:brush xml:id="br0">
      <inkml:brushProperty name="width" value="0.05" units="cm"/>
      <inkml:brushProperty name="height" value="0.05" units="cm"/>
      <inkml:brushProperty name="color" value="#66CC00"/>
    </inkml:brush>
  </inkml:definitions>
  <inkml:trace contextRef="#ctx0" brushRef="#br0">12 77 24575,'-1'-1'0,"0"1"0,0-1 0,0 1 0,1-1 0,-1 0 0,0 1 0,1-1 0,-1 0 0,1 0 0,-1 0 0,1 1 0,-1-1 0,1 0 0,-1 0 0,1 0 0,0 0 0,0 0 0,-1 0 0,1 0 0,0 0 0,0 0 0,0 0 0,0 0 0,0 0 0,0 0 0,0 1 0,0-1 0,1 0 0,-1-1 0,1 0 0,1 0 0,-1 1 0,0 0 0,1-1 0,-1 1 0,1 0 0,-1 0 0,1 0 0,0-1 0,-1 2 0,1-1 0,0 0 0,3-1 0,9-2 0,1 0 0,28-3 0,-39 6 0,136-11-567,170 7 0,-191 6 91,532-2-3610,331 2 3254,239 0 1149,-1185-1-2297</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2:14.317"/>
    </inkml:context>
    <inkml:brush xml:id="br0">
      <inkml:brushProperty name="width" value="0.05" units="cm"/>
      <inkml:brushProperty name="height" value="0.05" units="cm"/>
      <inkml:brushProperty name="color" value="#66CC00"/>
    </inkml:brush>
  </inkml:definitions>
  <inkml:trace contextRef="#ctx0" brushRef="#br0">0 1 24575,'2439'0'-4528,"-2399"0"865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2:14.943"/>
    </inkml:context>
    <inkml:brush xml:id="br0">
      <inkml:brushProperty name="width" value="0.05" units="cm"/>
      <inkml:brushProperty name="height" value="0.05" units="cm"/>
      <inkml:brushProperty name="color" value="#66CC00"/>
    </inkml:brush>
  </inkml:definitions>
  <inkml:trace contextRef="#ctx0" brushRef="#br0">1 3 24575,'286'-2'0,"308"4"0,-354 9 25,132 2-1210,492-12 750,-423-2 377,-422 1-6480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2:19.998"/>
    </inkml:context>
    <inkml:brush xml:id="br0">
      <inkml:brushProperty name="width" value="0.05" units="cm"/>
      <inkml:brushProperty name="height" value="0.05" units="cm"/>
      <inkml:brushProperty name="color" value="#66CC00"/>
    </inkml:brush>
  </inkml:definitions>
  <inkml:trace contextRef="#ctx0" brushRef="#br0">1727 1486 24575,'-1087'0'0,"1071"-1"0,0 0 0,0-1 0,0-1 0,0-1 0,0-1 0,1 0 0,0 0 0,-22-12 0,-13-11 0,-49-35 0,42 25 0,28 18 0,-37-34 0,-1-1 0,56 46 0,0-1 0,1 0 0,0-1 0,1 0 0,0 0 0,1-1 0,0 0 0,1-1 0,-7-15 0,12 24 0,0-1 0,0 0 0,1 0 0,0 0 0,-1 0 0,2 0 0,-1 0 0,1 0 0,-1 0 0,2-10 0,0 12 0,0 0 0,-1 0 0,2 0 0,-1 0 0,0 0 0,1 0 0,-1 1 0,1-1 0,0 0 0,0 1 0,0-1 0,0 1 0,0 0 0,1-1 0,-1 1 0,1 0 0,-1 1 0,4-3 0,9-4 0,-1 1 0,1 0 0,1 1 0,-1 1 0,1 0 0,0 1 0,0 1 0,21-2 0,138 2 0,-116 4 0,5236 4 0,-2927-8 0,1732 3 0,-3733-28 0,-178-4-618,203-62 1,-238 53-126,-38 12 37,1853-451-5463,-1728 424 5900,353-65 1656,-539 114 546,-1 3 1,1 2 0,90 9 0,-137-5-1934,1-1 0,0 1 0,-1 0 0,0 1 0,0 0 0,0 0 0,0 1 0,10 6 0,2 4 0,30 25 0,-31-23 0,33 22 0,-34-25-142,-1 0 0,0 2 0,-1 0 0,0 1 0,-1 1 0,-1 0 0,12 20 0,-22-32-87,8 11-6597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3:14.5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51,'584'34,"-195"-6,1175-12,-931-19,-595 3,14 1,0-2,89-14,51-33,-160 41,62-3,-60 8,52-11,-28 2,1 2,75-2,123 11,-104 3,9481-3,-9600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3:16.2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1 128,'6'-1,"1"-1,0 1,-1-1,1 0,-1-1,0 0,11-6,17-7,35-3,133-22,-166 35,82-8,0 6,158 8,-122 3,2458-2,-1377-2,-887 14,-6 1,2473-14,-1272-1,-1522 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3:17.4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0,'7031'0,"-7007"0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3:18.5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77,'1583'0,"-735"-59,-694 43,-130 15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3:29.0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0 227,'0'-2,"0"0,1 1,-1-1,0 0,1 1,-1-1,1 1,-1-1,1 0,0 1,0-1,-1 1,1 0,0-1,1 1,-1 0,0-1,0 1,0 0,1 0,-1 0,1 0,-1 0,0 0,1 1,0-1,-1 0,1 1,1-1,8-2,-1 1,0 1,20-2,-17 3,546-7,-338 10,862-21,-5-87,-1024 96,242-32,-255 38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3:29.5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98,'0'-4,"0"0,0 0,0 0,1 1,-1-1,1 0,0 0,0 1,0-1,1 1,1-5,-1 6,0 0,-1 0,1 0,0 1,0-1,0 1,0-1,1 1,-1-1,0 1,1 0,-1 0,0 0,1 1,-1-1,1 0,4 1,38-5,1 2,71 4,-37 1,2973 2,-1690-6,-642-17,-674 16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0:42.352"/>
    </inkml:context>
    <inkml:brush xml:id="br0">
      <inkml:brushProperty name="width" value="0.05" units="cm"/>
      <inkml:brushProperty name="height" value="0.05" units="cm"/>
      <inkml:brushProperty name="color" value="#66CC00"/>
    </inkml:brush>
  </inkml:definitions>
  <inkml:trace contextRef="#ctx0" brushRef="#br0">1 813 24575,'0'-1'0,"0"0"0,1 1 0,-1-1 0,0 0 0,1 0 0,-1 0 0,1 0 0,-1 0 0,1 0 0,0 1 0,-1-1 0,1 0 0,0 0 0,0 1 0,-1-1 0,1 0 0,0 1 0,0-1 0,0 1 0,0-1 0,0 1 0,0 0 0,0-1 0,0 1 0,0 0 0,0 0 0,0 0 0,0-1 0,0 1 0,0 0 0,1 1 0,37-1 0,-36 0 0,183 18 0,62 4 0,708-18-608,-504-6 413,205 2 998,-636-1-803,0-1 0,30-7 0,28-3 0,-73 12 0,1-1 0,-1 1 0,1-1 0,-1 0 0,0-1 0,0 0 0,0 0 0,7-3 0,-10 3 0,-1 1 0,1-1 0,-1 0 0,0 0 0,0 0 0,0 0 0,0-1 0,0 1 0,0 0 0,-1-1 0,1 0 0,-1 1 0,1-1 0,-1 0 0,0 1 0,0-1 0,-1 0 0,1 0 0,0-6 0,4-46 0,-2-1 0,-6-79 0,-1 26 0,4-258-1365,0 344-5461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3:33.1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0 126,'986'0,"-886"-5,0-4,114-27,-107 16,172-10,402 29,-314 3,4065-2,-4402-1,52-10,-49 6,41-3,700 7,-375 3,3830-2,-4156 0,-1 4,1 3,-1 2,99 28,-41-3,-99-29,1-1,-1-1,1-2,49-4,-3 1,-22 5,-1 2,72 17,-25-4,-74-12,0 1,41 16,-48-14,1-2,0 0,0-1,1-2,24 3,-13-6,-2-1,-1 2,0 1,1 2,48 13,-4 4,109 18,-38-12,-50-8,120 8,499-20,-396-11,-210 5,118-5,-221 3,0-1,0 0,0-1,0 1,0-1,0-1,0 1,0-1,-1-1,0 1,1-1,-1 0,-1 0,1-1,-1 0,1 0,-1 0,-1 0,1-1,-1 0,0 0,0 0,5-13,5-15,-8 18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4:01.202"/>
    </inkml:context>
    <inkml:brush xml:id="br0">
      <inkml:brushProperty name="width" value="0.05" units="cm"/>
      <inkml:brushProperty name="height" value="0.05" units="cm"/>
      <inkml:brushProperty name="color" value="#F6630D"/>
    </inkml:brush>
  </inkml:definitions>
  <inkml:trace contextRef="#ctx0" brushRef="#br0">0 274 24575,'1'-6'0,"0"1"0,0 0 0,0 0 0,1 0 0,-1 0 0,1 1 0,1-1 0,-1 0 0,1 1 0,-1-1 0,1 1 0,0 0 0,1 0 0,-1 0 0,1 0 0,0 1 0,0 0 0,0-1 0,0 1 0,7-3 0,11-8 0,2 2 0,39-17 0,-57 27 0,16-6 0,1 2 0,0 0 0,41-4 0,16-4 0,-28 3 0,1 3 0,0 2 0,87 0 0,44-7 0,-95 3 0,10 1 0,120-7 0,3772 16 0,-1805 1 0,-2115 3 0,-1 3 0,93 20 0,-88-12 0,129 8 0,407-22 0,-284-3 0,10893 2-1365,-11199 0-5461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4:07.668"/>
    </inkml:context>
    <inkml:brush xml:id="br0">
      <inkml:brushProperty name="width" value="0.05" units="cm"/>
      <inkml:brushProperty name="height" value="0.05" units="cm"/>
      <inkml:brushProperty name="color" value="#F6630D"/>
    </inkml:brush>
  </inkml:definitions>
  <inkml:trace contextRef="#ctx0" brushRef="#br0">0 647 24575,'1679'0'0,"-1669"-1"0,0 0 0,0-1 0,0 0 0,0-1 0,-1 0 0,1 0 0,12-7 0,-12 6 0,1-1 0,0 1 0,1 1 0,-1 0 0,15-2 0,14 2 0,-25 3 0,0-1 0,0-1 0,0 0 0,0-1 0,18-6 0,-9 2 0,0 0 0,1 2 0,-1 1 0,1 0 0,26 1 0,-26 2 0,-8-2 0,1-1 0,-1 0 0,0-1 0,25-10 0,20-7 0,-33 15 0,0 1 0,1 2 0,38-2 0,93 7 0,-59 1 0,1800-2 0,-1839 3 0,109 20 0,-107-12 0,97 4 0,771-14 0,-413-4 0,940 3 0,-1389 5 0,0 2 0,-1 4 0,69 19 0,-81-17 0,27 10 0,-57-14 0,0-1 0,54 7 0,-44-12 0,-8-1 0,0 1 0,0 1 0,56 16 0,-57-12 0,1-2 0,0-1 0,0-1 0,0-2 0,53-3 0,-38 0 0,67 8 0,468 96 0,-456-77 0,203 50 0,3-5 0,-244-62 0,1-4 0,94-7 0,-48 0 0,1430 2 0,-1526-2 0,71-13 0,-65 7 0,51-13 0,-58 12 0,53-6 0,86 8 0,-119 8 0,-1-3 0,87-14 0,-91 5 0,0 3 0,1 2 0,61 0 0,-96 7 0,0 0 0,0-2 0,0 0 0,0-1 0,0 0 0,-1-2 0,1 0 0,18-7 0,-16 5 0,0 1 0,0 0 0,1 1 0,-1 2 0,1 0 0,23 0 0,-13 1 0,48-8 0,-10 0 0,0 2 0,1 4 0,79 6 0,-26-1 0,4827-2 0,-4898-4 0,-1-1 0,1-3 0,-1-2 0,71-24 0,-56 15 0,108-17 0,262-17 0,-399 51 0,-29 2 0,1-1 0,0 1 0,-1-1 0,1 0 0,0-1 0,-1 0 0,0 0 0,1 0 0,-1-1 0,8-5 0,-5 2 0,1 1 0,-1 0 0,1 1 0,11-4 0,-15 7 0,0-1 0,-1 0 0,1-1 0,-1 0 0,1 0 0,-1 0 0,0-1 0,-1 1 0,1-1 0,-1-1 0,1 1 0,-1-1 0,8-10 0,-5 4 0,-2 3 0,0 0 0,0-1 0,-1 1 0,0-1 0,-1 0 0,0 0 0,0-1 0,-1 1 0,4-19 0,-4 10 0,0 1 0,2-1 0,9-22 0,-9 24 0,1 1 0,-2-1 0,0 0 0,2-24 0,-4 30 0,-2-1 0,0 1 0,0-1 0,-1 1 0,0-1 0,-3-10 0,2 17 0,1-1 0,-1 1 0,0 0 0,-1 0 0,1 0 0,-1 0 0,0 0 0,1 0 0,-2 1 0,1-1 0,0 1 0,-1 0 0,1 0 0,-1 0 0,-8-4 0,2 3 0,0-1 0,-1 1 0,1 1 0,-1 0 0,0 0 0,0 1 0,0 1 0,0 0 0,-17 0 0,10 0 0,0 0 0,-28-6 0,3-1 0,0 3 0,-1 1 0,1 2 0,-58 5 0,10-1 0,-7793-2-1365,7863 0-5461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4:08.996"/>
    </inkml:context>
    <inkml:brush xml:id="br0">
      <inkml:brushProperty name="width" value="0.05" units="cm"/>
      <inkml:brushProperty name="height" value="0.05" units="cm"/>
      <inkml:brushProperty name="color" value="#F6630D"/>
    </inkml:brush>
  </inkml:definitions>
  <inkml:trace contextRef="#ctx0" brushRef="#br0">0 511 24575,'150'1'0,"215"-4"0,-244-3 0,120-22 0,-154 14 0,24-4 0,135-39 0,26-50 0,-52 18 0,-105 41 0,-74 30 0,0 1 0,45-11 0,-43 15 37,42-19 0,-22 8-1476,-36 14-5387</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4:10.356"/>
    </inkml:context>
    <inkml:brush xml:id="br0">
      <inkml:brushProperty name="width" value="0.05" units="cm"/>
      <inkml:brushProperty name="height" value="0.05" units="cm"/>
      <inkml:brushProperty name="color" value="#F6630D"/>
    </inkml:brush>
  </inkml:definitions>
  <inkml:trace contextRef="#ctx0" brushRef="#br0">1 152 24575,'14'-1'0,"-1"0"0,1-1 0,16-5 0,30-4 0,368 6 0,-235 8 0,1331-3-818,-1389-4 1078,-1-5-1,164-32 1,-165 22-217,-72 12-45,68-18 0,-95 18 2,1 0 0,68-2 0,74 11 0,-60 0 0,224-2-1365,-321 0-5461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4:12.658"/>
    </inkml:context>
    <inkml:brush xml:id="br0">
      <inkml:brushProperty name="width" value="0.05" units="cm"/>
      <inkml:brushProperty name="height" value="0.05" units="cm"/>
      <inkml:brushProperty name="color" value="#F6630D"/>
    </inkml:brush>
  </inkml:definitions>
  <inkml:trace contextRef="#ctx0" brushRef="#br0">1 647 24575,'45'-4'0,"0"-1"0,0-2 0,-1-2 0,64-22 0,5 0-222,578-127-1245,179-44-156,-669 149 1483,261-63-351,-331 91-217,-91 19-2832</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4:19.600"/>
    </inkml:context>
    <inkml:brush xml:id="br0">
      <inkml:brushProperty name="width" value="0.05" units="cm"/>
      <inkml:brushProperty name="height" value="0.05" units="cm"/>
      <inkml:brushProperty name="color" value="#F6630D"/>
    </inkml:brush>
  </inkml:definitions>
  <inkml:trace contextRef="#ctx0" brushRef="#br0">4395 922 24575,'-3'-53'0,"-2"1"0,-3 0 0,-18-69 0,14 69 0,-1-13 0,8 33 0,-2 1 0,-1 0 0,-15-37 0,-13-27 0,-7-15 0,29 76 0,8 21 0,1 0 0,-1 1 0,-1-1 0,-10-13 0,14 22 0,0 1 0,-1-1 0,1 1 0,-1-1 0,0 1 0,0 1 0,0-1 0,0 0 0,0 1 0,-1 0 0,1 0 0,-1 0 0,1 1 0,-1-1 0,0 1 0,-6-1 0,-37-1 0,-1 1 0,-60 6 0,7-1 0,-2338-1 0,1237-3 0,1195 0 0,1 2 0,0-1 0,-1 1 0,1 0 0,0 0 0,0 1 0,0 0 0,0 1 0,-7 2 0,11-3 0,0 0 0,1 0 0,-1 0 0,0 0 0,1 0 0,-1 0 0,1 1 0,0-1 0,0 1 0,0 0 0,0 0 0,0-1 0,0 1 0,1 0 0,0 1 0,-1-1 0,1 0 0,0 0 0,1 0 0,-1 1 0,0 4 0,-2 43 0,4 78 0,2-36 0,-1-57 0,10 57 0,-2-29 0,-5-24 0,3 0 0,0 0 0,3-1 0,22 55 0,77 171-1365,-101-244-5461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4:24.457"/>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4:56.282"/>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5:19.012"/>
    </inkml:context>
    <inkml:brush xml:id="br0">
      <inkml:brushProperty name="width" value="0.05" units="cm"/>
      <inkml:brushProperty name="height" value="0.05" units="cm"/>
      <inkml:brushProperty name="color" value="#66CC00"/>
    </inkml:brush>
  </inkml:definitions>
  <inkml:trace contextRef="#ctx0" brushRef="#br0">353 695 24575,'0'-2'0,"1"0"0,-1-1 0,0 1 0,1 0 0,-1 0 0,1 0 0,-1 0 0,1 0 0,0 0 0,0 1 0,0-1 0,0 0 0,0 0 0,1 1 0,-1-1 0,0 0 0,1 1 0,-1 0 0,1-1 0,0 1 0,-1 0 0,1 0 0,0 0 0,0 0 0,0 0 0,0 0 0,0 0 0,0 1 0,0-1 0,0 1 0,2-1 0,9-1 0,0 0 0,0 1 0,26 0 0,-24 2 0,1036 1 0,-843-19 0,-140 9 0,75-15 0,-93 13 0,0 2 0,70-1 0,1386 10 0,-1482-2 0,0-1 0,29-7 0,-27 4 0,44-3 0,584 7 0,-316 3 0,6976-2 0,-7272 2 0,0 2 0,64 15 0,-62-10 0,0-2 0,49 2 0,-55-8 0,1 2 0,-1 2 0,0 1 0,0 2 0,49 16 0,-60-15 0,1-3 0,0 0 0,0-1 0,39 0 0,117-7 0,-71-1 0,434 3 0,-528 2 0,1 0 0,-1 1 0,0 0 0,32 12 0,-31-8 0,1-2 0,0 0 0,31 3 0,314-6 0,-178-5 0,2019 3 0,-2053 13 0,-12-1 0,702-10 0,-409-4 0,179 2 0,-595 1 0,0 1 0,1 1 0,-1 1 0,30 10 0,-28-7 0,0-1 0,0-2 0,32 4 0,224-7 0,-134-2 0,-121-1 0,-1 0 0,30-7 0,28-2 0,-53 8 0,0-1 0,-1 0 0,42-15 0,-64 18 0,1 0 0,-1-1 0,0 0 0,0 0 0,0 0 0,0 0 0,0 0 0,0-1 0,0 1 0,-1-1 0,1 0 0,-1 1 0,0-1 0,0 0 0,0-1 0,0 1 0,0 0 0,-1 0 0,0-1 0,1 1 0,-1-1 0,0 0 0,-1 1 0,1-5 0,1-10 0,-1-1 0,0 1 0,-4-33 0,0 11 0,2-306 0,1 342 0,0-1 0,0 1 0,0 0 0,-1-1 0,0 1 0,1 0 0,-2-1 0,1 1 0,0 0 0,-1 0 0,0 0 0,0 0 0,0 1 0,-1-1 0,1 0 0,-1 1 0,1 0 0,-1-1 0,-1 1 0,1 0 0,0 0 0,-1 1 0,1-1 0,-1 1 0,0 0 0,-5-3 0,-8-1 0,0 1 0,-1 0 0,1 1 0,-1 1 0,-22-1 0,-20-4 0,-6 0 0,0 2 0,-1 3 0,-67 5 0,17 0 0,41-1 0,-125-17 0,125 8 0,-1 4 0,-88 5 0,51 1 0,-18160-2 0,18257 1 0,0 1 0,-1 1 0,1 1 0,1 1 0,-1 0 0,-27 12 0,25-9 0,0-1 0,-1 0 0,0-2 0,-25 4 0,39-8 0,-6 0 0,0 0 0,0 1 0,-21 7 0,31-8 0,-1 0 0,0 0 0,1 0 0,-1 0 0,0 1 0,1-1 0,0 1 0,-1 0 0,1 0 0,0-1 0,0 1 0,0 1 0,0-1 0,0 0 0,1 0 0,-1 1 0,1-1 0,-1 1 0,1 0 0,0-1 0,-1 5 0,-3 25 0,1-1 0,2 1 0,2 0 0,4 43 0,-1 7 0,-2-65 0,0 0 0,1 0 0,1 1 0,0-2 0,1 1 0,1 0 0,1-1 0,13 28 0,-14-35 0,0 0 0,0-1 0,1 1 0,0-1 0,1 0 0,0-1 0,0 1 0,1-1 0,0-1 0,0 1 0,0-1 0,1-1 0,0 0 0,0 0 0,17 6 0,-5-4 0,-1 1 0,0 1 0,30 18 0,-41-22 0,0-1 0,1 0 0,0-1 0,0 0 0,0 0 0,14 1 0,-12-2 0,1 1 0,-1 0 0,21 8 0,-11-1 0,0-1 0,1-2 0,0 0 0,0-2 0,24 4 0,1-5 0,71-1 0,-100-2 0,-1 1 0,0 1 0,0 0 0,0 1 0,19 8 0,-17-6 0,0 0 0,0-2 0,39 5 0,-28-7 0,38 9 0,-7-1 0,65 13 0,-86-13 0,0-3 0,67 4 0,176-12-1365,-263 1-5461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1:15.110"/>
    </inkml:context>
    <inkml:brush xml:id="br0">
      <inkml:brushProperty name="width" value="0.05" units="cm"/>
      <inkml:brushProperty name="height" value="0.05" units="cm"/>
      <inkml:brushProperty name="color" value="#66CC00"/>
    </inkml:brush>
  </inkml:definitions>
  <inkml:trace contextRef="#ctx0" brushRef="#br0">1 1 24575,'3381'0'0,"-3343"2"0,0 2 0,0 2 0,61 18 0,-51-12 0,70 9 0,2-8 0,-1 5 0,120 35 0,-209-46 0,0-1 0,0-1 0,40 0 0,93-6 0,-65-2 0,-55 3 0,128 5 0,-148-3 0,0 2 0,-1 0 0,1 2 0,-1 0 0,32 15 0,-39-16 0,0 0 0,0 0 0,1-2 0,-1 0 0,1-1 0,26 1 0,-13-1 0,34 9 0,9 0 0,36-10 0,-68-2 0,1 2 0,0 1 0,-1 3 0,53 11 0,69 19 0,21 5 0,110 41 0,-239-72 0,70 4 0,-68-8 0,62 12 0,-66-5 0,-5-1 0,1-1 0,0-3 0,71 3 0,497-12 0,-575-1 0,-1-1 0,0-2 0,43-13 0,-6 2 0,113-28 0,42-7 0,-204 47 0,52-7 0,135-40 0,-182 43 0,1 1 0,-1 2 0,1 1 0,41 1 0,-47 2 0,1-2 0,0-1 0,43-12 0,12-4 0,17 2 0,1 5 0,135-4 0,2972 22 0,-1696-6 0,3197 2-1365,-4690 0-5461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6:05.479"/>
    </inkml:context>
    <inkml:brush xml:id="br0">
      <inkml:brushProperty name="width" value="0.05" units="cm"/>
      <inkml:brushProperty name="height" value="0.05" units="cm"/>
      <inkml:brushProperty name="color" value="#66CC00"/>
    </inkml:brush>
  </inkml:definitions>
  <inkml:trace contextRef="#ctx0" brushRef="#br0">1 346 24575,'130'5'0,"0"5"0,144 31 0,-177-24 0,0-4 0,168 2 0,414-18 0,-377 4 0,-287-1 0,1-2 0,-1 0 0,18-6 0,36-4 0,-35 7 0,-34 5 0,1 0 0,-1 0 0,0 0 0,0 0 0,1 0 0,-1 0 0,0 0 0,0 0 0,1 0 0,-1-1 0,0 1 0,0 0 0,1 0 0,-1 0 0,0 0 0,0-1 0,0 1 0,1 0 0,-1 0 0,0 0 0,0-1 0,0 1 0,0 0 0,1 0 0,-1-1 0,0 1 0,0 0 0,0 0 0,0-1 0,0 1 0,0 0 0,0-1 0,-15-8 0,-9 1 0,0 1 0,0 1 0,0 2 0,-47-4 0,-105 9 0,79 1 0,-1510-2 0,2091 1-852,552-3-1843,-1007 2 2690,273-8-365,-208 2 207,109-22 0,-196 26 200,-8 0 65,-18 0 259,-30 0 692,-167 16 1647,17-1-2705,-624-12 5,394-3 0,261 14 0,-8 0 0,147-15 0,28 3 0,1 0 0,0 0 0,0 0 0,-1 0 0,1 0 0,0 0 0,0 0 0,-1 0 0,1 0 0,0 0 0,0 0 0,-1 0 0,1 0 0,0 0 0,0 0 0,0 0 0,-1 0 0,1 0 0,0-1 0,0 1 0,0 0 0,-1 0 0,1 0 0,0 0 0,0 0 0,0-1 0,-1 1 0,1 0 0,0 0 0,0 0 0,0-1 0,0 1 0,0 0 0,0 0 0,0-1 0,0 1 0,-1 0 0,1 0 0,0 0 0,0-1 0,0 1 0,0 0 0,0-1 0,11-7 0,25-7 0,-34 14 0,137-45-132,160-32 0,154-8-345,-49 11 259,-357 65 271,17-4 249,1 2 0,87-4 0,113 18-1667,-244-2-5461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7:14.440"/>
    </inkml:context>
    <inkml:brush xml:id="br0">
      <inkml:brushProperty name="width" value="0.05" units="cm"/>
      <inkml:brushProperty name="height" value="0.05" units="cm"/>
      <inkml:brushProperty name="color" value="#66CC00"/>
    </inkml:brush>
  </inkml:definitions>
  <inkml:trace contextRef="#ctx0" brushRef="#br0">65 52 24575,'1220'0'-3233,"612"0"5171,49 0-643,-1847 2-1295,53 9 0,-20-1 0,-23-5 0,255 17 0,1022-23 0,-1307 2 0,0 1 0,0 0 0,0 1 0,-1 0 0,1 1 0,14 7 0,-15-6 0,1 0 0,1-1 0,-1 0 0,1-1 0,22 2 0,422-5 0,-202-2 0,-162 1 0,107 3 0,-200-2 0,1 0 0,0 0 0,0 1 0,0 0 0,0-1 0,-1 1 0,1 0 0,0 0 0,0 1 0,-1-1 0,1 0 0,-1 1 0,0 0 0,1-1 0,-1 1 0,0 0 0,0 0 0,0 0 0,2 3 0,-3-3 0,0 0 0,0 0 0,-1 0 0,1 0 0,-1 0 0,1 0 0,-1 0 0,0 0 0,0 0 0,0 0 0,0 0 0,0 0 0,0 0 0,0 0 0,-1 0 0,1 0 0,-1 0 0,1-1 0,-1 1 0,0 0 0,0 0 0,0 0 0,0 0 0,0-1 0,0 1 0,0-1 0,0 1 0,-3 1 0,-5 5 0,0 0 0,-1-1 0,0 0 0,-1-1 0,1 0 0,-1-1 0,0 0 0,-12 3 0,-5 4 0,2-3 0,-1-1 0,0-1 0,0-1 0,-41 3 0,-15 4 0,-32 10 0,-2-5 0,-197 5 0,-1413-26 0,892 5 0,-3546-2 0,4374 0 0,0 0 0,0-1 0,0 0 0,0 0 0,-11-4 0,18 5 0,-1 0 0,1 0 0,-1 0 0,1 0 0,-1 0 0,1-1 0,-1 1 0,1 0 0,0-1 0,-1 1 0,1 0 0,-1-1 0,1 1 0,0 0 0,-1-1 0,1 1 0,0-1 0,-1 1 0,1 0 0,0-1 0,-1 1 0,1-1 0,0 1 0,0-1 0,0 1 0,0-1 0,-1 1 0,1-1 0,0 1 0,0-2 0,1 1 0,0-1 0,0 1 0,0-1 0,0 1 0,0 0 0,0-1 0,1 1 0,-1 0 0,0 0 0,1 0 0,-1 0 0,0 0 0,1 0 0,0 0 0,1 0 0,27-12 0,0 1 0,0 2 0,1 1 0,44-6 0,-15 2 0,54-9-446,230-16 1,122 31-931,-373 8 820,4323 3 2608,-4407-5-1960,0 1 0,1-2 0,-1 1 0,0-2 0,-1 1 0,1-1 0,0 0-1,10-6 1,18-6-148,-15 10 56,0 1 0,1 0 0,0 2 0,-1 1 0,1 0 0,36 5 0,6-1 0,1373-3 0,-1973 29 0,-1-5-815,-2-25-496,226-2 993,-3610 2 2181,2103 2-1282,1776-5-581,42 4 0,0 0 0,1 0 0,-1-1 0,0 1 0,1 0 0,-1 0 0,1 0 0,-1-1 0,0 1 0,1 0 0,-1-1 0,1 1 0,-1 0 0,1-1 0,-1 1 0,1-1 0,-1 1 0,1-1 0,-1 1 0,0-2 0,2 2 0,-1-1 0,0 0 0,1 0 0,-1 1 0,0-1 0,1 0 0,-1 0 0,1 1 0,0-1 0,-1 1 0,1-1 0,-1 0 0,1 1 0,0-1 0,0 1 0,-1 0 0,1-1 0,0 1 0,0-1 0,-1 1 0,1 0 0,1-1 0,26-9 0,-1 0 0,50-10 0,-21 6 0,364-83 10,-295 77-72,180-7-1,511 25-508,-398 6 568,2393-4 692,-2768-2-689,48-9 0,36-1 0,726 10 0,-412 4 0,693-2 0,-1132 0 0,2 0 0,0-1 0,-1 1 0,1 0 0,0 1 0,-1-1 0,1 0 0,0 1 0,-1 0 0,1 0 0,-1 0 0,1 1 0,-1-1 0,0 1 0,7 3 0,-10-4 0,0-1 0,1 1 0,-1-1 0,0 1 0,1 0 0,-1-1 0,0 1 0,0-1 0,0 1 0,1 0 0,-1-1 0,0 1 0,0 0 0,0-1 0,0 1 0,0 0 0,0-1 0,0 1 0,-1 0 0,1-1 0,0 1 0,0-1 0,0 1 0,-1 0 0,1-1 0,0 1 0,-1-1 0,1 1 0,0 0 0,-1-1 0,1 1 0,-1-1 0,1 0 0,-1 1 0,1-1 0,-1 1 0,1-1 0,-1 0 0,1 1 0,-1-1 0,0 0 0,1 0 0,-2 1 0,-29 15 0,29-15 0,-46 16 0,1-2 0,-88 15 0,49-12 0,-171 26 0,43-10 0,0 21 0,93-23 0,82-23 0,-1-2 0,-76 2 0,-84-11 0,63-1 0,-2817 3-703,2936 1 675,-50-3 465,64 2-419,1-1 0,0 1 0,-1-1-1,1 1 1,-1-1 0,1 0-1,0-1 1,0 1 0,0 0 0,0-1-1,0 0 1,0 0 0,0 0-1,0 0 1,-3-3 0,6 5-18,0 0 0,0-1 1,0 1-1,-1 0 0,1 0 0,0-1 1,0 1-1,0 0 0,0 0 0,0-1 1,0 1-1,-1 0 0,1 0 1,0-1-1,0 1 0,0 0 0,0-1 1,0 1-1,0 0 0,0 0 0,0-1 1,0 1-1,1 0 0,-1-1 0,0 1 1,0 0-1,0 0 0,0-1 1,0 1-1,0 0 0,0 0 0,1-1 1,-1 1-1,0 0 0,0 0 0,1-1 1,12-5 0,17 0-2,288 0 1,-195 8 0,2190 0-254,-1297-2 508,-1000-2-254,0 1 0,-1-2 0,1 0 0,0-1 0,22-9 0,-21 7 0,0 1 0,1 0 0,35-4 0,240 7 79,-143 4-1523,-129-2-5382</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7:21.857"/>
    </inkml:context>
    <inkml:brush xml:id="br0">
      <inkml:brushProperty name="width" value="0.05" units="cm"/>
      <inkml:brushProperty name="height" value="0.05" units="cm"/>
      <inkml:brushProperty name="color" value="#66CC00"/>
    </inkml:brush>
  </inkml:definitions>
  <inkml:trace contextRef="#ctx0" brushRef="#br0">1026 128 24575,'371'-26'0,"-4"-31"0,-259 39 0,-16 5 0,115 0 0,95 14 0,-100 2 0,1453-3 0,-1654 0 0,0 0 0,0 0 0,0 0 0,0-1 0,1 2 0,-1-1 0,0 0 0,0 0 0,0 0 0,0 0 0,-1 1 0,1-1 0,0 0 0,0 1 0,0-1 0,0 1 0,0-1 0,1 2 0,-2-2 0,0 1 0,0-1 0,0 0 0,0 1 0,0-1 0,0 1 0,0-1 0,0 1 0,-1-1 0,1 1 0,0-1 0,0 0 0,0 1 0,0-1 0,-1 1 0,1-1 0,0 0 0,0 1 0,-1-1 0,1 0 0,0 1 0,-1-1 0,1 0 0,0 0 0,-1 1 0,0-1 0,-3 3 0,-1 0 0,1 0 0,-1 0 0,1-1 0,-11 4 0,-60 13 0,-87 28 0,59-9 0,17-7 0,2 3 0,-156 87 0,141-54 0,54-36 0,0-1 0,-2-2 0,-97 42 0,57-38 0,-75 25 0,134-49 0,-1-1 0,0-2 0,-57 3 0,-432-7 0,222-4 0,235 4 0,-89-3 0,126 0 0,0-2 0,0 0 0,1-1 0,-30-10 0,41 10 0,-142-57 0,86 38 0,54 21 0,1-1 0,0-1 0,0 0 0,-18-11 0,9 5 0,-1 0 0,-1 1 0,1 1 0,-2 2 0,1 0 0,-34-4 0,-38-11 0,95 22 0,0 0 0,0-1 0,0 1 0,0 0 0,0-1 0,0 1 0,-1-1 0,1 1 0,0-1 0,0 1 0,0-1 0,1 0 0,-1 1 0,0-1 0,0 0 0,0 0 0,0 0 0,1 0 0,-1 0 0,0 0 0,0-1 0,1 1 0,0 0 0,0 0 0,0 0 0,0 0 0,0 0 0,0 0 0,1 0 0,-1 0 0,0 0 0,0 0 0,1 0 0,-1 1 0,1-1 0,-1 0 0,1 0 0,-1 0 0,1 0 0,0 1 0,1-2 0,4-4 0,0 1 0,1 0 0,0 0 0,12-6 0,59-29 0,2 3 0,1 4 0,2 4 0,1 3 0,96-15 0,-32 17 0,1 7 0,264 4 0,1129 16 0,-918-4 0,-566 1 0,-1-3 0,1-3 0,-1-1 0,57-17 0,-100 18 0,-27 2 0,-37 4 0,42 0 0,-468 37 57,53 0-704,-313-35-481,101-3 368,494 8 760,-171 29 0,-131 54 0,430-87-4,7-2 64,0 0 0,0 0 0,0 1 1,0 0-1,0 0 0,1 0 0,-1 1 1,-7 4-1,13-6-58,0-1 0,0 0 0,0 0 1,0 1-1,0-1 0,0 0 0,0 1 0,0-1 0,0 0 1,0 0-1,0 1 0,0-1 0,0 0 0,0 1 0,0-1 0,1 0 1,-1 0-1,0 1 0,0-1 0,0 0 0,0 0 0,0 0 1,1 1-1,-1-1 0,0 0 0,0 0 0,1 0 0,-1 1 0,0-1 1,0 0-1,0 0 0,1 0 0,-1 0 0,0 0 0,1 0 0,-1 1 1,0-1-1,0 0 0,1 0 0,-1 0 0,0 0 0,0 0 1,1 0-1,-1 0 0,0 0 0,1 0 0,-1 0 0,0 0 0,1-1 1,22 6-3,0-2 0,0-1 0,0-1 0,31-2 0,-2 0 0,1669 1 649,-670-2-91,-3528 2-7968,1940 0 9582,14 0 3691,2271 0-12974,-722 0 6054,-17 0 9225,-3424 0-10708,5452 0-691,-4070 0 2776,-519 0-4740,-114 0 2974,558 0 8158,2010 0-452,580 0-7660,-879 0 4980,-1444 0-1215,2011 0-4929,-247 0 3856,-2288 0-2131,668 0 1197,259 0 3033,1961 0-6877,-614 0 1994,-322 0 4726,-3164 0-1744,3226 0 1446,644 0-6882,-740 0 6960,-735 8 1734,33-1-4166,-1745 6-8247,1277-15 8607,-379 2-423,970 1 1492,27-1-1206,-1 0 0,0 0 0,0 0-1,0 0 1,0 0 0,0 0 0,0 0-1,0 0 1,0 0 0,0 0 0,0 0 0,0 0-1,0 0 1,0 0 0,0 0 0,0 0-1,1 0 1,-1 1 0,0-1 0,0 0-1,0 0 1,0 0 0,0 0 0,0 0-1,0 0 1,0 0 0,0 0 0,0 0 0,0 0-1,0 0 1,0 1 0,0-1 0,0 0-1,0 0 1,0 0 0,0 0 0,0 0-1,0 0 1,0 0 0,-1 0 0,1 0-1,43 8 2464,-23-5-1337,748 95 1716,282 41-4810,-685-83 1658,-279-40 1191,-47-8 217,67 5-1,54-11-421,-216-4-706,-104-17 0,-75-26 0,133 23 0,-2 5 0,-126-5 0,158 17 0,60-1 0,18-1 0,24-3 0,362-78-1134,-154 40 351,1 11-1,355-10 1,-33 47-459,-523 1-2223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7:29.5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1 111,'3775'0,"-3751"-1,1-2,-1-1,46-12,-44 8,1 2,48-5,74-13,-142 24,1-1,0 0,0-1,0 0,-1 0,1 0,-1-1,0 0,0-1,10-5,-4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7:32.4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0 200,'14'0,"10"-1,1 1,-1 1,1 2,-1 0,0 1,31 10,81 29,219 37,-347-78,176 28,257 10,190-35,-456-13,-1-9,220-47,332-118,-638 158,51-10,153-18,-185 37,-37 3,139-3,-146 15,0 3,-1 2,93 21,-93-10,51 14,135 17,-218-44,-1 2,0 0,0 3,0 0,33 15,-47-18,-1 0,1-2,0 0,0 0,0-1,1-1,-1-1,30-2,-30 0,0 1,0 1,-1 0,1 2,0-1,-1 2,1 0,-1 0,17 7,-1 2,0-1,55 11,-25-7,-16-2,2-3,83 10,-69-16,0 3,-1 3,0 2,103 36,-143-43,0 0,0-1,0-1,1 0,20-1,-22-2,0 1,-1 1,1 1,0 0,-1 1,22 9,-16-5,2-1,-1 0,30 3,-27-5,2-1,1-2,45-1,15 1,-70 2,-4 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7:34.7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27,'161'-22,"354"17,-279 7,1410-2,-1604 2,49 9,33 1,676-10,-388-4,5081 2,-5472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7:41.2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5 215,'0'0,"-1"-1,1 1,-1-1,1 1,0-1,-1 0,1 1,0-1,-1 1,1-1,0 1,0-1,0 0,0 1,-1-1,1 0,0 1,0-1,0 0,0 1,0-1,1 1,-1-1,0 0,0 1,0-1,1 0,-1 1,0-1,0 1,1-1,-1 1,0-1,1 1,-1-1,1 1,-1-1,1 0,2-1,0 0,0-1,0 1,0 1,0-1,1 0,3-1,38-12,0 2,1 2,57-6,149-4,697 11,-591 13,3548-2,-3854-4,1-3,76-17,-33 5,-65 13,0-1,50-18,-66 18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8:39.239"/>
    </inkml:context>
    <inkml:brush xml:id="br0">
      <inkml:brushProperty name="width" value="0.05" units="cm"/>
      <inkml:brushProperty name="height" value="0.05" units="cm"/>
      <inkml:brushProperty name="color" value="#66CC00"/>
    </inkml:brush>
  </inkml:definitions>
  <inkml:trace contextRef="#ctx0" brushRef="#br0">0 52 24575,'1'-1'0,"-1"-1"0,0 0 0,1 0 0,-1 1 0,1-1 0,0 1 0,0-1 0,-1 0 0,1 1 0,0-1 0,0 1 0,0-1 0,1 1 0,-1 0 0,0 0 0,0-1 0,1 1 0,-1 0 0,1 0 0,-1 0 0,1 0 0,-1 1 0,1-1 0,-1 0 0,1 1 0,2-1 0,45-11 0,19 7 0,124 5 0,-82 2 0,3249 0 0,-1703-4 0,-1595 6 0,-1 2 0,1 3 0,78 22 0,-71-14 0,0-4 0,74 6 0,115-18 0,-5-1 0,20 37 0,-196-23 0,1-3 0,106 1 0,-127-13 0,73 1 0,-109 2 0,0 0 0,-1 1 0,1 1 0,27 9 0,22 7 0,0-3 0,2-3 0,88 6 0,-57-13 0,108-8 0,-75-1 0,11459 2-1365,-11573 0-5461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8:43.224"/>
    </inkml:context>
    <inkml:brush xml:id="br0">
      <inkml:brushProperty name="width" value="0.05" units="cm"/>
      <inkml:brushProperty name="height" value="0.05" units="cm"/>
      <inkml:brushProperty name="color" value="#66CC00"/>
    </inkml:brush>
  </inkml:definitions>
  <inkml:trace contextRef="#ctx0" brushRef="#br0">0 224 24575,'1948'0'-2039,"976"0"4426,-726 0-2735,-2154 2 348,49 9 0,41 2 0,1967-12 0,-989-3 0,5090 2 0,-6149-1 0,0-3 0,-1-2 0,52-12 0,-58 6 0,-1-3 0,44-21 0,-35 16 0,-37 14 0,0 0 0,-1-1 0,0-1 0,0 0 0,16-11 0,-22 12 0,0 2 0,0 0 0,1 0 0,0 1 0,0 0 0,0 0 0,1 2 0,21-4 0,0 0 0,131-18 0,-120 18-59,0 2 0,81 4 0,-67 1-1129,-37-1-5638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08:48.537"/>
    </inkml:context>
    <inkml:brush xml:id="br0">
      <inkml:brushProperty name="width" value="0.05" units="cm"/>
      <inkml:brushProperty name="height" value="0.05" units="cm"/>
      <inkml:brushProperty name="color" value="#66CC00"/>
    </inkml:brush>
  </inkml:definitions>
  <inkml:trace contextRef="#ctx0" brushRef="#br0">252 744 24575,'-1'1'0,"1"0"0,-1 0 0,1 0 0,-1 0 0,1 0 0,-1 1 0,0-2 0,1 1 0,-1 0 0,0 0 0,0 0 0,0 0 0,0 0 0,1-1 0,-1 1 0,0 0 0,-1-1 0,1 1 0,0-1 0,0 1 0,0-1 0,0 1 0,0-1 0,0 0 0,-1 1 0,1-1 0,-2 0 0,-38 5 0,37-5 0,-1 0 0,0 0 0,0 0 0,1-1 0,-1 0 0,0 1 0,0-2 0,1 1 0,-1 0 0,1-1 0,-1 0 0,1 0 0,0-1 0,0 1 0,0-1 0,0 0 0,0 0 0,0 0 0,1 0 0,-1-1 0,1 1 0,0-1 0,0 0 0,1 0 0,-1 0 0,1 0 0,-3-7 0,-5-12 0,1 0 0,2-1 0,-10-47 0,10 41 0,0-7 0,1 0 0,1 0 0,3-1 0,1 1 0,5-55 0,-3 88 0,0 0 0,0 0 0,1 0 0,-1 0 0,1 1 0,0-1 0,0 0 0,1 1 0,-1 0 0,1 0 0,0 0 0,-1 0 0,1 0 0,0 0 0,1 1 0,-1-1 0,0 1 0,1 0 0,0 0 0,-1 0 0,1 0 0,4-1 0,7-2 0,0 0 0,1 0 0,-1 1 0,23-2 0,75-2 0,-68 7 0,70-13 0,-33 1 0,143-6 0,87 20 0,-125 1 0,4421-2 0,-4276 13 0,-32-1 0,12-14 0,168 4 0,-337 10 0,42 1 0,-92-14 0,-38-1 0,0 3 0,-1 2 0,85 15 0,-135-17 0,356 73 0,-269-61 0,0-3 0,94-2 0,-150-9 0,-1 3 0,63 9 0,15 6 0,162 4 0,117-21 0,-164-2 0,5636 2 0,-5791-3 0,124-18 0,67-32 0,21-3 0,351-63 0,-577 109 0,64-1 0,-96 9 0,-17 0 0,0 1 0,1-2 0,-1 1 0,0-1 0,0-1 0,8-4 0,-7 4 0,0 0 0,-1 0 0,1 1 0,20-4 0,46 2 0,114 5 0,-71 3 0,3350-3 0,-3456 0 0,0 0 0,0 1 0,0 1 0,1 0 0,-2 1 0,1 0 0,0 1 0,0 0 0,-1 1 0,0 0 0,0 1 0,-1 1 0,1 0 0,-1 0 0,-1 1 0,0 0 0,0 1 0,14 16 0,2 5 0,-2 0 0,0 2 0,-3 1 0,0 1 0,-2 0 0,-2 2 0,-1 0 0,12 43 0,-21-61 0,0-1 0,2 1 0,0-1 0,1-1 0,18 23 0,-17-25 0,-2 0 0,1 0 0,-1 1 0,-1 0 0,-1 0 0,0 1 0,6 24 0,-12-37 0,0 0 0,0 0 0,-1 1 0,0-1 0,1 0 0,-1 1 0,0-1 0,-1 0 0,1 0 0,-1 1 0,1-1 0,-1 0 0,0 0 0,0 0 0,0 0 0,-1 0 0,1 0 0,-1 0 0,1 0 0,-1 0 0,0-1 0,-3 4 0,1-3 0,0 0 0,0 0 0,-1 0 0,1-1 0,-1 0 0,1 0 0,-1 0 0,0 0 0,1-1 0,-1 0 0,0 0 0,0 0 0,0-1 0,-7 1 0,-144-1 0,-59 5 0,114 3 0,45-4 0,-103 19 0,104-12 0,-1-2 0,-86 3 0,-115-13 0,101-1 0,74 0 0,-93 5 0,162-1 0,0 1 0,0 0 0,0 1 0,-21 9 0,-26 9 0,-142 17 0,10-3 0,125-23 0,-73 5 0,88-13 0,0 2 0,1 2 0,-65 20 0,115-29-8,-37 13-670,-55 12-1,67-20-6147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1:19.807"/>
    </inkml:context>
    <inkml:brush xml:id="br0">
      <inkml:brushProperty name="width" value="0.05" units="cm"/>
      <inkml:brushProperty name="height" value="0.05" units="cm"/>
      <inkml:brushProperty name="color" value="#66CC00"/>
    </inkml:brush>
  </inkml:definitions>
  <inkml:trace contextRef="#ctx0" brushRef="#br0">1 733 24575,'2947'0'0,"-2895"3"0,0 2 0,-1 3 0,0 2 0,65 21 0,-18-5 0,-64-19 0,1-1 0,64 2 0,74-10 0,-57-1 0,-10 5 0,110-5 0,-140-8 0,-50 6 0,47-3 0,687 6 0,-367 4 0,3603-2 0,-3949-2 0,-1-3 0,0-2 0,61-17 0,-60 13 0,0 1 0,0 2 0,50-1 0,598 9 0,-294 2 0,-388-3 0,0-1 0,0 0 0,0-1 0,0 0 0,0-1 0,0-1 0,-1 0 0,13-7 0,-12 5 0,1 1 0,0 0 0,0 1 0,0 1 0,1 0 0,17-1 0,228 3 0,-122 5 0,3337-4 0,-3468 2 0,1-2 0,-1 1 0,1-1 0,-1 0 0,1-1 0,-1 0 0,0 0 0,1 0 0,-1-1 0,-1 0 0,1-1 0,9-5 0,-12 6 0,0-1 0,-1 1 0,1-1 0,0 0 0,-1 1 0,0-2 0,0 1 0,0 0 0,-1-1 0,0 1 0,1-1 0,-2 1 0,1-1 0,0 0 0,-1 0 0,0 0 0,0 0 0,0 0 0,-1-6 0,2-8 0,1 0 0,1-1 0,11-30 0,-10 33 0,1-1 0,-2-1 0,-1 1 0,2-25 0,-4 8 0,-2 0 0,-7-43 0,6 62 0,-1 1 0,-1 0 0,-1 0 0,0 0 0,0 1 0,-2 0 0,-11-21 0,6 20-1365,0 4-5461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9:16.0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0,'4780'0,"-4760"1,0 1,0 1,0 1,0 0,-1 2,21 8,-13-8,0 0,0-2,1-1,0-1,0-2,38-3,6 0,-31 3,1 1,-1 2,0 2,45 10,-38-2,137 31,-142-36,-1-3,64 1,3606-8,-2113 3,-1427 12,-9-1,363-13,-499 3,0 2,-1 0,1 1,41 15,48 10,-89-26,52 9,140 6,-178-17,47 8,33 2,493-12,-294-1,-292 3,-1 0,36 10,-13-3,1 1,-35-5,1-2,29 3,436-4,-240-4,1015 2,-1220 2,0 2,0 2,57 16,18 3,-15-13,0-5,141-8,-86-2,2520 3,-2646-1,-1-2,1-1,-1-2,0 0,0-1,46-21,-66 26,13-4,-1 1,2 1,-1 1,29-1,-24 2,-1-1,33-8,99-23,-100 24,-33 6</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09:19.1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0,'3818'0,"-3750"4,0 3,104 24,-49-8,-16-7,211 4,2778-22,-2008 2,-1062-1,0-2,26-5,-21 2,33-1,458 4,-270 6,-230-4,-1-1,32-8,-30 6,45-4,493 7,-268 2,-235 3,0 2,0 3,76 22,-62-14,457 82,-458-88,-11-1,116 3,-149-12,-1 2,0 1,0 1,0 1,29 11,-27-8,1 0,0-3,58 7,346-12,-196-3,115 0,492 8,-505 15,183 3,1006-26,-786 4,-24-2,-686-2,0-2,-1 0,38-11,-37 7,1 1,63-3,42 9,112-3,-191 0,-1-3,73-17,-40 2,172-17,-109 18,-133 20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10:17.238"/>
    </inkml:context>
    <inkml:brush xml:id="br0">
      <inkml:brushProperty name="width" value="0.05" units="cm"/>
      <inkml:brushProperty name="height" value="0.05" units="cm"/>
      <inkml:brushProperty name="color" value="#66CC00"/>
    </inkml:brush>
  </inkml:definitions>
  <inkml:trace contextRef="#ctx0" brushRef="#br0">0 794 24575,'1'-2'0,"-1"1"0,1-1 0,0 1 0,0-1 0,0 1 0,0-1 0,0 1 0,0 0 0,0-1 0,0 1 0,0 0 0,1 0 0,-1 0 0,0 0 0,1 0 0,-1 0 0,4-1 0,28-14 0,-10 11 0,-1 1 0,1 1 0,0 1 0,0 0 0,0 2 0,27 3 0,9-1 0,2190 1 0,-1150-5 0,-981 4 0,131-5 0,-162-9 0,-56 7 0,53-3 0,1681 7 0,-828 3 0,-216-2 0,-691 2 0,54 9 0,-53-6 0,50 3 0,-69-8 0,5-1 0,0 1 0,0 1 0,0 1 0,-1 0 0,1 1 0,-1 0 0,27 11 0,-25-8 0,-1 0 0,1-1 0,0-1 0,0-1 0,32 2 0,96-6 0,-56-2 0,19 2 0,127 3 0,-212 1 0,-1 0 0,1 2 0,23 8 0,-25-6 0,1-1 0,0-1 0,36 3 0,306-8 0,-164-2 0,3225 2 0,-3256 12 0,-21 0 0,665-9 0,-417-6 0,1558 3 0,-1851-5 0,153-27 0,45-3 0,223 32 0,-273 5 0,-241-2 0,46 1 0,-1-3 0,76-12 0,-70 6 0,0 3 0,118 5 0,-67 2 0,873-2 0,-980 1 0,0-1 0,-1-1 0,1 1 0,0-1 0,-1 0 0,1 0 0,-1-1 0,0 1 0,1-1 0,6-4 0,-10 4 0,1 0 0,-1 0 0,1 0 0,-1 0 0,0 0 0,0-1 0,0 1 0,0-1 0,-1 1 0,1-1 0,0 0 0,-1 1 0,0-1 0,0 0 0,0 0 0,0 0 0,0 0 0,-1 0 0,1 0 0,-1-4 0,3-48 0,-5-74 0,-1 30 0,4-4 0,-3-105 0,2 206 0,0-1 0,-1 1 0,1 0 0,-1-1 0,1 1 0,-1 0 0,0 0 0,0 0 0,0 0 0,0 0 0,-1 0 0,1 0 0,0 0 0,-1 0 0,1 0 0,-1 1 0,0-1 0,0 1 0,1-1 0,-1 1 0,0 0 0,0-1 0,0 1 0,-3-1 0,-5-1 0,0 0 0,0 0 0,0 1 0,-15-2 0,-21-5 0,18 1 0,0 1 0,-1 1 0,1 2 0,-37-2 0,-119 8 0,72 0 0,-6011-2-1365,6094 0-5461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10:48.116"/>
    </inkml:context>
    <inkml:brush xml:id="br0">
      <inkml:brushProperty name="width" value="0.05" units="cm"/>
      <inkml:brushProperty name="height" value="0.05" units="cm"/>
      <inkml:brushProperty name="color" value="#66CC00"/>
    </inkml:brush>
  </inkml:definitions>
  <inkml:trace contextRef="#ctx0" brushRef="#br0">402 791 24575,'7092'0'0,"-7052"-2"0,51-8 0,-51 4 0,48-1 0,1717 6 0,-849 3 0,6886-2 0,-7816-2 0,0-1 0,0-1 0,45-13 0,-44 10 0,-1 1 0,2 1 0,37-3 0,-45 6 0,0 0 0,-1-2 0,1-1 0,-1 0 0,0-1 0,19-10 0,29-8 0,-57 21 0,0-1 0,-1 1 0,1-2 0,-1 1 0,0-1 0,0-1 0,-1 1 0,0-1 0,0-1 0,10-10 0,-13 12 0,-1-1 0,1-1 0,-1 1 0,0-1 0,-1 1 0,0-1 0,0 0 0,0 0 0,-1-1 0,0 1 0,0 0 0,-1-1 0,0 1 0,0-13 0,-5-179 0,3 195 0,0-1 0,0 0 0,0 1 0,-1-1 0,1 1 0,-1-1 0,0 1 0,-1 0 0,1 0 0,-1 0 0,0 0 0,1 0 0,-2 1 0,1-1 0,0 1 0,-1 0 0,0 0 0,1 0 0,-1 0 0,0 1 0,-8-4 0,-7-3 0,-1 1 0,-1 1 0,-33-7 0,10 3 0,-16-7 0,0 2 0,-123-14 0,139 25 0,-51-14 0,-27-4 0,74 17 0,-198-14 0,-3065 20 0,1458 1 0,1815 2 0,0 1 0,0 1 0,-40 13 0,-20 2 0,32-9 0,-131 4 0,-1391-16 0,1570 2 0,-1 1 0,-32 7 0,31-4 0,0-2 0,-24 2 0,-518-4 0,270-3 0,-8917 2 0,9178 1 0,0 0 0,1 2 0,-1 2 0,1 1 0,0 1 0,-53 19 0,44-14 0,29-10 0,0 1 0,1 0 0,-1 0 0,-9 5 0,17-6 0,0-1 0,0 1 0,0-1 0,-1 1 0,1 0 0,1-1 0,-1 1 0,0 0 0,0 0 0,1 1 0,-1-1 0,1 0 0,0 0 0,-1 1 0,1-1 0,0 1 0,0-1 0,1 1 0,-2 4 0,0 18 0,1 1 0,0 0 0,5 28 0,-1 11 0,-3-56 0,1 0 0,0-1 0,0 1 0,1 0 0,0-1 0,0 0 0,1 1 0,0-1 0,1 0 0,0 0 0,0-1 0,1 1 0,0-1 0,0 0 0,0 0 0,1 0 0,0-1 0,0 0 0,1 0 0,0-1 0,0 0 0,0 0 0,1 0 0,12 5 0,-8-4 0,-1 0 0,0-1 0,1-1 0,0 1 0,0-2 0,0 0 0,1 0 0,-1-1 0,19 0 0,0 1 0,-1 1 0,1 2 0,55 17 0,-55-13 0,0-2 0,0-1 0,54 5 0,-55-10 0,-2 2 0,52 14 0,-51-10 0,1-1 0,46 3 0,-28-8 0,68 6 0,91 9 0,-38-4 0,-26-3 0,152-9 0,-132-3 0,13804 2 0,-13926 2 0,0 3 0,0 1 0,65 18 0,-65-13 0,0-2 0,1-1 0,59 2 0,691-10 0,-326-2 0,-440 0 0,1-1 0,0-1 0,45-13 0,22-5 0,-1-1 0,-69 15 0,0 2 0,0 1 0,32-3 0,-25 4 0,0-1 0,0-1 0,45-16 0,-45 12 0,1 1 0,64-9 0,-39 11 0,0-3 0,0-3 0,-1-2 0,-1-2 0,74-34 0,-125 49-85,-1 1 0,0-1-1,0 1 1,0-1 0,0 0-1,0 0 1,0 0 0,-1-1-1,1 1 1,-1-1 0,1 1-1,-1-1 1,0 0 0,0 0-1,2-5 1,2-8-6741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13:02.552"/>
    </inkml:context>
    <inkml:brush xml:id="br0">
      <inkml:brushProperty name="width" value="0.05" units="cm"/>
      <inkml:brushProperty name="height" value="0.05" units="cm"/>
      <inkml:brushProperty name="color" value="#66CC00"/>
    </inkml:brush>
  </inkml:definitions>
  <inkml:trace contextRef="#ctx0" brushRef="#br0">1 1 24575,'4'0'0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15:44.380"/>
    </inkml:context>
    <inkml:brush xml:id="br0">
      <inkml:brushProperty name="width" value="0.05" units="cm"/>
      <inkml:brushProperty name="height" value="0.05" units="cm"/>
      <inkml:brushProperty name="color" value="#66CC00"/>
    </inkml:brush>
  </inkml:definitions>
  <inkml:trace contextRef="#ctx0" brushRef="#br0">1 269 24575,'2864'0'0,"-2859"0"0,1 0 0,-1 0 0,0-1 0,1 1 0,-1-1 0,0-1 0,1 1 0,-1-1 0,0 1 0,9-6 0,-12 5 0,1 0 0,-1 0 0,0 0 0,0 0 0,1 0 0,-1-1 0,-1 1 0,1-1 0,0 0 0,-1 1 0,1-1 0,-1 0 0,0 0 0,0 0 0,0 0 0,0 0 0,-1 0 0,1 0 0,0-6 0,0-29 27,-3-43 0,0 26-1446,2 33-5407</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18:42.0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0,'14089'0,"-14009"4,-1 4,81 18,-75-11,123 7,381-21,-271-4,4 3,-297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18:43.6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49,'218'-12,"-42"1,856 6,-565 7,3142-2,-3591-1,0-1,30-6,-10 0,-17 5</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18:45.5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4983 27,'-147'-12,"11"-1,-690 12,398 3,-2998-2,3406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18:54.8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52,'0'-1,"0"0,0 1,0-1,1 0,-1 1,0-1,1 0,-1 1,0-1,1 0,-1 1,1-1,-1 1,1-1,-1 1,1-1,-1 1,1-1,0 1,-1 0,1-1,0 1,-1 0,1-1,0 1,-1 0,2 0,23-5,-20 5,100-8,143 8,-105 2,2622-2,-2746-1,-1-1,33-7,-31 4,1 2,22-2,508 4,-269 3,4441-2,-4670 3,0 3,-1 2,102 29,-21-4,-41-11,-44-9,93 12,27 4,-66-9,-31-9,-1-3,73-1,407-8,-523 3,0 1,1 1,44 12,-43-8,0-1,54 4,217-10,-141-3,-142 1,-1 0,1-2,15-4,29-4,22-2,-53 8,58-5,307 10,-180 1,-184-2,53-10,-52 5,50-1,-59 7,-2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2:27.861"/>
    </inkml:context>
    <inkml:brush xml:id="br0">
      <inkml:brushProperty name="width" value="0.05" units="cm"/>
      <inkml:brushProperty name="height" value="0.05" units="cm"/>
      <inkml:brushProperty name="color" value="#66CC00"/>
    </inkml:brush>
  </inkml:definitions>
  <inkml:trace contextRef="#ctx0" brushRef="#br0">1 1 24575,'1885'0'0,"-1695"13"0,-5 0 0,1483-12 0,-759-3 0,-763 15 0,-2 0 0,1875-12 0,-947-3 0,3979 2 0,-5014 2 0,52 8 0,-51-4 0,50 1 0,1062-6 0,-511-3 0,-370 15 0,8 0 0,-245-11 0,0 1 0,0 2 0,0 2 0,35 11 0,62 12 0,14-17 0,-20-2 0,110 0 0,-31-4 0,532 10 0,-477-19 0,1699 2-1365,-1935 0-5461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19:00.1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79,'1'-1,"-1"0,0 0,1 0,-1 0,1 0,0 0,-1 0,1 1,0-1,0 0,-1 0,1 1,0-1,0 0,0 1,0-1,0 1,0-1,0 1,0-1,0 1,0 0,0 0,0-1,0 1,2 0,36-5,-34 5,374-5,-205 8,-146-3,1-1,-1-1,0-1,0-2,48-13,-53 11,0 1,0 2,1 0,30 0,98 5,-53 2,-9 1,105 18,-36-3,146-14,-51-5,-72 24,-122-13,100 4,434-16,-577 2,1 1,-1 0,19 6,9 1,90 17,-118-22,-1 0,28 12,-30-10,-1-1,1-1,0 0,27 4,217-6,-124-4,314 16,229-2,-420-14,277 2,-510-1,0-2,0-1,0 0,24-9,-23 6,-1 1,2 1,37-2,444 6,-225 3,2518-2,-2759-2,-1-2,66-15,-61 9,79-5,365 13,-236 4,3445-2,-3664-2,51-8,16-2,407 10,-262 4,1698-2,-1928-1,1-1,-1 0,21-6,-20 4,0 1,26-2,497 3,-263 4,-9-2,-247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19:11.8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0,'0'1,"0"0,1 0,-1 0,0 0,1 0,-1 0,1 0,-1-1,1 1,0 0,-1 0,1-1,0 1,0 0,-1-1,1 1,0-1,0 1,0-1,0 1,-1-1,1 1,0-1,0 0,0 0,0 1,0-1,1 0,34 4,-30-3,310 47,-213-27,171 11,427-30,-353-4,-294 2,0 2,0 3,61 12,-38 1,1-5,144 7,-100-20,34 0,182 22,-163 3,-32-2,242 7,-307-33,-42 1,1 1,-1 2,71 11,-53 1,1-3,1-2,79 2,1000-12,-673 2,-431-1,47-9,10-1,440 7,-291 6,256-2,-469-1,-1-2,28-5,33-4,370 9,-231 5,669-2,-860-2,0-1,-1-2,43-12,8-2,88-10,-50 7,-75 12,1 3,56-3,-87 9,-1-1,0-1,1 0,-1-1,19-7,-18 5,0 1,1 1,0 0,19-2,266 5,-147 3,8787-2,-8920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19:29.0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1 201,'7'-2,"1"1,-1-2,1 1,-1-1,0 0,0 0,0-1,8-5,7-3,12-2,0 2,0 2,1 1,1 2,48-5,73-15,-85 8,2 2,0 5,128-7,1743 19,-832 2,2151-2,-3222 2,48 8,17 2,-1 1,-70-7,45 2,-36-4,-1 1,1 3,51 16,-69-17,82 21,144 18,-172-36,-30-2,52 0,587-8,-313-1,-333 4,0 2,0 1,-1 3,0 2,48 18,-31-13,124 15,-37-9,-91-14,1-2,0-4,58-3,72 2,-86 11,40 1,763-12,-437-3,4937 2,-5377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21:52.524"/>
    </inkml:context>
    <inkml:brush xml:id="br0">
      <inkml:brushProperty name="width" value="0.05" units="cm"/>
      <inkml:brushProperty name="height" value="0.05" units="cm"/>
      <inkml:brushProperty name="color" value="#66CC00"/>
    </inkml:brush>
  </inkml:definitions>
  <inkml:trace contextRef="#ctx0" brushRef="#br0">1 1 24575,'14837'0'0,"-14350"26"0,-27 0 0,-151-27-1365,-275 0-5461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21:55.950"/>
    </inkml:context>
    <inkml:brush xml:id="br0">
      <inkml:brushProperty name="width" value="0.05" units="cm"/>
      <inkml:brushProperty name="height" value="0.05" units="cm"/>
      <inkml:brushProperty name="color" value="#66CC00"/>
    </inkml:brush>
  </inkml:definitions>
  <inkml:trace contextRef="#ctx0" brushRef="#br0">1 1287 24575,'6165'0'0,"-6065"-3"0,-1-4 0,186-38 0,-206 30 0,71-19 0,-112 26 0,1 1 0,0 3 0,0 1 0,74 4 0,-52 0 0,5123 2 0,-2786-5 0,-1873-42 0,-370 25 0,17 6 0,189 12 0,-160 4 0,1911-3 0,-2096-2 0,1 0 0,-1 0 0,0-2 0,0 0 0,0-1 0,-1 0 0,17-8 0,-16 5 0,0 2 0,1 0 0,0 1 0,0 1 0,0 0 0,18-1 0,-9 3 0,0-2 0,-1-1 0,1-1 0,43-17 0,-65 22 0,1-1 0,-1 0 0,0 0 0,0 0 0,0-1 0,0 0 0,0 0 0,-1 0 0,1 0 0,-1 0 0,0-1 0,0 1 0,0-1 0,0 0 0,-1 0 0,1 0 0,-1 0 0,0 0 0,0-1 0,-1 1 0,1 0 0,0-6 0,1-8 0,-1-1 0,-1 1 0,0 0 0,-3-26 0,1 11 0,0 20 0,-1-1 0,0 1 0,-1 0 0,0 0 0,-1 0 0,0 0 0,-1 0 0,0 1 0,-1 0 0,-1 0 0,0 1 0,-1-1 0,0 2 0,0-1 0,-1 1 0,0 0 0,-1 1 0,-21-16 0,-7-1 0,-2 1 0,0 1 0,-2 3 0,-49-19 0,-37-8-158,-256-63 0,-145 10-332,266 55 396,87 18 94,0 9 0,-252 3 0,-4579 23-939,2905-9 688,-1757 2-46,3320 25 297,22 1 0,-1406-26 515,850-2 1357,651 2-1872,412 1 0,-1 0 0,1 0 0,0 1 0,0 1 0,0 0 0,0 0 0,0 1 0,-10 6 0,-1 1 0,0 1 0,-27 21 0,33-19 0,0 0 0,0 1 0,2 1 0,0 0 0,-15 26 0,16-22 0,1 1 0,-8 23 0,-8 17 0,-14 28 0,27-56 0,-1 0 0,-34 52 0,43-75 0,0 1 0,1 0 0,0 1 0,1-1 0,0 1 0,-3 21 0,3-16 0,0-1 0,-13 31 0,14-42 0,1 1 0,-1-1 0,1 1 0,0 0 0,1 0 0,-1 0 0,1 0 0,0 1 0,1-1 0,-1 0 0,1 0 0,1 0 0,-1 1 0,3 10 0,-1-12 0,0 1 0,1-1 0,-1 1 0,1-1 0,1 0 0,-1 0 0,1-1 0,-1 1 0,1-1 0,1 1 0,-1-1 0,1 0 0,-1-1 0,1 1 0,8 3 0,1 1 0,0-2 0,0 0 0,0 0 0,1-2 0,-1 1 0,1-2 0,0 0 0,17 1 0,-25-3-146,0 1 0,0 0-1,-1 0 1,1 1 0,0 0-1,9 6 1,-13-8-195,13 8-6485</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22:23.7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68,'0'0,"0"-1,1 0,-1 0,0 0,1 0,-1 0,1 1,-1-1,1 0,-1 0,1 1,-1-1,1 0,0 1,-1-1,1 1,0-1,0 1,-1-1,1 1,0-1,0 1,0 0,0-1,0 1,-1 0,3-1,28-3,-28 3,301-3,-175 6,3809-1,-2022-2,-1904 0,0 0,0-1,0 0,0-1,0 0,-1-1,20-10,-13 7,-2 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22:28.921"/>
    </inkml:context>
    <inkml:brush xml:id="br0">
      <inkml:brushProperty name="width" value="0.05" units="cm"/>
      <inkml:brushProperty name="height" value="0.05" units="cm"/>
      <inkml:brushProperty name="color" value="#66CC00"/>
    </inkml:brush>
  </inkml:definitions>
  <inkml:trace contextRef="#ctx0" brushRef="#br0">1 1 24575,'37'2'0,"51"8"0,19 2 0,451-9 0,-285-6 0,-33 1 0,260 5 0,-437 3 0,0 3 0,66 18 0,-42-8 0,100 15-162,1-8-1,261 3 0,747-29 650,-479-3-486,2585 3-1,-3265 2 0,-1 2 0,67 15 0,-67-10 0,1-3 0,68 4 0,5022-11 0,-5083 6-1365,-29 0-5461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22:34.211"/>
    </inkml:context>
    <inkml:brush xml:id="br0">
      <inkml:brushProperty name="width" value="0.05" units="cm"/>
      <inkml:brushProperty name="height" value="0.05" units="cm"/>
      <inkml:brushProperty name="color" value="#66CC00"/>
    </inkml:brush>
  </inkml:definitions>
  <inkml:trace contextRef="#ctx0" brushRef="#br0">970 745 24575,'3451'0'0,"-3339"5"0,161 29 0,-106-11 0,4-10 0,213-11 0,-175-4 0,2010 2 0,-2034 12 0,-24 0 0,704-10 0,-443-4 0,728 2 0,-1113 2 0,53 9 0,28 1 0,195-13 0,77 2 0,-348 4 0,0 1 0,63 18 0,34 6 0,-45-17 0,45 8 0,226 4 0,1323-28 0,-887 5 0,-780-3 0,0-2 0,37-8 0,-10 1 0,3 0 0,-31 5 0,0 1 0,36-2 0,53 8 0,54-3 0,-97-11 0,-48 8 0,1 0 0,26-1 0,-28 5 0,0-2 0,0 0 0,0 0 0,0-2 0,0 0 0,-1-1 0,0-1 0,0 0 0,0-1 0,0-1 0,-1 0 0,-1-2 0,27-20 0,-28 21 0,0 0 0,1 1 0,0 1 0,1 0 0,28-10 0,-5 3 0,-31 10 0,0 0 0,0 0 0,-1-1 0,1 0 0,-1 0 0,0 0 0,-1-1 0,9-10 0,37-54 0,-48 65 0,3-5 0,1 0 0,-2-1 0,0 0 0,0 0 0,0 0 0,-2 0 0,1 0 0,-2-1 0,1 0 0,-2 1 0,1-1 0,-2 0 0,0-18 0,0-9 0,1 19 0,-1 0 0,-1 0 0,-4-21 0,4 35 0,-1 1 0,1-1 0,-1 1 0,0-1 0,0 1 0,-1 0 0,1 0 0,-1 0 0,0 1 0,-1-1 0,1 1 0,-1-1 0,0 1 0,0 0 0,-6-5 0,-3 0 0,0 0 0,0 0 0,-1 1 0,0 1 0,0 0 0,0 1 0,-1 1 0,0 0 0,0 1 0,-17-3 0,-145-27 0,-16-3 0,4 3 0,42 6 0,47 18 0,0 4 0,-114 8 0,64 0 0,-3642 2-1706,-1900-6 3593,945 0-2068,4684 6 181,1 2 0,-115 28 0,37-6 0,-19-1 0,157-26 0,-1 0 0,0-1 0,0 1 0,0 0 0,1 1 0,-1-1 0,0 0 0,1 1 0,-1 0 0,1 0 0,0-1 0,-1 1 0,1 0 0,0 1 0,0-1 0,1 0 0,-1 1 0,0-1 0,1 1 0,-1-1 0,1 1 0,0 0 0,0-1 0,0 1 0,0 0 0,0 0 0,1 0 0,-1 0 0,1 4 0,-1 10 0,0-1 0,2 1 0,0-1 0,3 17 0,-3-26 0,0-3 0,0 0 0,0 0 0,0 1 0,1-1 0,-1 0 0,1 0 0,0-1 0,0 1 0,1 0 0,-1-1 0,1 1 0,0-1 0,0 0 0,0 1 0,0-2 0,0 1 0,1 0 0,-1-1 0,1 1 0,0-1 0,0 0 0,0 0 0,7 2 0,9 2 0,1 0 0,0-1 0,38 3 0,-6-1 0,206 32 0,-203-32 0,77 20 0,-75-13 0,66 6 0,265-13 0,-218-10 0,-83 2 0,95 3 0,-158 2-1365,-4 1-5461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23:17.213"/>
    </inkml:context>
    <inkml:brush xml:id="br0">
      <inkml:brushProperty name="width" value="0.05" units="cm"/>
      <inkml:brushProperty name="height" value="0.05" units="cm"/>
      <inkml:brushProperty name="color" value="#66CC00"/>
    </inkml:brush>
  </inkml:definitions>
  <inkml:trace contextRef="#ctx0" brushRef="#br0">0 1 24575,'6120'0'0,"-6046"3"0,105 19 0,-101-10 0,89 1 0,733-12 0,-399-3 0,8361 2 0,-8830 1 0,54 11 0,-52-7 0,50 2 0,677-8-1365,-720 1-5461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23:17.967"/>
    </inkml:context>
    <inkml:brush xml:id="br0">
      <inkml:brushProperty name="width" value="0.05" units="cm"/>
      <inkml:brushProperty name="height" value="0.05" units="cm"/>
      <inkml:brushProperty name="color" value="#66CC00"/>
    </inkml:brush>
  </inkml:definitions>
  <inkml:trace contextRef="#ctx0" brushRef="#br0">0 3 24575,'192'-2'0,"268"8"0,-230 29 0,-147-19 0,93 5 0,-32-22-1365,-124 1-5461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2:37.194"/>
    </inkml:context>
    <inkml:brush xml:id="br0">
      <inkml:brushProperty name="width" value="0.05" units="cm"/>
      <inkml:brushProperty name="height" value="0.05" units="cm"/>
      <inkml:brushProperty name="color" value="#66CC00"/>
    </inkml:brush>
  </inkml:definitions>
  <inkml:trace contextRef="#ctx0" brushRef="#br0">1 911 24575,'306'-2'0,"430"9"0,-415 14-226,181 5-216,1179-26 914,-739-2-276,970 2-196,-1823-5 0,-1-4 0,142-33 0,-177 30 0,203-48 0,-111 24 0,168-21 0,-260 51 0,0-2 0,-1-2 0,0-3 0,61-24 0,59-47 0,-138 66 0,35-14 0,2 3 0,134-36 0,-137 50 0,88-10 0,-23 5 0,-74 13 0,0 2 0,108 6 0,-57 2 0,-81-2 0,-18 0 0,-1-1 0,1 0 0,0 0 0,20-4 0,-29 3 0,1 1 0,-1-1 0,0 0 0,0 0 0,1 0 0,-1 0 0,0 0 0,0-1 0,0 1 0,0 0 0,0-1 0,0 0 0,-1 1 0,1-1 0,0 0 0,-1 0 0,0 0 0,1 0 0,-1 0 0,0 0 0,0 0 0,0-1 0,0 1 0,0 0 0,-1-1 0,1-3 0,3-24 0,-2-1 0,-2 1 0,-4-43 0,1-9 0,2 31-1365,1 29-5461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23:21.847"/>
    </inkml:context>
    <inkml:brush xml:id="br0">
      <inkml:brushProperty name="width" value="0.05" units="cm"/>
      <inkml:brushProperty name="height" value="0.05" units="cm"/>
      <inkml:brushProperty name="color" value="#66CC00"/>
    </inkml:brush>
  </inkml:definitions>
  <inkml:trace contextRef="#ctx0" brushRef="#br0">1 0 24575,'4687'0'0,"-4651"2"0,52 9 0,-51-5 0,49 1 0,935-8 0,-872 13 0,-9 1 0,695-12 0,-405-3 0,8512 2-1365,-8922 0-5461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24:55.581"/>
    </inkml:context>
    <inkml:brush xml:id="br0">
      <inkml:brushProperty name="width" value="0.05" units="cm"/>
      <inkml:brushProperty name="height" value="0.05" units="cm"/>
      <inkml:brushProperty name="color" value="#F6630D"/>
    </inkml:brush>
  </inkml:definitions>
  <inkml:trace contextRef="#ctx0" brushRef="#br0">12 1 24575,'-1'0'0,"1"0"0,-1 0 0,1 0 0,0 0 0,-1 0 0,1 0 0,-1 0 0,1 0 0,0 0 0,-1 0 0,1 0 0,-1 0 0,1 0 0,0 1 0,-1-1 0,1 0 0,-1 0 0,1 0 0,0 1 0,-1-1 0,1 0 0,0 0 0,0 1 0,-1-1 0,1 0 0,0 1 0,0-1 0,-1 0 0,1 1 0,0-1 0,0 1 0,0-1 0,0 0 0,-1 1 0,1-1 0,0 1 0,0-1 0,0 0 0,0 1 0,0-1 0,0 1 0,0-1 0,0 0 0,0 1 0,0-1 0,0 1 0,1-1 0,-1 0 0,0 1 0,0-1 0,0 1 0,0-1 0,1 0 0,-1 1 0,0-1 0,0 0 0,1 1 0,-1-1 0,0 0 0,1 0 0,-1 1 0,20 21 0,-10-17 0,-1 0 0,1-1 0,0 0 0,0-1 0,21 4 0,59 6 0,-38-7 0,133 28 0,-85-14 0,111 8 0,455-21 0,-386-10 0,1216 3 0,-1463 2 0,-1 2 0,0 0 0,38 12 0,-35-8 0,1-1 0,49 3 0,466-8 0,-265-5 0,1809 4 1122,2799-1-8436,-3113-1 6948,-3 1 4190,-1754 0-9281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1:25:00.809"/>
    </inkml:context>
    <inkml:brush xml:id="br0">
      <inkml:brushProperty name="width" value="0.05" units="cm"/>
      <inkml:brushProperty name="height" value="0.05" units="cm"/>
      <inkml:brushProperty name="color" value="#F6630D"/>
    </inkml:brush>
  </inkml:definitions>
  <inkml:trace contextRef="#ctx0" brushRef="#br0">0 78 24575,'1'-1'0,"-1"0"0,0 0 0,1 0 0,-1 0 0,0 0 0,1 1 0,-1-1 0,1 0 0,0 0 0,-1 0 0,1 1 0,-1-1 0,1 0 0,0 1 0,0-1 0,-1 1 0,1-1 0,0 1 0,0-1 0,0 1 0,0 0 0,-1-1 0,1 1 0,2-1 0,29-7 0,-22 6 0,74-15-60,-1 4 1,103-4-1,172 13-912,-226 5 773,1784 0-1359,962 0 4466,-2798 2-2900,132 20-1,78 34-73,-101-17-592,116 11 70,2-12 0,326-2 1,248-38 121,-377-1 266,-388-1 200,145-23 0,110-40 0,-194 34 0,1 8 0,212-1 0,445 26 1205,-313 2 728,-82 11-1933,437-2 0,-552-14 0,440 2-1365,-745 0-5461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25:05.5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25,'389'-3,"414"6,-658 7,0 6,150 36,-239-42,-1-3,58 1,113-10,-82 0,3136 2,-3262 1,0 0,34 9,-33-6,0 0,25 1,14-5,-37-1,1 1,-1 1,0 0,0 2,0 1,37 10,-26-4,1-1,0-2,53 5,-49-8,74 5,167-7,-125-5,4288 3,-4384-2,60-12,-40 5,48-14,-89 14,1 2,60-3,618 9,-329 3,2139-2,-2508-1,0-1,0-1,0 0,0-2,19-6,-18 5,1 0,-1 2,1 0,21-2,263 4,78-5,-343 4,287-32,-272 24,-35 6,1 1,-1 1,21 0,406 2,-202 3,-228-3,-1-1,1 0,18-5,18-4,-32 9</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31:48.1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0,'84'5,"-1"3,153 35,-82-12,89 14,286 48,7-44,297-49,-368-2,1329 2,-1773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31:49.5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27,'21'-1,"0"-1,25-6,26-3,449 6,-285 8,2677-3,-2881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31:58.7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16,'6660'0,"-6651"0,-1-1,1 0,-1 0,0-1,13-3,-6-1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21:33:13.3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1163 18,'0'-1,"0"0,0 0,1 1,-1-1,0 0,1 0,-1 0,1 1,-1-1,1 0,-1 0,1 1,-1-1,1 0,0 1,-1-1,1 1,0-1,0 1,-1-1,1 1,0 0,0-1,0 1,0 0,0-1,-1 1,1 0,0 0,0 0,1 0,30-1,100 21,37 2,895 5,-598 10,-267-14,115-12,-37-3,-165 6,119 31,-104-18,774 153,-515-114,-263-46,218 12,-2-26,-192-4,215 26,-4 29,155 17,118-61,-415-16,6177 1,-3272 4,-3099-2,0-2,0 0,0-1,-1-1,1-1,-1-2,0 0,36-17,60-27,-103 46,1 0,-1 1,1 1,28-3,-24 4,-1-1,29-8,24-17,-64 24,0 1,-1-1,1 0,-1-1,0 1,0-1,9-9,-15 13,1 0,0 0,-1 0,1 0,-1 0,1 0,-1 0,0 0,1 0,-1 0,0 0,0 0,0-1,0 1,0 0,0 0,0 0,0 0,0 0,-1 0,1 0,0 0,-1 0,1 0,0 0,-1 0,1 0,-1 0,0 0,1 0,-1 0,0 0,0 1,1-1,-1 0,0 1,0-1,0 0,-2 0,-5-5,0 1,-1 1,-13-6,15 6,-56-19,0 2,-2 4,-89-14,22 5,-30-11,-313-61,197 59,-408-6,-448 46,418 2,-14034-3,14706 4,43-4,0 1,0-1,0 0,0 0,1 0,-1 1,0-1,0 0,1 1,-1-1,0 1,0-1,1 1,-1-1,1 1,-1 0,0-1,0 2,1-1,0-1,1 1,-1 0,0 0,0-1,0 1,1 0,-1 0,0-1,1 1,-1-1,1 1,-1 0,1-1,-1 1,1-1,-1 1,1-1,0 1,-1-1,1 1,0-1,-1 0,1 1,1-1,11 6,0-1,0-1,0-1,1 0,-1 0,29 1,-15-1,266 37,311 30,-327-57,358 37,-571-40,782 90,137-94,-546-10,174 3,897 3,-986 10,131 1,3355-12,-1941-3,2580 2,-4618-2,1-1,-1-1,56-16,-44 10,1 3,0 2,0 2,0 2,47 4,-5 0,-71-3,61 2,0-4,0-3,101-19,-28 3,-135 20,1-1,-1-1,1 0,-1-1,16-7,-15 5,1 1,26-6,-19 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2:51.989"/>
    </inkml:context>
    <inkml:brush xml:id="br0">
      <inkml:brushProperty name="width" value="0.05" units="cm"/>
      <inkml:brushProperty name="height" value="0.05" units="cm"/>
      <inkml:brushProperty name="color" value="#66CC00"/>
    </inkml:brush>
  </inkml:definitions>
  <inkml:trace contextRef="#ctx0" brushRef="#br0">0 1 24575,'1531'0'0,"-1457"2"0,136 23 0,72 33 0,-71-12 0,-206-45 0,607 105 0,-493-96 0,179-9 0,-145-3 0,-84 2-18,686 29-916,75 100 787,-379-54 88,-266-36 413,-125-24-153,1-2 0,0-3 0,80 3 0,1465-16-201,-1587 4 0,0 1 0,0 1 0,-1 1 0,31 10 0,-26-7 0,0-1 0,28 3 0,6 0 0,73 20 0,-113-25 0,20 2 0,1-1 0,-1-2 0,1-1 0,49-5 0,-8 1 0,829 2 0,-843-3 0,120-22 0,-14-15 0,1-1 0,-32 17 0,338-73 0,-417 80 0,-20 4 0,1 1 0,0 3 0,0 2 0,64-4 0,-70 9 0,-1-1 0,65-16 0,-65 11 0,1 2 0,65-4 0,-64 10 0,14 1 0,-1-3 0,1-1 0,52-12 0,178-56 0,-195 50 0,157-15 0,-167 28 0,-2-3 0,1-3 0,79-26 0,-131 33 0,1 1 0,0 1 0,0 1 0,36-2 0,101 7 0,-62 1 0,2640-2 0,-2699 3 0,1 1 0,-1 2 0,63 18 0,-58-12 0,1-3 0,63 6 0,237-12 71,-175-5-1507,-151 2-5390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2:59.965"/>
    </inkml:context>
    <inkml:brush xml:id="br0">
      <inkml:brushProperty name="width" value="0.05" units="cm"/>
      <inkml:brushProperty name="height" value="0.05" units="cm"/>
      <inkml:brushProperty name="color" value="#66CC00"/>
    </inkml:brush>
  </inkml:definitions>
  <inkml:trace contextRef="#ctx0" brushRef="#br0">497 1290 24575,'0'-1'0,"0"-1"0,1 0 0,-1 1 0,1-1 0,-1 0 0,1 1 0,0-1 0,-1 0 0,1 1 0,0-1 0,0 1 0,0-1 0,0 1 0,1 0 0,-1-1 0,0 1 0,1 0 0,-1 0 0,0 0 0,1 0 0,0 0 0,-1 0 0,1 1 0,-1-1 0,3 0 0,44-12 0,-48 13 0,88-13 0,122-3 0,92 16 0,-130 2 0,6040-2 0,-6095 6 0,-1 5 0,116 27 0,-26-4 0,137 31 0,-292-56 0,1-2 0,60 1 0,106-10 0,-69-1 0,6026 4 0,-6117-4 0,-1-1 0,90-19 0,110-41 0,-202 49 0,-32 9 0,78-22 0,156-21 0,-187 41 0,264-16 0,1156 25 0,-1475-2 0,-1 0 0,1-2 0,-1 1 0,0-2 0,26-9 0,27-7 0,-49 17 0,-11 2 0,1-1 0,0 0 0,-1 0 0,1 0 0,-1-1 0,0 0 0,0 0 0,0 0 0,11-9 0,6-5 0,57-48 0,-72 56 0,0 0 0,-1-1 0,0 0 0,-1-1 0,1 1 0,5-15 0,1-3 0,-2 0 0,-1-1 0,-1 0 0,-2-1 0,9-60 0,-11 52 0,2 0 0,14-38 0,-10 36 0,11-62 0,23-139 0,-43 227 0,-1 0 0,-1-1 0,0 0 0,0 1 0,-2-1 0,0 1 0,-4-25 0,5 39 0,0-1 0,0 1 0,-1-1 0,1 1 0,0-1 0,0 1 0,0-1 0,0 1 0,-1-1 0,1 1 0,0-1 0,-1 1 0,1-1 0,0 1 0,-1-1 0,1 1 0,0 0 0,-1-1 0,1 1 0,-1 0 0,1-1 0,-1 1 0,1 0 0,-1 0 0,1-1 0,-1 1 0,1 0 0,-1 0 0,1 0 0,-1 0 0,0-1 0,-12 13 0,-7 25 0,20-36 0,-12 30 0,-8 34 0,13-36 0,-23 52 0,20-54 0,1 0 0,1 0 0,-9 54 0,-2 10 0,-49 276 0,57-315 0,7-36 0,1 0 0,-2 21 0,4-16 0,-2-1 0,0 1 0,-1 0 0,-1-1 0,-1 0 0,-1 0 0,-1 0 0,0-1 0,-22 35 0,27-49 0,1-1 0,-1 1 0,-1-1 0,1 0 0,-1 0 0,1-1 0,-1 1 0,0-1 0,0 0 0,-1 0 0,1 0 0,-1 0 0,1-1 0,-1 0 0,0 0 0,0 0 0,0-1 0,0 1 0,0-1 0,0 0 0,0-1 0,0 1 0,-1-1 0,1 0 0,0 0 0,-7-2 0,-77-12 0,20 1 0,-115-21 0,93 15 0,54 12 0,-35-8 0,0 4 0,-94-4 0,-781 15 0,408 2 0,-1373-2 0,1423-37 0,10-1 0,-1929 38 0,1094 2 0,-4506-2 0,5655-4-164,1-7 0,0-7 0,-191-46-1,246 43 163,0 5-1,-138-3 0,-225 20-10,208 3 11,-1222-4 682,1481 0-680,1 0 0,-1-1 0,0 1 0,1-1 0,-1 1 0,0-2 0,1 1 0,-1 0 0,1-1 0,0 0 0,0 0 0,-1 0 0,1 0 0,0-1 0,1 0 0,-1 0 0,0 0 0,1 0 0,0 0 0,0-1 0,0 1 0,0-1 0,0 0 0,1 0 0,-1 0 0,1 0 0,0 0 0,1-1 0,-1 1 0,-1-6 0,-2-12 0,2 0 0,0 0 0,1 0 0,1 0 0,2-23 0,-1 36 0,2-337 0,-2 338 0,0 0 0,0 0 0,1 1 0,1-1 0,-1 0 0,1 1 0,1-1 0,-1 1 0,1 0 0,5-9 0,-6 12 0,1 0 0,0 0 0,0 1 0,0-1 0,0 1 0,1-1 0,-1 1 0,1 0 0,0 1 0,0-1 0,0 1 0,0-1 0,0 1 0,1 0 0,-1 1 0,1-1 0,8-1 0,76-17 0,-52 10 0,1 2 0,0 1 0,65-2 0,9089 12 0,-5267-4 0,-3865 4 0,93 16 0,-19-1 0,242 43 0,-177-24 0,-124-29 0,1-3 0,101-6 0,-53-1 0,5266 2 0,-5365 1-455,0 1 0,43 9 0,-48-6-6371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3:25.736"/>
    </inkml:context>
    <inkml:brush xml:id="br0">
      <inkml:brushProperty name="width" value="0.05" units="cm"/>
      <inkml:brushProperty name="height" value="0.05" units="cm"/>
      <inkml:brushProperty name="color" value="#66CC00"/>
    </inkml:brush>
  </inkml:definitions>
  <inkml:trace contextRef="#ctx0" brushRef="#br0">1 1 24575,'81'4'0,"0"4"0,-1 4 0,80 22 0,-98-20 0,119 17 0,-38-8 0,-36-3 0,332 59 0,-343-66 0,115 0 0,101-15 0,-92-2 0,14804 4-1365,-14992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3:29.609"/>
    </inkml:context>
    <inkml:brush xml:id="br0">
      <inkml:brushProperty name="width" value="0.05" units="cm"/>
      <inkml:brushProperty name="height" value="0.05" units="cm"/>
      <inkml:brushProperty name="color" value="#66CC00"/>
    </inkml:brush>
  </inkml:definitions>
  <inkml:trace contextRef="#ctx0" brushRef="#br0">1 1 24575,'68'3'0,"106"18"0,44 4 0,506-23 0,-351-4 0,13860 2 0,-14200 1 0,-1 3 0,0 1 0,36 10 0,-31-7 0,73 9 0,325-15 0,-221-4 0,71 18 0,-226-10 0,83-1 0,48 7 0,-99-3 0,169-7 0,-129-3 0,1812 1-1365,-1922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6:27.019"/>
    </inkml:context>
    <inkml:brush xml:id="br0">
      <inkml:brushProperty name="width" value="0.05" units="cm"/>
      <inkml:brushProperty name="height" value="0.05" units="cm"/>
      <inkml:brushProperty name="color" value="#66CC00"/>
    </inkml:brush>
  </inkml:definitions>
  <inkml:trace contextRef="#ctx0" brushRef="#br0">56 966 24575,'143'11'0,"-29"0"0,599-6-23,-394-7-693,4040 2 1455,-4286 3-739,0 4 0,99 22 0,-44-6 0,-65-14 0,-27-5 0,0 2 0,60 18 0,-66-14 0,1-1 0,1-1 0,-1-2 0,1-1 0,0-2 0,40 0 0,447-4 0,-515 1 0,0-1 0,0 1 0,1 0 0,-1-1 0,0 0 0,0 0 0,0 0 0,0-1 0,0 1 0,0-1 0,0 0 0,0 0 0,-1 0 0,1-1 0,-1 1 0,5-5 0,-3 1 0,0 0 0,0-1 0,0 1 0,-1-1 0,0 0 0,0-1 0,5-13 0,5-15 0,45-130 0,-53 138 0,6-49 0,-3 10 0,-3 16 0,-2 0 0,-4-87 0,-1 57 0,0 72 0,0-1 0,0 1 0,-1 0 0,0 0 0,-1 0 0,0 0 0,0 0 0,-1 1 0,0-1 0,-1 1 0,1 0 0,-2 0 0,1 1 0,-1-1 0,0 1 0,-1 1 0,1-1 0,-1 1 0,-1 0 0,-10-6 0,-11-8 0,-2 3 0,0 0 0,-1 2 0,-36-11 0,12 7 0,-1 3 0,0 2 0,-1 3 0,-102-6 0,-242 14 0,195 7 0,-5461-4 0,5664 0 0,1-1 0,-1 2 0,1-1 0,-1 0 0,1 1 0,0 0 0,-1-1 0,1 1 0,0 0 0,-1 1 0,1-1 0,0 1 0,0-1 0,0 1 0,-4 3 0,4-1 0,0 0 0,0 0 0,0 0 0,0 0 0,1 0 0,0 0 0,0 1 0,0-1 0,0 1 0,-1 7 0,-6 25 0,4-18 0,0 0 0,-1-1 0,-10 23 0,13-36 0,1 0 0,-1-1 0,0 1 0,-1-1 0,1 1 0,-1-1 0,1 0 0,-1 0 0,-1-1 0,1 1 0,0-1 0,-1 0 0,1 0 0,-1-1 0,0 1 0,-6 1 0,-6 2 0,-1 0 0,0-2 0,0 0 0,-1-1 0,-35 1 0,50-4 0,0 0 0,1 0 0,-1 0 0,1 0 0,-1 1 0,1 0 0,-1-1 0,1 1 0,0 1 0,-1-1 0,1 0 0,0 1 0,0 0 0,0-1 0,-4 4 0,5-2 0,-1 0 0,1 0 0,1 0 0,-1 0 0,0 0 0,1 0 0,-1 1 0,1-1 0,0 0 0,0 1 0,0-1 0,1 1 0,-1-1 0,1 1 0,0 5 0,-2 19 0,1 1 0,2-1 0,1 0 0,1 0 0,1 0 0,1 0 0,2 0 0,1-1 0,1 0 0,22 46 0,-21-53 0,-1 0 0,11 40 0,8 20 0,-15-41-1365,-9-21-5461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3:30.984"/>
    </inkml:context>
    <inkml:brush xml:id="br0">
      <inkml:brushProperty name="width" value="0.05" units="cm"/>
      <inkml:brushProperty name="height" value="0.05" units="cm"/>
      <inkml:brushProperty name="color" value="#66CC00"/>
    </inkml:brush>
  </inkml:definitions>
  <inkml:trace contextRef="#ctx0" brushRef="#br0">1 1 24575,'2475'0'-2087,"-2453"0"-4017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4:57.613"/>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5:01.275"/>
    </inkml:context>
    <inkml:brush xml:id="br0">
      <inkml:brushProperty name="width" value="0.05" units="cm"/>
      <inkml:brushProperty name="height" value="0.05" units="cm"/>
      <inkml:brushProperty name="color" value="#F6630D"/>
    </inkml:brush>
  </inkml:definitions>
  <inkml:trace contextRef="#ctx0" brushRef="#br0">1 1 24575,'4389'0'0,"-4194"12"0,5 1 0,162 1 0,-206-3 0,162-10 0,-136-3 0,1585 2 0,-1719 2 0,52 9 0,-26-2 0,-11 0 0,69 20 0,-82-17 0,1-1 0,92 6 0,440-16 0,-267-3 0,6144 2 0,-6442 1 0,1 1 0,-1 1 0,1 1 0,29 10 0,18 3 0,26-2 0,0-4 0,180-4 0,325-8 0,-555 3 0,1 3 0,65 14 0,-63-10 0,-1-1 0,54 1 0,31-11 0,67 3 0,-114 10 0,-52-5 0,55 2 0,1232-8 91,-608-1-1547,-689 1-5370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5:05.656"/>
    </inkml:context>
    <inkml:brush xml:id="br0">
      <inkml:brushProperty name="width" value="0.05" units="cm"/>
      <inkml:brushProperty name="height" value="0.05" units="cm"/>
      <inkml:brushProperty name="color" value="#F6630D"/>
    </inkml:brush>
  </inkml:definitions>
  <inkml:trace contextRef="#ctx0" brushRef="#br0">1 0 24575,'13'1'-8324,"0"1"3899,3 1 2769,7 2 3752,6 1 1807,-10-3-4469,151 6 6769,-32-3-2360,-45 5-4917,545 118 1074,-540-110 0,0-4 0,134 4 0,203-20 0,-204-3 0,1822 3 0,-1061 2 0,-812 12 0,6-1 0,4025-13 0,-4190 3 0,1 1 0,-1 1 0,0 0 0,37 14 0,1-1 0,242 49 0,-191-53 0,-9 0 0,-41-6 0,0-3 0,105-4 0,-57-3 0,969 3 0,-1056 2 0,-1 0 0,33 7 0,-31-4 0,43 2 0,-32-6 0,-1-3 0,1 0 0,41-10 0,-42 8 0,0 1 0,0 1 0,36 4 0,-36-1 0,0-1 0,62-8 0,-80 5 0,0-1 0,22-10 0,-25 9 0,0 1 0,0 0 0,0 1 0,1 0 0,16-2 0,261 3 0,-140 4 0,1078-2 0,-1058 13 0,-26-2 0,629-8 0,-395-5 0,-361 2 0,58-1 0,127 17 0,-8 14 0,-138-20 0,-1-1 0,101 1 0,952-11 0,-1089 2 0,-1 1 0,1 1 0,17 4 0,-16-2 0,0-2 0,26 3 0,-3-5 0,65 12 0,66 16 0,-135-24-56,-7-1-598,32 8-1,-46-8-6171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5:08.598"/>
    </inkml:context>
    <inkml:brush xml:id="br0">
      <inkml:brushProperty name="width" value="0.05" units="cm"/>
      <inkml:brushProperty name="height" value="0.05" units="cm"/>
      <inkml:brushProperty name="color" value="#F6630D"/>
    </inkml:brush>
  </inkml:definitions>
  <inkml:trace contextRef="#ctx0" brushRef="#br0">1 484 24575,'4'0'0,"1"-1"0,-1 0 0,1 0 0,-1 0 0,1-1 0,6-3 0,10-3 0,42-7 0,1 2 0,112-7 0,135 12 0,-279 8 0,201-1 0,744 5 0,-883 0 0,136 25 0,89 37 0,-262-53 0,248 47 0,-216-47 0,131 1 0,82-17 0,-297 3 0,0 0 0,0-1 0,0 1 0,0-1 0,-1 0 0,1 0 0,0 0 0,-1 0 0,1-1 0,0 0 0,-1 0 0,0 0 0,0-1 0,1 0 0,4-4 0,-5 3 0,0 0 0,-1-1 0,0 1 0,0-1 0,0 0 0,0 0 0,0 0 0,-1 0 0,0 0 0,0-1 0,-1 1 0,0-1 0,1-6 0,8-68 0,-6 45 0,7-36 0,2 18 0,-1 8 0,-2-1 0,-2 0 0,4-82 0,-14 564 0,2-421 0,0 0 0,-2 0 0,0 0 0,-1 0 0,0 0 0,-1 0 0,-10 23 0,12-36 0,1 1 0,-1-1 0,0 0 0,0 1 0,0-1 0,-1 0 0,1 0 0,-1 0 0,1-1 0,-1 1 0,1-1 0,-1 1 0,0-1 0,0 0 0,0 0 0,1 0 0,-1 0 0,0 0 0,0-1 0,-4 1 0,-9 0 0,1-1 0,-30-2 0,4 1 0,-62 11 0,-10 2 0,-728-11 0,411-3 0,-1438 2-1365,1847 0-5461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6:21.160"/>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6:24.91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6:29.006"/>
    </inkml:context>
    <inkml:brush xml:id="br0">
      <inkml:brushProperty name="width" value="0.05" units="cm"/>
      <inkml:brushProperty name="height" value="0.05" units="cm"/>
      <inkml:brushProperty name="color" value="#E71224"/>
    </inkml:brush>
  </inkml:definitions>
  <inkml:trace contextRef="#ctx0" brushRef="#br0">1 1 24575,'4868'0'-2472,"2440"0"4858,99 0-2300,-7371 1-86,51 10 0,-50-5 0,49 1 0,134-8-1365,-199 1-5461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6:32.245"/>
    </inkml:context>
    <inkml:brush xml:id="br0">
      <inkml:brushProperty name="width" value="0.05" units="cm"/>
      <inkml:brushProperty name="height" value="0.05" units="cm"/>
      <inkml:brushProperty name="color" value="#E71224"/>
    </inkml:brush>
  </inkml:definitions>
  <inkml:trace contextRef="#ctx0" brushRef="#br0">0 53 24575,'0'-2'0,"0"0"0,1 0 0,-1 0 0,1 0 0,-1 0 0,1 0 0,-1 0 0,1 0 0,0 0 0,0 0 0,0 0 0,0 0 0,1 1 0,-1-1 0,0 0 0,1 1 0,-1-1 0,1 1 0,-1 0 0,1-1 0,0 1 0,0 0 0,-1 0 0,1 0 0,0 0 0,0 0 0,0 0 0,0 1 0,0-1 0,0 1 0,3-1 0,9-1 0,-1 0 0,1 1 0,24 1 0,-21 0 0,2930 0 0,-1234 2 0,868-2 0,-2569 1 0,0 1 0,-1 0 0,1 0 0,-1 1 0,1 0 0,13 7 0,-10-4 0,0-1 0,26 5 0,34-2 0,0-4 0,87-6 0,-49-1 0,1437 2 0,-1517 4 0,0 0 0,0 2 0,48 14 0,-8-1 0,-9-7 0,117 5 0,67-17 0,14 1 0,-178 8 0,152 34 0,-150-24 0,137 13 0,208-29 0,-212-4 0,7528 2-1365,-7726 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6:33.542"/>
    </inkml:context>
    <inkml:brush xml:id="br0">
      <inkml:brushProperty name="width" value="0.05" units="cm"/>
      <inkml:brushProperty name="height" value="0.05" units="cm"/>
      <inkml:brushProperty name="color" value="#E71224"/>
    </inkml:brush>
  </inkml:definitions>
  <inkml:trace contextRef="#ctx0" brushRef="#br0">0 1 24575,'1926'0'-1365,"-1905"0"-5461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6:37.240"/>
    </inkml:context>
    <inkml:brush xml:id="br0">
      <inkml:brushProperty name="width" value="0.05" units="cm"/>
      <inkml:brushProperty name="height" value="0.05" units="cm"/>
      <inkml:brushProperty name="color" value="#66CC00"/>
    </inkml:brush>
  </inkml:definitions>
  <inkml:trace contextRef="#ctx0" brushRef="#br0">19880 1681 24575,'21'-2'0,"-1"0"0,28-6 0,21-2 0,32-4 0,-63 8 0,62-2 0,753 9 0,-821-3 0,52-9 0,-51 6 0,49-3 0,-38 5 0,0-1 0,72-19 0,-33 6 0,-59 12 0,36-14 0,-41 13 0,0 0 0,0 0 0,22-2 0,-34 8 0,-1-1 0,1 0 0,0-1 0,-1 0 0,1 0 0,-1 0 0,1-1 0,-1 0 0,0 0 0,0 0 0,0-1 0,0 0 0,-1 0 0,0 0 0,0-1 0,0 0 0,0 0 0,-1 0 0,0-1 0,0 1 0,0-1 0,-1 0 0,1 0 0,-2 0 0,1-1 0,-1 1 0,0-1 0,0 1 0,0-1 0,-1 0 0,1-13 0,1-23 0,-2 0 0,-1 1 0,-2-1 0,-2 1 0,-2-1 0,-2 1 0,-2 1 0,-26-73 0,14 57 0,9 22 0,-31-62 0,-3-2 0,-3-6 0,11 25 0,29 57 0,0 2 0,-19-29 0,23 42 0,0 1 0,0-1 0,-1 1 0,0 0 0,0 1 0,-1-1 0,0 1 0,0 1 0,-12-7 0,-18-6 0,0 1 0,-80-22 0,-87-7 0,76 19 0,-229-46-916,-10 33 834,-497 37 82,428 7 0,305-5-7,-157 4-38,221 1 36,0 3-1,-81 19 0,-836 179 1089,714-154-1079,-270 46 0,-5-45 0,-254-50 0,389-4 0,-3112 2-9465,2725 0 11998,0 0 4399,607 13-6932,-3 0 0,-5226-15 88,2949 2-176,2442-2 88,0-1 0,1-1 0,-1-2 0,-41-14 0,34 9 0,-70-11 0,-16 14 0,-139 8 0,115 3 0,10-5 0,-126 5 0,258-3 0,0 0 0,0 1 0,0 0 0,0 0 0,1 0 0,-1 0 0,0 1 0,1-1 0,-1 1 0,1 0 0,-1 0 0,1 0 0,0 0 0,0 1 0,-5 4 0,4-2 0,1-1 0,-1 1 0,1 0 0,0 1 0,1-1 0,-1 0 0,1 1 0,0 0 0,-2 7 0,0 10 0,1 1 0,1-1 0,1 1 0,2 26 0,-1-35 0,1 60 0,8 114 0,-7-167 0,2 1 0,1-1 0,0-1 0,2 1 0,0-1 0,14 26 0,16 34 0,22 39 0,-52-108 0,1 0 0,0-1 0,1 0 0,0 0 0,0-1 0,1 0 0,14 10 0,36 14 0,-19-13 0,-15-6 0,1-2 0,1-1 0,0-1 0,0-1 0,1-2 0,0 0 0,0-3 0,1 0 0,45 1 0,-56-5 0,1 1 0,28 7 0,-27-5 0,41 4 0,508-7 0,-276-3 0,19238 2-1365,-19509 0-5461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7:20.228"/>
    </inkml:context>
    <inkml:brush xml:id="br0">
      <inkml:brushProperty name="width" value="0.05" units="cm"/>
      <inkml:brushProperty name="height" value="0.05" units="cm"/>
      <inkml:brushProperty name="color" value="#E71224"/>
    </inkml:brush>
  </inkml:definitions>
  <inkml:trace contextRef="#ctx0" brushRef="#br0">0 3 24575,'394'-2'0,"428"4"0,-680 8 0,-1 5 0,-1 7 0,181 51 0,8 2 0,-248-62 0,1-4 0,89-1 0,5617-12 0,-3397 5 0,-2342-4 0,-1-2 0,0-2 0,59-16 0,57-10 0,238-43 0,-132 29 0,-195 41 0,132 6 0,-88 2 0,1002-2 0,-968 12 0,-33-1 0,165 22 0,-145-13 0,-76-10 0,-26-4 0,53 2 0,-58-6 0,-1 2 0,54 13 0,-48-8 0,52 4 0,347-7 0,-238-9 0,925 3 0,-1094 2 0,0 1 0,0 1 0,0 2 0,38 12 0,-49-13 0,16 2 0,0-2 0,0-2 0,0-1 0,62-4 0,-25 0 0,1544 0 0,-851 3 0,-741 1 0,0 0 0,29 7 0,-27-4 0,41 2 0,7-6-1365,-53-2-5461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7:26.716"/>
    </inkml:context>
    <inkml:brush xml:id="br0">
      <inkml:brushProperty name="width" value="0.05" units="cm"/>
      <inkml:brushProperty name="height" value="0.05" units="cm"/>
      <inkml:brushProperty name="color" value="#E71224"/>
    </inkml:brush>
  </inkml:definitions>
  <inkml:trace contextRef="#ctx0" brushRef="#br0">448 941 24575,'0'0'0,"0"-1"0,0 0 0,1 1 0,-1-1 0,0 0 0,0 1 0,1-1 0,-1 0 0,0 1 0,1-1 0,-1 1 0,0-1 0,1 0 0,-1 1 0,1-1 0,-1 1 0,1-1 0,-1 1 0,1 0 0,0-1 0,-1 1 0,1 0 0,-1-1 0,1 1 0,0 0 0,-1-1 0,2 1 0,21-4 0,-19 3 0,109-6 0,122 6 0,-105 3 0,2535-1 0,-2628 2 0,0 1 0,0 2 0,0 1 0,64 23 0,-55-16 0,97 18 0,-141-32 0,24 3 0,0 0 0,52-3 0,-72 0 0,0-1 0,0 1 0,0-1 0,0-1 0,0 1 0,0-1 0,0 0 0,-1 0 0,1-1 0,-1 0 0,0 0 0,0 0 0,0 0 0,0-1 0,0 0 0,-1 0 0,0 0 0,7-9 0,103-151 0,-66 74 0,-15 40 0,-14 24 0,-2-2 0,27-57 0,-37 68 0,-1 0 0,-1 0 0,0-1 0,-2 0 0,0 0 0,-1 0 0,0-31 0,-2 39 0,0-4 0,0 0 0,-1 0 0,0 0 0,-5-19 0,4 29 0,1-1 0,-1 1 0,0 0 0,0 0 0,0 0 0,-1 0 0,1 0 0,-1 0 0,0 0 0,0 1 0,-1 0 0,1-1 0,-1 1 0,1 1 0,-1-1 0,0 0 0,-5-2 0,-17-9 0,-1 2 0,-1 0 0,0 1 0,-1 2 0,0 1 0,0 2 0,-43-5 0,-230-41 0,281 48 0,-49-6 0,1 3 0,-1 4 0,-88 6 0,38-1 0,-3106-2 0,3220 0 0,0 0 0,1 0 0,-1 1 0,0 0 0,0 0 0,1 0 0,-1 1 0,1 0 0,-1 0 0,1 0 0,0 1 0,-9 5 0,8-3 0,0 0 0,1 1 0,-1-1 0,2 1 0,-1 0 0,0 1 0,1-1 0,0 1 0,-3 7 0,-14 35 0,-27 91 0,26-70 0,16-46 0,0-1 0,1 1 0,2 0 0,-1 29 0,5 99 0,1-55 0,-3-3 0,3 103 0,-2-195 0,1 0 0,0 1 0,-1-1 0,1 0 0,0 0 0,0 0 0,0 0 0,0 0 0,0 0 0,1 0 0,-1 0 0,1 0 0,-1-1 0,1 1 0,0 0 0,-1-1 0,1 1 0,0-1 0,0 0 0,0 0 0,0 0 0,0 0 0,0 0 0,1 0 0,-1 0 0,0-1 0,3 1 0,8 2 0,1-1 0,-1 0 0,20-1 0,-24-1 0,412-1 0,-150-2 0,2634 3 0,-2880-2 0,0 0 0,0-2 0,44-13 0,-42 10 0,0 0 0,47-3 0,-67 9 0,-1 0 0,1 0 0,-1-1 0,0 1 0,1-2 0,-1 1 0,0 0 0,0-1 0,0 0 0,8-6 0,4-5 0,29-28 0,-17 15 0,91-95 0,-106 104 0,0-1 0,-2-1 0,21-42 0,24-72 0,-23 50 0,-29 69 0,-1 0 0,-1 0 0,5-30 0,2-8 0,7 1 0,-13 40 0,0-1 0,-1 0 0,0 0 0,3-24 0,-6 33 0,-1 0 0,0 0 0,-1 0 0,1 0 0,0 0 0,-1 0 0,0 0 0,0 0 0,0 1 0,-1-1 0,1 0 0,-1 1 0,0-1 0,0 1 0,0-1 0,0 1 0,-1 0 0,0 0 0,1 0 0,-7-5 0,-3-1 0,0 0 0,-1 1 0,0 0 0,-1 1 0,-18-6 0,-76-24 0,69 25 0,11 5 0,0 0 0,-1 2 0,-56-3 0,-92 9 0,65 2 0,53-3 0,1 2 0,-1 3 0,-85 19 0,105-16 0,0-2 0,-61 2 0,-83-10 0,61 0 0,-2402 2 0,2518-1 0,0 1 0,0 1 0,0-1 0,0 1 0,0 0 0,-11 4 0,15-4 0,0 0 0,0 0 0,0 0 0,0 0 0,1 0 0,-1 1 0,0-1 0,1 1 0,-1-1 0,1 1 0,-1 0 0,1 0 0,0-1 0,0 1 0,0 0 0,0 0 0,0 0 0,0 0 0,1 0 0,-1 0 0,0 0 0,1 1 0,0 1 0,-3 27 0,1-1 0,4 47 0,0-47 0,-1-1 0,-2 0 0,-5 33 0,-3 11-105,3 0 0,5 93 0,2-99-945,-1-46-5776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8:26.66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38:38.479"/>
    </inkml:context>
    <inkml:brush xml:id="br0">
      <inkml:brushProperty name="width" value="0.05" units="cm"/>
      <inkml:brushProperty name="height" value="0.05" units="cm"/>
      <inkml:brushProperty name="color" value="#66CC00"/>
    </inkml:brush>
  </inkml:definitions>
  <inkml:trace contextRef="#ctx0" brushRef="#br0">0 916 24575,'989'0'0,"-968"2"0,0 0 0,-1 2 0,0 0 0,0 1 0,37 15 0,23 6 0,-21-12 0,111 10 0,-24-3 0,-129-17 0,-1 0 0,31 13 0,-34-12 0,1 0 0,0 0 0,0-1 0,26 3 0,23-1 0,1 4 0,79 22 0,74 20 0,-176-43 0,1-2 0,78 4 0,89-13 0,-76 0 0,746 2 0,-817 3 0,104 19 0,-99-11 0,73 2 0,468-11 0,-299-4 0,1416 2 0,-1700 1 0,0 2 0,0 1 0,47 13 0,-47-10 0,0 0 0,1-2 0,39 2 0,91-9 0,68 4 0,-132 9 0,-57-5 0,51 1 0,720-6 0,-355-3 0,-437 2 0,-1 0 0,1-1 0,0-1 0,-1 0 0,1-1 0,-1-1 0,0 0 0,0-1 0,0 0 0,-1-1 0,1 0 0,-1-1 0,-1 0 0,1-1 0,-2-1 0,1 1 0,18-21 0,-19 17 0,19-19 0,30-43 0,-52 64 0,0 0 0,-1-1 0,0 0 0,-1 0 0,0-1 0,-1 0 0,0 1 0,4-24 0,-1-18 0,1-3 0,2-72 0,-9 73 0,1 31 0,-2-1 0,0 1 0,-2-1 0,-5-27 0,4 42 0,-1-1 0,0 1 0,-1 1 0,0-1 0,0 1 0,-1-1 0,-1 2 0,1-1 0,-1 1 0,-1 0 0,0 0 0,-9-7 0,-4-2 0,0 2 0,-1 1 0,-47-24 0,4 10 0,-1 3 0,-2 2 0,0 3 0,-136-20 0,-17-5 0,2 0 0,189 41 0,-342-56 0,255 41 0,-211-10 0,-123 29 0,195 4 0,-5275-4 0,5528-1 0,-1 1 0,1 1 0,-1-1 0,1 0 0,-1 1 0,0-1 0,1 1 0,0 0 0,-1 0 0,1 1 0,0-1 0,-1 1 0,1-1 0,-4 4 0,5-3 0,0 0 0,1 0 0,0 0 0,-1 0 0,1 0 0,0 1 0,0-1 0,0 0 0,0 0 0,1 1 0,-1-1 0,0 1 0,1-1 0,0 0 0,0 1 0,-1-1 0,2 1 0,-1-1 0,0 1 0,0-1 0,1 1 0,0 2 0,9 48 0,-2 0 0,1 67 0,-12 11 0,5 117 0,3-211 0,1 0 0,2-1 0,13 36 0,13 58 0,-23-81-1365,-5-28-5461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1:25.481"/>
    </inkml:context>
    <inkml:brush xml:id="br0">
      <inkml:brushProperty name="width" value="0.05" units="cm"/>
      <inkml:brushProperty name="height" value="0.05" units="cm"/>
      <inkml:brushProperty name="color" value="#66CC00"/>
    </inkml:brush>
  </inkml:definitions>
  <inkml:trace contextRef="#ctx0" brushRef="#br0">1 26 24575,'0'-4'0,"0"-6"0,0-1-8191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1:35.60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1:38.836"/>
    </inkml:context>
    <inkml:brush xml:id="br0">
      <inkml:brushProperty name="width" value="0.05" units="cm"/>
      <inkml:brushProperty name="height" value="0.05" units="cm"/>
      <inkml:brushProperty name="color" value="#E71224"/>
    </inkml:brush>
  </inkml:definitions>
  <inkml:trace contextRef="#ctx0" brushRef="#br0">0 52 24575,'0'-2'0,"0"0"0,1 0 0,-1 0 0,0 0 0,1 0 0,-1 0 0,1 0 0,0 1 0,-1-1 0,1 0 0,0 0 0,0 1 0,0-1 0,0 0 0,1 1 0,-1 0 0,0-1 0,1 1 0,-1 0 0,1-1 0,-1 1 0,1 0 0,0 0 0,-1 0 0,1 0 0,0 1 0,0-1 0,-1 0 0,1 1 0,3-1 0,6-2 0,1 2 0,0-1 0,-1 1 0,13 1 0,-10 0 0,828-1 0,-382 4 0,759-3 0,-1008 12 0,-13 1 0,820-12 0,-487-3 0,-498 4 0,0 2 0,-1 1 0,0 2 0,45 15 0,18 3 0,-17-6 0,-34-7 0,1-2 0,1-2 0,87 4 0,125-15 0,358 4 0,-520 6 0,0 3 0,164 41 0,-184-30 0,-47-12 0,0-1 0,0-1 0,1-2 0,45 3 0,1225-9 0,-513-1 0,4270 2 0,-4996-3 0,0-3 0,65-14 0,-34 4 0,-26 10 0,-1 2 0,81 6 0,-31 1 0,4328-3-1365,-4422 0-5461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1:42.310"/>
    </inkml:context>
    <inkml:brush xml:id="br0">
      <inkml:brushProperty name="width" value="0.05" units="cm"/>
      <inkml:brushProperty name="height" value="0.05" units="cm"/>
      <inkml:brushProperty name="color" value="#E71224"/>
    </inkml:brush>
  </inkml:definitions>
  <inkml:trace contextRef="#ctx0" brushRef="#br0">1 0 24575,'4917'0'0,"-4691"12"0,-33 0 0,832-9 0,-523-6 0,2001 3 0,-2451 3 0,-1 2 0,62 14 0,33 5 0,-72-16 0,128 8 0,-90-18 0,106 4 0,-144 10 0,-49-7 0,48 3 0,403-7 0,-228-3 0,-207 4 0,50 9 0,32 2 0,5-15 0,-67 0 0,-1 3 0,81 11 0,-68-4 0,-1-3 0,88-5 0,48 2 0,-130 10 0,-55-7 0,42 2 0,482-5 0,-264-4 0,-143 0 0,160 5 0,-284-1 0,1 0 0,-1 2 0,1 0 0,20 8 0,-21-6 0,-1-1 0,1-1 0,0 0 0,29 2 0,320-5 0,-164-3 0,2077 2 0,-2254 1 0,0 2 0,0 1 0,0 0 0,24 9 0,-22-5 0,0-2 0,0-1 0,27 1 0,370-4 0,-208-4 0,983 2 0,-1177 1 0,0 1 0,31 7 0,27 3 0,20 1 89,-65-8-816,54 3 0,-67-8-6099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1:46.295"/>
    </inkml:context>
    <inkml:brush xml:id="br0">
      <inkml:brushProperty name="width" value="0.05" units="cm"/>
      <inkml:brushProperty name="height" value="0.05" units="cm"/>
      <inkml:brushProperty name="color" value="#E71224"/>
    </inkml:brush>
  </inkml:definitions>
  <inkml:trace contextRef="#ctx0" brushRef="#br0">0 670 24575,'422'29'0,"-37"-3"0,1-28 0,-146-1 0,4737 2 0,-2503 2 0,-2292 12 0,3 0 0,-155-12 0,53 10 0,-53-6 0,50 2 0,1956-6 0,-958-3 0,3873 2-106,-4533 13-526,34-1 1370,-36-27-738,0 7 0,-87 5 0,-322 3 0,0 0 0,0-1 0,0 0 0,-1 0 0,1 0 0,0-1 0,-1 0 0,7-4 0,-11 6 0,-1-1 0,1 0 0,0-1 0,-1 1 0,0 0 0,1 0 0,-1-1 0,0 1 0,0 0 0,0-1 0,0 0 0,0 1 0,0-1 0,0 1 0,0-1 0,-1 0 0,1 0 0,0 1 0,-1-1 0,0 0 0,1 0 0,-1 0 0,0 0 0,0 1 0,0-1 0,0 0 0,0 0 0,-1 0 0,1 0 0,-1 1 0,1-1 0,-1 0 0,0-2 0,-48-122 0,42 102 0,1 0 0,1-1 0,1 1 0,0-1 0,2-26 0,3 15 0,-2 0 0,-1 0 0,-2 0 0,-15-68 0,9 56 0,8 36 0,0 0 0,-1 1 0,0-1 0,-6-11 0,8 21 6,0 0-1,0 0 1,-1 0 0,1 0-1,-1 0 1,0 0-1,1 1 1,-1-1-1,0 1 1,0-1-1,0 1 1,0 0 0,0-1-1,-1 1 1,1 0-1,0 1 1,0-1-1,-1 0 1,-2 0 0,-46-3-1226,48 4 963,-24 1-6569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2:16.225"/>
    </inkml:context>
    <inkml:brush xml:id="br0">
      <inkml:brushProperty name="width" value="0.05" units="cm"/>
      <inkml:brushProperty name="height" value="0.05" units="cm"/>
      <inkml:brushProperty name="color" value="#E71224"/>
    </inkml:brush>
  </inkml:definitions>
  <inkml:trace contextRef="#ctx0" brushRef="#br0">1482 0 24575,'-677'0'0,"621"2"0,0 2 0,0 2 0,-65 17 0,-1 16 0,114-37 0,0 1 0,0 0 0,0 0 0,1 1 0,-1 0 0,1 1 0,0-1 0,-7 7 0,-49 48 0,47-43 0,-3 7 0,2 1 0,0 1 0,1 0 0,1 1 0,-19 49 0,7-17 0,17-38 0,1 0 0,2 1 0,0 0 0,-4 22 0,7-31 0,0 1 0,0-1 0,-8 15 0,8-18 0,0 0 0,0 0 0,1 1 0,0 0 0,0 0 0,-1 16 0,3-19 0,1 0 0,0-1 0,0 1 0,0 0 0,1 0 0,0-1 0,0 1 0,1 0 0,-1-1 0,2 1 0,-1-1 0,1 0 0,0 0 0,0 0 0,0 0 0,1 0 0,0-1 0,0 0 0,1 1 0,-1-1 0,1-1 0,0 1 0,1-1 0,-1 0 0,1 0 0,-1-1 0,1 1 0,0-1 0,1-1 0,-1 1 0,0-1 0,11 3 0,245 43 0,-194-32 0,1-2 0,1-4 0,84 1 0,338-13 0,-465 4 0,0 0 0,-1 2 0,36 11 0,-28-7 0,46 5 0,383-6 0,-272-9 0,1382 2 0,-1504 2 0,126 20 0,63 34 0,-182-40 0,1-3 0,122 5 0,157-19 0,-153-2 0,1945 3 0,-2144 1 0,1-1 0,-1-1 0,1 1 0,-1 0 0,1-1 0,-1 0 0,1 0 0,-1 0 0,0-1 0,1 0 0,-1 0 0,0 0 0,0 0 0,0 0 0,4-5 0,-5 4 0,0 0 0,0-1 0,-1 0 0,1 1 0,-1-1 0,0 0 0,0 0 0,-1 0 0,1-1 0,-1 1 0,0 0 0,0-1 0,0 1 0,-1 0 0,1-9 0,0 4 0,0 1 0,-1-1 0,0 0 0,-1 0 0,1 1 0,-2-1 0,1 1 0,-1-1 0,-1 1 0,1-1 0,-1 1 0,-1 0 0,0 0 0,0 1 0,0-1 0,-11-12 0,-27-33 0,27 33 0,0 0 0,-2 1 0,0 1 0,-1 1 0,-25-19 0,-151-96 0,176 122 0,0 1 0,-38-14 0,-1 1 0,30 11 0,-1 1 0,-52-10 0,-25-9 0,-25-26 0,91 36 0,-2 2 0,0 1 0,-74-16 0,-62 6 0,-76-16 0,-251-70 0,441 102 0,-105-3 0,-67 15 0,100 0 0,-2774 0 63,1503-3-1491,1375 1-5398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8:10.639"/>
    </inkml:context>
    <inkml:brush xml:id="br0">
      <inkml:brushProperty name="width" value="0.05" units="cm"/>
      <inkml:brushProperty name="height" value="0.05" units="cm"/>
      <inkml:brushProperty name="color" value="#66CC00"/>
    </inkml:brush>
  </inkml:definitions>
  <inkml:trace contextRef="#ctx0" brushRef="#br0">0 0 24575,'51'1'0,"80"13"0,-59-7 0,1-3 0,79-5 0,54 1 0,22 24 0,-160-18 0,0 4 0,129 36 0,-26-5 0,70 9 0,161 30 0,-234-44 0,-103-20 0,2-2 0,0-4 0,70 3 0,1253-12 0,-648-3 0,-671 2 0,249-5 0,-221 0 0,120-24 0,-133 15 0,1 3 0,161 0 0,859 14 0,-576-5 0,11622 2 0,-12116-2 0,0-2 0,69-15 0,-70 10 0,1 2 0,70-3 0,437 11-1365,-523-1-5461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2:27.197"/>
    </inkml:context>
    <inkml:brush xml:id="br0">
      <inkml:brushProperty name="width" value="0.05" units="cm"/>
      <inkml:brushProperty name="height" value="0.05" units="cm"/>
      <inkml:brushProperty name="color" value="#E71224"/>
    </inkml:brush>
  </inkml:definitions>
  <inkml:trace contextRef="#ctx0" brushRef="#br0">2815 101 24575,'0'-2'0,"-1"0"0,1 0 0,-1 0 0,0 0 0,1 0 0,-1 0 0,0 1 0,0-1 0,0 0 0,0 1 0,-1-1 0,1 0 0,0 1 0,-1-1 0,1 1 0,-1 0 0,1 0 0,-1-1 0,0 1 0,1 0 0,-1 0 0,0 0 0,0 1 0,0-1 0,0 0 0,-3 0 0,-5-2 0,0 1 0,-1 0 0,-18-2 0,-304 2 0,162 5 0,-12-4 0,-207 3 0,209 9 0,-56 2 0,-361 16 0,546-23 0,0 3 0,1 3 0,-62 21 0,64-22 0,38-9 0,0 0 0,0 1 0,0 0 0,-13 6 0,-2 3 0,1 2 0,-31 21 0,47-28 0,0 0 0,1 0 0,0 0 0,1 1 0,-1 1 0,1-1 0,1 1 0,0 0 0,-7 13 0,6-8 0,-1 1 0,2-1 0,0 2 0,1-1 0,0 1 0,1 0 0,1 0 0,0 0 0,1 17 0,1-15 0,1-2 0,0-1 0,0 1 0,2 0 0,4 23 0,-5-34 0,1-1 0,-1 1 0,1-1 0,0 0 0,0 0 0,1 0 0,-1 0 0,1 0 0,0-1 0,0 1 0,0-1 0,0 0 0,0 0 0,1 0 0,0 0 0,-1 0 0,1-1 0,0 0 0,0 0 0,5 2 0,18 5 0,0-1 0,0-1 0,28 3 0,-20-5 0,43 14 0,-55-12 0,0-2 0,0 0 0,0-2 0,27 1 0,96-6 0,-61 0 0,-53 2 0,17-2 0,0 3 0,0 2 0,74 14 0,186 46 0,-195-42 0,-51-10 0,107 2 0,65-14 0,-98-1 0,1856 0 0,-1059 3 0,-911-2 0,0-2 0,41-9 0,-17 2 0,-35 8 0,-1-1 0,0-1 0,0 0 0,0-1 0,-1 0 0,1 0 0,-1-1 0,13-10 0,2-4 0,40-41 0,-60 54 0,0 1 0,0-1 0,0 0 0,-1 0 0,-1-1 0,1 1 0,-1-1 0,0 1 0,-1-1 0,0 0 0,0 0 0,-1-1 0,1-12 0,0 8 0,0 0 0,1 0 0,0 0 0,7-16 0,-4 14 0,-1 1 0,-1-1 0,0 0 0,-1 0 0,-1 0 0,0 0 0,-1-1 0,-1 1 0,0 0 0,-1-1 0,-1 1 0,0 0 0,-1 0 0,0 0 0,-2 0 0,0 0 0,-8-16 0,8 20 0,-1 0 0,0 0 0,-1 1 0,-1 0 0,1 0 0,-2 1 0,1 0 0,-1 0 0,0 1 0,-1 0 0,0 1 0,-1 0 0,1 0 0,-17-6 0,-14-5 0,-1 2 0,-72-18 0,69 22 0,8 3 0,0 2 0,-1 1 0,-50-1 0,-117 9 0,79 0 0,-128-15 0,-2 0 0,-3242 14 0,3486-1 0,0 2 0,1-1 0,-1 2 0,1-1 0,-1 1 0,1 1 0,0 0 0,1 1 0,-1 0 0,1 0 0,0 1 0,0 1 0,0 0 0,1 0 0,0 1 0,1 0 0,-1 0 0,2 1 0,-1 0 0,1 0 0,0 1 0,1 0 0,1 0 0,-1 1 0,1-1 0,1 1 0,-4 15 0,1-2 0,2 1 0,1-1 0,-3 48 0,9 79 0,0-53 0,-1-88 0,-1 1 0,2 0 0,-1-1 0,2 1 0,-1-1 0,1 0 0,1 0 0,0 0 0,0 0 0,1-1 0,1 1 0,-1-1 0,1 0 0,1-1 0,8 10 0,-4-7 0,1 0 0,-1-1 0,2 0 0,0-1 0,0 0 0,0-1 0,1-1 0,1 0 0,25 8 0,20 4 0,83 14 0,-65-21 0,0-2 0,82-2 0,2095-11 0,-1181 5 0,-1053-4 0,1-1 0,-1 0 0,0-2 0,38-13 0,-8 3 0,-27 8 0,-4 1 0,-1 1 0,1 1 0,0 0 0,26 0 0,-11 1 0,1-1 0,-1-1 0,0-2 0,0-2 0,-1-1 0,36-16 0,-55 18 0,0 0 0,0-1 0,-1-1 0,-1 0 0,15-13 0,28-21 0,-52 42 0,0 0 0,0 0 0,-1-1 0,1 0 0,0 0 0,-1 0 0,0 0 0,0 0 0,0-1 0,0 1 0,0-1 0,-1 0 0,1 0 0,-1 0 0,0 0 0,0 0 0,-1 0 0,1-1 0,-1 1 0,0-1 0,0 1 0,-1-1 0,1-7 0,-2-142 0,-1 60 0,2 85 0,-1 0 0,0-1 0,-1 1 0,0 0 0,0 0 0,-1 1 0,0-1 0,-1 0 0,1 1 0,-2 0 0,1 0 0,-1 0 0,-1 1 0,-8-11 0,6 9 0,0 1 0,0 1 0,-1-1 0,0 1 0,0 1 0,-1-1 0,0 2 0,0-1 0,0 2 0,-1-1 0,-14-3 0,-42-10 0,-129-17 0,7 11 0,114 14 0,39 4 0,-59-3 0,-2611 9 92,1245 1-1549,1440-1-5369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3:18.345"/>
    </inkml:context>
    <inkml:brush xml:id="br0">
      <inkml:brushProperty name="width" value="0.05" units="cm"/>
      <inkml:brushProperty name="height" value="0.05" units="cm"/>
    </inkml:brush>
  </inkml:definitions>
  <inkml:trace contextRef="#ctx0" brushRef="#br0">0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3:31.600"/>
    </inkml:context>
    <inkml:brush xml:id="br0">
      <inkml:brushProperty name="width" value="0.05" units="cm"/>
      <inkml:brushProperty name="height" value="0.05" units="cm"/>
    </inkml:brush>
  </inkml:definitions>
  <inkml:trace contextRef="#ctx0" brushRef="#br0">27 1 24575,'-2'36'0,"-9"53"0,6-51 0,-2 48 0,6-70 0,1-5 0,0 1 0,0 0 0,1 0 0,4 17 0,-4-25 0,0-1 0,0 1 0,1-1 0,-1 1 0,1-1 0,0 0 0,0 0 0,0 0 0,1 0 0,-1 0 0,1 0 0,-1 0 0,1-1 0,0 0 0,0 1 0,0-1 0,0 0 0,5 2 0,15 5 0,1-1 0,0-2 0,0 0 0,0-1 0,38 2 0,-14-2 0,46 9 0,245 23 0,381-36 0,-338-3 0,4325 2 0,-4525 14 0,-63-2 0,68 8 0,183 44 0,-321-54 0,30 3 0,0-4 0,150-1 0,-209-7 0,-1 0 0,1 2 0,0 1 0,31 10 0,-26-7 0,0-1 0,29 3 0,288-5 0,-185-6 0,1110 2 0,-1263 0 0,-1 0 0,1 0 0,-1 0 0,1-1 0,-1 1 0,1-1 0,-1 0 0,0 0 0,1 0 0,-1 0 0,0-1 0,0 1 0,0-1 0,0 0 0,4-3 0,-4 2 0,0-1 0,0 0 0,0 0 0,0 0 0,-1 0 0,1-1 0,-1 1 0,0 0 0,-1-1 0,3-8 0,12-56-1365,-10 52-5461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3:33.089"/>
    </inkml:context>
    <inkml:brush xml:id="br0">
      <inkml:brushProperty name="width" value="0.05" units="cm"/>
      <inkml:brushProperty name="height" value="0.05" units="cm"/>
    </inkml:brush>
  </inkml:definitions>
  <inkml:trace contextRef="#ctx0" brushRef="#br0">0 369 24575,'1599'0'0,"-1594"0"0,1 0 0,-1 0 0,1-1 0,-1 0 0,0 1 0,1-2 0,-1 1 0,8-3 0,-11 2 0,1 1 0,-1-1 0,0 0 0,0 0 0,1 0 0,-1 0 0,0 0 0,-1 0 0,1-1 0,0 1 0,-1 0 0,1-1 0,-1 0 0,0 1 0,0-1 0,0 0 0,1-4 0,38-177 0,-24 98 0,-12 62-1365,0 3-5461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3:36.187"/>
    </inkml:context>
    <inkml:brush xml:id="br0">
      <inkml:brushProperty name="width" value="0.05" units="cm"/>
      <inkml:brushProperty name="height" value="0.05" units="cm"/>
    </inkml:brush>
  </inkml:definitions>
  <inkml:trace contextRef="#ctx0" brushRef="#br0">0 394 24575,'4413'0'0,"-4151"13"0,-18-1 0,1303-10 0,-749-4 0,326 2 0,-1120 0 0,0 0 0,0 0 0,0-1 0,0 1 0,0-1 0,0 0 0,0 0 0,0 0 0,-1 0 0,7-4 0,-8 4 0,0-1 0,0 1 0,0-1 0,-1 0 0,1 1 0,-1-1 0,1 0 0,-1 0 0,0 0 0,0 0 0,1-1 0,-2 1 0,1 0 0,0 0 0,0-1 0,-1 1 0,1 0 0,-1-1 0,1-2 0,0-24 0,-1 1 0,-1 0 0,-1-1 0,-9-40 0,4 29 0,-1-57 0,8 73-1365,0 4-5461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4:22.030"/>
    </inkml:context>
    <inkml:brush xml:id="br0">
      <inkml:brushProperty name="width" value="0.05" units="cm"/>
      <inkml:brushProperty name="height" value="0.05" units="cm"/>
    </inkml:brush>
  </inkml:definitions>
  <inkml:trace contextRef="#ctx0" brushRef="#br0">1 50 24575,'922'0'0,"-863"4"0,1 2 0,-1 3 0,86 25 0,-37-9 0,421 68 0,-460-86 0,235 15 0,5382-24 0,-5670 1 0,0 0 0,0-2 0,16-4 0,29-4 0,28-2 0,-50 7 0,53-3 0,725 8 0,-387 3 0,4094-2 0,-4490-1 0,0-1 0,0-1 0,-1-3 0,64-17 0,-72 14 0,0 1 0,0 1 0,0 2 0,1 0 0,39-1 0,415 6 0,-201 2 0,-238-5 0,-1-1 0,0-2 0,66-19 0,-63 13 0,0 3 0,83-8 0,139 19 0,56-3 0,-103-23 0,-127 14 0,140-6 0,2105 17-1365,-2307-1-5461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4:25.191"/>
    </inkml:context>
    <inkml:brush xml:id="br0">
      <inkml:brushProperty name="width" value="0.05" units="cm"/>
      <inkml:brushProperty name="height" value="0.05" units="cm"/>
    </inkml:brush>
  </inkml:definitions>
  <inkml:trace contextRef="#ctx0" brushRef="#br0">1 400 24575,'14144'0'0,"-14118"-1"0,-1 1 0,1 2 0,0 1 0,-1 1 0,1 1 0,-1 1 0,0 1 0,35 15 0,-51-17 0,0-1 0,1 0 0,-1-1 0,1 0 0,0-1 0,0 0 0,1-1 0,-1 0 0,0 0 0,11-1 0,-17 0 0,0-1 0,1 0 0,-1 0 0,0 0 0,0 0 0,0 0 0,0-1 0,0 0 0,0 0 0,0 0 0,-1 0 0,1-1 0,-1 1 0,0-1 0,1 0 0,-1 0 0,0 0 0,-1 0 0,1-1 0,-1 1 0,1-1 0,-1 0 0,0 1 0,0-1 0,-1 0 0,3-6 0,-1-5 0,1-1 0,-2 1 0,0-1 0,-1 0 0,0-16 0,-2 17 0,2-1 0,0 0 0,1 1 0,0 0 0,8-25 0,15-42 0,-23 74 0,-1 1 0,0 0 0,0 0 0,0-1 0,-1 1 0,0 0 0,-1 0 0,0-1 0,-2-10 0,3 18 0,0 0 0,0-1 0,0 1 0,0-1 0,0 1 0,0 0 0,-1-1 0,1 1 0,0-1 0,0 1 0,0 0 0,0-1 0,-1 1 0,1 0 0,0-1 0,0 1 0,-1 0 0,1 0 0,0-1 0,-1 1 0,1 0 0,0 0 0,-1-1 0,1 1 0,0 0 0,-1 0 0,1 0 0,0 0 0,-1 0 0,1-1 0,-1 1 0,1 0 0,0 0 0,-1 0 0,1 0 0,-1 0 0,1 0 0,0 0 0,-1 0 0,1 0 0,0 0 0,-1 1 0,1-1 0,-1 0 0,1 0 0,0 0 0,-1 0 0,1 1 0,0-1 0,-1 0 0,1 0 0,0 1 0,-1-1 0,1 0 0,0 0 0,0 1 0,-1-1 0,1 0 0,0 1 0,0-1 0,0 0 0,-1 1 0,1-1 0,0 1 0,0-1 0,0 0 0,0 1 0,-18 32 0,16-29 0,-23 56 0,21-46 0,-1 0 0,-1-1 0,0 0 0,-1 0 0,-14 20 0,14-23 14,1 0-1,0 0 0,1 0 0,0 1 1,1 0-1,0 0 0,0 0 1,-3 22-1,2 0-756,-1 61 1,6-72-6084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4:44.914"/>
    </inkml:context>
    <inkml:brush xml:id="br0">
      <inkml:brushProperty name="width" value="0.05" units="cm"/>
      <inkml:brushProperty name="height" value="0.05" units="cm"/>
    </inkml:brush>
  </inkml:definitions>
  <inkml:trace contextRef="#ctx0" brushRef="#br0">1 76 24575,'0'-1'0,"0"0"0,0 0 0,1 0 0,-1 0 0,1 0 0,-1 0 0,1 0 0,-1 0 0,1 1 0,0-1 0,-1 0 0,1 0 0,0 1 0,0-1 0,-1 0 0,1 1 0,0-1 0,0 1 0,0-1 0,0 1 0,0-1 0,0 1 0,0 0 0,0-1 0,0 1 0,0 0 0,0 0 0,2 0 0,36-5 0,-32 5 0,441-5-22,-254 7-763,2793 0-826,1497-3 4318,-852 0-2996,-3621 0 308,1 0 0,-1-1 1,0 0-1,0-1 0,0-1 0,18-7 0,-15 5-394,-1 1 0,1 1 1,19-4-1,-12 6-6451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4:50.205"/>
    </inkml:context>
    <inkml:brush xml:id="br0">
      <inkml:brushProperty name="width" value="0.05" units="cm"/>
      <inkml:brushProperty name="height" value="0.05" units="cm"/>
    </inkml:brush>
  </inkml:definitions>
  <inkml:trace contextRef="#ctx0" brushRef="#br0">13173 819 24575,'0'-397'0,"-2"381"0,0-1 0,0 0 0,-2 0 0,0 1 0,-9-21 0,-8-39 0,-7-72 0,28 144 0,0 1 0,-1-1 0,0 0 0,0 1 0,0-1 0,0 1 0,-1-1 0,1 1 0,-1 0 0,0-1 0,0 1 0,0 0 0,0 0 0,0 0 0,-1 1 0,-4-5 0,3 5 0,0-1 0,0 1 0,-1 0 0,1 0 0,-1 1 0,1-1 0,-1 1 0,0 0 0,0 1 0,1-1 0,-1 1 0,-6 0 0,-279 1 0,97 2 0,-12175-3 0,12363-1 0,0 1 0,0 1 0,1-1 0,-1 1 0,0-1 0,0 1 0,1 1 0,-1-1 0,1 1 0,-1 0 0,1 0 0,0 0 0,-1 0 0,1 1 0,0-1 0,1 1 0,-1 0 0,0 1 0,1-1 0,0 1 0,0-1 0,0 1 0,0 0 0,0 0 0,1 0 0,0 1 0,0-1 0,0 0 0,0 1 0,1-1 0,-1 1 0,0 7 0,-3 15 0,-3 45 0,0 1 0,0-2 0,4-1 0,5 97 0,1-50 0,-2-101 0,0-5 0,-1-1 0,2 1 0,0 0 0,0 0 0,5 19 0,-5-27 0,1 0 0,-1-1 0,0 1 0,1 0 0,0 0 0,0-1 0,0 1 0,0-1 0,0 0 0,0 1 0,0-1 0,1 0 0,-1 0 0,1-1 0,0 1 0,-1 0 0,1-1 0,0 0 0,0 1 0,0-1 0,0 0 0,0-1 0,0 1 0,5 0 0,29 3 0,0-2 0,71-6 0,-19 0 0,927 4 0,-995 2 0,0 0 0,0 1 0,-1 1 0,1 1 0,-1 1 0,0 1 0,0 0 0,-1 2 0,35 20 0,-45-24 23,0-1-1,0-1 0,0 1 0,0-2 1,18 4-1,-15-4-397,-1 1 0,0 0 1,14 6-1,-4 2-6451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8:02.224"/>
    </inkml:context>
    <inkml:brush xml:id="br0">
      <inkml:brushProperty name="width" value="0.05" units="cm"/>
      <inkml:brushProperty name="height" value="0.05" units="cm"/>
      <inkml:brushProperty name="color" value="#FFC114"/>
    </inkml:brush>
  </inkml:definitions>
  <inkml:trace contextRef="#ctx0" brushRef="#br0">1 26 24575,'0'-4'0,"0"-6"0,0-1-8191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8:11.657"/>
    </inkml:context>
    <inkml:brush xml:id="br0">
      <inkml:brushProperty name="width" value="0.05" units="cm"/>
      <inkml:brushProperty name="height" value="0.05" units="cm"/>
      <inkml:brushProperty name="color" value="#66CC00"/>
    </inkml:brush>
  </inkml:definitions>
  <inkml:trace contextRef="#ctx0" brushRef="#br0">1 1 24575,'2434'0'-5445,"-1052"0"6079,-1345 0-4014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9:14.549"/>
    </inkml:context>
    <inkml:brush xml:id="br0">
      <inkml:brushProperty name="width" value="0.05" units="cm"/>
      <inkml:brushProperty name="height" value="0.05" units="cm"/>
      <inkml:brushProperty name="color" value="#FFC114"/>
    </inkml:brush>
  </inkml:definitions>
  <inkml:trace contextRef="#ctx0" brushRef="#br0">1 2 24575,'245'-2'0,"271"5"0,-284 22 0,13 0 0,482-23 0,-354-5 0,5310 3 0,-5423 13 0,-20-1 0,756-11 84,-476-2-1533,-499 1-5377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9:21.809"/>
    </inkml:context>
    <inkml:brush xml:id="br0">
      <inkml:brushProperty name="width" value="0.05" units="cm"/>
      <inkml:brushProperty name="height" value="0.05" units="cm"/>
      <inkml:brushProperty name="color" value="#FFC114"/>
    </inkml:brush>
  </inkml:definitions>
  <inkml:trace contextRef="#ctx0" brushRef="#br0">9397 594 24575,'-1'-8'0,"0"0"0,0 0 0,-1 0 0,0 0 0,-1 0 0,1 0 0,-1 0 0,-7-11 0,1 3 0,-1 0 0,-20-25 0,12 21 0,-1 1 0,-1 0 0,0 2 0,-41-27 0,49 37 0,-1 0 0,1 2 0,-1-1 0,0 2 0,-22-6 0,-74-9 0,53 11 0,26 3 0,-53-9 0,-82-25 0,136 32 0,0 1 0,-50-4 0,45 7 0,-52-12 0,19-3 0,22 5 0,-54-9 0,-14 3 0,54 7 0,-104-6 0,-489 16 0,312 4 0,-1674-2 0,1930-3 0,-105-19 0,-71-4 0,-645 25 0,400 3 0,-1771-2 0,2260 1 0,0 1 0,0 0 0,0 1 0,0 1 0,0 0 0,1 1 0,0 1 0,-16 8 0,-111 69 0,142-82 0,-24 15 0,2 2 0,0 1 0,1 1 0,1 0 0,-29 39 0,36-39 0,0 1 0,-14 33 0,-15 25 0,33-65 0,1 0 0,1 0 0,0 1 0,1 0 0,1 0 0,0 1 0,-3 21 0,3-3 0,2-1 0,2 51 0,2-69 0,-2-2 0,2 0 0,0 1 0,0-1 0,1 0 0,4 14 0,-5-23 0,1-1 0,-1 1 0,1-1 0,0 1 0,0-1 0,0 0 0,0 0 0,0 0 0,1 0 0,0 0 0,-1-1 0,1 1 0,0-1 0,0 1 0,0-1 0,1 0 0,-1 0 0,0-1 0,1 1 0,-1-1 0,1 0 0,6 2 0,8 0 0,0-1 0,1 0 0,-1-1 0,29-3 0,-30 0 0,0 2 0,-1 0 0,1 1 0,0 0 0,31 8 0,-9 6 0,-29-11 0,0 0 0,-1-1 0,1 0 0,1 0 0,9 1 0,279 0 0,-162-6 0,1170 2 0,-1263 2 0,-1 3 0,79 18 0,-31-5 0,360 80 0,-274-57 0,-153-36 0,39 1 0,-46-5 0,0 0 0,0 2 0,0 0 0,28 8 0,-21-3 0,1-1 0,0-1 0,0-1 0,46 2 0,106-8 0,-86-1 0,-69 2 0,85-1 0,135 16 0,-131-5 0,174-8 0,-149-4 0,4291 2 0,-4416-1 0,0 0 0,1 0 0,-1-1 0,0-1 0,0 0 0,0-1 0,13-6 0,5-4 0,35-23 0,-51 29 0,0-1 0,0-1 0,-1 0 0,0-1 0,-1-1 0,-1 1 0,1-2 0,-2 1 0,0-1 0,13-26 0,-15 25 0,0 0 0,-1-1 0,-1 0 0,0 0 0,-2-1 0,4-18 0,2-23 0,-3 21 0,3-68 0,-9 94 0,0 0 0,0 0 0,-1 0 0,-1 0 0,0 0 0,0 0 0,-1 0 0,0 1 0,-1-1 0,0 1 0,0 0 0,-1 0 0,-8-11 0,-33-47-1365,33 53-5461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9:24.54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9:52.279"/>
    </inkml:context>
    <inkml:brush xml:id="br0">
      <inkml:brushProperty name="width" value="0.05" units="cm"/>
      <inkml:brushProperty name="height" value="0.05" units="cm"/>
      <inkml:brushProperty name="color" value="#E71224"/>
    </inkml:brush>
  </inkml:definitions>
  <inkml:trace contextRef="#ctx0" brushRef="#br0">1 51 24575,'79'2'0,"90"-4"0,-86-10 0,-53 7 0,54-3 0,779 9 0,-838-2 0,0-2 0,28-6 0,-27 4 0,43-2 0,516 5 0,-283 4 0,364-2-1365,-645 0-5461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9:57.069"/>
    </inkml:context>
    <inkml:brush xml:id="br0">
      <inkml:brushProperty name="width" value="0.05" units="cm"/>
      <inkml:brushProperty name="height" value="0.05" units="cm"/>
      <inkml:brushProperty name="color" value="#E71224"/>
    </inkml:brush>
  </inkml:definitions>
  <inkml:trace contextRef="#ctx0" brushRef="#br0">0 54 24575,'0'-2'0,"0"-1"0,1 1 0,-1 0 0,1 0 0,0 0 0,-1 0 0,1 0 0,0-1 0,0 1 0,0 0 0,0 1 0,1-1 0,-1 0 0,0 0 0,1 1 0,-1-1 0,1 0 0,0 1 0,0 0 0,-1-1 0,1 1 0,0 0 0,0 0 0,0 0 0,0 0 0,0 0 0,1 0 0,-1 1 0,0-1 0,0 1 0,4-1 0,10-1 0,0 0 0,0 1 0,24 2 0,-21 0 0,1392 2 0,-840-4 0,-534 3 0,55 9 0,-54-5 0,52 1 0,18-7 0,178 9 0,309 32 0,12722-43 0,-13289 4 0,53 9 0,-53-6 0,52 3 0,1004-8 0,-489-1 0,-560 3 0,53 8 0,-52-4 0,50 1 0,964-6 95,-476-3-1555,-550 2-5366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49:59.539"/>
    </inkml:context>
    <inkml:brush xml:id="br0">
      <inkml:brushProperty name="width" value="0.05" units="cm"/>
      <inkml:brushProperty name="height" value="0.05" units="cm"/>
      <inkml:brushProperty name="color" value="#E71224"/>
    </inkml:brush>
  </inkml:definitions>
  <inkml:trace contextRef="#ctx0" brushRef="#br0">0 540 24575,'4613'0'0,"-4609"0"0,1 0 0,-1 0 0,1-1 0,0 1 0,-1-1 0,1 0 0,-1 0 0,1 0 0,-1-1 0,0 0 0,1 0 0,-1 0 0,0 0 0,0 0 0,3-4 0,-4 3 0,0 0 0,0-1 0,-1 0 0,1 1 0,-1-1 0,0 0 0,0 0 0,0 0 0,-1 0 0,0 0 0,1 0 0,-1-1 0,-1 1 0,1 0 0,-1-1 0,1-4 0,-3-188 0,-1 68 0,3 32-1365,0 76-5461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1:02.377"/>
    </inkml:context>
    <inkml:brush xml:id="br0">
      <inkml:brushProperty name="width" value="0.05" units="cm"/>
      <inkml:brushProperty name="height" value="0.05" units="cm"/>
      <inkml:brushProperty name="color" value="#33CCFF"/>
    </inkml:brush>
  </inkml:definitions>
  <inkml:trace contextRef="#ctx0" brushRef="#br0">1 0 24575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1:18.125"/>
    </inkml:context>
    <inkml:brush xml:id="br0">
      <inkml:brushProperty name="width" value="0.05" units="cm"/>
      <inkml:brushProperty name="height" value="0.05" units="cm"/>
      <inkml:brushProperty name="color" value="#33CCFF"/>
    </inkml:brush>
  </inkml:definitions>
  <inkml:trace contextRef="#ctx0" brushRef="#br0">1 449 24575,'2'-5'0,"0"1"0,0-1 0,1 1 0,0-1 0,0 1 0,0 0 0,0 0 0,1 0 0,7-7 0,-4 4 0,6-6 0,1 1 0,1 0 0,0 1 0,0 0 0,1 2 0,32-16 0,111-34 0,-120 46 0,109-28 0,-91 26 0,-1-1 0,56-26 0,-87 32 0,0 1 0,0 1 0,50-8 0,84-2 0,-41 5 0,-46 5 0,-34 5 0,44-10 0,-41 6 0,0 3 0,0 1 0,82 5 0,-34 0 0,100-3 0,179 3 0,-289 6 0,134 30 0,-134-21 0,-39-11 0,-1-3 0,1 0 0,49-5 0,57 4 0,-134-1 0,-1 2 0,1 0 0,-1 0 0,18 8 0,29 8 0,16-8 0,-48-9 0,0 2 0,27 8 0,257 62 0,-263-64 0,79 9 0,-85-15 0,0 2 0,45 13 0,-45-8 0,0-1 0,72 6 0,82-8 0,-100-6 0,129 19 0,-163-9 0,-43-7 0,1-2 0,36 4 0,606-6 0,-309-3 0,6916 2 0,-7231-2 0,53-9 0,-51 5 0,47-1 0,1672 6 0,-825 3 0,2537-2-1365,-3443 0-5461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1:24.792"/>
    </inkml:context>
    <inkml:brush xml:id="br0">
      <inkml:brushProperty name="width" value="0.05" units="cm"/>
      <inkml:brushProperty name="height" value="0.05" units="cm"/>
      <inkml:brushProperty name="color" value="#33CCFF"/>
    </inkml:brush>
  </inkml:definitions>
  <inkml:trace contextRef="#ctx0" brushRef="#br0">1 0 24575,'11'0'0,"-1"0"0,1 1 0,-1 0 0,1 1 0,-1 0 0,0 1 0,0 0 0,0 0 0,0 1 0,0 0 0,-1 1 0,1 0 0,-1 1 0,-1-1 0,1 2 0,7 7 0,-9-10 0,-1 1 0,0-1 0,1 0 0,0-1 0,0 1 0,0-1 0,0-1 0,0 1 0,1-1 0,-1-1 0,1 1 0,8-1 0,14 1 0,55-5 0,-28 1 0,783 1 0,-787-1 0,69-13 0,-85 10 0,26-7 49,-35 6-756,38-3 0,-45 8-6119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1:26.537"/>
    </inkml:context>
    <inkml:brush xml:id="br0">
      <inkml:brushProperty name="width" value="0.05" units="cm"/>
      <inkml:brushProperty name="height" value="0.05" units="cm"/>
      <inkml:brushProperty name="color" value="#33CCFF"/>
    </inkml:brush>
  </inkml:definitions>
  <inkml:trace contextRef="#ctx0" brushRef="#br0">0 0 24575,'1757'0'0,"-1743"1"0,0 1 0,-1 0 0,0 1 0,1 0 0,21 10 0,25 5 0,-6-7 0,0-2 0,0-2 0,86-1 0,785-8 49,-500 3-1463,-401-1-5412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23:13.020"/>
    </inkml:context>
    <inkml:brush xml:id="br0">
      <inkml:brushProperty name="width" value="0.05" units="cm"/>
      <inkml:brushProperty name="height" value="0.05" units="cm"/>
      <inkml:brushProperty name="color" value="#33CCFF"/>
    </inkml:brush>
  </inkml:definitions>
  <inkml:trace contextRef="#ctx0" brushRef="#br0">9 0 24575,'-9'1'0,"9"1"0,19 5 0,42 7 0,-55-13 0,562 112-1621,21 4-2310,2001 427-1628,-1973-423 5559,292 60 0,-84-18-826,10-71 799,-440-81 27,103 4 0,-1 36 0,243 100 0,-5 36 0,276 61 0,-678-181 0,362 24 0,237-58 101,-657-28 770,37-1-212,414-3 9284,-400-1-9553,-238-5-390,-1-3 0,163-38 0,-166 28 0,75-10 0,-79 16 0,132-38 0,-136 29 0,108-15 0,-116 25 0,-2-2 0,101-35 0,-151 42 0,-1-1 0,-1 0 0,1-1 0,-1-1 0,14-11 0,-21 14 0,0 0 0,0 0 0,-1 0 0,0-1 0,-1 0 0,1-1 0,-1 1 0,0-1 0,-1 0 0,6-15 0,-1 3 0,1 1 0,1 0 0,0 1 0,1 0 0,1 0 0,1 1 0,27-25 0,10-14 0,92-102 0,-114 129 0,2 2 0,0 1 0,44-26 0,14-1 0,4 4 0,1 4 0,159-52 0,-107 62 0,2 0 0,-88 17 0,-34 12 0,0-3 0,33-13 0,-50 18 0,-1-1 0,0 1 0,-1-2 0,1 1 0,-1-1 0,0 0 0,0 0 0,-1-1 0,0 0 0,10-14 0,56-73 0,-19 27 0,-42 54-1365,0 3-5461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2:48.989"/>
    </inkml:context>
    <inkml:brush xml:id="br0">
      <inkml:brushProperty name="width" value="0.05" units="cm"/>
      <inkml:brushProperty name="height" value="0.05" units="cm"/>
      <inkml:brushProperty name="color" value="#E71224"/>
    </inkml:brush>
  </inkml:definitions>
  <inkml:trace contextRef="#ctx0" brushRef="#br0">1 0 24575,'31'3'0,"0"0"0,0 2 0,0 2 0,-1 0 0,42 17 0,65 16 0,11-10 0,273 21 0,512-45-678,-514-9 479,6101 3-289,-6499 0-6338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2:06.247"/>
    </inkml:context>
    <inkml:brush xml:id="br0">
      <inkml:brushProperty name="width" value="0.05" units="cm"/>
      <inkml:brushProperty name="height" value="0.05" units="cm"/>
      <inkml:brushProperty name="color" value="#E71224"/>
    </inkml:brush>
  </inkml:definitions>
  <inkml:trace contextRef="#ctx0" brushRef="#br0">0 151 24575,'1'-1'0,"-1"0"0,0 0 0,0 0 0,1 0 0,-1 0 0,1 0 0,-1 1 0,1-1 0,-1 0 0,1 0 0,-1 0 0,1 1 0,-1-1 0,1 0 0,0 1 0,0-1 0,-1 1 0,1-1 0,0 1 0,0-1 0,0 1 0,0-1 0,-1 1 0,1 0 0,0 0 0,0-1 0,1 1 0,30-5 0,-29 4 0,288-3 0,-160 6 0,5073-2 0,-5190 1 0,0 0 0,0 2 0,21 5 0,18 3 0,520 109 0,-164-28 0,-378-86 0,20 5 0,1-3 0,-1-1 0,55-2 0,966-9-545,-576 6 311,1236-2 1013,-1710-1-779,0-1 0,1-2 0,-1 0 0,28-10 0,-27 7 0,0 2 0,0 0 0,43-3 0,-55 8 0,18 0 0,1-1 0,-1-2 0,0 0 0,0-2 0,35-10 0,-38 6 0,2-1 0,1 1 0,0 1 0,36-4 0,-60 11 0,302-22 0,-128 11 0,-15 0 0,-100 12 0,-15 1 0,0-3 0,68-11 0,-57 6 0,0 1 0,120 7 0,-72 1 0,3110-2 0,-3194-1 0,-1-1 0,30-7 0,-27 4 0,42-3 0,502 7 0,-277 3 0,1929-2 0,-2198-1 0,0-2 0,29-5 0,-27 3 0,42-3 0,75 10 0,60-4 0,-164-4 0,1-2 0,64-20 0,6-3 0,-49 20 0,1 2 0,70 0 0,127 9 0,-133 2 0,-26 0 0,1-6 0,137-21 0,-186 16-455,0 2 0,78 1 0,-109 6-6371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2:08.862"/>
    </inkml:context>
    <inkml:brush xml:id="br0">
      <inkml:brushProperty name="width" value="0.05" units="cm"/>
      <inkml:brushProperty name="height" value="0.05" units="cm"/>
      <inkml:brushProperty name="color" value="#E71224"/>
    </inkml:brush>
  </inkml:definitions>
  <inkml:trace contextRef="#ctx0" brushRef="#br0">0 753 24575,'5359'0'0,"-5299"3"0,105 18 0,37 4 0,380-23 0,-285-4 0,512 2 0,-794 1 0,1 1 0,-1 1 0,0 0 0,1 1 0,-2 0 0,1 2 0,16 7 0,-13-5 0,1-1 0,0 0 0,33 6 0,7-8 0,-1-2 0,68-5 0,-20-1 0,2456 3 0,-2558 1 0,-1-1 0,1 0 0,-1-1 0,1 1 0,-1 0 0,1-1 0,-1 0 0,1 0 0,-1 0 0,0 0 0,0-1 0,1 1 0,-1-1 0,0 0 0,3-2 0,-4 2 0,0-1 0,0 0 0,0 1 0,-1-1 0,1 0 0,0 0 0,-1 0 0,0 0 0,0 0 0,0-1 0,0 1 0,0 0 0,-1 0 0,1-1 0,-1 1 0,0-4 0,-1-190 0,-3 68 0,3-11 0,3-142 0,2 252-1365,1 4-5461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2:53.119"/>
    </inkml:context>
    <inkml:brush xml:id="br0">
      <inkml:brushProperty name="width" value="0.05" units="cm"/>
      <inkml:brushProperty name="height" value="0.05" units="cm"/>
      <inkml:brushProperty name="color" value="#E71224"/>
    </inkml:brush>
  </inkml:definitions>
  <inkml:trace contextRef="#ctx0" brushRef="#br0">477 940 24575,'2925'-1'-2793,"-1463"2"5586,-1346 3-2793,0 5 0,-1 5 0,123 31 0,91 32 0,-261-65 0,0-2 0,72 1 0,17 2 0,320 17 0,2-30 0,-179-3 0,5041 3 0,-5338 0 0,1 0 0,-1 0 0,1 0 0,-1 0 0,1-1 0,-1 1 0,0-1 0,1 0 0,-1 0 0,0 0 0,0-1 0,1 1 0,-1-1 0,0 0 0,3-2 0,-4 1 0,0 1 0,0-1 0,0 0 0,0 0 0,-1 1 0,1-1 0,-1-1 0,0 1 0,0 0 0,0 0 0,0 0 0,0-1 0,-1 1 0,1 0 0,-1-7 0,-1-187 0,-2 69 0,3 117 0,0 1 0,-1-1 0,0 1 0,-4-20 0,4 26 0,-1 0 0,0 1 0,0-1 0,0 0 0,0 1 0,0-1 0,-1 1 0,1 0 0,-1 0 0,0 0 0,0 0 0,0 0 0,0 1 0,-1-1 0,-4-2 0,-16-9 0,0 2 0,-1 1 0,-1 0 0,1 2 0,-47-10 0,-94-33 0,105 32 0,52 17 0,-110-37 0,-132-25 0,47 42 0,137 18 0,-502-5 0,350 12 0,-4-1 0,-242-3 0,354-5 0,-148-28 0,-106-43 0,-34-6 0,266 61 0,-18-5 0,-270-14 0,256 41 0,-223-11 0,-128 0 0,322 14 0,-1014-2 0,951-12 0,19-1 0,-1064 12 0,631 3 0,-2701-2 0,3364 0 0,0 0 0,0 1 0,0 0 0,-1 0 0,1 1 0,0 0 0,-13 5 0,18-6 0,0 1 0,0 0 0,0-1 0,1 1 0,-1 0 0,0 0 0,1 0 0,0 1 0,-1-1 0,1 1 0,0-1 0,0 1 0,1 0 0,-1-1 0,0 1 0,1 0 0,0 0 0,-1 0 0,1 0 0,1 1 0,-2 5 0,-2 32 0,3 0 0,4 57 0,0-5 0,-3-46 0,1 0 0,13 81 0,-6-64 0,-8-53 0,1 0 0,0 0 0,0-1 0,2 1 0,-1 0 0,1 0 0,1-1 0,-1 0 0,7 12 0,7 8 0,-12-20 0,0 0 0,1 0 0,11 13 0,-15-20 0,1 0 0,0-1 0,-1 1 0,1-1 0,0 0 0,1 0 0,-1 0 0,0 0 0,1 0 0,-1-1 0,0 1 0,1-1 0,0 0 0,6 1 0,21 1 0,48-1 0,-49-2 0,53 6 0,94 33 54,-121-24-527,0-2 0,94 8 0,-129-20-6353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3:00.242"/>
    </inkml:context>
    <inkml:brush xml:id="br0">
      <inkml:brushProperty name="width" value="0.05" units="cm"/>
      <inkml:brushProperty name="height" value="0.05" units="cm"/>
      <inkml:brushProperty name="color" value="#33CCFF"/>
    </inkml:brush>
  </inkml:definitions>
  <inkml:trace contextRef="#ctx0" brushRef="#br0">0 29 24575,'1'1'0,"-1"-1"0,0 1 0,0 0 0,0-1 0,1 1 0,-1 0 0,0-1 0,1 1 0,-1 0 0,1-1 0,-1 1 0,1-1 0,-1 1 0,1 0 0,-1-1 0,1 1 0,-1-1 0,1 0 0,-1 1 0,1-1 0,0 0 0,-1 1 0,1-1 0,0 0 0,0 1 0,-1-1 0,2 0 0,23 4 0,-20-3 0,98 7 0,137-8 0,-95-3 0,74 2-35,476 12-349,-531 0 292,-2 7-1,199 48 0,-341-61 180,0-1 1,1 0-1,-1-2 0,1 0 0,0-2 0,0 0 0,36-5 0,62-8-87,0 5 0,132 9 0,-89 1 0,1845-2 0,-1926 5 0,-1 4 0,0 2 0,93 27 0,-93-18 0,1-4 0,0-3 0,91 2 0,1665-16 0,-703-1 0,-998 4 0,148-5 0,-257 0 0,0-2 0,40-12 0,-44 10 0,1 1 0,0 1 0,44-3 0,63-5 0,-41 2 0,1 1 0,90-4 0,610 15 0,-752-3 0,0-2 0,45-10 0,-6 0 0,82-18 0,-21 4 0,-115 25 0,36 1 0,-42 2 0,0-1 0,0 0 0,34-7 0,131-39 0,-159 41 0,0 1 0,1 1 0,40-2 0,78 8 0,-62 0 0,2444 1 0,-1291-6 0,138 3 0,-1339 2 0,52 9 0,17 0 0,499-8 0,-308-5 0,1606 2 0,-1882 0 0,0 2 0,0-1 0,0 2 0,-1 1 0,1 0 0,-1 0 0,0 2 0,-1 0 0,25 13 0,-32-14 0,1-1 0,-1-1 0,1 0 0,0 0 0,0 0 0,0-1 0,13 1 0,67-1 0,-73-3 0,1 0 0,0 2 0,-1 0 0,1 1 0,-1 0 0,1 1 0,16 7 0,-12-3 0,0-1 0,1 0 0,-1-1 0,1-2 0,28 2 0,-27-2-1365,-1 2-5461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3:38.712"/>
    </inkml:context>
    <inkml:brush xml:id="br0">
      <inkml:brushProperty name="width" value="0.05" units="cm"/>
      <inkml:brushProperty name="height" value="0.05" units="cm"/>
      <inkml:brushProperty name="color" value="#F6630D"/>
    </inkml:brush>
  </inkml:definitions>
  <inkml:trace contextRef="#ctx0" brushRef="#br0">5 0 24575,'-5'0'0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4:06.350"/>
    </inkml:context>
    <inkml:brush xml:id="br0">
      <inkml:brushProperty name="width" value="0.05" units="cm"/>
      <inkml:brushProperty name="height" value="0.05" units="cm"/>
      <inkml:brushProperty name="color" value="#F6630D"/>
    </inkml:brush>
  </inkml:definitions>
  <inkml:trace contextRef="#ctx0" brushRef="#br0">10725 1 24575,'-51'0'0,"0"2"0,-70 11 0,29-1 0,60-9 0,0 2 0,-39 10 0,-138 33 0,46-13 0,-35 4 0,72-25 0,-128-2 0,-3071-15 0,1730 5 0,-2788-2-1365,4362 0-5461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4:40.972"/>
    </inkml:context>
    <inkml:brush xml:id="br0">
      <inkml:brushProperty name="width" value="0.05" units="cm"/>
      <inkml:brushProperty name="height" value="0.05" units="cm"/>
      <inkml:brushProperty name="color" value="#F6630D"/>
    </inkml:brush>
  </inkml:definitions>
  <inkml:trace contextRef="#ctx0" brushRef="#br0">1 52 24575,'0'-2'0,"0"0"0,1 0 0,0 0 0,-1 0 0,1 0 0,0 0 0,0 0 0,0 1 0,0-1 0,0 0 0,1 0 0,-1 1 0,0-1 0,1 1 0,-1-1 0,1 1 0,0-1 0,-1 1 0,1 0 0,0 0 0,0 0 0,0 0 0,0 0 0,0 0 0,0 1 0,0-1 0,0 1 0,0-1 0,0 1 0,2 0 0,13-3 0,0 1 0,29 0 0,-31 1 0,618-1 0,-313 5 0,-59-5 0,287 4 0,-440 7 10,175 35-1,14 4-220,195-22-1105,5-27 111,-244-2 1094,1074 2-244,-1278 2 1124,-1 3 1,0 1-1,56 14 1,100 16-669,-97-19-101,13 4 0,209 5 0,706-27 0,-1008 1 0,0-2 0,33-7 0,-3 0 0,-1 1 0,-19 2 0,71-3 0,1972 11 0,-2047 1 0,54 9 0,-53-5 0,52 1 0,2170-6 0,-1064-3 0,3242 2 0,-4216-13 0,-5 0 0,-102 15 0,93-3 0,-181-2 0,0-2 0,39-11 0,-39 9 0,0 1 0,42-6 0,-30 11 0,-28 2 0,1-1 0,-1 0 0,0-1 0,1 0 0,-1 0 0,1 0 0,-1-1 0,0 0 0,0-1 0,0 1 0,8-5 0,-9 3-170,1 0-1,0 0 0,0 1 1,0 0-1,0 0 0,0 1 1,13-3-1,-1 3-6655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4:44.185"/>
    </inkml:context>
    <inkml:brush xml:id="br0">
      <inkml:brushProperty name="width" value="0.05" units="cm"/>
      <inkml:brushProperty name="height" value="0.05" units="cm"/>
      <inkml:brushProperty name="color" value="#F6630D"/>
    </inkml:brush>
  </inkml:definitions>
  <inkml:trace contextRef="#ctx0" brushRef="#br0">10 52 24575,'0'0'0,"-1"-1"0,0 1 0,1-1 0,-1 1 0,0-1 0,1 0 0,-1 1 0,0-1 0,1 0 0,-1 0 0,1 1 0,-1-1 0,1 0 0,0 0 0,-1 0 0,1 1 0,0-1 0,0 0 0,-1 0 0,1 0 0,0 0 0,0 0 0,0 0 0,0 0 0,0 1 0,0-1 0,0 0 0,1 0 0,-1 0 0,0-1 0,1 1 0,1-1 0,-1 1 0,0 0 0,1 0 0,-1 0 0,1 0 0,-1 0 0,1 0 0,-1 0 0,1 0 0,0 0 0,-1 1 0,5-2 0,6-1 0,2 1 0,24-2 0,383 2 0,-208 4 0,15128-2 0,-15184 13 0,-8-1 0,925-10 0,-520-4 0,644 2-1365,-1167 0-5461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4:45.609"/>
    </inkml:context>
    <inkml:brush xml:id="br0">
      <inkml:brushProperty name="width" value="0.05" units="cm"/>
      <inkml:brushProperty name="height" value="0.05" units="cm"/>
      <inkml:brushProperty name="color" value="#F6630D"/>
    </inkml:brush>
  </inkml:definitions>
  <inkml:trace contextRef="#ctx0" brushRef="#br0">0 420 24575,'2272'0'0,"-2268"0"0,1 0 0,-1 0 0,1-1 0,-1 1 0,1-1 0,-1 0 0,0 0 0,1 0 0,-1-1 0,0 1 0,0-1 0,0 0 0,0 0 0,0-1 0,5-3 0,-6 2 0,0 1 0,0-1 0,-1 0 0,1 1 0,-1-1 0,0 0 0,-1 0 0,1 0 0,0-1 0,-1 1 0,0 0 0,0-1 0,-1 1 0,1-1 0,-1-7 0,-1-170 125,-2 62-1615,3 99-5336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25:27.272"/>
    </inkml:context>
    <inkml:brush xml:id="br0">
      <inkml:brushProperty name="width" value="0.05" units="cm"/>
      <inkml:brushProperty name="height" value="0.05" units="cm"/>
      <inkml:brushProperty name="color" value="#66CC00"/>
    </inkml:brush>
  </inkml:definitions>
  <inkml:trace contextRef="#ctx0" brushRef="#br0">1 1 24575,'18'2'0,"1"0"0,-1 1 0,1 1 0,-1 1 0,22 10 0,27 5 0,469 87 0,-475-100 0,83 10 0,156-1 0,-285-15 0,1 0 0,-1 1 0,1 1 0,-1 1 0,23 8 0,34 8 0,48 5 0,-31-6 0,0-3 0,111 5 0,498-20 0,-324-4 0,13598 3 0,-13956-1 0,0-1 0,0 0 0,0-1 0,0-1 0,16-6 0,-12 3 0,0 2 0,29-5 0,392-64 0,-268 41 0,-98 21 0,114-2 0,76 15 0,-119 2 0,37-1 0,314-4 0,-443-2 0,75-17 0,-83 12 0,1 2 0,73-2 0,1070 12 25,-680-4-1415,-488 1-5436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6:24.689"/>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7:39.504"/>
    </inkml:context>
    <inkml:brush xml:id="br0">
      <inkml:brushProperty name="width" value="0.05" units="cm"/>
      <inkml:brushProperty name="height" value="0.05" units="cm"/>
      <inkml:brushProperty name="color" value="#33CCFF"/>
    </inkml:brush>
  </inkml:definitions>
  <inkml:trace contextRef="#ctx0" brushRef="#br0">1 0 24575,'3098'0'-6888,"-1573"0"7081,-507 25-1631,-101 0 818,1983-23-2122,-1403-5 2788,555 3 421,-1365 0 4446,-652 0-7035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7:41.597"/>
    </inkml:context>
    <inkml:brush xml:id="br0">
      <inkml:brushProperty name="width" value="0.05" units="cm"/>
      <inkml:brushProperty name="height" value="0.05" units="cm"/>
      <inkml:brushProperty name="color" value="#33CCFF"/>
    </inkml:brush>
  </inkml:definitions>
  <inkml:trace contextRef="#ctx0" brushRef="#br0">0 51 24575,'4757'0'0,"-4704"-2"0,54-10 0,-24 2 0,2-1 0,-33 4 0,57-1 0,2927 8 98,-1351 1-1561,-1664-1-5363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7:48.763"/>
    </inkml:context>
    <inkml:brush xml:id="br0">
      <inkml:brushProperty name="width" value="0.05" units="cm"/>
      <inkml:brushProperty name="height" value="0.05" units="cm"/>
      <inkml:brushProperty name="color" value="#33CCFF"/>
    </inkml:brush>
  </inkml:definitions>
  <inkml:trace contextRef="#ctx0" brushRef="#br0">1 177 24575,'291'15'0,"-143"-5"0,168-8 0,-155-4 0,2272 1 0,-2355-3 0,1-4 0,144-34 0,-8 1 0,-147 35 0,1 3 0,73 6 0,-19-1 0,10433-2 0,-10512-3 0,-1-2 0,1-1 0,-1-3 0,50-17 0,-39 11 0,106-16 0,200 25 0,-201 8 0,4853-2-1365,-4991 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7:51.580"/>
    </inkml:context>
    <inkml:brush xml:id="br0">
      <inkml:brushProperty name="width" value="0.05" units="cm"/>
      <inkml:brushProperty name="height" value="0.05" units="cm"/>
      <inkml:brushProperty name="color" value="#33CCFF"/>
    </inkml:brush>
  </inkml:definitions>
  <inkml:trace contextRef="#ctx0" brushRef="#br0">769 716 24575,'1697'0'-3081,"-967"0"6162,-701 0-3081,1-2 0,0-1 0,-1-1 0,1-1 0,-1-2 0,0-1 0,-1-1 0,0-2 0,38-20 0,-53 23 0,-1-1 0,0-1 0,-1 0 0,0-1 0,0 0 0,-1 0 0,-1-1 0,0 0 0,0-1 0,-1 0 0,-1 0 0,0-1 0,-1 0 0,-1 0 0,4-16 0,1-6 0,-3-1 0,-1 0 0,-1 0 0,-2-74 0,-2 104 0,-2 0 0,1 1 0,-1-1 0,0 1 0,0-1 0,-1 1 0,-3-9 0,4 13 0,0-1 0,-1 1 0,1 0 0,-1 0 0,1 0 0,-1 0 0,0 0 0,0 0 0,1 0 0,-2 0 0,1 1 0,0-1 0,0 1 0,0-1 0,-1 1 0,1 0 0,-1 0 0,1 0 0,-1 0 0,1 1 0,-4-2 0,-21-1 0,-43-1 0,40 3 0,-34-4 0,21-3 0,-32-4 0,-118-6 0,-5 6 0,-23 0 0,-2377 13 0,2593-1 0,0 0 0,0 0 0,0 0 0,0 1 0,0 0 0,0 0 0,0 0 0,-5 3 0,8-3 0,0 0 0,1 0 0,-1 0 0,0 1 0,1-1 0,-1 1 0,1-1 0,-1 1 0,1-1 0,-1 1 0,1 0 0,0 0 0,0 0 0,0 0 0,0 0 0,0 0 0,1 0 0,-1 0 0,0 0 0,1 0 0,-1 3 0,-20 97 0,13-72 0,1 1 0,2 0 0,-2 49 0,6-44 0,0-24 0,0 1 0,1 0 0,0 0 0,2-1 0,-1 1 0,1-1 0,1 1 0,4 12 0,-4-20 0,0 0 0,1-1 0,0 1 0,-1-1 0,2 0 0,-1 0 0,0 0 0,1 0 0,0-1 0,6 4 0,-2-1 0,-1-2 0,1 1 0,0-1 0,1-1 0,12 4 0,-3-4 0,-1-1 0,26 0 0,-29-2 0,-1 0 0,0 1 0,0 1 0,0 0 0,17 5 0,-4 2 0,1-1 0,-1-2 0,1-1 0,0-1 0,1-1 0,37-1 0,476-4-1365,-521 2-5461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8:04.195"/>
    </inkml:context>
    <inkml:brush xml:id="br0">
      <inkml:brushProperty name="width" value="0.05" units="cm"/>
      <inkml:brushProperty name="height" value="0.05" units="cm"/>
      <inkml:brushProperty name="color" value="#33CCFF"/>
    </inkml:brush>
  </inkml:definitions>
  <inkml:trace contextRef="#ctx0" brushRef="#br0">0 2 24575,'61'0'0,"-1"3"0,1 2 0,94 21 0,180 46 12,-225-54-86,122 3 0,593-15-518,-491-9 504,-165 0 88,0-9 0,225-43 0,-307 42 272,1 3 0,157 5 0,1455 8-272,-878-6 0,2285 3 0,-3090-1 0,1 0 0,-1-2 0,19-5 0,-18 4 0,1 0 0,27-1 0,497 4 0,-261 3 0,1339-2 0,-1586-2 0,52-9 0,-51 5 0,49-1 0,1681 6 0,-827 3 0,5504-2-1365,-6422 0-5461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8:07.064"/>
    </inkml:context>
    <inkml:brush xml:id="br0">
      <inkml:brushProperty name="width" value="0.05" units="cm"/>
      <inkml:brushProperty name="height" value="0.05" units="cm"/>
      <inkml:brushProperty name="color" value="#33CCFF"/>
    </inkml:brush>
  </inkml:definitions>
  <inkml:trace contextRef="#ctx0" brushRef="#br0">1 1 24575,'24'1'0,"43"8"0,3 1 0,539-2 0,-368-11 0,9254 3-1365,-9474 0-5461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8:12.670"/>
    </inkml:context>
    <inkml:brush xml:id="br0">
      <inkml:brushProperty name="width" value="0.05" units="cm"/>
      <inkml:brushProperty name="height" value="0.05" units="cm"/>
      <inkml:brushProperty name="color" value="#33CCFF"/>
    </inkml:brush>
  </inkml:definitions>
  <inkml:trace contextRef="#ctx0" brushRef="#br0">105 598 24575,'-8'0'0,"1"0"0,0 0 0,0 0 0,0-1 0,0 0 0,-14-3 0,19 3 0,-1 0 0,1 0 0,0 0 0,0-1 0,0 1 0,0 0 0,1-1 0,-1 1 0,0-1 0,1 0 0,-1 0 0,1 1 0,-1-1 0,1 0 0,0 0 0,0 0 0,0-1 0,0 1 0,0 0 0,0 0 0,1-1 0,-1-2 0,-1-6 0,0 0 0,0 0 0,2-1 0,-1 1 0,1 0 0,1 0 0,0-1 0,1 1 0,0 0 0,0 0 0,8-19 0,-7 24 0,-1 0 0,1 0 0,0 0 0,1 1 0,-1-1 0,1 1 0,0 0 0,1 0 0,-1 0 0,1 1 0,0-1 0,0 1 0,0 1 0,0-1 0,1 1 0,0-1 0,0 2 0,0-1 0,0 1 0,0 0 0,10-3 0,22-4 0,-1-2 0,0-2 0,-1-2 0,40-21 0,-36 16 0,1 1 0,74-21 0,-40 29 0,-59 10 0,-1 0 0,1-1 0,-1-1 0,20-7 0,-11 2 0,0 2 0,0 0 0,0 1 0,46-2 0,103 8 0,-73 1 0,4378-1 0,-2220-2 0,-2222 3 0,50 8 0,24 2 0,-1-12 0,-1-5 0,1-4 0,-1-6 0,129-34 0,-176 39 0,0 2 0,1 3 0,0 3 0,62 5 0,-6-1 0,1727-2 0,-1842 0 0,0 0 0,0 0 0,1 0 0,-1 0 0,0 1 0,0-1 0,0 1 0,0 0 0,0 0 0,0 0 0,0 0 0,0 0 0,0 1 0,-1 0 0,1-1 0,3 4 0,-4-2 0,0-1 0,0 1 0,0 0 0,0 1 0,-1-1 0,1 0 0,-1 0 0,0 0 0,0 1 0,0-1 0,-1 1 0,1-1 0,-1 1 0,1 5 0,-3 189 0,0-71 0,2-98 0,1-20 0,0 1 0,-1-1 0,0 0 0,0 0 0,-1 0 0,0 0 0,-1 0 0,0 0 0,-1 0 0,1-1 0,-2 1 0,-3 7 0,-54 72 0,47-61 0,13-23 0,0-1 0,-1 1 0,0-1 0,1 0 0,-1 1 0,-1-1 0,1 0 0,0-1 0,-1 1 0,1 0 0,-1-1 0,0 1 0,-6 3 0,-6 2 0,0 0 0,-1-1 0,1-1 0,-2 0 0,1-1 0,-1-1 0,-24 3 0,-7-3 0,-65-3 0,110-1 0,-119-1-1365,101 1-5461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59:38.958"/>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0:15.759"/>
    </inkml:context>
    <inkml:brush xml:id="br0">
      <inkml:brushProperty name="width" value="0.05" units="cm"/>
      <inkml:brushProperty name="height" value="0.05" units="cm"/>
      <inkml:brushProperty name="color" value="#F6630D"/>
    </inkml:brush>
  </inkml:definitions>
  <inkml:trace contextRef="#ctx0" brushRef="#br0">0 374 24575,'7'-8'0,"1"1"0,0 0 0,0 1 0,1 0 0,-1 0 0,1 1 0,1 0 0,-1 0 0,1 1 0,-1 1 0,1-1 0,0 2 0,15-3 0,109-31 0,-16 4 0,81-5 0,229-14 0,208 32 0,-509 20-27,746-15-561,-36 1 1093,-528 15-395,14862-2-110,-15009-6 0,194-32 0,-339 36 0,1-1 0,0 0 0,-1-1 0,0-1 0,29-12 0,-35 12 0,0 1 0,0 1 0,1-1 0,0 2 0,-1 0 0,23-1 0,75 4 0,-46 1 0,1127-1 0,-1176-1-255,-1 2-1,1 0 0,-1 1 0,14 4 1,-26-7 168,16 5-6739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25:31.107"/>
    </inkml:context>
    <inkml:brush xml:id="br0">
      <inkml:brushProperty name="width" value="0.05" units="cm"/>
      <inkml:brushProperty name="height" value="0.05" units="cm"/>
      <inkml:brushProperty name="color" value="#66CC00"/>
    </inkml:brush>
  </inkml:definitions>
  <inkml:trace contextRef="#ctx0" brushRef="#br0">499 867 24575,'0'2'0,"0"0"0,1 0 0,-1 0 0,1 0 0,0 0 0,-1 0 0,1 0 0,0 0 0,0 0 0,0 0 0,1 0 0,-1-1 0,0 1 0,1 0 0,-1-1 0,1 1 0,-1-1 0,1 0 0,0 1 0,-1-1 0,1 0 0,0 0 0,0 0 0,0 0 0,0 0 0,0-1 0,0 1 0,0-1 0,0 1 0,4 0 0,10 1 0,-1 0 0,1 0 0,19-2 0,-19 0 0,624 1 0,-284-3 0,1053 2 0,-1277 11 0,-22 0 0,628-6 0,-400-8 0,5661 3 0,-5959-3 0,0-1 0,-1-2 0,42-12 0,-16 3 0,42-14 0,-41 9 0,-42 12 0,-1-1 0,-1-1 0,0-1 0,0-1 0,32-25 0,-37 26 0,-2-2 0,1 0 0,-1-1 0,-1 0 0,-1-1 0,0-1 0,15-23 0,-20 26 0,-1 0 0,-1-1 0,1 1 0,-2-1 0,0-1 0,-1 1 0,0-1 0,-1 0 0,-1 0 0,1-21 0,-3 35 0,0-31 0,0 1 0,-6-35 0,4 55 0,0 1 0,-1 0 0,0-1 0,0 1 0,-1 0 0,-1 1 0,1-1 0,-2 1 0,1 0 0,-9-10 0,7 9 0,-1 1 0,0 0 0,-1 0 0,0 1 0,-1 0 0,1 1 0,-1 0 0,-1 0 0,1 1 0,-1 1 0,0 0 0,-23-8 0,-51-12 0,-2 4 0,0 3 0,-151-10 0,-438 25 0,343 5 0,-8880-2 0,9185 2 0,1 1 0,-49 11 0,53-9 0,19-4 0,0 0 0,0 0 0,1 1 0,-1-1 0,0 1 0,1 0 0,-1 0 0,1 0 0,0 1 0,0-1 0,0 1 0,0 0 0,0 0 0,0 0 0,1 0 0,-1 0 0,1 0 0,0 1 0,0-1 0,0 1 0,1 0 0,-1-1 0,1 1 0,0 0 0,0 0 0,-1 6 0,-1 11 0,1 0 0,1 0 0,1 0 0,3 22 0,0-1 0,-3-3 0,5 80 0,-3-105 0,0 1 0,2 0 0,0-1 0,0 0 0,1 1 0,7 12 0,-2-8 0,1 0 0,1-1 0,1 0 0,0-1 0,26 25 0,-27-31 0,0-1 0,0 0 0,0-1 0,1 0 0,1-1 0,0-1 0,0 0 0,23 8 0,-6-6 0,57 9 0,-37-7 0,-33-7 0,-1 0 0,21 0 0,34 7-1365,-50-6-5461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0:17.760"/>
    </inkml:context>
    <inkml:brush xml:id="br0">
      <inkml:brushProperty name="width" value="0.05" units="cm"/>
      <inkml:brushProperty name="height" value="0.05" units="cm"/>
      <inkml:brushProperty name="color" value="#F6630D"/>
    </inkml:brush>
  </inkml:definitions>
  <inkml:trace contextRef="#ctx0" brushRef="#br0">0 786 24575,'1801'0'-5958,"0"1"3763,3606-2 7564,-1490 1-2585,-3913 1-2784,0-1 0,-1 0 0,1-1 0,-1 1 0,1-1 0,0 1 0,-1-1 0,0 0 0,1 0 0,-1-1 0,0 1 0,5-3 0,-6 2 0,-1 1 0,0 0 0,1-1 0,-1 0 0,0 1 0,0-1 0,0 0 0,0 0 0,-1 1 0,1-1 0,0 0 0,-1 0 0,1 0 0,-1 0 0,0 0 0,1 0 0,-1 0 0,0 0 0,0 0 0,0 0 0,-1 0 0,1 0 0,-1-3 0,-3-10 0,0 1 0,-1 1 0,0-1 0,-1 1 0,-13-21 0,10 17 0,0-1 0,-9-24 0,-3-28 0,-37-101 0,52 158 0,0-1 0,1 0 0,1 0 0,0 0 0,1 0 0,1-1 0,-2-24 0,5-110-1365,-1 128-5461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7:02.541"/>
    </inkml:context>
    <inkml:brush xml:id="br0">
      <inkml:brushProperty name="width" value="0.05" units="cm"/>
      <inkml:brushProperty name="height" value="0.05" units="cm"/>
      <inkml:brushProperty name="color" value="#F6630D"/>
    </inkml:brush>
  </inkml:definitions>
  <inkml:trace contextRef="#ctx0" brushRef="#br0">397 1041 24575,'-6'0'0,"-2"0"0,1 0 0,0 0 0,0-1 0,0 0 0,-1 0 0,-6-2 0,12 2 0,0 0 0,0-1 0,0 1 0,0 0 0,0 0 0,0-1 0,0 1 0,0-1 0,1 0 0,-1 1 0,1-1 0,-1 0 0,1 0 0,-1 0 0,1 0 0,0 0 0,0-1 0,0 1 0,0 0 0,1 0 0,-1-1 0,0-2 0,-3-21 0,2 0 0,0-1 0,1 1 0,5-40 0,0-11 0,-4 51 0,-1-22 0,3 1 0,12-79 0,-8 89 0,-5 24 0,1 0 0,1 1 0,0-1 0,7-18 0,-8 28 0,-1-1 0,1 1 0,0 0 0,0 0 0,0 0 0,0 0 0,1 0 0,-1 1 0,1-1 0,0 1 0,0 0 0,-1 0 0,2 0 0,-1 0 0,0 0 0,0 0 0,0 1 0,1 0 0,-1-1 0,7 0 0,70-10 0,0 3 0,147 4 0,-221 5 0,1174 0 0,-1148 1 0,57 12 0,-33-5 0,249 46 0,-228-34 0,-52-12 0,1-2 0,-1 0 0,41 2 0,383-6 0,-215-5 0,-221 3 0,0 0 0,0 1 0,0 1 0,0 0 0,-1 1 0,1 0 0,-1 0 0,1 2 0,11 5 0,-5-3 0,1 0 0,0-2 0,0 0 0,38 3 0,-25-3 0,52 6 0,-36-6 0,75 19 0,-91-17 0,64 7 0,-4-2 0,-37-5 0,1-2 0,107-6 0,-68-1 0,2397 2 0,-2490 0 0,6 0 0,0 0 0,-1 1 0,1-1 0,11 4 0,-18-3 0,1-1 0,-1 1 0,1 0 0,-1 1 0,0-1 0,0 0 0,1 1 0,-1-1 0,0 1 0,0-1 0,0 1 0,-1 0 0,1 0 0,0 0 0,-1 0 0,1 0 0,-1 0 0,2 5 0,2 5 0,0 0 0,-1 1 0,-1 0 0,0 0 0,-1 0 0,1 24 0,-5 85 0,-1-54 0,4 5 0,-3 56 0,1-126 0,1 1 0,-1-1 0,1 1 0,-1-1 0,0 0 0,0 1 0,-1-1 0,1 0 0,-1 0 0,0 0 0,1 0 0,-1 0 0,-1 0 0,1-1 0,0 1 0,-1-1 0,1 1 0,-1-1 0,0 0 0,1 0 0,-1 0 0,0-1 0,0 1 0,-1-1 0,1 1 0,0-1 0,0 0 0,-1 0 0,-4 0 0,-11 2 0,0-1 0,1-1 0,-1 0 0,-26-4 0,14 2 0,-980-5 0,568 8 0,-4691-2 0,5127 0 0,-1-1 0,1 0 0,-1 0 0,1-1 0,-1 0 0,1 0 0,0-1 0,0 0 0,0 0 0,0 0 0,0-1 0,1 0 0,0-1 0,0 1 0,0-1 0,0-1 0,1 1 0,0-1 0,0 1 0,0-2 0,1 1 0,-5-8 0,2 0 0,0 0 0,0 0 0,2 0 0,0-1 0,0 1 0,1-1 0,1 0 0,1-1 0,0 1 0,0-20 0,2-37 0,4-116 0,0 154 0,2 0 0,1 0 0,2 1 0,1 1 0,2 0 0,30-61 0,-40 90 0,1 0 0,-1 0 0,0 0 0,1 0 0,0 0 0,0 0 0,0 1 0,0-1 0,0 1 0,0 0 0,1 0 0,-1 0 0,1 0 0,-1 1 0,1-1 0,4 0 0,11-4 0,1 2 0,20-2 0,0-1 0,79-20 0,264-50 0,-167 41 0,-96 13 0,214-12 0,551 34 0,-402 4 0,3103-3 0,-3576 0 0,0 0 0,0 1 0,-1 1 0,1-1 0,0 2 0,0-1 0,-1 1 0,1 1 0,-1 0 0,0 0 0,0 1 0,-1 0 0,1 0 0,14 13 0,-12-7 0,0 0 0,-1 1 0,0 0 0,-1 1 0,-1 0 0,0 0 0,0 1 0,10 29 0,68 141 0,-5-11 0,3 52 0,-71-188 0,28 94 0,-37-113 0,-1-1 0,0 1 0,-2-1 0,0 1 0,-3 31 0,1-45 0,0 1 0,-1-1 0,0 0 0,1 1 0,-2-1 0,1 0 0,0 0 0,-1-1 0,0 1 0,0 0 0,0-1 0,0 1 0,0-1 0,-1 0 0,0 0 0,1-1 0,-1 1 0,0-1 0,-6 3 0,-5 3 0,-1-1 0,0 0 0,-30 7 0,-325 63 0,313-67 0,-24 3 0,-121 2 0,-85-16 0,130-1 0,-3325 1 0,1791 2 0,1681-2 0,-1 1 0,1-2 0,0 0 0,-1 0 0,1-1 0,0 0 0,0-1 0,-20-10 0,1-4 0,-45-33 0,43 28 0,-11-3 0,33 21 0,0-1 0,0 0 0,1 0 0,0-1 0,-14-14 0,8 4 0,0-1 0,1-1 0,0 0 0,2-1 0,1 0 0,0-1 0,1-1 0,2 1 0,0-1 0,1-1 0,1 1 0,1-1 0,2 0 0,0-1 0,0-30 0,3-28 0,3-82 0,-2 159 0,0 0 0,0 0 0,0 0 0,1 0 0,-1 0 0,1 1 0,0-1 0,1 0 0,-1 1 0,1 0 0,0 0 0,0 0 0,0 0 0,1 0 0,-1 0 0,1 1 0,0 0 0,7-5 0,7-3 0,0 1 0,1 1 0,27-10 0,15-8 0,-55 25 0,20-13 0,0 2 0,1 0 0,0 2 0,1 1 0,40-8 0,73-12 0,-81 15 0,1 3 0,0 2 0,68-1 0,893 11 0,-413 2 0,2487-2 0,-3057 3 0,1 1 0,-1 2 0,48 13 0,24 5 0,240 35 0,-317-53 0,-13-3 0,-1 1 0,-1 1 0,30 11 0,88 38 0,-114-44 0,-19-8 0,0-1 0,1 1 0,-1 0 0,0 0 0,0 1 0,0-1 0,0 1 0,0 0 0,-1 0 0,1 0 0,-1 0 0,0 1 0,0-1 0,0 1 0,0 0 0,3 7 0,2 4 0,-1 0 0,-1 0 0,-1 1 0,0 0 0,-1 0 0,0 0 0,-1 0 0,-1 1 0,-1 17 0,1-21 0,-1-1 0,2 1 0,-1-1 0,2 1 0,9 23 0,-8-23 0,-1-1 0,1 2 0,-2-1 0,0 0 0,2 21 0,-5-27 0,1 9 0,-1 1 0,0-1 0,-1 1 0,-5 27 0,4-40 0,1 1 0,-1-1 0,1 0 0,-1 1 0,0-1 0,0 0 0,-1 0 0,0-1 0,1 1 0,-1 0 0,0-1 0,0 0 0,-1 0 0,1 0 0,-1 0 0,0 0 0,0-1 0,1 1 0,-2-1 0,1 0 0,-7 2 0,-28 8 0,-69 12 0,19-6 0,-21 6 0,-1-5 0,-154 6 0,-229-19 0,317-8 0,-4613 2 0,4766-1 0,-1-2 0,1-1 0,0-1 0,1 0 0,-36-15 0,-38-8 0,77 24 0,10 2 0,-1 0 0,1 0 0,0-1 0,-1 0 0,1-1 0,1 0 0,-1 0 0,1-1 0,-1-1 0,1 1 0,1-1 0,-10-9 0,8 6 0,1 0 0,0 0 0,0-1 0,1 0 0,0-1 0,1 1 0,0-2 0,1 1 0,-9-24 0,6 6 0,2-1 0,2 0 0,0 0 0,2 0 0,2-58 0,1 44 0,-1 14 0,2 0 0,8-53 0,-7 73 0,0 1 0,1 0 0,0 0 0,0 0 0,1 0 0,1 1 0,-1-1 0,1 1 0,1 0 0,-1 0 0,1 1 0,14-14 0,14-6 0,1 1 0,58-33 0,-11 8 0,-59 38 0,1 1 0,0 2 0,1 0 0,37-10 0,20-7 0,103-32 0,-115 39 0,29-4 0,182-20 0,-225 37 0,279-16 0,3 25 0,-133 0 0,2363 0-983,-1345-3 1966,-1195 3-983,0 1 0,0 1 0,39 11 0,-34-7 0,59 7 0,-34-7 0,1 2 0,73 23 0,-64-15 0,74 11 0,-126-27 0,0 1 0,-1 0 0,0 2 0,1 0 0,-2 0 0,1 1 0,-1 1 0,1 1 0,-2 0 0,1 0 0,-1 2 0,-1 0 0,16 14 0,-18-14 0,2-2 0,-1 1 0,1-1 0,20 9 0,-22-12 0,0 0 0,0 1 0,-1 0 0,0 1 0,0 0 0,0 0 0,-1 1 0,9 9 0,-8-3 0,-1 0 0,-1 0 0,0 0 0,0 1 0,6 26 0,6 11 0,6 30 0,-5-14 0,-13-45 0,-1 0 0,-1 1 0,-1 0 0,-1 0 0,-1 0 0,-1 1 0,-1-1 0,-1 0 0,-8 41 0,9-62 0,-1 1 0,0 0 0,0-1 0,0 1 0,0-1 0,-1 1 0,1-1 0,-1 0 0,0 1 0,0-1 0,0 0 0,-1 0 0,1 0 0,-1-1 0,-4 5 0,0-3 0,-1 1 0,0-2 0,-1 1 0,1-1 0,-13 4 0,20-7 0,-58 19 0,-107 30 0,-115 2 0,187-31 0,64-12 0,-1-2 0,-48 5 0,-376-10 0,217-3 0,-3301 2 0,3446-5 0,-162-28 0,164 17 0,-169-6 0,-483 23-1365,722-1-5461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2:34.151"/>
    </inkml:context>
    <inkml:brush xml:id="br0">
      <inkml:brushProperty name="width" value="0.05" units="cm"/>
      <inkml:brushProperty name="height" value="0.05" units="cm"/>
      <inkml:brushProperty name="color" value="#33CCFF"/>
    </inkml:brush>
  </inkml:definitions>
  <inkml:trace contextRef="#ctx0" brushRef="#br0">0 152 24575,'1'-1'0,"-1"0"0,1-1 0,-1 1 0,1 0 0,0 0 0,-1 0 0,1 0 0,0 0 0,0 0 0,0 0 0,0 1 0,0-1 0,0 0 0,0 0 0,0 1 0,0-1 0,0 0 0,0 1 0,0-1 0,3 0 0,30-11 0,-25 9 0,67-21 0,91-16 0,-52 14 0,-70 17 0,1 1 0,76-2 0,95 11 0,-81 1 0,2161-2-806,-1875 11 806,-334-4 0,-2 3 0,154 41 0,-204-41 52,-11-1 73,0-2 1,1-1 0,0-1 0,0-1-1,38 1 1,90-8-126,258 4 0,-161 22 0,3 17 0,-40-4 0,-136-26 0,-34-3 0,72 1 0,-49-9 0,6-1 0,122 13 0,-60 2 0,225-8 0,-209-7 0,6012 0 0,-3158 3 0,-2840 13 0,4-1 0,1547-14 0,-1514 13 0,-27 0 0,789-9 0,-493-6 0,-33 3-1365,-417 0-5461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2:37.683"/>
    </inkml:context>
    <inkml:brush xml:id="br0">
      <inkml:brushProperty name="width" value="0.05" units="cm"/>
      <inkml:brushProperty name="height" value="0.05" units="cm"/>
      <inkml:brushProperty name="color" value="#33CCFF"/>
    </inkml:brush>
  </inkml:definitions>
  <inkml:trace contextRef="#ctx0" brushRef="#br0">1 119 24575,'1649'0'0,"-1499"12"0,-32-2 0,569-5 0,-373-7 0,2131 2 0,-2158 12 0,5 1 0,-39-15 0,292 4 0,-327 10 0,73 1 0,3586-12 0,-1818-3 0,-688 2 0,-1355-1 0,0-1 0,0 0 0,-1-1 0,1-1 0,0 0 0,22-10 0,-19 7 0,-4 3 0,1 0 0,-1 1 0,0 1 0,28-1 0,-28 3 0,1-1 0,-1 0 0,0-2 0,0 1 0,17-7 0,-9 2 0,1 0 0,0 2 0,1 1 0,48-3 0,-45 5 0,-6-1 0,-1-1 0,1-1 0,-1-1 0,28-12 0,-30 11 0,1 0 0,-1 1 0,1 0 0,0 2 0,29-3 0,-31 7-116,8-1-196,0 0 0,0-2-1,25-6 1,-34 5-6514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2:50.324"/>
    </inkml:context>
    <inkml:brush xml:id="br0">
      <inkml:brushProperty name="width" value="0.05" units="cm"/>
      <inkml:brushProperty name="height" value="0.05" units="cm"/>
      <inkml:brushProperty name="color" value="#33CCFF"/>
    </inkml:brush>
  </inkml:definitions>
  <inkml:trace contextRef="#ctx0" brushRef="#br0">17019 768 24575,'-1'0'0,"-1"0"0,1 0 0,-1 0 0,1 0 0,-1 0 0,1 0 0,0 0 0,-1 0 0,1-1 0,-1 1 0,1 0 0,0-1 0,-1 0 0,1 1 0,0-1 0,-1 0 0,1 1 0,0-1 0,0 0 0,0 0 0,0 0 0,0 0 0,-1-1 0,1 0 0,1 1 0,0-1 0,-1 1 0,1 0 0,0-1 0,0 1 0,0-1 0,0 1 0,0-1 0,1 1 0,-1-1 0,0 1 0,1 0 0,-1-1 0,1 1 0,-1-1 0,1 1 0,1-2 0,5-9 0,1 1 0,0 0 0,16-17 0,-19 23 0,4-5 0,2-2 0,-1 1 0,15-24 0,-21 30 0,-2-1 0,1 0 0,0 0 0,-1 0 0,0 0 0,-1 0 0,1-1 0,-1 1 0,0-12 0,1-19 0,-1 0 0,-3-1 0,-6-44 0,6 70 0,-1 0 0,0 1 0,0-1 0,-1 1 0,-1 0 0,0 1 0,0-1 0,-1 1 0,0 0 0,-1 0 0,0 1 0,-1-1 0,0 2 0,-12-11 0,-1 4 0,-2 1 0,1 1 0,-2 1 0,0 0 0,0 2 0,-38-10 0,43 16 0,1 0 0,-1 2 0,1 0 0,-1 1 0,-26 1 0,24 1 0,0-1 0,0-1 0,-41-7 0,14-1 0,-1 3 0,0 2 0,-1 2 0,-53 5 0,10-1 0,-115 0 0,-328-4 0,315-10 0,-72-1 0,-1359 11 0,797 4 0,-10955-2 0,11796 1 0,0 0 0,0 1 0,0 0 0,0 1 0,1 1 0,-20 7 0,-78 42 0,0 0 0,-87 19 0,195-71 6,0 0 0,0 1 0,0-1 0,0 1 0,0 0 0,1 0 0,-1 0 0,1 0 0,-1 0 0,1 1 0,0-1 0,0 1 0,0-1 0,0 1 0,0 0 0,1 0 0,-1 0 0,1 0 0,-2 3 0,1 3-254,0 0 1,1 0-1,0 1 1,0-1-1,1 14 1,1-2-6579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2:54.840"/>
    </inkml:context>
    <inkml:brush xml:id="br0">
      <inkml:brushProperty name="width" value="0.05" units="cm"/>
      <inkml:brushProperty name="height" value="0.05" units="cm"/>
      <inkml:brushProperty name="color" value="#33CCFF"/>
    </inkml:brush>
  </inkml:definitions>
  <inkml:trace contextRef="#ctx0" brushRef="#br0">1 0 24575,'38'15'0,"2"-9"0,0-1 0,0-2 0,66-5 0,-38 1 0,4915-2 0,-2598 5 0,2127-2 0,-4422 4 0,-1 5 0,92 20 0,-59-8 0,-18-11 0,0-4 0,115-8 0,-69 0 0,1112 1 0,-1116 14 0,-1 0 0,371-14 0,-486 2 0,52 10 0,12 1 0,67-13 0,39 3 0,-118 10 0,-51-7 0,53 3 0,1692-7 0,-833-3 0,482 2-1365,-1404 0-5461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2:58.709"/>
    </inkml:context>
    <inkml:brush xml:id="br0">
      <inkml:brushProperty name="width" value="0.05" units="cm"/>
      <inkml:brushProperty name="height" value="0.05" units="cm"/>
      <inkml:brushProperty name="color" value="#33CCFF"/>
    </inkml:brush>
  </inkml:definitions>
  <inkml:trace contextRef="#ctx0" brushRef="#br0">1 1088 24575,'17'0'0,"640"-19"0,68-15-912,4 35-547,-312 2 1115,4443-3 3059,-4854 0-2715,0 0 0,0-1 0,0 0 0,0 0 0,0-1 0,0 0 0,-1 0 0,1 0 0,0 0 0,-1-1 0,1 0 0,-1 0 0,7-6 0,3-4 0,-1 0 0,24-29 0,6-7 0,-29 34 0,-2-1 0,0-1 0,-1 0 0,0 0 0,-1-1 0,-1 0 0,-1-1 0,-1 0 0,-1-1 0,0 0 0,-1 0 0,-2 0 0,0-1 0,2-23 0,7-39 0,-7 51 0,-1 0 0,1-39 0,-6 17 0,-2-89 0,1 140 0,0-1 0,0 1 0,0-1 0,0 1 0,-1 0 0,1 0 0,-1 0 0,0 0 0,0 0 0,0 0 0,0 0 0,0 1 0,0-1 0,-1 1 0,0-1 0,1 1 0,-1 0 0,0 0 0,-4-2 0,-8-4 0,-1 0 0,-28-10 0,22 10 0,2 2 0,-1 0 0,0 1 0,-1 1 0,1 2 0,-42-2 0,36 4 0,0-2 0,0-1 0,-28-7 0,10-1 0,0 3 0,-91-5 0,-93 13 0,95 3 0,-1953-3 0,2079-1 0,1 1 0,0 1 0,0 0 0,-1 0 0,1 0 0,0 1 0,0 0 0,-8 3 0,12-3 0,0-1 0,1 1 0,-1 0 0,1 0 0,-1 0 0,1 0 0,0 0 0,-1 1 0,1-1 0,0 0 0,1 1 0,-1 0 0,0 0 0,1-1 0,0 1 0,-1 0 0,1 0 0,0 0 0,1 0 0,-1 0 0,0 4 0,-1 9 0,1-1 0,0 1 0,1 0 0,1 0 0,1-1 0,0 1 0,1-1 0,0 1 0,2-1 0,-1 0 0,12 21 0,2 11 0,-12-30 0,1 0 0,0 0 0,15 22 0,68 117 0,-46-75 0,-37-66 0,0-1 0,-1 2 0,5 24 0,12 28 0,-19-59 0,-1 1 0,0 0 0,-1 0 0,0 1 0,-1-1 0,0 18 0,0-15 0,0 0 0,0 0 0,5 16 0,-4-25 0,-1-1 0,0 0 0,1 0 0,0 0 0,-1 0 0,1-1 0,0 1 0,1 0 0,-1-1 0,0 1 0,1-1 0,-1 0 0,1 0 0,0 0 0,0 0 0,0 0 0,0-1 0,0 1 0,0-1 0,0 0 0,0 0 0,1 0 0,-1 0 0,0 0 0,4-1 0,12 2 0,-1-1 0,1 0 0,28-4 0,-13 1 0,1027-3 0,-577 8 0,-368-2 0,132-3 0,-213-3 0,1-1 0,-1-2 0,45-16 0,-19 5 0,-42 15 0,0 1 0,34-3 0,-37 6 0,1-2 0,-1 0 0,0-1 0,25-8 0,12-3 0,-41 11 0,1 0 0,0-1 0,15-6 0,-26 8 0,0 1 0,1-1 0,-1 0 0,0 0 0,0 0 0,0 0 0,0 0 0,-1 0 0,1 0 0,0-1 0,-1 1 0,0 0 0,1-1 0,-1 1 0,0-1 0,0 0 0,-1 1 0,1-1 0,0-3 0,1-8 0,-1 0 0,1-23 0,-2 5 0,18-193 0,-7 147 0,-6 46 0,3-52 0,-9-202-1365,1 260-5461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5:03.953"/>
    </inkml:context>
    <inkml:brush xml:id="br0">
      <inkml:brushProperty name="width" value="0.05" units="cm"/>
      <inkml:brushProperty name="height" value="0.05" units="cm"/>
      <inkml:brushProperty name="color" value="#33CCFF"/>
    </inkml:brush>
  </inkml:definitions>
  <inkml:trace contextRef="#ctx0" brushRef="#br0">0 45 24575,'0'-4'0,"0"-6"0,0-6 0,0 1-8191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5:17.638"/>
    </inkml:context>
    <inkml:brush xml:id="br0">
      <inkml:brushProperty name="width" value="0.05" units="cm"/>
      <inkml:brushProperty name="height" value="0.05" units="cm"/>
      <inkml:brushProperty name="color" value="#F6630D"/>
    </inkml:brush>
  </inkml:definitions>
  <inkml:trace contextRef="#ctx0" brushRef="#br0">1068 965 24575,'2299'0'-2337,"1152"0"4813,-370 0-2615,-3039-2 139,51-9 0,-51 5 0,47-1 0,1879 6 0,-922 3 0,404-2 0,-1439 1 0,0-1 0,0-1 0,0 0 0,0 0 0,0-1 0,15-5 0,-22 5 0,-1 0 0,1 1 0,-1-1 0,0 0 0,0-1 0,0 1 0,0 0 0,0-1 0,0 0 0,-1 0 0,1 0 0,-1 0 0,0 0 0,0 0 0,0 0 0,0-1 0,-1 1 0,1-1 0,-1 1 0,0-1 0,0 0 0,1-4 0,2-26 0,-1 0 0,-2-1 0,-1 1 0,-5-45 0,1 59 0,0 0 0,-2 0 0,0 0 0,-1 1 0,-1 0 0,-13-24 0,-8-19 0,16 32 0,-2 1 0,0 0 0,-2 1 0,-1 1 0,-25-29 0,34 48 0,0 0 0,-1 0 0,0 0 0,0 2 0,0-1 0,-20-8 0,-71-26 0,100 41 0,-260-83 0,226 73 0,0 1 0,-1 2 0,0 2 0,-37-1 0,-149 6 0,108 3 0,-3602 0-3193,1940-5 3816,-6080 2 1947,7836-1-2570,1 2 0,-1 0 0,0 1 0,-29 8 0,44-9 0,0 1 0,1-1 0,-1 1 0,0 0 0,1 0 0,0 0 0,-1 1 0,1 0 0,0 0 0,0 0 0,1 0 0,-1 0 0,1 1 0,0 0 0,-1-1 0,1 1 0,1 0 0,-1 1 0,1-1 0,0 0 0,0 1 0,0-1 0,-2 10 0,0 14 0,1 0 0,2 0 0,1 0 0,3 31 0,1 18 0,-6-13 0,0-42 0,1 0 0,2 1 0,0-1 0,1 1 0,1-1 0,1 0 0,9 29 0,-9-39 0,1 0 0,0-1 0,1 1 0,0-1 0,1-1 0,0 1 0,1-1 0,0-1 0,12 13 0,-5-10 0,0 0 0,1-1 0,0-1 0,0 0 0,1-1 0,28 10 0,112 30 0,-126-42 0,0-1 0,1-1 0,35-1 0,99-5 0,-68-1 0,1083 1-1365,-1160 1-5461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20:05:24.454"/>
    </inkml:context>
    <inkml:brush xml:id="br0">
      <inkml:brushProperty name="width" value="0.05" units="cm"/>
      <inkml:brushProperty name="height" value="0.05" units="cm"/>
      <inkml:brushProperty name="color" value="#F6630D"/>
    </inkml:brush>
  </inkml:definitions>
  <inkml:trace contextRef="#ctx0" brushRef="#br0">842 28 24575,'-3'-3'0,"-1"1"0,1-1 0,-1 1 0,0 0 0,0 0 0,0 0 0,0 0 0,0 1 0,0 0 0,-1 0 0,1 0 0,-7 0 0,-58-2 0,50 3 0,1-1 0,1 1 0,-1 0 0,0 1 0,1 1 0,-1 1 0,1 1 0,0 0 0,0 1 0,-17 7 0,-8 6 0,28-13 0,0 1 0,1 0 0,-1 1 0,-13 10 0,-15 12 0,30-22 0,1 0 0,0 1 0,0 0 0,1 1 0,0 0 0,1 1 0,-13 17 0,11-14 0,0-1 0,-1 0 0,0-1 0,-1 0 0,0 0 0,-23 13 0,-26 21 0,55-39 0,1 1 0,-1 0 0,2 1 0,-1-1 0,1 1 0,0 0 0,1 1 0,0-1 0,0 1 0,1 0 0,0 0 0,1 0 0,0 0 0,-2 14 0,1 16 0,0 1 0,5 46 0,-1-35 0,-1-29 0,0-4 0,0-1 0,1 0 0,1 0 0,4 19 0,-5-31 0,1 0 0,0 0 0,0 0 0,0 0 0,0-1 0,1 1 0,0-1 0,0 1 0,0-1 0,0 0 0,1 0 0,-1-1 0,1 1 0,0-1 0,1 1 0,-1-1 0,9 4 0,59 23 0,-27-13 0,127 57 0,-158-69 0,1-1 0,-1 0 0,1-2 0,-1 1 0,1-2 0,24 0 0,40 6 0,82 22 0,1-4 0,-104-17 0,0-3 0,116-6 0,-64-1 0,3242 2 0,-3324 1 0,50 9 0,-45-4 0,34 1 0,374-5 0,-226-4 0,-175 5 0,0 2 0,0 1 0,60 18 0,-46-10 0,11 4 0,-41-11 0,0 0 0,1-2 0,0 0 0,31 1 0,-37-5 0,1 2 0,-1 0 0,1 1 0,24 10 0,-25-8 0,1-1 0,0 0 0,0-1 0,24 1 0,448-5 0,-219-2 0,220 2 0,-475-1 0,1-1 0,32-7 0,-32 4 0,1 2 0,26-2 0,564 4 0,-294 3 0,-305-2 0,1 0 0,0 0 0,0-2 0,-1 1 0,1-1 0,-1-1 0,1 0 0,-1 0 0,0-1 0,0-1 0,17-10 0,-17 9 0,0 0 0,0 1 0,1 0 0,0 1 0,0 0 0,0 1 0,0 0 0,0 1 0,16-1 0,20 1 0,52 5 0,-32-1 0,472-1 0,-523-2 0,0-1 0,0-1 0,0 0 0,0-1 0,19-8 0,-18 6 0,0 1 0,1 0 0,35-3 0,297 6 0,-170 4 0,1576-2 0,-1743-1 0,0 0 0,0-1 0,0-1 0,0-1 0,-1 1 0,15-8 0,39-9 0,-4 11 0,-45 7 0,0-1 0,0 0 0,28-9 0,-5-1 0,51-10 0,-65 18 0,-1 0 0,0-3 0,0 0 0,-1-1 0,0-2 0,28-15 0,-8-1 0,-20 13 0,0-1 0,30-26 0,-46 32 0,0-1 0,-1-1 0,0 0 0,-1 0 0,11-22 0,8-13 0,22-24 0,93-152 0,-137 214 0,2 1 0,-1 0 0,1-1 0,0 2 0,1-1 0,8-6 0,16-17 0,-30 28 0,1 1 0,-1-1 0,1 0 0,-1 0 0,0 1 0,0-1 0,0 0 0,0 0 0,0 0 0,0 0 0,-1 0 0,1 0 0,-1-1 0,1 1 0,-1 0 0,0 0 0,0 0 0,0 0 0,0-1 0,0-2 0,-1 2 0,0-1 0,-1 1 0,1 0 0,0 0 0,-1 0 0,0 0 0,0 0 0,0 0 0,0 1 0,0-1 0,-5-4 0,-3-1 0,0 1 0,0 0 0,-1 0 0,1 1 0,-1 0 0,-16-5 0,12 7 0,0 0 0,-1 1 0,1 1 0,-1 0 0,0 1 0,-22 2 0,24 0 0,-1-1 0,0-1 0,0 0 0,1-1 0,-1 0 0,1-1 0,-17-6 0,10 1 0,0 2 0,-1 0 0,1 1 0,-1 2 0,-32-2 0,-115 5 0,82 3 0,-2827-1 0,1494-4 0,-5570 2 0,6886 0 0,1-6 0,0-3 0,1-5 0,-193-53 0,255 54-1365,9 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E45C114-9EB2-4633-BC4B-6DAAEEBE4F07}" type="datetime1">
              <a:rPr lang="en-US" altLang="en-US"/>
              <a:pPr>
                <a:defRPr/>
              </a:pPr>
              <a:t>12/18/2022</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0BD8E49-62FE-4D27-B26E-D98B0D7F76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5E6413-6996-438B-99C6-254778827501}" type="datetime1">
              <a:rPr lang="en-US" altLang="en-US" sz="1200" smtClean="0"/>
              <a:pPr/>
              <a:t>12/18/2022</a:t>
            </a:fld>
            <a:endParaRPr lang="en-US" altLang="en-US" sz="1200"/>
          </a:p>
        </p:txBody>
      </p:sp>
      <p:sp>
        <p:nvSpPr>
          <p:cNvPr id="8195"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C2144F-7ACB-44E4-8180-B9D22036309A}" type="slidenum">
              <a:rPr lang="en-US" altLang="en-US" sz="1200" smtClean="0"/>
              <a:pPr/>
              <a:t>1</a:t>
            </a:fld>
            <a:endParaRPr lang="en-US" altLang="en-US" sz="1200"/>
          </a:p>
        </p:txBody>
      </p:sp>
      <p:sp>
        <p:nvSpPr>
          <p:cNvPr id="8196" name="Rectangle 1026"/>
          <p:cNvSpPr>
            <a:spLocks noGrp="1" noRot="1" noChangeAspect="1" noChangeArrowheads="1" noTextEdit="1"/>
          </p:cNvSpPr>
          <p:nvPr>
            <p:ph type="sldImg"/>
          </p:nvPr>
        </p:nvSpPr>
        <p:spPr>
          <a:solidFill>
            <a:srgbClr val="FFFFFF"/>
          </a:solidFill>
          <a:ln/>
        </p:spPr>
      </p:sp>
      <p:sp>
        <p:nvSpPr>
          <p:cNvPr id="8197" name="Rectangle 1027"/>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34"/>
          <p:cNvSpPr>
            <a:spLocks noChangeShapeType="1"/>
          </p:cNvSpPr>
          <p:nvPr/>
        </p:nvSpPr>
        <p:spPr bwMode="auto">
          <a:xfrm>
            <a:off x="369888" y="6370638"/>
            <a:ext cx="83518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653" name="Rectangle 1029"/>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155654"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 name="Rectangle 1031"/>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6" name="Rectangle 1032"/>
          <p:cNvSpPr>
            <a:spLocks noGrp="1" noChangeArrowheads="1"/>
          </p:cNvSpPr>
          <p:nvPr>
            <p:ph type="ftr" sz="quarter" idx="11"/>
          </p:nvPr>
        </p:nvSpPr>
        <p:spPr bwMode="auto">
          <a:xfrm>
            <a:off x="3124200" y="6505575"/>
            <a:ext cx="28956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ltLang="en-US"/>
              <a:t>© Shamkant B. Navathe</a:t>
            </a:r>
          </a:p>
          <a:p>
            <a:pPr>
              <a:defRPr/>
            </a:pPr>
            <a:endParaRPr lang="en-US" altLang="en-US" sz="1400"/>
          </a:p>
        </p:txBody>
      </p:sp>
      <p:sp>
        <p:nvSpPr>
          <p:cNvPr id="7" name="Rectangle 1033"/>
          <p:cNvSpPr>
            <a:spLocks noGrp="1" noChangeArrowheads="1"/>
          </p:cNvSpPr>
          <p:nvPr>
            <p:ph type="sldNum" sz="quarter" idx="12"/>
          </p:nvPr>
        </p:nvSpPr>
        <p:spPr>
          <a:xfrm>
            <a:off x="6553200" y="6248400"/>
            <a:ext cx="1905000" cy="457200"/>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400" b="0">
                <a:solidFill>
                  <a:schemeClr val="tx1"/>
                </a:solidFill>
              </a:defRPr>
            </a:lvl1pPr>
          </a:lstStyle>
          <a:p>
            <a:pPr>
              <a:defRPr/>
            </a:pPr>
            <a:fld id="{69EB5678-62C7-42BD-8C96-B86EB74C138E}" type="slidenum">
              <a:rPr lang="en-US" altLang="en-US"/>
              <a:pPr>
                <a:defRPr/>
              </a:pPr>
              <a:t>‹#›</a:t>
            </a:fld>
            <a:endParaRPr lang="en-US" altLang="en-US"/>
          </a:p>
        </p:txBody>
      </p:sp>
    </p:spTree>
    <p:extLst>
      <p:ext uri="{BB962C8B-B14F-4D97-AF65-F5344CB8AC3E}">
        <p14:creationId xmlns:p14="http://schemas.microsoft.com/office/powerpoint/2010/main" val="40533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54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8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31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38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1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77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4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553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9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1284288" y="609600"/>
            <a:ext cx="7173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600" b="1" kern="1200">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panose="020B0604020202020204" pitchFamily="34" charset="0"/>
        </a:defRPr>
      </a:lvl2pPr>
      <a:lvl3pPr algn="ctr" rtl="0" eaLnBrk="0" fontAlgn="base" hangingPunct="0">
        <a:spcBef>
          <a:spcPct val="0"/>
        </a:spcBef>
        <a:spcAft>
          <a:spcPct val="0"/>
        </a:spcAft>
        <a:defRPr sz="3600" b="1">
          <a:solidFill>
            <a:srgbClr val="333399"/>
          </a:solidFill>
          <a:latin typeface="Arial" panose="020B0604020202020204" pitchFamily="34" charset="0"/>
        </a:defRPr>
      </a:lvl3pPr>
      <a:lvl4pPr algn="ctr" rtl="0" eaLnBrk="0" fontAlgn="base" hangingPunct="0">
        <a:spcBef>
          <a:spcPct val="0"/>
        </a:spcBef>
        <a:spcAft>
          <a:spcPct val="0"/>
        </a:spcAft>
        <a:defRPr sz="3600" b="1">
          <a:solidFill>
            <a:srgbClr val="333399"/>
          </a:solidFill>
          <a:latin typeface="Arial" panose="020B0604020202020204" pitchFamily="34" charset="0"/>
        </a:defRPr>
      </a:lvl4pPr>
      <a:lvl5pPr algn="ctr" rtl="0" eaLnBrk="0" fontAlgn="base" hangingPunct="0">
        <a:spcBef>
          <a:spcPct val="0"/>
        </a:spcBef>
        <a:spcAft>
          <a:spcPct val="0"/>
        </a:spcAft>
        <a:defRPr sz="3600" b="1">
          <a:solidFill>
            <a:srgbClr val="333399"/>
          </a:solidFill>
          <a:latin typeface="Arial" panose="020B0604020202020204" pitchFamily="34" charset="0"/>
        </a:defRPr>
      </a:lvl5pPr>
      <a:lvl6pPr marL="457200" algn="ctr" rtl="0" fontAlgn="base">
        <a:spcBef>
          <a:spcPct val="0"/>
        </a:spcBef>
        <a:spcAft>
          <a:spcPct val="0"/>
        </a:spcAft>
        <a:defRPr sz="3600" b="1">
          <a:solidFill>
            <a:srgbClr val="333399"/>
          </a:solidFill>
          <a:latin typeface="Arial" panose="020B0604020202020204" pitchFamily="34" charset="0"/>
        </a:defRPr>
      </a:lvl6pPr>
      <a:lvl7pPr marL="914400" algn="ctr" rtl="0" fontAlgn="base">
        <a:spcBef>
          <a:spcPct val="0"/>
        </a:spcBef>
        <a:spcAft>
          <a:spcPct val="0"/>
        </a:spcAft>
        <a:defRPr sz="3600" b="1">
          <a:solidFill>
            <a:srgbClr val="333399"/>
          </a:solidFill>
          <a:latin typeface="Arial" panose="020B0604020202020204" pitchFamily="34" charset="0"/>
        </a:defRPr>
      </a:lvl7pPr>
      <a:lvl8pPr marL="1371600" algn="ctr" rtl="0" fontAlgn="base">
        <a:spcBef>
          <a:spcPct val="0"/>
        </a:spcBef>
        <a:spcAft>
          <a:spcPct val="0"/>
        </a:spcAft>
        <a:defRPr sz="3600" b="1">
          <a:solidFill>
            <a:srgbClr val="333399"/>
          </a:solidFill>
          <a:latin typeface="Arial" panose="020B0604020202020204" pitchFamily="34" charset="0"/>
        </a:defRPr>
      </a:lvl8pPr>
      <a:lvl9pPr marL="1828800" algn="ctr" rtl="0" fontAlgn="base">
        <a:spcBef>
          <a:spcPct val="0"/>
        </a:spcBef>
        <a:spcAft>
          <a:spcPct val="0"/>
        </a:spcAft>
        <a:defRPr sz="3600" b="1">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95.xml"/><Relationship Id="rId13"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88.png"/><Relationship Id="rId12" Type="http://schemas.openxmlformats.org/officeDocument/2006/relationships/customXml" Target="../ink/ink97.xml"/><Relationship Id="rId2" Type="http://schemas.openxmlformats.org/officeDocument/2006/relationships/customXml" Target="../ink/ink92.xml"/><Relationship Id="rId1" Type="http://schemas.openxmlformats.org/officeDocument/2006/relationships/slideLayout" Target="../slideLayouts/slideLayout2.xml"/><Relationship Id="rId6" Type="http://schemas.openxmlformats.org/officeDocument/2006/relationships/customXml" Target="../ink/ink94.xml"/><Relationship Id="rId11" Type="http://schemas.openxmlformats.org/officeDocument/2006/relationships/image" Target="../media/image90.png"/><Relationship Id="rId5" Type="http://schemas.openxmlformats.org/officeDocument/2006/relationships/image" Target="../media/image87.png"/><Relationship Id="rId10" Type="http://schemas.openxmlformats.org/officeDocument/2006/relationships/customXml" Target="../ink/ink96.xml"/><Relationship Id="rId4" Type="http://schemas.openxmlformats.org/officeDocument/2006/relationships/customXml" Target="../ink/ink93.xml"/><Relationship Id="rId9" Type="http://schemas.openxmlformats.org/officeDocument/2006/relationships/image" Target="../media/image89.png"/></Relationships>
</file>

<file path=ppt/slides/_rels/slide11.xml.rels><?xml version="1.0" encoding="UTF-8" standalone="yes"?>
<Relationships xmlns="http://schemas.openxmlformats.org/package/2006/relationships"><Relationship Id="rId8" Type="http://schemas.openxmlformats.org/officeDocument/2006/relationships/customXml" Target="../ink/ink101.xml"/><Relationship Id="rId13" Type="http://schemas.openxmlformats.org/officeDocument/2006/relationships/image" Target="../media/image97.png"/><Relationship Id="rId18" Type="http://schemas.openxmlformats.org/officeDocument/2006/relationships/customXml" Target="../ink/ink106.xml"/><Relationship Id="rId3" Type="http://schemas.openxmlformats.org/officeDocument/2006/relationships/image" Target="../media/image92.png"/><Relationship Id="rId7" Type="http://schemas.openxmlformats.org/officeDocument/2006/relationships/image" Target="../media/image94.png"/><Relationship Id="rId12" Type="http://schemas.openxmlformats.org/officeDocument/2006/relationships/customXml" Target="../ink/ink103.xml"/><Relationship Id="rId17" Type="http://schemas.openxmlformats.org/officeDocument/2006/relationships/image" Target="../media/image99.png"/><Relationship Id="rId2" Type="http://schemas.openxmlformats.org/officeDocument/2006/relationships/customXml" Target="../ink/ink98.xml"/><Relationship Id="rId16" Type="http://schemas.openxmlformats.org/officeDocument/2006/relationships/customXml" Target="../ink/ink105.xml"/><Relationship Id="rId1" Type="http://schemas.openxmlformats.org/officeDocument/2006/relationships/slideLayout" Target="../slideLayouts/slideLayout2.xml"/><Relationship Id="rId6" Type="http://schemas.openxmlformats.org/officeDocument/2006/relationships/customXml" Target="../ink/ink100.xml"/><Relationship Id="rId11" Type="http://schemas.openxmlformats.org/officeDocument/2006/relationships/image" Target="../media/image96.png"/><Relationship Id="rId5" Type="http://schemas.openxmlformats.org/officeDocument/2006/relationships/image" Target="../media/image93.png"/><Relationship Id="rId15" Type="http://schemas.openxmlformats.org/officeDocument/2006/relationships/image" Target="../media/image98.png"/><Relationship Id="rId10" Type="http://schemas.openxmlformats.org/officeDocument/2006/relationships/customXml" Target="../ink/ink102.xml"/><Relationship Id="rId19" Type="http://schemas.openxmlformats.org/officeDocument/2006/relationships/image" Target="../media/image100.png"/><Relationship Id="rId4" Type="http://schemas.openxmlformats.org/officeDocument/2006/relationships/customXml" Target="../ink/ink99.xml"/><Relationship Id="rId9" Type="http://schemas.openxmlformats.org/officeDocument/2006/relationships/image" Target="../media/image95.png"/><Relationship Id="rId14" Type="http://schemas.openxmlformats.org/officeDocument/2006/relationships/customXml" Target="../ink/ink104.xml"/></Relationships>
</file>

<file path=ppt/slides/_rels/slide12.xml.rels><?xml version="1.0" encoding="UTF-8" standalone="yes"?>
<Relationships xmlns="http://schemas.openxmlformats.org/package/2006/relationships"><Relationship Id="rId13" Type="http://schemas.openxmlformats.org/officeDocument/2006/relationships/image" Target="../media/image106.png"/><Relationship Id="rId18" Type="http://schemas.openxmlformats.org/officeDocument/2006/relationships/customXml" Target="../ink/ink115.xml"/><Relationship Id="rId26" Type="http://schemas.openxmlformats.org/officeDocument/2006/relationships/customXml" Target="../ink/ink119.xml"/><Relationship Id="rId39" Type="http://schemas.openxmlformats.org/officeDocument/2006/relationships/image" Target="../media/image119.png"/><Relationship Id="rId21" Type="http://schemas.openxmlformats.org/officeDocument/2006/relationships/image" Target="../media/image110.png"/><Relationship Id="rId34" Type="http://schemas.openxmlformats.org/officeDocument/2006/relationships/customXml" Target="../ink/ink123.xml"/><Relationship Id="rId7" Type="http://schemas.openxmlformats.org/officeDocument/2006/relationships/image" Target="../media/image103.png"/><Relationship Id="rId12" Type="http://schemas.openxmlformats.org/officeDocument/2006/relationships/customXml" Target="../ink/ink112.xml"/><Relationship Id="rId17" Type="http://schemas.openxmlformats.org/officeDocument/2006/relationships/image" Target="../media/image108.png"/><Relationship Id="rId25" Type="http://schemas.openxmlformats.org/officeDocument/2006/relationships/image" Target="../media/image112.png"/><Relationship Id="rId33" Type="http://schemas.openxmlformats.org/officeDocument/2006/relationships/image" Target="../media/image116.png"/><Relationship Id="rId38" Type="http://schemas.openxmlformats.org/officeDocument/2006/relationships/customXml" Target="../ink/ink125.xml"/><Relationship Id="rId2" Type="http://schemas.openxmlformats.org/officeDocument/2006/relationships/customXml" Target="../ink/ink107.xml"/><Relationship Id="rId16" Type="http://schemas.openxmlformats.org/officeDocument/2006/relationships/customXml" Target="../ink/ink114.xml"/><Relationship Id="rId20" Type="http://schemas.openxmlformats.org/officeDocument/2006/relationships/customXml" Target="../ink/ink116.xml"/><Relationship Id="rId29"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109.xml"/><Relationship Id="rId11" Type="http://schemas.openxmlformats.org/officeDocument/2006/relationships/image" Target="../media/image105.png"/><Relationship Id="rId24" Type="http://schemas.openxmlformats.org/officeDocument/2006/relationships/customXml" Target="../ink/ink118.xml"/><Relationship Id="rId32" Type="http://schemas.openxmlformats.org/officeDocument/2006/relationships/customXml" Target="../ink/ink122.xml"/><Relationship Id="rId37" Type="http://schemas.openxmlformats.org/officeDocument/2006/relationships/image" Target="../media/image118.png"/><Relationship Id="rId5" Type="http://schemas.openxmlformats.org/officeDocument/2006/relationships/image" Target="../media/image102.png"/><Relationship Id="rId15" Type="http://schemas.openxmlformats.org/officeDocument/2006/relationships/image" Target="../media/image107.png"/><Relationship Id="rId23" Type="http://schemas.openxmlformats.org/officeDocument/2006/relationships/image" Target="../media/image111.png"/><Relationship Id="rId28" Type="http://schemas.openxmlformats.org/officeDocument/2006/relationships/customXml" Target="../ink/ink120.xml"/><Relationship Id="rId36" Type="http://schemas.openxmlformats.org/officeDocument/2006/relationships/customXml" Target="../ink/ink124.xml"/><Relationship Id="rId10" Type="http://schemas.openxmlformats.org/officeDocument/2006/relationships/customXml" Target="../ink/ink111.xml"/><Relationship Id="rId19" Type="http://schemas.openxmlformats.org/officeDocument/2006/relationships/image" Target="../media/image109.png"/><Relationship Id="rId31" Type="http://schemas.openxmlformats.org/officeDocument/2006/relationships/image" Target="../media/image115.png"/><Relationship Id="rId4" Type="http://schemas.openxmlformats.org/officeDocument/2006/relationships/customXml" Target="../ink/ink108.xml"/><Relationship Id="rId9" Type="http://schemas.openxmlformats.org/officeDocument/2006/relationships/image" Target="../media/image104.png"/><Relationship Id="rId14" Type="http://schemas.openxmlformats.org/officeDocument/2006/relationships/customXml" Target="../ink/ink113.xml"/><Relationship Id="rId22" Type="http://schemas.openxmlformats.org/officeDocument/2006/relationships/customXml" Target="../ink/ink117.xml"/><Relationship Id="rId27" Type="http://schemas.openxmlformats.org/officeDocument/2006/relationships/image" Target="../media/image113.png"/><Relationship Id="rId30" Type="http://schemas.openxmlformats.org/officeDocument/2006/relationships/customXml" Target="../ink/ink121.xml"/><Relationship Id="rId35" Type="http://schemas.openxmlformats.org/officeDocument/2006/relationships/image" Target="../media/image117.png"/><Relationship Id="rId8" Type="http://schemas.openxmlformats.org/officeDocument/2006/relationships/customXml" Target="../ink/ink110.xml"/><Relationship Id="rId3" Type="http://schemas.openxmlformats.org/officeDocument/2006/relationships/image" Target="../media/image101.png"/></Relationships>
</file>

<file path=ppt/slides/_rels/slide13.xml.rels><?xml version="1.0" encoding="UTF-8" standalone="yes"?>
<Relationships xmlns="http://schemas.openxmlformats.org/package/2006/relationships"><Relationship Id="rId13" Type="http://schemas.openxmlformats.org/officeDocument/2006/relationships/image" Target="../media/image125.png"/><Relationship Id="rId18" Type="http://schemas.openxmlformats.org/officeDocument/2006/relationships/customXml" Target="../ink/ink134.xml"/><Relationship Id="rId26" Type="http://schemas.openxmlformats.org/officeDocument/2006/relationships/customXml" Target="../ink/ink138.xml"/><Relationship Id="rId39" Type="http://schemas.openxmlformats.org/officeDocument/2006/relationships/image" Target="../media/image137.png"/><Relationship Id="rId21" Type="http://schemas.openxmlformats.org/officeDocument/2006/relationships/image" Target="../media/image129.png"/><Relationship Id="rId34" Type="http://schemas.openxmlformats.org/officeDocument/2006/relationships/customXml" Target="../ink/ink142.xml"/><Relationship Id="rId7" Type="http://schemas.openxmlformats.org/officeDocument/2006/relationships/image" Target="../media/image122.png"/><Relationship Id="rId2" Type="http://schemas.openxmlformats.org/officeDocument/2006/relationships/customXml" Target="../ink/ink126.xml"/><Relationship Id="rId16" Type="http://schemas.openxmlformats.org/officeDocument/2006/relationships/customXml" Target="../ink/ink133.xml"/><Relationship Id="rId20" Type="http://schemas.openxmlformats.org/officeDocument/2006/relationships/customXml" Target="../ink/ink135.xml"/><Relationship Id="rId29" Type="http://schemas.openxmlformats.org/officeDocument/2006/relationships/image" Target="../media/image71.png"/><Relationship Id="rId41"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customXml" Target="../ink/ink128.xml"/><Relationship Id="rId11" Type="http://schemas.openxmlformats.org/officeDocument/2006/relationships/image" Target="../media/image124.png"/><Relationship Id="rId24" Type="http://schemas.openxmlformats.org/officeDocument/2006/relationships/customXml" Target="../ink/ink137.xml"/><Relationship Id="rId32" Type="http://schemas.openxmlformats.org/officeDocument/2006/relationships/customXml" Target="../ink/ink141.xml"/><Relationship Id="rId37" Type="http://schemas.openxmlformats.org/officeDocument/2006/relationships/image" Target="../media/image136.png"/><Relationship Id="rId40" Type="http://schemas.openxmlformats.org/officeDocument/2006/relationships/customXml" Target="../ink/ink145.xml"/><Relationship Id="rId5" Type="http://schemas.openxmlformats.org/officeDocument/2006/relationships/image" Target="../media/image121.png"/><Relationship Id="rId15" Type="http://schemas.openxmlformats.org/officeDocument/2006/relationships/image" Target="../media/image126.png"/><Relationship Id="rId23" Type="http://schemas.openxmlformats.org/officeDocument/2006/relationships/image" Target="../media/image130.png"/><Relationship Id="rId28" Type="http://schemas.openxmlformats.org/officeDocument/2006/relationships/customXml" Target="../ink/ink139.xml"/><Relationship Id="rId36" Type="http://schemas.openxmlformats.org/officeDocument/2006/relationships/customXml" Target="../ink/ink143.xml"/><Relationship Id="rId10" Type="http://schemas.openxmlformats.org/officeDocument/2006/relationships/customXml" Target="../ink/ink130.xml"/><Relationship Id="rId19" Type="http://schemas.openxmlformats.org/officeDocument/2006/relationships/image" Target="../media/image128.png"/><Relationship Id="rId31" Type="http://schemas.openxmlformats.org/officeDocument/2006/relationships/image" Target="../media/image133.png"/><Relationship Id="rId4" Type="http://schemas.openxmlformats.org/officeDocument/2006/relationships/customXml" Target="../ink/ink127.xml"/><Relationship Id="rId9" Type="http://schemas.openxmlformats.org/officeDocument/2006/relationships/image" Target="../media/image123.png"/><Relationship Id="rId14" Type="http://schemas.openxmlformats.org/officeDocument/2006/relationships/customXml" Target="../ink/ink132.xml"/><Relationship Id="rId22" Type="http://schemas.openxmlformats.org/officeDocument/2006/relationships/customXml" Target="../ink/ink136.xml"/><Relationship Id="rId27" Type="http://schemas.openxmlformats.org/officeDocument/2006/relationships/image" Target="../media/image132.png"/><Relationship Id="rId30" Type="http://schemas.openxmlformats.org/officeDocument/2006/relationships/customXml" Target="../ink/ink140.xml"/><Relationship Id="rId35" Type="http://schemas.openxmlformats.org/officeDocument/2006/relationships/image" Target="../media/image135.png"/><Relationship Id="rId8" Type="http://schemas.openxmlformats.org/officeDocument/2006/relationships/customXml" Target="../ink/ink129.xml"/><Relationship Id="rId3" Type="http://schemas.openxmlformats.org/officeDocument/2006/relationships/image" Target="../media/image120.png"/><Relationship Id="rId12" Type="http://schemas.openxmlformats.org/officeDocument/2006/relationships/customXml" Target="../ink/ink131.xml"/><Relationship Id="rId17" Type="http://schemas.openxmlformats.org/officeDocument/2006/relationships/image" Target="../media/image127.png"/><Relationship Id="rId25" Type="http://schemas.openxmlformats.org/officeDocument/2006/relationships/image" Target="../media/image131.png"/><Relationship Id="rId33" Type="http://schemas.openxmlformats.org/officeDocument/2006/relationships/image" Target="../media/image134.png"/><Relationship Id="rId38" Type="http://schemas.openxmlformats.org/officeDocument/2006/relationships/customXml" Target="../ink/ink144.xml"/></Relationships>
</file>

<file path=ppt/slides/_rels/slide14.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31.png"/><Relationship Id="rId7" Type="http://schemas.openxmlformats.org/officeDocument/2006/relationships/customXml" Target="../ink/ink149.xml"/><Relationship Id="rId2" Type="http://schemas.openxmlformats.org/officeDocument/2006/relationships/customXml" Target="../ink/ink146.xml"/><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customXml" Target="../ink/ink148.xml"/><Relationship Id="rId4" Type="http://schemas.openxmlformats.org/officeDocument/2006/relationships/customXml" Target="../ink/ink147.xml"/><Relationship Id="rId9" Type="http://schemas.openxmlformats.org/officeDocument/2006/relationships/customXml" Target="../ink/ink150.xml"/></Relationships>
</file>

<file path=ppt/slides/_rels/slide15.xml.rels><?xml version="1.0" encoding="UTF-8" standalone="yes"?>
<Relationships xmlns="http://schemas.openxmlformats.org/package/2006/relationships"><Relationship Id="rId8" Type="http://schemas.openxmlformats.org/officeDocument/2006/relationships/customXml" Target="../ink/ink154.xml"/><Relationship Id="rId13" Type="http://schemas.openxmlformats.org/officeDocument/2006/relationships/image" Target="../media/image146.png"/><Relationship Id="rId18" Type="http://schemas.openxmlformats.org/officeDocument/2006/relationships/customXml" Target="../ink/ink159.xml"/><Relationship Id="rId3" Type="http://schemas.openxmlformats.org/officeDocument/2006/relationships/image" Target="../media/image141.png"/><Relationship Id="rId21" Type="http://schemas.openxmlformats.org/officeDocument/2006/relationships/image" Target="../media/image150.png"/><Relationship Id="rId7" Type="http://schemas.openxmlformats.org/officeDocument/2006/relationships/image" Target="../media/image143.png"/><Relationship Id="rId12" Type="http://schemas.openxmlformats.org/officeDocument/2006/relationships/customXml" Target="../ink/ink156.xml"/><Relationship Id="rId17" Type="http://schemas.openxmlformats.org/officeDocument/2006/relationships/image" Target="../media/image148.png"/><Relationship Id="rId25" Type="http://schemas.openxmlformats.org/officeDocument/2006/relationships/image" Target="../media/image152.png"/><Relationship Id="rId2" Type="http://schemas.openxmlformats.org/officeDocument/2006/relationships/customXml" Target="../ink/ink151.xml"/><Relationship Id="rId16" Type="http://schemas.openxmlformats.org/officeDocument/2006/relationships/customXml" Target="../ink/ink158.xml"/><Relationship Id="rId20" Type="http://schemas.openxmlformats.org/officeDocument/2006/relationships/customXml" Target="../ink/ink160.xml"/><Relationship Id="rId1" Type="http://schemas.openxmlformats.org/officeDocument/2006/relationships/slideLayout" Target="../slideLayouts/slideLayout2.xml"/><Relationship Id="rId6" Type="http://schemas.openxmlformats.org/officeDocument/2006/relationships/customXml" Target="../ink/ink153.xml"/><Relationship Id="rId11" Type="http://schemas.openxmlformats.org/officeDocument/2006/relationships/image" Target="../media/image145.png"/><Relationship Id="rId24" Type="http://schemas.openxmlformats.org/officeDocument/2006/relationships/customXml" Target="../ink/ink162.xml"/><Relationship Id="rId5" Type="http://schemas.openxmlformats.org/officeDocument/2006/relationships/image" Target="../media/image142.png"/><Relationship Id="rId15" Type="http://schemas.openxmlformats.org/officeDocument/2006/relationships/image" Target="../media/image147.png"/><Relationship Id="rId23" Type="http://schemas.openxmlformats.org/officeDocument/2006/relationships/image" Target="../media/image151.png"/><Relationship Id="rId10" Type="http://schemas.openxmlformats.org/officeDocument/2006/relationships/customXml" Target="../ink/ink155.xml"/><Relationship Id="rId19" Type="http://schemas.openxmlformats.org/officeDocument/2006/relationships/image" Target="../media/image149.png"/><Relationship Id="rId4" Type="http://schemas.openxmlformats.org/officeDocument/2006/relationships/customXml" Target="../ink/ink152.xml"/><Relationship Id="rId9" Type="http://schemas.openxmlformats.org/officeDocument/2006/relationships/image" Target="../media/image144.png"/><Relationship Id="rId14" Type="http://schemas.openxmlformats.org/officeDocument/2006/relationships/customXml" Target="../ink/ink157.xml"/><Relationship Id="rId22" Type="http://schemas.openxmlformats.org/officeDocument/2006/relationships/customXml" Target="../ink/ink161.xml"/></Relationships>
</file>

<file path=ppt/slides/_rels/slide16.xml.rels><?xml version="1.0" encoding="UTF-8" standalone="yes"?>
<Relationships xmlns="http://schemas.openxmlformats.org/package/2006/relationships"><Relationship Id="rId8" Type="http://schemas.openxmlformats.org/officeDocument/2006/relationships/customXml" Target="../ink/ink166.xml"/><Relationship Id="rId13" Type="http://schemas.openxmlformats.org/officeDocument/2006/relationships/image" Target="../media/image158.png"/><Relationship Id="rId18" Type="http://schemas.openxmlformats.org/officeDocument/2006/relationships/customXml" Target="../ink/ink171.xml"/><Relationship Id="rId3" Type="http://schemas.openxmlformats.org/officeDocument/2006/relationships/image" Target="../media/image153.png"/><Relationship Id="rId21" Type="http://schemas.openxmlformats.org/officeDocument/2006/relationships/image" Target="../media/image162.png"/><Relationship Id="rId7" Type="http://schemas.openxmlformats.org/officeDocument/2006/relationships/image" Target="../media/image155.png"/><Relationship Id="rId12" Type="http://schemas.openxmlformats.org/officeDocument/2006/relationships/customXml" Target="../ink/ink168.xml"/><Relationship Id="rId17" Type="http://schemas.openxmlformats.org/officeDocument/2006/relationships/image" Target="../media/image160.png"/><Relationship Id="rId2" Type="http://schemas.openxmlformats.org/officeDocument/2006/relationships/customXml" Target="../ink/ink163.xml"/><Relationship Id="rId16" Type="http://schemas.openxmlformats.org/officeDocument/2006/relationships/customXml" Target="../ink/ink170.xml"/><Relationship Id="rId20" Type="http://schemas.openxmlformats.org/officeDocument/2006/relationships/customXml" Target="../ink/ink172.xml"/><Relationship Id="rId1" Type="http://schemas.openxmlformats.org/officeDocument/2006/relationships/slideLayout" Target="../slideLayouts/slideLayout2.xml"/><Relationship Id="rId6" Type="http://schemas.openxmlformats.org/officeDocument/2006/relationships/customXml" Target="../ink/ink165.xml"/><Relationship Id="rId11" Type="http://schemas.openxmlformats.org/officeDocument/2006/relationships/image" Target="../media/image157.png"/><Relationship Id="rId5" Type="http://schemas.openxmlformats.org/officeDocument/2006/relationships/image" Target="../media/image154.png"/><Relationship Id="rId15" Type="http://schemas.openxmlformats.org/officeDocument/2006/relationships/image" Target="../media/image159.png"/><Relationship Id="rId10" Type="http://schemas.openxmlformats.org/officeDocument/2006/relationships/customXml" Target="../ink/ink167.xml"/><Relationship Id="rId19" Type="http://schemas.openxmlformats.org/officeDocument/2006/relationships/image" Target="../media/image161.png"/><Relationship Id="rId4" Type="http://schemas.openxmlformats.org/officeDocument/2006/relationships/customXml" Target="../ink/ink164.xml"/><Relationship Id="rId9" Type="http://schemas.openxmlformats.org/officeDocument/2006/relationships/image" Target="../media/image156.png"/><Relationship Id="rId14" Type="http://schemas.openxmlformats.org/officeDocument/2006/relationships/customXml" Target="../ink/ink169.xml"/></Relationships>
</file>

<file path=ppt/slides/_rels/slide17.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181.xml"/><Relationship Id="rId26" Type="http://schemas.openxmlformats.org/officeDocument/2006/relationships/image" Target="../media/image172.png"/><Relationship Id="rId39" Type="http://schemas.openxmlformats.org/officeDocument/2006/relationships/customXml" Target="../ink/ink192.xml"/><Relationship Id="rId21" Type="http://schemas.openxmlformats.org/officeDocument/2006/relationships/customXml" Target="../ink/ink183.xml"/><Relationship Id="rId34" Type="http://schemas.openxmlformats.org/officeDocument/2006/relationships/image" Target="../media/image176.png"/><Relationship Id="rId42" Type="http://schemas.openxmlformats.org/officeDocument/2006/relationships/image" Target="../media/image180.png"/><Relationship Id="rId47" Type="http://schemas.openxmlformats.org/officeDocument/2006/relationships/customXml" Target="../ink/ink196.xml"/><Relationship Id="rId7" Type="http://schemas.openxmlformats.org/officeDocument/2006/relationships/image" Target="../media/image165.png"/><Relationship Id="rId2" Type="http://schemas.openxmlformats.org/officeDocument/2006/relationships/customXml" Target="../ink/ink173.xml"/><Relationship Id="rId16" Type="http://schemas.openxmlformats.org/officeDocument/2006/relationships/customXml" Target="../ink/ink180.xml"/><Relationship Id="rId29" Type="http://schemas.openxmlformats.org/officeDocument/2006/relationships/customXml" Target="../ink/ink187.xml"/><Relationship Id="rId1" Type="http://schemas.openxmlformats.org/officeDocument/2006/relationships/slideLayout" Target="../slideLayouts/slideLayout2.xml"/><Relationship Id="rId6" Type="http://schemas.openxmlformats.org/officeDocument/2006/relationships/customXml" Target="../ink/ink175.xml"/><Relationship Id="rId11" Type="http://schemas.openxmlformats.org/officeDocument/2006/relationships/image" Target="../media/image167.png"/><Relationship Id="rId24" Type="http://schemas.openxmlformats.org/officeDocument/2006/relationships/image" Target="../media/image171.png"/><Relationship Id="rId32" Type="http://schemas.openxmlformats.org/officeDocument/2006/relationships/image" Target="../media/image175.png"/><Relationship Id="rId37" Type="http://schemas.openxmlformats.org/officeDocument/2006/relationships/customXml" Target="../ink/ink191.xml"/><Relationship Id="rId40" Type="http://schemas.openxmlformats.org/officeDocument/2006/relationships/image" Target="../media/image179.png"/><Relationship Id="rId45" Type="http://schemas.openxmlformats.org/officeDocument/2006/relationships/customXml" Target="../ink/ink195.xml"/><Relationship Id="rId5" Type="http://schemas.openxmlformats.org/officeDocument/2006/relationships/image" Target="../media/image164.png"/><Relationship Id="rId15" Type="http://schemas.openxmlformats.org/officeDocument/2006/relationships/image" Target="../media/image168.png"/><Relationship Id="rId23" Type="http://schemas.openxmlformats.org/officeDocument/2006/relationships/customXml" Target="../ink/ink184.xml"/><Relationship Id="rId28" Type="http://schemas.openxmlformats.org/officeDocument/2006/relationships/image" Target="../media/image173.png"/><Relationship Id="rId36" Type="http://schemas.openxmlformats.org/officeDocument/2006/relationships/image" Target="../media/image177.png"/><Relationship Id="rId10" Type="http://schemas.openxmlformats.org/officeDocument/2006/relationships/customXml" Target="../ink/ink177.xml"/><Relationship Id="rId19" Type="http://schemas.openxmlformats.org/officeDocument/2006/relationships/image" Target="../media/image62.png"/><Relationship Id="rId31" Type="http://schemas.openxmlformats.org/officeDocument/2006/relationships/customXml" Target="../ink/ink188.xml"/><Relationship Id="rId44" Type="http://schemas.openxmlformats.org/officeDocument/2006/relationships/image" Target="../media/image181.png"/><Relationship Id="rId4" Type="http://schemas.openxmlformats.org/officeDocument/2006/relationships/customXml" Target="../ink/ink174.xml"/><Relationship Id="rId9" Type="http://schemas.openxmlformats.org/officeDocument/2006/relationships/image" Target="../media/image166.png"/><Relationship Id="rId14" Type="http://schemas.openxmlformats.org/officeDocument/2006/relationships/customXml" Target="../ink/ink179.xml"/><Relationship Id="rId22" Type="http://schemas.openxmlformats.org/officeDocument/2006/relationships/image" Target="../media/image170.png"/><Relationship Id="rId27" Type="http://schemas.openxmlformats.org/officeDocument/2006/relationships/customXml" Target="../ink/ink186.xml"/><Relationship Id="rId30" Type="http://schemas.openxmlformats.org/officeDocument/2006/relationships/image" Target="../media/image174.png"/><Relationship Id="rId35" Type="http://schemas.openxmlformats.org/officeDocument/2006/relationships/customXml" Target="../ink/ink190.xml"/><Relationship Id="rId43" Type="http://schemas.openxmlformats.org/officeDocument/2006/relationships/customXml" Target="../ink/ink194.xml"/><Relationship Id="rId8" Type="http://schemas.openxmlformats.org/officeDocument/2006/relationships/customXml" Target="../ink/ink176.xml"/><Relationship Id="rId3" Type="http://schemas.openxmlformats.org/officeDocument/2006/relationships/image" Target="../media/image163.png"/><Relationship Id="rId12" Type="http://schemas.openxmlformats.org/officeDocument/2006/relationships/customXml" Target="../ink/ink178.xml"/><Relationship Id="rId17" Type="http://schemas.openxmlformats.org/officeDocument/2006/relationships/image" Target="../media/image169.png"/><Relationship Id="rId25" Type="http://schemas.openxmlformats.org/officeDocument/2006/relationships/customXml" Target="../ink/ink185.xml"/><Relationship Id="rId33" Type="http://schemas.openxmlformats.org/officeDocument/2006/relationships/customXml" Target="../ink/ink189.xml"/><Relationship Id="rId38" Type="http://schemas.openxmlformats.org/officeDocument/2006/relationships/image" Target="../media/image178.png"/><Relationship Id="rId46" Type="http://schemas.openxmlformats.org/officeDocument/2006/relationships/image" Target="../media/image182.png"/><Relationship Id="rId20" Type="http://schemas.openxmlformats.org/officeDocument/2006/relationships/customXml" Target="../ink/ink182.xml"/><Relationship Id="rId41" Type="http://schemas.openxmlformats.org/officeDocument/2006/relationships/customXml" Target="../ink/ink193.xml"/></Relationships>
</file>

<file path=ppt/slides/_rels/slide18.xml.rels><?xml version="1.0" encoding="UTF-8" standalone="yes"?>
<Relationships xmlns="http://schemas.openxmlformats.org/package/2006/relationships"><Relationship Id="rId13" Type="http://schemas.openxmlformats.org/officeDocument/2006/relationships/image" Target="../media/image188.png"/><Relationship Id="rId18" Type="http://schemas.openxmlformats.org/officeDocument/2006/relationships/customXml" Target="../ink/ink205.xml"/><Relationship Id="rId26" Type="http://schemas.openxmlformats.org/officeDocument/2006/relationships/customXml" Target="../ink/ink209.xml"/><Relationship Id="rId39" Type="http://schemas.openxmlformats.org/officeDocument/2006/relationships/image" Target="../media/image201.png"/><Relationship Id="rId21" Type="http://schemas.openxmlformats.org/officeDocument/2006/relationships/image" Target="../media/image192.png"/><Relationship Id="rId34" Type="http://schemas.openxmlformats.org/officeDocument/2006/relationships/customXml" Target="../ink/ink213.xml"/><Relationship Id="rId42" Type="http://schemas.openxmlformats.org/officeDocument/2006/relationships/customXml" Target="../ink/ink217.xml"/><Relationship Id="rId47" Type="http://schemas.openxmlformats.org/officeDocument/2006/relationships/customXml" Target="../ink/ink220.xml"/><Relationship Id="rId50" Type="http://schemas.openxmlformats.org/officeDocument/2006/relationships/image" Target="../media/image205.png"/><Relationship Id="rId7" Type="http://schemas.openxmlformats.org/officeDocument/2006/relationships/image" Target="../media/image185.png"/><Relationship Id="rId2" Type="http://schemas.openxmlformats.org/officeDocument/2006/relationships/customXml" Target="../ink/ink197.xml"/><Relationship Id="rId16" Type="http://schemas.openxmlformats.org/officeDocument/2006/relationships/customXml" Target="../ink/ink204.xml"/><Relationship Id="rId29" Type="http://schemas.openxmlformats.org/officeDocument/2006/relationships/image" Target="../media/image196.png"/><Relationship Id="rId11" Type="http://schemas.openxmlformats.org/officeDocument/2006/relationships/image" Target="../media/image187.png"/><Relationship Id="rId24" Type="http://schemas.openxmlformats.org/officeDocument/2006/relationships/customXml" Target="../ink/ink208.xml"/><Relationship Id="rId32" Type="http://schemas.openxmlformats.org/officeDocument/2006/relationships/customXml" Target="../ink/ink212.xml"/><Relationship Id="rId37" Type="http://schemas.openxmlformats.org/officeDocument/2006/relationships/image" Target="../media/image200.png"/><Relationship Id="rId40" Type="http://schemas.openxmlformats.org/officeDocument/2006/relationships/customXml" Target="../ink/ink216.xml"/><Relationship Id="rId45" Type="http://schemas.openxmlformats.org/officeDocument/2006/relationships/customXml" Target="../ink/ink219.xml"/><Relationship Id="rId5" Type="http://schemas.openxmlformats.org/officeDocument/2006/relationships/image" Target="../media/image184.png"/><Relationship Id="rId15" Type="http://schemas.openxmlformats.org/officeDocument/2006/relationships/image" Target="../media/image189.png"/><Relationship Id="rId23" Type="http://schemas.openxmlformats.org/officeDocument/2006/relationships/image" Target="../media/image193.png"/><Relationship Id="rId28" Type="http://schemas.openxmlformats.org/officeDocument/2006/relationships/customXml" Target="../ink/ink210.xml"/><Relationship Id="rId36" Type="http://schemas.openxmlformats.org/officeDocument/2006/relationships/customXml" Target="../ink/ink214.xml"/><Relationship Id="rId49" Type="http://schemas.openxmlformats.org/officeDocument/2006/relationships/customXml" Target="../ink/ink221.xml"/><Relationship Id="rId10" Type="http://schemas.openxmlformats.org/officeDocument/2006/relationships/customXml" Target="../ink/ink201.xml"/><Relationship Id="rId19" Type="http://schemas.openxmlformats.org/officeDocument/2006/relationships/image" Target="../media/image191.png"/><Relationship Id="rId31" Type="http://schemas.openxmlformats.org/officeDocument/2006/relationships/image" Target="../media/image197.png"/><Relationship Id="rId44" Type="http://schemas.openxmlformats.org/officeDocument/2006/relationships/customXml" Target="../ink/ink218.xml"/><Relationship Id="rId52" Type="http://schemas.openxmlformats.org/officeDocument/2006/relationships/image" Target="../media/image206.png"/><Relationship Id="rId4" Type="http://schemas.openxmlformats.org/officeDocument/2006/relationships/customXml" Target="../ink/ink198.xml"/><Relationship Id="rId9" Type="http://schemas.openxmlformats.org/officeDocument/2006/relationships/image" Target="../media/image186.png"/><Relationship Id="rId14" Type="http://schemas.openxmlformats.org/officeDocument/2006/relationships/customXml" Target="../ink/ink203.xml"/><Relationship Id="rId22" Type="http://schemas.openxmlformats.org/officeDocument/2006/relationships/customXml" Target="../ink/ink207.xml"/><Relationship Id="rId27" Type="http://schemas.openxmlformats.org/officeDocument/2006/relationships/image" Target="../media/image195.png"/><Relationship Id="rId30" Type="http://schemas.openxmlformats.org/officeDocument/2006/relationships/customXml" Target="../ink/ink211.xml"/><Relationship Id="rId35" Type="http://schemas.openxmlformats.org/officeDocument/2006/relationships/image" Target="../media/image199.png"/><Relationship Id="rId43" Type="http://schemas.openxmlformats.org/officeDocument/2006/relationships/image" Target="../media/image31.png"/><Relationship Id="rId48" Type="http://schemas.openxmlformats.org/officeDocument/2006/relationships/image" Target="../media/image204.png"/><Relationship Id="rId8" Type="http://schemas.openxmlformats.org/officeDocument/2006/relationships/customXml" Target="../ink/ink200.xml"/><Relationship Id="rId51" Type="http://schemas.openxmlformats.org/officeDocument/2006/relationships/customXml" Target="../ink/ink222.xml"/><Relationship Id="rId3" Type="http://schemas.openxmlformats.org/officeDocument/2006/relationships/image" Target="../media/image183.png"/><Relationship Id="rId12" Type="http://schemas.openxmlformats.org/officeDocument/2006/relationships/customXml" Target="../ink/ink202.xml"/><Relationship Id="rId17" Type="http://schemas.openxmlformats.org/officeDocument/2006/relationships/image" Target="../media/image190.png"/><Relationship Id="rId25" Type="http://schemas.openxmlformats.org/officeDocument/2006/relationships/image" Target="../media/image194.png"/><Relationship Id="rId33" Type="http://schemas.openxmlformats.org/officeDocument/2006/relationships/image" Target="../media/image198.png"/><Relationship Id="rId38" Type="http://schemas.openxmlformats.org/officeDocument/2006/relationships/customXml" Target="../ink/ink215.xml"/><Relationship Id="rId46" Type="http://schemas.openxmlformats.org/officeDocument/2006/relationships/image" Target="../media/image203.png"/><Relationship Id="rId20" Type="http://schemas.openxmlformats.org/officeDocument/2006/relationships/customXml" Target="../ink/ink206.xml"/><Relationship Id="rId41" Type="http://schemas.openxmlformats.org/officeDocument/2006/relationships/image" Target="../media/image202.png"/><Relationship Id="rId1" Type="http://schemas.openxmlformats.org/officeDocument/2006/relationships/slideLayout" Target="../slideLayouts/slideLayout2.xml"/><Relationship Id="rId6" Type="http://schemas.openxmlformats.org/officeDocument/2006/relationships/customXml" Target="../ink/ink199.xml"/></Relationships>
</file>

<file path=ppt/slides/_rels/slide19.xml.rels><?xml version="1.0" encoding="UTF-8" standalone="yes"?>
<Relationships xmlns="http://schemas.openxmlformats.org/package/2006/relationships"><Relationship Id="rId8" Type="http://schemas.openxmlformats.org/officeDocument/2006/relationships/customXml" Target="../ink/ink226.xml"/><Relationship Id="rId13" Type="http://schemas.openxmlformats.org/officeDocument/2006/relationships/image" Target="../media/image212.png"/><Relationship Id="rId18" Type="http://schemas.openxmlformats.org/officeDocument/2006/relationships/customXml" Target="../ink/ink231.xml"/><Relationship Id="rId3" Type="http://schemas.openxmlformats.org/officeDocument/2006/relationships/image" Target="../media/image207.png"/><Relationship Id="rId21" Type="http://schemas.openxmlformats.org/officeDocument/2006/relationships/image" Target="../media/image216.png"/><Relationship Id="rId7" Type="http://schemas.openxmlformats.org/officeDocument/2006/relationships/image" Target="../media/image209.png"/><Relationship Id="rId12" Type="http://schemas.openxmlformats.org/officeDocument/2006/relationships/customXml" Target="../ink/ink228.xml"/><Relationship Id="rId17" Type="http://schemas.openxmlformats.org/officeDocument/2006/relationships/image" Target="../media/image214.png"/><Relationship Id="rId25" Type="http://schemas.openxmlformats.org/officeDocument/2006/relationships/image" Target="../media/image218.png"/><Relationship Id="rId2" Type="http://schemas.openxmlformats.org/officeDocument/2006/relationships/customXml" Target="../ink/ink223.xml"/><Relationship Id="rId16" Type="http://schemas.openxmlformats.org/officeDocument/2006/relationships/customXml" Target="../ink/ink230.xml"/><Relationship Id="rId20" Type="http://schemas.openxmlformats.org/officeDocument/2006/relationships/customXml" Target="../ink/ink232.xml"/><Relationship Id="rId1" Type="http://schemas.openxmlformats.org/officeDocument/2006/relationships/slideLayout" Target="../slideLayouts/slideLayout2.xml"/><Relationship Id="rId6" Type="http://schemas.openxmlformats.org/officeDocument/2006/relationships/customXml" Target="../ink/ink225.xml"/><Relationship Id="rId11" Type="http://schemas.openxmlformats.org/officeDocument/2006/relationships/image" Target="../media/image211.png"/><Relationship Id="rId24" Type="http://schemas.openxmlformats.org/officeDocument/2006/relationships/customXml" Target="../ink/ink234.xml"/><Relationship Id="rId5" Type="http://schemas.openxmlformats.org/officeDocument/2006/relationships/image" Target="../media/image208.png"/><Relationship Id="rId15" Type="http://schemas.openxmlformats.org/officeDocument/2006/relationships/image" Target="../media/image213.png"/><Relationship Id="rId23" Type="http://schemas.openxmlformats.org/officeDocument/2006/relationships/image" Target="../media/image217.png"/><Relationship Id="rId10" Type="http://schemas.openxmlformats.org/officeDocument/2006/relationships/customXml" Target="../ink/ink227.xml"/><Relationship Id="rId19" Type="http://schemas.openxmlformats.org/officeDocument/2006/relationships/image" Target="../media/image215.png"/><Relationship Id="rId4" Type="http://schemas.openxmlformats.org/officeDocument/2006/relationships/customXml" Target="../ink/ink224.xml"/><Relationship Id="rId9" Type="http://schemas.openxmlformats.org/officeDocument/2006/relationships/image" Target="../media/image210.png"/><Relationship Id="rId14" Type="http://schemas.openxmlformats.org/officeDocument/2006/relationships/customXml" Target="../ink/ink229.xml"/><Relationship Id="rId22" Type="http://schemas.openxmlformats.org/officeDocument/2006/relationships/customXml" Target="../ink/ink233.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20.xml.rels><?xml version="1.0" encoding="UTF-8" standalone="yes"?>
<Relationships xmlns="http://schemas.openxmlformats.org/package/2006/relationships"><Relationship Id="rId8" Type="http://schemas.openxmlformats.org/officeDocument/2006/relationships/customXml" Target="../ink/ink238.xml"/><Relationship Id="rId13" Type="http://schemas.openxmlformats.org/officeDocument/2006/relationships/image" Target="../media/image224.png"/><Relationship Id="rId18" Type="http://schemas.openxmlformats.org/officeDocument/2006/relationships/customXml" Target="../ink/ink243.xml"/><Relationship Id="rId3" Type="http://schemas.openxmlformats.org/officeDocument/2006/relationships/image" Target="../media/image219.png"/><Relationship Id="rId21" Type="http://schemas.openxmlformats.org/officeDocument/2006/relationships/image" Target="../media/image228.png"/><Relationship Id="rId7" Type="http://schemas.openxmlformats.org/officeDocument/2006/relationships/image" Target="../media/image221.png"/><Relationship Id="rId12" Type="http://schemas.openxmlformats.org/officeDocument/2006/relationships/customXml" Target="../ink/ink240.xml"/><Relationship Id="rId17" Type="http://schemas.openxmlformats.org/officeDocument/2006/relationships/image" Target="../media/image226.png"/><Relationship Id="rId2" Type="http://schemas.openxmlformats.org/officeDocument/2006/relationships/customXml" Target="../ink/ink235.xml"/><Relationship Id="rId16" Type="http://schemas.openxmlformats.org/officeDocument/2006/relationships/customXml" Target="../ink/ink242.xml"/><Relationship Id="rId20" Type="http://schemas.openxmlformats.org/officeDocument/2006/relationships/customXml" Target="../ink/ink244.xml"/><Relationship Id="rId1" Type="http://schemas.openxmlformats.org/officeDocument/2006/relationships/slideLayout" Target="../slideLayouts/slideLayout2.xml"/><Relationship Id="rId6" Type="http://schemas.openxmlformats.org/officeDocument/2006/relationships/customXml" Target="../ink/ink237.xml"/><Relationship Id="rId11" Type="http://schemas.openxmlformats.org/officeDocument/2006/relationships/image" Target="../media/image223.png"/><Relationship Id="rId5" Type="http://schemas.openxmlformats.org/officeDocument/2006/relationships/image" Target="../media/image220.png"/><Relationship Id="rId15" Type="http://schemas.openxmlformats.org/officeDocument/2006/relationships/image" Target="../media/image225.png"/><Relationship Id="rId10" Type="http://schemas.openxmlformats.org/officeDocument/2006/relationships/customXml" Target="../ink/ink239.xml"/><Relationship Id="rId19" Type="http://schemas.openxmlformats.org/officeDocument/2006/relationships/image" Target="../media/image227.png"/><Relationship Id="rId4" Type="http://schemas.openxmlformats.org/officeDocument/2006/relationships/customXml" Target="../ink/ink236.xml"/><Relationship Id="rId9" Type="http://schemas.openxmlformats.org/officeDocument/2006/relationships/image" Target="../media/image222.png"/><Relationship Id="rId14" Type="http://schemas.openxmlformats.org/officeDocument/2006/relationships/customXml" Target="../ink/ink241.xml"/></Relationships>
</file>

<file path=ppt/slides/_rels/slide21.xml.rels><?xml version="1.0" encoding="UTF-8" standalone="yes"?>
<Relationships xmlns="http://schemas.openxmlformats.org/package/2006/relationships"><Relationship Id="rId8" Type="http://schemas.openxmlformats.org/officeDocument/2006/relationships/customXml" Target="../ink/ink248.xml"/><Relationship Id="rId13" Type="http://schemas.openxmlformats.org/officeDocument/2006/relationships/image" Target="../media/image234.png"/><Relationship Id="rId18" Type="http://schemas.openxmlformats.org/officeDocument/2006/relationships/customXml" Target="../ink/ink253.xml"/><Relationship Id="rId3" Type="http://schemas.openxmlformats.org/officeDocument/2006/relationships/image" Target="../media/image229.png"/><Relationship Id="rId21" Type="http://schemas.openxmlformats.org/officeDocument/2006/relationships/image" Target="../media/image238.png"/><Relationship Id="rId7" Type="http://schemas.openxmlformats.org/officeDocument/2006/relationships/image" Target="../media/image231.png"/><Relationship Id="rId12" Type="http://schemas.openxmlformats.org/officeDocument/2006/relationships/customXml" Target="../ink/ink250.xml"/><Relationship Id="rId17" Type="http://schemas.openxmlformats.org/officeDocument/2006/relationships/image" Target="../media/image236.png"/><Relationship Id="rId25" Type="http://schemas.openxmlformats.org/officeDocument/2006/relationships/image" Target="../media/image240.png"/><Relationship Id="rId2" Type="http://schemas.openxmlformats.org/officeDocument/2006/relationships/customXml" Target="../ink/ink245.xml"/><Relationship Id="rId16" Type="http://schemas.openxmlformats.org/officeDocument/2006/relationships/customXml" Target="../ink/ink252.xml"/><Relationship Id="rId20" Type="http://schemas.openxmlformats.org/officeDocument/2006/relationships/customXml" Target="../ink/ink254.xml"/><Relationship Id="rId1" Type="http://schemas.openxmlformats.org/officeDocument/2006/relationships/slideLayout" Target="../slideLayouts/slideLayout2.xml"/><Relationship Id="rId6" Type="http://schemas.openxmlformats.org/officeDocument/2006/relationships/customXml" Target="../ink/ink247.xml"/><Relationship Id="rId11" Type="http://schemas.openxmlformats.org/officeDocument/2006/relationships/image" Target="../media/image233.png"/><Relationship Id="rId24" Type="http://schemas.openxmlformats.org/officeDocument/2006/relationships/customXml" Target="../ink/ink256.xml"/><Relationship Id="rId5" Type="http://schemas.openxmlformats.org/officeDocument/2006/relationships/image" Target="../media/image230.png"/><Relationship Id="rId15" Type="http://schemas.openxmlformats.org/officeDocument/2006/relationships/image" Target="../media/image235.png"/><Relationship Id="rId23" Type="http://schemas.openxmlformats.org/officeDocument/2006/relationships/image" Target="../media/image239.png"/><Relationship Id="rId10" Type="http://schemas.openxmlformats.org/officeDocument/2006/relationships/customXml" Target="../ink/ink249.xml"/><Relationship Id="rId19" Type="http://schemas.openxmlformats.org/officeDocument/2006/relationships/image" Target="../media/image237.png"/><Relationship Id="rId4" Type="http://schemas.openxmlformats.org/officeDocument/2006/relationships/customXml" Target="../ink/ink246.xml"/><Relationship Id="rId9" Type="http://schemas.openxmlformats.org/officeDocument/2006/relationships/image" Target="../media/image232.png"/><Relationship Id="rId14" Type="http://schemas.openxmlformats.org/officeDocument/2006/relationships/customXml" Target="../ink/ink251.xml"/><Relationship Id="rId22" Type="http://schemas.openxmlformats.org/officeDocument/2006/relationships/customXml" Target="../ink/ink255.xml"/></Relationships>
</file>

<file path=ppt/slides/_rels/slide22.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customXml" Target="../ink/ink25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customXml" Target="../ink/ink13.xml"/><Relationship Id="rId17" Type="http://schemas.openxmlformats.org/officeDocument/2006/relationships/image" Target="../media/image15.png"/><Relationship Id="rId2" Type="http://schemas.openxmlformats.org/officeDocument/2006/relationships/customXml" Target="../ink/ink8.xml"/><Relationship Id="rId16"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2.png"/><Relationship Id="rId5" Type="http://schemas.openxmlformats.org/officeDocument/2006/relationships/image" Target="../media/image9.png"/><Relationship Id="rId15" Type="http://schemas.openxmlformats.org/officeDocument/2006/relationships/image" Target="../media/image14.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11.png"/><Relationship Id="rId14" Type="http://schemas.openxmlformats.org/officeDocument/2006/relationships/customXml" Target="../ink/ink14.xml"/></Relationships>
</file>

<file path=ppt/slides/_rels/slide5.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21.png"/><Relationship Id="rId18" Type="http://schemas.openxmlformats.org/officeDocument/2006/relationships/customXml" Target="../ink/ink24.xml"/><Relationship Id="rId3" Type="http://schemas.openxmlformats.org/officeDocument/2006/relationships/image" Target="../media/image16.png"/><Relationship Id="rId21"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customXml" Target="../ink/ink21.xml"/><Relationship Id="rId17" Type="http://schemas.openxmlformats.org/officeDocument/2006/relationships/image" Target="../media/image23.png"/><Relationship Id="rId25" Type="http://schemas.openxmlformats.org/officeDocument/2006/relationships/image" Target="../media/image27.png"/><Relationship Id="rId2" Type="http://schemas.openxmlformats.org/officeDocument/2006/relationships/customXml" Target="../ink/ink16.xml"/><Relationship Id="rId16" Type="http://schemas.openxmlformats.org/officeDocument/2006/relationships/customXml" Target="../ink/ink23.xml"/><Relationship Id="rId20"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20.png"/><Relationship Id="rId24" Type="http://schemas.openxmlformats.org/officeDocument/2006/relationships/customXml" Target="../ink/ink27.xml"/><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10" Type="http://schemas.openxmlformats.org/officeDocument/2006/relationships/customXml" Target="../ink/ink20.xml"/><Relationship Id="rId19" Type="http://schemas.openxmlformats.org/officeDocument/2006/relationships/image" Target="../media/image24.png"/><Relationship Id="rId4" Type="http://schemas.openxmlformats.org/officeDocument/2006/relationships/customXml" Target="../ink/ink17.xml"/><Relationship Id="rId9" Type="http://schemas.openxmlformats.org/officeDocument/2006/relationships/image" Target="../media/image19.png"/><Relationship Id="rId14" Type="http://schemas.openxmlformats.org/officeDocument/2006/relationships/customXml" Target="../ink/ink22.xml"/><Relationship Id="rId22" Type="http://schemas.openxmlformats.org/officeDocument/2006/relationships/customXml" Target="../ink/ink26.xml"/></Relationships>
</file>

<file path=ppt/slides/_rels/slide6.xml.rels><?xml version="1.0" encoding="UTF-8" standalone="yes"?>
<Relationships xmlns="http://schemas.openxmlformats.org/package/2006/relationships"><Relationship Id="rId13" Type="http://schemas.openxmlformats.org/officeDocument/2006/relationships/image" Target="../media/image33.png"/><Relationship Id="rId18" Type="http://schemas.openxmlformats.org/officeDocument/2006/relationships/image" Target="../media/image35.png"/><Relationship Id="rId26" Type="http://schemas.openxmlformats.org/officeDocument/2006/relationships/image" Target="../media/image39.png"/><Relationship Id="rId3" Type="http://schemas.openxmlformats.org/officeDocument/2006/relationships/image" Target="../media/image28.png"/><Relationship Id="rId21" Type="http://schemas.openxmlformats.org/officeDocument/2006/relationships/customXml" Target="../ink/ink38.xml"/><Relationship Id="rId7" Type="http://schemas.openxmlformats.org/officeDocument/2006/relationships/image" Target="../media/image30.png"/><Relationship Id="rId12" Type="http://schemas.openxmlformats.org/officeDocument/2006/relationships/customXml" Target="../ink/ink33.xml"/><Relationship Id="rId17" Type="http://schemas.openxmlformats.org/officeDocument/2006/relationships/customXml" Target="../ink/ink36.xml"/><Relationship Id="rId25" Type="http://schemas.openxmlformats.org/officeDocument/2006/relationships/customXml" Target="../ink/ink40.xml"/><Relationship Id="rId33" Type="http://schemas.openxmlformats.org/officeDocument/2006/relationships/image" Target="../media/image42.png"/><Relationship Id="rId2" Type="http://schemas.openxmlformats.org/officeDocument/2006/relationships/customXml" Target="../ink/ink28.xml"/><Relationship Id="rId16" Type="http://schemas.openxmlformats.org/officeDocument/2006/relationships/customXml" Target="../ink/ink35.xml"/><Relationship Id="rId20" Type="http://schemas.openxmlformats.org/officeDocument/2006/relationships/image" Target="../media/image36.png"/><Relationship Id="rId29"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customXml" Target="../ink/ink30.xml"/><Relationship Id="rId11" Type="http://schemas.openxmlformats.org/officeDocument/2006/relationships/image" Target="../media/image32.png"/><Relationship Id="rId24" Type="http://schemas.openxmlformats.org/officeDocument/2006/relationships/image" Target="../media/image38.png"/><Relationship Id="rId32" Type="http://schemas.openxmlformats.org/officeDocument/2006/relationships/customXml" Target="../ink/ink44.xml"/><Relationship Id="rId5" Type="http://schemas.openxmlformats.org/officeDocument/2006/relationships/image" Target="../media/image29.png"/><Relationship Id="rId15" Type="http://schemas.openxmlformats.org/officeDocument/2006/relationships/image" Target="../media/image34.png"/><Relationship Id="rId23" Type="http://schemas.openxmlformats.org/officeDocument/2006/relationships/customXml" Target="../ink/ink39.xml"/><Relationship Id="rId28" Type="http://schemas.openxmlformats.org/officeDocument/2006/relationships/image" Target="../media/image40.png"/><Relationship Id="rId10" Type="http://schemas.openxmlformats.org/officeDocument/2006/relationships/customXml" Target="../ink/ink32.xml"/><Relationship Id="rId19" Type="http://schemas.openxmlformats.org/officeDocument/2006/relationships/customXml" Target="../ink/ink37.xml"/><Relationship Id="rId31" Type="http://schemas.openxmlformats.org/officeDocument/2006/relationships/image" Target="../media/image41.png"/><Relationship Id="rId4" Type="http://schemas.openxmlformats.org/officeDocument/2006/relationships/customXml" Target="../ink/ink29.xml"/><Relationship Id="rId9" Type="http://schemas.openxmlformats.org/officeDocument/2006/relationships/image" Target="../media/image31.png"/><Relationship Id="rId14" Type="http://schemas.openxmlformats.org/officeDocument/2006/relationships/customXml" Target="../ink/ink34.xml"/><Relationship Id="rId22" Type="http://schemas.openxmlformats.org/officeDocument/2006/relationships/image" Target="../media/image37.png"/><Relationship Id="rId27" Type="http://schemas.openxmlformats.org/officeDocument/2006/relationships/customXml" Target="../ink/ink41.xml"/><Relationship Id="rId30" Type="http://schemas.openxmlformats.org/officeDocument/2006/relationships/customXml" Target="../ink/ink43.xml"/><Relationship Id="rId8" Type="http://schemas.openxmlformats.org/officeDocument/2006/relationships/customXml" Target="../ink/ink31.xml"/></Relationships>
</file>

<file path=ppt/slides/_rels/slide7.xml.rels><?xml version="1.0" encoding="UTF-8" standalone="yes"?>
<Relationships xmlns="http://schemas.openxmlformats.org/package/2006/relationships"><Relationship Id="rId8" Type="http://schemas.openxmlformats.org/officeDocument/2006/relationships/customXml" Target="../ink/ink48.xml"/><Relationship Id="rId13" Type="http://schemas.openxmlformats.org/officeDocument/2006/relationships/image" Target="../media/image47.png"/><Relationship Id="rId18" Type="http://schemas.openxmlformats.org/officeDocument/2006/relationships/customXml" Target="../ink/ink53.xml"/><Relationship Id="rId26" Type="http://schemas.openxmlformats.org/officeDocument/2006/relationships/customXml" Target="../ink/ink57.xml"/><Relationship Id="rId3" Type="http://schemas.openxmlformats.org/officeDocument/2006/relationships/image" Target="../media/image35.png"/><Relationship Id="rId21" Type="http://schemas.openxmlformats.org/officeDocument/2006/relationships/image" Target="../media/image51.png"/><Relationship Id="rId7" Type="http://schemas.openxmlformats.org/officeDocument/2006/relationships/image" Target="../media/image44.png"/><Relationship Id="rId12" Type="http://schemas.openxmlformats.org/officeDocument/2006/relationships/customXml" Target="../ink/ink50.xml"/><Relationship Id="rId17" Type="http://schemas.openxmlformats.org/officeDocument/2006/relationships/image" Target="../media/image49.png"/><Relationship Id="rId25" Type="http://schemas.openxmlformats.org/officeDocument/2006/relationships/image" Target="../media/image53.png"/><Relationship Id="rId2" Type="http://schemas.openxmlformats.org/officeDocument/2006/relationships/customXml" Target="../ink/ink45.xml"/><Relationship Id="rId16" Type="http://schemas.openxmlformats.org/officeDocument/2006/relationships/customXml" Target="../ink/ink52.xml"/><Relationship Id="rId20" Type="http://schemas.openxmlformats.org/officeDocument/2006/relationships/customXml" Target="../ink/ink54.xml"/><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customXml" Target="../ink/ink47.xml"/><Relationship Id="rId11" Type="http://schemas.openxmlformats.org/officeDocument/2006/relationships/image" Target="../media/image46.png"/><Relationship Id="rId24" Type="http://schemas.openxmlformats.org/officeDocument/2006/relationships/customXml" Target="../ink/ink56.xml"/><Relationship Id="rId5" Type="http://schemas.openxmlformats.org/officeDocument/2006/relationships/image" Target="../media/image43.png"/><Relationship Id="rId15" Type="http://schemas.openxmlformats.org/officeDocument/2006/relationships/image" Target="../media/image48.png"/><Relationship Id="rId23" Type="http://schemas.openxmlformats.org/officeDocument/2006/relationships/image" Target="../media/image52.png"/><Relationship Id="rId28" Type="http://schemas.openxmlformats.org/officeDocument/2006/relationships/customXml" Target="../ink/ink58.xml"/><Relationship Id="rId10" Type="http://schemas.openxmlformats.org/officeDocument/2006/relationships/customXml" Target="../ink/ink49.xml"/><Relationship Id="rId19" Type="http://schemas.openxmlformats.org/officeDocument/2006/relationships/image" Target="../media/image50.png"/><Relationship Id="rId4" Type="http://schemas.openxmlformats.org/officeDocument/2006/relationships/customXml" Target="../ink/ink46.xml"/><Relationship Id="rId9" Type="http://schemas.openxmlformats.org/officeDocument/2006/relationships/image" Target="../media/image45.png"/><Relationship Id="rId14" Type="http://schemas.openxmlformats.org/officeDocument/2006/relationships/customXml" Target="../ink/ink51.xml"/><Relationship Id="rId22" Type="http://schemas.openxmlformats.org/officeDocument/2006/relationships/customXml" Target="../ink/ink55.xml"/><Relationship Id="rId27" Type="http://schemas.openxmlformats.org/officeDocument/2006/relationships/image" Target="../media/image54.png"/></Relationships>
</file>

<file path=ppt/slides/_rels/slide8.xml.rels><?xml version="1.0" encoding="UTF-8" standalone="yes"?>
<Relationships xmlns="http://schemas.openxmlformats.org/package/2006/relationships"><Relationship Id="rId13" Type="http://schemas.openxmlformats.org/officeDocument/2006/relationships/image" Target="../media/image60.png"/><Relationship Id="rId18" Type="http://schemas.openxmlformats.org/officeDocument/2006/relationships/customXml" Target="../ink/ink67.xml"/><Relationship Id="rId26" Type="http://schemas.openxmlformats.org/officeDocument/2006/relationships/customXml" Target="../ink/ink71.xml"/><Relationship Id="rId39" Type="http://schemas.openxmlformats.org/officeDocument/2006/relationships/image" Target="../media/image73.png"/><Relationship Id="rId21" Type="http://schemas.openxmlformats.org/officeDocument/2006/relationships/image" Target="../media/image64.png"/><Relationship Id="rId34" Type="http://schemas.openxmlformats.org/officeDocument/2006/relationships/customXml" Target="../ink/ink75.xml"/><Relationship Id="rId42" Type="http://schemas.openxmlformats.org/officeDocument/2006/relationships/customXml" Target="../ink/ink79.xml"/><Relationship Id="rId7" Type="http://schemas.openxmlformats.org/officeDocument/2006/relationships/image" Target="../media/image58.png"/><Relationship Id="rId2" Type="http://schemas.openxmlformats.org/officeDocument/2006/relationships/customXml" Target="../ink/ink59.xml"/><Relationship Id="rId16" Type="http://schemas.openxmlformats.org/officeDocument/2006/relationships/customXml" Target="../ink/ink66.xml"/><Relationship Id="rId20" Type="http://schemas.openxmlformats.org/officeDocument/2006/relationships/customXml" Target="../ink/ink68.xml"/><Relationship Id="rId29" Type="http://schemas.openxmlformats.org/officeDocument/2006/relationships/image" Target="../media/image68.png"/><Relationship Id="rId41"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customXml" Target="../ink/ink61.xml"/><Relationship Id="rId11" Type="http://schemas.openxmlformats.org/officeDocument/2006/relationships/image" Target="../media/image59.png"/><Relationship Id="rId24" Type="http://schemas.openxmlformats.org/officeDocument/2006/relationships/customXml" Target="../ink/ink70.xml"/><Relationship Id="rId32" Type="http://schemas.openxmlformats.org/officeDocument/2006/relationships/customXml" Target="../ink/ink74.xml"/><Relationship Id="rId37" Type="http://schemas.openxmlformats.org/officeDocument/2006/relationships/image" Target="../media/image72.png"/><Relationship Id="rId40" Type="http://schemas.openxmlformats.org/officeDocument/2006/relationships/customXml" Target="../ink/ink78.xml"/><Relationship Id="rId5" Type="http://schemas.openxmlformats.org/officeDocument/2006/relationships/image" Target="../media/image57.png"/><Relationship Id="rId15" Type="http://schemas.openxmlformats.org/officeDocument/2006/relationships/image" Target="../media/image61.png"/><Relationship Id="rId23" Type="http://schemas.openxmlformats.org/officeDocument/2006/relationships/image" Target="../media/image65.png"/><Relationship Id="rId28" Type="http://schemas.openxmlformats.org/officeDocument/2006/relationships/customXml" Target="../ink/ink72.xml"/><Relationship Id="rId36" Type="http://schemas.openxmlformats.org/officeDocument/2006/relationships/customXml" Target="../ink/ink76.xml"/><Relationship Id="rId10" Type="http://schemas.openxmlformats.org/officeDocument/2006/relationships/customXml" Target="../ink/ink63.xml"/><Relationship Id="rId19" Type="http://schemas.openxmlformats.org/officeDocument/2006/relationships/image" Target="../media/image63.png"/><Relationship Id="rId31" Type="http://schemas.openxmlformats.org/officeDocument/2006/relationships/image" Target="../media/image69.png"/><Relationship Id="rId4" Type="http://schemas.openxmlformats.org/officeDocument/2006/relationships/customXml" Target="../ink/ink60.xml"/><Relationship Id="rId9" Type="http://schemas.openxmlformats.org/officeDocument/2006/relationships/image" Target="../media/image35.png"/><Relationship Id="rId14" Type="http://schemas.openxmlformats.org/officeDocument/2006/relationships/customXml" Target="../ink/ink65.xml"/><Relationship Id="rId22" Type="http://schemas.openxmlformats.org/officeDocument/2006/relationships/customXml" Target="../ink/ink69.xml"/><Relationship Id="rId27" Type="http://schemas.openxmlformats.org/officeDocument/2006/relationships/image" Target="../media/image67.png"/><Relationship Id="rId30" Type="http://schemas.openxmlformats.org/officeDocument/2006/relationships/customXml" Target="../ink/ink73.xml"/><Relationship Id="rId35" Type="http://schemas.openxmlformats.org/officeDocument/2006/relationships/image" Target="../media/image71.png"/><Relationship Id="rId43" Type="http://schemas.openxmlformats.org/officeDocument/2006/relationships/image" Target="../media/image75.png"/><Relationship Id="rId8" Type="http://schemas.openxmlformats.org/officeDocument/2006/relationships/customXml" Target="../ink/ink62.xml"/><Relationship Id="rId3" Type="http://schemas.openxmlformats.org/officeDocument/2006/relationships/image" Target="../media/image56.png"/><Relationship Id="rId12" Type="http://schemas.openxmlformats.org/officeDocument/2006/relationships/customXml" Target="../ink/ink64.xml"/><Relationship Id="rId17" Type="http://schemas.openxmlformats.org/officeDocument/2006/relationships/image" Target="../media/image62.png"/><Relationship Id="rId25" Type="http://schemas.openxmlformats.org/officeDocument/2006/relationships/image" Target="../media/image66.png"/><Relationship Id="rId33" Type="http://schemas.openxmlformats.org/officeDocument/2006/relationships/image" Target="../media/image70.png"/><Relationship Id="rId38" Type="http://schemas.openxmlformats.org/officeDocument/2006/relationships/customXml" Target="../ink/ink77.xml"/></Relationships>
</file>

<file path=ppt/slides/_rels/slide9.xml.rels><?xml version="1.0" encoding="UTF-8" standalone="yes"?>
<Relationships xmlns="http://schemas.openxmlformats.org/package/2006/relationships"><Relationship Id="rId8" Type="http://schemas.openxmlformats.org/officeDocument/2006/relationships/customXml" Target="../ink/ink83.xml"/><Relationship Id="rId13" Type="http://schemas.openxmlformats.org/officeDocument/2006/relationships/image" Target="../media/image80.png"/><Relationship Id="rId18" Type="http://schemas.openxmlformats.org/officeDocument/2006/relationships/customXml" Target="../ink/ink88.xml"/><Relationship Id="rId3" Type="http://schemas.openxmlformats.org/officeDocument/2006/relationships/image" Target="../media/image62.png"/><Relationship Id="rId21" Type="http://schemas.openxmlformats.org/officeDocument/2006/relationships/customXml" Target="../ink/ink90.xml"/><Relationship Id="rId7" Type="http://schemas.openxmlformats.org/officeDocument/2006/relationships/image" Target="../media/image77.png"/><Relationship Id="rId12" Type="http://schemas.openxmlformats.org/officeDocument/2006/relationships/customXml" Target="../ink/ink85.xml"/><Relationship Id="rId17" Type="http://schemas.openxmlformats.org/officeDocument/2006/relationships/image" Target="../media/image82.png"/><Relationship Id="rId2" Type="http://schemas.openxmlformats.org/officeDocument/2006/relationships/customXml" Target="../ink/ink80.xml"/><Relationship Id="rId16" Type="http://schemas.openxmlformats.org/officeDocument/2006/relationships/customXml" Target="../ink/ink87.xml"/><Relationship Id="rId20"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82.xml"/><Relationship Id="rId11" Type="http://schemas.openxmlformats.org/officeDocument/2006/relationships/image" Target="../media/image79.png"/><Relationship Id="rId24" Type="http://schemas.openxmlformats.org/officeDocument/2006/relationships/image" Target="../media/image85.png"/><Relationship Id="rId5" Type="http://schemas.openxmlformats.org/officeDocument/2006/relationships/image" Target="../media/image76.png"/><Relationship Id="rId15" Type="http://schemas.openxmlformats.org/officeDocument/2006/relationships/image" Target="../media/image81.png"/><Relationship Id="rId23" Type="http://schemas.openxmlformats.org/officeDocument/2006/relationships/customXml" Target="../ink/ink91.xml"/><Relationship Id="rId10" Type="http://schemas.openxmlformats.org/officeDocument/2006/relationships/customXml" Target="../ink/ink84.xml"/><Relationship Id="rId19" Type="http://schemas.openxmlformats.org/officeDocument/2006/relationships/customXml" Target="../ink/ink89.xml"/><Relationship Id="rId4" Type="http://schemas.openxmlformats.org/officeDocument/2006/relationships/customXml" Target="../ink/ink81.xml"/><Relationship Id="rId9" Type="http://schemas.openxmlformats.org/officeDocument/2006/relationships/image" Target="../media/image78.png"/><Relationship Id="rId14" Type="http://schemas.openxmlformats.org/officeDocument/2006/relationships/customXml" Target="../ink/ink86.xml"/><Relationship Id="rId22" Type="http://schemas.openxmlformats.org/officeDocument/2006/relationships/image" Target="../media/image8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717073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Arial" panose="020B0604020202020204" pitchFamily="34"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en-US" altLang="en-US" sz="2400">
              <a:solidFill>
                <a:schemeClr val="tx1"/>
              </a:solidFill>
              <a:latin typeface="Times New Roman" panose="02020603050405020304" pitchFamily="18" charset="0"/>
            </a:endParaRPr>
          </a:p>
        </p:txBody>
      </p:sp>
      <p:sp>
        <p:nvSpPr>
          <p:cNvPr id="7171" name="Rectangle 3"/>
          <p:cNvSpPr>
            <a:spLocks noGrp="1" noChangeArrowheads="1"/>
          </p:cNvSpPr>
          <p:nvPr>
            <p:ph type="ctrTitle"/>
          </p:nvPr>
        </p:nvSpPr>
        <p:spPr>
          <a:xfrm>
            <a:off x="906752" y="2570017"/>
            <a:ext cx="7772400" cy="741363"/>
          </a:xfrm>
        </p:spPr>
        <p:txBody>
          <a:bodyPr/>
          <a:lstStyle/>
          <a:p>
            <a:pPr eaLnBrk="1" hangingPunct="1"/>
            <a:r>
              <a:rPr lang="en-US" altLang="en-US" sz="4800" dirty="0"/>
              <a:t>Unit 5</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Healthcare workload</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Healthcare industry has similar compliance regulations that must be adhered to by the companies in building and IT infrastructure. </a:t>
            </a:r>
          </a:p>
          <a:p>
            <a:pPr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 private cloud solutions serves best for </a:t>
            </a:r>
            <a:r>
              <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Health Insurance Portability and Accountability Act (HIPPA)</a:t>
            </a:r>
            <a:r>
              <a:rPr lang="en-IN"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679E44D-FD90-9BC8-C70E-9E5F23B9DE7E}"/>
                  </a:ext>
                </a:extLst>
              </p14:cNvPr>
              <p14:cNvContentPartPr/>
              <p14:nvPr/>
            </p14:nvContentPartPr>
            <p14:xfrm>
              <a:off x="976247" y="1703073"/>
              <a:ext cx="7323480" cy="117720"/>
            </p14:xfrm>
          </p:contentPart>
        </mc:Choice>
        <mc:Fallback>
          <p:pic>
            <p:nvPicPr>
              <p:cNvPr id="2" name="Ink 1">
                <a:extLst>
                  <a:ext uri="{FF2B5EF4-FFF2-40B4-BE49-F238E27FC236}">
                    <a16:creationId xmlns:a16="http://schemas.microsoft.com/office/drawing/2014/main" id="{F679E44D-FD90-9BC8-C70E-9E5F23B9DE7E}"/>
                  </a:ext>
                </a:extLst>
              </p:cNvPr>
              <p:cNvPicPr/>
              <p:nvPr/>
            </p:nvPicPr>
            <p:blipFill>
              <a:blip r:embed="rId3"/>
              <a:stretch>
                <a:fillRect/>
              </a:stretch>
            </p:blipFill>
            <p:spPr>
              <a:xfrm>
                <a:off x="967247" y="1694433"/>
                <a:ext cx="73411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BC2C0F4-7F8C-C838-191B-FA983C06B9F7}"/>
                  </a:ext>
                </a:extLst>
              </p14:cNvPr>
              <p14:cNvContentPartPr/>
              <p14:nvPr/>
            </p14:nvContentPartPr>
            <p14:xfrm>
              <a:off x="1553327" y="2043273"/>
              <a:ext cx="5603400" cy="70200"/>
            </p14:xfrm>
          </p:contentPart>
        </mc:Choice>
        <mc:Fallback>
          <p:pic>
            <p:nvPicPr>
              <p:cNvPr id="3" name="Ink 2">
                <a:extLst>
                  <a:ext uri="{FF2B5EF4-FFF2-40B4-BE49-F238E27FC236}">
                    <a16:creationId xmlns:a16="http://schemas.microsoft.com/office/drawing/2014/main" id="{EBC2C0F4-7F8C-C838-191B-FA983C06B9F7}"/>
                  </a:ext>
                </a:extLst>
              </p:cNvPr>
              <p:cNvPicPr/>
              <p:nvPr/>
            </p:nvPicPr>
            <p:blipFill>
              <a:blip r:embed="rId5"/>
              <a:stretch>
                <a:fillRect/>
              </a:stretch>
            </p:blipFill>
            <p:spPr>
              <a:xfrm>
                <a:off x="1544687" y="2034633"/>
                <a:ext cx="562104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C37E9E0-6E04-473A-76A7-CA07D8FEB91A}"/>
                  </a:ext>
                </a:extLst>
              </p14:cNvPr>
              <p14:cNvContentPartPr/>
              <p14:nvPr/>
            </p14:nvContentPartPr>
            <p14:xfrm>
              <a:off x="1010807" y="1800993"/>
              <a:ext cx="6164280" cy="276840"/>
            </p14:xfrm>
          </p:contentPart>
        </mc:Choice>
        <mc:Fallback>
          <p:pic>
            <p:nvPicPr>
              <p:cNvPr id="4" name="Ink 3">
                <a:extLst>
                  <a:ext uri="{FF2B5EF4-FFF2-40B4-BE49-F238E27FC236}">
                    <a16:creationId xmlns:a16="http://schemas.microsoft.com/office/drawing/2014/main" id="{AC37E9E0-6E04-473A-76A7-CA07D8FEB91A}"/>
                  </a:ext>
                </a:extLst>
              </p:cNvPr>
              <p:cNvPicPr/>
              <p:nvPr/>
            </p:nvPicPr>
            <p:blipFill>
              <a:blip r:embed="rId7"/>
              <a:stretch>
                <a:fillRect/>
              </a:stretch>
            </p:blipFill>
            <p:spPr>
              <a:xfrm>
                <a:off x="1001807" y="1791993"/>
                <a:ext cx="618192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A2FAC84C-1BC1-06DE-37E3-066ABE105E34}"/>
                  </a:ext>
                </a:extLst>
              </p14:cNvPr>
              <p14:cNvContentPartPr/>
              <p14:nvPr/>
            </p14:nvContentPartPr>
            <p14:xfrm>
              <a:off x="1073807" y="2361153"/>
              <a:ext cx="7297200" cy="63000"/>
            </p14:xfrm>
          </p:contentPart>
        </mc:Choice>
        <mc:Fallback>
          <p:pic>
            <p:nvPicPr>
              <p:cNvPr id="5" name="Ink 4">
                <a:extLst>
                  <a:ext uri="{FF2B5EF4-FFF2-40B4-BE49-F238E27FC236}">
                    <a16:creationId xmlns:a16="http://schemas.microsoft.com/office/drawing/2014/main" id="{A2FAC84C-1BC1-06DE-37E3-066ABE105E34}"/>
                  </a:ext>
                </a:extLst>
              </p:cNvPr>
              <p:cNvPicPr/>
              <p:nvPr/>
            </p:nvPicPr>
            <p:blipFill>
              <a:blip r:embed="rId9"/>
              <a:stretch>
                <a:fillRect/>
              </a:stretch>
            </p:blipFill>
            <p:spPr>
              <a:xfrm>
                <a:off x="1065167" y="2352153"/>
                <a:ext cx="73148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5258060C-D3AD-1DD7-7A9D-1A05EFED8D79}"/>
                  </a:ext>
                </a:extLst>
              </p14:cNvPr>
              <p14:cNvContentPartPr/>
              <p14:nvPr/>
            </p14:nvContentPartPr>
            <p14:xfrm>
              <a:off x="1038167" y="2342433"/>
              <a:ext cx="2797560" cy="392040"/>
            </p14:xfrm>
          </p:contentPart>
        </mc:Choice>
        <mc:Fallback>
          <p:pic>
            <p:nvPicPr>
              <p:cNvPr id="6" name="Ink 5">
                <a:extLst>
                  <a:ext uri="{FF2B5EF4-FFF2-40B4-BE49-F238E27FC236}">
                    <a16:creationId xmlns:a16="http://schemas.microsoft.com/office/drawing/2014/main" id="{5258060C-D3AD-1DD7-7A9D-1A05EFED8D79}"/>
                  </a:ext>
                </a:extLst>
              </p:cNvPr>
              <p:cNvPicPr/>
              <p:nvPr/>
            </p:nvPicPr>
            <p:blipFill>
              <a:blip r:embed="rId11"/>
              <a:stretch>
                <a:fillRect/>
              </a:stretch>
            </p:blipFill>
            <p:spPr>
              <a:xfrm>
                <a:off x="1029527" y="2333793"/>
                <a:ext cx="281520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C8291FB7-A1D1-3041-67CE-85961707AD55}"/>
                  </a:ext>
                </a:extLst>
              </p14:cNvPr>
              <p14:cNvContentPartPr/>
              <p14:nvPr/>
            </p14:nvContentPartPr>
            <p14:xfrm>
              <a:off x="3603887" y="1688313"/>
              <a:ext cx="360" cy="16560"/>
            </p14:xfrm>
          </p:contentPart>
        </mc:Choice>
        <mc:Fallback>
          <p:pic>
            <p:nvPicPr>
              <p:cNvPr id="7" name="Ink 6">
                <a:extLst>
                  <a:ext uri="{FF2B5EF4-FFF2-40B4-BE49-F238E27FC236}">
                    <a16:creationId xmlns:a16="http://schemas.microsoft.com/office/drawing/2014/main" id="{C8291FB7-A1D1-3041-67CE-85961707AD55}"/>
                  </a:ext>
                </a:extLst>
              </p:cNvPr>
              <p:cNvPicPr/>
              <p:nvPr/>
            </p:nvPicPr>
            <p:blipFill>
              <a:blip r:embed="rId13"/>
              <a:stretch>
                <a:fillRect/>
              </a:stretch>
            </p:blipFill>
            <p:spPr>
              <a:xfrm>
                <a:off x="3594887" y="1679313"/>
                <a:ext cx="18000" cy="34200"/>
              </a:xfrm>
              <a:prstGeom prst="rect">
                <a:avLst/>
              </a:prstGeom>
            </p:spPr>
          </p:pic>
        </mc:Fallback>
      </mc:AlternateContent>
    </p:spTree>
    <p:extLst>
      <p:ext uri="{BB962C8B-B14F-4D97-AF65-F5344CB8AC3E}">
        <p14:creationId xmlns:p14="http://schemas.microsoft.com/office/powerpoint/2010/main" val="142828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Education </a:t>
            </a:r>
            <a:r>
              <a:rPr lang="en-US" altLang="en-US"/>
              <a:t>Sector Workload</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Sharing is an important part of education sector. </a:t>
            </a:r>
          </a:p>
          <a:p>
            <a:pPr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Security is a lesser concern in education sector.</a:t>
            </a:r>
            <a:endPar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Information clouds are built to distribute information and create information in collaboration. </a:t>
            </a: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So public cloud is most suited to host education service applications.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education sector primarily uses LMS that may be provided in PaaS mode to users. </a:t>
            </a:r>
          </a:p>
          <a:p>
            <a:pPr marL="0" indent="0" algn="just" eaLnBrk="1" hangingPunct="1">
              <a:lnSpc>
                <a:spcPct val="90000"/>
              </a:lnSpc>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27C1645-4ECE-2B09-8D24-40E1CE38EFD3}"/>
                  </a:ext>
                </a:extLst>
              </p14:cNvPr>
              <p14:cNvContentPartPr/>
              <p14:nvPr/>
            </p14:nvContentPartPr>
            <p14:xfrm>
              <a:off x="778247" y="1445673"/>
              <a:ext cx="5322600" cy="347760"/>
            </p14:xfrm>
          </p:contentPart>
        </mc:Choice>
        <mc:Fallback>
          <p:pic>
            <p:nvPicPr>
              <p:cNvPr id="2" name="Ink 1">
                <a:extLst>
                  <a:ext uri="{FF2B5EF4-FFF2-40B4-BE49-F238E27FC236}">
                    <a16:creationId xmlns:a16="http://schemas.microsoft.com/office/drawing/2014/main" id="{D27C1645-4ECE-2B09-8D24-40E1CE38EFD3}"/>
                  </a:ext>
                </a:extLst>
              </p:cNvPr>
              <p:cNvPicPr/>
              <p:nvPr/>
            </p:nvPicPr>
            <p:blipFill>
              <a:blip r:embed="rId3"/>
              <a:stretch>
                <a:fillRect/>
              </a:stretch>
            </p:blipFill>
            <p:spPr>
              <a:xfrm>
                <a:off x="769607" y="1436673"/>
                <a:ext cx="534024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51DA0E9-E800-75A0-6D61-AD4C892C2097}"/>
                  </a:ext>
                </a:extLst>
              </p14:cNvPr>
              <p14:cNvContentPartPr/>
              <p14:nvPr/>
            </p14:nvContentPartPr>
            <p14:xfrm>
              <a:off x="886247" y="1782993"/>
              <a:ext cx="4811400" cy="463680"/>
            </p14:xfrm>
          </p:contentPart>
        </mc:Choice>
        <mc:Fallback>
          <p:pic>
            <p:nvPicPr>
              <p:cNvPr id="3" name="Ink 2">
                <a:extLst>
                  <a:ext uri="{FF2B5EF4-FFF2-40B4-BE49-F238E27FC236}">
                    <a16:creationId xmlns:a16="http://schemas.microsoft.com/office/drawing/2014/main" id="{851DA0E9-E800-75A0-6D61-AD4C892C2097}"/>
                  </a:ext>
                </a:extLst>
              </p:cNvPr>
              <p:cNvPicPr/>
              <p:nvPr/>
            </p:nvPicPr>
            <p:blipFill>
              <a:blip r:embed="rId5"/>
              <a:stretch>
                <a:fillRect/>
              </a:stretch>
            </p:blipFill>
            <p:spPr>
              <a:xfrm>
                <a:off x="877247" y="1774353"/>
                <a:ext cx="482904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18925D54-3D46-5270-9497-3EEFCB42A517}"/>
                  </a:ext>
                </a:extLst>
              </p14:cNvPr>
              <p14:cNvContentPartPr/>
              <p14:nvPr/>
            </p14:nvContentPartPr>
            <p14:xfrm>
              <a:off x="1284767" y="388353"/>
              <a:ext cx="7412760" cy="775800"/>
            </p14:xfrm>
          </p:contentPart>
        </mc:Choice>
        <mc:Fallback>
          <p:pic>
            <p:nvPicPr>
              <p:cNvPr id="4" name="Ink 3">
                <a:extLst>
                  <a:ext uri="{FF2B5EF4-FFF2-40B4-BE49-F238E27FC236}">
                    <a16:creationId xmlns:a16="http://schemas.microsoft.com/office/drawing/2014/main" id="{18925D54-3D46-5270-9497-3EEFCB42A517}"/>
                  </a:ext>
                </a:extLst>
              </p:cNvPr>
              <p:cNvPicPr/>
              <p:nvPr/>
            </p:nvPicPr>
            <p:blipFill>
              <a:blip r:embed="rId7"/>
              <a:stretch>
                <a:fillRect/>
              </a:stretch>
            </p:blipFill>
            <p:spPr>
              <a:xfrm>
                <a:off x="1275767" y="379353"/>
                <a:ext cx="7430400" cy="793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9971D4B9-B6FA-1A91-50FB-FEC703F406B6}"/>
                  </a:ext>
                </a:extLst>
              </p14:cNvPr>
              <p14:cNvContentPartPr/>
              <p14:nvPr/>
            </p14:nvContentPartPr>
            <p14:xfrm>
              <a:off x="1047167" y="2440713"/>
              <a:ext cx="7449120" cy="88560"/>
            </p14:xfrm>
          </p:contentPart>
        </mc:Choice>
        <mc:Fallback>
          <p:pic>
            <p:nvPicPr>
              <p:cNvPr id="5" name="Ink 4">
                <a:extLst>
                  <a:ext uri="{FF2B5EF4-FFF2-40B4-BE49-F238E27FC236}">
                    <a16:creationId xmlns:a16="http://schemas.microsoft.com/office/drawing/2014/main" id="{9971D4B9-B6FA-1A91-50FB-FEC703F406B6}"/>
                  </a:ext>
                </a:extLst>
              </p:cNvPr>
              <p:cNvPicPr/>
              <p:nvPr/>
            </p:nvPicPr>
            <p:blipFill>
              <a:blip r:embed="rId9"/>
              <a:stretch>
                <a:fillRect/>
              </a:stretch>
            </p:blipFill>
            <p:spPr>
              <a:xfrm>
                <a:off x="1038167" y="2432073"/>
                <a:ext cx="74667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1F1D5D1B-5436-9A70-D454-DDE3F52A723E}"/>
                  </a:ext>
                </a:extLst>
              </p14:cNvPr>
              <p14:cNvContentPartPr/>
              <p14:nvPr/>
            </p14:nvContentPartPr>
            <p14:xfrm>
              <a:off x="707687" y="2458713"/>
              <a:ext cx="3137760" cy="365040"/>
            </p14:xfrm>
          </p:contentPart>
        </mc:Choice>
        <mc:Fallback>
          <p:pic>
            <p:nvPicPr>
              <p:cNvPr id="6" name="Ink 5">
                <a:extLst>
                  <a:ext uri="{FF2B5EF4-FFF2-40B4-BE49-F238E27FC236}">
                    <a16:creationId xmlns:a16="http://schemas.microsoft.com/office/drawing/2014/main" id="{1F1D5D1B-5436-9A70-D454-DDE3F52A723E}"/>
                  </a:ext>
                </a:extLst>
              </p:cNvPr>
              <p:cNvPicPr/>
              <p:nvPr/>
            </p:nvPicPr>
            <p:blipFill>
              <a:blip r:embed="rId11"/>
              <a:stretch>
                <a:fillRect/>
              </a:stretch>
            </p:blipFill>
            <p:spPr>
              <a:xfrm>
                <a:off x="699047" y="2449713"/>
                <a:ext cx="315540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81472700-9EA6-6B31-8232-6C7E9DFED900}"/>
                  </a:ext>
                </a:extLst>
              </p14:cNvPr>
              <p14:cNvContentPartPr/>
              <p14:nvPr/>
            </p14:nvContentPartPr>
            <p14:xfrm>
              <a:off x="861047" y="3080073"/>
              <a:ext cx="5521320" cy="37800"/>
            </p14:xfrm>
          </p:contentPart>
        </mc:Choice>
        <mc:Fallback>
          <p:pic>
            <p:nvPicPr>
              <p:cNvPr id="7" name="Ink 6">
                <a:extLst>
                  <a:ext uri="{FF2B5EF4-FFF2-40B4-BE49-F238E27FC236}">
                    <a16:creationId xmlns:a16="http://schemas.microsoft.com/office/drawing/2014/main" id="{81472700-9EA6-6B31-8232-6C7E9DFED900}"/>
                  </a:ext>
                </a:extLst>
              </p:cNvPr>
              <p:cNvPicPr/>
              <p:nvPr/>
            </p:nvPicPr>
            <p:blipFill>
              <a:blip r:embed="rId13"/>
              <a:stretch>
                <a:fillRect/>
              </a:stretch>
            </p:blipFill>
            <p:spPr>
              <a:xfrm>
                <a:off x="852047" y="3071073"/>
                <a:ext cx="55389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A4CCEA58-A3BF-E7B9-1AD1-F8A69063EC57}"/>
                  </a:ext>
                </a:extLst>
              </p14:cNvPr>
              <p14:cNvContentPartPr/>
              <p14:nvPr/>
            </p14:nvContentPartPr>
            <p14:xfrm>
              <a:off x="903887" y="2786313"/>
              <a:ext cx="7069320" cy="320760"/>
            </p14:xfrm>
          </p:contentPart>
        </mc:Choice>
        <mc:Fallback>
          <p:pic>
            <p:nvPicPr>
              <p:cNvPr id="8" name="Ink 7">
                <a:extLst>
                  <a:ext uri="{FF2B5EF4-FFF2-40B4-BE49-F238E27FC236}">
                    <a16:creationId xmlns:a16="http://schemas.microsoft.com/office/drawing/2014/main" id="{A4CCEA58-A3BF-E7B9-1AD1-F8A69063EC57}"/>
                  </a:ext>
                </a:extLst>
              </p:cNvPr>
              <p:cNvPicPr/>
              <p:nvPr/>
            </p:nvPicPr>
            <p:blipFill>
              <a:blip r:embed="rId15"/>
              <a:stretch>
                <a:fillRect/>
              </a:stretch>
            </p:blipFill>
            <p:spPr>
              <a:xfrm>
                <a:off x="895247" y="2777673"/>
                <a:ext cx="70869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62332B97-A783-3B37-5C95-3E990A0998B2}"/>
                  </a:ext>
                </a:extLst>
              </p14:cNvPr>
              <p14:cNvContentPartPr/>
              <p14:nvPr/>
            </p14:nvContentPartPr>
            <p14:xfrm>
              <a:off x="1038167" y="3382113"/>
              <a:ext cx="7199280" cy="54360"/>
            </p14:xfrm>
          </p:contentPart>
        </mc:Choice>
        <mc:Fallback>
          <p:pic>
            <p:nvPicPr>
              <p:cNvPr id="9" name="Ink 8">
                <a:extLst>
                  <a:ext uri="{FF2B5EF4-FFF2-40B4-BE49-F238E27FC236}">
                    <a16:creationId xmlns:a16="http://schemas.microsoft.com/office/drawing/2014/main" id="{62332B97-A783-3B37-5C95-3E990A0998B2}"/>
                  </a:ext>
                </a:extLst>
              </p:cNvPr>
              <p:cNvPicPr/>
              <p:nvPr/>
            </p:nvPicPr>
            <p:blipFill>
              <a:blip r:embed="rId17"/>
              <a:stretch>
                <a:fillRect/>
              </a:stretch>
            </p:blipFill>
            <p:spPr>
              <a:xfrm>
                <a:off x="1029527" y="3373113"/>
                <a:ext cx="72169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0CAE2DB3-6CE2-549F-DF42-4F7A69CD858A}"/>
                  </a:ext>
                </a:extLst>
              </p14:cNvPr>
              <p14:cNvContentPartPr/>
              <p14:nvPr/>
            </p14:nvContentPartPr>
            <p14:xfrm>
              <a:off x="1020527" y="3665793"/>
              <a:ext cx="1366560" cy="72000"/>
            </p14:xfrm>
          </p:contentPart>
        </mc:Choice>
        <mc:Fallback>
          <p:pic>
            <p:nvPicPr>
              <p:cNvPr id="10" name="Ink 9">
                <a:extLst>
                  <a:ext uri="{FF2B5EF4-FFF2-40B4-BE49-F238E27FC236}">
                    <a16:creationId xmlns:a16="http://schemas.microsoft.com/office/drawing/2014/main" id="{0CAE2DB3-6CE2-549F-DF42-4F7A69CD858A}"/>
                  </a:ext>
                </a:extLst>
              </p:cNvPr>
              <p:cNvPicPr/>
              <p:nvPr/>
            </p:nvPicPr>
            <p:blipFill>
              <a:blip r:embed="rId19"/>
              <a:stretch>
                <a:fillRect/>
              </a:stretch>
            </p:blipFill>
            <p:spPr>
              <a:xfrm>
                <a:off x="1011887" y="3657153"/>
                <a:ext cx="1384200" cy="89640"/>
              </a:xfrm>
              <a:prstGeom prst="rect">
                <a:avLst/>
              </a:prstGeom>
            </p:spPr>
          </p:pic>
        </mc:Fallback>
      </mc:AlternateContent>
    </p:spTree>
    <p:extLst>
      <p:ext uri="{BB962C8B-B14F-4D97-AF65-F5344CB8AC3E}">
        <p14:creationId xmlns:p14="http://schemas.microsoft.com/office/powerpoint/2010/main" val="255750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Practical consideration while deploying virtualization in an organization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discuss the practical considerations involved in deploying virtualization in an organization we will do a case study.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This case study will take an example of a fictitious organization to focus on the important aspects of virtualization deployment </a:t>
            </a: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Let us consider a company named fibre coils co. which is involved in the manufacturing of fibre optics cable for the broadband and telecom sectors. </a:t>
            </a:r>
          </a:p>
          <a:p>
            <a:pPr algn="just" eaLnBrk="1" hangingPunct="1">
              <a:lnSpc>
                <a:spcPct val="90000"/>
              </a:lnSpc>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The company maintains an extensive supply chain to procure raw materials, extensive dealership network to market finished product etc</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company maintains a data centre consisting of about 50 high end servers. These 50 servers overall are required to maintain the day today IT activities of fibre coil co.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D39A14D-3994-4C95-70AE-5F4F2BE2E3A6}"/>
                  </a:ext>
                </a:extLst>
              </p14:cNvPr>
              <p14:cNvContentPartPr/>
              <p14:nvPr/>
            </p14:nvContentPartPr>
            <p14:xfrm>
              <a:off x="434807" y="522633"/>
              <a:ext cx="7882560" cy="19800"/>
            </p14:xfrm>
          </p:contentPart>
        </mc:Choice>
        <mc:Fallback>
          <p:pic>
            <p:nvPicPr>
              <p:cNvPr id="2" name="Ink 1">
                <a:extLst>
                  <a:ext uri="{FF2B5EF4-FFF2-40B4-BE49-F238E27FC236}">
                    <a16:creationId xmlns:a16="http://schemas.microsoft.com/office/drawing/2014/main" id="{ED39A14D-3994-4C95-70AE-5F4F2BE2E3A6}"/>
                  </a:ext>
                </a:extLst>
              </p:cNvPr>
              <p:cNvPicPr/>
              <p:nvPr/>
            </p:nvPicPr>
            <p:blipFill>
              <a:blip r:embed="rId3"/>
              <a:stretch>
                <a:fillRect/>
              </a:stretch>
            </p:blipFill>
            <p:spPr>
              <a:xfrm>
                <a:off x="380807" y="414993"/>
                <a:ext cx="799020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BBB98C4-6D96-B05B-7097-9E4ED1E5D085}"/>
                  </a:ext>
                </a:extLst>
              </p14:cNvPr>
              <p14:cNvContentPartPr/>
              <p14:nvPr/>
            </p14:nvContentPartPr>
            <p14:xfrm>
              <a:off x="1544687" y="1073793"/>
              <a:ext cx="6186960" cy="10080"/>
            </p14:xfrm>
          </p:contentPart>
        </mc:Choice>
        <mc:Fallback>
          <p:pic>
            <p:nvPicPr>
              <p:cNvPr id="3" name="Ink 2">
                <a:extLst>
                  <a:ext uri="{FF2B5EF4-FFF2-40B4-BE49-F238E27FC236}">
                    <a16:creationId xmlns:a16="http://schemas.microsoft.com/office/drawing/2014/main" id="{BBBB98C4-6D96-B05B-7097-9E4ED1E5D085}"/>
                  </a:ext>
                </a:extLst>
              </p:cNvPr>
              <p:cNvPicPr/>
              <p:nvPr/>
            </p:nvPicPr>
            <p:blipFill>
              <a:blip r:embed="rId5"/>
              <a:stretch>
                <a:fillRect/>
              </a:stretch>
            </p:blipFill>
            <p:spPr>
              <a:xfrm>
                <a:off x="1490687" y="966153"/>
                <a:ext cx="62946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B57F7002-F0A5-2589-B1A1-E68C8B23D57A}"/>
                  </a:ext>
                </a:extLst>
              </p14:cNvPr>
              <p14:cNvContentPartPr/>
              <p14:nvPr/>
            </p14:nvContentPartPr>
            <p14:xfrm>
              <a:off x="914327" y="1721793"/>
              <a:ext cx="7057080" cy="54360"/>
            </p14:xfrm>
          </p:contentPart>
        </mc:Choice>
        <mc:Fallback>
          <p:pic>
            <p:nvPicPr>
              <p:cNvPr id="4" name="Ink 3">
                <a:extLst>
                  <a:ext uri="{FF2B5EF4-FFF2-40B4-BE49-F238E27FC236}">
                    <a16:creationId xmlns:a16="http://schemas.microsoft.com/office/drawing/2014/main" id="{B57F7002-F0A5-2589-B1A1-E68C8B23D57A}"/>
                  </a:ext>
                </a:extLst>
              </p:cNvPr>
              <p:cNvPicPr/>
              <p:nvPr/>
            </p:nvPicPr>
            <p:blipFill>
              <a:blip r:embed="rId7"/>
              <a:stretch>
                <a:fillRect/>
              </a:stretch>
            </p:blipFill>
            <p:spPr>
              <a:xfrm>
                <a:off x="905327" y="1713153"/>
                <a:ext cx="70747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4F63B22C-CCB0-84CB-C201-304EC37E7046}"/>
                  </a:ext>
                </a:extLst>
              </p14:cNvPr>
              <p14:cNvContentPartPr/>
              <p14:nvPr/>
            </p14:nvContentPartPr>
            <p14:xfrm>
              <a:off x="1251287" y="2014833"/>
              <a:ext cx="3665880" cy="90000"/>
            </p14:xfrm>
          </p:contentPart>
        </mc:Choice>
        <mc:Fallback>
          <p:pic>
            <p:nvPicPr>
              <p:cNvPr id="5" name="Ink 4">
                <a:extLst>
                  <a:ext uri="{FF2B5EF4-FFF2-40B4-BE49-F238E27FC236}">
                    <a16:creationId xmlns:a16="http://schemas.microsoft.com/office/drawing/2014/main" id="{4F63B22C-CCB0-84CB-C201-304EC37E7046}"/>
                  </a:ext>
                </a:extLst>
              </p:cNvPr>
              <p:cNvPicPr/>
              <p:nvPr/>
            </p:nvPicPr>
            <p:blipFill>
              <a:blip r:embed="rId9"/>
              <a:stretch>
                <a:fillRect/>
              </a:stretch>
            </p:blipFill>
            <p:spPr>
              <a:xfrm>
                <a:off x="1242647" y="2005833"/>
                <a:ext cx="368352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056783DE-C762-5B2F-5980-2F3AD5BDC4EA}"/>
                  </a:ext>
                </a:extLst>
              </p14:cNvPr>
              <p14:cNvContentPartPr/>
              <p14:nvPr/>
            </p14:nvContentPartPr>
            <p14:xfrm>
              <a:off x="3648167" y="2343513"/>
              <a:ext cx="3914640" cy="125640"/>
            </p14:xfrm>
          </p:contentPart>
        </mc:Choice>
        <mc:Fallback>
          <p:pic>
            <p:nvPicPr>
              <p:cNvPr id="6" name="Ink 5">
                <a:extLst>
                  <a:ext uri="{FF2B5EF4-FFF2-40B4-BE49-F238E27FC236}">
                    <a16:creationId xmlns:a16="http://schemas.microsoft.com/office/drawing/2014/main" id="{056783DE-C762-5B2F-5980-2F3AD5BDC4EA}"/>
                  </a:ext>
                </a:extLst>
              </p:cNvPr>
              <p:cNvPicPr/>
              <p:nvPr/>
            </p:nvPicPr>
            <p:blipFill>
              <a:blip r:embed="rId11"/>
              <a:stretch>
                <a:fillRect/>
              </a:stretch>
            </p:blipFill>
            <p:spPr>
              <a:xfrm>
                <a:off x="3639527" y="2334873"/>
                <a:ext cx="39322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2F6CBB7C-94CC-0035-5246-3EF6C57532F5}"/>
                  </a:ext>
                </a:extLst>
              </p14:cNvPr>
              <p14:cNvContentPartPr/>
              <p14:nvPr/>
            </p14:nvContentPartPr>
            <p14:xfrm>
              <a:off x="1340207" y="2716473"/>
              <a:ext cx="5247360" cy="18720"/>
            </p14:xfrm>
          </p:contentPart>
        </mc:Choice>
        <mc:Fallback>
          <p:pic>
            <p:nvPicPr>
              <p:cNvPr id="7" name="Ink 6">
                <a:extLst>
                  <a:ext uri="{FF2B5EF4-FFF2-40B4-BE49-F238E27FC236}">
                    <a16:creationId xmlns:a16="http://schemas.microsoft.com/office/drawing/2014/main" id="{2F6CBB7C-94CC-0035-5246-3EF6C57532F5}"/>
                  </a:ext>
                </a:extLst>
              </p:cNvPr>
              <p:cNvPicPr/>
              <p:nvPr/>
            </p:nvPicPr>
            <p:blipFill>
              <a:blip r:embed="rId13"/>
              <a:stretch>
                <a:fillRect/>
              </a:stretch>
            </p:blipFill>
            <p:spPr>
              <a:xfrm>
                <a:off x="1331567" y="2707473"/>
                <a:ext cx="52650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86929797-87E7-5AA8-795D-32ABEF83B9C1}"/>
                  </a:ext>
                </a:extLst>
              </p14:cNvPr>
              <p14:cNvContentPartPr/>
              <p14:nvPr/>
            </p14:nvContentPartPr>
            <p14:xfrm>
              <a:off x="1091447" y="3016353"/>
              <a:ext cx="5601960" cy="64080"/>
            </p14:xfrm>
          </p:contentPart>
        </mc:Choice>
        <mc:Fallback>
          <p:pic>
            <p:nvPicPr>
              <p:cNvPr id="8" name="Ink 7">
                <a:extLst>
                  <a:ext uri="{FF2B5EF4-FFF2-40B4-BE49-F238E27FC236}">
                    <a16:creationId xmlns:a16="http://schemas.microsoft.com/office/drawing/2014/main" id="{86929797-87E7-5AA8-795D-32ABEF83B9C1}"/>
                  </a:ext>
                </a:extLst>
              </p:cNvPr>
              <p:cNvPicPr/>
              <p:nvPr/>
            </p:nvPicPr>
            <p:blipFill>
              <a:blip r:embed="rId15"/>
              <a:stretch>
                <a:fillRect/>
              </a:stretch>
            </p:blipFill>
            <p:spPr>
              <a:xfrm>
                <a:off x="1082807" y="3007713"/>
                <a:ext cx="56196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13AEB969-B24E-662C-549E-7679C835500E}"/>
                  </a:ext>
                </a:extLst>
              </p14:cNvPr>
              <p14:cNvContentPartPr/>
              <p14:nvPr/>
            </p14:nvContentPartPr>
            <p14:xfrm>
              <a:off x="6897527" y="2973513"/>
              <a:ext cx="1323360" cy="8640"/>
            </p14:xfrm>
          </p:contentPart>
        </mc:Choice>
        <mc:Fallback>
          <p:pic>
            <p:nvPicPr>
              <p:cNvPr id="9" name="Ink 8">
                <a:extLst>
                  <a:ext uri="{FF2B5EF4-FFF2-40B4-BE49-F238E27FC236}">
                    <a16:creationId xmlns:a16="http://schemas.microsoft.com/office/drawing/2014/main" id="{13AEB969-B24E-662C-549E-7679C835500E}"/>
                  </a:ext>
                </a:extLst>
              </p:cNvPr>
              <p:cNvPicPr/>
              <p:nvPr/>
            </p:nvPicPr>
            <p:blipFill>
              <a:blip r:embed="rId17"/>
              <a:stretch>
                <a:fillRect/>
              </a:stretch>
            </p:blipFill>
            <p:spPr>
              <a:xfrm>
                <a:off x="6888887" y="2964513"/>
                <a:ext cx="1341000" cy="26280"/>
              </a:xfrm>
              <a:prstGeom prst="rect">
                <a:avLst/>
              </a:prstGeom>
            </p:spPr>
          </p:pic>
        </mc:Fallback>
      </mc:AlternateContent>
      <p:grpSp>
        <p:nvGrpSpPr>
          <p:cNvPr id="13" name="Group 12">
            <a:extLst>
              <a:ext uri="{FF2B5EF4-FFF2-40B4-BE49-F238E27FC236}">
                <a16:creationId xmlns:a16="http://schemas.microsoft.com/office/drawing/2014/main" id="{E1184E5A-67F7-CD5E-7BA5-09CA74591250}"/>
              </a:ext>
            </a:extLst>
          </p:cNvPr>
          <p:cNvGrpSpPr/>
          <p:nvPr/>
        </p:nvGrpSpPr>
        <p:grpSpPr>
          <a:xfrm>
            <a:off x="1420127" y="3275913"/>
            <a:ext cx="4988160" cy="17640"/>
            <a:chOff x="1420127" y="3275913"/>
            <a:chExt cx="4988160" cy="17640"/>
          </a:xfrm>
        </p:grpSpPr>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DB4299D4-8886-BFD4-83B6-396CE1CFD4BC}"/>
                    </a:ext>
                  </a:extLst>
                </p14:cNvPr>
                <p14:cNvContentPartPr/>
                <p14:nvPr/>
              </p14:nvContentPartPr>
              <p14:xfrm>
                <a:off x="1420127" y="3293193"/>
                <a:ext cx="2378520" cy="360"/>
              </p14:xfrm>
            </p:contentPart>
          </mc:Choice>
          <mc:Fallback>
            <p:pic>
              <p:nvPicPr>
                <p:cNvPr id="10" name="Ink 9">
                  <a:extLst>
                    <a:ext uri="{FF2B5EF4-FFF2-40B4-BE49-F238E27FC236}">
                      <a16:creationId xmlns:a16="http://schemas.microsoft.com/office/drawing/2014/main" id="{DB4299D4-8886-BFD4-83B6-396CE1CFD4BC}"/>
                    </a:ext>
                  </a:extLst>
                </p:cNvPr>
                <p:cNvPicPr/>
                <p:nvPr/>
              </p:nvPicPr>
              <p:blipFill>
                <a:blip r:embed="rId19"/>
                <a:stretch>
                  <a:fillRect/>
                </a:stretch>
              </p:blipFill>
              <p:spPr>
                <a:xfrm>
                  <a:off x="1411127" y="3284193"/>
                  <a:ext cx="2396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C2C31428-CBC9-76C6-694A-3A6D9BB3819D}"/>
                    </a:ext>
                  </a:extLst>
                </p14:cNvPr>
                <p14:cNvContentPartPr/>
                <p14:nvPr/>
              </p14:nvContentPartPr>
              <p14:xfrm>
                <a:off x="4331807" y="3275913"/>
                <a:ext cx="2076480" cy="17640"/>
              </p14:xfrm>
            </p:contentPart>
          </mc:Choice>
          <mc:Fallback>
            <p:pic>
              <p:nvPicPr>
                <p:cNvPr id="11" name="Ink 10">
                  <a:extLst>
                    <a:ext uri="{FF2B5EF4-FFF2-40B4-BE49-F238E27FC236}">
                      <a16:creationId xmlns:a16="http://schemas.microsoft.com/office/drawing/2014/main" id="{C2C31428-CBC9-76C6-694A-3A6D9BB3819D}"/>
                    </a:ext>
                  </a:extLst>
                </p:cNvPr>
                <p:cNvPicPr/>
                <p:nvPr/>
              </p:nvPicPr>
              <p:blipFill>
                <a:blip r:embed="rId21"/>
                <a:stretch>
                  <a:fillRect/>
                </a:stretch>
              </p:blipFill>
              <p:spPr>
                <a:xfrm>
                  <a:off x="4323167" y="3266913"/>
                  <a:ext cx="2094120" cy="3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7751E6B1-D217-52E2-D4D7-F658DE940C2D}"/>
                  </a:ext>
                </a:extLst>
              </p14:cNvPr>
              <p14:cNvContentPartPr/>
              <p14:nvPr/>
            </p14:nvContentPartPr>
            <p14:xfrm>
              <a:off x="6755327" y="3230913"/>
              <a:ext cx="1491120" cy="360"/>
            </p14:xfrm>
          </p:contentPart>
        </mc:Choice>
        <mc:Fallback>
          <p:pic>
            <p:nvPicPr>
              <p:cNvPr id="12" name="Ink 11">
                <a:extLst>
                  <a:ext uri="{FF2B5EF4-FFF2-40B4-BE49-F238E27FC236}">
                    <a16:creationId xmlns:a16="http://schemas.microsoft.com/office/drawing/2014/main" id="{7751E6B1-D217-52E2-D4D7-F658DE940C2D}"/>
                  </a:ext>
                </a:extLst>
              </p:cNvPr>
              <p:cNvPicPr/>
              <p:nvPr/>
            </p:nvPicPr>
            <p:blipFill>
              <a:blip r:embed="rId23"/>
              <a:stretch>
                <a:fillRect/>
              </a:stretch>
            </p:blipFill>
            <p:spPr>
              <a:xfrm>
                <a:off x="6746687" y="3222273"/>
                <a:ext cx="1508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A77069D3-4B41-3369-9832-BC560896B113}"/>
                  </a:ext>
                </a:extLst>
              </p14:cNvPr>
              <p14:cNvContentPartPr/>
              <p14:nvPr/>
            </p14:nvContentPartPr>
            <p14:xfrm>
              <a:off x="2616767" y="2937513"/>
              <a:ext cx="1335960" cy="498960"/>
            </p14:xfrm>
          </p:contentPart>
        </mc:Choice>
        <mc:Fallback>
          <p:pic>
            <p:nvPicPr>
              <p:cNvPr id="14" name="Ink 13">
                <a:extLst>
                  <a:ext uri="{FF2B5EF4-FFF2-40B4-BE49-F238E27FC236}">
                    <a16:creationId xmlns:a16="http://schemas.microsoft.com/office/drawing/2014/main" id="{A77069D3-4B41-3369-9832-BC560896B113}"/>
                  </a:ext>
                </a:extLst>
              </p:cNvPr>
              <p:cNvPicPr/>
              <p:nvPr/>
            </p:nvPicPr>
            <p:blipFill>
              <a:blip r:embed="rId25"/>
              <a:stretch>
                <a:fillRect/>
              </a:stretch>
            </p:blipFill>
            <p:spPr>
              <a:xfrm>
                <a:off x="2608127" y="2928873"/>
                <a:ext cx="135360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2688F291-6761-7202-7174-BF9DDD3C74B4}"/>
                  </a:ext>
                </a:extLst>
              </p14:cNvPr>
              <p14:cNvContentPartPr/>
              <p14:nvPr/>
            </p14:nvContentPartPr>
            <p14:xfrm>
              <a:off x="1091447" y="3595233"/>
              <a:ext cx="7296840" cy="36720"/>
            </p14:xfrm>
          </p:contentPart>
        </mc:Choice>
        <mc:Fallback>
          <p:pic>
            <p:nvPicPr>
              <p:cNvPr id="15" name="Ink 14">
                <a:extLst>
                  <a:ext uri="{FF2B5EF4-FFF2-40B4-BE49-F238E27FC236}">
                    <a16:creationId xmlns:a16="http://schemas.microsoft.com/office/drawing/2014/main" id="{2688F291-6761-7202-7174-BF9DDD3C74B4}"/>
                  </a:ext>
                </a:extLst>
              </p:cNvPr>
              <p:cNvPicPr/>
              <p:nvPr/>
            </p:nvPicPr>
            <p:blipFill>
              <a:blip r:embed="rId27"/>
              <a:stretch>
                <a:fillRect/>
              </a:stretch>
            </p:blipFill>
            <p:spPr>
              <a:xfrm>
                <a:off x="1082807" y="3586233"/>
                <a:ext cx="7314480" cy="54360"/>
              </a:xfrm>
              <a:prstGeom prst="rect">
                <a:avLst/>
              </a:prstGeom>
            </p:spPr>
          </p:pic>
        </mc:Fallback>
      </mc:AlternateContent>
      <p:grpSp>
        <p:nvGrpSpPr>
          <p:cNvPr id="18" name="Group 17">
            <a:extLst>
              <a:ext uri="{FF2B5EF4-FFF2-40B4-BE49-F238E27FC236}">
                <a16:creationId xmlns:a16="http://schemas.microsoft.com/office/drawing/2014/main" id="{3A437207-4CD1-891B-01BC-F2A91B8087FF}"/>
              </a:ext>
            </a:extLst>
          </p:cNvPr>
          <p:cNvGrpSpPr/>
          <p:nvPr/>
        </p:nvGrpSpPr>
        <p:grpSpPr>
          <a:xfrm>
            <a:off x="834047" y="3914553"/>
            <a:ext cx="7492320" cy="28080"/>
            <a:chOff x="834047" y="3914553"/>
            <a:chExt cx="7492320" cy="28080"/>
          </a:xfrm>
        </p:grpSpPr>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C6AF4701-F232-FB83-AA49-8F2047436121}"/>
                    </a:ext>
                  </a:extLst>
                </p14:cNvPr>
                <p14:cNvContentPartPr/>
                <p14:nvPr/>
              </p14:nvContentPartPr>
              <p14:xfrm>
                <a:off x="834047" y="3932193"/>
                <a:ext cx="3435120" cy="10440"/>
              </p14:xfrm>
            </p:contentPart>
          </mc:Choice>
          <mc:Fallback>
            <p:pic>
              <p:nvPicPr>
                <p:cNvPr id="16" name="Ink 15">
                  <a:extLst>
                    <a:ext uri="{FF2B5EF4-FFF2-40B4-BE49-F238E27FC236}">
                      <a16:creationId xmlns:a16="http://schemas.microsoft.com/office/drawing/2014/main" id="{C6AF4701-F232-FB83-AA49-8F2047436121}"/>
                    </a:ext>
                  </a:extLst>
                </p:cNvPr>
                <p:cNvPicPr/>
                <p:nvPr/>
              </p:nvPicPr>
              <p:blipFill>
                <a:blip r:embed="rId29"/>
                <a:stretch>
                  <a:fillRect/>
                </a:stretch>
              </p:blipFill>
              <p:spPr>
                <a:xfrm>
                  <a:off x="825047" y="3923553"/>
                  <a:ext cx="34527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55919449-4B27-E717-A79E-378525A271BA}"/>
                    </a:ext>
                  </a:extLst>
                </p14:cNvPr>
                <p14:cNvContentPartPr/>
                <p14:nvPr/>
              </p14:nvContentPartPr>
              <p14:xfrm>
                <a:off x="4696127" y="3914553"/>
                <a:ext cx="3630240" cy="360"/>
              </p14:xfrm>
            </p:contentPart>
          </mc:Choice>
          <mc:Fallback>
            <p:pic>
              <p:nvPicPr>
                <p:cNvPr id="17" name="Ink 16">
                  <a:extLst>
                    <a:ext uri="{FF2B5EF4-FFF2-40B4-BE49-F238E27FC236}">
                      <a16:creationId xmlns:a16="http://schemas.microsoft.com/office/drawing/2014/main" id="{55919449-4B27-E717-A79E-378525A271BA}"/>
                    </a:ext>
                  </a:extLst>
                </p:cNvPr>
                <p:cNvPicPr/>
                <p:nvPr/>
              </p:nvPicPr>
              <p:blipFill>
                <a:blip r:embed="rId31"/>
                <a:stretch>
                  <a:fillRect/>
                </a:stretch>
              </p:blipFill>
              <p:spPr>
                <a:xfrm>
                  <a:off x="4687127" y="3905913"/>
                  <a:ext cx="364788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FB5238BB-E360-F7B8-DDA6-D9524A5E034C}"/>
                  </a:ext>
                </a:extLst>
              </p14:cNvPr>
              <p14:cNvContentPartPr/>
              <p14:nvPr/>
            </p14:nvContentPartPr>
            <p14:xfrm>
              <a:off x="1055807" y="4144593"/>
              <a:ext cx="248400" cy="19080"/>
            </p14:xfrm>
          </p:contentPart>
        </mc:Choice>
        <mc:Fallback>
          <p:pic>
            <p:nvPicPr>
              <p:cNvPr id="19" name="Ink 18">
                <a:extLst>
                  <a:ext uri="{FF2B5EF4-FFF2-40B4-BE49-F238E27FC236}">
                    <a16:creationId xmlns:a16="http://schemas.microsoft.com/office/drawing/2014/main" id="{FB5238BB-E360-F7B8-DDA6-D9524A5E034C}"/>
                  </a:ext>
                </a:extLst>
              </p:cNvPr>
              <p:cNvPicPr/>
              <p:nvPr/>
            </p:nvPicPr>
            <p:blipFill>
              <a:blip r:embed="rId33"/>
              <a:stretch>
                <a:fillRect/>
              </a:stretch>
            </p:blipFill>
            <p:spPr>
              <a:xfrm>
                <a:off x="1047167" y="4135593"/>
                <a:ext cx="2660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12A7D851-6C9A-130B-83E3-D93018DF1434}"/>
                  </a:ext>
                </a:extLst>
              </p14:cNvPr>
              <p14:cNvContentPartPr/>
              <p14:nvPr/>
            </p14:nvContentPartPr>
            <p14:xfrm>
              <a:off x="1127087" y="4462833"/>
              <a:ext cx="6968160" cy="110160"/>
            </p14:xfrm>
          </p:contentPart>
        </mc:Choice>
        <mc:Fallback>
          <p:pic>
            <p:nvPicPr>
              <p:cNvPr id="20" name="Ink 19">
                <a:extLst>
                  <a:ext uri="{FF2B5EF4-FFF2-40B4-BE49-F238E27FC236}">
                    <a16:creationId xmlns:a16="http://schemas.microsoft.com/office/drawing/2014/main" id="{12A7D851-6C9A-130B-83E3-D93018DF1434}"/>
                  </a:ext>
                </a:extLst>
              </p:cNvPr>
              <p:cNvPicPr/>
              <p:nvPr/>
            </p:nvPicPr>
            <p:blipFill>
              <a:blip r:embed="rId35"/>
              <a:stretch>
                <a:fillRect/>
              </a:stretch>
            </p:blipFill>
            <p:spPr>
              <a:xfrm>
                <a:off x="1118447" y="4454193"/>
                <a:ext cx="69858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A9D537A7-F1B1-3A99-7D4F-0A20B4EE5650}"/>
                  </a:ext>
                </a:extLst>
              </p14:cNvPr>
              <p14:cNvContentPartPr/>
              <p14:nvPr/>
            </p14:nvContentPartPr>
            <p14:xfrm>
              <a:off x="1624247" y="4767033"/>
              <a:ext cx="6666480" cy="115920"/>
            </p14:xfrm>
          </p:contentPart>
        </mc:Choice>
        <mc:Fallback>
          <p:pic>
            <p:nvPicPr>
              <p:cNvPr id="21" name="Ink 20">
                <a:extLst>
                  <a:ext uri="{FF2B5EF4-FFF2-40B4-BE49-F238E27FC236}">
                    <a16:creationId xmlns:a16="http://schemas.microsoft.com/office/drawing/2014/main" id="{A9D537A7-F1B1-3A99-7D4F-0A20B4EE5650}"/>
                  </a:ext>
                </a:extLst>
              </p:cNvPr>
              <p:cNvPicPr/>
              <p:nvPr/>
            </p:nvPicPr>
            <p:blipFill>
              <a:blip r:embed="rId37"/>
              <a:stretch>
                <a:fillRect/>
              </a:stretch>
            </p:blipFill>
            <p:spPr>
              <a:xfrm>
                <a:off x="1615247" y="4758033"/>
                <a:ext cx="668412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1499B00A-A7D6-5C5C-A89D-563D0C64AA6F}"/>
                  </a:ext>
                </a:extLst>
              </p14:cNvPr>
              <p14:cNvContentPartPr/>
              <p14:nvPr/>
            </p14:nvContentPartPr>
            <p14:xfrm>
              <a:off x="663407" y="4748313"/>
              <a:ext cx="2835720" cy="374040"/>
            </p14:xfrm>
          </p:contentPart>
        </mc:Choice>
        <mc:Fallback>
          <p:pic>
            <p:nvPicPr>
              <p:cNvPr id="22" name="Ink 21">
                <a:extLst>
                  <a:ext uri="{FF2B5EF4-FFF2-40B4-BE49-F238E27FC236}">
                    <a16:creationId xmlns:a16="http://schemas.microsoft.com/office/drawing/2014/main" id="{1499B00A-A7D6-5C5C-A89D-563D0C64AA6F}"/>
                  </a:ext>
                </a:extLst>
              </p:cNvPr>
              <p:cNvPicPr/>
              <p:nvPr/>
            </p:nvPicPr>
            <p:blipFill>
              <a:blip r:embed="rId39"/>
              <a:stretch>
                <a:fillRect/>
              </a:stretch>
            </p:blipFill>
            <p:spPr>
              <a:xfrm>
                <a:off x="654407" y="4739673"/>
                <a:ext cx="2853360" cy="391680"/>
              </a:xfrm>
              <a:prstGeom prst="rect">
                <a:avLst/>
              </a:prstGeom>
            </p:spPr>
          </p:pic>
        </mc:Fallback>
      </mc:AlternateContent>
    </p:spTree>
    <p:extLst>
      <p:ext uri="{BB962C8B-B14F-4D97-AF65-F5344CB8AC3E}">
        <p14:creationId xmlns:p14="http://schemas.microsoft.com/office/powerpoint/2010/main" val="66481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Functions of Datacenter in </a:t>
            </a:r>
            <a:r>
              <a:rPr lang="en-US" altLang="en-US" dirty="0" err="1"/>
              <a:t>Fibre</a:t>
            </a:r>
            <a:r>
              <a:rPr lang="en-US" altLang="en-US" dirty="0"/>
              <a:t> Coil Co.</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Mail servers:  These servers provide email to all staff suppliers dealers and logistic personals.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Web servers:  These server maintains information on products and services of the company and provide front end for data entry.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Database servers: These servers maintains the company’s database. Each division has its own set of database servers to store data.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ERP: This will provide the functions for supply chain management, business intelligence, asset management, finance, HR, sales etc.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Firewall and security systems: They provide end to end IT security to the data centres and maintain compliance.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Factory systems: They control critical systems used in manufacturing processes.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Test and development environment: They serve as the test bed for the software upgrades patches and staging of new software for production systems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1" hangingPunct="1">
              <a:lnSpc>
                <a:spcPct val="90000"/>
              </a:lnSpc>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E232423-61AE-F7CF-FEBD-631566C5E4A8}"/>
                  </a:ext>
                </a:extLst>
              </p14:cNvPr>
              <p14:cNvContentPartPr/>
              <p14:nvPr/>
            </p14:nvContentPartPr>
            <p14:xfrm>
              <a:off x="-99433" y="362433"/>
              <a:ext cx="5781960" cy="863640"/>
            </p14:xfrm>
          </p:contentPart>
        </mc:Choice>
        <mc:Fallback>
          <p:pic>
            <p:nvPicPr>
              <p:cNvPr id="2" name="Ink 1">
                <a:extLst>
                  <a:ext uri="{FF2B5EF4-FFF2-40B4-BE49-F238E27FC236}">
                    <a16:creationId xmlns:a16="http://schemas.microsoft.com/office/drawing/2014/main" id="{EE232423-61AE-F7CF-FEBD-631566C5E4A8}"/>
                  </a:ext>
                </a:extLst>
              </p:cNvPr>
              <p:cNvPicPr/>
              <p:nvPr/>
            </p:nvPicPr>
            <p:blipFill>
              <a:blip r:embed="rId3"/>
              <a:stretch>
                <a:fillRect/>
              </a:stretch>
            </p:blipFill>
            <p:spPr>
              <a:xfrm>
                <a:off x="-108433" y="353433"/>
                <a:ext cx="5799600" cy="881280"/>
              </a:xfrm>
              <a:prstGeom prst="rect">
                <a:avLst/>
              </a:prstGeom>
            </p:spPr>
          </p:pic>
        </mc:Fallback>
      </mc:AlternateContent>
      <p:grpSp>
        <p:nvGrpSpPr>
          <p:cNvPr id="6" name="Group 5">
            <a:extLst>
              <a:ext uri="{FF2B5EF4-FFF2-40B4-BE49-F238E27FC236}">
                <a16:creationId xmlns:a16="http://schemas.microsoft.com/office/drawing/2014/main" id="{C301CF4A-30D6-10A2-9B56-1629775B7B02}"/>
              </a:ext>
            </a:extLst>
          </p:cNvPr>
          <p:cNvGrpSpPr/>
          <p:nvPr/>
        </p:nvGrpSpPr>
        <p:grpSpPr>
          <a:xfrm>
            <a:off x="958607" y="1775073"/>
            <a:ext cx="7314840" cy="62640"/>
            <a:chOff x="958607" y="1775073"/>
            <a:chExt cx="7314840" cy="6264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A400344-ED0A-A389-1244-B024B2B3AFA5}"/>
                    </a:ext>
                  </a:extLst>
                </p14:cNvPr>
                <p14:cNvContentPartPr/>
                <p14:nvPr/>
              </p14:nvContentPartPr>
              <p14:xfrm>
                <a:off x="958607" y="1827633"/>
                <a:ext cx="1278000" cy="10080"/>
              </p14:xfrm>
            </p:contentPart>
          </mc:Choice>
          <mc:Fallback>
            <p:pic>
              <p:nvPicPr>
                <p:cNvPr id="3" name="Ink 2">
                  <a:extLst>
                    <a:ext uri="{FF2B5EF4-FFF2-40B4-BE49-F238E27FC236}">
                      <a16:creationId xmlns:a16="http://schemas.microsoft.com/office/drawing/2014/main" id="{BA400344-ED0A-A389-1244-B024B2B3AFA5}"/>
                    </a:ext>
                  </a:extLst>
                </p:cNvPr>
                <p:cNvPicPr/>
                <p:nvPr/>
              </p:nvPicPr>
              <p:blipFill>
                <a:blip r:embed="rId5"/>
                <a:stretch>
                  <a:fillRect/>
                </a:stretch>
              </p:blipFill>
              <p:spPr>
                <a:xfrm>
                  <a:off x="949967" y="1818993"/>
                  <a:ext cx="12956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2C49D64A-AE58-0473-0C44-2EAE20748D2F}"/>
                    </a:ext>
                  </a:extLst>
                </p14:cNvPr>
                <p14:cNvContentPartPr/>
                <p14:nvPr/>
              </p14:nvContentPartPr>
              <p14:xfrm>
                <a:off x="2689487" y="1775073"/>
                <a:ext cx="5583960" cy="19440"/>
              </p14:xfrm>
            </p:contentPart>
          </mc:Choice>
          <mc:Fallback>
            <p:pic>
              <p:nvPicPr>
                <p:cNvPr id="4" name="Ink 3">
                  <a:extLst>
                    <a:ext uri="{FF2B5EF4-FFF2-40B4-BE49-F238E27FC236}">
                      <a16:creationId xmlns:a16="http://schemas.microsoft.com/office/drawing/2014/main" id="{2C49D64A-AE58-0473-0C44-2EAE20748D2F}"/>
                    </a:ext>
                  </a:extLst>
                </p:cNvPr>
                <p:cNvPicPr/>
                <p:nvPr/>
              </p:nvPicPr>
              <p:blipFill>
                <a:blip r:embed="rId7"/>
                <a:stretch>
                  <a:fillRect/>
                </a:stretch>
              </p:blipFill>
              <p:spPr>
                <a:xfrm>
                  <a:off x="2680847" y="1766073"/>
                  <a:ext cx="5601600" cy="3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D5128E5D-F815-BE26-9A53-0D3FFBF5C1AF}"/>
                  </a:ext>
                </a:extLst>
              </p14:cNvPr>
              <p14:cNvContentPartPr/>
              <p14:nvPr/>
            </p14:nvContentPartPr>
            <p14:xfrm>
              <a:off x="993887" y="2029593"/>
              <a:ext cx="1806840" cy="121320"/>
            </p14:xfrm>
          </p:contentPart>
        </mc:Choice>
        <mc:Fallback>
          <p:pic>
            <p:nvPicPr>
              <p:cNvPr id="5" name="Ink 4">
                <a:extLst>
                  <a:ext uri="{FF2B5EF4-FFF2-40B4-BE49-F238E27FC236}">
                    <a16:creationId xmlns:a16="http://schemas.microsoft.com/office/drawing/2014/main" id="{D5128E5D-F815-BE26-9A53-0D3FFBF5C1AF}"/>
                  </a:ext>
                </a:extLst>
              </p:cNvPr>
              <p:cNvPicPr/>
              <p:nvPr/>
            </p:nvPicPr>
            <p:blipFill>
              <a:blip r:embed="rId9"/>
              <a:stretch>
                <a:fillRect/>
              </a:stretch>
            </p:blipFill>
            <p:spPr>
              <a:xfrm>
                <a:off x="984887" y="2020593"/>
                <a:ext cx="1824480" cy="138960"/>
              </a:xfrm>
              <a:prstGeom prst="rect">
                <a:avLst/>
              </a:prstGeom>
            </p:spPr>
          </p:pic>
        </mc:Fallback>
      </mc:AlternateContent>
      <p:grpSp>
        <p:nvGrpSpPr>
          <p:cNvPr id="14" name="Group 13">
            <a:extLst>
              <a:ext uri="{FF2B5EF4-FFF2-40B4-BE49-F238E27FC236}">
                <a16:creationId xmlns:a16="http://schemas.microsoft.com/office/drawing/2014/main" id="{987609D9-7F7A-0DD6-FA92-EB4E87A884F7}"/>
              </a:ext>
            </a:extLst>
          </p:cNvPr>
          <p:cNvGrpSpPr/>
          <p:nvPr/>
        </p:nvGrpSpPr>
        <p:grpSpPr>
          <a:xfrm>
            <a:off x="949247" y="2404713"/>
            <a:ext cx="7466400" cy="347760"/>
            <a:chOff x="949247" y="2404713"/>
            <a:chExt cx="7466400" cy="347760"/>
          </a:xfrm>
        </p:grpSpPr>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DF1B9665-B3C6-D547-537D-46ED1642DCAA}"/>
                    </a:ext>
                  </a:extLst>
                </p14:cNvPr>
                <p14:cNvContentPartPr/>
                <p14:nvPr/>
              </p14:nvContentPartPr>
              <p14:xfrm>
                <a:off x="1073807" y="2404713"/>
                <a:ext cx="1330200" cy="10080"/>
              </p14:xfrm>
            </p:contentPart>
          </mc:Choice>
          <mc:Fallback>
            <p:pic>
              <p:nvPicPr>
                <p:cNvPr id="7" name="Ink 6">
                  <a:extLst>
                    <a:ext uri="{FF2B5EF4-FFF2-40B4-BE49-F238E27FC236}">
                      <a16:creationId xmlns:a16="http://schemas.microsoft.com/office/drawing/2014/main" id="{DF1B9665-B3C6-D547-537D-46ED1642DCAA}"/>
                    </a:ext>
                  </a:extLst>
                </p:cNvPr>
                <p:cNvPicPr/>
                <p:nvPr/>
              </p:nvPicPr>
              <p:blipFill>
                <a:blip r:embed="rId11"/>
                <a:stretch>
                  <a:fillRect/>
                </a:stretch>
              </p:blipFill>
              <p:spPr>
                <a:xfrm>
                  <a:off x="1065167" y="2396073"/>
                  <a:ext cx="13478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4B1F66FE-DCD8-9A24-4EB2-93F7EFF40FDC}"/>
                    </a:ext>
                  </a:extLst>
                </p14:cNvPr>
                <p14:cNvContentPartPr/>
                <p14:nvPr/>
              </p14:nvContentPartPr>
              <p14:xfrm>
                <a:off x="2920247" y="2404713"/>
                <a:ext cx="5495400" cy="10800"/>
              </p14:xfrm>
            </p:contentPart>
          </mc:Choice>
          <mc:Fallback>
            <p:pic>
              <p:nvPicPr>
                <p:cNvPr id="8" name="Ink 7">
                  <a:extLst>
                    <a:ext uri="{FF2B5EF4-FFF2-40B4-BE49-F238E27FC236}">
                      <a16:creationId xmlns:a16="http://schemas.microsoft.com/office/drawing/2014/main" id="{4B1F66FE-DCD8-9A24-4EB2-93F7EFF40FDC}"/>
                    </a:ext>
                  </a:extLst>
                </p:cNvPr>
                <p:cNvPicPr/>
                <p:nvPr/>
              </p:nvPicPr>
              <p:blipFill>
                <a:blip r:embed="rId13"/>
                <a:stretch>
                  <a:fillRect/>
                </a:stretch>
              </p:blipFill>
              <p:spPr>
                <a:xfrm>
                  <a:off x="2911247" y="2396073"/>
                  <a:ext cx="55130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C549A2DF-5124-7FC6-8263-3FA2D886C1EF}"/>
                    </a:ext>
                  </a:extLst>
                </p14:cNvPr>
                <p14:cNvContentPartPr/>
                <p14:nvPr/>
              </p14:nvContentPartPr>
              <p14:xfrm>
                <a:off x="949247" y="2618553"/>
                <a:ext cx="5184000" cy="54720"/>
              </p14:xfrm>
            </p:contentPart>
          </mc:Choice>
          <mc:Fallback>
            <p:pic>
              <p:nvPicPr>
                <p:cNvPr id="10" name="Ink 9">
                  <a:extLst>
                    <a:ext uri="{FF2B5EF4-FFF2-40B4-BE49-F238E27FC236}">
                      <a16:creationId xmlns:a16="http://schemas.microsoft.com/office/drawing/2014/main" id="{C549A2DF-5124-7FC6-8263-3FA2D886C1EF}"/>
                    </a:ext>
                  </a:extLst>
                </p:cNvPr>
                <p:cNvPicPr/>
                <p:nvPr/>
              </p:nvPicPr>
              <p:blipFill>
                <a:blip r:embed="rId15"/>
                <a:stretch>
                  <a:fillRect/>
                </a:stretch>
              </p:blipFill>
              <p:spPr>
                <a:xfrm>
                  <a:off x="940607" y="2609913"/>
                  <a:ext cx="520164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F597B72E-084D-9497-4408-30AD7C609581}"/>
                    </a:ext>
                  </a:extLst>
                </p14:cNvPr>
                <p14:cNvContentPartPr/>
                <p14:nvPr/>
              </p14:nvContentPartPr>
              <p14:xfrm>
                <a:off x="5217407" y="2450073"/>
                <a:ext cx="1041480" cy="216000"/>
              </p14:xfrm>
            </p:contentPart>
          </mc:Choice>
          <mc:Fallback>
            <p:pic>
              <p:nvPicPr>
                <p:cNvPr id="11" name="Ink 10">
                  <a:extLst>
                    <a:ext uri="{FF2B5EF4-FFF2-40B4-BE49-F238E27FC236}">
                      <a16:creationId xmlns:a16="http://schemas.microsoft.com/office/drawing/2014/main" id="{F597B72E-084D-9497-4408-30AD7C609581}"/>
                    </a:ext>
                  </a:extLst>
                </p:cNvPr>
                <p:cNvPicPr/>
                <p:nvPr/>
              </p:nvPicPr>
              <p:blipFill>
                <a:blip r:embed="rId17"/>
                <a:stretch>
                  <a:fillRect/>
                </a:stretch>
              </p:blipFill>
              <p:spPr>
                <a:xfrm>
                  <a:off x="5208407" y="2441073"/>
                  <a:ext cx="10591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BF50075F-8907-A8EB-C953-83249D74BDC4}"/>
                    </a:ext>
                  </a:extLst>
                </p14:cNvPr>
                <p14:cNvContentPartPr/>
                <p14:nvPr/>
              </p14:nvContentPartPr>
              <p14:xfrm>
                <a:off x="2785247" y="2449353"/>
                <a:ext cx="3429000" cy="303120"/>
              </p14:xfrm>
            </p:contentPart>
          </mc:Choice>
          <mc:Fallback>
            <p:pic>
              <p:nvPicPr>
                <p:cNvPr id="13" name="Ink 12">
                  <a:extLst>
                    <a:ext uri="{FF2B5EF4-FFF2-40B4-BE49-F238E27FC236}">
                      <a16:creationId xmlns:a16="http://schemas.microsoft.com/office/drawing/2014/main" id="{BF50075F-8907-A8EB-C953-83249D74BDC4}"/>
                    </a:ext>
                  </a:extLst>
                </p:cNvPr>
                <p:cNvPicPr/>
                <p:nvPr/>
              </p:nvPicPr>
              <p:blipFill>
                <a:blip r:embed="rId19"/>
                <a:stretch>
                  <a:fillRect/>
                </a:stretch>
              </p:blipFill>
              <p:spPr>
                <a:xfrm>
                  <a:off x="2776247" y="2440353"/>
                  <a:ext cx="3446640" cy="320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2542901F-ECA2-8F6D-DA0B-BE3AFFD6FA88}"/>
                  </a:ext>
                </a:extLst>
              </p14:cNvPr>
              <p14:cNvContentPartPr/>
              <p14:nvPr/>
            </p14:nvContentPartPr>
            <p14:xfrm>
              <a:off x="3160007" y="3000513"/>
              <a:ext cx="4660920" cy="63360"/>
            </p14:xfrm>
          </p:contentPart>
        </mc:Choice>
        <mc:Fallback>
          <p:pic>
            <p:nvPicPr>
              <p:cNvPr id="15" name="Ink 14">
                <a:extLst>
                  <a:ext uri="{FF2B5EF4-FFF2-40B4-BE49-F238E27FC236}">
                    <a16:creationId xmlns:a16="http://schemas.microsoft.com/office/drawing/2014/main" id="{2542901F-ECA2-8F6D-DA0B-BE3AFFD6FA88}"/>
                  </a:ext>
                </a:extLst>
              </p:cNvPr>
              <p:cNvPicPr/>
              <p:nvPr/>
            </p:nvPicPr>
            <p:blipFill>
              <a:blip r:embed="rId21"/>
              <a:stretch>
                <a:fillRect/>
              </a:stretch>
            </p:blipFill>
            <p:spPr>
              <a:xfrm>
                <a:off x="3151367" y="2991513"/>
                <a:ext cx="467856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433E0010-5782-6819-5212-21CEC967B8A8}"/>
                  </a:ext>
                </a:extLst>
              </p14:cNvPr>
              <p14:cNvContentPartPr/>
              <p14:nvPr/>
            </p14:nvContentPartPr>
            <p14:xfrm>
              <a:off x="866087" y="3576513"/>
              <a:ext cx="482400" cy="20520"/>
            </p14:xfrm>
          </p:contentPart>
        </mc:Choice>
        <mc:Fallback>
          <p:pic>
            <p:nvPicPr>
              <p:cNvPr id="16" name="Ink 15">
                <a:extLst>
                  <a:ext uri="{FF2B5EF4-FFF2-40B4-BE49-F238E27FC236}">
                    <a16:creationId xmlns:a16="http://schemas.microsoft.com/office/drawing/2014/main" id="{433E0010-5782-6819-5212-21CEC967B8A8}"/>
                  </a:ext>
                </a:extLst>
              </p:cNvPr>
              <p:cNvPicPr/>
              <p:nvPr/>
            </p:nvPicPr>
            <p:blipFill>
              <a:blip r:embed="rId23"/>
              <a:stretch>
                <a:fillRect/>
              </a:stretch>
            </p:blipFill>
            <p:spPr>
              <a:xfrm>
                <a:off x="857447" y="3567513"/>
                <a:ext cx="5000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7C2D39D2-46DC-541C-0176-179ED90A343C}"/>
                  </a:ext>
                </a:extLst>
              </p14:cNvPr>
              <p14:cNvContentPartPr/>
              <p14:nvPr/>
            </p14:nvContentPartPr>
            <p14:xfrm>
              <a:off x="1766447" y="3630873"/>
              <a:ext cx="6222960" cy="360"/>
            </p14:xfrm>
          </p:contentPart>
        </mc:Choice>
        <mc:Fallback>
          <p:pic>
            <p:nvPicPr>
              <p:cNvPr id="17" name="Ink 16">
                <a:extLst>
                  <a:ext uri="{FF2B5EF4-FFF2-40B4-BE49-F238E27FC236}">
                    <a16:creationId xmlns:a16="http://schemas.microsoft.com/office/drawing/2014/main" id="{7C2D39D2-46DC-541C-0176-179ED90A343C}"/>
                  </a:ext>
                </a:extLst>
              </p:cNvPr>
              <p:cNvPicPr/>
              <p:nvPr/>
            </p:nvPicPr>
            <p:blipFill>
              <a:blip r:embed="rId25"/>
              <a:stretch>
                <a:fillRect/>
              </a:stretch>
            </p:blipFill>
            <p:spPr>
              <a:xfrm>
                <a:off x="1757447" y="3621873"/>
                <a:ext cx="6240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97631965-D199-0B77-B10B-328CAB61866F}"/>
                  </a:ext>
                </a:extLst>
              </p14:cNvPr>
              <p14:cNvContentPartPr/>
              <p14:nvPr/>
            </p14:nvContentPartPr>
            <p14:xfrm>
              <a:off x="522287" y="3585153"/>
              <a:ext cx="6882840" cy="401400"/>
            </p14:xfrm>
          </p:contentPart>
        </mc:Choice>
        <mc:Fallback>
          <p:pic>
            <p:nvPicPr>
              <p:cNvPr id="18" name="Ink 17">
                <a:extLst>
                  <a:ext uri="{FF2B5EF4-FFF2-40B4-BE49-F238E27FC236}">
                    <a16:creationId xmlns:a16="http://schemas.microsoft.com/office/drawing/2014/main" id="{97631965-D199-0B77-B10B-328CAB61866F}"/>
                  </a:ext>
                </a:extLst>
              </p:cNvPr>
              <p:cNvPicPr/>
              <p:nvPr/>
            </p:nvPicPr>
            <p:blipFill>
              <a:blip r:embed="rId27"/>
              <a:stretch>
                <a:fillRect/>
              </a:stretch>
            </p:blipFill>
            <p:spPr>
              <a:xfrm>
                <a:off x="513287" y="3576153"/>
                <a:ext cx="690048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CE27248C-0E66-885D-AA23-4FE1EABBD0BF}"/>
                  </a:ext>
                </a:extLst>
              </p14:cNvPr>
              <p14:cNvContentPartPr/>
              <p14:nvPr/>
            </p14:nvContentPartPr>
            <p14:xfrm>
              <a:off x="3222287" y="416793"/>
              <a:ext cx="360" cy="1800"/>
            </p14:xfrm>
          </p:contentPart>
        </mc:Choice>
        <mc:Fallback>
          <p:pic>
            <p:nvPicPr>
              <p:cNvPr id="19" name="Ink 18">
                <a:extLst>
                  <a:ext uri="{FF2B5EF4-FFF2-40B4-BE49-F238E27FC236}">
                    <a16:creationId xmlns:a16="http://schemas.microsoft.com/office/drawing/2014/main" id="{CE27248C-0E66-885D-AA23-4FE1EABBD0BF}"/>
                  </a:ext>
                </a:extLst>
              </p:cNvPr>
              <p:cNvPicPr/>
              <p:nvPr/>
            </p:nvPicPr>
            <p:blipFill>
              <a:blip r:embed="rId29"/>
              <a:stretch>
                <a:fillRect/>
              </a:stretch>
            </p:blipFill>
            <p:spPr>
              <a:xfrm>
                <a:off x="3213287" y="407793"/>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69782D0B-A34E-DF9A-EC7D-E41BB58DD8F3}"/>
                  </a:ext>
                </a:extLst>
              </p14:cNvPr>
              <p14:cNvContentPartPr/>
              <p14:nvPr/>
            </p14:nvContentPartPr>
            <p14:xfrm>
              <a:off x="868967" y="4508913"/>
              <a:ext cx="1592280" cy="401400"/>
            </p14:xfrm>
          </p:contentPart>
        </mc:Choice>
        <mc:Fallback>
          <p:pic>
            <p:nvPicPr>
              <p:cNvPr id="20" name="Ink 19">
                <a:extLst>
                  <a:ext uri="{FF2B5EF4-FFF2-40B4-BE49-F238E27FC236}">
                    <a16:creationId xmlns:a16="http://schemas.microsoft.com/office/drawing/2014/main" id="{69782D0B-A34E-DF9A-EC7D-E41BB58DD8F3}"/>
                  </a:ext>
                </a:extLst>
              </p:cNvPr>
              <p:cNvPicPr/>
              <p:nvPr/>
            </p:nvPicPr>
            <p:blipFill>
              <a:blip r:embed="rId31"/>
              <a:stretch>
                <a:fillRect/>
              </a:stretch>
            </p:blipFill>
            <p:spPr>
              <a:xfrm>
                <a:off x="859967" y="4500273"/>
                <a:ext cx="160992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58659258-0DD6-C5A8-27EF-E1ED21C9F980}"/>
                  </a:ext>
                </a:extLst>
              </p14:cNvPr>
              <p14:cNvContentPartPr/>
              <p14:nvPr/>
            </p14:nvContentPartPr>
            <p14:xfrm>
              <a:off x="618767" y="5086353"/>
              <a:ext cx="4176720" cy="427320"/>
            </p14:xfrm>
          </p:contentPart>
        </mc:Choice>
        <mc:Fallback>
          <p:pic>
            <p:nvPicPr>
              <p:cNvPr id="21" name="Ink 20">
                <a:extLst>
                  <a:ext uri="{FF2B5EF4-FFF2-40B4-BE49-F238E27FC236}">
                    <a16:creationId xmlns:a16="http://schemas.microsoft.com/office/drawing/2014/main" id="{58659258-0DD6-C5A8-27EF-E1ED21C9F980}"/>
                  </a:ext>
                </a:extLst>
              </p:cNvPr>
              <p:cNvPicPr/>
              <p:nvPr/>
            </p:nvPicPr>
            <p:blipFill>
              <a:blip r:embed="rId33"/>
              <a:stretch>
                <a:fillRect/>
              </a:stretch>
            </p:blipFill>
            <p:spPr>
              <a:xfrm>
                <a:off x="609767" y="5077713"/>
                <a:ext cx="419436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65BCD04E-9482-2DFE-09EF-9D434CBA9A45}"/>
                  </a:ext>
                </a:extLst>
              </p14:cNvPr>
              <p14:cNvContentPartPr/>
              <p14:nvPr/>
            </p14:nvContentPartPr>
            <p14:xfrm>
              <a:off x="735047" y="2705673"/>
              <a:ext cx="2063160" cy="365760"/>
            </p14:xfrm>
          </p:contentPart>
        </mc:Choice>
        <mc:Fallback>
          <p:pic>
            <p:nvPicPr>
              <p:cNvPr id="22" name="Ink 21">
                <a:extLst>
                  <a:ext uri="{FF2B5EF4-FFF2-40B4-BE49-F238E27FC236}">
                    <a16:creationId xmlns:a16="http://schemas.microsoft.com/office/drawing/2014/main" id="{65BCD04E-9482-2DFE-09EF-9D434CBA9A45}"/>
                  </a:ext>
                </a:extLst>
              </p:cNvPr>
              <p:cNvPicPr/>
              <p:nvPr/>
            </p:nvPicPr>
            <p:blipFill>
              <a:blip r:embed="rId35"/>
              <a:stretch>
                <a:fillRect/>
              </a:stretch>
            </p:blipFill>
            <p:spPr>
              <a:xfrm>
                <a:off x="726047" y="2696673"/>
                <a:ext cx="208080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72C8FEE1-7860-B503-DCE5-71F07558BB79}"/>
                  </a:ext>
                </a:extLst>
              </p14:cNvPr>
              <p14:cNvContentPartPr/>
              <p14:nvPr/>
            </p14:nvContentPartPr>
            <p14:xfrm>
              <a:off x="700487" y="3274833"/>
              <a:ext cx="960120" cy="490320"/>
            </p14:xfrm>
          </p:contentPart>
        </mc:Choice>
        <mc:Fallback>
          <p:pic>
            <p:nvPicPr>
              <p:cNvPr id="23" name="Ink 22">
                <a:extLst>
                  <a:ext uri="{FF2B5EF4-FFF2-40B4-BE49-F238E27FC236}">
                    <a16:creationId xmlns:a16="http://schemas.microsoft.com/office/drawing/2014/main" id="{72C8FEE1-7860-B503-DCE5-71F07558BB79}"/>
                  </a:ext>
                </a:extLst>
              </p:cNvPr>
              <p:cNvPicPr/>
              <p:nvPr/>
            </p:nvPicPr>
            <p:blipFill>
              <a:blip r:embed="rId37"/>
              <a:stretch>
                <a:fillRect/>
              </a:stretch>
            </p:blipFill>
            <p:spPr>
              <a:xfrm>
                <a:off x="691487" y="3265833"/>
                <a:ext cx="97776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78B698F8-C395-46C5-806D-25B777816A11}"/>
                  </a:ext>
                </a:extLst>
              </p14:cNvPr>
              <p14:cNvContentPartPr/>
              <p14:nvPr/>
            </p14:nvContentPartPr>
            <p14:xfrm>
              <a:off x="766367" y="3931473"/>
              <a:ext cx="3381120" cy="330840"/>
            </p14:xfrm>
          </p:contentPart>
        </mc:Choice>
        <mc:Fallback>
          <p:pic>
            <p:nvPicPr>
              <p:cNvPr id="24" name="Ink 23">
                <a:extLst>
                  <a:ext uri="{FF2B5EF4-FFF2-40B4-BE49-F238E27FC236}">
                    <a16:creationId xmlns:a16="http://schemas.microsoft.com/office/drawing/2014/main" id="{78B698F8-C395-46C5-806D-25B777816A11}"/>
                  </a:ext>
                </a:extLst>
              </p:cNvPr>
              <p:cNvPicPr/>
              <p:nvPr/>
            </p:nvPicPr>
            <p:blipFill>
              <a:blip r:embed="rId39"/>
              <a:stretch>
                <a:fillRect/>
              </a:stretch>
            </p:blipFill>
            <p:spPr>
              <a:xfrm>
                <a:off x="757367" y="3922473"/>
                <a:ext cx="339876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88271A2C-120A-97BA-0993-174B691413E0}"/>
                  </a:ext>
                </a:extLst>
              </p14:cNvPr>
              <p14:cNvContentPartPr/>
              <p14:nvPr/>
            </p14:nvContentPartPr>
            <p14:xfrm>
              <a:off x="-144433" y="291153"/>
              <a:ext cx="9189000" cy="943560"/>
            </p14:xfrm>
          </p:contentPart>
        </mc:Choice>
        <mc:Fallback>
          <p:pic>
            <p:nvPicPr>
              <p:cNvPr id="25" name="Ink 24">
                <a:extLst>
                  <a:ext uri="{FF2B5EF4-FFF2-40B4-BE49-F238E27FC236}">
                    <a16:creationId xmlns:a16="http://schemas.microsoft.com/office/drawing/2014/main" id="{88271A2C-120A-97BA-0993-174B691413E0}"/>
                  </a:ext>
                </a:extLst>
              </p:cNvPr>
              <p:cNvPicPr/>
              <p:nvPr/>
            </p:nvPicPr>
            <p:blipFill>
              <a:blip r:embed="rId41"/>
              <a:stretch>
                <a:fillRect/>
              </a:stretch>
            </p:blipFill>
            <p:spPr>
              <a:xfrm>
                <a:off x="-153073" y="282153"/>
                <a:ext cx="9206640" cy="961200"/>
              </a:xfrm>
              <a:prstGeom prst="rect">
                <a:avLst/>
              </a:prstGeom>
            </p:spPr>
          </p:pic>
        </mc:Fallback>
      </mc:AlternateContent>
    </p:spTree>
    <p:extLst>
      <p:ext uri="{BB962C8B-B14F-4D97-AF65-F5344CB8AC3E}">
        <p14:creationId xmlns:p14="http://schemas.microsoft.com/office/powerpoint/2010/main" val="2204440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Functions of Datacenter in </a:t>
            </a:r>
            <a:r>
              <a:rPr lang="en-US" altLang="en-US" dirty="0" err="1"/>
              <a:t>Fibre</a:t>
            </a:r>
            <a:r>
              <a:rPr lang="en-US" altLang="en-US" dirty="0"/>
              <a:t> Coil Co.</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Remote desktop and servers: These are used by officers that are located at remote places to upload data to the main data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regularly. </a:t>
            </a: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Disaster recovery site: This data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an exact replica of the critical system running at the primary site.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26636C8E-529E-AF8B-2CF4-205A44B7AB81}"/>
              </a:ext>
            </a:extLst>
          </p:cNvPr>
          <p:cNvGrpSpPr/>
          <p:nvPr/>
        </p:nvGrpSpPr>
        <p:grpSpPr>
          <a:xfrm>
            <a:off x="664487" y="1349193"/>
            <a:ext cx="3259440" cy="517320"/>
            <a:chOff x="664487" y="1349193"/>
            <a:chExt cx="3259440" cy="51732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285820D-93AF-B3F6-559B-3641C82B8917}"/>
                    </a:ext>
                  </a:extLst>
                </p14:cNvPr>
                <p14:cNvContentPartPr/>
                <p14:nvPr/>
              </p14:nvContentPartPr>
              <p14:xfrm>
                <a:off x="2582927" y="1349193"/>
                <a:ext cx="360" cy="360"/>
              </p14:xfrm>
            </p:contentPart>
          </mc:Choice>
          <mc:Fallback>
            <p:pic>
              <p:nvPicPr>
                <p:cNvPr id="2" name="Ink 1">
                  <a:extLst>
                    <a:ext uri="{FF2B5EF4-FFF2-40B4-BE49-F238E27FC236}">
                      <a16:creationId xmlns:a16="http://schemas.microsoft.com/office/drawing/2014/main" id="{C285820D-93AF-B3F6-559B-3641C82B8917}"/>
                    </a:ext>
                  </a:extLst>
                </p:cNvPr>
                <p:cNvPicPr/>
                <p:nvPr/>
              </p:nvPicPr>
              <p:blipFill>
                <a:blip r:embed="rId3"/>
                <a:stretch>
                  <a:fillRect/>
                </a:stretch>
              </p:blipFill>
              <p:spPr>
                <a:xfrm>
                  <a:off x="2574287" y="13401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8961AED-B647-0045-411C-2A84B53F0E73}"/>
                    </a:ext>
                  </a:extLst>
                </p14:cNvPr>
                <p14:cNvContentPartPr/>
                <p14:nvPr/>
              </p14:nvContentPartPr>
              <p14:xfrm>
                <a:off x="2574287" y="1588593"/>
                <a:ext cx="360" cy="360"/>
              </p14:xfrm>
            </p:contentPart>
          </mc:Choice>
          <mc:Fallback>
            <p:pic>
              <p:nvPicPr>
                <p:cNvPr id="3" name="Ink 2">
                  <a:extLst>
                    <a:ext uri="{FF2B5EF4-FFF2-40B4-BE49-F238E27FC236}">
                      <a16:creationId xmlns:a16="http://schemas.microsoft.com/office/drawing/2014/main" id="{98961AED-B647-0045-411C-2A84B53F0E73}"/>
                    </a:ext>
                  </a:extLst>
                </p:cNvPr>
                <p:cNvPicPr/>
                <p:nvPr/>
              </p:nvPicPr>
              <p:blipFill>
                <a:blip r:embed="rId3"/>
                <a:stretch>
                  <a:fillRect/>
                </a:stretch>
              </p:blipFill>
              <p:spPr>
                <a:xfrm>
                  <a:off x="2565287" y="15795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CD19A916-CB00-3ED4-58CD-4EE7554C3F40}"/>
                    </a:ext>
                  </a:extLst>
                </p14:cNvPr>
                <p14:cNvContentPartPr/>
                <p14:nvPr/>
              </p14:nvContentPartPr>
              <p14:xfrm>
                <a:off x="664487" y="1392393"/>
                <a:ext cx="3259440" cy="474120"/>
              </p14:xfrm>
            </p:contentPart>
          </mc:Choice>
          <mc:Fallback>
            <p:pic>
              <p:nvPicPr>
                <p:cNvPr id="4" name="Ink 3">
                  <a:extLst>
                    <a:ext uri="{FF2B5EF4-FFF2-40B4-BE49-F238E27FC236}">
                      <a16:creationId xmlns:a16="http://schemas.microsoft.com/office/drawing/2014/main" id="{CD19A916-CB00-3ED4-58CD-4EE7554C3F40}"/>
                    </a:ext>
                  </a:extLst>
                </p:cNvPr>
                <p:cNvPicPr/>
                <p:nvPr/>
              </p:nvPicPr>
              <p:blipFill>
                <a:blip r:embed="rId6"/>
                <a:stretch>
                  <a:fillRect/>
                </a:stretch>
              </p:blipFill>
              <p:spPr>
                <a:xfrm>
                  <a:off x="655847" y="1383393"/>
                  <a:ext cx="3277080" cy="491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48D958AA-64F6-5C71-E12C-376165979C08}"/>
                  </a:ext>
                </a:extLst>
              </p14:cNvPr>
              <p14:cNvContentPartPr/>
              <p14:nvPr/>
            </p14:nvContentPartPr>
            <p14:xfrm>
              <a:off x="762407" y="2022753"/>
              <a:ext cx="2647440" cy="501120"/>
            </p14:xfrm>
          </p:contentPart>
        </mc:Choice>
        <mc:Fallback>
          <p:pic>
            <p:nvPicPr>
              <p:cNvPr id="5" name="Ink 4">
                <a:extLst>
                  <a:ext uri="{FF2B5EF4-FFF2-40B4-BE49-F238E27FC236}">
                    <a16:creationId xmlns:a16="http://schemas.microsoft.com/office/drawing/2014/main" id="{48D958AA-64F6-5C71-E12C-376165979C08}"/>
                  </a:ext>
                </a:extLst>
              </p:cNvPr>
              <p:cNvPicPr/>
              <p:nvPr/>
            </p:nvPicPr>
            <p:blipFill>
              <a:blip r:embed="rId8"/>
              <a:stretch>
                <a:fillRect/>
              </a:stretch>
            </p:blipFill>
            <p:spPr>
              <a:xfrm>
                <a:off x="753407" y="2013753"/>
                <a:ext cx="2665080" cy="518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897DF11A-16AC-3C70-6A28-9C2F1EF87799}"/>
                  </a:ext>
                </a:extLst>
              </p14:cNvPr>
              <p14:cNvContentPartPr/>
              <p14:nvPr/>
            </p14:nvContentPartPr>
            <p14:xfrm>
              <a:off x="-1278433" y="4491633"/>
              <a:ext cx="360" cy="360"/>
            </p14:xfrm>
          </p:contentPart>
        </mc:Choice>
        <mc:Fallback>
          <p:pic>
            <p:nvPicPr>
              <p:cNvPr id="7" name="Ink 6">
                <a:extLst>
                  <a:ext uri="{FF2B5EF4-FFF2-40B4-BE49-F238E27FC236}">
                    <a16:creationId xmlns:a16="http://schemas.microsoft.com/office/drawing/2014/main" id="{897DF11A-16AC-3C70-6A28-9C2F1EF87799}"/>
                  </a:ext>
                </a:extLst>
              </p:cNvPr>
              <p:cNvPicPr/>
              <p:nvPr/>
            </p:nvPicPr>
            <p:blipFill>
              <a:blip r:embed="rId3"/>
              <a:stretch>
                <a:fillRect/>
              </a:stretch>
            </p:blipFill>
            <p:spPr>
              <a:xfrm>
                <a:off x="-1287433" y="4482993"/>
                <a:ext cx="18000" cy="18000"/>
              </a:xfrm>
              <a:prstGeom prst="rect">
                <a:avLst/>
              </a:prstGeom>
            </p:spPr>
          </p:pic>
        </mc:Fallback>
      </mc:AlternateContent>
    </p:spTree>
    <p:extLst>
      <p:ext uri="{BB962C8B-B14F-4D97-AF65-F5344CB8AC3E}">
        <p14:creationId xmlns:p14="http://schemas.microsoft.com/office/powerpoint/2010/main" val="164272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Factors Triggering for Virtualization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Optimization of the current infrastructure. </a:t>
            </a: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Improving overall manageability. </a:t>
            </a: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Reducing </a:t>
            </a:r>
            <a:r>
              <a:rPr lang="en-IN" sz="2000" dirty="0">
                <a:latin typeface="Times New Roman" panose="02020603050405020304" pitchFamily="18" charset="0"/>
                <a:ea typeface="Calibri" panose="020F0502020204030204" pitchFamily="34" charset="0"/>
                <a:cs typeface="Times New Roman" panose="02020603050405020304" pitchFamily="18" charset="0"/>
              </a:rPr>
              <a:t>c</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ost.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Incorporation of latest trends in it.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Due to lack of standards followed for managing the servers in non virtualized system.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easy sharing of resources.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handle the issue of running out of floor space.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maintain transparency in the system.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FFFCFFD-6444-2FAC-426E-36B738D60786}"/>
                  </a:ext>
                </a:extLst>
              </p14:cNvPr>
              <p14:cNvContentPartPr/>
              <p14:nvPr/>
            </p14:nvContentPartPr>
            <p14:xfrm>
              <a:off x="701207" y="1019793"/>
              <a:ext cx="7366320" cy="10080"/>
            </p14:xfrm>
          </p:contentPart>
        </mc:Choice>
        <mc:Fallback>
          <p:pic>
            <p:nvPicPr>
              <p:cNvPr id="2" name="Ink 1">
                <a:extLst>
                  <a:ext uri="{FF2B5EF4-FFF2-40B4-BE49-F238E27FC236}">
                    <a16:creationId xmlns:a16="http://schemas.microsoft.com/office/drawing/2014/main" id="{9FFFCFFD-6444-2FAC-426E-36B738D60786}"/>
                  </a:ext>
                </a:extLst>
              </p:cNvPr>
              <p:cNvPicPr/>
              <p:nvPr/>
            </p:nvPicPr>
            <p:blipFill>
              <a:blip r:embed="rId3"/>
              <a:stretch>
                <a:fillRect/>
              </a:stretch>
            </p:blipFill>
            <p:spPr>
              <a:xfrm>
                <a:off x="692207" y="1010793"/>
                <a:ext cx="73839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878DFB66-6810-2B00-5222-8B0A807DD87F}"/>
                  </a:ext>
                </a:extLst>
              </p14:cNvPr>
              <p14:cNvContentPartPr/>
              <p14:nvPr/>
            </p14:nvContentPartPr>
            <p14:xfrm>
              <a:off x="993887" y="3638073"/>
              <a:ext cx="2912040" cy="135000"/>
            </p14:xfrm>
          </p:contentPart>
        </mc:Choice>
        <mc:Fallback>
          <p:pic>
            <p:nvPicPr>
              <p:cNvPr id="15" name="Ink 14">
                <a:extLst>
                  <a:ext uri="{FF2B5EF4-FFF2-40B4-BE49-F238E27FC236}">
                    <a16:creationId xmlns:a16="http://schemas.microsoft.com/office/drawing/2014/main" id="{878DFB66-6810-2B00-5222-8B0A807DD87F}"/>
                  </a:ext>
                </a:extLst>
              </p:cNvPr>
              <p:cNvPicPr/>
              <p:nvPr/>
            </p:nvPicPr>
            <p:blipFill>
              <a:blip r:embed="rId5"/>
              <a:stretch>
                <a:fillRect/>
              </a:stretch>
            </p:blipFill>
            <p:spPr>
              <a:xfrm>
                <a:off x="984887" y="3629073"/>
                <a:ext cx="29296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ECB301BD-624F-175C-264F-3DF6D50C4FC8}"/>
                  </a:ext>
                </a:extLst>
              </p14:cNvPr>
              <p14:cNvContentPartPr/>
              <p14:nvPr/>
            </p14:nvContentPartPr>
            <p14:xfrm>
              <a:off x="2101607" y="4082673"/>
              <a:ext cx="2879640" cy="454320"/>
            </p14:xfrm>
          </p:contentPart>
        </mc:Choice>
        <mc:Fallback>
          <p:pic>
            <p:nvPicPr>
              <p:cNvPr id="16" name="Ink 15">
                <a:extLst>
                  <a:ext uri="{FF2B5EF4-FFF2-40B4-BE49-F238E27FC236}">
                    <a16:creationId xmlns:a16="http://schemas.microsoft.com/office/drawing/2014/main" id="{ECB301BD-624F-175C-264F-3DF6D50C4FC8}"/>
                  </a:ext>
                </a:extLst>
              </p:cNvPr>
              <p:cNvPicPr/>
              <p:nvPr/>
            </p:nvPicPr>
            <p:blipFill>
              <a:blip r:embed="rId7"/>
              <a:stretch>
                <a:fillRect/>
              </a:stretch>
            </p:blipFill>
            <p:spPr>
              <a:xfrm>
                <a:off x="2092967" y="4074033"/>
                <a:ext cx="289728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86C46715-A237-4A1C-F5CC-4A479F564A2A}"/>
                  </a:ext>
                </a:extLst>
              </p14:cNvPr>
              <p14:cNvContentPartPr/>
              <p14:nvPr/>
            </p14:nvContentPartPr>
            <p14:xfrm>
              <a:off x="274967" y="1410753"/>
              <a:ext cx="1063440" cy="231480"/>
            </p14:xfrm>
          </p:contentPart>
        </mc:Choice>
        <mc:Fallback>
          <p:pic>
            <p:nvPicPr>
              <p:cNvPr id="17" name="Ink 16">
                <a:extLst>
                  <a:ext uri="{FF2B5EF4-FFF2-40B4-BE49-F238E27FC236}">
                    <a16:creationId xmlns:a16="http://schemas.microsoft.com/office/drawing/2014/main" id="{86C46715-A237-4A1C-F5CC-4A479F564A2A}"/>
                  </a:ext>
                </a:extLst>
              </p:cNvPr>
              <p:cNvPicPr/>
              <p:nvPr/>
            </p:nvPicPr>
            <p:blipFill>
              <a:blip r:embed="rId9"/>
              <a:stretch>
                <a:fillRect/>
              </a:stretch>
            </p:blipFill>
            <p:spPr>
              <a:xfrm>
                <a:off x="265967" y="1402113"/>
                <a:ext cx="1081080" cy="249120"/>
              </a:xfrm>
              <a:prstGeom prst="rect">
                <a:avLst/>
              </a:prstGeom>
            </p:spPr>
          </p:pic>
        </mc:Fallback>
      </mc:AlternateContent>
      <p:grpSp>
        <p:nvGrpSpPr>
          <p:cNvPr id="22" name="Group 21">
            <a:extLst>
              <a:ext uri="{FF2B5EF4-FFF2-40B4-BE49-F238E27FC236}">
                <a16:creationId xmlns:a16="http://schemas.microsoft.com/office/drawing/2014/main" id="{C21104AB-7CA7-42C1-7963-AF76E5DF63C9}"/>
              </a:ext>
            </a:extLst>
          </p:cNvPr>
          <p:cNvGrpSpPr/>
          <p:nvPr/>
        </p:nvGrpSpPr>
        <p:grpSpPr>
          <a:xfrm>
            <a:off x="209087" y="1796673"/>
            <a:ext cx="4753800" cy="733320"/>
            <a:chOff x="209087" y="1796673"/>
            <a:chExt cx="4753800" cy="733320"/>
          </a:xfrm>
        </p:grpSpPr>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C7F5263B-BBF1-1BF0-CD58-4CBA9D068339}"/>
                    </a:ext>
                  </a:extLst>
                </p14:cNvPr>
                <p14:cNvContentPartPr/>
                <p14:nvPr/>
              </p14:nvContentPartPr>
              <p14:xfrm>
                <a:off x="914327" y="1810713"/>
                <a:ext cx="4048560" cy="125280"/>
              </p14:xfrm>
            </p:contentPart>
          </mc:Choice>
          <mc:Fallback>
            <p:pic>
              <p:nvPicPr>
                <p:cNvPr id="12" name="Ink 11">
                  <a:extLst>
                    <a:ext uri="{FF2B5EF4-FFF2-40B4-BE49-F238E27FC236}">
                      <a16:creationId xmlns:a16="http://schemas.microsoft.com/office/drawing/2014/main" id="{C7F5263B-BBF1-1BF0-CD58-4CBA9D068339}"/>
                    </a:ext>
                  </a:extLst>
                </p:cNvPr>
                <p:cNvPicPr/>
                <p:nvPr/>
              </p:nvPicPr>
              <p:blipFill>
                <a:blip r:embed="rId11"/>
                <a:stretch>
                  <a:fillRect/>
                </a:stretch>
              </p:blipFill>
              <p:spPr>
                <a:xfrm>
                  <a:off x="905327" y="1802073"/>
                  <a:ext cx="40662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774824B5-D3B4-0819-C781-C4FE7B3494D6}"/>
                    </a:ext>
                  </a:extLst>
                </p14:cNvPr>
                <p14:cNvContentPartPr/>
                <p14:nvPr/>
              </p14:nvContentPartPr>
              <p14:xfrm>
                <a:off x="993887" y="2120313"/>
                <a:ext cx="3081600" cy="90000"/>
              </p14:xfrm>
            </p:contentPart>
          </mc:Choice>
          <mc:Fallback>
            <p:pic>
              <p:nvPicPr>
                <p:cNvPr id="13" name="Ink 12">
                  <a:extLst>
                    <a:ext uri="{FF2B5EF4-FFF2-40B4-BE49-F238E27FC236}">
                      <a16:creationId xmlns:a16="http://schemas.microsoft.com/office/drawing/2014/main" id="{774824B5-D3B4-0819-C781-C4FE7B3494D6}"/>
                    </a:ext>
                  </a:extLst>
                </p:cNvPr>
                <p:cNvPicPr/>
                <p:nvPr/>
              </p:nvPicPr>
              <p:blipFill>
                <a:blip r:embed="rId13"/>
                <a:stretch>
                  <a:fillRect/>
                </a:stretch>
              </p:blipFill>
              <p:spPr>
                <a:xfrm>
                  <a:off x="984887" y="2111673"/>
                  <a:ext cx="30992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620FE8F8-3EC7-78E9-7056-33262B037D5D}"/>
                    </a:ext>
                  </a:extLst>
                </p14:cNvPr>
                <p14:cNvContentPartPr/>
                <p14:nvPr/>
              </p14:nvContentPartPr>
              <p14:xfrm>
                <a:off x="861047" y="2529633"/>
                <a:ext cx="1605600" cy="360"/>
              </p14:xfrm>
            </p:contentPart>
          </mc:Choice>
          <mc:Fallback>
            <p:pic>
              <p:nvPicPr>
                <p:cNvPr id="14" name="Ink 13">
                  <a:extLst>
                    <a:ext uri="{FF2B5EF4-FFF2-40B4-BE49-F238E27FC236}">
                      <a16:creationId xmlns:a16="http://schemas.microsoft.com/office/drawing/2014/main" id="{620FE8F8-3EC7-78E9-7056-33262B037D5D}"/>
                    </a:ext>
                  </a:extLst>
                </p:cNvPr>
                <p:cNvPicPr/>
                <p:nvPr/>
              </p:nvPicPr>
              <p:blipFill>
                <a:blip r:embed="rId15"/>
                <a:stretch>
                  <a:fillRect/>
                </a:stretch>
              </p:blipFill>
              <p:spPr>
                <a:xfrm>
                  <a:off x="852047" y="2520993"/>
                  <a:ext cx="1623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96B868A6-C426-2D60-2748-FB12FA3F6AC8}"/>
                    </a:ext>
                  </a:extLst>
                </p14:cNvPr>
                <p14:cNvContentPartPr/>
                <p14:nvPr/>
              </p14:nvContentPartPr>
              <p14:xfrm>
                <a:off x="209087" y="1796673"/>
                <a:ext cx="785880" cy="291240"/>
              </p14:xfrm>
            </p:contentPart>
          </mc:Choice>
          <mc:Fallback>
            <p:pic>
              <p:nvPicPr>
                <p:cNvPr id="18" name="Ink 17">
                  <a:extLst>
                    <a:ext uri="{FF2B5EF4-FFF2-40B4-BE49-F238E27FC236}">
                      <a16:creationId xmlns:a16="http://schemas.microsoft.com/office/drawing/2014/main" id="{96B868A6-C426-2D60-2748-FB12FA3F6AC8}"/>
                    </a:ext>
                  </a:extLst>
                </p:cNvPr>
                <p:cNvPicPr/>
                <p:nvPr/>
              </p:nvPicPr>
              <p:blipFill>
                <a:blip r:embed="rId17"/>
                <a:stretch>
                  <a:fillRect/>
                </a:stretch>
              </p:blipFill>
              <p:spPr>
                <a:xfrm>
                  <a:off x="200447" y="1787673"/>
                  <a:ext cx="80352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265734D4-29BC-F49C-DD35-F38724E06AE8}"/>
                    </a:ext>
                  </a:extLst>
                </p14:cNvPr>
                <p14:cNvContentPartPr/>
                <p14:nvPr/>
              </p14:nvContentPartPr>
              <p14:xfrm>
                <a:off x="327887" y="2082873"/>
                <a:ext cx="1170000" cy="358200"/>
              </p14:xfrm>
            </p:contentPart>
          </mc:Choice>
          <mc:Fallback>
            <p:pic>
              <p:nvPicPr>
                <p:cNvPr id="19" name="Ink 18">
                  <a:extLst>
                    <a:ext uri="{FF2B5EF4-FFF2-40B4-BE49-F238E27FC236}">
                      <a16:creationId xmlns:a16="http://schemas.microsoft.com/office/drawing/2014/main" id="{265734D4-29BC-F49C-DD35-F38724E06AE8}"/>
                    </a:ext>
                  </a:extLst>
                </p:cNvPr>
                <p:cNvPicPr/>
                <p:nvPr/>
              </p:nvPicPr>
              <p:blipFill>
                <a:blip r:embed="rId19"/>
                <a:stretch>
                  <a:fillRect/>
                </a:stretch>
              </p:blipFill>
              <p:spPr>
                <a:xfrm>
                  <a:off x="318887" y="2073873"/>
                  <a:ext cx="1187640" cy="375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26E543FF-27D0-45DC-ECDF-094768A059DF}"/>
                  </a:ext>
                </a:extLst>
              </p14:cNvPr>
              <p14:cNvContentPartPr/>
              <p14:nvPr/>
            </p14:nvContentPartPr>
            <p14:xfrm>
              <a:off x="124127" y="3441873"/>
              <a:ext cx="1174680" cy="260280"/>
            </p14:xfrm>
          </p:contentPart>
        </mc:Choice>
        <mc:Fallback>
          <p:pic>
            <p:nvPicPr>
              <p:cNvPr id="20" name="Ink 19">
                <a:extLst>
                  <a:ext uri="{FF2B5EF4-FFF2-40B4-BE49-F238E27FC236}">
                    <a16:creationId xmlns:a16="http://schemas.microsoft.com/office/drawing/2014/main" id="{26E543FF-27D0-45DC-ECDF-094768A059DF}"/>
                  </a:ext>
                </a:extLst>
              </p:cNvPr>
              <p:cNvPicPr/>
              <p:nvPr/>
            </p:nvPicPr>
            <p:blipFill>
              <a:blip r:embed="rId21"/>
              <a:stretch>
                <a:fillRect/>
              </a:stretch>
            </p:blipFill>
            <p:spPr>
              <a:xfrm>
                <a:off x="115127" y="3432873"/>
                <a:ext cx="11923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F4DFE373-2F57-89B1-50B6-FE2991DB62A7}"/>
                  </a:ext>
                </a:extLst>
              </p14:cNvPr>
              <p14:cNvContentPartPr/>
              <p14:nvPr/>
            </p14:nvContentPartPr>
            <p14:xfrm>
              <a:off x="363887" y="4078353"/>
              <a:ext cx="1206360" cy="323640"/>
            </p14:xfrm>
          </p:contentPart>
        </mc:Choice>
        <mc:Fallback>
          <p:pic>
            <p:nvPicPr>
              <p:cNvPr id="21" name="Ink 20">
                <a:extLst>
                  <a:ext uri="{FF2B5EF4-FFF2-40B4-BE49-F238E27FC236}">
                    <a16:creationId xmlns:a16="http://schemas.microsoft.com/office/drawing/2014/main" id="{F4DFE373-2F57-89B1-50B6-FE2991DB62A7}"/>
                  </a:ext>
                </a:extLst>
              </p:cNvPr>
              <p:cNvPicPr/>
              <p:nvPr/>
            </p:nvPicPr>
            <p:blipFill>
              <a:blip r:embed="rId23"/>
              <a:stretch>
                <a:fillRect/>
              </a:stretch>
            </p:blipFill>
            <p:spPr>
              <a:xfrm>
                <a:off x="355247" y="4069713"/>
                <a:ext cx="122400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Ink 22">
                <a:extLst>
                  <a:ext uri="{FF2B5EF4-FFF2-40B4-BE49-F238E27FC236}">
                    <a16:creationId xmlns:a16="http://schemas.microsoft.com/office/drawing/2014/main" id="{FF1B1D14-2178-58A9-4636-BA7FD9F641C2}"/>
                  </a:ext>
                </a:extLst>
              </p14:cNvPr>
              <p14:cNvContentPartPr/>
              <p14:nvPr/>
            </p14:nvContentPartPr>
            <p14:xfrm>
              <a:off x="282167" y="3913113"/>
              <a:ext cx="1236240" cy="91440"/>
            </p14:xfrm>
          </p:contentPart>
        </mc:Choice>
        <mc:Fallback>
          <p:pic>
            <p:nvPicPr>
              <p:cNvPr id="23" name="Ink 22">
                <a:extLst>
                  <a:ext uri="{FF2B5EF4-FFF2-40B4-BE49-F238E27FC236}">
                    <a16:creationId xmlns:a16="http://schemas.microsoft.com/office/drawing/2014/main" id="{FF1B1D14-2178-58A9-4636-BA7FD9F641C2}"/>
                  </a:ext>
                </a:extLst>
              </p:cNvPr>
              <p:cNvPicPr/>
              <p:nvPr/>
            </p:nvPicPr>
            <p:blipFill>
              <a:blip r:embed="rId25"/>
              <a:stretch>
                <a:fillRect/>
              </a:stretch>
            </p:blipFill>
            <p:spPr>
              <a:xfrm>
                <a:off x="273167" y="3904473"/>
                <a:ext cx="1253880" cy="109080"/>
              </a:xfrm>
              <a:prstGeom prst="rect">
                <a:avLst/>
              </a:prstGeom>
            </p:spPr>
          </p:pic>
        </mc:Fallback>
      </mc:AlternateContent>
    </p:spTree>
    <p:extLst>
      <p:ext uri="{BB962C8B-B14F-4D97-AF65-F5344CB8AC3E}">
        <p14:creationId xmlns:p14="http://schemas.microsoft.com/office/powerpoint/2010/main" val="298954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Steps in Migration to Virtualization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Before shifting to virtualization, following points must be discussed: </a:t>
            </a:r>
          </a:p>
          <a:p>
            <a:pPr lvl="1" algn="just" eaLnBrk="1" hangingPunct="1">
              <a:lnSpc>
                <a:spcPct val="9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Server selection</a:t>
            </a:r>
          </a:p>
          <a:p>
            <a:pPr lvl="1" algn="just" eaLnBrk="1" hangingPunct="1">
              <a:lnSpc>
                <a:spcPct val="90000"/>
              </a:lnSpc>
            </a:pPr>
            <a:r>
              <a:rPr lang="en-US" sz="1600" dirty="0">
                <a:ea typeface="Calibri" panose="020F0502020204030204" pitchFamily="34" charset="0"/>
                <a:cs typeface="Times New Roman" panose="02020603050405020304" pitchFamily="18" charset="0"/>
              </a:rPr>
              <a:t>Server sizing</a:t>
            </a:r>
          </a:p>
          <a:p>
            <a:pPr lvl="1" algn="just" eaLnBrk="1" hangingPunct="1">
              <a:lnSpc>
                <a:spcPct val="9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Server criticality</a:t>
            </a:r>
          </a:p>
          <a:p>
            <a:pPr lvl="1" algn="just" eaLnBrk="1" hangingPunct="1">
              <a:lnSpc>
                <a:spcPct val="90000"/>
              </a:lnSpc>
            </a:pPr>
            <a:r>
              <a:rPr lang="en-US" sz="1600" dirty="0">
                <a:ea typeface="Calibri" panose="020F0502020204030204" pitchFamily="34" charset="0"/>
                <a:cs typeface="Times New Roman" panose="02020603050405020304" pitchFamily="18" charset="0"/>
              </a:rPr>
              <a:t>Provisioning</a:t>
            </a:r>
          </a:p>
          <a:p>
            <a:pPr lvl="1" algn="just" eaLnBrk="1" hangingPunct="1">
              <a:lnSpc>
                <a:spcPct val="9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Proximity &amp; Locality</a:t>
            </a:r>
          </a:p>
        </p:txBody>
      </p:sp>
      <p:grpSp>
        <p:nvGrpSpPr>
          <p:cNvPr id="8" name="Group 7">
            <a:extLst>
              <a:ext uri="{FF2B5EF4-FFF2-40B4-BE49-F238E27FC236}">
                <a16:creationId xmlns:a16="http://schemas.microsoft.com/office/drawing/2014/main" id="{9B854B85-6618-0345-41CE-CBB72B3FCEB8}"/>
              </a:ext>
            </a:extLst>
          </p:cNvPr>
          <p:cNvGrpSpPr/>
          <p:nvPr/>
        </p:nvGrpSpPr>
        <p:grpSpPr>
          <a:xfrm>
            <a:off x="771407" y="20793"/>
            <a:ext cx="7947720" cy="1816560"/>
            <a:chOff x="771407" y="20793"/>
            <a:chExt cx="7947720" cy="181656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188505E-0C92-48F6-C172-F102ABE1C4AB}"/>
                    </a:ext>
                  </a:extLst>
                </p14:cNvPr>
                <p14:cNvContentPartPr/>
                <p14:nvPr/>
              </p14:nvContentPartPr>
              <p14:xfrm>
                <a:off x="771407" y="1401393"/>
                <a:ext cx="7317720" cy="435960"/>
              </p14:xfrm>
            </p:contentPart>
          </mc:Choice>
          <mc:Fallback>
            <p:pic>
              <p:nvPicPr>
                <p:cNvPr id="2" name="Ink 1">
                  <a:extLst>
                    <a:ext uri="{FF2B5EF4-FFF2-40B4-BE49-F238E27FC236}">
                      <a16:creationId xmlns:a16="http://schemas.microsoft.com/office/drawing/2014/main" id="{2188505E-0C92-48F6-C172-F102ABE1C4AB}"/>
                    </a:ext>
                  </a:extLst>
                </p:cNvPr>
                <p:cNvPicPr/>
                <p:nvPr/>
              </p:nvPicPr>
              <p:blipFill>
                <a:blip r:embed="rId3"/>
                <a:stretch>
                  <a:fillRect/>
                </a:stretch>
              </p:blipFill>
              <p:spPr>
                <a:xfrm>
                  <a:off x="762407" y="1392393"/>
                  <a:ext cx="733536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5C21FAD-39BA-4932-41C5-75810EC479B1}"/>
                    </a:ext>
                  </a:extLst>
                </p14:cNvPr>
                <p14:cNvContentPartPr/>
                <p14:nvPr/>
              </p14:nvContentPartPr>
              <p14:xfrm>
                <a:off x="3293207" y="63633"/>
                <a:ext cx="1369440" cy="243720"/>
              </p14:xfrm>
            </p:contentPart>
          </mc:Choice>
          <mc:Fallback>
            <p:pic>
              <p:nvPicPr>
                <p:cNvPr id="3" name="Ink 2">
                  <a:extLst>
                    <a:ext uri="{FF2B5EF4-FFF2-40B4-BE49-F238E27FC236}">
                      <a16:creationId xmlns:a16="http://schemas.microsoft.com/office/drawing/2014/main" id="{B5C21FAD-39BA-4932-41C5-75810EC479B1}"/>
                    </a:ext>
                  </a:extLst>
                </p:cNvPr>
                <p:cNvPicPr/>
                <p:nvPr/>
              </p:nvPicPr>
              <p:blipFill>
                <a:blip r:embed="rId5"/>
                <a:stretch>
                  <a:fillRect/>
                </a:stretch>
              </p:blipFill>
              <p:spPr>
                <a:xfrm>
                  <a:off x="3284207" y="54633"/>
                  <a:ext cx="138708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4C24AE29-4032-E980-0AD9-58465D621072}"/>
                    </a:ext>
                  </a:extLst>
                </p14:cNvPr>
                <p14:cNvContentPartPr/>
                <p14:nvPr/>
              </p14:nvContentPartPr>
              <p14:xfrm>
                <a:off x="6196247" y="20793"/>
                <a:ext cx="1981080" cy="349920"/>
              </p14:xfrm>
            </p:contentPart>
          </mc:Choice>
          <mc:Fallback>
            <p:pic>
              <p:nvPicPr>
                <p:cNvPr id="4" name="Ink 3">
                  <a:extLst>
                    <a:ext uri="{FF2B5EF4-FFF2-40B4-BE49-F238E27FC236}">
                      <a16:creationId xmlns:a16="http://schemas.microsoft.com/office/drawing/2014/main" id="{4C24AE29-4032-E980-0AD9-58465D621072}"/>
                    </a:ext>
                  </a:extLst>
                </p:cNvPr>
                <p:cNvPicPr/>
                <p:nvPr/>
              </p:nvPicPr>
              <p:blipFill>
                <a:blip r:embed="rId7"/>
                <a:stretch>
                  <a:fillRect/>
                </a:stretch>
              </p:blipFill>
              <p:spPr>
                <a:xfrm>
                  <a:off x="6187247" y="12153"/>
                  <a:ext cx="199872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94C13E08-7C96-E963-51BE-07EC5E8984AC}"/>
                    </a:ext>
                  </a:extLst>
                </p14:cNvPr>
                <p14:cNvContentPartPr/>
                <p14:nvPr/>
              </p14:nvContentPartPr>
              <p14:xfrm>
                <a:off x="2635127" y="486993"/>
                <a:ext cx="2284200" cy="888480"/>
              </p14:xfrm>
            </p:contentPart>
          </mc:Choice>
          <mc:Fallback>
            <p:pic>
              <p:nvPicPr>
                <p:cNvPr id="6" name="Ink 5">
                  <a:extLst>
                    <a:ext uri="{FF2B5EF4-FFF2-40B4-BE49-F238E27FC236}">
                      <a16:creationId xmlns:a16="http://schemas.microsoft.com/office/drawing/2014/main" id="{94C13E08-7C96-E963-51BE-07EC5E8984AC}"/>
                    </a:ext>
                  </a:extLst>
                </p:cNvPr>
                <p:cNvPicPr/>
                <p:nvPr/>
              </p:nvPicPr>
              <p:blipFill>
                <a:blip r:embed="rId9"/>
                <a:stretch>
                  <a:fillRect/>
                </a:stretch>
              </p:blipFill>
              <p:spPr>
                <a:xfrm>
                  <a:off x="2626487" y="477993"/>
                  <a:ext cx="2301840" cy="906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FFEAD665-C04E-087E-92A7-4A04CA2F549E}"/>
                    </a:ext>
                  </a:extLst>
                </p14:cNvPr>
                <p14:cNvContentPartPr/>
                <p14:nvPr/>
              </p14:nvContentPartPr>
              <p14:xfrm>
                <a:off x="5379047" y="342633"/>
                <a:ext cx="3340080" cy="1088280"/>
              </p14:xfrm>
            </p:contentPart>
          </mc:Choice>
          <mc:Fallback>
            <p:pic>
              <p:nvPicPr>
                <p:cNvPr id="7" name="Ink 6">
                  <a:extLst>
                    <a:ext uri="{FF2B5EF4-FFF2-40B4-BE49-F238E27FC236}">
                      <a16:creationId xmlns:a16="http://schemas.microsoft.com/office/drawing/2014/main" id="{FFEAD665-C04E-087E-92A7-4A04CA2F549E}"/>
                    </a:ext>
                  </a:extLst>
                </p:cNvPr>
                <p:cNvPicPr/>
                <p:nvPr/>
              </p:nvPicPr>
              <p:blipFill>
                <a:blip r:embed="rId11"/>
                <a:stretch>
                  <a:fillRect/>
                </a:stretch>
              </p:blipFill>
              <p:spPr>
                <a:xfrm>
                  <a:off x="5370047" y="333633"/>
                  <a:ext cx="3357720" cy="1105920"/>
                </a:xfrm>
                <a:prstGeom prst="rect">
                  <a:avLst/>
                </a:prstGeom>
              </p:spPr>
            </p:pic>
          </mc:Fallback>
        </mc:AlternateContent>
      </p:grpSp>
      <p:grpSp>
        <p:nvGrpSpPr>
          <p:cNvPr id="12" name="Group 11">
            <a:extLst>
              <a:ext uri="{FF2B5EF4-FFF2-40B4-BE49-F238E27FC236}">
                <a16:creationId xmlns:a16="http://schemas.microsoft.com/office/drawing/2014/main" id="{60992FD5-0B0E-588E-63E6-60BB839AC0ED}"/>
              </a:ext>
            </a:extLst>
          </p:cNvPr>
          <p:cNvGrpSpPr/>
          <p:nvPr/>
        </p:nvGrpSpPr>
        <p:grpSpPr>
          <a:xfrm>
            <a:off x="2893967" y="1814313"/>
            <a:ext cx="1002960" cy="742320"/>
            <a:chOff x="2893967" y="1814313"/>
            <a:chExt cx="1002960" cy="742320"/>
          </a:xfrm>
        </p:grpSpPr>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4581627-60D5-5F1E-0590-298CC04D4D8D}"/>
                    </a:ext>
                  </a:extLst>
                </p14:cNvPr>
                <p14:cNvContentPartPr/>
                <p14:nvPr/>
              </p14:nvContentPartPr>
              <p14:xfrm>
                <a:off x="2902607" y="1814313"/>
                <a:ext cx="504720" cy="147240"/>
              </p14:xfrm>
            </p:contentPart>
          </mc:Choice>
          <mc:Fallback>
            <p:pic>
              <p:nvPicPr>
                <p:cNvPr id="9" name="Ink 8">
                  <a:extLst>
                    <a:ext uri="{FF2B5EF4-FFF2-40B4-BE49-F238E27FC236}">
                      <a16:creationId xmlns:a16="http://schemas.microsoft.com/office/drawing/2014/main" id="{94581627-60D5-5F1E-0590-298CC04D4D8D}"/>
                    </a:ext>
                  </a:extLst>
                </p:cNvPr>
                <p:cNvPicPr/>
                <p:nvPr/>
              </p:nvPicPr>
              <p:blipFill>
                <a:blip r:embed="rId13"/>
                <a:stretch>
                  <a:fillRect/>
                </a:stretch>
              </p:blipFill>
              <p:spPr>
                <a:xfrm>
                  <a:off x="2893967" y="1805673"/>
                  <a:ext cx="5223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0D163D30-26CA-D267-DAC5-E014B649AF5A}"/>
                    </a:ext>
                  </a:extLst>
                </p14:cNvPr>
                <p14:cNvContentPartPr/>
                <p14:nvPr/>
              </p14:nvContentPartPr>
              <p14:xfrm>
                <a:off x="2893967" y="2000793"/>
                <a:ext cx="750960" cy="209520"/>
              </p14:xfrm>
            </p:contentPart>
          </mc:Choice>
          <mc:Fallback>
            <p:pic>
              <p:nvPicPr>
                <p:cNvPr id="10" name="Ink 9">
                  <a:extLst>
                    <a:ext uri="{FF2B5EF4-FFF2-40B4-BE49-F238E27FC236}">
                      <a16:creationId xmlns:a16="http://schemas.microsoft.com/office/drawing/2014/main" id="{0D163D30-26CA-D267-DAC5-E014B649AF5A}"/>
                    </a:ext>
                  </a:extLst>
                </p:cNvPr>
                <p:cNvPicPr/>
                <p:nvPr/>
              </p:nvPicPr>
              <p:blipFill>
                <a:blip r:embed="rId15"/>
                <a:stretch>
                  <a:fillRect/>
                </a:stretch>
              </p:blipFill>
              <p:spPr>
                <a:xfrm>
                  <a:off x="2884967" y="1992153"/>
                  <a:ext cx="76860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E4B3F986-69F8-D5E6-8BC4-E4EEAA174406}"/>
                    </a:ext>
                  </a:extLst>
                </p14:cNvPr>
                <p14:cNvContentPartPr/>
                <p14:nvPr/>
              </p14:nvContentPartPr>
              <p14:xfrm>
                <a:off x="2955887" y="2292033"/>
                <a:ext cx="941040" cy="264600"/>
              </p14:xfrm>
            </p:contentPart>
          </mc:Choice>
          <mc:Fallback>
            <p:pic>
              <p:nvPicPr>
                <p:cNvPr id="11" name="Ink 10">
                  <a:extLst>
                    <a:ext uri="{FF2B5EF4-FFF2-40B4-BE49-F238E27FC236}">
                      <a16:creationId xmlns:a16="http://schemas.microsoft.com/office/drawing/2014/main" id="{E4B3F986-69F8-D5E6-8BC4-E4EEAA174406}"/>
                    </a:ext>
                  </a:extLst>
                </p:cNvPr>
                <p:cNvPicPr/>
                <p:nvPr/>
              </p:nvPicPr>
              <p:blipFill>
                <a:blip r:embed="rId17"/>
                <a:stretch>
                  <a:fillRect/>
                </a:stretch>
              </p:blipFill>
              <p:spPr>
                <a:xfrm>
                  <a:off x="2946887" y="2283393"/>
                  <a:ext cx="958680" cy="282240"/>
                </a:xfrm>
                <a:prstGeom prst="rect">
                  <a:avLst/>
                </a:prstGeom>
              </p:spPr>
            </p:pic>
          </mc:Fallback>
        </mc:AlternateContent>
      </p:grpSp>
      <p:grpSp>
        <p:nvGrpSpPr>
          <p:cNvPr id="15" name="Group 14">
            <a:extLst>
              <a:ext uri="{FF2B5EF4-FFF2-40B4-BE49-F238E27FC236}">
                <a16:creationId xmlns:a16="http://schemas.microsoft.com/office/drawing/2014/main" id="{54A67ADE-9D7F-9A9A-EAD3-7B2AFE22F224}"/>
              </a:ext>
            </a:extLst>
          </p:cNvPr>
          <p:cNvGrpSpPr/>
          <p:nvPr/>
        </p:nvGrpSpPr>
        <p:grpSpPr>
          <a:xfrm>
            <a:off x="2849327" y="2487873"/>
            <a:ext cx="1423800" cy="613440"/>
            <a:chOff x="2849327" y="2487873"/>
            <a:chExt cx="1423800" cy="613440"/>
          </a:xfrm>
        </p:grpSpPr>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19AE43F9-330C-51EE-CF60-EE2F5BA13669}"/>
                    </a:ext>
                  </a:extLst>
                </p14:cNvPr>
                <p14:cNvContentPartPr/>
                <p14:nvPr/>
              </p14:nvContentPartPr>
              <p14:xfrm>
                <a:off x="2849327" y="2487873"/>
                <a:ext cx="997200" cy="309600"/>
              </p14:xfrm>
            </p:contentPart>
          </mc:Choice>
          <mc:Fallback>
            <p:pic>
              <p:nvPicPr>
                <p:cNvPr id="13" name="Ink 12">
                  <a:extLst>
                    <a:ext uri="{FF2B5EF4-FFF2-40B4-BE49-F238E27FC236}">
                      <a16:creationId xmlns:a16="http://schemas.microsoft.com/office/drawing/2014/main" id="{19AE43F9-330C-51EE-CF60-EE2F5BA13669}"/>
                    </a:ext>
                  </a:extLst>
                </p:cNvPr>
                <p:cNvPicPr/>
                <p:nvPr/>
              </p:nvPicPr>
              <p:blipFill>
                <a:blip r:embed="rId19"/>
                <a:stretch>
                  <a:fillRect/>
                </a:stretch>
              </p:blipFill>
              <p:spPr>
                <a:xfrm>
                  <a:off x="2840327" y="2478873"/>
                  <a:ext cx="101484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DAB001FD-3928-0AF3-762D-5A0F92679621}"/>
                    </a:ext>
                  </a:extLst>
                </p14:cNvPr>
                <p14:cNvContentPartPr/>
                <p14:nvPr/>
              </p14:nvContentPartPr>
              <p14:xfrm>
                <a:off x="3266567" y="2800713"/>
                <a:ext cx="1006560" cy="300600"/>
              </p14:xfrm>
            </p:contentPart>
          </mc:Choice>
          <mc:Fallback>
            <p:pic>
              <p:nvPicPr>
                <p:cNvPr id="14" name="Ink 13">
                  <a:extLst>
                    <a:ext uri="{FF2B5EF4-FFF2-40B4-BE49-F238E27FC236}">
                      <a16:creationId xmlns:a16="http://schemas.microsoft.com/office/drawing/2014/main" id="{DAB001FD-3928-0AF3-762D-5A0F92679621}"/>
                    </a:ext>
                  </a:extLst>
                </p:cNvPr>
                <p:cNvPicPr/>
                <p:nvPr/>
              </p:nvPicPr>
              <p:blipFill>
                <a:blip r:embed="rId21"/>
                <a:stretch>
                  <a:fillRect/>
                </a:stretch>
              </p:blipFill>
              <p:spPr>
                <a:xfrm>
                  <a:off x="3257927" y="2791713"/>
                  <a:ext cx="1024200" cy="318240"/>
                </a:xfrm>
                <a:prstGeom prst="rect">
                  <a:avLst/>
                </a:prstGeom>
              </p:spPr>
            </p:pic>
          </mc:Fallback>
        </mc:AlternateContent>
      </p:grpSp>
    </p:spTree>
    <p:extLst>
      <p:ext uri="{BB962C8B-B14F-4D97-AF65-F5344CB8AC3E}">
        <p14:creationId xmlns:p14="http://schemas.microsoft.com/office/powerpoint/2010/main" val="2180863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Steps in Migration to Virtualization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Server selection: </a:t>
            </a:r>
            <a:r>
              <a:rPr lang="en-IN" sz="2000" dirty="0">
                <a:latin typeface="Times New Roman" panose="02020603050405020304" pitchFamily="18" charset="0"/>
                <a:ea typeface="Calibri" panose="020F0502020204030204" pitchFamily="34" charset="0"/>
                <a:cs typeface="Times New Roman" panose="02020603050405020304" pitchFamily="18" charset="0"/>
              </a:rPr>
              <a:t>The first step in moving to virtualization is to shortlist the servers that are best candidate for virtualization. Server may be marked as a good candidate for server virtualization based on the following factors:</a:t>
            </a:r>
          </a:p>
          <a:p>
            <a:pPr lvl="1" algn="just" eaLnBrk="1" hangingPunct="1">
              <a:lnSpc>
                <a:spcPct val="90000"/>
              </a:lnSpc>
            </a:pPr>
            <a:r>
              <a:rPr lang="en-IN" sz="1600" dirty="0">
                <a:latin typeface="Times New Roman" panose="02020603050405020304" pitchFamily="18" charset="0"/>
                <a:ea typeface="Calibri" panose="020F0502020204030204" pitchFamily="34" charset="0"/>
                <a:cs typeface="Times New Roman" panose="02020603050405020304" pitchFamily="18" charset="0"/>
              </a:rPr>
              <a:t>If a server is effectively running at a utilization level not greater than 20%.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lvl="1" algn="just" eaLnBrk="1" hangingPunct="1">
              <a:lnSpc>
                <a:spcPct val="90000"/>
              </a:lnSpc>
            </a:pPr>
            <a:r>
              <a:rPr lang="en-IN" sz="1600" dirty="0">
                <a:ea typeface="Calibri" panose="020F0502020204030204" pitchFamily="34" charset="0"/>
                <a:cs typeface="Times New Roman" panose="02020603050405020304" pitchFamily="18" charset="0"/>
              </a:rPr>
              <a:t>I</a:t>
            </a:r>
            <a:r>
              <a:rPr lang="en-IN" sz="1600" dirty="0">
                <a:latin typeface="Times New Roman" panose="02020603050405020304" pitchFamily="18" charset="0"/>
                <a:ea typeface="Calibri" panose="020F0502020204030204" pitchFamily="34" charset="0"/>
                <a:cs typeface="Times New Roman" panose="02020603050405020304" pitchFamily="18" charset="0"/>
              </a:rPr>
              <a:t>f a server is not running an application that places high demands on the hardware and make assumptions on the operating system.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lvl="1" algn="just" eaLnBrk="1" hangingPunct="1">
              <a:lnSpc>
                <a:spcPct val="90000"/>
              </a:lnSpc>
            </a:pPr>
            <a:r>
              <a:rPr lang="en-IN" sz="1600" dirty="0">
                <a:latin typeface="Times New Roman" panose="02020603050405020304" pitchFamily="18" charset="0"/>
                <a:ea typeface="Calibri" panose="020F0502020204030204" pitchFamily="34" charset="0"/>
                <a:cs typeface="Times New Roman" panose="02020603050405020304" pitchFamily="18" charset="0"/>
              </a:rPr>
              <a:t>The server hardware supports the advanced virtualization capabilities for hardware assisted virtualization.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lvl="1" algn="just" eaLnBrk="1" hangingPunct="1">
              <a:lnSpc>
                <a:spcPct val="90000"/>
              </a:lnSpc>
            </a:pPr>
            <a:r>
              <a:rPr lang="en-IN" sz="1600" dirty="0">
                <a:latin typeface="Times New Roman" panose="02020603050405020304" pitchFamily="18" charset="0"/>
                <a:ea typeface="Calibri" panose="020F0502020204030204" pitchFamily="34" charset="0"/>
                <a:cs typeface="Times New Roman" panose="02020603050405020304" pitchFamily="18" charset="0"/>
              </a:rPr>
              <a:t>If a server does not qualify as one of the virtualization support, then it can be made as a virtual machine.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FAC57D6A-9D54-2351-4BC7-ECA977D6A1A7}"/>
                  </a:ext>
                </a:extLst>
              </p14:cNvPr>
              <p14:cNvContentPartPr/>
              <p14:nvPr/>
            </p14:nvContentPartPr>
            <p14:xfrm>
              <a:off x="2760407" y="1650153"/>
              <a:ext cx="5708520" cy="46080"/>
            </p14:xfrm>
          </p:contentPart>
        </mc:Choice>
        <mc:Fallback>
          <p:pic>
            <p:nvPicPr>
              <p:cNvPr id="9" name="Ink 8">
                <a:extLst>
                  <a:ext uri="{FF2B5EF4-FFF2-40B4-BE49-F238E27FC236}">
                    <a16:creationId xmlns:a16="http://schemas.microsoft.com/office/drawing/2014/main" id="{FAC57D6A-9D54-2351-4BC7-ECA977D6A1A7}"/>
                  </a:ext>
                </a:extLst>
              </p:cNvPr>
              <p:cNvPicPr/>
              <p:nvPr/>
            </p:nvPicPr>
            <p:blipFill>
              <a:blip r:embed="rId3"/>
              <a:stretch>
                <a:fillRect/>
              </a:stretch>
            </p:blipFill>
            <p:spPr>
              <a:xfrm>
                <a:off x="2706767" y="1542513"/>
                <a:ext cx="58161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C6A74C98-4B04-56BA-7576-B177D1C08D5F}"/>
                  </a:ext>
                </a:extLst>
              </p14:cNvPr>
              <p14:cNvContentPartPr/>
              <p14:nvPr/>
            </p14:nvContentPartPr>
            <p14:xfrm>
              <a:off x="798767" y="1889913"/>
              <a:ext cx="4988520" cy="28080"/>
            </p14:xfrm>
          </p:contentPart>
        </mc:Choice>
        <mc:Fallback>
          <p:pic>
            <p:nvPicPr>
              <p:cNvPr id="10" name="Ink 9">
                <a:extLst>
                  <a:ext uri="{FF2B5EF4-FFF2-40B4-BE49-F238E27FC236}">
                    <a16:creationId xmlns:a16="http://schemas.microsoft.com/office/drawing/2014/main" id="{C6A74C98-4B04-56BA-7576-B177D1C08D5F}"/>
                  </a:ext>
                </a:extLst>
              </p:cNvPr>
              <p:cNvPicPr/>
              <p:nvPr/>
            </p:nvPicPr>
            <p:blipFill>
              <a:blip r:embed="rId5"/>
              <a:stretch>
                <a:fillRect/>
              </a:stretch>
            </p:blipFill>
            <p:spPr>
              <a:xfrm>
                <a:off x="745127" y="1781913"/>
                <a:ext cx="509616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ACD95E50-2F22-CFEB-2C60-028DD80A9394}"/>
                  </a:ext>
                </a:extLst>
              </p14:cNvPr>
              <p14:cNvContentPartPr/>
              <p14:nvPr/>
            </p14:nvContentPartPr>
            <p14:xfrm>
              <a:off x="5725727" y="1890633"/>
              <a:ext cx="360" cy="360"/>
            </p14:xfrm>
          </p:contentPart>
        </mc:Choice>
        <mc:Fallback>
          <p:pic>
            <p:nvPicPr>
              <p:cNvPr id="11" name="Ink 10">
                <a:extLst>
                  <a:ext uri="{FF2B5EF4-FFF2-40B4-BE49-F238E27FC236}">
                    <a16:creationId xmlns:a16="http://schemas.microsoft.com/office/drawing/2014/main" id="{ACD95E50-2F22-CFEB-2C60-028DD80A9394}"/>
                  </a:ext>
                </a:extLst>
              </p:cNvPr>
              <p:cNvPicPr/>
              <p:nvPr/>
            </p:nvPicPr>
            <p:blipFill>
              <a:blip r:embed="rId7"/>
              <a:stretch>
                <a:fillRect/>
              </a:stretch>
            </p:blipFill>
            <p:spPr>
              <a:xfrm>
                <a:off x="5671727" y="1782633"/>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BE2DE014-E0D9-22D4-8281-18C0A7FFD57A}"/>
                  </a:ext>
                </a:extLst>
              </p14:cNvPr>
              <p14:cNvContentPartPr/>
              <p14:nvPr/>
            </p14:nvContentPartPr>
            <p14:xfrm>
              <a:off x="2884967" y="1686153"/>
              <a:ext cx="3960" cy="3960"/>
            </p14:xfrm>
          </p:contentPart>
        </mc:Choice>
        <mc:Fallback>
          <p:pic>
            <p:nvPicPr>
              <p:cNvPr id="12" name="Ink 11">
                <a:extLst>
                  <a:ext uri="{FF2B5EF4-FFF2-40B4-BE49-F238E27FC236}">
                    <a16:creationId xmlns:a16="http://schemas.microsoft.com/office/drawing/2014/main" id="{BE2DE014-E0D9-22D4-8281-18C0A7FFD57A}"/>
                  </a:ext>
                </a:extLst>
              </p:cNvPr>
              <p:cNvPicPr/>
              <p:nvPr/>
            </p:nvPicPr>
            <p:blipFill>
              <a:blip r:embed="rId9"/>
              <a:stretch>
                <a:fillRect/>
              </a:stretch>
            </p:blipFill>
            <p:spPr>
              <a:xfrm>
                <a:off x="2831327" y="1578513"/>
                <a:ext cx="11160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5AEEC6E1-EEBE-6C3D-22E1-07D627CACBCD}"/>
                  </a:ext>
                </a:extLst>
              </p14:cNvPr>
              <p14:cNvContentPartPr/>
              <p14:nvPr/>
            </p14:nvContentPartPr>
            <p14:xfrm>
              <a:off x="2086127" y="1579593"/>
              <a:ext cx="250920" cy="19080"/>
            </p14:xfrm>
          </p:contentPart>
        </mc:Choice>
        <mc:Fallback>
          <p:pic>
            <p:nvPicPr>
              <p:cNvPr id="13" name="Ink 12">
                <a:extLst>
                  <a:ext uri="{FF2B5EF4-FFF2-40B4-BE49-F238E27FC236}">
                    <a16:creationId xmlns:a16="http://schemas.microsoft.com/office/drawing/2014/main" id="{5AEEC6E1-EEBE-6C3D-22E1-07D627CACBCD}"/>
                  </a:ext>
                </a:extLst>
              </p:cNvPr>
              <p:cNvPicPr/>
              <p:nvPr/>
            </p:nvPicPr>
            <p:blipFill>
              <a:blip r:embed="rId11"/>
              <a:stretch>
                <a:fillRect/>
              </a:stretch>
            </p:blipFill>
            <p:spPr>
              <a:xfrm>
                <a:off x="2032127" y="1471953"/>
                <a:ext cx="3585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B2D0AD5C-BCA3-58F9-3293-B2E51DD2B061}"/>
                  </a:ext>
                </a:extLst>
              </p14:cNvPr>
              <p14:cNvContentPartPr/>
              <p14:nvPr/>
            </p14:nvContentPartPr>
            <p14:xfrm>
              <a:off x="-1473913" y="1038153"/>
              <a:ext cx="360" cy="360"/>
            </p14:xfrm>
          </p:contentPart>
        </mc:Choice>
        <mc:Fallback>
          <p:pic>
            <p:nvPicPr>
              <p:cNvPr id="14" name="Ink 13">
                <a:extLst>
                  <a:ext uri="{FF2B5EF4-FFF2-40B4-BE49-F238E27FC236}">
                    <a16:creationId xmlns:a16="http://schemas.microsoft.com/office/drawing/2014/main" id="{B2D0AD5C-BCA3-58F9-3293-B2E51DD2B061}"/>
                  </a:ext>
                </a:extLst>
              </p:cNvPr>
              <p:cNvPicPr/>
              <p:nvPr/>
            </p:nvPicPr>
            <p:blipFill>
              <a:blip r:embed="rId13"/>
              <a:stretch>
                <a:fillRect/>
              </a:stretch>
            </p:blipFill>
            <p:spPr>
              <a:xfrm>
                <a:off x="-1482913" y="1029513"/>
                <a:ext cx="180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15" name="Ink 14">
                <a:extLst>
                  <a:ext uri="{FF2B5EF4-FFF2-40B4-BE49-F238E27FC236}">
                    <a16:creationId xmlns:a16="http://schemas.microsoft.com/office/drawing/2014/main" id="{71000A5B-0E65-D10B-339C-70426BDFA4F5}"/>
                  </a:ext>
                </a:extLst>
              </p14:cNvPr>
              <p14:cNvContentPartPr/>
              <p14:nvPr/>
            </p14:nvContentPartPr>
            <p14:xfrm>
              <a:off x="2939687" y="1774353"/>
              <a:ext cx="1036440" cy="215640"/>
            </p14:xfrm>
          </p:contentPart>
        </mc:Choice>
        <mc:Fallback>
          <p:pic>
            <p:nvPicPr>
              <p:cNvPr id="15" name="Ink 14">
                <a:extLst>
                  <a:ext uri="{FF2B5EF4-FFF2-40B4-BE49-F238E27FC236}">
                    <a16:creationId xmlns:a16="http://schemas.microsoft.com/office/drawing/2014/main" id="{71000A5B-0E65-D10B-339C-70426BDFA4F5}"/>
                  </a:ext>
                </a:extLst>
              </p:cNvPr>
              <p:cNvPicPr/>
              <p:nvPr/>
            </p:nvPicPr>
            <p:blipFill>
              <a:blip r:embed="rId15"/>
              <a:stretch>
                <a:fillRect/>
              </a:stretch>
            </p:blipFill>
            <p:spPr>
              <a:xfrm>
                <a:off x="2921687" y="1756713"/>
                <a:ext cx="10720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AFC18458-BB9A-432A-D924-B62B2A4DC36B}"/>
                  </a:ext>
                </a:extLst>
              </p14:cNvPr>
              <p14:cNvContentPartPr/>
              <p14:nvPr/>
            </p14:nvContentPartPr>
            <p14:xfrm>
              <a:off x="761327" y="2067033"/>
              <a:ext cx="7557840" cy="358560"/>
            </p14:xfrm>
          </p:contentPart>
        </mc:Choice>
        <mc:Fallback>
          <p:pic>
            <p:nvPicPr>
              <p:cNvPr id="16" name="Ink 15">
                <a:extLst>
                  <a:ext uri="{FF2B5EF4-FFF2-40B4-BE49-F238E27FC236}">
                    <a16:creationId xmlns:a16="http://schemas.microsoft.com/office/drawing/2014/main" id="{AFC18458-BB9A-432A-D924-B62B2A4DC36B}"/>
                  </a:ext>
                </a:extLst>
              </p:cNvPr>
              <p:cNvPicPr/>
              <p:nvPr/>
            </p:nvPicPr>
            <p:blipFill>
              <a:blip r:embed="rId17"/>
              <a:stretch>
                <a:fillRect/>
              </a:stretch>
            </p:blipFill>
            <p:spPr>
              <a:xfrm>
                <a:off x="752327" y="2058393"/>
                <a:ext cx="757548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5F7E8CB9-9554-29D0-C10F-D69DB9ED369B}"/>
                  </a:ext>
                </a:extLst>
              </p14:cNvPr>
              <p14:cNvContentPartPr/>
              <p14:nvPr/>
            </p14:nvContentPartPr>
            <p14:xfrm>
              <a:off x="-710713" y="1384833"/>
              <a:ext cx="360" cy="360"/>
            </p14:xfrm>
          </p:contentPart>
        </mc:Choice>
        <mc:Fallback>
          <p:pic>
            <p:nvPicPr>
              <p:cNvPr id="17" name="Ink 16">
                <a:extLst>
                  <a:ext uri="{FF2B5EF4-FFF2-40B4-BE49-F238E27FC236}">
                    <a16:creationId xmlns:a16="http://schemas.microsoft.com/office/drawing/2014/main" id="{5F7E8CB9-9554-29D0-C10F-D69DB9ED369B}"/>
                  </a:ext>
                </a:extLst>
              </p:cNvPr>
              <p:cNvPicPr/>
              <p:nvPr/>
            </p:nvPicPr>
            <p:blipFill>
              <a:blip r:embed="rId19"/>
              <a:stretch>
                <a:fillRect/>
              </a:stretch>
            </p:blipFill>
            <p:spPr>
              <a:xfrm>
                <a:off x="-719353" y="137583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153720AA-C954-D4A0-AAB6-545DDF877524}"/>
                  </a:ext>
                </a:extLst>
              </p14:cNvPr>
              <p14:cNvContentPartPr/>
              <p14:nvPr/>
            </p14:nvContentPartPr>
            <p14:xfrm>
              <a:off x="-9433" y="1304553"/>
              <a:ext cx="360" cy="360"/>
            </p14:xfrm>
          </p:contentPart>
        </mc:Choice>
        <mc:Fallback>
          <p:pic>
            <p:nvPicPr>
              <p:cNvPr id="18" name="Ink 17">
                <a:extLst>
                  <a:ext uri="{FF2B5EF4-FFF2-40B4-BE49-F238E27FC236}">
                    <a16:creationId xmlns:a16="http://schemas.microsoft.com/office/drawing/2014/main" id="{153720AA-C954-D4A0-AAB6-545DDF877524}"/>
                  </a:ext>
                </a:extLst>
              </p:cNvPr>
              <p:cNvPicPr/>
              <p:nvPr/>
            </p:nvPicPr>
            <p:blipFill>
              <a:blip r:embed="rId19"/>
              <a:stretch>
                <a:fillRect/>
              </a:stretch>
            </p:blipFill>
            <p:spPr>
              <a:xfrm>
                <a:off x="-18073" y="129591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5B23CBD5-FD20-C4A6-7883-E42DE5C5867A}"/>
                  </a:ext>
                </a:extLst>
              </p14:cNvPr>
              <p14:cNvContentPartPr/>
              <p14:nvPr/>
            </p14:nvContentPartPr>
            <p14:xfrm>
              <a:off x="1317167" y="2591913"/>
              <a:ext cx="6289920" cy="82440"/>
            </p14:xfrm>
          </p:contentPart>
        </mc:Choice>
        <mc:Fallback>
          <p:pic>
            <p:nvPicPr>
              <p:cNvPr id="19" name="Ink 18">
                <a:extLst>
                  <a:ext uri="{FF2B5EF4-FFF2-40B4-BE49-F238E27FC236}">
                    <a16:creationId xmlns:a16="http://schemas.microsoft.com/office/drawing/2014/main" id="{5B23CBD5-FD20-C4A6-7883-E42DE5C5867A}"/>
                  </a:ext>
                </a:extLst>
              </p:cNvPr>
              <p:cNvPicPr/>
              <p:nvPr/>
            </p:nvPicPr>
            <p:blipFill>
              <a:blip r:embed="rId22"/>
              <a:stretch>
                <a:fillRect/>
              </a:stretch>
            </p:blipFill>
            <p:spPr>
              <a:xfrm>
                <a:off x="1308167" y="2582913"/>
                <a:ext cx="63075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4BDCAE8D-2092-0B6C-76ED-9A8EC6EC7A2B}"/>
                  </a:ext>
                </a:extLst>
              </p14:cNvPr>
              <p14:cNvContentPartPr/>
              <p14:nvPr/>
            </p14:nvContentPartPr>
            <p14:xfrm>
              <a:off x="1322207" y="2830593"/>
              <a:ext cx="7162560" cy="99720"/>
            </p14:xfrm>
          </p:contentPart>
        </mc:Choice>
        <mc:Fallback>
          <p:pic>
            <p:nvPicPr>
              <p:cNvPr id="20" name="Ink 19">
                <a:extLst>
                  <a:ext uri="{FF2B5EF4-FFF2-40B4-BE49-F238E27FC236}">
                    <a16:creationId xmlns:a16="http://schemas.microsoft.com/office/drawing/2014/main" id="{4BDCAE8D-2092-0B6C-76ED-9A8EC6EC7A2B}"/>
                  </a:ext>
                </a:extLst>
              </p:cNvPr>
              <p:cNvPicPr/>
              <p:nvPr/>
            </p:nvPicPr>
            <p:blipFill>
              <a:blip r:embed="rId24"/>
              <a:stretch>
                <a:fillRect/>
              </a:stretch>
            </p:blipFill>
            <p:spPr>
              <a:xfrm>
                <a:off x="1313567" y="2821953"/>
                <a:ext cx="71802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52BB0DAC-18DF-E03C-6F50-34C9E3726C2C}"/>
                  </a:ext>
                </a:extLst>
              </p14:cNvPr>
              <p14:cNvContentPartPr/>
              <p14:nvPr/>
            </p14:nvContentPartPr>
            <p14:xfrm>
              <a:off x="1482047" y="2962353"/>
              <a:ext cx="3366720" cy="234000"/>
            </p14:xfrm>
          </p:contentPart>
        </mc:Choice>
        <mc:Fallback>
          <p:pic>
            <p:nvPicPr>
              <p:cNvPr id="21" name="Ink 20">
                <a:extLst>
                  <a:ext uri="{FF2B5EF4-FFF2-40B4-BE49-F238E27FC236}">
                    <a16:creationId xmlns:a16="http://schemas.microsoft.com/office/drawing/2014/main" id="{52BB0DAC-18DF-E03C-6F50-34C9E3726C2C}"/>
                  </a:ext>
                </a:extLst>
              </p:cNvPr>
              <p:cNvPicPr/>
              <p:nvPr/>
            </p:nvPicPr>
            <p:blipFill>
              <a:blip r:embed="rId26"/>
              <a:stretch>
                <a:fillRect/>
              </a:stretch>
            </p:blipFill>
            <p:spPr>
              <a:xfrm>
                <a:off x="1473047" y="2953353"/>
                <a:ext cx="33843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CF4FB3EE-6F26-70E6-F3CE-8BB248D90EAB}"/>
                  </a:ext>
                </a:extLst>
              </p14:cNvPr>
              <p14:cNvContentPartPr/>
              <p14:nvPr/>
            </p14:nvContentPartPr>
            <p14:xfrm>
              <a:off x="1287647" y="2927793"/>
              <a:ext cx="3471480" cy="118080"/>
            </p14:xfrm>
          </p:contentPart>
        </mc:Choice>
        <mc:Fallback>
          <p:pic>
            <p:nvPicPr>
              <p:cNvPr id="22" name="Ink 21">
                <a:extLst>
                  <a:ext uri="{FF2B5EF4-FFF2-40B4-BE49-F238E27FC236}">
                    <a16:creationId xmlns:a16="http://schemas.microsoft.com/office/drawing/2014/main" id="{CF4FB3EE-6F26-70E6-F3CE-8BB248D90EAB}"/>
                  </a:ext>
                </a:extLst>
              </p:cNvPr>
              <p:cNvPicPr/>
              <p:nvPr/>
            </p:nvPicPr>
            <p:blipFill>
              <a:blip r:embed="rId28"/>
              <a:stretch>
                <a:fillRect/>
              </a:stretch>
            </p:blipFill>
            <p:spPr>
              <a:xfrm>
                <a:off x="1279007" y="2919153"/>
                <a:ext cx="34891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A8727315-ECCA-237D-7E40-44CF6E4DAF7C}"/>
                  </a:ext>
                </a:extLst>
              </p14:cNvPr>
              <p14:cNvContentPartPr/>
              <p14:nvPr/>
            </p14:nvContentPartPr>
            <p14:xfrm>
              <a:off x="8177327" y="2734113"/>
              <a:ext cx="350280" cy="89640"/>
            </p14:xfrm>
          </p:contentPart>
        </mc:Choice>
        <mc:Fallback>
          <p:pic>
            <p:nvPicPr>
              <p:cNvPr id="23" name="Ink 22">
                <a:extLst>
                  <a:ext uri="{FF2B5EF4-FFF2-40B4-BE49-F238E27FC236}">
                    <a16:creationId xmlns:a16="http://schemas.microsoft.com/office/drawing/2014/main" id="{A8727315-ECCA-237D-7E40-44CF6E4DAF7C}"/>
                  </a:ext>
                </a:extLst>
              </p:cNvPr>
              <p:cNvPicPr/>
              <p:nvPr/>
            </p:nvPicPr>
            <p:blipFill>
              <a:blip r:embed="rId30"/>
              <a:stretch>
                <a:fillRect/>
              </a:stretch>
            </p:blipFill>
            <p:spPr>
              <a:xfrm>
                <a:off x="8168687" y="2725113"/>
                <a:ext cx="3679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4" name="Ink 23">
                <a:extLst>
                  <a:ext uri="{FF2B5EF4-FFF2-40B4-BE49-F238E27FC236}">
                    <a16:creationId xmlns:a16="http://schemas.microsoft.com/office/drawing/2014/main" id="{E056B409-C41E-4625-688C-B749F76487AF}"/>
                  </a:ext>
                </a:extLst>
              </p14:cNvPr>
              <p14:cNvContentPartPr/>
              <p14:nvPr/>
            </p14:nvContentPartPr>
            <p14:xfrm>
              <a:off x="1278287" y="3301833"/>
              <a:ext cx="7234920" cy="108000"/>
            </p14:xfrm>
          </p:contentPart>
        </mc:Choice>
        <mc:Fallback>
          <p:pic>
            <p:nvPicPr>
              <p:cNvPr id="24" name="Ink 23">
                <a:extLst>
                  <a:ext uri="{FF2B5EF4-FFF2-40B4-BE49-F238E27FC236}">
                    <a16:creationId xmlns:a16="http://schemas.microsoft.com/office/drawing/2014/main" id="{E056B409-C41E-4625-688C-B749F76487AF}"/>
                  </a:ext>
                </a:extLst>
              </p:cNvPr>
              <p:cNvPicPr/>
              <p:nvPr/>
            </p:nvPicPr>
            <p:blipFill>
              <a:blip r:embed="rId32"/>
              <a:stretch>
                <a:fillRect/>
              </a:stretch>
            </p:blipFill>
            <p:spPr>
              <a:xfrm>
                <a:off x="1269287" y="3293193"/>
                <a:ext cx="72525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5" name="Ink 24">
                <a:extLst>
                  <a:ext uri="{FF2B5EF4-FFF2-40B4-BE49-F238E27FC236}">
                    <a16:creationId xmlns:a16="http://schemas.microsoft.com/office/drawing/2014/main" id="{D01CBBE2-EA37-7441-1BF2-B4B5DB1D090C}"/>
                  </a:ext>
                </a:extLst>
              </p14:cNvPr>
              <p14:cNvContentPartPr/>
              <p14:nvPr/>
            </p14:nvContentPartPr>
            <p14:xfrm>
              <a:off x="1099007" y="3363033"/>
              <a:ext cx="2124360" cy="295200"/>
            </p14:xfrm>
          </p:contentPart>
        </mc:Choice>
        <mc:Fallback>
          <p:pic>
            <p:nvPicPr>
              <p:cNvPr id="25" name="Ink 24">
                <a:extLst>
                  <a:ext uri="{FF2B5EF4-FFF2-40B4-BE49-F238E27FC236}">
                    <a16:creationId xmlns:a16="http://schemas.microsoft.com/office/drawing/2014/main" id="{D01CBBE2-EA37-7441-1BF2-B4B5DB1D090C}"/>
                  </a:ext>
                </a:extLst>
              </p:cNvPr>
              <p:cNvPicPr/>
              <p:nvPr/>
            </p:nvPicPr>
            <p:blipFill>
              <a:blip r:embed="rId34"/>
              <a:stretch>
                <a:fillRect/>
              </a:stretch>
            </p:blipFill>
            <p:spPr>
              <a:xfrm>
                <a:off x="1090007" y="3354393"/>
                <a:ext cx="214200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0" name="Ink 29">
                <a:extLst>
                  <a:ext uri="{FF2B5EF4-FFF2-40B4-BE49-F238E27FC236}">
                    <a16:creationId xmlns:a16="http://schemas.microsoft.com/office/drawing/2014/main" id="{410C7B80-50AF-ADB2-799C-ABCA44CD7718}"/>
                  </a:ext>
                </a:extLst>
              </p14:cNvPr>
              <p14:cNvContentPartPr/>
              <p14:nvPr/>
            </p14:nvContentPartPr>
            <p14:xfrm>
              <a:off x="5134247" y="3477513"/>
              <a:ext cx="1462680" cy="537480"/>
            </p14:xfrm>
          </p:contentPart>
        </mc:Choice>
        <mc:Fallback>
          <p:pic>
            <p:nvPicPr>
              <p:cNvPr id="30" name="Ink 29">
                <a:extLst>
                  <a:ext uri="{FF2B5EF4-FFF2-40B4-BE49-F238E27FC236}">
                    <a16:creationId xmlns:a16="http://schemas.microsoft.com/office/drawing/2014/main" id="{410C7B80-50AF-ADB2-799C-ABCA44CD7718}"/>
                  </a:ext>
                </a:extLst>
              </p:cNvPr>
              <p:cNvPicPr/>
              <p:nvPr/>
            </p:nvPicPr>
            <p:blipFill>
              <a:blip r:embed="rId36"/>
              <a:stretch>
                <a:fillRect/>
              </a:stretch>
            </p:blipFill>
            <p:spPr>
              <a:xfrm>
                <a:off x="5125247" y="3468873"/>
                <a:ext cx="1480320" cy="555120"/>
              </a:xfrm>
              <a:prstGeom prst="rect">
                <a:avLst/>
              </a:prstGeom>
            </p:spPr>
          </p:pic>
        </mc:Fallback>
      </mc:AlternateContent>
      <p:grpSp>
        <p:nvGrpSpPr>
          <p:cNvPr id="33" name="Group 32">
            <a:extLst>
              <a:ext uri="{FF2B5EF4-FFF2-40B4-BE49-F238E27FC236}">
                <a16:creationId xmlns:a16="http://schemas.microsoft.com/office/drawing/2014/main" id="{9D64013F-E50C-22F5-EE86-3DCDD7700934}"/>
              </a:ext>
            </a:extLst>
          </p:cNvPr>
          <p:cNvGrpSpPr/>
          <p:nvPr/>
        </p:nvGrpSpPr>
        <p:grpSpPr>
          <a:xfrm>
            <a:off x="992447" y="3876033"/>
            <a:ext cx="7591680" cy="393480"/>
            <a:chOff x="992447" y="3876033"/>
            <a:chExt cx="7591680" cy="393480"/>
          </a:xfrm>
        </p:grpSpPr>
        <mc:AlternateContent xmlns:mc="http://schemas.openxmlformats.org/markup-compatibility/2006">
          <mc:Choice xmlns:p14="http://schemas.microsoft.com/office/powerpoint/2010/main" Requires="p14">
            <p:contentPart p14:bwMode="auto" r:id="rId37">
              <p14:nvContentPartPr>
                <p14:cNvPr id="28" name="Ink 27">
                  <a:extLst>
                    <a:ext uri="{FF2B5EF4-FFF2-40B4-BE49-F238E27FC236}">
                      <a16:creationId xmlns:a16="http://schemas.microsoft.com/office/drawing/2014/main" id="{E8FB97E6-F88A-C640-2C05-A85335D7A82E}"/>
                    </a:ext>
                  </a:extLst>
                </p14:cNvPr>
                <p14:cNvContentPartPr/>
                <p14:nvPr/>
              </p14:nvContentPartPr>
              <p14:xfrm>
                <a:off x="1233647" y="4188873"/>
                <a:ext cx="1402560" cy="14400"/>
              </p14:xfrm>
            </p:contentPart>
          </mc:Choice>
          <mc:Fallback>
            <p:pic>
              <p:nvPicPr>
                <p:cNvPr id="28" name="Ink 27">
                  <a:extLst>
                    <a:ext uri="{FF2B5EF4-FFF2-40B4-BE49-F238E27FC236}">
                      <a16:creationId xmlns:a16="http://schemas.microsoft.com/office/drawing/2014/main" id="{E8FB97E6-F88A-C640-2C05-A85335D7A82E}"/>
                    </a:ext>
                  </a:extLst>
                </p:cNvPr>
                <p:cNvPicPr/>
                <p:nvPr/>
              </p:nvPicPr>
              <p:blipFill>
                <a:blip r:embed="rId38"/>
                <a:stretch>
                  <a:fillRect/>
                </a:stretch>
              </p:blipFill>
              <p:spPr>
                <a:xfrm>
                  <a:off x="1225007" y="4179873"/>
                  <a:ext cx="14202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C0A0A86E-7BAF-4FDB-55D5-BD742B5C6C9C}"/>
                    </a:ext>
                  </a:extLst>
                </p14:cNvPr>
                <p14:cNvContentPartPr/>
                <p14:nvPr/>
              </p14:nvContentPartPr>
              <p14:xfrm>
                <a:off x="1588607" y="3896913"/>
                <a:ext cx="5069160" cy="81000"/>
              </p14:xfrm>
            </p:contentPart>
          </mc:Choice>
          <mc:Fallback>
            <p:pic>
              <p:nvPicPr>
                <p:cNvPr id="26" name="Ink 25">
                  <a:extLst>
                    <a:ext uri="{FF2B5EF4-FFF2-40B4-BE49-F238E27FC236}">
                      <a16:creationId xmlns:a16="http://schemas.microsoft.com/office/drawing/2014/main" id="{C0A0A86E-7BAF-4FDB-55D5-BD742B5C6C9C}"/>
                    </a:ext>
                  </a:extLst>
                </p:cNvPr>
                <p:cNvPicPr/>
                <p:nvPr/>
              </p:nvPicPr>
              <p:blipFill>
                <a:blip r:embed="rId40"/>
                <a:stretch>
                  <a:fillRect/>
                </a:stretch>
              </p:blipFill>
              <p:spPr>
                <a:xfrm>
                  <a:off x="1579607" y="3888273"/>
                  <a:ext cx="508680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7" name="Ink 26">
                  <a:extLst>
                    <a:ext uri="{FF2B5EF4-FFF2-40B4-BE49-F238E27FC236}">
                      <a16:creationId xmlns:a16="http://schemas.microsoft.com/office/drawing/2014/main" id="{2DEDDA51-2831-884C-79D0-9F8CBFCC551E}"/>
                    </a:ext>
                  </a:extLst>
                </p14:cNvPr>
                <p14:cNvContentPartPr/>
                <p14:nvPr/>
              </p14:nvContentPartPr>
              <p14:xfrm>
                <a:off x="7128287" y="3958473"/>
                <a:ext cx="1455840" cy="18720"/>
              </p14:xfrm>
            </p:contentPart>
          </mc:Choice>
          <mc:Fallback>
            <p:pic>
              <p:nvPicPr>
                <p:cNvPr id="27" name="Ink 26">
                  <a:extLst>
                    <a:ext uri="{FF2B5EF4-FFF2-40B4-BE49-F238E27FC236}">
                      <a16:creationId xmlns:a16="http://schemas.microsoft.com/office/drawing/2014/main" id="{2DEDDA51-2831-884C-79D0-9F8CBFCC551E}"/>
                    </a:ext>
                  </a:extLst>
                </p:cNvPr>
                <p:cNvPicPr/>
                <p:nvPr/>
              </p:nvPicPr>
              <p:blipFill>
                <a:blip r:embed="rId42"/>
                <a:stretch>
                  <a:fillRect/>
                </a:stretch>
              </p:blipFill>
              <p:spPr>
                <a:xfrm>
                  <a:off x="7119287" y="3949473"/>
                  <a:ext cx="14734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2" name="Ink 31">
                  <a:extLst>
                    <a:ext uri="{FF2B5EF4-FFF2-40B4-BE49-F238E27FC236}">
                      <a16:creationId xmlns:a16="http://schemas.microsoft.com/office/drawing/2014/main" id="{A618D612-52D0-D266-F0B2-CDE3CE0F85ED}"/>
                    </a:ext>
                  </a:extLst>
                </p14:cNvPr>
                <p14:cNvContentPartPr/>
                <p14:nvPr/>
              </p14:nvContentPartPr>
              <p14:xfrm>
                <a:off x="992447" y="3876033"/>
                <a:ext cx="1636560" cy="393480"/>
              </p14:xfrm>
            </p:contentPart>
          </mc:Choice>
          <mc:Fallback>
            <p:pic>
              <p:nvPicPr>
                <p:cNvPr id="32" name="Ink 31">
                  <a:extLst>
                    <a:ext uri="{FF2B5EF4-FFF2-40B4-BE49-F238E27FC236}">
                      <a16:creationId xmlns:a16="http://schemas.microsoft.com/office/drawing/2014/main" id="{A618D612-52D0-D266-F0B2-CDE3CE0F85ED}"/>
                    </a:ext>
                  </a:extLst>
                </p:cNvPr>
                <p:cNvPicPr/>
                <p:nvPr/>
              </p:nvPicPr>
              <p:blipFill>
                <a:blip r:embed="rId44"/>
                <a:stretch>
                  <a:fillRect/>
                </a:stretch>
              </p:blipFill>
              <p:spPr>
                <a:xfrm>
                  <a:off x="983447" y="3867033"/>
                  <a:ext cx="1654200" cy="411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
            <p14:nvContentPartPr>
              <p14:cNvPr id="34" name="Ink 33">
                <a:extLst>
                  <a:ext uri="{FF2B5EF4-FFF2-40B4-BE49-F238E27FC236}">
                    <a16:creationId xmlns:a16="http://schemas.microsoft.com/office/drawing/2014/main" id="{A2368757-FB79-0906-C964-261F3EA1FE24}"/>
                  </a:ext>
                </a:extLst>
              </p14:cNvPr>
              <p14:cNvContentPartPr/>
              <p14:nvPr/>
            </p14:nvContentPartPr>
            <p14:xfrm>
              <a:off x="1082807" y="4224873"/>
              <a:ext cx="390600" cy="9720"/>
            </p14:xfrm>
          </p:contentPart>
        </mc:Choice>
        <mc:Fallback>
          <p:pic>
            <p:nvPicPr>
              <p:cNvPr id="34" name="Ink 33">
                <a:extLst>
                  <a:ext uri="{FF2B5EF4-FFF2-40B4-BE49-F238E27FC236}">
                    <a16:creationId xmlns:a16="http://schemas.microsoft.com/office/drawing/2014/main" id="{A2368757-FB79-0906-C964-261F3EA1FE24}"/>
                  </a:ext>
                </a:extLst>
              </p:cNvPr>
              <p:cNvPicPr/>
              <p:nvPr/>
            </p:nvPicPr>
            <p:blipFill>
              <a:blip r:embed="rId46"/>
              <a:stretch>
                <a:fillRect/>
              </a:stretch>
            </p:blipFill>
            <p:spPr>
              <a:xfrm>
                <a:off x="1073807" y="4216233"/>
                <a:ext cx="4082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5" name="Ink 34">
                <a:extLst>
                  <a:ext uri="{FF2B5EF4-FFF2-40B4-BE49-F238E27FC236}">
                    <a16:creationId xmlns:a16="http://schemas.microsoft.com/office/drawing/2014/main" id="{648F57CA-EC34-6B51-943A-4B26532F1632}"/>
                  </a:ext>
                </a:extLst>
              </p14:cNvPr>
              <p14:cNvContentPartPr/>
              <p14:nvPr/>
            </p14:nvContentPartPr>
            <p14:xfrm>
              <a:off x="-1775953" y="3763713"/>
              <a:ext cx="360" cy="360"/>
            </p14:xfrm>
          </p:contentPart>
        </mc:Choice>
        <mc:Fallback>
          <p:pic>
            <p:nvPicPr>
              <p:cNvPr id="35" name="Ink 34">
                <a:extLst>
                  <a:ext uri="{FF2B5EF4-FFF2-40B4-BE49-F238E27FC236}">
                    <a16:creationId xmlns:a16="http://schemas.microsoft.com/office/drawing/2014/main" id="{648F57CA-EC34-6B51-943A-4B26532F1632}"/>
                  </a:ext>
                </a:extLst>
              </p:cNvPr>
              <p:cNvPicPr/>
              <p:nvPr/>
            </p:nvPicPr>
            <p:blipFill>
              <a:blip r:embed="rId19"/>
              <a:stretch>
                <a:fillRect/>
              </a:stretch>
            </p:blipFill>
            <p:spPr>
              <a:xfrm>
                <a:off x="-1784953" y="3754713"/>
                <a:ext cx="18000" cy="18000"/>
              </a:xfrm>
              <a:prstGeom prst="rect">
                <a:avLst/>
              </a:prstGeom>
            </p:spPr>
          </p:pic>
        </mc:Fallback>
      </mc:AlternateContent>
    </p:spTree>
    <p:extLst>
      <p:ext uri="{BB962C8B-B14F-4D97-AF65-F5344CB8AC3E}">
        <p14:creationId xmlns:p14="http://schemas.microsoft.com/office/powerpoint/2010/main" val="3871074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Steps in Migration to Virtualization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Server sizing: Second step in moving towards virtualization is classification of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all qualified servers for virtualization into two major categories:</a:t>
            </a:r>
          </a:p>
          <a:p>
            <a:pPr lvl="1" algn="just" eaLnBrk="1" hangingPunct="1">
              <a:lnSpc>
                <a:spcPct val="9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Hypervisors</a:t>
            </a:r>
          </a:p>
          <a:p>
            <a:pPr lvl="1" algn="just" eaLnBrk="1" hangingPunct="1">
              <a:lnSpc>
                <a:spcPct val="9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Virtual machines </a:t>
            </a: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section of physical server will be configured as hypervisor.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operating system and the applications hosted on these physical servers prior to virtualization will be deployed as virtual machine on these servers.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Remaining physical servers can be released over freed up for other uses.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7D8831E-C665-0F0E-D73F-70D5D5D03857}"/>
                  </a:ext>
                </a:extLst>
              </p14:cNvPr>
              <p14:cNvContentPartPr/>
              <p14:nvPr/>
            </p14:nvContentPartPr>
            <p14:xfrm>
              <a:off x="-710713" y="1357833"/>
              <a:ext cx="360" cy="360"/>
            </p14:xfrm>
          </p:contentPart>
        </mc:Choice>
        <mc:Fallback>
          <p:pic>
            <p:nvPicPr>
              <p:cNvPr id="2" name="Ink 1">
                <a:extLst>
                  <a:ext uri="{FF2B5EF4-FFF2-40B4-BE49-F238E27FC236}">
                    <a16:creationId xmlns:a16="http://schemas.microsoft.com/office/drawing/2014/main" id="{E7D8831E-C665-0F0E-D73F-70D5D5D03857}"/>
                  </a:ext>
                </a:extLst>
              </p:cNvPr>
              <p:cNvPicPr/>
              <p:nvPr/>
            </p:nvPicPr>
            <p:blipFill>
              <a:blip r:embed="rId3"/>
              <a:stretch>
                <a:fillRect/>
              </a:stretch>
            </p:blipFill>
            <p:spPr>
              <a:xfrm>
                <a:off x="-719353" y="13491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530F3D6-2E63-A858-39A1-19EFD98BA810}"/>
                  </a:ext>
                </a:extLst>
              </p14:cNvPr>
              <p14:cNvContentPartPr/>
              <p14:nvPr/>
            </p14:nvContentPartPr>
            <p14:xfrm>
              <a:off x="2884967" y="1749513"/>
              <a:ext cx="5576400" cy="80280"/>
            </p14:xfrm>
          </p:contentPart>
        </mc:Choice>
        <mc:Fallback>
          <p:pic>
            <p:nvPicPr>
              <p:cNvPr id="3" name="Ink 2">
                <a:extLst>
                  <a:ext uri="{FF2B5EF4-FFF2-40B4-BE49-F238E27FC236}">
                    <a16:creationId xmlns:a16="http://schemas.microsoft.com/office/drawing/2014/main" id="{D530F3D6-2E63-A858-39A1-19EFD98BA810}"/>
                  </a:ext>
                </a:extLst>
              </p:cNvPr>
              <p:cNvPicPr/>
              <p:nvPr/>
            </p:nvPicPr>
            <p:blipFill>
              <a:blip r:embed="rId5"/>
              <a:stretch>
                <a:fillRect/>
              </a:stretch>
            </p:blipFill>
            <p:spPr>
              <a:xfrm>
                <a:off x="2876327" y="1740873"/>
                <a:ext cx="559404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C7BB1B7A-9BDB-1661-87E9-54B3A25C37C8}"/>
                  </a:ext>
                </a:extLst>
              </p14:cNvPr>
              <p14:cNvContentPartPr/>
              <p14:nvPr/>
            </p14:nvContentPartPr>
            <p14:xfrm>
              <a:off x="1189367" y="2040753"/>
              <a:ext cx="6533280" cy="99000"/>
            </p14:xfrm>
          </p:contentPart>
        </mc:Choice>
        <mc:Fallback>
          <p:pic>
            <p:nvPicPr>
              <p:cNvPr id="4" name="Ink 3">
                <a:extLst>
                  <a:ext uri="{FF2B5EF4-FFF2-40B4-BE49-F238E27FC236}">
                    <a16:creationId xmlns:a16="http://schemas.microsoft.com/office/drawing/2014/main" id="{C7BB1B7A-9BDB-1661-87E9-54B3A25C37C8}"/>
                  </a:ext>
                </a:extLst>
              </p:cNvPr>
              <p:cNvPicPr/>
              <p:nvPr/>
            </p:nvPicPr>
            <p:blipFill>
              <a:blip r:embed="rId7"/>
              <a:stretch>
                <a:fillRect/>
              </a:stretch>
            </p:blipFill>
            <p:spPr>
              <a:xfrm>
                <a:off x="1180367" y="2031753"/>
                <a:ext cx="65509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5EF606A5-1839-B70B-3884-FC1BC2573C41}"/>
                  </a:ext>
                </a:extLst>
              </p14:cNvPr>
              <p14:cNvContentPartPr/>
              <p14:nvPr/>
            </p14:nvContentPartPr>
            <p14:xfrm>
              <a:off x="901367" y="2378073"/>
              <a:ext cx="1282320" cy="28080"/>
            </p14:xfrm>
          </p:contentPart>
        </mc:Choice>
        <mc:Fallback>
          <p:pic>
            <p:nvPicPr>
              <p:cNvPr id="5" name="Ink 4">
                <a:extLst>
                  <a:ext uri="{FF2B5EF4-FFF2-40B4-BE49-F238E27FC236}">
                    <a16:creationId xmlns:a16="http://schemas.microsoft.com/office/drawing/2014/main" id="{5EF606A5-1839-B70B-3884-FC1BC2573C41}"/>
                  </a:ext>
                </a:extLst>
              </p:cNvPr>
              <p:cNvPicPr/>
              <p:nvPr/>
            </p:nvPicPr>
            <p:blipFill>
              <a:blip r:embed="rId9"/>
              <a:stretch>
                <a:fillRect/>
              </a:stretch>
            </p:blipFill>
            <p:spPr>
              <a:xfrm>
                <a:off x="892727" y="2369073"/>
                <a:ext cx="12999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D977CA57-2D01-7253-CA07-DBCC08067E1A}"/>
                  </a:ext>
                </a:extLst>
              </p14:cNvPr>
              <p14:cNvContentPartPr/>
              <p14:nvPr/>
            </p14:nvContentPartPr>
            <p14:xfrm>
              <a:off x="1420127" y="2636193"/>
              <a:ext cx="892800" cy="360"/>
            </p14:xfrm>
          </p:contentPart>
        </mc:Choice>
        <mc:Fallback>
          <p:pic>
            <p:nvPicPr>
              <p:cNvPr id="6" name="Ink 5">
                <a:extLst>
                  <a:ext uri="{FF2B5EF4-FFF2-40B4-BE49-F238E27FC236}">
                    <a16:creationId xmlns:a16="http://schemas.microsoft.com/office/drawing/2014/main" id="{D977CA57-2D01-7253-CA07-DBCC08067E1A}"/>
                  </a:ext>
                </a:extLst>
              </p:cNvPr>
              <p:cNvPicPr/>
              <p:nvPr/>
            </p:nvPicPr>
            <p:blipFill>
              <a:blip r:embed="rId11"/>
              <a:stretch>
                <a:fillRect/>
              </a:stretch>
            </p:blipFill>
            <p:spPr>
              <a:xfrm>
                <a:off x="1411127" y="2627553"/>
                <a:ext cx="910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97F3F2DF-D786-7DA2-BE9C-C6A48BB95BFB}"/>
                  </a:ext>
                </a:extLst>
              </p14:cNvPr>
              <p14:cNvContentPartPr/>
              <p14:nvPr/>
            </p14:nvContentPartPr>
            <p14:xfrm>
              <a:off x="1375487" y="2884233"/>
              <a:ext cx="1014120" cy="10080"/>
            </p14:xfrm>
          </p:contentPart>
        </mc:Choice>
        <mc:Fallback>
          <p:pic>
            <p:nvPicPr>
              <p:cNvPr id="7" name="Ink 6">
                <a:extLst>
                  <a:ext uri="{FF2B5EF4-FFF2-40B4-BE49-F238E27FC236}">
                    <a16:creationId xmlns:a16="http://schemas.microsoft.com/office/drawing/2014/main" id="{97F3F2DF-D786-7DA2-BE9C-C6A48BB95BFB}"/>
                  </a:ext>
                </a:extLst>
              </p:cNvPr>
              <p:cNvPicPr/>
              <p:nvPr/>
            </p:nvPicPr>
            <p:blipFill>
              <a:blip r:embed="rId13"/>
              <a:stretch>
                <a:fillRect/>
              </a:stretch>
            </p:blipFill>
            <p:spPr>
              <a:xfrm>
                <a:off x="1366847" y="2875593"/>
                <a:ext cx="1031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20ED1C85-96C7-2D1F-4F68-50FB115F98AB}"/>
                  </a:ext>
                </a:extLst>
              </p14:cNvPr>
              <p14:cNvContentPartPr/>
              <p14:nvPr/>
            </p14:nvContentPartPr>
            <p14:xfrm>
              <a:off x="2476367" y="1266753"/>
              <a:ext cx="6086160" cy="535320"/>
            </p14:xfrm>
          </p:contentPart>
        </mc:Choice>
        <mc:Fallback>
          <p:pic>
            <p:nvPicPr>
              <p:cNvPr id="8" name="Ink 7">
                <a:extLst>
                  <a:ext uri="{FF2B5EF4-FFF2-40B4-BE49-F238E27FC236}">
                    <a16:creationId xmlns:a16="http://schemas.microsoft.com/office/drawing/2014/main" id="{20ED1C85-96C7-2D1F-4F68-50FB115F98AB}"/>
                  </a:ext>
                </a:extLst>
              </p:cNvPr>
              <p:cNvPicPr/>
              <p:nvPr/>
            </p:nvPicPr>
            <p:blipFill>
              <a:blip r:embed="rId15"/>
              <a:stretch>
                <a:fillRect/>
              </a:stretch>
            </p:blipFill>
            <p:spPr>
              <a:xfrm>
                <a:off x="2467367" y="1257753"/>
                <a:ext cx="6103800" cy="552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8438EC98-30CA-9B76-5EF3-A90184B14F19}"/>
                  </a:ext>
                </a:extLst>
              </p14:cNvPr>
              <p14:cNvContentPartPr/>
              <p14:nvPr/>
            </p14:nvContentPartPr>
            <p14:xfrm>
              <a:off x="2902607" y="1605873"/>
              <a:ext cx="5119920" cy="46800"/>
            </p14:xfrm>
          </p:contentPart>
        </mc:Choice>
        <mc:Fallback>
          <p:pic>
            <p:nvPicPr>
              <p:cNvPr id="9" name="Ink 8">
                <a:extLst>
                  <a:ext uri="{FF2B5EF4-FFF2-40B4-BE49-F238E27FC236}">
                    <a16:creationId xmlns:a16="http://schemas.microsoft.com/office/drawing/2014/main" id="{8438EC98-30CA-9B76-5EF3-A90184B14F19}"/>
                  </a:ext>
                </a:extLst>
              </p:cNvPr>
              <p:cNvPicPr/>
              <p:nvPr/>
            </p:nvPicPr>
            <p:blipFill>
              <a:blip r:embed="rId17"/>
              <a:stretch>
                <a:fillRect/>
              </a:stretch>
            </p:blipFill>
            <p:spPr>
              <a:xfrm>
                <a:off x="2848967" y="1497873"/>
                <a:ext cx="52275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075E8F96-4DED-FF9B-2DD6-9CB0A04641FD}"/>
                  </a:ext>
                </a:extLst>
              </p14:cNvPr>
              <p14:cNvContentPartPr/>
              <p14:nvPr/>
            </p14:nvContentPartPr>
            <p14:xfrm>
              <a:off x="1375487" y="1960113"/>
              <a:ext cx="3595320" cy="46080"/>
            </p14:xfrm>
          </p:contentPart>
        </mc:Choice>
        <mc:Fallback>
          <p:pic>
            <p:nvPicPr>
              <p:cNvPr id="10" name="Ink 9">
                <a:extLst>
                  <a:ext uri="{FF2B5EF4-FFF2-40B4-BE49-F238E27FC236}">
                    <a16:creationId xmlns:a16="http://schemas.microsoft.com/office/drawing/2014/main" id="{075E8F96-4DED-FF9B-2DD6-9CB0A04641FD}"/>
                  </a:ext>
                </a:extLst>
              </p:cNvPr>
              <p:cNvPicPr/>
              <p:nvPr/>
            </p:nvPicPr>
            <p:blipFill>
              <a:blip r:embed="rId19"/>
              <a:stretch>
                <a:fillRect/>
              </a:stretch>
            </p:blipFill>
            <p:spPr>
              <a:xfrm>
                <a:off x="1321847" y="1852473"/>
                <a:ext cx="37029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5E479B25-4EE8-62F4-DD99-2CC0DC57C0E0}"/>
                  </a:ext>
                </a:extLst>
              </p14:cNvPr>
              <p14:cNvContentPartPr/>
              <p14:nvPr/>
            </p14:nvContentPartPr>
            <p14:xfrm>
              <a:off x="5583527" y="1997193"/>
              <a:ext cx="2540160" cy="360"/>
            </p14:xfrm>
          </p:contentPart>
        </mc:Choice>
        <mc:Fallback>
          <p:pic>
            <p:nvPicPr>
              <p:cNvPr id="11" name="Ink 10">
                <a:extLst>
                  <a:ext uri="{FF2B5EF4-FFF2-40B4-BE49-F238E27FC236}">
                    <a16:creationId xmlns:a16="http://schemas.microsoft.com/office/drawing/2014/main" id="{5E479B25-4EE8-62F4-DD99-2CC0DC57C0E0}"/>
                  </a:ext>
                </a:extLst>
              </p:cNvPr>
              <p:cNvPicPr/>
              <p:nvPr/>
            </p:nvPicPr>
            <p:blipFill>
              <a:blip r:embed="rId21"/>
              <a:stretch>
                <a:fillRect/>
              </a:stretch>
            </p:blipFill>
            <p:spPr>
              <a:xfrm>
                <a:off x="5529527" y="1889193"/>
                <a:ext cx="26478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4FFD76D3-A64F-FFE7-8CC9-D6C4D7D6A551}"/>
                  </a:ext>
                </a:extLst>
              </p14:cNvPr>
              <p14:cNvContentPartPr/>
              <p14:nvPr/>
            </p14:nvContentPartPr>
            <p14:xfrm>
              <a:off x="1136087" y="2146953"/>
              <a:ext cx="939600" cy="27720"/>
            </p14:xfrm>
          </p:contentPart>
        </mc:Choice>
        <mc:Fallback>
          <p:pic>
            <p:nvPicPr>
              <p:cNvPr id="12" name="Ink 11">
                <a:extLst>
                  <a:ext uri="{FF2B5EF4-FFF2-40B4-BE49-F238E27FC236}">
                    <a16:creationId xmlns:a16="http://schemas.microsoft.com/office/drawing/2014/main" id="{4FFD76D3-A64F-FFE7-8CC9-D6C4D7D6A551}"/>
                  </a:ext>
                </a:extLst>
              </p:cNvPr>
              <p:cNvPicPr/>
              <p:nvPr/>
            </p:nvPicPr>
            <p:blipFill>
              <a:blip r:embed="rId23"/>
              <a:stretch>
                <a:fillRect/>
              </a:stretch>
            </p:blipFill>
            <p:spPr>
              <a:xfrm>
                <a:off x="1082087" y="2039313"/>
                <a:ext cx="10472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EE3ED048-B573-48D3-7015-D54E27A6B852}"/>
                  </a:ext>
                </a:extLst>
              </p14:cNvPr>
              <p14:cNvContentPartPr/>
              <p14:nvPr/>
            </p14:nvContentPartPr>
            <p14:xfrm>
              <a:off x="1260287" y="2483913"/>
              <a:ext cx="1237320" cy="82080"/>
            </p14:xfrm>
          </p:contentPart>
        </mc:Choice>
        <mc:Fallback>
          <p:pic>
            <p:nvPicPr>
              <p:cNvPr id="13" name="Ink 12">
                <a:extLst>
                  <a:ext uri="{FF2B5EF4-FFF2-40B4-BE49-F238E27FC236}">
                    <a16:creationId xmlns:a16="http://schemas.microsoft.com/office/drawing/2014/main" id="{EE3ED048-B573-48D3-7015-D54E27A6B852}"/>
                  </a:ext>
                </a:extLst>
              </p:cNvPr>
              <p:cNvPicPr/>
              <p:nvPr/>
            </p:nvPicPr>
            <p:blipFill>
              <a:blip r:embed="rId25"/>
              <a:stretch>
                <a:fillRect/>
              </a:stretch>
            </p:blipFill>
            <p:spPr>
              <a:xfrm>
                <a:off x="1206287" y="2375913"/>
                <a:ext cx="13449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A01B2122-726B-0FEF-08D9-2DC999B78223}"/>
                  </a:ext>
                </a:extLst>
              </p14:cNvPr>
              <p14:cNvContentPartPr/>
              <p14:nvPr/>
            </p14:nvContentPartPr>
            <p14:xfrm>
              <a:off x="1615247" y="2690193"/>
              <a:ext cx="1989720" cy="35280"/>
            </p14:xfrm>
          </p:contentPart>
        </mc:Choice>
        <mc:Fallback>
          <p:pic>
            <p:nvPicPr>
              <p:cNvPr id="14" name="Ink 13">
                <a:extLst>
                  <a:ext uri="{FF2B5EF4-FFF2-40B4-BE49-F238E27FC236}">
                    <a16:creationId xmlns:a16="http://schemas.microsoft.com/office/drawing/2014/main" id="{A01B2122-726B-0FEF-08D9-2DC999B78223}"/>
                  </a:ext>
                </a:extLst>
              </p:cNvPr>
              <p:cNvPicPr/>
              <p:nvPr/>
            </p:nvPicPr>
            <p:blipFill>
              <a:blip r:embed="rId27"/>
              <a:stretch>
                <a:fillRect/>
              </a:stretch>
            </p:blipFill>
            <p:spPr>
              <a:xfrm>
                <a:off x="1561607" y="2582553"/>
                <a:ext cx="20973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749C50CA-14A8-0464-454C-EE1E34F663AE}"/>
                  </a:ext>
                </a:extLst>
              </p14:cNvPr>
              <p14:cNvContentPartPr/>
              <p14:nvPr/>
            </p14:nvContentPartPr>
            <p14:xfrm>
              <a:off x="993887" y="3052713"/>
              <a:ext cx="6078960" cy="144360"/>
            </p14:xfrm>
          </p:contentPart>
        </mc:Choice>
        <mc:Fallback>
          <p:pic>
            <p:nvPicPr>
              <p:cNvPr id="15" name="Ink 14">
                <a:extLst>
                  <a:ext uri="{FF2B5EF4-FFF2-40B4-BE49-F238E27FC236}">
                    <a16:creationId xmlns:a16="http://schemas.microsoft.com/office/drawing/2014/main" id="{749C50CA-14A8-0464-454C-EE1E34F663AE}"/>
                  </a:ext>
                </a:extLst>
              </p:cNvPr>
              <p:cNvPicPr/>
              <p:nvPr/>
            </p:nvPicPr>
            <p:blipFill>
              <a:blip r:embed="rId29"/>
              <a:stretch>
                <a:fillRect/>
              </a:stretch>
            </p:blipFill>
            <p:spPr>
              <a:xfrm>
                <a:off x="939887" y="2945073"/>
                <a:ext cx="61866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FD7FDCA0-09C3-C6B2-1FAB-C873F3AD8D54}"/>
                  </a:ext>
                </a:extLst>
              </p14:cNvPr>
              <p14:cNvContentPartPr/>
              <p14:nvPr/>
            </p14:nvContentPartPr>
            <p14:xfrm>
              <a:off x="914327" y="3487953"/>
              <a:ext cx="7278840" cy="98640"/>
            </p14:xfrm>
          </p:contentPart>
        </mc:Choice>
        <mc:Fallback>
          <p:pic>
            <p:nvPicPr>
              <p:cNvPr id="16" name="Ink 15">
                <a:extLst>
                  <a:ext uri="{FF2B5EF4-FFF2-40B4-BE49-F238E27FC236}">
                    <a16:creationId xmlns:a16="http://schemas.microsoft.com/office/drawing/2014/main" id="{FD7FDCA0-09C3-C6B2-1FAB-C873F3AD8D54}"/>
                  </a:ext>
                </a:extLst>
              </p:cNvPr>
              <p:cNvPicPr/>
              <p:nvPr/>
            </p:nvPicPr>
            <p:blipFill>
              <a:blip r:embed="rId31"/>
              <a:stretch>
                <a:fillRect/>
              </a:stretch>
            </p:blipFill>
            <p:spPr>
              <a:xfrm>
                <a:off x="905327" y="3479313"/>
                <a:ext cx="7296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7" name="Ink 16">
                <a:extLst>
                  <a:ext uri="{FF2B5EF4-FFF2-40B4-BE49-F238E27FC236}">
                    <a16:creationId xmlns:a16="http://schemas.microsoft.com/office/drawing/2014/main" id="{1CD97005-EBF1-2F86-9D38-0E33C0B1D31D}"/>
                  </a:ext>
                </a:extLst>
              </p14:cNvPr>
              <p14:cNvContentPartPr/>
              <p14:nvPr/>
            </p14:nvContentPartPr>
            <p14:xfrm>
              <a:off x="940607" y="3593073"/>
              <a:ext cx="7583040" cy="358920"/>
            </p14:xfrm>
          </p:contentPart>
        </mc:Choice>
        <mc:Fallback>
          <p:pic>
            <p:nvPicPr>
              <p:cNvPr id="17" name="Ink 16">
                <a:extLst>
                  <a:ext uri="{FF2B5EF4-FFF2-40B4-BE49-F238E27FC236}">
                    <a16:creationId xmlns:a16="http://schemas.microsoft.com/office/drawing/2014/main" id="{1CD97005-EBF1-2F86-9D38-0E33C0B1D31D}"/>
                  </a:ext>
                </a:extLst>
              </p:cNvPr>
              <p:cNvPicPr/>
              <p:nvPr/>
            </p:nvPicPr>
            <p:blipFill>
              <a:blip r:embed="rId33"/>
              <a:stretch>
                <a:fillRect/>
              </a:stretch>
            </p:blipFill>
            <p:spPr>
              <a:xfrm>
                <a:off x="931607" y="3584433"/>
                <a:ext cx="760068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 name="Ink 17">
                <a:extLst>
                  <a:ext uri="{FF2B5EF4-FFF2-40B4-BE49-F238E27FC236}">
                    <a16:creationId xmlns:a16="http://schemas.microsoft.com/office/drawing/2014/main" id="{5729A0EC-FFFD-5038-6D55-0FD5F4EF1415}"/>
                  </a:ext>
                </a:extLst>
              </p14:cNvPr>
              <p14:cNvContentPartPr/>
              <p14:nvPr/>
            </p14:nvContentPartPr>
            <p14:xfrm>
              <a:off x="2299247" y="2354673"/>
              <a:ext cx="833400" cy="184680"/>
            </p14:xfrm>
          </p:contentPart>
        </mc:Choice>
        <mc:Fallback>
          <p:pic>
            <p:nvPicPr>
              <p:cNvPr id="18" name="Ink 17">
                <a:extLst>
                  <a:ext uri="{FF2B5EF4-FFF2-40B4-BE49-F238E27FC236}">
                    <a16:creationId xmlns:a16="http://schemas.microsoft.com/office/drawing/2014/main" id="{5729A0EC-FFFD-5038-6D55-0FD5F4EF1415}"/>
                  </a:ext>
                </a:extLst>
              </p:cNvPr>
              <p:cNvPicPr/>
              <p:nvPr/>
            </p:nvPicPr>
            <p:blipFill>
              <a:blip r:embed="rId35"/>
              <a:stretch>
                <a:fillRect/>
              </a:stretch>
            </p:blipFill>
            <p:spPr>
              <a:xfrm>
                <a:off x="2290247" y="2345673"/>
                <a:ext cx="8510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9" name="Ink 18">
                <a:extLst>
                  <a:ext uri="{FF2B5EF4-FFF2-40B4-BE49-F238E27FC236}">
                    <a16:creationId xmlns:a16="http://schemas.microsoft.com/office/drawing/2014/main" id="{1222047A-3F69-45B6-6B0A-1C3D0F25CC3B}"/>
                  </a:ext>
                </a:extLst>
              </p14:cNvPr>
              <p14:cNvContentPartPr/>
              <p14:nvPr/>
            </p14:nvContentPartPr>
            <p14:xfrm>
              <a:off x="2263247" y="3220833"/>
              <a:ext cx="1437840" cy="55080"/>
            </p14:xfrm>
          </p:contentPart>
        </mc:Choice>
        <mc:Fallback>
          <p:pic>
            <p:nvPicPr>
              <p:cNvPr id="19" name="Ink 18">
                <a:extLst>
                  <a:ext uri="{FF2B5EF4-FFF2-40B4-BE49-F238E27FC236}">
                    <a16:creationId xmlns:a16="http://schemas.microsoft.com/office/drawing/2014/main" id="{1222047A-3F69-45B6-6B0A-1C3D0F25CC3B}"/>
                  </a:ext>
                </a:extLst>
              </p:cNvPr>
              <p:cNvPicPr/>
              <p:nvPr/>
            </p:nvPicPr>
            <p:blipFill>
              <a:blip r:embed="rId37"/>
              <a:stretch>
                <a:fillRect/>
              </a:stretch>
            </p:blipFill>
            <p:spPr>
              <a:xfrm>
                <a:off x="2254607" y="3211833"/>
                <a:ext cx="14554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0" name="Ink 19">
                <a:extLst>
                  <a:ext uri="{FF2B5EF4-FFF2-40B4-BE49-F238E27FC236}">
                    <a16:creationId xmlns:a16="http://schemas.microsoft.com/office/drawing/2014/main" id="{BE656B92-AF40-2EC4-ECB6-E7D97E3EFA42}"/>
                  </a:ext>
                </a:extLst>
              </p14:cNvPr>
              <p14:cNvContentPartPr/>
              <p14:nvPr/>
            </p14:nvContentPartPr>
            <p14:xfrm>
              <a:off x="2796047" y="2510193"/>
              <a:ext cx="1006560" cy="232920"/>
            </p14:xfrm>
          </p:contentPart>
        </mc:Choice>
        <mc:Fallback>
          <p:pic>
            <p:nvPicPr>
              <p:cNvPr id="20" name="Ink 19">
                <a:extLst>
                  <a:ext uri="{FF2B5EF4-FFF2-40B4-BE49-F238E27FC236}">
                    <a16:creationId xmlns:a16="http://schemas.microsoft.com/office/drawing/2014/main" id="{BE656B92-AF40-2EC4-ECB6-E7D97E3EFA42}"/>
                  </a:ext>
                </a:extLst>
              </p:cNvPr>
              <p:cNvPicPr/>
              <p:nvPr/>
            </p:nvPicPr>
            <p:blipFill>
              <a:blip r:embed="rId39"/>
              <a:stretch>
                <a:fillRect/>
              </a:stretch>
            </p:blipFill>
            <p:spPr>
              <a:xfrm>
                <a:off x="2787407" y="2501193"/>
                <a:ext cx="10242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1" name="Ink 20">
                <a:extLst>
                  <a:ext uri="{FF2B5EF4-FFF2-40B4-BE49-F238E27FC236}">
                    <a16:creationId xmlns:a16="http://schemas.microsoft.com/office/drawing/2014/main" id="{3B916C07-656A-81F5-28E6-3940A30845BE}"/>
                  </a:ext>
                </a:extLst>
              </p14:cNvPr>
              <p14:cNvContentPartPr/>
              <p14:nvPr/>
            </p14:nvContentPartPr>
            <p14:xfrm>
              <a:off x="2119607" y="2864073"/>
              <a:ext cx="1582200" cy="393480"/>
            </p14:xfrm>
          </p:contentPart>
        </mc:Choice>
        <mc:Fallback>
          <p:pic>
            <p:nvPicPr>
              <p:cNvPr id="21" name="Ink 20">
                <a:extLst>
                  <a:ext uri="{FF2B5EF4-FFF2-40B4-BE49-F238E27FC236}">
                    <a16:creationId xmlns:a16="http://schemas.microsoft.com/office/drawing/2014/main" id="{3B916C07-656A-81F5-28E6-3940A30845BE}"/>
                  </a:ext>
                </a:extLst>
              </p:cNvPr>
              <p:cNvPicPr/>
              <p:nvPr/>
            </p:nvPicPr>
            <p:blipFill>
              <a:blip r:embed="rId41"/>
              <a:stretch>
                <a:fillRect/>
              </a:stretch>
            </p:blipFill>
            <p:spPr>
              <a:xfrm>
                <a:off x="2110967" y="2855433"/>
                <a:ext cx="159984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3A41C726-BA7A-E03F-B8C9-15EC6F60D447}"/>
                  </a:ext>
                </a:extLst>
              </p14:cNvPr>
              <p14:cNvContentPartPr/>
              <p14:nvPr/>
            </p14:nvContentPartPr>
            <p14:xfrm>
              <a:off x="10376235" y="659863"/>
              <a:ext cx="360" cy="360"/>
            </p14:xfrm>
          </p:contentPart>
        </mc:Choice>
        <mc:Fallback>
          <p:pic>
            <p:nvPicPr>
              <p:cNvPr id="24" name="Ink 23">
                <a:extLst>
                  <a:ext uri="{FF2B5EF4-FFF2-40B4-BE49-F238E27FC236}">
                    <a16:creationId xmlns:a16="http://schemas.microsoft.com/office/drawing/2014/main" id="{3A41C726-BA7A-E03F-B8C9-15EC6F60D447}"/>
                  </a:ext>
                </a:extLst>
              </p:cNvPr>
              <p:cNvPicPr/>
              <p:nvPr/>
            </p:nvPicPr>
            <p:blipFill>
              <a:blip r:embed="rId43"/>
              <a:stretch>
                <a:fillRect/>
              </a:stretch>
            </p:blipFill>
            <p:spPr>
              <a:xfrm>
                <a:off x="10367235" y="65086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7" name="Ink 46">
                <a:extLst>
                  <a:ext uri="{FF2B5EF4-FFF2-40B4-BE49-F238E27FC236}">
                    <a16:creationId xmlns:a16="http://schemas.microsoft.com/office/drawing/2014/main" id="{004EE499-EDC8-BF9D-C417-1B12065B14B7}"/>
                  </a:ext>
                </a:extLst>
              </p14:cNvPr>
              <p14:cNvContentPartPr/>
              <p14:nvPr/>
            </p14:nvContentPartPr>
            <p14:xfrm>
              <a:off x="11034842" y="3941200"/>
              <a:ext cx="360" cy="360"/>
            </p14:xfrm>
          </p:contentPart>
        </mc:Choice>
        <mc:Fallback>
          <p:pic>
            <p:nvPicPr>
              <p:cNvPr id="47" name="Ink 46">
                <a:extLst>
                  <a:ext uri="{FF2B5EF4-FFF2-40B4-BE49-F238E27FC236}">
                    <a16:creationId xmlns:a16="http://schemas.microsoft.com/office/drawing/2014/main" id="{004EE499-EDC8-BF9D-C417-1B12065B14B7}"/>
                  </a:ext>
                </a:extLst>
              </p:cNvPr>
              <p:cNvPicPr/>
              <p:nvPr/>
            </p:nvPicPr>
            <p:blipFill>
              <a:blip r:embed="rId43"/>
              <a:stretch>
                <a:fillRect/>
              </a:stretch>
            </p:blipFill>
            <p:spPr>
              <a:xfrm>
                <a:off x="11025842" y="39325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9" name="Ink 48">
                <a:extLst>
                  <a:ext uri="{FF2B5EF4-FFF2-40B4-BE49-F238E27FC236}">
                    <a16:creationId xmlns:a16="http://schemas.microsoft.com/office/drawing/2014/main" id="{476150A7-8D21-9F5F-452C-B98EDB5D5C62}"/>
                  </a:ext>
                </a:extLst>
              </p14:cNvPr>
              <p14:cNvContentPartPr/>
              <p14:nvPr/>
            </p14:nvContentPartPr>
            <p14:xfrm>
              <a:off x="973367" y="3913473"/>
              <a:ext cx="7232040" cy="357120"/>
            </p14:xfrm>
          </p:contentPart>
        </mc:Choice>
        <mc:Fallback>
          <p:pic>
            <p:nvPicPr>
              <p:cNvPr id="49" name="Ink 48">
                <a:extLst>
                  <a:ext uri="{FF2B5EF4-FFF2-40B4-BE49-F238E27FC236}">
                    <a16:creationId xmlns:a16="http://schemas.microsoft.com/office/drawing/2014/main" id="{476150A7-8D21-9F5F-452C-B98EDB5D5C62}"/>
                  </a:ext>
                </a:extLst>
              </p:cNvPr>
              <p:cNvPicPr/>
              <p:nvPr/>
            </p:nvPicPr>
            <p:blipFill>
              <a:blip r:embed="rId46"/>
              <a:stretch>
                <a:fillRect/>
              </a:stretch>
            </p:blipFill>
            <p:spPr>
              <a:xfrm>
                <a:off x="964727" y="3904833"/>
                <a:ext cx="724968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0" name="Ink 49">
                <a:extLst>
                  <a:ext uri="{FF2B5EF4-FFF2-40B4-BE49-F238E27FC236}">
                    <a16:creationId xmlns:a16="http://schemas.microsoft.com/office/drawing/2014/main" id="{C953D8E6-0F17-9085-F051-30D51EDA14AF}"/>
                  </a:ext>
                </a:extLst>
              </p14:cNvPr>
              <p14:cNvContentPartPr/>
              <p14:nvPr/>
            </p14:nvContentPartPr>
            <p14:xfrm>
              <a:off x="816407" y="3585873"/>
              <a:ext cx="812160" cy="161280"/>
            </p14:xfrm>
          </p:contentPart>
        </mc:Choice>
        <mc:Fallback>
          <p:pic>
            <p:nvPicPr>
              <p:cNvPr id="50" name="Ink 49">
                <a:extLst>
                  <a:ext uri="{FF2B5EF4-FFF2-40B4-BE49-F238E27FC236}">
                    <a16:creationId xmlns:a16="http://schemas.microsoft.com/office/drawing/2014/main" id="{C953D8E6-0F17-9085-F051-30D51EDA14AF}"/>
                  </a:ext>
                </a:extLst>
              </p:cNvPr>
              <p:cNvPicPr/>
              <p:nvPr/>
            </p:nvPicPr>
            <p:blipFill>
              <a:blip r:embed="rId48"/>
              <a:stretch>
                <a:fillRect/>
              </a:stretch>
            </p:blipFill>
            <p:spPr>
              <a:xfrm>
                <a:off x="807767" y="3576873"/>
                <a:ext cx="8298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1" name="Ink 50">
                <a:extLst>
                  <a:ext uri="{FF2B5EF4-FFF2-40B4-BE49-F238E27FC236}">
                    <a16:creationId xmlns:a16="http://schemas.microsoft.com/office/drawing/2014/main" id="{AFA30BC1-FAFE-4235-1231-190908220402}"/>
                  </a:ext>
                </a:extLst>
              </p14:cNvPr>
              <p14:cNvContentPartPr/>
              <p14:nvPr/>
            </p14:nvContentPartPr>
            <p14:xfrm>
              <a:off x="1902887" y="3629793"/>
              <a:ext cx="2930400" cy="152280"/>
            </p14:xfrm>
          </p:contentPart>
        </mc:Choice>
        <mc:Fallback>
          <p:pic>
            <p:nvPicPr>
              <p:cNvPr id="51" name="Ink 50">
                <a:extLst>
                  <a:ext uri="{FF2B5EF4-FFF2-40B4-BE49-F238E27FC236}">
                    <a16:creationId xmlns:a16="http://schemas.microsoft.com/office/drawing/2014/main" id="{AFA30BC1-FAFE-4235-1231-190908220402}"/>
                  </a:ext>
                </a:extLst>
              </p:cNvPr>
              <p:cNvPicPr/>
              <p:nvPr/>
            </p:nvPicPr>
            <p:blipFill>
              <a:blip r:embed="rId50"/>
              <a:stretch>
                <a:fillRect/>
              </a:stretch>
            </p:blipFill>
            <p:spPr>
              <a:xfrm>
                <a:off x="1893887" y="3621153"/>
                <a:ext cx="29480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2" name="Ink 51">
                <a:extLst>
                  <a:ext uri="{FF2B5EF4-FFF2-40B4-BE49-F238E27FC236}">
                    <a16:creationId xmlns:a16="http://schemas.microsoft.com/office/drawing/2014/main" id="{3A18E7EF-6364-E59F-786F-887B62EF1F08}"/>
                  </a:ext>
                </a:extLst>
              </p14:cNvPr>
              <p14:cNvContentPartPr/>
              <p14:nvPr/>
            </p14:nvContentPartPr>
            <p14:xfrm>
              <a:off x="6572807" y="3611073"/>
              <a:ext cx="1929600" cy="242640"/>
            </p14:xfrm>
          </p:contentPart>
        </mc:Choice>
        <mc:Fallback>
          <p:pic>
            <p:nvPicPr>
              <p:cNvPr id="52" name="Ink 51">
                <a:extLst>
                  <a:ext uri="{FF2B5EF4-FFF2-40B4-BE49-F238E27FC236}">
                    <a16:creationId xmlns:a16="http://schemas.microsoft.com/office/drawing/2014/main" id="{3A18E7EF-6364-E59F-786F-887B62EF1F08}"/>
                  </a:ext>
                </a:extLst>
              </p:cNvPr>
              <p:cNvPicPr/>
              <p:nvPr/>
            </p:nvPicPr>
            <p:blipFill>
              <a:blip r:embed="rId52"/>
              <a:stretch>
                <a:fillRect/>
              </a:stretch>
            </p:blipFill>
            <p:spPr>
              <a:xfrm>
                <a:off x="6563807" y="3602433"/>
                <a:ext cx="1947240" cy="260280"/>
              </a:xfrm>
              <a:prstGeom prst="rect">
                <a:avLst/>
              </a:prstGeom>
            </p:spPr>
          </p:pic>
        </mc:Fallback>
      </mc:AlternateContent>
    </p:spTree>
    <p:extLst>
      <p:ext uri="{BB962C8B-B14F-4D97-AF65-F5344CB8AC3E}">
        <p14:creationId xmlns:p14="http://schemas.microsoft.com/office/powerpoint/2010/main" val="772514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Steps in Migration to Virtualization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Server criticality: Third step is to decide that whether server will exist as a virtual machine or physical machine. </a:t>
            </a:r>
          </a:p>
          <a:p>
            <a:pPr algn="just" eaLnBrk="1" hangingPunct="1">
              <a:lnSpc>
                <a:spcPct val="9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Based upon the criticality of the operation, it can be decided weather the server will exist as virtual machine or it will exist as a physical machine. </a:t>
            </a:r>
          </a:p>
          <a:p>
            <a:pPr algn="just" eaLnBrk="1" hangingPunct="1">
              <a:lnSpc>
                <a:spcPct val="9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E.g., as virtualization causes downgrade in performance due to extra layer, so sometimes database servers are designed as physical machines.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3DF7538-FDB1-CB51-7844-AD1FD1812B00}"/>
                  </a:ext>
                </a:extLst>
              </p14:cNvPr>
              <p14:cNvContentPartPr/>
              <p14:nvPr/>
            </p14:nvContentPartPr>
            <p14:xfrm>
              <a:off x="949247" y="1655193"/>
              <a:ext cx="1548360" cy="40320"/>
            </p14:xfrm>
          </p:contentPart>
        </mc:Choice>
        <mc:Fallback>
          <p:pic>
            <p:nvPicPr>
              <p:cNvPr id="2" name="Ink 1">
                <a:extLst>
                  <a:ext uri="{FF2B5EF4-FFF2-40B4-BE49-F238E27FC236}">
                    <a16:creationId xmlns:a16="http://schemas.microsoft.com/office/drawing/2014/main" id="{43DF7538-FDB1-CB51-7844-AD1FD1812B00}"/>
                  </a:ext>
                </a:extLst>
              </p:cNvPr>
              <p:cNvPicPr/>
              <p:nvPr/>
            </p:nvPicPr>
            <p:blipFill>
              <a:blip r:embed="rId3"/>
              <a:stretch>
                <a:fillRect/>
              </a:stretch>
            </p:blipFill>
            <p:spPr>
              <a:xfrm>
                <a:off x="895607" y="1547193"/>
                <a:ext cx="16560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3F22C37-C8A6-55C3-28AA-8C3F91C8BE4B}"/>
                  </a:ext>
                </a:extLst>
              </p14:cNvPr>
              <p14:cNvContentPartPr/>
              <p14:nvPr/>
            </p14:nvContentPartPr>
            <p14:xfrm>
              <a:off x="5672447" y="1472673"/>
              <a:ext cx="2579400" cy="182160"/>
            </p14:xfrm>
          </p:contentPart>
        </mc:Choice>
        <mc:Fallback>
          <p:pic>
            <p:nvPicPr>
              <p:cNvPr id="3" name="Ink 2">
                <a:extLst>
                  <a:ext uri="{FF2B5EF4-FFF2-40B4-BE49-F238E27FC236}">
                    <a16:creationId xmlns:a16="http://schemas.microsoft.com/office/drawing/2014/main" id="{33F22C37-C8A6-55C3-28AA-8C3F91C8BE4B}"/>
                  </a:ext>
                </a:extLst>
              </p:cNvPr>
              <p:cNvPicPr/>
              <p:nvPr/>
            </p:nvPicPr>
            <p:blipFill>
              <a:blip r:embed="rId5"/>
              <a:stretch>
                <a:fillRect/>
              </a:stretch>
            </p:blipFill>
            <p:spPr>
              <a:xfrm>
                <a:off x="5618447" y="1365033"/>
                <a:ext cx="268704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C261925-5C8B-E05B-BA29-E9FCABDD646A}"/>
                  </a:ext>
                </a:extLst>
              </p14:cNvPr>
              <p14:cNvContentPartPr/>
              <p14:nvPr/>
            </p14:nvContentPartPr>
            <p14:xfrm>
              <a:off x="1055807" y="1978833"/>
              <a:ext cx="3435120" cy="10800"/>
            </p14:xfrm>
          </p:contentPart>
        </mc:Choice>
        <mc:Fallback>
          <p:pic>
            <p:nvPicPr>
              <p:cNvPr id="4" name="Ink 3">
                <a:extLst>
                  <a:ext uri="{FF2B5EF4-FFF2-40B4-BE49-F238E27FC236}">
                    <a16:creationId xmlns:a16="http://schemas.microsoft.com/office/drawing/2014/main" id="{AC261925-5C8B-E05B-BA29-E9FCABDD646A}"/>
                  </a:ext>
                </a:extLst>
              </p:cNvPr>
              <p:cNvPicPr/>
              <p:nvPr/>
            </p:nvPicPr>
            <p:blipFill>
              <a:blip r:embed="rId7"/>
              <a:stretch>
                <a:fillRect/>
              </a:stretch>
            </p:blipFill>
            <p:spPr>
              <a:xfrm>
                <a:off x="1002167" y="1870833"/>
                <a:ext cx="35427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B03B11C5-CBB7-A087-EDAF-ABC0B678A82C}"/>
                  </a:ext>
                </a:extLst>
              </p14:cNvPr>
              <p14:cNvContentPartPr/>
              <p14:nvPr/>
            </p14:nvContentPartPr>
            <p14:xfrm>
              <a:off x="6345647" y="1627113"/>
              <a:ext cx="2242080" cy="77400"/>
            </p14:xfrm>
          </p:contentPart>
        </mc:Choice>
        <mc:Fallback>
          <p:pic>
            <p:nvPicPr>
              <p:cNvPr id="5" name="Ink 4">
                <a:extLst>
                  <a:ext uri="{FF2B5EF4-FFF2-40B4-BE49-F238E27FC236}">
                    <a16:creationId xmlns:a16="http://schemas.microsoft.com/office/drawing/2014/main" id="{B03B11C5-CBB7-A087-EDAF-ABC0B678A82C}"/>
                  </a:ext>
                </a:extLst>
              </p:cNvPr>
              <p:cNvPicPr/>
              <p:nvPr/>
            </p:nvPicPr>
            <p:blipFill>
              <a:blip r:embed="rId9"/>
              <a:stretch>
                <a:fillRect/>
              </a:stretch>
            </p:blipFill>
            <p:spPr>
              <a:xfrm>
                <a:off x="6291647" y="1519473"/>
                <a:ext cx="234972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2CAB03FC-A89F-7A01-2B25-7A382C4A019A}"/>
                  </a:ext>
                </a:extLst>
              </p14:cNvPr>
              <p14:cNvContentPartPr/>
              <p14:nvPr/>
            </p14:nvContentPartPr>
            <p14:xfrm>
              <a:off x="976247" y="2360073"/>
              <a:ext cx="7172640" cy="100080"/>
            </p14:xfrm>
          </p:contentPart>
        </mc:Choice>
        <mc:Fallback>
          <p:pic>
            <p:nvPicPr>
              <p:cNvPr id="6" name="Ink 5">
                <a:extLst>
                  <a:ext uri="{FF2B5EF4-FFF2-40B4-BE49-F238E27FC236}">
                    <a16:creationId xmlns:a16="http://schemas.microsoft.com/office/drawing/2014/main" id="{2CAB03FC-A89F-7A01-2B25-7A382C4A019A}"/>
                  </a:ext>
                </a:extLst>
              </p:cNvPr>
              <p:cNvPicPr/>
              <p:nvPr/>
            </p:nvPicPr>
            <p:blipFill>
              <a:blip r:embed="rId11"/>
              <a:stretch>
                <a:fillRect/>
              </a:stretch>
            </p:blipFill>
            <p:spPr>
              <a:xfrm>
                <a:off x="967247" y="2351433"/>
                <a:ext cx="719028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E99B0A85-E3BF-BA11-2D9E-0D6C7DC3A7D7}"/>
                  </a:ext>
                </a:extLst>
              </p14:cNvPr>
              <p14:cNvContentPartPr/>
              <p14:nvPr/>
            </p14:nvContentPartPr>
            <p14:xfrm>
              <a:off x="1544687" y="2653473"/>
              <a:ext cx="6471000" cy="90360"/>
            </p14:xfrm>
          </p:contentPart>
        </mc:Choice>
        <mc:Fallback>
          <p:pic>
            <p:nvPicPr>
              <p:cNvPr id="7" name="Ink 6">
                <a:extLst>
                  <a:ext uri="{FF2B5EF4-FFF2-40B4-BE49-F238E27FC236}">
                    <a16:creationId xmlns:a16="http://schemas.microsoft.com/office/drawing/2014/main" id="{E99B0A85-E3BF-BA11-2D9E-0D6C7DC3A7D7}"/>
                  </a:ext>
                </a:extLst>
              </p:cNvPr>
              <p:cNvPicPr/>
              <p:nvPr/>
            </p:nvPicPr>
            <p:blipFill>
              <a:blip r:embed="rId13"/>
              <a:stretch>
                <a:fillRect/>
              </a:stretch>
            </p:blipFill>
            <p:spPr>
              <a:xfrm>
                <a:off x="1535687" y="2644833"/>
                <a:ext cx="648864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3E1C9A59-3918-8081-E7E3-DF56E89816D1}"/>
                  </a:ext>
                </a:extLst>
              </p14:cNvPr>
              <p14:cNvContentPartPr/>
              <p14:nvPr/>
            </p14:nvContentPartPr>
            <p14:xfrm>
              <a:off x="868247" y="2066673"/>
              <a:ext cx="7921080" cy="410040"/>
            </p14:xfrm>
          </p:contentPart>
        </mc:Choice>
        <mc:Fallback>
          <p:pic>
            <p:nvPicPr>
              <p:cNvPr id="8" name="Ink 7">
                <a:extLst>
                  <a:ext uri="{FF2B5EF4-FFF2-40B4-BE49-F238E27FC236}">
                    <a16:creationId xmlns:a16="http://schemas.microsoft.com/office/drawing/2014/main" id="{3E1C9A59-3918-8081-E7E3-DF56E89816D1}"/>
                  </a:ext>
                </a:extLst>
              </p:cNvPr>
              <p:cNvPicPr/>
              <p:nvPr/>
            </p:nvPicPr>
            <p:blipFill>
              <a:blip r:embed="rId15"/>
              <a:stretch>
                <a:fillRect/>
              </a:stretch>
            </p:blipFill>
            <p:spPr>
              <a:xfrm>
                <a:off x="859607" y="2058033"/>
                <a:ext cx="793872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F17725A2-4731-C04F-F17E-3B4EB4DD809D}"/>
                  </a:ext>
                </a:extLst>
              </p14:cNvPr>
              <p14:cNvContentPartPr/>
              <p14:nvPr/>
            </p14:nvContentPartPr>
            <p14:xfrm>
              <a:off x="1055807" y="2245953"/>
              <a:ext cx="7350480" cy="152640"/>
            </p14:xfrm>
          </p:contentPart>
        </mc:Choice>
        <mc:Fallback>
          <p:pic>
            <p:nvPicPr>
              <p:cNvPr id="9" name="Ink 8">
                <a:extLst>
                  <a:ext uri="{FF2B5EF4-FFF2-40B4-BE49-F238E27FC236}">
                    <a16:creationId xmlns:a16="http://schemas.microsoft.com/office/drawing/2014/main" id="{F17725A2-4731-C04F-F17E-3B4EB4DD809D}"/>
                  </a:ext>
                </a:extLst>
              </p:cNvPr>
              <p:cNvPicPr/>
              <p:nvPr/>
            </p:nvPicPr>
            <p:blipFill>
              <a:blip r:embed="rId17"/>
              <a:stretch>
                <a:fillRect/>
              </a:stretch>
            </p:blipFill>
            <p:spPr>
              <a:xfrm>
                <a:off x="1002167" y="2137953"/>
                <a:ext cx="745812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48A5155A-578F-115B-4ACA-E6413F730051}"/>
                  </a:ext>
                </a:extLst>
              </p14:cNvPr>
              <p14:cNvContentPartPr/>
              <p14:nvPr/>
            </p14:nvContentPartPr>
            <p14:xfrm>
              <a:off x="967247" y="2520993"/>
              <a:ext cx="7075080" cy="133560"/>
            </p14:xfrm>
          </p:contentPart>
        </mc:Choice>
        <mc:Fallback>
          <p:pic>
            <p:nvPicPr>
              <p:cNvPr id="10" name="Ink 9">
                <a:extLst>
                  <a:ext uri="{FF2B5EF4-FFF2-40B4-BE49-F238E27FC236}">
                    <a16:creationId xmlns:a16="http://schemas.microsoft.com/office/drawing/2014/main" id="{48A5155A-578F-115B-4ACA-E6413F730051}"/>
                  </a:ext>
                </a:extLst>
              </p:cNvPr>
              <p:cNvPicPr/>
              <p:nvPr/>
            </p:nvPicPr>
            <p:blipFill>
              <a:blip r:embed="rId19"/>
              <a:stretch>
                <a:fillRect/>
              </a:stretch>
            </p:blipFill>
            <p:spPr>
              <a:xfrm>
                <a:off x="913607" y="2412993"/>
                <a:ext cx="71827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7F5BE0FF-5FC1-7E97-733D-F20F3726E146}"/>
                  </a:ext>
                </a:extLst>
              </p14:cNvPr>
              <p14:cNvContentPartPr/>
              <p14:nvPr/>
            </p14:nvContentPartPr>
            <p14:xfrm>
              <a:off x="1562327" y="2750313"/>
              <a:ext cx="7086600" cy="313200"/>
            </p14:xfrm>
          </p:contentPart>
        </mc:Choice>
        <mc:Fallback>
          <p:pic>
            <p:nvPicPr>
              <p:cNvPr id="11" name="Ink 10">
                <a:extLst>
                  <a:ext uri="{FF2B5EF4-FFF2-40B4-BE49-F238E27FC236}">
                    <a16:creationId xmlns:a16="http://schemas.microsoft.com/office/drawing/2014/main" id="{7F5BE0FF-5FC1-7E97-733D-F20F3726E146}"/>
                  </a:ext>
                </a:extLst>
              </p:cNvPr>
              <p:cNvPicPr/>
              <p:nvPr/>
            </p:nvPicPr>
            <p:blipFill>
              <a:blip r:embed="rId21"/>
              <a:stretch>
                <a:fillRect/>
              </a:stretch>
            </p:blipFill>
            <p:spPr>
              <a:xfrm>
                <a:off x="1553327" y="2741313"/>
                <a:ext cx="710424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CD4074CC-FAE6-0453-4BE8-A5D4DDCEDECB}"/>
                  </a:ext>
                </a:extLst>
              </p14:cNvPr>
              <p14:cNvContentPartPr/>
              <p14:nvPr/>
            </p14:nvContentPartPr>
            <p14:xfrm>
              <a:off x="822887" y="3026433"/>
              <a:ext cx="6849000" cy="321120"/>
            </p14:xfrm>
          </p:contentPart>
        </mc:Choice>
        <mc:Fallback>
          <p:pic>
            <p:nvPicPr>
              <p:cNvPr id="12" name="Ink 11">
                <a:extLst>
                  <a:ext uri="{FF2B5EF4-FFF2-40B4-BE49-F238E27FC236}">
                    <a16:creationId xmlns:a16="http://schemas.microsoft.com/office/drawing/2014/main" id="{CD4074CC-FAE6-0453-4BE8-A5D4DDCEDECB}"/>
                  </a:ext>
                </a:extLst>
              </p:cNvPr>
              <p:cNvPicPr/>
              <p:nvPr/>
            </p:nvPicPr>
            <p:blipFill>
              <a:blip r:embed="rId23"/>
              <a:stretch>
                <a:fillRect/>
              </a:stretch>
            </p:blipFill>
            <p:spPr>
              <a:xfrm>
                <a:off x="813887" y="3017433"/>
                <a:ext cx="686664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2092F201-E2AF-C570-A55E-B37EA62A8C82}"/>
                  </a:ext>
                </a:extLst>
              </p14:cNvPr>
              <p14:cNvContentPartPr/>
              <p14:nvPr/>
            </p14:nvContentPartPr>
            <p14:xfrm>
              <a:off x="4056767" y="2493993"/>
              <a:ext cx="1800" cy="360"/>
            </p14:xfrm>
          </p:contentPart>
        </mc:Choice>
        <mc:Fallback>
          <p:pic>
            <p:nvPicPr>
              <p:cNvPr id="13" name="Ink 12">
                <a:extLst>
                  <a:ext uri="{FF2B5EF4-FFF2-40B4-BE49-F238E27FC236}">
                    <a16:creationId xmlns:a16="http://schemas.microsoft.com/office/drawing/2014/main" id="{2092F201-E2AF-C570-A55E-B37EA62A8C82}"/>
                  </a:ext>
                </a:extLst>
              </p:cNvPr>
              <p:cNvPicPr/>
              <p:nvPr/>
            </p:nvPicPr>
            <p:blipFill>
              <a:blip r:embed="rId25"/>
              <a:stretch>
                <a:fillRect/>
              </a:stretch>
            </p:blipFill>
            <p:spPr>
              <a:xfrm>
                <a:off x="4048127" y="2485353"/>
                <a:ext cx="19440" cy="18000"/>
              </a:xfrm>
              <a:prstGeom prst="rect">
                <a:avLst/>
              </a:prstGeom>
            </p:spPr>
          </p:pic>
        </mc:Fallback>
      </mc:AlternateContent>
    </p:spTree>
    <p:extLst>
      <p:ext uri="{BB962C8B-B14F-4D97-AF65-F5344CB8AC3E}">
        <p14:creationId xmlns:p14="http://schemas.microsoft.com/office/powerpoint/2010/main" val="313799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What is Workload</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Workload is an amount of work you want to do on an instance in the cloud. </a:t>
            </a: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It represents the amount of processing that the machine has done at a given time.</a:t>
            </a:r>
          </a:p>
          <a:p>
            <a:pPr algn="just" eaLnBrk="1" hangingPunct="1">
              <a:lnSpc>
                <a:spcPct val="90000"/>
              </a:lnSpc>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Workload consists of large amount of application programs running on a machine and </a:t>
            </a:r>
          </a:p>
          <a:p>
            <a:pPr algn="just" eaLnBrk="1" hangingPunct="1">
              <a:lnSpc>
                <a:spcPct val="90000"/>
              </a:lnSpc>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number of users who are connected and interacting with those applications.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6330B08-A945-4840-7D31-6C6740EFCDE6}"/>
                  </a:ext>
                </a:extLst>
              </p14:cNvPr>
              <p14:cNvContentPartPr/>
              <p14:nvPr/>
            </p14:nvContentPartPr>
            <p14:xfrm>
              <a:off x="832967" y="1454673"/>
              <a:ext cx="7779600" cy="401040"/>
            </p14:xfrm>
          </p:contentPart>
        </mc:Choice>
        <mc:Fallback>
          <p:pic>
            <p:nvPicPr>
              <p:cNvPr id="3" name="Ink 2">
                <a:extLst>
                  <a:ext uri="{FF2B5EF4-FFF2-40B4-BE49-F238E27FC236}">
                    <a16:creationId xmlns:a16="http://schemas.microsoft.com/office/drawing/2014/main" id="{16330B08-A945-4840-7D31-6C6740EFCDE6}"/>
                  </a:ext>
                </a:extLst>
              </p:cNvPr>
              <p:cNvPicPr/>
              <p:nvPr/>
            </p:nvPicPr>
            <p:blipFill>
              <a:blip r:embed="rId3"/>
              <a:stretch>
                <a:fillRect/>
              </a:stretch>
            </p:blipFill>
            <p:spPr>
              <a:xfrm>
                <a:off x="824327" y="1446033"/>
                <a:ext cx="779724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0A5C798-AAC6-BF8F-5192-9BDF9236C5E6}"/>
                  </a:ext>
                </a:extLst>
              </p14:cNvPr>
              <p14:cNvContentPartPr/>
              <p14:nvPr/>
            </p14:nvContentPartPr>
            <p14:xfrm>
              <a:off x="834047" y="2528913"/>
              <a:ext cx="7421400" cy="214920"/>
            </p14:xfrm>
          </p:contentPart>
        </mc:Choice>
        <mc:Fallback>
          <p:pic>
            <p:nvPicPr>
              <p:cNvPr id="4" name="Ink 3">
                <a:extLst>
                  <a:ext uri="{FF2B5EF4-FFF2-40B4-BE49-F238E27FC236}">
                    <a16:creationId xmlns:a16="http://schemas.microsoft.com/office/drawing/2014/main" id="{B0A5C798-AAC6-BF8F-5192-9BDF9236C5E6}"/>
                  </a:ext>
                </a:extLst>
              </p:cNvPr>
              <p:cNvPicPr/>
              <p:nvPr/>
            </p:nvPicPr>
            <p:blipFill>
              <a:blip r:embed="rId5"/>
              <a:stretch>
                <a:fillRect/>
              </a:stretch>
            </p:blipFill>
            <p:spPr>
              <a:xfrm>
                <a:off x="825047" y="2520273"/>
                <a:ext cx="743904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88BE759A-8A5C-E262-F63E-0F0C790D2FE6}"/>
                  </a:ext>
                </a:extLst>
              </p14:cNvPr>
              <p14:cNvContentPartPr/>
              <p14:nvPr/>
            </p14:nvContentPartPr>
            <p14:xfrm>
              <a:off x="911807" y="2546193"/>
              <a:ext cx="2657880" cy="410400"/>
            </p14:xfrm>
          </p:contentPart>
        </mc:Choice>
        <mc:Fallback>
          <p:pic>
            <p:nvPicPr>
              <p:cNvPr id="5" name="Ink 4">
                <a:extLst>
                  <a:ext uri="{FF2B5EF4-FFF2-40B4-BE49-F238E27FC236}">
                    <a16:creationId xmlns:a16="http://schemas.microsoft.com/office/drawing/2014/main" id="{88BE759A-8A5C-E262-F63E-0F0C790D2FE6}"/>
                  </a:ext>
                </a:extLst>
              </p:cNvPr>
              <p:cNvPicPr/>
              <p:nvPr/>
            </p:nvPicPr>
            <p:blipFill>
              <a:blip r:embed="rId7"/>
              <a:stretch>
                <a:fillRect/>
              </a:stretch>
            </p:blipFill>
            <p:spPr>
              <a:xfrm>
                <a:off x="902807" y="2537193"/>
                <a:ext cx="267552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8F3AEBED-3585-5010-F4D8-A0FE6EA869B6}"/>
                  </a:ext>
                </a:extLst>
              </p14:cNvPr>
              <p14:cNvContentPartPr/>
              <p14:nvPr/>
            </p14:nvContentPartPr>
            <p14:xfrm>
              <a:off x="699767" y="2102313"/>
              <a:ext cx="7913520" cy="605520"/>
            </p14:xfrm>
          </p:contentPart>
        </mc:Choice>
        <mc:Fallback>
          <p:pic>
            <p:nvPicPr>
              <p:cNvPr id="6" name="Ink 5">
                <a:extLst>
                  <a:ext uri="{FF2B5EF4-FFF2-40B4-BE49-F238E27FC236}">
                    <a16:creationId xmlns:a16="http://schemas.microsoft.com/office/drawing/2014/main" id="{8F3AEBED-3585-5010-F4D8-A0FE6EA869B6}"/>
                  </a:ext>
                </a:extLst>
              </p:cNvPr>
              <p:cNvPicPr/>
              <p:nvPr/>
            </p:nvPicPr>
            <p:blipFill>
              <a:blip r:embed="rId9"/>
              <a:stretch>
                <a:fillRect/>
              </a:stretch>
            </p:blipFill>
            <p:spPr>
              <a:xfrm>
                <a:off x="691127" y="2093313"/>
                <a:ext cx="7931160" cy="623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5EA6EA8C-EA46-D2C0-4A25-BBA8F2F7AA3C}"/>
                  </a:ext>
                </a:extLst>
              </p14:cNvPr>
              <p14:cNvContentPartPr/>
              <p14:nvPr/>
            </p14:nvContentPartPr>
            <p14:xfrm>
              <a:off x="1047167" y="4101393"/>
              <a:ext cx="7395120" cy="133920"/>
            </p14:xfrm>
          </p:contentPart>
        </mc:Choice>
        <mc:Fallback>
          <p:pic>
            <p:nvPicPr>
              <p:cNvPr id="12" name="Ink 11">
                <a:extLst>
                  <a:ext uri="{FF2B5EF4-FFF2-40B4-BE49-F238E27FC236}">
                    <a16:creationId xmlns:a16="http://schemas.microsoft.com/office/drawing/2014/main" id="{5EA6EA8C-EA46-D2C0-4A25-BBA8F2F7AA3C}"/>
                  </a:ext>
                </a:extLst>
              </p:cNvPr>
              <p:cNvPicPr/>
              <p:nvPr/>
            </p:nvPicPr>
            <p:blipFill>
              <a:blip r:embed="rId11"/>
              <a:stretch>
                <a:fillRect/>
              </a:stretch>
            </p:blipFill>
            <p:spPr>
              <a:xfrm>
                <a:off x="1038167" y="4092393"/>
                <a:ext cx="74127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89B730B3-4B82-6E48-ACCD-D7EB0614428A}"/>
                  </a:ext>
                </a:extLst>
              </p14:cNvPr>
              <p14:cNvContentPartPr/>
              <p14:nvPr/>
            </p14:nvContentPartPr>
            <p14:xfrm>
              <a:off x="1073807" y="4402713"/>
              <a:ext cx="1387800" cy="360"/>
            </p14:xfrm>
          </p:contentPart>
        </mc:Choice>
        <mc:Fallback>
          <p:pic>
            <p:nvPicPr>
              <p:cNvPr id="13" name="Ink 12">
                <a:extLst>
                  <a:ext uri="{FF2B5EF4-FFF2-40B4-BE49-F238E27FC236}">
                    <a16:creationId xmlns:a16="http://schemas.microsoft.com/office/drawing/2014/main" id="{89B730B3-4B82-6E48-ACCD-D7EB0614428A}"/>
                  </a:ext>
                </a:extLst>
              </p:cNvPr>
              <p:cNvPicPr/>
              <p:nvPr/>
            </p:nvPicPr>
            <p:blipFill>
              <a:blip r:embed="rId13"/>
              <a:stretch>
                <a:fillRect/>
              </a:stretch>
            </p:blipFill>
            <p:spPr>
              <a:xfrm>
                <a:off x="1065167" y="4394073"/>
                <a:ext cx="1405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8EC6FEE1-E399-389F-1151-DCC2F0BC0BA9}"/>
                  </a:ext>
                </a:extLst>
              </p14:cNvPr>
              <p14:cNvContentPartPr/>
              <p14:nvPr/>
            </p14:nvContentPartPr>
            <p14:xfrm>
              <a:off x="1150487" y="3257913"/>
              <a:ext cx="6442560" cy="799560"/>
            </p14:xfrm>
          </p:contentPart>
        </mc:Choice>
        <mc:Fallback>
          <p:pic>
            <p:nvPicPr>
              <p:cNvPr id="14" name="Ink 13">
                <a:extLst>
                  <a:ext uri="{FF2B5EF4-FFF2-40B4-BE49-F238E27FC236}">
                    <a16:creationId xmlns:a16="http://schemas.microsoft.com/office/drawing/2014/main" id="{8EC6FEE1-E399-389F-1151-DCC2F0BC0BA9}"/>
                  </a:ext>
                </a:extLst>
              </p:cNvPr>
              <p:cNvPicPr/>
              <p:nvPr/>
            </p:nvPicPr>
            <p:blipFill>
              <a:blip r:embed="rId15"/>
              <a:stretch>
                <a:fillRect/>
              </a:stretch>
            </p:blipFill>
            <p:spPr>
              <a:xfrm>
                <a:off x="1141487" y="3248913"/>
                <a:ext cx="6460200" cy="817200"/>
              </a:xfrm>
              <a:prstGeom prst="rect">
                <a:avLst/>
              </a:prstGeom>
            </p:spPr>
          </p:pic>
        </mc:Fallback>
      </mc:AlternateContent>
    </p:spTree>
    <p:extLst>
      <p:ext uri="{BB962C8B-B14F-4D97-AF65-F5344CB8AC3E}">
        <p14:creationId xmlns:p14="http://schemas.microsoft.com/office/powerpoint/2010/main" val="2386208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Steps in Migration to Virtualization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Provisioning: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fourth step a decision about the servers whose snapshot</a:t>
            </a:r>
            <a:r>
              <a:rPr lang="en-IN" sz="2000" dirty="0">
                <a:latin typeface="Times New Roman" panose="02020603050405020304" pitchFamily="18" charset="0"/>
                <a:ea typeface="Calibri" panose="020F0502020204030204" pitchFamily="34" charset="0"/>
                <a:cs typeface="Times New Roman" panose="02020603050405020304" pitchFamily="18" charset="0"/>
              </a:rPr>
              <a:t>s will be saved, will be taken.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snapshot of a virtual machine can be captured and placed in a central data store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 snapshot will have the entire configuration saved right from the hardware, operating system, and the customer specific applications. In future if there is a need to bring up a server with the same configuration, it would be as easy as to copy the virtual machine snapshot and power at home.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Any number of copies can be created from the saved snapshot thus resulting in drastic time savings for provisioning the new servers. </a:t>
            </a:r>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9BC84F2D-1C92-A83C-1A66-DCA8CC06F779}"/>
                  </a:ext>
                </a:extLst>
              </p14:cNvPr>
              <p14:cNvContentPartPr/>
              <p14:nvPr/>
            </p14:nvContentPartPr>
            <p14:xfrm>
              <a:off x="949247" y="2486433"/>
              <a:ext cx="1067040" cy="97200"/>
            </p14:xfrm>
          </p:contentPart>
        </mc:Choice>
        <mc:Fallback>
          <p:pic>
            <p:nvPicPr>
              <p:cNvPr id="12" name="Ink 11">
                <a:extLst>
                  <a:ext uri="{FF2B5EF4-FFF2-40B4-BE49-F238E27FC236}">
                    <a16:creationId xmlns:a16="http://schemas.microsoft.com/office/drawing/2014/main" id="{9BC84F2D-1C92-A83C-1A66-DCA8CC06F779}"/>
                  </a:ext>
                </a:extLst>
              </p:cNvPr>
              <p:cNvPicPr/>
              <p:nvPr/>
            </p:nvPicPr>
            <p:blipFill>
              <a:blip r:embed="rId3"/>
              <a:stretch>
                <a:fillRect/>
              </a:stretch>
            </p:blipFill>
            <p:spPr>
              <a:xfrm>
                <a:off x="940607" y="2477433"/>
                <a:ext cx="10846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E9C328C4-7216-0969-433C-6D331117CE6C}"/>
                  </a:ext>
                </a:extLst>
              </p14:cNvPr>
              <p14:cNvContentPartPr/>
              <p14:nvPr/>
            </p14:nvContentPartPr>
            <p14:xfrm>
              <a:off x="2485367" y="1562313"/>
              <a:ext cx="5743800" cy="27720"/>
            </p14:xfrm>
          </p:contentPart>
        </mc:Choice>
        <mc:Fallback>
          <p:pic>
            <p:nvPicPr>
              <p:cNvPr id="17" name="Ink 16">
                <a:extLst>
                  <a:ext uri="{FF2B5EF4-FFF2-40B4-BE49-F238E27FC236}">
                    <a16:creationId xmlns:a16="http://schemas.microsoft.com/office/drawing/2014/main" id="{E9C328C4-7216-0969-433C-6D331117CE6C}"/>
                  </a:ext>
                </a:extLst>
              </p:cNvPr>
              <p:cNvPicPr/>
              <p:nvPr/>
            </p:nvPicPr>
            <p:blipFill>
              <a:blip r:embed="rId5"/>
              <a:stretch>
                <a:fillRect/>
              </a:stretch>
            </p:blipFill>
            <p:spPr>
              <a:xfrm>
                <a:off x="2431367" y="1454313"/>
                <a:ext cx="58514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BAB1EA40-B99B-391A-8822-E8DEF8716F14}"/>
                  </a:ext>
                </a:extLst>
              </p14:cNvPr>
              <p14:cNvContentPartPr/>
              <p14:nvPr/>
            </p14:nvContentPartPr>
            <p14:xfrm>
              <a:off x="1055807" y="2006553"/>
              <a:ext cx="2032560" cy="17640"/>
            </p14:xfrm>
          </p:contentPart>
        </mc:Choice>
        <mc:Fallback>
          <p:pic>
            <p:nvPicPr>
              <p:cNvPr id="18" name="Ink 17">
                <a:extLst>
                  <a:ext uri="{FF2B5EF4-FFF2-40B4-BE49-F238E27FC236}">
                    <a16:creationId xmlns:a16="http://schemas.microsoft.com/office/drawing/2014/main" id="{BAB1EA40-B99B-391A-8822-E8DEF8716F14}"/>
                  </a:ext>
                </a:extLst>
              </p:cNvPr>
              <p:cNvPicPr/>
              <p:nvPr/>
            </p:nvPicPr>
            <p:blipFill>
              <a:blip r:embed="rId7"/>
              <a:stretch>
                <a:fillRect/>
              </a:stretch>
            </p:blipFill>
            <p:spPr>
              <a:xfrm>
                <a:off x="1002167" y="1898913"/>
                <a:ext cx="21402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12B8188E-372B-C0A4-7CFC-3C7E39096999}"/>
                  </a:ext>
                </a:extLst>
              </p14:cNvPr>
              <p14:cNvContentPartPr/>
              <p14:nvPr/>
            </p14:nvContentPartPr>
            <p14:xfrm>
              <a:off x="2964527" y="2005113"/>
              <a:ext cx="1793880" cy="9720"/>
            </p14:xfrm>
          </p:contentPart>
        </mc:Choice>
        <mc:Fallback>
          <p:pic>
            <p:nvPicPr>
              <p:cNvPr id="19" name="Ink 18">
                <a:extLst>
                  <a:ext uri="{FF2B5EF4-FFF2-40B4-BE49-F238E27FC236}">
                    <a16:creationId xmlns:a16="http://schemas.microsoft.com/office/drawing/2014/main" id="{12B8188E-372B-C0A4-7CFC-3C7E39096999}"/>
                  </a:ext>
                </a:extLst>
              </p:cNvPr>
              <p:cNvPicPr/>
              <p:nvPr/>
            </p:nvPicPr>
            <p:blipFill>
              <a:blip r:embed="rId9"/>
              <a:stretch>
                <a:fillRect/>
              </a:stretch>
            </p:blipFill>
            <p:spPr>
              <a:xfrm>
                <a:off x="2910527" y="1897473"/>
                <a:ext cx="19015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3BDE4590-38D7-1825-B741-2A9365F55571}"/>
                  </a:ext>
                </a:extLst>
              </p14:cNvPr>
              <p14:cNvContentPartPr/>
              <p14:nvPr/>
            </p14:nvContentPartPr>
            <p14:xfrm>
              <a:off x="2077127" y="2564553"/>
              <a:ext cx="4624560" cy="99360"/>
            </p14:xfrm>
          </p:contentPart>
        </mc:Choice>
        <mc:Fallback>
          <p:pic>
            <p:nvPicPr>
              <p:cNvPr id="20" name="Ink 19">
                <a:extLst>
                  <a:ext uri="{FF2B5EF4-FFF2-40B4-BE49-F238E27FC236}">
                    <a16:creationId xmlns:a16="http://schemas.microsoft.com/office/drawing/2014/main" id="{3BDE4590-38D7-1825-B741-2A9365F55571}"/>
                  </a:ext>
                </a:extLst>
              </p:cNvPr>
              <p:cNvPicPr/>
              <p:nvPr/>
            </p:nvPicPr>
            <p:blipFill>
              <a:blip r:embed="rId11"/>
              <a:stretch>
                <a:fillRect/>
              </a:stretch>
            </p:blipFill>
            <p:spPr>
              <a:xfrm>
                <a:off x="2023487" y="2456913"/>
                <a:ext cx="473220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81C70C66-200E-668D-1C06-8FC4CBA3E748}"/>
                  </a:ext>
                </a:extLst>
              </p14:cNvPr>
              <p14:cNvContentPartPr/>
              <p14:nvPr/>
            </p14:nvContentPartPr>
            <p14:xfrm>
              <a:off x="1349207" y="2812233"/>
              <a:ext cx="6782040" cy="82800"/>
            </p14:xfrm>
          </p:contentPart>
        </mc:Choice>
        <mc:Fallback>
          <p:pic>
            <p:nvPicPr>
              <p:cNvPr id="21" name="Ink 20">
                <a:extLst>
                  <a:ext uri="{FF2B5EF4-FFF2-40B4-BE49-F238E27FC236}">
                    <a16:creationId xmlns:a16="http://schemas.microsoft.com/office/drawing/2014/main" id="{81C70C66-200E-668D-1C06-8FC4CBA3E748}"/>
                  </a:ext>
                </a:extLst>
              </p:cNvPr>
              <p:cNvPicPr/>
              <p:nvPr/>
            </p:nvPicPr>
            <p:blipFill>
              <a:blip r:embed="rId13"/>
              <a:stretch>
                <a:fillRect/>
              </a:stretch>
            </p:blipFill>
            <p:spPr>
              <a:xfrm>
                <a:off x="1295207" y="2704593"/>
                <a:ext cx="688968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1429ECE1-A48F-1735-4BCD-0F6FD94FF681}"/>
                  </a:ext>
                </a:extLst>
              </p14:cNvPr>
              <p14:cNvContentPartPr/>
              <p14:nvPr/>
            </p14:nvContentPartPr>
            <p14:xfrm>
              <a:off x="1144727" y="3098073"/>
              <a:ext cx="7030440" cy="124920"/>
            </p14:xfrm>
          </p:contentPart>
        </mc:Choice>
        <mc:Fallback>
          <p:pic>
            <p:nvPicPr>
              <p:cNvPr id="22" name="Ink 21">
                <a:extLst>
                  <a:ext uri="{FF2B5EF4-FFF2-40B4-BE49-F238E27FC236}">
                    <a16:creationId xmlns:a16="http://schemas.microsoft.com/office/drawing/2014/main" id="{1429ECE1-A48F-1735-4BCD-0F6FD94FF681}"/>
                  </a:ext>
                </a:extLst>
              </p:cNvPr>
              <p:cNvPicPr/>
              <p:nvPr/>
            </p:nvPicPr>
            <p:blipFill>
              <a:blip r:embed="rId15"/>
              <a:stretch>
                <a:fillRect/>
              </a:stretch>
            </p:blipFill>
            <p:spPr>
              <a:xfrm>
                <a:off x="1091087" y="2990073"/>
                <a:ext cx="713808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3" name="Ink 22">
                <a:extLst>
                  <a:ext uri="{FF2B5EF4-FFF2-40B4-BE49-F238E27FC236}">
                    <a16:creationId xmlns:a16="http://schemas.microsoft.com/office/drawing/2014/main" id="{75C0ED64-4A42-12B8-AE9D-0B7CF605312F}"/>
                  </a:ext>
                </a:extLst>
              </p14:cNvPr>
              <p14:cNvContentPartPr/>
              <p14:nvPr/>
            </p14:nvContentPartPr>
            <p14:xfrm>
              <a:off x="1517687" y="3283473"/>
              <a:ext cx="6427440" cy="135360"/>
            </p14:xfrm>
          </p:contentPart>
        </mc:Choice>
        <mc:Fallback>
          <p:pic>
            <p:nvPicPr>
              <p:cNvPr id="23" name="Ink 22">
                <a:extLst>
                  <a:ext uri="{FF2B5EF4-FFF2-40B4-BE49-F238E27FC236}">
                    <a16:creationId xmlns:a16="http://schemas.microsoft.com/office/drawing/2014/main" id="{75C0ED64-4A42-12B8-AE9D-0B7CF605312F}"/>
                  </a:ext>
                </a:extLst>
              </p:cNvPr>
              <p:cNvPicPr/>
              <p:nvPr/>
            </p:nvPicPr>
            <p:blipFill>
              <a:blip r:embed="rId17"/>
              <a:stretch>
                <a:fillRect/>
              </a:stretch>
            </p:blipFill>
            <p:spPr>
              <a:xfrm>
                <a:off x="1464047" y="3175833"/>
                <a:ext cx="653508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4" name="Ink 23">
                <a:extLst>
                  <a:ext uri="{FF2B5EF4-FFF2-40B4-BE49-F238E27FC236}">
                    <a16:creationId xmlns:a16="http://schemas.microsoft.com/office/drawing/2014/main" id="{E2C5FB0B-317D-A37F-0160-DA85B2E1F447}"/>
                  </a:ext>
                </a:extLst>
              </p14:cNvPr>
              <p14:cNvContentPartPr/>
              <p14:nvPr/>
            </p14:nvContentPartPr>
            <p14:xfrm>
              <a:off x="2174327" y="3665793"/>
              <a:ext cx="5806080" cy="19080"/>
            </p14:xfrm>
          </p:contentPart>
        </mc:Choice>
        <mc:Fallback>
          <p:pic>
            <p:nvPicPr>
              <p:cNvPr id="24" name="Ink 23">
                <a:extLst>
                  <a:ext uri="{FF2B5EF4-FFF2-40B4-BE49-F238E27FC236}">
                    <a16:creationId xmlns:a16="http://schemas.microsoft.com/office/drawing/2014/main" id="{E2C5FB0B-317D-A37F-0160-DA85B2E1F447}"/>
                  </a:ext>
                </a:extLst>
              </p:cNvPr>
              <p:cNvPicPr/>
              <p:nvPr/>
            </p:nvPicPr>
            <p:blipFill>
              <a:blip r:embed="rId19"/>
              <a:stretch>
                <a:fillRect/>
              </a:stretch>
            </p:blipFill>
            <p:spPr>
              <a:xfrm>
                <a:off x="2165687" y="3657153"/>
                <a:ext cx="58237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774EC8A2-A81A-F6E8-0737-41D28275FDB3}"/>
                  </a:ext>
                </a:extLst>
              </p14:cNvPr>
              <p14:cNvContentPartPr/>
              <p14:nvPr/>
            </p14:nvContentPartPr>
            <p14:xfrm>
              <a:off x="958607" y="3735633"/>
              <a:ext cx="6784200" cy="463320"/>
            </p14:xfrm>
          </p:contentPart>
        </mc:Choice>
        <mc:Fallback>
          <p:pic>
            <p:nvPicPr>
              <p:cNvPr id="25" name="Ink 24">
                <a:extLst>
                  <a:ext uri="{FF2B5EF4-FFF2-40B4-BE49-F238E27FC236}">
                    <a16:creationId xmlns:a16="http://schemas.microsoft.com/office/drawing/2014/main" id="{774EC8A2-A81A-F6E8-0737-41D28275FDB3}"/>
                  </a:ext>
                </a:extLst>
              </p:cNvPr>
              <p:cNvPicPr/>
              <p:nvPr/>
            </p:nvPicPr>
            <p:blipFill>
              <a:blip r:embed="rId21"/>
              <a:stretch>
                <a:fillRect/>
              </a:stretch>
            </p:blipFill>
            <p:spPr>
              <a:xfrm>
                <a:off x="949967" y="3726633"/>
                <a:ext cx="6801840" cy="480960"/>
              </a:xfrm>
              <a:prstGeom prst="rect">
                <a:avLst/>
              </a:prstGeom>
            </p:spPr>
          </p:pic>
        </mc:Fallback>
      </mc:AlternateContent>
    </p:spTree>
    <p:extLst>
      <p:ext uri="{BB962C8B-B14F-4D97-AF65-F5344CB8AC3E}">
        <p14:creationId xmlns:p14="http://schemas.microsoft.com/office/powerpoint/2010/main" val="2818327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Steps in Migration to Virtualization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Proximity and locality: In the fifth step towards virtualization, decision about the placement of different locations will be taken.</a:t>
            </a:r>
          </a:p>
          <a:p>
            <a:pPr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To enable better communication and reduction in latency, dependent servers can be placed together on the same physical servers. </a:t>
            </a:r>
          </a:p>
          <a:p>
            <a:pPr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E.g. application server and database server VM can be co-located together on the same physical server.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B247349-B34A-B3F0-D0D3-75A34A5010A5}"/>
                  </a:ext>
                </a:extLst>
              </p14:cNvPr>
              <p14:cNvContentPartPr/>
              <p14:nvPr/>
            </p14:nvContentPartPr>
            <p14:xfrm>
              <a:off x="878327" y="1617393"/>
              <a:ext cx="2336040" cy="24840"/>
            </p14:xfrm>
          </p:contentPart>
        </mc:Choice>
        <mc:Fallback>
          <p:pic>
            <p:nvPicPr>
              <p:cNvPr id="2" name="Ink 1">
                <a:extLst>
                  <a:ext uri="{FF2B5EF4-FFF2-40B4-BE49-F238E27FC236}">
                    <a16:creationId xmlns:a16="http://schemas.microsoft.com/office/drawing/2014/main" id="{3B247349-B34A-B3F0-D0D3-75A34A5010A5}"/>
                  </a:ext>
                </a:extLst>
              </p:cNvPr>
              <p:cNvPicPr/>
              <p:nvPr/>
            </p:nvPicPr>
            <p:blipFill>
              <a:blip r:embed="rId3"/>
              <a:stretch>
                <a:fillRect/>
              </a:stretch>
            </p:blipFill>
            <p:spPr>
              <a:xfrm>
                <a:off x="824687" y="1509753"/>
                <a:ext cx="24436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E94AB62-5C02-26A1-BB41-A248806A24DF}"/>
                  </a:ext>
                </a:extLst>
              </p14:cNvPr>
              <p14:cNvContentPartPr/>
              <p14:nvPr/>
            </p14:nvContentPartPr>
            <p14:xfrm>
              <a:off x="3444047" y="1775073"/>
              <a:ext cx="4941360" cy="83880"/>
            </p14:xfrm>
          </p:contentPart>
        </mc:Choice>
        <mc:Fallback>
          <p:pic>
            <p:nvPicPr>
              <p:cNvPr id="3" name="Ink 2">
                <a:extLst>
                  <a:ext uri="{FF2B5EF4-FFF2-40B4-BE49-F238E27FC236}">
                    <a16:creationId xmlns:a16="http://schemas.microsoft.com/office/drawing/2014/main" id="{DE94AB62-5C02-26A1-BB41-A248806A24DF}"/>
                  </a:ext>
                </a:extLst>
              </p:cNvPr>
              <p:cNvPicPr/>
              <p:nvPr/>
            </p:nvPicPr>
            <p:blipFill>
              <a:blip r:embed="rId5"/>
              <a:stretch>
                <a:fillRect/>
              </a:stretch>
            </p:blipFill>
            <p:spPr>
              <a:xfrm>
                <a:off x="3435407" y="1766433"/>
                <a:ext cx="495900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D4203E53-3D45-8D63-8887-FA3717C5D813}"/>
                  </a:ext>
                </a:extLst>
              </p14:cNvPr>
              <p14:cNvContentPartPr/>
              <p14:nvPr/>
            </p14:nvContentPartPr>
            <p14:xfrm>
              <a:off x="760247" y="1799913"/>
              <a:ext cx="5899320" cy="357480"/>
            </p14:xfrm>
          </p:contentPart>
        </mc:Choice>
        <mc:Fallback>
          <p:pic>
            <p:nvPicPr>
              <p:cNvPr id="4" name="Ink 3">
                <a:extLst>
                  <a:ext uri="{FF2B5EF4-FFF2-40B4-BE49-F238E27FC236}">
                    <a16:creationId xmlns:a16="http://schemas.microsoft.com/office/drawing/2014/main" id="{D4203E53-3D45-8D63-8887-FA3717C5D813}"/>
                  </a:ext>
                </a:extLst>
              </p:cNvPr>
              <p:cNvPicPr/>
              <p:nvPr/>
            </p:nvPicPr>
            <p:blipFill>
              <a:blip r:embed="rId7"/>
              <a:stretch>
                <a:fillRect/>
              </a:stretch>
            </p:blipFill>
            <p:spPr>
              <a:xfrm>
                <a:off x="751247" y="1791273"/>
                <a:ext cx="5916960" cy="375120"/>
              </a:xfrm>
              <a:prstGeom prst="rect">
                <a:avLst/>
              </a:prstGeom>
            </p:spPr>
          </p:pic>
        </mc:Fallback>
      </mc:AlternateContent>
      <p:grpSp>
        <p:nvGrpSpPr>
          <p:cNvPr id="7" name="Group 6">
            <a:extLst>
              <a:ext uri="{FF2B5EF4-FFF2-40B4-BE49-F238E27FC236}">
                <a16:creationId xmlns:a16="http://schemas.microsoft.com/office/drawing/2014/main" id="{93B1231F-B56D-9C6A-FFB1-0E44572D0EC5}"/>
              </a:ext>
            </a:extLst>
          </p:cNvPr>
          <p:cNvGrpSpPr/>
          <p:nvPr/>
        </p:nvGrpSpPr>
        <p:grpSpPr>
          <a:xfrm>
            <a:off x="976247" y="2405433"/>
            <a:ext cx="7252560" cy="63000"/>
            <a:chOff x="976247" y="2405433"/>
            <a:chExt cx="7252560" cy="63000"/>
          </a:xfrm>
        </p:grpSpPr>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96E003DA-92DC-6B7F-2147-A82FE3188B79}"/>
                    </a:ext>
                  </a:extLst>
                </p14:cNvPr>
                <p14:cNvContentPartPr/>
                <p14:nvPr/>
              </p14:nvContentPartPr>
              <p14:xfrm>
                <a:off x="976247" y="2405433"/>
                <a:ext cx="6451200" cy="27000"/>
              </p14:xfrm>
            </p:contentPart>
          </mc:Choice>
          <mc:Fallback>
            <p:pic>
              <p:nvPicPr>
                <p:cNvPr id="5" name="Ink 4">
                  <a:extLst>
                    <a:ext uri="{FF2B5EF4-FFF2-40B4-BE49-F238E27FC236}">
                      <a16:creationId xmlns:a16="http://schemas.microsoft.com/office/drawing/2014/main" id="{96E003DA-92DC-6B7F-2147-A82FE3188B79}"/>
                    </a:ext>
                  </a:extLst>
                </p:cNvPr>
                <p:cNvPicPr/>
                <p:nvPr/>
              </p:nvPicPr>
              <p:blipFill>
                <a:blip r:embed="rId9"/>
                <a:stretch>
                  <a:fillRect/>
                </a:stretch>
              </p:blipFill>
              <p:spPr>
                <a:xfrm>
                  <a:off x="967247" y="2396793"/>
                  <a:ext cx="64688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94F537E5-4CB3-ED11-9A08-CACFCADA2833}"/>
                    </a:ext>
                  </a:extLst>
                </p14:cNvPr>
                <p14:cNvContentPartPr/>
                <p14:nvPr/>
              </p14:nvContentPartPr>
              <p14:xfrm>
                <a:off x="7758647" y="2439993"/>
                <a:ext cx="470160" cy="28440"/>
              </p14:xfrm>
            </p:contentPart>
          </mc:Choice>
          <mc:Fallback>
            <p:pic>
              <p:nvPicPr>
                <p:cNvPr id="6" name="Ink 5">
                  <a:extLst>
                    <a:ext uri="{FF2B5EF4-FFF2-40B4-BE49-F238E27FC236}">
                      <a16:creationId xmlns:a16="http://schemas.microsoft.com/office/drawing/2014/main" id="{94F537E5-4CB3-ED11-9A08-CACFCADA2833}"/>
                    </a:ext>
                  </a:extLst>
                </p:cNvPr>
                <p:cNvPicPr/>
                <p:nvPr/>
              </p:nvPicPr>
              <p:blipFill>
                <a:blip r:embed="rId11"/>
                <a:stretch>
                  <a:fillRect/>
                </a:stretch>
              </p:blipFill>
              <p:spPr>
                <a:xfrm>
                  <a:off x="7749647" y="2431353"/>
                  <a:ext cx="487800" cy="46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4A62CBD7-E981-B323-C395-E43F8B209B2C}"/>
                  </a:ext>
                </a:extLst>
              </p14:cNvPr>
              <p14:cNvContentPartPr/>
              <p14:nvPr/>
            </p14:nvContentPartPr>
            <p14:xfrm>
              <a:off x="967247" y="2663193"/>
              <a:ext cx="5929920" cy="18720"/>
            </p14:xfrm>
          </p:contentPart>
        </mc:Choice>
        <mc:Fallback>
          <p:pic>
            <p:nvPicPr>
              <p:cNvPr id="8" name="Ink 7">
                <a:extLst>
                  <a:ext uri="{FF2B5EF4-FFF2-40B4-BE49-F238E27FC236}">
                    <a16:creationId xmlns:a16="http://schemas.microsoft.com/office/drawing/2014/main" id="{4A62CBD7-E981-B323-C395-E43F8B209B2C}"/>
                  </a:ext>
                </a:extLst>
              </p:cNvPr>
              <p:cNvPicPr/>
              <p:nvPr/>
            </p:nvPicPr>
            <p:blipFill>
              <a:blip r:embed="rId13"/>
              <a:stretch>
                <a:fillRect/>
              </a:stretch>
            </p:blipFill>
            <p:spPr>
              <a:xfrm>
                <a:off x="958607" y="2654193"/>
                <a:ext cx="59475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51D974B5-FDC5-038F-6B00-320BE1E08636}"/>
                  </a:ext>
                </a:extLst>
              </p14:cNvPr>
              <p14:cNvContentPartPr/>
              <p14:nvPr/>
            </p14:nvContentPartPr>
            <p14:xfrm>
              <a:off x="3475727" y="1739433"/>
              <a:ext cx="5370120" cy="81360"/>
            </p14:xfrm>
          </p:contentPart>
        </mc:Choice>
        <mc:Fallback>
          <p:pic>
            <p:nvPicPr>
              <p:cNvPr id="9" name="Ink 8">
                <a:extLst>
                  <a:ext uri="{FF2B5EF4-FFF2-40B4-BE49-F238E27FC236}">
                    <a16:creationId xmlns:a16="http://schemas.microsoft.com/office/drawing/2014/main" id="{51D974B5-FDC5-038F-6B00-320BE1E08636}"/>
                  </a:ext>
                </a:extLst>
              </p:cNvPr>
              <p:cNvPicPr/>
              <p:nvPr/>
            </p:nvPicPr>
            <p:blipFill>
              <a:blip r:embed="rId15"/>
              <a:stretch>
                <a:fillRect/>
              </a:stretch>
            </p:blipFill>
            <p:spPr>
              <a:xfrm>
                <a:off x="3466727" y="1730793"/>
                <a:ext cx="53877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20367DCA-BB02-3F98-C162-EF9F2F3AA72A}"/>
                  </a:ext>
                </a:extLst>
              </p14:cNvPr>
              <p14:cNvContentPartPr/>
              <p14:nvPr/>
            </p14:nvContentPartPr>
            <p14:xfrm>
              <a:off x="1029527" y="2067033"/>
              <a:ext cx="5175360" cy="91080"/>
            </p14:xfrm>
          </p:contentPart>
        </mc:Choice>
        <mc:Fallback>
          <p:pic>
            <p:nvPicPr>
              <p:cNvPr id="11" name="Ink 10">
                <a:extLst>
                  <a:ext uri="{FF2B5EF4-FFF2-40B4-BE49-F238E27FC236}">
                    <a16:creationId xmlns:a16="http://schemas.microsoft.com/office/drawing/2014/main" id="{20367DCA-BB02-3F98-C162-EF9F2F3AA72A}"/>
                  </a:ext>
                </a:extLst>
              </p:cNvPr>
              <p:cNvPicPr/>
              <p:nvPr/>
            </p:nvPicPr>
            <p:blipFill>
              <a:blip r:embed="rId17"/>
              <a:stretch>
                <a:fillRect/>
              </a:stretch>
            </p:blipFill>
            <p:spPr>
              <a:xfrm>
                <a:off x="1020527" y="2058033"/>
                <a:ext cx="519300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817DDEC2-7FB2-485B-61D7-14F0CCBACF8F}"/>
                  </a:ext>
                </a:extLst>
              </p14:cNvPr>
              <p14:cNvContentPartPr/>
              <p14:nvPr/>
            </p14:nvContentPartPr>
            <p14:xfrm>
              <a:off x="861047" y="2245953"/>
              <a:ext cx="6373800" cy="80640"/>
            </p14:xfrm>
          </p:contentPart>
        </mc:Choice>
        <mc:Fallback>
          <p:pic>
            <p:nvPicPr>
              <p:cNvPr id="12" name="Ink 11">
                <a:extLst>
                  <a:ext uri="{FF2B5EF4-FFF2-40B4-BE49-F238E27FC236}">
                    <a16:creationId xmlns:a16="http://schemas.microsoft.com/office/drawing/2014/main" id="{817DDEC2-7FB2-485B-61D7-14F0CCBACF8F}"/>
                  </a:ext>
                </a:extLst>
              </p:cNvPr>
              <p:cNvPicPr/>
              <p:nvPr/>
            </p:nvPicPr>
            <p:blipFill>
              <a:blip r:embed="rId19"/>
              <a:stretch>
                <a:fillRect/>
              </a:stretch>
            </p:blipFill>
            <p:spPr>
              <a:xfrm>
                <a:off x="807047" y="2137953"/>
                <a:ext cx="64814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A2348689-5008-C318-A30D-B2EF054C14AD}"/>
                  </a:ext>
                </a:extLst>
              </p14:cNvPr>
              <p14:cNvContentPartPr/>
              <p14:nvPr/>
            </p14:nvContentPartPr>
            <p14:xfrm>
              <a:off x="1438127" y="2858313"/>
              <a:ext cx="1792440" cy="99000"/>
            </p14:xfrm>
          </p:contentPart>
        </mc:Choice>
        <mc:Fallback>
          <p:pic>
            <p:nvPicPr>
              <p:cNvPr id="15" name="Ink 14">
                <a:extLst>
                  <a:ext uri="{FF2B5EF4-FFF2-40B4-BE49-F238E27FC236}">
                    <a16:creationId xmlns:a16="http://schemas.microsoft.com/office/drawing/2014/main" id="{A2348689-5008-C318-A30D-B2EF054C14AD}"/>
                  </a:ext>
                </a:extLst>
              </p:cNvPr>
              <p:cNvPicPr/>
              <p:nvPr/>
            </p:nvPicPr>
            <p:blipFill>
              <a:blip r:embed="rId21"/>
              <a:stretch>
                <a:fillRect/>
              </a:stretch>
            </p:blipFill>
            <p:spPr>
              <a:xfrm>
                <a:off x="1384127" y="2750313"/>
                <a:ext cx="190008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61F8B03D-FC03-DD39-A63E-CF477AD9D093}"/>
                  </a:ext>
                </a:extLst>
              </p14:cNvPr>
              <p14:cNvContentPartPr/>
              <p14:nvPr/>
            </p14:nvContentPartPr>
            <p14:xfrm>
              <a:off x="3843647" y="2884233"/>
              <a:ext cx="1390680" cy="10080"/>
            </p14:xfrm>
          </p:contentPart>
        </mc:Choice>
        <mc:Fallback>
          <p:pic>
            <p:nvPicPr>
              <p:cNvPr id="16" name="Ink 15">
                <a:extLst>
                  <a:ext uri="{FF2B5EF4-FFF2-40B4-BE49-F238E27FC236}">
                    <a16:creationId xmlns:a16="http://schemas.microsoft.com/office/drawing/2014/main" id="{61F8B03D-FC03-DD39-A63E-CF477AD9D093}"/>
                  </a:ext>
                </a:extLst>
              </p:cNvPr>
              <p:cNvPicPr/>
              <p:nvPr/>
            </p:nvPicPr>
            <p:blipFill>
              <a:blip r:embed="rId23"/>
              <a:stretch>
                <a:fillRect/>
              </a:stretch>
            </p:blipFill>
            <p:spPr>
              <a:xfrm>
                <a:off x="3790007" y="2776233"/>
                <a:ext cx="14983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29DBF7A0-50B5-B206-2E79-E2E5FBBA70FE}"/>
                  </a:ext>
                </a:extLst>
              </p14:cNvPr>
              <p14:cNvContentPartPr/>
              <p14:nvPr/>
            </p14:nvContentPartPr>
            <p14:xfrm>
              <a:off x="1233647" y="3243513"/>
              <a:ext cx="2426040" cy="6120"/>
            </p14:xfrm>
          </p:contentPart>
        </mc:Choice>
        <mc:Fallback>
          <p:pic>
            <p:nvPicPr>
              <p:cNvPr id="17" name="Ink 16">
                <a:extLst>
                  <a:ext uri="{FF2B5EF4-FFF2-40B4-BE49-F238E27FC236}">
                    <a16:creationId xmlns:a16="http://schemas.microsoft.com/office/drawing/2014/main" id="{29DBF7A0-50B5-B206-2E79-E2E5FBBA70FE}"/>
                  </a:ext>
                </a:extLst>
              </p:cNvPr>
              <p:cNvPicPr/>
              <p:nvPr/>
            </p:nvPicPr>
            <p:blipFill>
              <a:blip r:embed="rId25"/>
              <a:stretch>
                <a:fillRect/>
              </a:stretch>
            </p:blipFill>
            <p:spPr>
              <a:xfrm>
                <a:off x="1180007" y="3135513"/>
                <a:ext cx="2533680" cy="221760"/>
              </a:xfrm>
              <a:prstGeom prst="rect">
                <a:avLst/>
              </a:prstGeom>
            </p:spPr>
          </p:pic>
        </mc:Fallback>
      </mc:AlternateContent>
    </p:spTree>
    <p:extLst>
      <p:ext uri="{BB962C8B-B14F-4D97-AF65-F5344CB8AC3E}">
        <p14:creationId xmlns:p14="http://schemas.microsoft.com/office/powerpoint/2010/main" val="2370542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Transition tools for Virtualization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Virtualization assessment and planning toolkits: These toolkits takes detail of current IT landscape and constraints as the input and provide plan for virtualization and consolidation as the output.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TCO calculator: This tool provide mechanism for calculating the total saving and the cost of ownership after moving to virtualization. </a:t>
            </a:r>
          </a:p>
          <a:p>
            <a:pPr algn="just" eaLnBrk="1" hangingPunct="1">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P2V: Physical to virtual tools are used to move from physical state to a virtual state. These tools enables an administrator to create a virtual copy of the physical server for deployment. </a:t>
            </a:r>
          </a:p>
          <a:p>
            <a:pPr algn="just" eaLnBrk="1" hangingPunct="1">
              <a:lnSpc>
                <a:spcPct val="9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Manageability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tools: These tools provide mechanism for creating, managing, storing and deleting virtual machines in the data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 addition to the basic functionality these tool also provides mechanism for monitoring an ongoing optimising of current IT infrastructure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BC9B678-1980-6EB3-EE04-4038B0931DB0}"/>
                  </a:ext>
                </a:extLst>
              </p14:cNvPr>
              <p14:cNvContentPartPr/>
              <p14:nvPr/>
            </p14:nvContentPartPr>
            <p14:xfrm>
              <a:off x="726407" y="676713"/>
              <a:ext cx="7058520" cy="256320"/>
            </p14:xfrm>
          </p:contentPart>
        </mc:Choice>
        <mc:Fallback>
          <p:pic>
            <p:nvPicPr>
              <p:cNvPr id="2" name="Ink 1">
                <a:extLst>
                  <a:ext uri="{FF2B5EF4-FFF2-40B4-BE49-F238E27FC236}">
                    <a16:creationId xmlns:a16="http://schemas.microsoft.com/office/drawing/2014/main" id="{EBC9B678-1980-6EB3-EE04-4038B0931DB0}"/>
                  </a:ext>
                </a:extLst>
              </p:cNvPr>
              <p:cNvPicPr/>
              <p:nvPr/>
            </p:nvPicPr>
            <p:blipFill>
              <a:blip r:embed="rId3"/>
              <a:stretch>
                <a:fillRect/>
              </a:stretch>
            </p:blipFill>
            <p:spPr>
              <a:xfrm>
                <a:off x="672407" y="568713"/>
                <a:ext cx="7166160" cy="471960"/>
              </a:xfrm>
              <a:prstGeom prst="rect">
                <a:avLst/>
              </a:prstGeom>
            </p:spPr>
          </p:pic>
        </mc:Fallback>
      </mc:AlternateContent>
    </p:spTree>
    <p:extLst>
      <p:ext uri="{BB962C8B-B14F-4D97-AF65-F5344CB8AC3E}">
        <p14:creationId xmlns:p14="http://schemas.microsoft.com/office/powerpoint/2010/main" val="417473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Different types of environment in s/w product development life cycle</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Production environment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where the latest versions of software, products, or updates are pushed live to the intended users. Think of it as a final phase of production. This is the environment where the end user can see, experience, and interact with the new product. All testing is completed before this point, and all bugs are squashed. </a:t>
            </a:r>
          </a:p>
          <a:p>
            <a:pPr algn="just" eaLnBrk="1" hangingPunct="1">
              <a:lnSpc>
                <a:spcPct val="90000"/>
              </a:lnSpc>
            </a:pP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Development environment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may contain several different versions of a product or update being worked on and tested. Development and test workload are less critical and less stringent response requirements. </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An organization going in for cloud transformation initially chooses to begin transition with development and test workload.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128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Parameters for Workload Characterization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Workload and its characteristic affect the choice of cloud deployment and service model.</a:t>
            </a:r>
          </a:p>
          <a:p>
            <a:pPr algn="just" eaLnBrk="1" hangingPunct="1">
              <a:lnSpc>
                <a:spcPct val="9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Though there are large number of parameters to characterize a workload, but few major parameters are given below:</a:t>
            </a:r>
          </a:p>
          <a:p>
            <a:pPr lvl="1" algn="just" eaLnBrk="1" hangingPunct="1">
              <a:lnSpc>
                <a:spcPct val="90000"/>
              </a:lnSpc>
            </a:pPr>
            <a:r>
              <a:rPr lang="en-US" sz="2000" dirty="0">
                <a:ea typeface="Calibri" panose="020F0502020204030204" pitchFamily="34" charset="0"/>
                <a:cs typeface="Times New Roman" panose="02020603050405020304" pitchFamily="18" charset="0"/>
              </a:rPr>
              <a:t>Mission criticality</a:t>
            </a:r>
          </a:p>
          <a:p>
            <a:pPr lvl="1" algn="just" eaLnBrk="1" hangingPunct="1">
              <a:lnSpc>
                <a:spcPct val="9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and transaction security requirements</a:t>
            </a:r>
          </a:p>
          <a:p>
            <a:pPr lvl="1" algn="just" eaLnBrk="1" hangingPunct="1">
              <a:lnSpc>
                <a:spcPct val="90000"/>
              </a:lnSpc>
            </a:pPr>
            <a:r>
              <a:rPr lang="en-US" sz="2000" dirty="0">
                <a:ea typeface="Calibri" panose="020F0502020204030204" pitchFamily="34" charset="0"/>
                <a:cs typeface="Times New Roman" panose="02020603050405020304" pitchFamily="18" charset="0"/>
              </a:rPr>
              <a:t>Availability requirements</a:t>
            </a:r>
          </a:p>
          <a:p>
            <a:pPr lvl="1" algn="just" eaLnBrk="1" hangingPunct="1">
              <a:lnSpc>
                <a:spcPct val="9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Compliance and Audit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A30C4E3-B9BB-6B7E-26A4-031DC5013C21}"/>
                  </a:ext>
                </a:extLst>
              </p14:cNvPr>
              <p14:cNvContentPartPr/>
              <p14:nvPr/>
            </p14:nvContentPartPr>
            <p14:xfrm>
              <a:off x="780767" y="1828353"/>
              <a:ext cx="7653240" cy="116640"/>
            </p14:xfrm>
          </p:contentPart>
        </mc:Choice>
        <mc:Fallback>
          <p:pic>
            <p:nvPicPr>
              <p:cNvPr id="2" name="Ink 1">
                <a:extLst>
                  <a:ext uri="{FF2B5EF4-FFF2-40B4-BE49-F238E27FC236}">
                    <a16:creationId xmlns:a16="http://schemas.microsoft.com/office/drawing/2014/main" id="{1A30C4E3-B9BB-6B7E-26A4-031DC5013C21}"/>
                  </a:ext>
                </a:extLst>
              </p:cNvPr>
              <p:cNvPicPr/>
              <p:nvPr/>
            </p:nvPicPr>
            <p:blipFill>
              <a:blip r:embed="rId3"/>
              <a:stretch>
                <a:fillRect/>
              </a:stretch>
            </p:blipFill>
            <p:spPr>
              <a:xfrm>
                <a:off x="772127" y="1819713"/>
                <a:ext cx="767088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2B2A953-C999-FB90-A1B5-D7DCA32D9D15}"/>
                  </a:ext>
                </a:extLst>
              </p14:cNvPr>
              <p14:cNvContentPartPr/>
              <p14:nvPr/>
            </p14:nvContentPartPr>
            <p14:xfrm>
              <a:off x="752327" y="1853913"/>
              <a:ext cx="4016160" cy="339840"/>
            </p14:xfrm>
          </p:contentPart>
        </mc:Choice>
        <mc:Fallback>
          <p:pic>
            <p:nvPicPr>
              <p:cNvPr id="3" name="Ink 2">
                <a:extLst>
                  <a:ext uri="{FF2B5EF4-FFF2-40B4-BE49-F238E27FC236}">
                    <a16:creationId xmlns:a16="http://schemas.microsoft.com/office/drawing/2014/main" id="{C2B2A953-C999-FB90-A1B5-D7DCA32D9D15}"/>
                  </a:ext>
                </a:extLst>
              </p:cNvPr>
              <p:cNvPicPr/>
              <p:nvPr/>
            </p:nvPicPr>
            <p:blipFill>
              <a:blip r:embed="rId5"/>
              <a:stretch>
                <a:fillRect/>
              </a:stretch>
            </p:blipFill>
            <p:spPr>
              <a:xfrm>
                <a:off x="743327" y="1845273"/>
                <a:ext cx="403380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D3A7EDD-F6C4-11B6-CDBC-C2D658BB2673}"/>
                  </a:ext>
                </a:extLst>
              </p14:cNvPr>
              <p14:cNvContentPartPr/>
              <p14:nvPr/>
            </p14:nvContentPartPr>
            <p14:xfrm>
              <a:off x="869687" y="2591913"/>
              <a:ext cx="7583040" cy="116640"/>
            </p14:xfrm>
          </p:contentPart>
        </mc:Choice>
        <mc:Fallback>
          <p:pic>
            <p:nvPicPr>
              <p:cNvPr id="4" name="Ink 3">
                <a:extLst>
                  <a:ext uri="{FF2B5EF4-FFF2-40B4-BE49-F238E27FC236}">
                    <a16:creationId xmlns:a16="http://schemas.microsoft.com/office/drawing/2014/main" id="{3D3A7EDD-F6C4-11B6-CDBC-C2D658BB2673}"/>
                  </a:ext>
                </a:extLst>
              </p:cNvPr>
              <p:cNvPicPr/>
              <p:nvPr/>
            </p:nvPicPr>
            <p:blipFill>
              <a:blip r:embed="rId7"/>
              <a:stretch>
                <a:fillRect/>
              </a:stretch>
            </p:blipFill>
            <p:spPr>
              <a:xfrm>
                <a:off x="861047" y="2582913"/>
                <a:ext cx="7600680" cy="134280"/>
              </a:xfrm>
              <a:prstGeom prst="rect">
                <a:avLst/>
              </a:prstGeom>
            </p:spPr>
          </p:pic>
        </mc:Fallback>
      </mc:AlternateContent>
      <p:grpSp>
        <p:nvGrpSpPr>
          <p:cNvPr id="8" name="Group 7">
            <a:extLst>
              <a:ext uri="{FF2B5EF4-FFF2-40B4-BE49-F238E27FC236}">
                <a16:creationId xmlns:a16="http://schemas.microsoft.com/office/drawing/2014/main" id="{5AC3AAB6-24B2-381C-3685-165798AF61DA}"/>
              </a:ext>
            </a:extLst>
          </p:cNvPr>
          <p:cNvGrpSpPr/>
          <p:nvPr/>
        </p:nvGrpSpPr>
        <p:grpSpPr>
          <a:xfrm>
            <a:off x="976247" y="2839593"/>
            <a:ext cx="6339240" cy="366120"/>
            <a:chOff x="976247" y="2839593"/>
            <a:chExt cx="6339240" cy="366120"/>
          </a:xfrm>
        </p:grpSpPr>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7D131310-C5B0-78CA-EE22-990A9588D69E}"/>
                    </a:ext>
                  </a:extLst>
                </p14:cNvPr>
                <p14:cNvContentPartPr/>
                <p14:nvPr/>
              </p14:nvContentPartPr>
              <p14:xfrm>
                <a:off x="976247" y="2893953"/>
                <a:ext cx="6339240" cy="242280"/>
              </p14:xfrm>
            </p:contentPart>
          </mc:Choice>
          <mc:Fallback>
            <p:pic>
              <p:nvPicPr>
                <p:cNvPr id="5" name="Ink 4">
                  <a:extLst>
                    <a:ext uri="{FF2B5EF4-FFF2-40B4-BE49-F238E27FC236}">
                      <a16:creationId xmlns:a16="http://schemas.microsoft.com/office/drawing/2014/main" id="{7D131310-C5B0-78CA-EE22-990A9588D69E}"/>
                    </a:ext>
                  </a:extLst>
                </p:cNvPr>
                <p:cNvPicPr/>
                <p:nvPr/>
              </p:nvPicPr>
              <p:blipFill>
                <a:blip r:embed="rId9"/>
                <a:stretch>
                  <a:fillRect/>
                </a:stretch>
              </p:blipFill>
              <p:spPr>
                <a:xfrm>
                  <a:off x="967247" y="2884953"/>
                  <a:ext cx="63568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E73AA39A-2E8E-B964-18FF-113BE9953FAE}"/>
                    </a:ext>
                  </a:extLst>
                </p14:cNvPr>
                <p14:cNvContentPartPr/>
                <p14:nvPr/>
              </p14:nvContentPartPr>
              <p14:xfrm>
                <a:off x="1250567" y="2839593"/>
                <a:ext cx="1624680" cy="366120"/>
              </p14:xfrm>
            </p:contentPart>
          </mc:Choice>
          <mc:Fallback>
            <p:pic>
              <p:nvPicPr>
                <p:cNvPr id="6" name="Ink 5">
                  <a:extLst>
                    <a:ext uri="{FF2B5EF4-FFF2-40B4-BE49-F238E27FC236}">
                      <a16:creationId xmlns:a16="http://schemas.microsoft.com/office/drawing/2014/main" id="{E73AA39A-2E8E-B964-18FF-113BE9953FAE}"/>
                    </a:ext>
                  </a:extLst>
                </p:cNvPr>
                <p:cNvPicPr/>
                <p:nvPr/>
              </p:nvPicPr>
              <p:blipFill>
                <a:blip r:embed="rId11"/>
                <a:stretch>
                  <a:fillRect/>
                </a:stretch>
              </p:blipFill>
              <p:spPr>
                <a:xfrm>
                  <a:off x="1241927" y="2830593"/>
                  <a:ext cx="1642320" cy="383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F6C7CEA0-E3A7-21D5-6E7D-91B6EC2CBBB3}"/>
                  </a:ext>
                </a:extLst>
              </p14:cNvPr>
              <p14:cNvContentPartPr/>
              <p14:nvPr/>
            </p14:nvContentPartPr>
            <p14:xfrm>
              <a:off x="1398887" y="3593433"/>
              <a:ext cx="4129560" cy="91440"/>
            </p14:xfrm>
          </p:contentPart>
        </mc:Choice>
        <mc:Fallback>
          <p:pic>
            <p:nvPicPr>
              <p:cNvPr id="7" name="Ink 6">
                <a:extLst>
                  <a:ext uri="{FF2B5EF4-FFF2-40B4-BE49-F238E27FC236}">
                    <a16:creationId xmlns:a16="http://schemas.microsoft.com/office/drawing/2014/main" id="{F6C7CEA0-E3A7-21D5-6E7D-91B6EC2CBBB3}"/>
                  </a:ext>
                </a:extLst>
              </p:cNvPr>
              <p:cNvPicPr/>
              <p:nvPr/>
            </p:nvPicPr>
            <p:blipFill>
              <a:blip r:embed="rId13"/>
              <a:stretch>
                <a:fillRect/>
              </a:stretch>
            </p:blipFill>
            <p:spPr>
              <a:xfrm>
                <a:off x="1390247" y="3584433"/>
                <a:ext cx="41472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80BB5C9A-20A3-2BA3-08E7-F8758818E07A}"/>
                  </a:ext>
                </a:extLst>
              </p14:cNvPr>
              <p14:cNvContentPartPr/>
              <p14:nvPr/>
            </p14:nvContentPartPr>
            <p14:xfrm>
              <a:off x="1651247" y="3896913"/>
              <a:ext cx="2290680" cy="8280"/>
            </p14:xfrm>
          </p:contentPart>
        </mc:Choice>
        <mc:Fallback>
          <p:pic>
            <p:nvPicPr>
              <p:cNvPr id="9" name="Ink 8">
                <a:extLst>
                  <a:ext uri="{FF2B5EF4-FFF2-40B4-BE49-F238E27FC236}">
                    <a16:creationId xmlns:a16="http://schemas.microsoft.com/office/drawing/2014/main" id="{80BB5C9A-20A3-2BA3-08E7-F8758818E07A}"/>
                  </a:ext>
                </a:extLst>
              </p:cNvPr>
              <p:cNvPicPr/>
              <p:nvPr/>
            </p:nvPicPr>
            <p:blipFill>
              <a:blip r:embed="rId15"/>
              <a:stretch>
                <a:fillRect/>
              </a:stretch>
            </p:blipFill>
            <p:spPr>
              <a:xfrm>
                <a:off x="1642247" y="3888273"/>
                <a:ext cx="23083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A53C80A8-D032-E083-932C-B86BF3D24D99}"/>
                  </a:ext>
                </a:extLst>
              </p14:cNvPr>
              <p14:cNvContentPartPr/>
              <p14:nvPr/>
            </p14:nvContentPartPr>
            <p14:xfrm>
              <a:off x="1491407" y="4296513"/>
              <a:ext cx="2337120" cy="126360"/>
            </p14:xfrm>
          </p:contentPart>
        </mc:Choice>
        <mc:Fallback>
          <p:pic>
            <p:nvPicPr>
              <p:cNvPr id="10" name="Ink 9">
                <a:extLst>
                  <a:ext uri="{FF2B5EF4-FFF2-40B4-BE49-F238E27FC236}">
                    <a16:creationId xmlns:a16="http://schemas.microsoft.com/office/drawing/2014/main" id="{A53C80A8-D032-E083-932C-B86BF3D24D99}"/>
                  </a:ext>
                </a:extLst>
              </p:cNvPr>
              <p:cNvPicPr/>
              <p:nvPr/>
            </p:nvPicPr>
            <p:blipFill>
              <a:blip r:embed="rId17"/>
              <a:stretch>
                <a:fillRect/>
              </a:stretch>
            </p:blipFill>
            <p:spPr>
              <a:xfrm>
                <a:off x="1482407" y="4287513"/>
                <a:ext cx="2354760" cy="144000"/>
              </a:xfrm>
              <a:prstGeom prst="rect">
                <a:avLst/>
              </a:prstGeom>
            </p:spPr>
          </p:pic>
        </mc:Fallback>
      </mc:AlternateContent>
    </p:spTree>
    <p:extLst>
      <p:ext uri="{BB962C8B-B14F-4D97-AF65-F5344CB8AC3E}">
        <p14:creationId xmlns:p14="http://schemas.microsoft.com/office/powerpoint/2010/main" val="286125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Workload Types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Temporary workload </a:t>
            </a:r>
          </a:p>
          <a:p>
            <a:pPr lvl="1"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Temporary workload requires hardware infrastructure for a short duration of time.</a:t>
            </a:r>
          </a:p>
          <a:p>
            <a:pPr lvl="1"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 customer may not want to spend on hardware for this kind of workload. </a:t>
            </a:r>
          </a:p>
          <a:p>
            <a:pPr lvl="1"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 good option in this case would be to subscribe to a public cloud service, use the hardware for the period of subscription. </a:t>
            </a:r>
          </a:p>
          <a:p>
            <a:pPr lvl="1" algn="just" eaLnBrk="1" hangingPunct="1">
              <a:lnSpc>
                <a:spcPct val="90000"/>
              </a:lnSpc>
            </a:pPr>
            <a:r>
              <a:rPr lang="en-IN" sz="2000" dirty="0">
                <a:highlight>
                  <a:srgbClr val="FFFF00"/>
                </a:highlight>
                <a:ea typeface="Calibri" panose="020F0502020204030204" pitchFamily="34" charset="0"/>
                <a:cs typeface="Times New Roman" panose="02020603050405020304" pitchFamily="18" charset="0"/>
              </a:rPr>
              <a:t>O</a:t>
            </a: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n completion, the customer will not have any access hardware in the data </a:t>
            </a:r>
            <a:r>
              <a:rPr lang="en-IN" sz="20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that is not being used. </a:t>
            </a:r>
            <a:r>
              <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E.g</a:t>
            </a:r>
            <a:r>
              <a:rPr lang="en-US"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server requirement of news agency during T20 world cup, additional computing facility required during population survey.</a:t>
            </a:r>
            <a:endPar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9FF9BB7-5FD7-CABB-3A7E-B62EF62F78C6}"/>
                  </a:ext>
                </a:extLst>
              </p14:cNvPr>
              <p14:cNvContentPartPr/>
              <p14:nvPr/>
            </p14:nvContentPartPr>
            <p14:xfrm>
              <a:off x="175607" y="1379793"/>
              <a:ext cx="295920" cy="458640"/>
            </p14:xfrm>
          </p:contentPart>
        </mc:Choice>
        <mc:Fallback>
          <p:pic>
            <p:nvPicPr>
              <p:cNvPr id="2" name="Ink 1">
                <a:extLst>
                  <a:ext uri="{FF2B5EF4-FFF2-40B4-BE49-F238E27FC236}">
                    <a16:creationId xmlns:a16="http://schemas.microsoft.com/office/drawing/2014/main" id="{69FF9BB7-5FD7-CABB-3A7E-B62EF62F78C6}"/>
                  </a:ext>
                </a:extLst>
              </p:cNvPr>
              <p:cNvPicPr/>
              <p:nvPr/>
            </p:nvPicPr>
            <p:blipFill>
              <a:blip r:embed="rId3"/>
              <a:stretch>
                <a:fillRect/>
              </a:stretch>
            </p:blipFill>
            <p:spPr>
              <a:xfrm>
                <a:off x="166967" y="1371153"/>
                <a:ext cx="31356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7C0B4CA-1031-5DB6-D9FF-B837D01EFA2E}"/>
                  </a:ext>
                </a:extLst>
              </p14:cNvPr>
              <p14:cNvContentPartPr/>
              <p14:nvPr/>
            </p14:nvContentPartPr>
            <p14:xfrm>
              <a:off x="1517687" y="2209593"/>
              <a:ext cx="328320" cy="54720"/>
            </p14:xfrm>
          </p:contentPart>
        </mc:Choice>
        <mc:Fallback>
          <p:pic>
            <p:nvPicPr>
              <p:cNvPr id="3" name="Ink 2">
                <a:extLst>
                  <a:ext uri="{FF2B5EF4-FFF2-40B4-BE49-F238E27FC236}">
                    <a16:creationId xmlns:a16="http://schemas.microsoft.com/office/drawing/2014/main" id="{E7C0B4CA-1031-5DB6-D9FF-B837D01EFA2E}"/>
                  </a:ext>
                </a:extLst>
              </p:cNvPr>
              <p:cNvPicPr/>
              <p:nvPr/>
            </p:nvPicPr>
            <p:blipFill>
              <a:blip r:embed="rId5"/>
              <a:stretch>
                <a:fillRect/>
              </a:stretch>
            </p:blipFill>
            <p:spPr>
              <a:xfrm>
                <a:off x="1509047" y="2200953"/>
                <a:ext cx="3459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91A197F-3F66-9820-B5DF-626C03B0B932}"/>
                  </a:ext>
                </a:extLst>
              </p14:cNvPr>
              <p14:cNvContentPartPr/>
              <p14:nvPr/>
            </p14:nvContentPartPr>
            <p14:xfrm>
              <a:off x="2325527" y="2210313"/>
              <a:ext cx="6107400" cy="63360"/>
            </p14:xfrm>
          </p:contentPart>
        </mc:Choice>
        <mc:Fallback>
          <p:pic>
            <p:nvPicPr>
              <p:cNvPr id="4" name="Ink 3">
                <a:extLst>
                  <a:ext uri="{FF2B5EF4-FFF2-40B4-BE49-F238E27FC236}">
                    <a16:creationId xmlns:a16="http://schemas.microsoft.com/office/drawing/2014/main" id="{391A197F-3F66-9820-B5DF-626C03B0B932}"/>
                  </a:ext>
                </a:extLst>
              </p:cNvPr>
              <p:cNvPicPr/>
              <p:nvPr/>
            </p:nvPicPr>
            <p:blipFill>
              <a:blip r:embed="rId7"/>
              <a:stretch>
                <a:fillRect/>
              </a:stretch>
            </p:blipFill>
            <p:spPr>
              <a:xfrm>
                <a:off x="2316527" y="2201313"/>
                <a:ext cx="61250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CED8E2B1-6BCD-6DD8-FD85-75FC23706352}"/>
                  </a:ext>
                </a:extLst>
              </p14:cNvPr>
              <p14:cNvContentPartPr/>
              <p14:nvPr/>
            </p14:nvContentPartPr>
            <p14:xfrm>
              <a:off x="1417247" y="2387073"/>
              <a:ext cx="1565640" cy="26640"/>
            </p14:xfrm>
          </p:contentPart>
        </mc:Choice>
        <mc:Fallback>
          <p:pic>
            <p:nvPicPr>
              <p:cNvPr id="5" name="Ink 4">
                <a:extLst>
                  <a:ext uri="{FF2B5EF4-FFF2-40B4-BE49-F238E27FC236}">
                    <a16:creationId xmlns:a16="http://schemas.microsoft.com/office/drawing/2014/main" id="{CED8E2B1-6BCD-6DD8-FD85-75FC23706352}"/>
                  </a:ext>
                </a:extLst>
              </p:cNvPr>
              <p:cNvPicPr/>
              <p:nvPr/>
            </p:nvPicPr>
            <p:blipFill>
              <a:blip r:embed="rId9"/>
              <a:stretch>
                <a:fillRect/>
              </a:stretch>
            </p:blipFill>
            <p:spPr>
              <a:xfrm>
                <a:off x="1408247" y="2378433"/>
                <a:ext cx="1583280" cy="44280"/>
              </a:xfrm>
              <a:prstGeom prst="rect">
                <a:avLst/>
              </a:prstGeom>
            </p:spPr>
          </p:pic>
        </mc:Fallback>
      </mc:AlternateContent>
      <p:grpSp>
        <p:nvGrpSpPr>
          <p:cNvPr id="8" name="Group 7">
            <a:extLst>
              <a:ext uri="{FF2B5EF4-FFF2-40B4-BE49-F238E27FC236}">
                <a16:creationId xmlns:a16="http://schemas.microsoft.com/office/drawing/2014/main" id="{C8EDB640-1E3F-9A64-B5DA-156FF8FBA303}"/>
              </a:ext>
            </a:extLst>
          </p:cNvPr>
          <p:cNvGrpSpPr/>
          <p:nvPr/>
        </p:nvGrpSpPr>
        <p:grpSpPr>
          <a:xfrm>
            <a:off x="1340207" y="2769753"/>
            <a:ext cx="7021800" cy="302400"/>
            <a:chOff x="1340207" y="2769753"/>
            <a:chExt cx="7021800" cy="302400"/>
          </a:xfrm>
        </p:grpSpPr>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322419C0-568D-8824-EDF8-A053A268CB25}"/>
                    </a:ext>
                  </a:extLst>
                </p14:cNvPr>
                <p14:cNvContentPartPr/>
                <p14:nvPr/>
              </p14:nvContentPartPr>
              <p14:xfrm>
                <a:off x="1961567" y="2787393"/>
                <a:ext cx="6400440" cy="37440"/>
              </p14:xfrm>
            </p:contentPart>
          </mc:Choice>
          <mc:Fallback>
            <p:pic>
              <p:nvPicPr>
                <p:cNvPr id="6" name="Ink 5">
                  <a:extLst>
                    <a:ext uri="{FF2B5EF4-FFF2-40B4-BE49-F238E27FC236}">
                      <a16:creationId xmlns:a16="http://schemas.microsoft.com/office/drawing/2014/main" id="{322419C0-568D-8824-EDF8-A053A268CB25}"/>
                    </a:ext>
                  </a:extLst>
                </p:cNvPr>
                <p:cNvPicPr/>
                <p:nvPr/>
              </p:nvPicPr>
              <p:blipFill>
                <a:blip r:embed="rId11"/>
                <a:stretch>
                  <a:fillRect/>
                </a:stretch>
              </p:blipFill>
              <p:spPr>
                <a:xfrm>
                  <a:off x="1952567" y="2778393"/>
                  <a:ext cx="64180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CA3B1930-622D-7803-3CEF-488B5BDB5A16}"/>
                    </a:ext>
                  </a:extLst>
                </p14:cNvPr>
                <p14:cNvContentPartPr/>
                <p14:nvPr/>
              </p14:nvContentPartPr>
              <p14:xfrm>
                <a:off x="1340207" y="2769753"/>
                <a:ext cx="1023840" cy="302400"/>
              </p14:xfrm>
            </p:contentPart>
          </mc:Choice>
          <mc:Fallback>
            <p:pic>
              <p:nvPicPr>
                <p:cNvPr id="7" name="Ink 6">
                  <a:extLst>
                    <a:ext uri="{FF2B5EF4-FFF2-40B4-BE49-F238E27FC236}">
                      <a16:creationId xmlns:a16="http://schemas.microsoft.com/office/drawing/2014/main" id="{CA3B1930-622D-7803-3CEF-488B5BDB5A16}"/>
                    </a:ext>
                  </a:extLst>
                </p:cNvPr>
                <p:cNvPicPr/>
                <p:nvPr/>
              </p:nvPicPr>
              <p:blipFill>
                <a:blip r:embed="rId13"/>
                <a:stretch>
                  <a:fillRect/>
                </a:stretch>
              </p:blipFill>
              <p:spPr>
                <a:xfrm>
                  <a:off x="1331567" y="2761113"/>
                  <a:ext cx="1041480" cy="320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9EE29BE3-775D-82DC-FD1B-1C42AD99FDEC}"/>
                  </a:ext>
                </a:extLst>
              </p14:cNvPr>
              <p14:cNvContentPartPr/>
              <p14:nvPr/>
            </p14:nvContentPartPr>
            <p14:xfrm>
              <a:off x="1286927" y="3355473"/>
              <a:ext cx="6836760" cy="196200"/>
            </p14:xfrm>
          </p:contentPart>
        </mc:Choice>
        <mc:Fallback>
          <p:pic>
            <p:nvPicPr>
              <p:cNvPr id="9" name="Ink 8">
                <a:extLst>
                  <a:ext uri="{FF2B5EF4-FFF2-40B4-BE49-F238E27FC236}">
                    <a16:creationId xmlns:a16="http://schemas.microsoft.com/office/drawing/2014/main" id="{9EE29BE3-775D-82DC-FD1B-1C42AD99FDEC}"/>
                  </a:ext>
                </a:extLst>
              </p:cNvPr>
              <p:cNvPicPr/>
              <p:nvPr/>
            </p:nvPicPr>
            <p:blipFill>
              <a:blip r:embed="rId15"/>
              <a:stretch>
                <a:fillRect/>
              </a:stretch>
            </p:blipFill>
            <p:spPr>
              <a:xfrm>
                <a:off x="1278287" y="3346833"/>
                <a:ext cx="68544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74348B41-CF5F-F78D-D443-3C56FBD821A2}"/>
                  </a:ext>
                </a:extLst>
              </p14:cNvPr>
              <p14:cNvContentPartPr/>
              <p14:nvPr/>
            </p14:nvContentPartPr>
            <p14:xfrm>
              <a:off x="1553327" y="3455553"/>
              <a:ext cx="5531760" cy="301320"/>
            </p14:xfrm>
          </p:contentPart>
        </mc:Choice>
        <mc:Fallback>
          <p:pic>
            <p:nvPicPr>
              <p:cNvPr id="10" name="Ink 9">
                <a:extLst>
                  <a:ext uri="{FF2B5EF4-FFF2-40B4-BE49-F238E27FC236}">
                    <a16:creationId xmlns:a16="http://schemas.microsoft.com/office/drawing/2014/main" id="{74348B41-CF5F-F78D-D443-3C56FBD821A2}"/>
                  </a:ext>
                </a:extLst>
              </p:cNvPr>
              <p:cNvPicPr/>
              <p:nvPr/>
            </p:nvPicPr>
            <p:blipFill>
              <a:blip r:embed="rId17"/>
              <a:stretch>
                <a:fillRect/>
              </a:stretch>
            </p:blipFill>
            <p:spPr>
              <a:xfrm>
                <a:off x="1544687" y="3446913"/>
                <a:ext cx="554940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E00222ED-B45B-D1F0-D794-8C8D1C8B3568}"/>
                  </a:ext>
                </a:extLst>
              </p14:cNvPr>
              <p14:cNvContentPartPr/>
              <p14:nvPr/>
            </p14:nvContentPartPr>
            <p14:xfrm>
              <a:off x="1268927" y="4038753"/>
              <a:ext cx="7146000" cy="81360"/>
            </p14:xfrm>
          </p:contentPart>
        </mc:Choice>
        <mc:Fallback>
          <p:pic>
            <p:nvPicPr>
              <p:cNvPr id="11" name="Ink 10">
                <a:extLst>
                  <a:ext uri="{FF2B5EF4-FFF2-40B4-BE49-F238E27FC236}">
                    <a16:creationId xmlns:a16="http://schemas.microsoft.com/office/drawing/2014/main" id="{E00222ED-B45B-D1F0-D794-8C8D1C8B3568}"/>
                  </a:ext>
                </a:extLst>
              </p:cNvPr>
              <p:cNvPicPr/>
              <p:nvPr/>
            </p:nvPicPr>
            <p:blipFill>
              <a:blip r:embed="rId19"/>
              <a:stretch>
                <a:fillRect/>
              </a:stretch>
            </p:blipFill>
            <p:spPr>
              <a:xfrm>
                <a:off x="1260287" y="4030113"/>
                <a:ext cx="71636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8CE05E03-A6EC-E29F-A6CE-9C1F61AFB333}"/>
                  </a:ext>
                </a:extLst>
              </p14:cNvPr>
              <p14:cNvContentPartPr/>
              <p14:nvPr/>
            </p14:nvContentPartPr>
            <p14:xfrm>
              <a:off x="1446767" y="4083753"/>
              <a:ext cx="3367800" cy="347040"/>
            </p14:xfrm>
          </p:contentPart>
        </mc:Choice>
        <mc:Fallback>
          <p:pic>
            <p:nvPicPr>
              <p:cNvPr id="12" name="Ink 11">
                <a:extLst>
                  <a:ext uri="{FF2B5EF4-FFF2-40B4-BE49-F238E27FC236}">
                    <a16:creationId xmlns:a16="http://schemas.microsoft.com/office/drawing/2014/main" id="{8CE05E03-A6EC-E29F-A6CE-9C1F61AFB333}"/>
                  </a:ext>
                </a:extLst>
              </p:cNvPr>
              <p:cNvPicPr/>
              <p:nvPr/>
            </p:nvPicPr>
            <p:blipFill>
              <a:blip r:embed="rId21"/>
              <a:stretch>
                <a:fillRect/>
              </a:stretch>
            </p:blipFill>
            <p:spPr>
              <a:xfrm>
                <a:off x="1438127" y="4075113"/>
                <a:ext cx="338544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C45ABA69-FD73-D5F9-1FE0-BBCCB4E1C8D1}"/>
                  </a:ext>
                </a:extLst>
              </p14:cNvPr>
              <p14:cNvContentPartPr/>
              <p14:nvPr/>
            </p14:nvContentPartPr>
            <p14:xfrm>
              <a:off x="2192687" y="4669113"/>
              <a:ext cx="5993280" cy="241920"/>
            </p14:xfrm>
          </p:contentPart>
        </mc:Choice>
        <mc:Fallback>
          <p:pic>
            <p:nvPicPr>
              <p:cNvPr id="13" name="Ink 12">
                <a:extLst>
                  <a:ext uri="{FF2B5EF4-FFF2-40B4-BE49-F238E27FC236}">
                    <a16:creationId xmlns:a16="http://schemas.microsoft.com/office/drawing/2014/main" id="{C45ABA69-FD73-D5F9-1FE0-BBCCB4E1C8D1}"/>
                  </a:ext>
                </a:extLst>
              </p:cNvPr>
              <p:cNvPicPr/>
              <p:nvPr/>
            </p:nvPicPr>
            <p:blipFill>
              <a:blip r:embed="rId23"/>
              <a:stretch>
                <a:fillRect/>
              </a:stretch>
            </p:blipFill>
            <p:spPr>
              <a:xfrm>
                <a:off x="2183687" y="4660473"/>
                <a:ext cx="60109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617B4BE3-04C6-5A53-5653-6970E0D727F4}"/>
                  </a:ext>
                </a:extLst>
              </p14:cNvPr>
              <p14:cNvContentPartPr/>
              <p14:nvPr/>
            </p14:nvContentPartPr>
            <p14:xfrm>
              <a:off x="1268207" y="4613313"/>
              <a:ext cx="7353000" cy="501840"/>
            </p14:xfrm>
          </p:contentPart>
        </mc:Choice>
        <mc:Fallback>
          <p:pic>
            <p:nvPicPr>
              <p:cNvPr id="14" name="Ink 13">
                <a:extLst>
                  <a:ext uri="{FF2B5EF4-FFF2-40B4-BE49-F238E27FC236}">
                    <a16:creationId xmlns:a16="http://schemas.microsoft.com/office/drawing/2014/main" id="{617B4BE3-04C6-5A53-5653-6970E0D727F4}"/>
                  </a:ext>
                </a:extLst>
              </p:cNvPr>
              <p:cNvPicPr/>
              <p:nvPr/>
            </p:nvPicPr>
            <p:blipFill>
              <a:blip r:embed="rId25"/>
              <a:stretch>
                <a:fillRect/>
              </a:stretch>
            </p:blipFill>
            <p:spPr>
              <a:xfrm>
                <a:off x="1259207" y="4604313"/>
                <a:ext cx="7370640" cy="519480"/>
              </a:xfrm>
              <a:prstGeom prst="rect">
                <a:avLst/>
              </a:prstGeom>
            </p:spPr>
          </p:pic>
        </mc:Fallback>
      </mc:AlternateContent>
    </p:spTree>
    <p:extLst>
      <p:ext uri="{BB962C8B-B14F-4D97-AF65-F5344CB8AC3E}">
        <p14:creationId xmlns:p14="http://schemas.microsoft.com/office/powerpoint/2010/main" val="91375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Workload Types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Mission critical production workload:</a:t>
            </a:r>
          </a:p>
          <a:p>
            <a:pPr lvl="1" algn="just" eaLnBrk="1" hangingPunct="1">
              <a:lnSpc>
                <a:spcPct val="90000"/>
              </a:lnSpc>
            </a:pPr>
            <a:r>
              <a:rPr lang="en-IN"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The criticality of a workload can be judged by the impact it has on the business.</a:t>
            </a:r>
          </a:p>
          <a:p>
            <a:pPr lvl="1" algn="just" eaLnBrk="1" hangingPunct="1">
              <a:lnSpc>
                <a:spcPct val="90000"/>
              </a:lnSpc>
            </a:pPr>
            <a:r>
              <a:rPr lang="en-IN"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An organization may suffer huge losses and  irreversible damage to its brand reputation if a critical workload fails to perform or suffer from loss of data. </a:t>
            </a:r>
          </a:p>
          <a:p>
            <a:pPr lvl="1" algn="just" eaLnBrk="1" hangingPunct="1">
              <a:lnSpc>
                <a:spcPct val="90000"/>
              </a:lnSpc>
            </a:pPr>
            <a:r>
              <a:rPr lang="en-IN"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The requirement of mission critical workload is superset of all other requirements that are put together that is reliability availability and security. </a:t>
            </a:r>
          </a:p>
          <a:p>
            <a:pPr lvl="1" algn="just" eaLnBrk="1" hangingPunct="1">
              <a:lnSpc>
                <a:spcPct val="90000"/>
              </a:lnSpc>
            </a:pPr>
            <a:r>
              <a:rPr lang="en-IN" sz="2000" dirty="0">
                <a:highlight>
                  <a:srgbClr val="FFFF00"/>
                </a:highlight>
                <a:ea typeface="Calibri" panose="020F0502020204030204" pitchFamily="34" charset="0"/>
                <a:cs typeface="Times New Roman" panose="02020603050405020304" pitchFamily="18" charset="0"/>
              </a:rPr>
              <a:t>P</a:t>
            </a:r>
            <a:r>
              <a:rPr lang="en-IN"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rivate clouds are best suited to run mission critical production workloads.</a:t>
            </a:r>
          </a:p>
          <a:p>
            <a:pPr lvl="1" algn="just" eaLnBrk="1" hangingPunct="1">
              <a:lnSpc>
                <a:spcPct val="90000"/>
              </a:lnSpc>
            </a:pPr>
            <a:r>
              <a:rPr lang="en-IN" sz="2000" dirty="0">
                <a:effectLst/>
                <a:highlight>
                  <a:srgbClr val="FFFF00"/>
                </a:highlight>
                <a:ea typeface="Calibri" panose="020F0502020204030204" pitchFamily="34" charset="0"/>
                <a:cs typeface="Times New Roman" panose="02020603050405020304" pitchFamily="18" charset="0"/>
              </a:rPr>
              <a:t>E.g., server for stock exchange trading, </a:t>
            </a:r>
            <a:endParaRPr lang="en-US" sz="2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D095CF0-DF94-1353-92E3-E9519277AFC7}"/>
                  </a:ext>
                </a:extLst>
              </p14:cNvPr>
              <p14:cNvContentPartPr/>
              <p14:nvPr/>
            </p14:nvContentPartPr>
            <p14:xfrm>
              <a:off x="2059127" y="2183673"/>
              <a:ext cx="6202800" cy="90720"/>
            </p14:xfrm>
          </p:contentPart>
        </mc:Choice>
        <mc:Fallback>
          <p:pic>
            <p:nvPicPr>
              <p:cNvPr id="2" name="Ink 1">
                <a:extLst>
                  <a:ext uri="{FF2B5EF4-FFF2-40B4-BE49-F238E27FC236}">
                    <a16:creationId xmlns:a16="http://schemas.microsoft.com/office/drawing/2014/main" id="{1D095CF0-DF94-1353-92E3-E9519277AFC7}"/>
                  </a:ext>
                </a:extLst>
              </p:cNvPr>
              <p:cNvPicPr/>
              <p:nvPr/>
            </p:nvPicPr>
            <p:blipFill>
              <a:blip r:embed="rId3"/>
              <a:stretch>
                <a:fillRect/>
              </a:stretch>
            </p:blipFill>
            <p:spPr>
              <a:xfrm>
                <a:off x="2050487" y="2175033"/>
                <a:ext cx="62204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36D52D8-C7A9-61D0-9968-657D5C68B887}"/>
                  </a:ext>
                </a:extLst>
              </p14:cNvPr>
              <p14:cNvContentPartPr/>
              <p14:nvPr/>
            </p14:nvContentPartPr>
            <p14:xfrm>
              <a:off x="1304567" y="2201313"/>
              <a:ext cx="7155000" cy="54360"/>
            </p14:xfrm>
          </p:contentPart>
        </mc:Choice>
        <mc:Fallback>
          <p:pic>
            <p:nvPicPr>
              <p:cNvPr id="3" name="Ink 2">
                <a:extLst>
                  <a:ext uri="{FF2B5EF4-FFF2-40B4-BE49-F238E27FC236}">
                    <a16:creationId xmlns:a16="http://schemas.microsoft.com/office/drawing/2014/main" id="{136D52D8-C7A9-61D0-9968-657D5C68B887}"/>
                  </a:ext>
                </a:extLst>
              </p:cNvPr>
              <p:cNvPicPr/>
              <p:nvPr/>
            </p:nvPicPr>
            <p:blipFill>
              <a:blip r:embed="rId5"/>
              <a:stretch>
                <a:fillRect/>
              </a:stretch>
            </p:blipFill>
            <p:spPr>
              <a:xfrm>
                <a:off x="1295927" y="2192673"/>
                <a:ext cx="71726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BA87EEB9-89BE-18AE-F849-927959ADBD07}"/>
                  </a:ext>
                </a:extLst>
              </p14:cNvPr>
              <p14:cNvContentPartPr/>
              <p14:nvPr/>
            </p14:nvContentPartPr>
            <p14:xfrm>
              <a:off x="1322207" y="2565273"/>
              <a:ext cx="899280" cy="360"/>
            </p14:xfrm>
          </p:contentPart>
        </mc:Choice>
        <mc:Fallback>
          <p:pic>
            <p:nvPicPr>
              <p:cNvPr id="4" name="Ink 3">
                <a:extLst>
                  <a:ext uri="{FF2B5EF4-FFF2-40B4-BE49-F238E27FC236}">
                    <a16:creationId xmlns:a16="http://schemas.microsoft.com/office/drawing/2014/main" id="{BA87EEB9-89BE-18AE-F849-927959ADBD07}"/>
                  </a:ext>
                </a:extLst>
              </p:cNvPr>
              <p:cNvPicPr/>
              <p:nvPr/>
            </p:nvPicPr>
            <p:blipFill>
              <a:blip r:embed="rId7"/>
              <a:stretch>
                <a:fillRect/>
              </a:stretch>
            </p:blipFill>
            <p:spPr>
              <a:xfrm>
                <a:off x="1313567" y="2556633"/>
                <a:ext cx="916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E3B38BEB-D360-A536-C01A-23C20FB139D6}"/>
                  </a:ext>
                </a:extLst>
              </p14:cNvPr>
              <p14:cNvContentPartPr/>
              <p14:nvPr/>
            </p14:nvContentPartPr>
            <p14:xfrm>
              <a:off x="-1296433" y="1144713"/>
              <a:ext cx="360" cy="360"/>
            </p14:xfrm>
          </p:contentPart>
        </mc:Choice>
        <mc:Fallback>
          <p:pic>
            <p:nvPicPr>
              <p:cNvPr id="5" name="Ink 4">
                <a:extLst>
                  <a:ext uri="{FF2B5EF4-FFF2-40B4-BE49-F238E27FC236}">
                    <a16:creationId xmlns:a16="http://schemas.microsoft.com/office/drawing/2014/main" id="{E3B38BEB-D360-A536-C01A-23C20FB139D6}"/>
                  </a:ext>
                </a:extLst>
              </p:cNvPr>
              <p:cNvPicPr/>
              <p:nvPr/>
            </p:nvPicPr>
            <p:blipFill>
              <a:blip r:embed="rId9"/>
              <a:stretch>
                <a:fillRect/>
              </a:stretch>
            </p:blipFill>
            <p:spPr>
              <a:xfrm>
                <a:off x="-1305433" y="113607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AA23B33D-BAAF-F751-3510-86C581AF62EA}"/>
                  </a:ext>
                </a:extLst>
              </p14:cNvPr>
              <p14:cNvContentPartPr/>
              <p14:nvPr/>
            </p14:nvContentPartPr>
            <p14:xfrm>
              <a:off x="1251287" y="2778393"/>
              <a:ext cx="7120440" cy="107640"/>
            </p14:xfrm>
          </p:contentPart>
        </mc:Choice>
        <mc:Fallback>
          <p:pic>
            <p:nvPicPr>
              <p:cNvPr id="6" name="Ink 5">
                <a:extLst>
                  <a:ext uri="{FF2B5EF4-FFF2-40B4-BE49-F238E27FC236}">
                    <a16:creationId xmlns:a16="http://schemas.microsoft.com/office/drawing/2014/main" id="{AA23B33D-BAAF-F751-3510-86C581AF62EA}"/>
                  </a:ext>
                </a:extLst>
              </p:cNvPr>
              <p:cNvPicPr/>
              <p:nvPr/>
            </p:nvPicPr>
            <p:blipFill>
              <a:blip r:embed="rId11"/>
              <a:stretch>
                <a:fillRect/>
              </a:stretch>
            </p:blipFill>
            <p:spPr>
              <a:xfrm>
                <a:off x="1242647" y="2769753"/>
                <a:ext cx="7138080" cy="125280"/>
              </a:xfrm>
              <a:prstGeom prst="rect">
                <a:avLst/>
              </a:prstGeom>
            </p:spPr>
          </p:pic>
        </mc:Fallback>
      </mc:AlternateContent>
      <p:grpSp>
        <p:nvGrpSpPr>
          <p:cNvPr id="9" name="Group 8">
            <a:extLst>
              <a:ext uri="{FF2B5EF4-FFF2-40B4-BE49-F238E27FC236}">
                <a16:creationId xmlns:a16="http://schemas.microsoft.com/office/drawing/2014/main" id="{17909755-9652-5C3C-AF84-6ECC8E85429F}"/>
              </a:ext>
            </a:extLst>
          </p:cNvPr>
          <p:cNvGrpSpPr/>
          <p:nvPr/>
        </p:nvGrpSpPr>
        <p:grpSpPr>
          <a:xfrm>
            <a:off x="1215647" y="2973513"/>
            <a:ext cx="6766200" cy="374040"/>
            <a:chOff x="1215647" y="2973513"/>
            <a:chExt cx="6766200" cy="374040"/>
          </a:xfrm>
        </p:grpSpPr>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0768FA30-21A0-8134-769D-DFB2582BA16E}"/>
                    </a:ext>
                  </a:extLst>
                </p14:cNvPr>
                <p14:cNvContentPartPr/>
                <p14:nvPr/>
              </p14:nvContentPartPr>
              <p14:xfrm>
                <a:off x="1322207" y="2973513"/>
                <a:ext cx="6659640" cy="194040"/>
              </p14:xfrm>
            </p:contentPart>
          </mc:Choice>
          <mc:Fallback>
            <p:pic>
              <p:nvPicPr>
                <p:cNvPr id="7" name="Ink 6">
                  <a:extLst>
                    <a:ext uri="{FF2B5EF4-FFF2-40B4-BE49-F238E27FC236}">
                      <a16:creationId xmlns:a16="http://schemas.microsoft.com/office/drawing/2014/main" id="{0768FA30-21A0-8134-769D-DFB2582BA16E}"/>
                    </a:ext>
                  </a:extLst>
                </p:cNvPr>
                <p:cNvPicPr/>
                <p:nvPr/>
              </p:nvPicPr>
              <p:blipFill>
                <a:blip r:embed="rId13"/>
                <a:stretch>
                  <a:fillRect/>
                </a:stretch>
              </p:blipFill>
              <p:spPr>
                <a:xfrm>
                  <a:off x="1313567" y="2964513"/>
                  <a:ext cx="66772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ED7027E1-827F-50B8-59F2-AE612886DB01}"/>
                    </a:ext>
                  </a:extLst>
                </p14:cNvPr>
                <p14:cNvContentPartPr/>
                <p14:nvPr/>
              </p14:nvContentPartPr>
              <p14:xfrm>
                <a:off x="1215647" y="3118953"/>
                <a:ext cx="1342080" cy="228600"/>
              </p14:xfrm>
            </p:contentPart>
          </mc:Choice>
          <mc:Fallback>
            <p:pic>
              <p:nvPicPr>
                <p:cNvPr id="8" name="Ink 7">
                  <a:extLst>
                    <a:ext uri="{FF2B5EF4-FFF2-40B4-BE49-F238E27FC236}">
                      <a16:creationId xmlns:a16="http://schemas.microsoft.com/office/drawing/2014/main" id="{ED7027E1-827F-50B8-59F2-AE612886DB01}"/>
                    </a:ext>
                  </a:extLst>
                </p:cNvPr>
                <p:cNvPicPr/>
                <p:nvPr/>
              </p:nvPicPr>
              <p:blipFill>
                <a:blip r:embed="rId15"/>
                <a:stretch>
                  <a:fillRect/>
                </a:stretch>
              </p:blipFill>
              <p:spPr>
                <a:xfrm>
                  <a:off x="1207007" y="3110313"/>
                  <a:ext cx="1359720" cy="24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E36CD72C-1D3A-03CB-E8ED-3202F4346456}"/>
                  </a:ext>
                </a:extLst>
              </p14:cNvPr>
              <p14:cNvContentPartPr/>
              <p14:nvPr/>
            </p14:nvContentPartPr>
            <p14:xfrm>
              <a:off x="1411127" y="3302193"/>
              <a:ext cx="360" cy="360"/>
            </p14:xfrm>
          </p:contentPart>
        </mc:Choice>
        <mc:Fallback>
          <p:pic>
            <p:nvPicPr>
              <p:cNvPr id="10" name="Ink 9">
                <a:extLst>
                  <a:ext uri="{FF2B5EF4-FFF2-40B4-BE49-F238E27FC236}">
                    <a16:creationId xmlns:a16="http://schemas.microsoft.com/office/drawing/2014/main" id="{E36CD72C-1D3A-03CB-E8ED-3202F4346456}"/>
                  </a:ext>
                </a:extLst>
              </p:cNvPr>
              <p:cNvPicPr/>
              <p:nvPr/>
            </p:nvPicPr>
            <p:blipFill>
              <a:blip r:embed="rId9"/>
              <a:stretch>
                <a:fillRect/>
              </a:stretch>
            </p:blipFill>
            <p:spPr>
              <a:xfrm>
                <a:off x="1402487" y="329355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B38C646B-F154-3091-C518-44C99F324BB7}"/>
                  </a:ext>
                </a:extLst>
              </p14:cNvPr>
              <p14:cNvContentPartPr/>
              <p14:nvPr/>
            </p14:nvContentPartPr>
            <p14:xfrm>
              <a:off x="-213193" y="3036153"/>
              <a:ext cx="360" cy="360"/>
            </p14:xfrm>
          </p:contentPart>
        </mc:Choice>
        <mc:Fallback>
          <p:pic>
            <p:nvPicPr>
              <p:cNvPr id="11" name="Ink 10">
                <a:extLst>
                  <a:ext uri="{FF2B5EF4-FFF2-40B4-BE49-F238E27FC236}">
                    <a16:creationId xmlns:a16="http://schemas.microsoft.com/office/drawing/2014/main" id="{B38C646B-F154-3091-C518-44C99F324BB7}"/>
                  </a:ext>
                </a:extLst>
              </p:cNvPr>
              <p:cNvPicPr/>
              <p:nvPr/>
            </p:nvPicPr>
            <p:blipFill>
              <a:blip r:embed="rId18"/>
              <a:stretch>
                <a:fillRect/>
              </a:stretch>
            </p:blipFill>
            <p:spPr>
              <a:xfrm>
                <a:off x="-222193" y="302715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12D25693-C2E1-095E-5652-6E523A522DC2}"/>
                  </a:ext>
                </a:extLst>
              </p14:cNvPr>
              <p14:cNvContentPartPr/>
              <p14:nvPr/>
            </p14:nvContentPartPr>
            <p14:xfrm>
              <a:off x="1464407" y="3728433"/>
              <a:ext cx="7225920" cy="9360"/>
            </p14:xfrm>
          </p:contentPart>
        </mc:Choice>
        <mc:Fallback>
          <p:pic>
            <p:nvPicPr>
              <p:cNvPr id="12" name="Ink 11">
                <a:extLst>
                  <a:ext uri="{FF2B5EF4-FFF2-40B4-BE49-F238E27FC236}">
                    <a16:creationId xmlns:a16="http://schemas.microsoft.com/office/drawing/2014/main" id="{12D25693-C2E1-095E-5652-6E523A522DC2}"/>
                  </a:ext>
                </a:extLst>
              </p:cNvPr>
              <p:cNvPicPr/>
              <p:nvPr/>
            </p:nvPicPr>
            <p:blipFill>
              <a:blip r:embed="rId20"/>
              <a:stretch>
                <a:fillRect/>
              </a:stretch>
            </p:blipFill>
            <p:spPr>
              <a:xfrm>
                <a:off x="1455767" y="3719793"/>
                <a:ext cx="72435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632CE86D-588E-8583-EEE6-84B053C50F2C}"/>
                  </a:ext>
                </a:extLst>
              </p14:cNvPr>
              <p14:cNvContentPartPr/>
              <p14:nvPr/>
            </p14:nvContentPartPr>
            <p14:xfrm>
              <a:off x="1349207" y="3922473"/>
              <a:ext cx="7048080" cy="82080"/>
            </p14:xfrm>
          </p:contentPart>
        </mc:Choice>
        <mc:Fallback>
          <p:pic>
            <p:nvPicPr>
              <p:cNvPr id="13" name="Ink 12">
                <a:extLst>
                  <a:ext uri="{FF2B5EF4-FFF2-40B4-BE49-F238E27FC236}">
                    <a16:creationId xmlns:a16="http://schemas.microsoft.com/office/drawing/2014/main" id="{632CE86D-588E-8583-EEE6-84B053C50F2C}"/>
                  </a:ext>
                </a:extLst>
              </p:cNvPr>
              <p:cNvPicPr/>
              <p:nvPr/>
            </p:nvPicPr>
            <p:blipFill>
              <a:blip r:embed="rId22"/>
              <a:stretch>
                <a:fillRect/>
              </a:stretch>
            </p:blipFill>
            <p:spPr>
              <a:xfrm>
                <a:off x="1340207" y="3913833"/>
                <a:ext cx="706572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9FD33FE0-69AF-98DE-163B-1DA3DBBA5DF0}"/>
                  </a:ext>
                </a:extLst>
              </p14:cNvPr>
              <p14:cNvContentPartPr/>
              <p14:nvPr/>
            </p14:nvContentPartPr>
            <p14:xfrm>
              <a:off x="1455767" y="4251873"/>
              <a:ext cx="701280" cy="360"/>
            </p14:xfrm>
          </p:contentPart>
        </mc:Choice>
        <mc:Fallback>
          <p:pic>
            <p:nvPicPr>
              <p:cNvPr id="14" name="Ink 13">
                <a:extLst>
                  <a:ext uri="{FF2B5EF4-FFF2-40B4-BE49-F238E27FC236}">
                    <a16:creationId xmlns:a16="http://schemas.microsoft.com/office/drawing/2014/main" id="{9FD33FE0-69AF-98DE-163B-1DA3DBBA5DF0}"/>
                  </a:ext>
                </a:extLst>
              </p:cNvPr>
              <p:cNvPicPr/>
              <p:nvPr/>
            </p:nvPicPr>
            <p:blipFill>
              <a:blip r:embed="rId24"/>
              <a:stretch>
                <a:fillRect/>
              </a:stretch>
            </p:blipFill>
            <p:spPr>
              <a:xfrm>
                <a:off x="1446767" y="4243233"/>
                <a:ext cx="718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AB723B4D-FA0D-63BB-D15C-A56182A4830D}"/>
                  </a:ext>
                </a:extLst>
              </p14:cNvPr>
              <p14:cNvContentPartPr/>
              <p14:nvPr/>
            </p14:nvContentPartPr>
            <p14:xfrm>
              <a:off x="1562327" y="4615113"/>
              <a:ext cx="7030440" cy="90360"/>
            </p14:xfrm>
          </p:contentPart>
        </mc:Choice>
        <mc:Fallback>
          <p:pic>
            <p:nvPicPr>
              <p:cNvPr id="15" name="Ink 14">
                <a:extLst>
                  <a:ext uri="{FF2B5EF4-FFF2-40B4-BE49-F238E27FC236}">
                    <a16:creationId xmlns:a16="http://schemas.microsoft.com/office/drawing/2014/main" id="{AB723B4D-FA0D-63BB-D15C-A56182A4830D}"/>
                  </a:ext>
                </a:extLst>
              </p:cNvPr>
              <p:cNvPicPr/>
              <p:nvPr/>
            </p:nvPicPr>
            <p:blipFill>
              <a:blip r:embed="rId26"/>
              <a:stretch>
                <a:fillRect/>
              </a:stretch>
            </p:blipFill>
            <p:spPr>
              <a:xfrm>
                <a:off x="1553327" y="4606473"/>
                <a:ext cx="70480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2E12A1FE-6B20-F5F4-B653-352DC76DA0C5}"/>
                  </a:ext>
                </a:extLst>
              </p14:cNvPr>
              <p14:cNvContentPartPr/>
              <p14:nvPr/>
            </p14:nvContentPartPr>
            <p14:xfrm>
              <a:off x="1187927" y="4215153"/>
              <a:ext cx="1662480" cy="402480"/>
            </p14:xfrm>
          </p:contentPart>
        </mc:Choice>
        <mc:Fallback>
          <p:pic>
            <p:nvPicPr>
              <p:cNvPr id="16" name="Ink 15">
                <a:extLst>
                  <a:ext uri="{FF2B5EF4-FFF2-40B4-BE49-F238E27FC236}">
                    <a16:creationId xmlns:a16="http://schemas.microsoft.com/office/drawing/2014/main" id="{2E12A1FE-6B20-F5F4-B653-352DC76DA0C5}"/>
                  </a:ext>
                </a:extLst>
              </p:cNvPr>
              <p:cNvPicPr/>
              <p:nvPr/>
            </p:nvPicPr>
            <p:blipFill>
              <a:blip r:embed="rId28"/>
              <a:stretch>
                <a:fillRect/>
              </a:stretch>
            </p:blipFill>
            <p:spPr>
              <a:xfrm>
                <a:off x="1179287" y="4206513"/>
                <a:ext cx="168012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E77765F4-EC84-820B-73EB-4E9B9001548B}"/>
                  </a:ext>
                </a:extLst>
              </p14:cNvPr>
              <p14:cNvContentPartPr/>
              <p14:nvPr/>
            </p14:nvContentPartPr>
            <p14:xfrm>
              <a:off x="4598207" y="701193"/>
              <a:ext cx="360" cy="360"/>
            </p14:xfrm>
          </p:contentPart>
        </mc:Choice>
        <mc:Fallback>
          <p:pic>
            <p:nvPicPr>
              <p:cNvPr id="17" name="Ink 16">
                <a:extLst>
                  <a:ext uri="{FF2B5EF4-FFF2-40B4-BE49-F238E27FC236}">
                    <a16:creationId xmlns:a16="http://schemas.microsoft.com/office/drawing/2014/main" id="{E77765F4-EC84-820B-73EB-4E9B9001548B}"/>
                  </a:ext>
                </a:extLst>
              </p:cNvPr>
              <p:cNvPicPr/>
              <p:nvPr/>
            </p:nvPicPr>
            <p:blipFill>
              <a:blip r:embed="rId18"/>
              <a:stretch>
                <a:fillRect/>
              </a:stretch>
            </p:blipFill>
            <p:spPr>
              <a:xfrm>
                <a:off x="4589567" y="6921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562284F6-A3DC-5962-241C-39B41E26FCAD}"/>
                  </a:ext>
                </a:extLst>
              </p14:cNvPr>
              <p14:cNvContentPartPr/>
              <p14:nvPr/>
            </p14:nvContentPartPr>
            <p14:xfrm>
              <a:off x="1943927" y="4756953"/>
              <a:ext cx="3357720" cy="481320"/>
            </p14:xfrm>
          </p:contentPart>
        </mc:Choice>
        <mc:Fallback>
          <p:pic>
            <p:nvPicPr>
              <p:cNvPr id="18" name="Ink 17">
                <a:extLst>
                  <a:ext uri="{FF2B5EF4-FFF2-40B4-BE49-F238E27FC236}">
                    <a16:creationId xmlns:a16="http://schemas.microsoft.com/office/drawing/2014/main" id="{562284F6-A3DC-5962-241C-39B41E26FCAD}"/>
                  </a:ext>
                </a:extLst>
              </p:cNvPr>
              <p:cNvPicPr/>
              <p:nvPr/>
            </p:nvPicPr>
            <p:blipFill>
              <a:blip r:embed="rId31"/>
              <a:stretch>
                <a:fillRect/>
              </a:stretch>
            </p:blipFill>
            <p:spPr>
              <a:xfrm>
                <a:off x="1934927" y="4747953"/>
                <a:ext cx="3375360" cy="498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35CAC523-1D6F-0E75-AC6F-60A172E09AD6}"/>
                  </a:ext>
                </a:extLst>
              </p14:cNvPr>
              <p14:cNvContentPartPr/>
              <p14:nvPr/>
            </p14:nvContentPartPr>
            <p14:xfrm>
              <a:off x="2174327" y="5636793"/>
              <a:ext cx="360" cy="9360"/>
            </p14:xfrm>
          </p:contentPart>
        </mc:Choice>
        <mc:Fallback>
          <p:pic>
            <p:nvPicPr>
              <p:cNvPr id="19" name="Ink 18">
                <a:extLst>
                  <a:ext uri="{FF2B5EF4-FFF2-40B4-BE49-F238E27FC236}">
                    <a16:creationId xmlns:a16="http://schemas.microsoft.com/office/drawing/2014/main" id="{35CAC523-1D6F-0E75-AC6F-60A172E09AD6}"/>
                  </a:ext>
                </a:extLst>
              </p:cNvPr>
              <p:cNvPicPr/>
              <p:nvPr/>
            </p:nvPicPr>
            <p:blipFill>
              <a:blip r:embed="rId33"/>
              <a:stretch>
                <a:fillRect/>
              </a:stretch>
            </p:blipFill>
            <p:spPr>
              <a:xfrm>
                <a:off x="2165687" y="5628153"/>
                <a:ext cx="18000" cy="27000"/>
              </a:xfrm>
              <a:prstGeom prst="rect">
                <a:avLst/>
              </a:prstGeom>
            </p:spPr>
          </p:pic>
        </mc:Fallback>
      </mc:AlternateContent>
    </p:spTree>
    <p:extLst>
      <p:ext uri="{BB962C8B-B14F-4D97-AF65-F5344CB8AC3E}">
        <p14:creationId xmlns:p14="http://schemas.microsoft.com/office/powerpoint/2010/main" val="395625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Workload Types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Mixed workload:</a:t>
            </a:r>
          </a:p>
          <a:p>
            <a:pPr lvl="1"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If an organization has production and nonproduction servers, then nonproduction workload primarily comprises of development and tests servers while production workload  comprises of production server. </a:t>
            </a:r>
          </a:p>
          <a:p>
            <a:pPr lvl="1"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Hybrid cloud </a:t>
            </a:r>
            <a:r>
              <a:rPr lang="en-IN" sz="2000" dirty="0">
                <a:highlight>
                  <a:srgbClr val="FFFF00"/>
                </a:highlight>
                <a:ea typeface="Calibri" panose="020F0502020204030204" pitchFamily="34" charset="0"/>
                <a:cs typeface="Times New Roman" panose="02020603050405020304" pitchFamily="18" charset="0"/>
              </a:rPr>
              <a:t>is preferred when </a:t>
            </a: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customer want to place a part of workload on the private cloud for compliance security and criticality reasons and a part of workload on the public cloud</a:t>
            </a:r>
          </a:p>
          <a:p>
            <a:pPr lvl="1"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Customer also wants to have an option of moving the workload between the private and public cloud based on the load. </a:t>
            </a:r>
          </a:p>
          <a:p>
            <a:pPr lvl="1" algn="just" eaLnBrk="1" hangingPunct="1">
              <a:lnSpc>
                <a:spcPct val="90000"/>
              </a:lnSpc>
            </a:pPr>
            <a:r>
              <a:rPr lang="en-IN" sz="2000" dirty="0">
                <a:highlight>
                  <a:srgbClr val="FFFF00"/>
                </a:highlight>
                <a:ea typeface="Calibri" panose="020F0502020204030204" pitchFamily="34" charset="0"/>
                <a:cs typeface="Times New Roman" panose="02020603050405020304" pitchFamily="18" charset="0"/>
              </a:rPr>
              <a:t>Hybrid c</a:t>
            </a: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loud suited for this kind of workload. </a:t>
            </a:r>
            <a:endPar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95425C3-0FD8-0D09-E1A4-0989114F12A6}"/>
                  </a:ext>
                </a:extLst>
              </p14:cNvPr>
              <p14:cNvContentPartPr/>
              <p14:nvPr/>
            </p14:nvContentPartPr>
            <p14:xfrm>
              <a:off x="-302113" y="1952553"/>
              <a:ext cx="360" cy="360"/>
            </p14:xfrm>
          </p:contentPart>
        </mc:Choice>
        <mc:Fallback>
          <p:pic>
            <p:nvPicPr>
              <p:cNvPr id="2" name="Ink 1">
                <a:extLst>
                  <a:ext uri="{FF2B5EF4-FFF2-40B4-BE49-F238E27FC236}">
                    <a16:creationId xmlns:a16="http://schemas.microsoft.com/office/drawing/2014/main" id="{195425C3-0FD8-0D09-E1A4-0989114F12A6}"/>
                  </a:ext>
                </a:extLst>
              </p:cNvPr>
              <p:cNvPicPr/>
              <p:nvPr/>
            </p:nvPicPr>
            <p:blipFill>
              <a:blip r:embed="rId3"/>
              <a:stretch>
                <a:fillRect/>
              </a:stretch>
            </p:blipFill>
            <p:spPr>
              <a:xfrm>
                <a:off x="-311113" y="194391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9F44C06-CB2A-40BB-C1A7-A59C90774742}"/>
                  </a:ext>
                </a:extLst>
              </p14:cNvPr>
              <p14:cNvContentPartPr/>
              <p14:nvPr/>
            </p14:nvContentPartPr>
            <p14:xfrm>
              <a:off x="1366847" y="2147313"/>
              <a:ext cx="6906240" cy="99720"/>
            </p14:xfrm>
          </p:contentPart>
        </mc:Choice>
        <mc:Fallback>
          <p:pic>
            <p:nvPicPr>
              <p:cNvPr id="3" name="Ink 2">
                <a:extLst>
                  <a:ext uri="{FF2B5EF4-FFF2-40B4-BE49-F238E27FC236}">
                    <a16:creationId xmlns:a16="http://schemas.microsoft.com/office/drawing/2014/main" id="{49F44C06-CB2A-40BB-C1A7-A59C90774742}"/>
                  </a:ext>
                </a:extLst>
              </p:cNvPr>
              <p:cNvPicPr/>
              <p:nvPr/>
            </p:nvPicPr>
            <p:blipFill>
              <a:blip r:embed="rId5"/>
              <a:stretch>
                <a:fillRect/>
              </a:stretch>
            </p:blipFill>
            <p:spPr>
              <a:xfrm>
                <a:off x="1357847" y="2138313"/>
                <a:ext cx="69238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BF5AD8E4-D2EC-CEC6-2C7C-DC29462B3780}"/>
                  </a:ext>
                </a:extLst>
              </p14:cNvPr>
              <p14:cNvContentPartPr/>
              <p14:nvPr/>
            </p14:nvContentPartPr>
            <p14:xfrm>
              <a:off x="1322207" y="2352513"/>
              <a:ext cx="6986160" cy="124920"/>
            </p14:xfrm>
          </p:contentPart>
        </mc:Choice>
        <mc:Fallback>
          <p:pic>
            <p:nvPicPr>
              <p:cNvPr id="4" name="Ink 3">
                <a:extLst>
                  <a:ext uri="{FF2B5EF4-FFF2-40B4-BE49-F238E27FC236}">
                    <a16:creationId xmlns:a16="http://schemas.microsoft.com/office/drawing/2014/main" id="{BF5AD8E4-D2EC-CEC6-2C7C-DC29462B3780}"/>
                  </a:ext>
                </a:extLst>
              </p:cNvPr>
              <p:cNvPicPr/>
              <p:nvPr/>
            </p:nvPicPr>
            <p:blipFill>
              <a:blip r:embed="rId7"/>
              <a:stretch>
                <a:fillRect/>
              </a:stretch>
            </p:blipFill>
            <p:spPr>
              <a:xfrm>
                <a:off x="1313567" y="2343513"/>
                <a:ext cx="700380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8B2C670A-D1CC-C227-82CD-75216654C675}"/>
                  </a:ext>
                </a:extLst>
              </p14:cNvPr>
              <p14:cNvContentPartPr/>
              <p14:nvPr/>
            </p14:nvContentPartPr>
            <p14:xfrm>
              <a:off x="1384847" y="2457273"/>
              <a:ext cx="7077960" cy="286200"/>
            </p14:xfrm>
          </p:contentPart>
        </mc:Choice>
        <mc:Fallback>
          <p:pic>
            <p:nvPicPr>
              <p:cNvPr id="5" name="Ink 4">
                <a:extLst>
                  <a:ext uri="{FF2B5EF4-FFF2-40B4-BE49-F238E27FC236}">
                    <a16:creationId xmlns:a16="http://schemas.microsoft.com/office/drawing/2014/main" id="{8B2C670A-D1CC-C227-82CD-75216654C675}"/>
                  </a:ext>
                </a:extLst>
              </p:cNvPr>
              <p:cNvPicPr/>
              <p:nvPr/>
            </p:nvPicPr>
            <p:blipFill>
              <a:blip r:embed="rId9"/>
              <a:stretch>
                <a:fillRect/>
              </a:stretch>
            </p:blipFill>
            <p:spPr>
              <a:xfrm>
                <a:off x="1375847" y="2448273"/>
                <a:ext cx="70956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75DE656E-8431-1048-31BA-F9D17520A165}"/>
                  </a:ext>
                </a:extLst>
              </p14:cNvPr>
              <p14:cNvContentPartPr/>
              <p14:nvPr/>
            </p14:nvContentPartPr>
            <p14:xfrm>
              <a:off x="6195527" y="2157033"/>
              <a:ext cx="2666520" cy="418680"/>
            </p14:xfrm>
          </p:contentPart>
        </mc:Choice>
        <mc:Fallback>
          <p:pic>
            <p:nvPicPr>
              <p:cNvPr id="6" name="Ink 5">
                <a:extLst>
                  <a:ext uri="{FF2B5EF4-FFF2-40B4-BE49-F238E27FC236}">
                    <a16:creationId xmlns:a16="http://schemas.microsoft.com/office/drawing/2014/main" id="{75DE656E-8431-1048-31BA-F9D17520A165}"/>
                  </a:ext>
                </a:extLst>
              </p:cNvPr>
              <p:cNvPicPr/>
              <p:nvPr/>
            </p:nvPicPr>
            <p:blipFill>
              <a:blip r:embed="rId11"/>
              <a:stretch>
                <a:fillRect/>
              </a:stretch>
            </p:blipFill>
            <p:spPr>
              <a:xfrm>
                <a:off x="6186887" y="2148033"/>
                <a:ext cx="268416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DF6DBF59-D22B-78FD-4879-A27D548E6DFE}"/>
                  </a:ext>
                </a:extLst>
              </p14:cNvPr>
              <p14:cNvContentPartPr/>
              <p14:nvPr/>
            </p14:nvContentPartPr>
            <p14:xfrm>
              <a:off x="6177527" y="2440353"/>
              <a:ext cx="1945440" cy="338760"/>
            </p14:xfrm>
          </p:contentPart>
        </mc:Choice>
        <mc:Fallback>
          <p:pic>
            <p:nvPicPr>
              <p:cNvPr id="7" name="Ink 6">
                <a:extLst>
                  <a:ext uri="{FF2B5EF4-FFF2-40B4-BE49-F238E27FC236}">
                    <a16:creationId xmlns:a16="http://schemas.microsoft.com/office/drawing/2014/main" id="{DF6DBF59-D22B-78FD-4879-A27D548E6DFE}"/>
                  </a:ext>
                </a:extLst>
              </p:cNvPr>
              <p:cNvPicPr/>
              <p:nvPr/>
            </p:nvPicPr>
            <p:blipFill>
              <a:blip r:embed="rId13"/>
              <a:stretch>
                <a:fillRect/>
              </a:stretch>
            </p:blipFill>
            <p:spPr>
              <a:xfrm>
                <a:off x="6168887" y="2431713"/>
                <a:ext cx="196308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91865FF3-F2E1-0CF0-CCC9-1546047D8393}"/>
                  </a:ext>
                </a:extLst>
              </p14:cNvPr>
              <p14:cNvContentPartPr/>
              <p14:nvPr/>
            </p14:nvContentPartPr>
            <p14:xfrm>
              <a:off x="-1331713" y="1926273"/>
              <a:ext cx="360" cy="360"/>
            </p14:xfrm>
          </p:contentPart>
        </mc:Choice>
        <mc:Fallback>
          <p:pic>
            <p:nvPicPr>
              <p:cNvPr id="8" name="Ink 7">
                <a:extLst>
                  <a:ext uri="{FF2B5EF4-FFF2-40B4-BE49-F238E27FC236}">
                    <a16:creationId xmlns:a16="http://schemas.microsoft.com/office/drawing/2014/main" id="{91865FF3-F2E1-0CF0-CCC9-1546047D8393}"/>
                  </a:ext>
                </a:extLst>
              </p:cNvPr>
              <p:cNvPicPr/>
              <p:nvPr/>
            </p:nvPicPr>
            <p:blipFill>
              <a:blip r:embed="rId15"/>
              <a:stretch>
                <a:fillRect/>
              </a:stretch>
            </p:blipFill>
            <p:spPr>
              <a:xfrm>
                <a:off x="-1340713" y="1917273"/>
                <a:ext cx="18000" cy="18000"/>
              </a:xfrm>
              <a:prstGeom prst="rect">
                <a:avLst/>
              </a:prstGeom>
            </p:spPr>
          </p:pic>
        </mc:Fallback>
      </mc:AlternateContent>
      <p:grpSp>
        <p:nvGrpSpPr>
          <p:cNvPr id="12" name="Group 11">
            <a:extLst>
              <a:ext uri="{FF2B5EF4-FFF2-40B4-BE49-F238E27FC236}">
                <a16:creationId xmlns:a16="http://schemas.microsoft.com/office/drawing/2014/main" id="{85FCFE8B-2DA9-E3D4-B5E4-E2A66D41ADF5}"/>
              </a:ext>
            </a:extLst>
          </p:cNvPr>
          <p:cNvGrpSpPr/>
          <p:nvPr/>
        </p:nvGrpSpPr>
        <p:grpSpPr>
          <a:xfrm>
            <a:off x="1535327" y="3124353"/>
            <a:ext cx="7044840" cy="480600"/>
            <a:chOff x="1535327" y="3124353"/>
            <a:chExt cx="7044840" cy="480600"/>
          </a:xfrm>
        </p:grpSpPr>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7BD8E9C0-ADE1-65D5-71DC-8249F7CD2737}"/>
                    </a:ext>
                  </a:extLst>
                </p14:cNvPr>
                <p14:cNvContentPartPr/>
                <p14:nvPr/>
              </p14:nvContentPartPr>
              <p14:xfrm>
                <a:off x="5006087" y="3124353"/>
                <a:ext cx="3574080" cy="249840"/>
              </p14:xfrm>
            </p:contentPart>
          </mc:Choice>
          <mc:Fallback>
            <p:pic>
              <p:nvPicPr>
                <p:cNvPr id="9" name="Ink 8">
                  <a:extLst>
                    <a:ext uri="{FF2B5EF4-FFF2-40B4-BE49-F238E27FC236}">
                      <a16:creationId xmlns:a16="http://schemas.microsoft.com/office/drawing/2014/main" id="{7BD8E9C0-ADE1-65D5-71DC-8249F7CD2737}"/>
                    </a:ext>
                  </a:extLst>
                </p:cNvPr>
                <p:cNvPicPr/>
                <p:nvPr/>
              </p:nvPicPr>
              <p:blipFill>
                <a:blip r:embed="rId17"/>
                <a:stretch>
                  <a:fillRect/>
                </a:stretch>
              </p:blipFill>
              <p:spPr>
                <a:xfrm>
                  <a:off x="4997447" y="3115713"/>
                  <a:ext cx="35917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A3FABB74-0418-322E-8606-59631DA108A7}"/>
                    </a:ext>
                  </a:extLst>
                </p14:cNvPr>
                <p14:cNvContentPartPr/>
                <p14:nvPr/>
              </p14:nvContentPartPr>
              <p14:xfrm>
                <a:off x="1535327" y="3471393"/>
                <a:ext cx="630360" cy="133200"/>
              </p14:xfrm>
            </p:contentPart>
          </mc:Choice>
          <mc:Fallback>
            <p:pic>
              <p:nvPicPr>
                <p:cNvPr id="10" name="Ink 9">
                  <a:extLst>
                    <a:ext uri="{FF2B5EF4-FFF2-40B4-BE49-F238E27FC236}">
                      <a16:creationId xmlns:a16="http://schemas.microsoft.com/office/drawing/2014/main" id="{A3FABB74-0418-322E-8606-59631DA108A7}"/>
                    </a:ext>
                  </a:extLst>
                </p:cNvPr>
                <p:cNvPicPr/>
                <p:nvPr/>
              </p:nvPicPr>
              <p:blipFill>
                <a:blip r:embed="rId19"/>
                <a:stretch>
                  <a:fillRect/>
                </a:stretch>
              </p:blipFill>
              <p:spPr>
                <a:xfrm>
                  <a:off x="1526327" y="3462393"/>
                  <a:ext cx="6480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8C1B2BBD-720D-C823-9BF8-DD040C759506}"/>
                    </a:ext>
                  </a:extLst>
                </p14:cNvPr>
                <p14:cNvContentPartPr/>
                <p14:nvPr/>
              </p14:nvContentPartPr>
              <p14:xfrm>
                <a:off x="3435407" y="3453393"/>
                <a:ext cx="3046680" cy="151560"/>
              </p14:xfrm>
            </p:contentPart>
          </mc:Choice>
          <mc:Fallback>
            <p:pic>
              <p:nvPicPr>
                <p:cNvPr id="11" name="Ink 10">
                  <a:extLst>
                    <a:ext uri="{FF2B5EF4-FFF2-40B4-BE49-F238E27FC236}">
                      <a16:creationId xmlns:a16="http://schemas.microsoft.com/office/drawing/2014/main" id="{8C1B2BBD-720D-C823-9BF8-DD040C759506}"/>
                    </a:ext>
                  </a:extLst>
                </p:cNvPr>
                <p:cNvPicPr/>
                <p:nvPr/>
              </p:nvPicPr>
              <p:blipFill>
                <a:blip r:embed="rId21"/>
                <a:stretch>
                  <a:fillRect/>
                </a:stretch>
              </p:blipFill>
              <p:spPr>
                <a:xfrm>
                  <a:off x="3426407" y="3444753"/>
                  <a:ext cx="3064320" cy="169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6A5D0F78-6468-7E98-560F-0360EB109995}"/>
                  </a:ext>
                </a:extLst>
              </p14:cNvPr>
              <p14:cNvContentPartPr/>
              <p14:nvPr/>
            </p14:nvContentPartPr>
            <p14:xfrm>
              <a:off x="1606607" y="4012113"/>
              <a:ext cx="6906960" cy="90000"/>
            </p14:xfrm>
          </p:contentPart>
        </mc:Choice>
        <mc:Fallback>
          <p:pic>
            <p:nvPicPr>
              <p:cNvPr id="13" name="Ink 12">
                <a:extLst>
                  <a:ext uri="{FF2B5EF4-FFF2-40B4-BE49-F238E27FC236}">
                    <a16:creationId xmlns:a16="http://schemas.microsoft.com/office/drawing/2014/main" id="{6A5D0F78-6468-7E98-560F-0360EB109995}"/>
                  </a:ext>
                </a:extLst>
              </p:cNvPr>
              <p:cNvPicPr/>
              <p:nvPr/>
            </p:nvPicPr>
            <p:blipFill>
              <a:blip r:embed="rId23"/>
              <a:stretch>
                <a:fillRect/>
              </a:stretch>
            </p:blipFill>
            <p:spPr>
              <a:xfrm>
                <a:off x="1597967" y="4003113"/>
                <a:ext cx="69246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BF6D4D61-2460-19CA-F7FF-7572C7569310}"/>
                  </a:ext>
                </a:extLst>
              </p14:cNvPr>
              <p14:cNvContentPartPr/>
              <p14:nvPr/>
            </p14:nvContentPartPr>
            <p14:xfrm>
              <a:off x="1668527" y="4090593"/>
              <a:ext cx="5283360" cy="171000"/>
            </p14:xfrm>
          </p:contentPart>
        </mc:Choice>
        <mc:Fallback>
          <p:pic>
            <p:nvPicPr>
              <p:cNvPr id="14" name="Ink 13">
                <a:extLst>
                  <a:ext uri="{FF2B5EF4-FFF2-40B4-BE49-F238E27FC236}">
                    <a16:creationId xmlns:a16="http://schemas.microsoft.com/office/drawing/2014/main" id="{BF6D4D61-2460-19CA-F7FF-7572C7569310}"/>
                  </a:ext>
                </a:extLst>
              </p:cNvPr>
              <p:cNvPicPr/>
              <p:nvPr/>
            </p:nvPicPr>
            <p:blipFill>
              <a:blip r:embed="rId25"/>
              <a:stretch>
                <a:fillRect/>
              </a:stretch>
            </p:blipFill>
            <p:spPr>
              <a:xfrm>
                <a:off x="1659887" y="4081593"/>
                <a:ext cx="53010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FB14666-7B69-6D4D-77E4-91571E500E92}"/>
                  </a:ext>
                </a:extLst>
              </p14:cNvPr>
              <p14:cNvContentPartPr/>
              <p14:nvPr/>
            </p14:nvContentPartPr>
            <p14:xfrm>
              <a:off x="1606607" y="4606833"/>
              <a:ext cx="4322160" cy="27360"/>
            </p14:xfrm>
          </p:contentPart>
        </mc:Choice>
        <mc:Fallback>
          <p:pic>
            <p:nvPicPr>
              <p:cNvPr id="15" name="Ink 14">
                <a:extLst>
                  <a:ext uri="{FF2B5EF4-FFF2-40B4-BE49-F238E27FC236}">
                    <a16:creationId xmlns:a16="http://schemas.microsoft.com/office/drawing/2014/main" id="{5FB14666-7B69-6D4D-77E4-91571E500E92}"/>
                  </a:ext>
                </a:extLst>
              </p:cNvPr>
              <p:cNvPicPr/>
              <p:nvPr/>
            </p:nvPicPr>
            <p:blipFill>
              <a:blip r:embed="rId27"/>
              <a:stretch>
                <a:fillRect/>
              </a:stretch>
            </p:blipFill>
            <p:spPr>
              <a:xfrm>
                <a:off x="1597967" y="4598193"/>
                <a:ext cx="43398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41360D49-573C-0722-1951-E3BD3B82090A}"/>
                  </a:ext>
                </a:extLst>
              </p14:cNvPr>
              <p14:cNvContentPartPr/>
              <p14:nvPr/>
            </p14:nvContentPartPr>
            <p14:xfrm>
              <a:off x="1241207" y="4286073"/>
              <a:ext cx="4742280" cy="348840"/>
            </p14:xfrm>
          </p:contentPart>
        </mc:Choice>
        <mc:Fallback>
          <p:pic>
            <p:nvPicPr>
              <p:cNvPr id="16" name="Ink 15">
                <a:extLst>
                  <a:ext uri="{FF2B5EF4-FFF2-40B4-BE49-F238E27FC236}">
                    <a16:creationId xmlns:a16="http://schemas.microsoft.com/office/drawing/2014/main" id="{41360D49-573C-0722-1951-E3BD3B82090A}"/>
                  </a:ext>
                </a:extLst>
              </p:cNvPr>
              <p:cNvPicPr/>
              <p:nvPr/>
            </p:nvPicPr>
            <p:blipFill>
              <a:blip r:embed="rId29"/>
              <a:stretch>
                <a:fillRect/>
              </a:stretch>
            </p:blipFill>
            <p:spPr>
              <a:xfrm>
                <a:off x="1232567" y="4277433"/>
                <a:ext cx="4759920" cy="366480"/>
              </a:xfrm>
              <a:prstGeom prst="rect">
                <a:avLst/>
              </a:prstGeom>
            </p:spPr>
          </p:pic>
        </mc:Fallback>
      </mc:AlternateContent>
    </p:spTree>
    <p:extLst>
      <p:ext uri="{BB962C8B-B14F-4D97-AF65-F5344CB8AC3E}">
        <p14:creationId xmlns:p14="http://schemas.microsoft.com/office/powerpoint/2010/main" val="295814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Workload Not Suitable for Public Cloud &amp; Private Cloud</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Workload that require high security and cannot rely on third party vendors irrespective of their service level are usually deployed on private cloud. </a:t>
            </a:r>
            <a:endPar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Public cloud do not ensure continuity of data and data retention over a long period of time.  </a:t>
            </a:r>
            <a:endPar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Public cloud may retain customer data over a period after the end of the subscription. </a:t>
            </a:r>
          </a:p>
          <a:p>
            <a:pPr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There is no way to ensure that data is deleted by the public cloud vendor and there is no easy way to audit that. Even though the data is deleted it may not be completely wiped off the disk. </a:t>
            </a:r>
            <a:endPar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Small workload that do not justify a full implementation of private cloud is usually implemented on public cloud.</a:t>
            </a:r>
            <a:endPar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Workload that require custom implementation of high availability, disaster tolerance, or backup recovery mechanisms are not supported by public clouds.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CFEB2E2-7CDD-FC18-ACF6-1C45C8BC6BAF}"/>
                  </a:ext>
                </a:extLst>
              </p14:cNvPr>
              <p14:cNvContentPartPr/>
              <p14:nvPr/>
            </p14:nvContentPartPr>
            <p14:xfrm>
              <a:off x="-1154593" y="2813673"/>
              <a:ext cx="360" cy="9360"/>
            </p14:xfrm>
          </p:contentPart>
        </mc:Choice>
        <mc:Fallback>
          <p:pic>
            <p:nvPicPr>
              <p:cNvPr id="2" name="Ink 1">
                <a:extLst>
                  <a:ext uri="{FF2B5EF4-FFF2-40B4-BE49-F238E27FC236}">
                    <a16:creationId xmlns:a16="http://schemas.microsoft.com/office/drawing/2014/main" id="{CCFEB2E2-7CDD-FC18-ACF6-1C45C8BC6BAF}"/>
                  </a:ext>
                </a:extLst>
              </p:cNvPr>
              <p:cNvPicPr/>
              <p:nvPr/>
            </p:nvPicPr>
            <p:blipFill>
              <a:blip r:embed="rId3"/>
              <a:stretch>
                <a:fillRect/>
              </a:stretch>
            </p:blipFill>
            <p:spPr>
              <a:xfrm>
                <a:off x="-1163233" y="2805033"/>
                <a:ext cx="180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7685FAD-1208-D15E-C0B8-1A5E8977EB34}"/>
                  </a:ext>
                </a:extLst>
              </p14:cNvPr>
              <p14:cNvContentPartPr/>
              <p14:nvPr/>
            </p14:nvContentPartPr>
            <p14:xfrm>
              <a:off x="4491647" y="2014113"/>
              <a:ext cx="3621600" cy="28440"/>
            </p14:xfrm>
          </p:contentPart>
        </mc:Choice>
        <mc:Fallback>
          <p:pic>
            <p:nvPicPr>
              <p:cNvPr id="3" name="Ink 2">
                <a:extLst>
                  <a:ext uri="{FF2B5EF4-FFF2-40B4-BE49-F238E27FC236}">
                    <a16:creationId xmlns:a16="http://schemas.microsoft.com/office/drawing/2014/main" id="{57685FAD-1208-D15E-C0B8-1A5E8977EB34}"/>
                  </a:ext>
                </a:extLst>
              </p:cNvPr>
              <p:cNvPicPr/>
              <p:nvPr/>
            </p:nvPicPr>
            <p:blipFill>
              <a:blip r:embed="rId5"/>
              <a:stretch>
                <a:fillRect/>
              </a:stretch>
            </p:blipFill>
            <p:spPr>
              <a:xfrm>
                <a:off x="4483007" y="2005113"/>
                <a:ext cx="36392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7091E22-2394-FF7C-09DE-CB63F546CFE6}"/>
                  </a:ext>
                </a:extLst>
              </p14:cNvPr>
              <p14:cNvContentPartPr/>
              <p14:nvPr/>
            </p14:nvContentPartPr>
            <p14:xfrm>
              <a:off x="851687" y="1747713"/>
              <a:ext cx="3410280" cy="446040"/>
            </p14:xfrm>
          </p:contentPart>
        </mc:Choice>
        <mc:Fallback>
          <p:pic>
            <p:nvPicPr>
              <p:cNvPr id="4" name="Ink 3">
                <a:extLst>
                  <a:ext uri="{FF2B5EF4-FFF2-40B4-BE49-F238E27FC236}">
                    <a16:creationId xmlns:a16="http://schemas.microsoft.com/office/drawing/2014/main" id="{77091E22-2394-FF7C-09DE-CB63F546CFE6}"/>
                  </a:ext>
                </a:extLst>
              </p:cNvPr>
              <p:cNvPicPr/>
              <p:nvPr/>
            </p:nvPicPr>
            <p:blipFill>
              <a:blip r:embed="rId7"/>
              <a:stretch>
                <a:fillRect/>
              </a:stretch>
            </p:blipFill>
            <p:spPr>
              <a:xfrm>
                <a:off x="842687" y="1738713"/>
                <a:ext cx="342792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55781DC8-D6AC-A9E0-8B06-71822220AF16}"/>
                  </a:ext>
                </a:extLst>
              </p14:cNvPr>
              <p14:cNvContentPartPr/>
              <p14:nvPr/>
            </p14:nvContentPartPr>
            <p14:xfrm>
              <a:off x="-577153" y="1651233"/>
              <a:ext cx="360" cy="360"/>
            </p14:xfrm>
          </p:contentPart>
        </mc:Choice>
        <mc:Fallback>
          <p:pic>
            <p:nvPicPr>
              <p:cNvPr id="5" name="Ink 4">
                <a:extLst>
                  <a:ext uri="{FF2B5EF4-FFF2-40B4-BE49-F238E27FC236}">
                    <a16:creationId xmlns:a16="http://schemas.microsoft.com/office/drawing/2014/main" id="{55781DC8-D6AC-A9E0-8B06-71822220AF16}"/>
                  </a:ext>
                </a:extLst>
              </p:cNvPr>
              <p:cNvPicPr/>
              <p:nvPr/>
            </p:nvPicPr>
            <p:blipFill>
              <a:blip r:embed="rId9"/>
              <a:stretch>
                <a:fillRect/>
              </a:stretch>
            </p:blipFill>
            <p:spPr>
              <a:xfrm>
                <a:off x="-586153" y="164223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FFFCECE2-A829-15DF-0E97-E3658D6ACF65}"/>
                  </a:ext>
                </a:extLst>
              </p14:cNvPr>
              <p14:cNvContentPartPr/>
              <p14:nvPr/>
            </p14:nvContentPartPr>
            <p14:xfrm>
              <a:off x="931607" y="2466993"/>
              <a:ext cx="1109160" cy="19080"/>
            </p14:xfrm>
          </p:contentPart>
        </mc:Choice>
        <mc:Fallback>
          <p:pic>
            <p:nvPicPr>
              <p:cNvPr id="6" name="Ink 5">
                <a:extLst>
                  <a:ext uri="{FF2B5EF4-FFF2-40B4-BE49-F238E27FC236}">
                    <a16:creationId xmlns:a16="http://schemas.microsoft.com/office/drawing/2014/main" id="{FFFCECE2-A829-15DF-0E97-E3658D6ACF65}"/>
                  </a:ext>
                </a:extLst>
              </p:cNvPr>
              <p:cNvPicPr/>
              <p:nvPr/>
            </p:nvPicPr>
            <p:blipFill>
              <a:blip r:embed="rId11"/>
              <a:stretch>
                <a:fillRect/>
              </a:stretch>
            </p:blipFill>
            <p:spPr>
              <a:xfrm>
                <a:off x="922967" y="2457993"/>
                <a:ext cx="1126800" cy="36720"/>
              </a:xfrm>
              <a:prstGeom prst="rect">
                <a:avLst/>
              </a:prstGeom>
            </p:spPr>
          </p:pic>
        </mc:Fallback>
      </mc:AlternateContent>
      <p:grpSp>
        <p:nvGrpSpPr>
          <p:cNvPr id="9" name="Group 8">
            <a:extLst>
              <a:ext uri="{FF2B5EF4-FFF2-40B4-BE49-F238E27FC236}">
                <a16:creationId xmlns:a16="http://schemas.microsoft.com/office/drawing/2014/main" id="{B64E83FD-1078-5B49-442E-A76796B37BE7}"/>
              </a:ext>
            </a:extLst>
          </p:cNvPr>
          <p:cNvGrpSpPr/>
          <p:nvPr/>
        </p:nvGrpSpPr>
        <p:grpSpPr>
          <a:xfrm>
            <a:off x="861047" y="2439633"/>
            <a:ext cx="7376760" cy="267840"/>
            <a:chOff x="861047" y="2439633"/>
            <a:chExt cx="7376760" cy="267840"/>
          </a:xfrm>
        </p:grpSpPr>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BB6BF648-FEF4-935A-8408-339EF02B7799}"/>
                    </a:ext>
                  </a:extLst>
                </p14:cNvPr>
                <p14:cNvContentPartPr/>
                <p14:nvPr/>
              </p14:nvContentPartPr>
              <p14:xfrm>
                <a:off x="861047" y="2439633"/>
                <a:ext cx="7376760" cy="46440"/>
              </p14:xfrm>
            </p:contentPart>
          </mc:Choice>
          <mc:Fallback>
            <p:pic>
              <p:nvPicPr>
                <p:cNvPr id="7" name="Ink 6">
                  <a:extLst>
                    <a:ext uri="{FF2B5EF4-FFF2-40B4-BE49-F238E27FC236}">
                      <a16:creationId xmlns:a16="http://schemas.microsoft.com/office/drawing/2014/main" id="{BB6BF648-FEF4-935A-8408-339EF02B7799}"/>
                    </a:ext>
                  </a:extLst>
                </p:cNvPr>
                <p:cNvPicPr/>
                <p:nvPr/>
              </p:nvPicPr>
              <p:blipFill>
                <a:blip r:embed="rId13"/>
                <a:stretch>
                  <a:fillRect/>
                </a:stretch>
              </p:blipFill>
              <p:spPr>
                <a:xfrm>
                  <a:off x="852047" y="2430633"/>
                  <a:ext cx="73944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E99CF883-CC75-BDBF-80DA-917BE6B6458E}"/>
                    </a:ext>
                  </a:extLst>
                </p14:cNvPr>
                <p14:cNvContentPartPr/>
                <p14:nvPr/>
              </p14:nvContentPartPr>
              <p14:xfrm>
                <a:off x="861047" y="2513073"/>
                <a:ext cx="1697760" cy="194400"/>
              </p14:xfrm>
            </p:contentPart>
          </mc:Choice>
          <mc:Fallback>
            <p:pic>
              <p:nvPicPr>
                <p:cNvPr id="8" name="Ink 7">
                  <a:extLst>
                    <a:ext uri="{FF2B5EF4-FFF2-40B4-BE49-F238E27FC236}">
                      <a16:creationId xmlns:a16="http://schemas.microsoft.com/office/drawing/2014/main" id="{E99CF883-CC75-BDBF-80DA-917BE6B6458E}"/>
                    </a:ext>
                  </a:extLst>
                </p:cNvPr>
                <p:cNvPicPr/>
                <p:nvPr/>
              </p:nvPicPr>
              <p:blipFill>
                <a:blip r:embed="rId15"/>
                <a:stretch>
                  <a:fillRect/>
                </a:stretch>
              </p:blipFill>
              <p:spPr>
                <a:xfrm>
                  <a:off x="852047" y="2504433"/>
                  <a:ext cx="1715400" cy="212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C0BFB32E-BF1C-E222-0F2C-BFC9375F1378}"/>
                  </a:ext>
                </a:extLst>
              </p14:cNvPr>
              <p14:cNvContentPartPr/>
              <p14:nvPr/>
            </p14:nvContentPartPr>
            <p14:xfrm>
              <a:off x="-692713" y="1562313"/>
              <a:ext cx="360" cy="360"/>
            </p14:xfrm>
          </p:contentPart>
        </mc:Choice>
        <mc:Fallback>
          <p:pic>
            <p:nvPicPr>
              <p:cNvPr id="10" name="Ink 9">
                <a:extLst>
                  <a:ext uri="{FF2B5EF4-FFF2-40B4-BE49-F238E27FC236}">
                    <a16:creationId xmlns:a16="http://schemas.microsoft.com/office/drawing/2014/main" id="{C0BFB32E-BF1C-E222-0F2C-BFC9375F1378}"/>
                  </a:ext>
                </a:extLst>
              </p:cNvPr>
              <p:cNvPicPr/>
              <p:nvPr/>
            </p:nvPicPr>
            <p:blipFill>
              <a:blip r:embed="rId17"/>
              <a:stretch>
                <a:fillRect/>
              </a:stretch>
            </p:blipFill>
            <p:spPr>
              <a:xfrm>
                <a:off x="-701353" y="155331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A29433E3-ED4A-1DD5-BF93-AB35D0B12C1B}"/>
                  </a:ext>
                </a:extLst>
              </p14:cNvPr>
              <p14:cNvContentPartPr/>
              <p14:nvPr/>
            </p14:nvContentPartPr>
            <p14:xfrm>
              <a:off x="895967" y="2971713"/>
              <a:ext cx="7031880" cy="161640"/>
            </p14:xfrm>
          </p:contentPart>
        </mc:Choice>
        <mc:Fallback>
          <p:pic>
            <p:nvPicPr>
              <p:cNvPr id="11" name="Ink 10">
                <a:extLst>
                  <a:ext uri="{FF2B5EF4-FFF2-40B4-BE49-F238E27FC236}">
                    <a16:creationId xmlns:a16="http://schemas.microsoft.com/office/drawing/2014/main" id="{A29433E3-ED4A-1DD5-BF93-AB35D0B12C1B}"/>
                  </a:ext>
                </a:extLst>
              </p:cNvPr>
              <p:cNvPicPr/>
              <p:nvPr/>
            </p:nvPicPr>
            <p:blipFill>
              <a:blip r:embed="rId19"/>
              <a:stretch>
                <a:fillRect/>
              </a:stretch>
            </p:blipFill>
            <p:spPr>
              <a:xfrm>
                <a:off x="887327" y="2963073"/>
                <a:ext cx="70495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6A1A5925-BE20-0927-F058-10F9512BE307}"/>
                  </a:ext>
                </a:extLst>
              </p14:cNvPr>
              <p14:cNvContentPartPr/>
              <p14:nvPr/>
            </p14:nvContentPartPr>
            <p14:xfrm>
              <a:off x="7714007" y="3026793"/>
              <a:ext cx="603720" cy="38160"/>
            </p14:xfrm>
          </p:contentPart>
        </mc:Choice>
        <mc:Fallback>
          <p:pic>
            <p:nvPicPr>
              <p:cNvPr id="12" name="Ink 11">
                <a:extLst>
                  <a:ext uri="{FF2B5EF4-FFF2-40B4-BE49-F238E27FC236}">
                    <a16:creationId xmlns:a16="http://schemas.microsoft.com/office/drawing/2014/main" id="{6A1A5925-BE20-0927-F058-10F9512BE307}"/>
                  </a:ext>
                </a:extLst>
              </p:cNvPr>
              <p:cNvPicPr/>
              <p:nvPr/>
            </p:nvPicPr>
            <p:blipFill>
              <a:blip r:embed="rId21"/>
              <a:stretch>
                <a:fillRect/>
              </a:stretch>
            </p:blipFill>
            <p:spPr>
              <a:xfrm>
                <a:off x="7705367" y="3017793"/>
                <a:ext cx="6213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5149F55C-1C77-1ADE-67F8-D8EE7CAC5D17}"/>
                  </a:ext>
                </a:extLst>
              </p14:cNvPr>
              <p14:cNvContentPartPr/>
              <p14:nvPr/>
            </p14:nvContentPartPr>
            <p14:xfrm>
              <a:off x="914327" y="3204633"/>
              <a:ext cx="1294920" cy="27000"/>
            </p14:xfrm>
          </p:contentPart>
        </mc:Choice>
        <mc:Fallback>
          <p:pic>
            <p:nvPicPr>
              <p:cNvPr id="13" name="Ink 12">
                <a:extLst>
                  <a:ext uri="{FF2B5EF4-FFF2-40B4-BE49-F238E27FC236}">
                    <a16:creationId xmlns:a16="http://schemas.microsoft.com/office/drawing/2014/main" id="{5149F55C-1C77-1ADE-67F8-D8EE7CAC5D17}"/>
                  </a:ext>
                </a:extLst>
              </p:cNvPr>
              <p:cNvPicPr/>
              <p:nvPr/>
            </p:nvPicPr>
            <p:blipFill>
              <a:blip r:embed="rId23"/>
              <a:stretch>
                <a:fillRect/>
              </a:stretch>
            </p:blipFill>
            <p:spPr>
              <a:xfrm>
                <a:off x="905327" y="3195633"/>
                <a:ext cx="13125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47C7A867-B63A-6ACB-1023-3B3505ABC52C}"/>
                  </a:ext>
                </a:extLst>
              </p14:cNvPr>
              <p14:cNvContentPartPr/>
              <p14:nvPr/>
            </p14:nvContentPartPr>
            <p14:xfrm>
              <a:off x="5548247" y="3941553"/>
              <a:ext cx="3177720" cy="63360"/>
            </p14:xfrm>
          </p:contentPart>
        </mc:Choice>
        <mc:Fallback>
          <p:pic>
            <p:nvPicPr>
              <p:cNvPr id="17" name="Ink 16">
                <a:extLst>
                  <a:ext uri="{FF2B5EF4-FFF2-40B4-BE49-F238E27FC236}">
                    <a16:creationId xmlns:a16="http://schemas.microsoft.com/office/drawing/2014/main" id="{47C7A867-B63A-6ACB-1023-3B3505ABC52C}"/>
                  </a:ext>
                </a:extLst>
              </p:cNvPr>
              <p:cNvPicPr/>
              <p:nvPr/>
            </p:nvPicPr>
            <p:blipFill>
              <a:blip r:embed="rId25"/>
              <a:stretch>
                <a:fillRect/>
              </a:stretch>
            </p:blipFill>
            <p:spPr>
              <a:xfrm>
                <a:off x="5539607" y="3932553"/>
                <a:ext cx="3195360" cy="81000"/>
              </a:xfrm>
              <a:prstGeom prst="rect">
                <a:avLst/>
              </a:prstGeom>
            </p:spPr>
          </p:pic>
        </mc:Fallback>
      </mc:AlternateContent>
      <p:grpSp>
        <p:nvGrpSpPr>
          <p:cNvPr id="19" name="Group 18">
            <a:extLst>
              <a:ext uri="{FF2B5EF4-FFF2-40B4-BE49-F238E27FC236}">
                <a16:creationId xmlns:a16="http://schemas.microsoft.com/office/drawing/2014/main" id="{5E2B0EDE-6669-6216-3A74-B4D7B4AAE91C}"/>
              </a:ext>
            </a:extLst>
          </p:cNvPr>
          <p:cNvGrpSpPr/>
          <p:nvPr/>
        </p:nvGrpSpPr>
        <p:grpSpPr>
          <a:xfrm>
            <a:off x="787247" y="3590553"/>
            <a:ext cx="7629120" cy="636480"/>
            <a:chOff x="787247" y="3590553"/>
            <a:chExt cx="7629120" cy="636480"/>
          </a:xfrm>
        </p:grpSpPr>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8D7C397D-182A-F799-278B-847785C6192E}"/>
                    </a:ext>
                  </a:extLst>
                </p14:cNvPr>
                <p14:cNvContentPartPr/>
                <p14:nvPr/>
              </p14:nvContentPartPr>
              <p14:xfrm>
                <a:off x="834047" y="3621153"/>
                <a:ext cx="7582320" cy="143280"/>
              </p14:xfrm>
            </p:contentPart>
          </mc:Choice>
          <mc:Fallback>
            <p:pic>
              <p:nvPicPr>
                <p:cNvPr id="14" name="Ink 13">
                  <a:extLst>
                    <a:ext uri="{FF2B5EF4-FFF2-40B4-BE49-F238E27FC236}">
                      <a16:creationId xmlns:a16="http://schemas.microsoft.com/office/drawing/2014/main" id="{8D7C397D-182A-F799-278B-847785C6192E}"/>
                    </a:ext>
                  </a:extLst>
                </p:cNvPr>
                <p:cNvPicPr/>
                <p:nvPr/>
              </p:nvPicPr>
              <p:blipFill>
                <a:blip r:embed="rId27"/>
                <a:stretch>
                  <a:fillRect/>
                </a:stretch>
              </p:blipFill>
              <p:spPr>
                <a:xfrm>
                  <a:off x="825047" y="3612513"/>
                  <a:ext cx="759996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9782FCEB-77A8-E86F-89AB-F71B9174A7CE}"/>
                    </a:ext>
                  </a:extLst>
                </p14:cNvPr>
                <p14:cNvContentPartPr/>
                <p14:nvPr/>
              </p14:nvContentPartPr>
              <p14:xfrm>
                <a:off x="976247" y="3590553"/>
                <a:ext cx="3856680" cy="317160"/>
              </p14:xfrm>
            </p:contentPart>
          </mc:Choice>
          <mc:Fallback>
            <p:pic>
              <p:nvPicPr>
                <p:cNvPr id="15" name="Ink 14">
                  <a:extLst>
                    <a:ext uri="{FF2B5EF4-FFF2-40B4-BE49-F238E27FC236}">
                      <a16:creationId xmlns:a16="http://schemas.microsoft.com/office/drawing/2014/main" id="{9782FCEB-77A8-E86F-89AB-F71B9174A7CE}"/>
                    </a:ext>
                  </a:extLst>
                </p:cNvPr>
                <p:cNvPicPr/>
                <p:nvPr/>
              </p:nvPicPr>
              <p:blipFill>
                <a:blip r:embed="rId29"/>
                <a:stretch>
                  <a:fillRect/>
                </a:stretch>
              </p:blipFill>
              <p:spPr>
                <a:xfrm>
                  <a:off x="967247" y="3581913"/>
                  <a:ext cx="387432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7B6B8E2A-5F43-2A04-665A-1B6769F21AB8}"/>
                    </a:ext>
                  </a:extLst>
                </p14:cNvPr>
                <p14:cNvContentPartPr/>
                <p14:nvPr/>
              </p14:nvContentPartPr>
              <p14:xfrm>
                <a:off x="787247" y="3807273"/>
                <a:ext cx="4638240" cy="419760"/>
              </p14:xfrm>
            </p:contentPart>
          </mc:Choice>
          <mc:Fallback>
            <p:pic>
              <p:nvPicPr>
                <p:cNvPr id="18" name="Ink 17">
                  <a:extLst>
                    <a:ext uri="{FF2B5EF4-FFF2-40B4-BE49-F238E27FC236}">
                      <a16:creationId xmlns:a16="http://schemas.microsoft.com/office/drawing/2014/main" id="{7B6B8E2A-5F43-2A04-665A-1B6769F21AB8}"/>
                    </a:ext>
                  </a:extLst>
                </p:cNvPr>
                <p:cNvPicPr/>
                <p:nvPr/>
              </p:nvPicPr>
              <p:blipFill>
                <a:blip r:embed="rId31"/>
                <a:stretch>
                  <a:fillRect/>
                </a:stretch>
              </p:blipFill>
              <p:spPr>
                <a:xfrm>
                  <a:off x="778607" y="3798633"/>
                  <a:ext cx="4655880" cy="437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BF86D36F-D758-3BA0-90A1-812B6B187435}"/>
                  </a:ext>
                </a:extLst>
              </p14:cNvPr>
              <p14:cNvContentPartPr/>
              <p14:nvPr/>
            </p14:nvContentPartPr>
            <p14:xfrm>
              <a:off x="887327" y="4481553"/>
              <a:ext cx="7518600" cy="100440"/>
            </p14:xfrm>
          </p:contentPart>
        </mc:Choice>
        <mc:Fallback>
          <p:pic>
            <p:nvPicPr>
              <p:cNvPr id="20" name="Ink 19">
                <a:extLst>
                  <a:ext uri="{FF2B5EF4-FFF2-40B4-BE49-F238E27FC236}">
                    <a16:creationId xmlns:a16="http://schemas.microsoft.com/office/drawing/2014/main" id="{BF86D36F-D758-3BA0-90A1-812B6B187435}"/>
                  </a:ext>
                </a:extLst>
              </p:cNvPr>
              <p:cNvPicPr/>
              <p:nvPr/>
            </p:nvPicPr>
            <p:blipFill>
              <a:blip r:embed="rId33"/>
              <a:stretch>
                <a:fillRect/>
              </a:stretch>
            </p:blipFill>
            <p:spPr>
              <a:xfrm>
                <a:off x="878327" y="4472553"/>
                <a:ext cx="753624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BCA28308-B5A1-1C1C-49F3-9143319A8DC6}"/>
                  </a:ext>
                </a:extLst>
              </p14:cNvPr>
              <p14:cNvContentPartPr/>
              <p14:nvPr/>
            </p14:nvContentPartPr>
            <p14:xfrm>
              <a:off x="761687" y="3959193"/>
              <a:ext cx="1800" cy="360"/>
            </p14:xfrm>
          </p:contentPart>
        </mc:Choice>
        <mc:Fallback>
          <p:pic>
            <p:nvPicPr>
              <p:cNvPr id="21" name="Ink 20">
                <a:extLst>
                  <a:ext uri="{FF2B5EF4-FFF2-40B4-BE49-F238E27FC236}">
                    <a16:creationId xmlns:a16="http://schemas.microsoft.com/office/drawing/2014/main" id="{BCA28308-B5A1-1C1C-49F3-9143319A8DC6}"/>
                  </a:ext>
                </a:extLst>
              </p:cNvPr>
              <p:cNvPicPr/>
              <p:nvPr/>
            </p:nvPicPr>
            <p:blipFill>
              <a:blip r:embed="rId35"/>
              <a:stretch>
                <a:fillRect/>
              </a:stretch>
            </p:blipFill>
            <p:spPr>
              <a:xfrm>
                <a:off x="752687" y="3950193"/>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37A4CEE3-CDA7-894E-CE7B-EF8E2B2DF5C0}"/>
                  </a:ext>
                </a:extLst>
              </p14:cNvPr>
              <p14:cNvContentPartPr/>
              <p14:nvPr/>
            </p14:nvContentPartPr>
            <p14:xfrm>
              <a:off x="915047" y="4695753"/>
              <a:ext cx="3861000" cy="71640"/>
            </p14:xfrm>
          </p:contentPart>
        </mc:Choice>
        <mc:Fallback>
          <p:pic>
            <p:nvPicPr>
              <p:cNvPr id="22" name="Ink 21">
                <a:extLst>
                  <a:ext uri="{FF2B5EF4-FFF2-40B4-BE49-F238E27FC236}">
                    <a16:creationId xmlns:a16="http://schemas.microsoft.com/office/drawing/2014/main" id="{37A4CEE3-CDA7-894E-CE7B-EF8E2B2DF5C0}"/>
                  </a:ext>
                </a:extLst>
              </p:cNvPr>
              <p:cNvPicPr/>
              <p:nvPr/>
            </p:nvPicPr>
            <p:blipFill>
              <a:blip r:embed="rId37"/>
              <a:stretch>
                <a:fillRect/>
              </a:stretch>
            </p:blipFill>
            <p:spPr>
              <a:xfrm>
                <a:off x="906407" y="4687113"/>
                <a:ext cx="38786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1B132D01-9C07-8E7C-8637-5F0DA484B4E1}"/>
                  </a:ext>
                </a:extLst>
              </p14:cNvPr>
              <p14:cNvContentPartPr/>
              <p14:nvPr/>
            </p14:nvContentPartPr>
            <p14:xfrm>
              <a:off x="1251287" y="5112273"/>
              <a:ext cx="6825960" cy="90360"/>
            </p14:xfrm>
          </p:contentPart>
        </mc:Choice>
        <mc:Fallback>
          <p:pic>
            <p:nvPicPr>
              <p:cNvPr id="23" name="Ink 22">
                <a:extLst>
                  <a:ext uri="{FF2B5EF4-FFF2-40B4-BE49-F238E27FC236}">
                    <a16:creationId xmlns:a16="http://schemas.microsoft.com/office/drawing/2014/main" id="{1B132D01-9C07-8E7C-8637-5F0DA484B4E1}"/>
                  </a:ext>
                </a:extLst>
              </p:cNvPr>
              <p:cNvPicPr/>
              <p:nvPr/>
            </p:nvPicPr>
            <p:blipFill>
              <a:blip r:embed="rId39"/>
              <a:stretch>
                <a:fillRect/>
              </a:stretch>
            </p:blipFill>
            <p:spPr>
              <a:xfrm>
                <a:off x="1242647" y="5103633"/>
                <a:ext cx="6843600" cy="108000"/>
              </a:xfrm>
              <a:prstGeom prst="rect">
                <a:avLst/>
              </a:prstGeom>
            </p:spPr>
          </p:pic>
        </mc:Fallback>
      </mc:AlternateContent>
      <p:grpSp>
        <p:nvGrpSpPr>
          <p:cNvPr id="26" name="Group 25">
            <a:extLst>
              <a:ext uri="{FF2B5EF4-FFF2-40B4-BE49-F238E27FC236}">
                <a16:creationId xmlns:a16="http://schemas.microsoft.com/office/drawing/2014/main" id="{3BA20144-DAB4-EADE-89E3-75595EC115E0}"/>
              </a:ext>
            </a:extLst>
          </p:cNvPr>
          <p:cNvGrpSpPr/>
          <p:nvPr/>
        </p:nvGrpSpPr>
        <p:grpSpPr>
          <a:xfrm>
            <a:off x="834047" y="5449593"/>
            <a:ext cx="7096680" cy="205560"/>
            <a:chOff x="834047" y="5449593"/>
            <a:chExt cx="7096680" cy="205560"/>
          </a:xfrm>
        </p:grpSpPr>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3D8DE888-D9D0-A5BA-D1CF-2041832FD6B3}"/>
                    </a:ext>
                  </a:extLst>
                </p14:cNvPr>
                <p14:cNvContentPartPr/>
                <p14:nvPr/>
              </p14:nvContentPartPr>
              <p14:xfrm>
                <a:off x="1008287" y="5449593"/>
                <a:ext cx="6922440" cy="18720"/>
              </p14:xfrm>
            </p:contentPart>
          </mc:Choice>
          <mc:Fallback>
            <p:pic>
              <p:nvPicPr>
                <p:cNvPr id="24" name="Ink 23">
                  <a:extLst>
                    <a:ext uri="{FF2B5EF4-FFF2-40B4-BE49-F238E27FC236}">
                      <a16:creationId xmlns:a16="http://schemas.microsoft.com/office/drawing/2014/main" id="{3D8DE888-D9D0-A5BA-D1CF-2041832FD6B3}"/>
                    </a:ext>
                  </a:extLst>
                </p:cNvPr>
                <p:cNvPicPr/>
                <p:nvPr/>
              </p:nvPicPr>
              <p:blipFill>
                <a:blip r:embed="rId41"/>
                <a:stretch>
                  <a:fillRect/>
                </a:stretch>
              </p:blipFill>
              <p:spPr>
                <a:xfrm>
                  <a:off x="999287" y="5440953"/>
                  <a:ext cx="69400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0B8F4A06-712B-B97B-7FBD-000EAD17DD95}"/>
                    </a:ext>
                  </a:extLst>
                </p14:cNvPr>
                <p14:cNvContentPartPr/>
                <p14:nvPr/>
              </p14:nvContentPartPr>
              <p14:xfrm>
                <a:off x="834047" y="5503953"/>
                <a:ext cx="854280" cy="151200"/>
              </p14:xfrm>
            </p:contentPart>
          </mc:Choice>
          <mc:Fallback>
            <p:pic>
              <p:nvPicPr>
                <p:cNvPr id="25" name="Ink 24">
                  <a:extLst>
                    <a:ext uri="{FF2B5EF4-FFF2-40B4-BE49-F238E27FC236}">
                      <a16:creationId xmlns:a16="http://schemas.microsoft.com/office/drawing/2014/main" id="{0B8F4A06-712B-B97B-7FBD-000EAD17DD95}"/>
                    </a:ext>
                  </a:extLst>
                </p:cNvPr>
                <p:cNvPicPr/>
                <p:nvPr/>
              </p:nvPicPr>
              <p:blipFill>
                <a:blip r:embed="rId43"/>
                <a:stretch>
                  <a:fillRect/>
                </a:stretch>
              </p:blipFill>
              <p:spPr>
                <a:xfrm>
                  <a:off x="825047" y="5495313"/>
                  <a:ext cx="871920" cy="168840"/>
                </a:xfrm>
                <a:prstGeom prst="rect">
                  <a:avLst/>
                </a:prstGeom>
              </p:spPr>
            </p:pic>
          </mc:Fallback>
        </mc:AlternateContent>
      </p:grpSp>
    </p:spTree>
    <p:extLst>
      <p:ext uri="{BB962C8B-B14F-4D97-AF65-F5344CB8AC3E}">
        <p14:creationId xmlns:p14="http://schemas.microsoft.com/office/powerpoint/2010/main" val="292139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E-commerce workload</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IN"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E commerce company generally use a credit card two process their  payments. </a:t>
            </a:r>
            <a:endParaRPr lang="en-US"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An important part of building a payment infrastructure in compliance to payment card industry (PCI) standards. </a:t>
            </a:r>
            <a:endPar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 private cloud solutions serves best solution for e-commerce since it makes it easy to comply with PCI standards. </a:t>
            </a:r>
            <a:endPar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A667BD1-CDB7-A49E-1A19-0C6F51E79C00}"/>
                  </a:ext>
                </a:extLst>
              </p14:cNvPr>
              <p14:cNvContentPartPr/>
              <p14:nvPr/>
            </p14:nvContentPartPr>
            <p14:xfrm>
              <a:off x="-994753" y="2245953"/>
              <a:ext cx="360" cy="360"/>
            </p14:xfrm>
          </p:contentPart>
        </mc:Choice>
        <mc:Fallback>
          <p:pic>
            <p:nvPicPr>
              <p:cNvPr id="2" name="Ink 1">
                <a:extLst>
                  <a:ext uri="{FF2B5EF4-FFF2-40B4-BE49-F238E27FC236}">
                    <a16:creationId xmlns:a16="http://schemas.microsoft.com/office/drawing/2014/main" id="{4A667BD1-CDB7-A49E-1A19-0C6F51E79C00}"/>
                  </a:ext>
                </a:extLst>
              </p:cNvPr>
              <p:cNvPicPr/>
              <p:nvPr/>
            </p:nvPicPr>
            <p:blipFill>
              <a:blip r:embed="rId3"/>
              <a:stretch>
                <a:fillRect/>
              </a:stretch>
            </p:blipFill>
            <p:spPr>
              <a:xfrm>
                <a:off x="-1003393" y="223695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10308A6-7BCA-93A0-5AFF-C2CAC5DAC871}"/>
                  </a:ext>
                </a:extLst>
              </p14:cNvPr>
              <p14:cNvContentPartPr/>
              <p14:nvPr/>
            </p14:nvContentPartPr>
            <p14:xfrm>
              <a:off x="2316527" y="1242633"/>
              <a:ext cx="4942800" cy="18720"/>
            </p14:xfrm>
          </p:contentPart>
        </mc:Choice>
        <mc:Fallback>
          <p:pic>
            <p:nvPicPr>
              <p:cNvPr id="3" name="Ink 2">
                <a:extLst>
                  <a:ext uri="{FF2B5EF4-FFF2-40B4-BE49-F238E27FC236}">
                    <a16:creationId xmlns:a16="http://schemas.microsoft.com/office/drawing/2014/main" id="{510308A6-7BCA-93A0-5AFF-C2CAC5DAC871}"/>
                  </a:ext>
                </a:extLst>
              </p:cNvPr>
              <p:cNvPicPr/>
              <p:nvPr/>
            </p:nvPicPr>
            <p:blipFill>
              <a:blip r:embed="rId5"/>
              <a:stretch>
                <a:fillRect/>
              </a:stretch>
            </p:blipFill>
            <p:spPr>
              <a:xfrm>
                <a:off x="2307887" y="1233633"/>
                <a:ext cx="49604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C4AA58C2-2AE0-9D82-C65C-9C0B42C554E1}"/>
                  </a:ext>
                </a:extLst>
              </p14:cNvPr>
              <p14:cNvContentPartPr/>
              <p14:nvPr/>
            </p14:nvContentPartPr>
            <p14:xfrm>
              <a:off x="1100447" y="1783353"/>
              <a:ext cx="3596040" cy="18360"/>
            </p14:xfrm>
          </p:contentPart>
        </mc:Choice>
        <mc:Fallback>
          <p:pic>
            <p:nvPicPr>
              <p:cNvPr id="4" name="Ink 3">
                <a:extLst>
                  <a:ext uri="{FF2B5EF4-FFF2-40B4-BE49-F238E27FC236}">
                    <a16:creationId xmlns:a16="http://schemas.microsoft.com/office/drawing/2014/main" id="{C4AA58C2-2AE0-9D82-C65C-9C0B42C554E1}"/>
                  </a:ext>
                </a:extLst>
              </p:cNvPr>
              <p:cNvPicPr/>
              <p:nvPr/>
            </p:nvPicPr>
            <p:blipFill>
              <a:blip r:embed="rId7"/>
              <a:stretch>
                <a:fillRect/>
              </a:stretch>
            </p:blipFill>
            <p:spPr>
              <a:xfrm>
                <a:off x="1091447" y="1774713"/>
                <a:ext cx="3613680" cy="36000"/>
              </a:xfrm>
              <a:prstGeom prst="rect">
                <a:avLst/>
              </a:prstGeom>
            </p:spPr>
          </p:pic>
        </mc:Fallback>
      </mc:AlternateContent>
      <p:grpSp>
        <p:nvGrpSpPr>
          <p:cNvPr id="7" name="Group 6">
            <a:extLst>
              <a:ext uri="{FF2B5EF4-FFF2-40B4-BE49-F238E27FC236}">
                <a16:creationId xmlns:a16="http://schemas.microsoft.com/office/drawing/2014/main" id="{70E721AF-A8D5-9FC5-B879-EEC69C80951D}"/>
              </a:ext>
            </a:extLst>
          </p:cNvPr>
          <p:cNvGrpSpPr/>
          <p:nvPr/>
        </p:nvGrpSpPr>
        <p:grpSpPr>
          <a:xfrm>
            <a:off x="726047" y="1800633"/>
            <a:ext cx="7706880" cy="320760"/>
            <a:chOff x="726047" y="1800633"/>
            <a:chExt cx="7706880" cy="320760"/>
          </a:xfrm>
        </p:grpSpPr>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5B97063B-4035-34AF-C2DE-D1C2AB83F643}"/>
                    </a:ext>
                  </a:extLst>
                </p14:cNvPr>
                <p14:cNvContentPartPr/>
                <p14:nvPr/>
              </p14:nvContentPartPr>
              <p14:xfrm>
                <a:off x="895967" y="1800633"/>
                <a:ext cx="7536960" cy="73440"/>
              </p14:xfrm>
            </p:contentPart>
          </mc:Choice>
          <mc:Fallback>
            <p:pic>
              <p:nvPicPr>
                <p:cNvPr id="5" name="Ink 4">
                  <a:extLst>
                    <a:ext uri="{FF2B5EF4-FFF2-40B4-BE49-F238E27FC236}">
                      <a16:creationId xmlns:a16="http://schemas.microsoft.com/office/drawing/2014/main" id="{5B97063B-4035-34AF-C2DE-D1C2AB83F643}"/>
                    </a:ext>
                  </a:extLst>
                </p:cNvPr>
                <p:cNvPicPr/>
                <p:nvPr/>
              </p:nvPicPr>
              <p:blipFill>
                <a:blip r:embed="rId9"/>
                <a:stretch>
                  <a:fillRect/>
                </a:stretch>
              </p:blipFill>
              <p:spPr>
                <a:xfrm>
                  <a:off x="887327" y="1791993"/>
                  <a:ext cx="755460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AF97BD36-2132-4D60-9879-311F35C22AA3}"/>
                    </a:ext>
                  </a:extLst>
                </p14:cNvPr>
                <p14:cNvContentPartPr/>
                <p14:nvPr/>
              </p14:nvContentPartPr>
              <p14:xfrm>
                <a:off x="726047" y="1863633"/>
                <a:ext cx="1334160" cy="257760"/>
              </p14:xfrm>
            </p:contentPart>
          </mc:Choice>
          <mc:Fallback>
            <p:pic>
              <p:nvPicPr>
                <p:cNvPr id="6" name="Ink 5">
                  <a:extLst>
                    <a:ext uri="{FF2B5EF4-FFF2-40B4-BE49-F238E27FC236}">
                      <a16:creationId xmlns:a16="http://schemas.microsoft.com/office/drawing/2014/main" id="{AF97BD36-2132-4D60-9879-311F35C22AA3}"/>
                    </a:ext>
                  </a:extLst>
                </p:cNvPr>
                <p:cNvPicPr/>
                <p:nvPr/>
              </p:nvPicPr>
              <p:blipFill>
                <a:blip r:embed="rId11"/>
                <a:stretch>
                  <a:fillRect/>
                </a:stretch>
              </p:blipFill>
              <p:spPr>
                <a:xfrm>
                  <a:off x="717047" y="1854993"/>
                  <a:ext cx="1351800" cy="275400"/>
                </a:xfrm>
                <a:prstGeom prst="rect">
                  <a:avLst/>
                </a:prstGeom>
              </p:spPr>
            </p:pic>
          </mc:Fallback>
        </mc:AlternateContent>
      </p:grpSp>
      <p:grpSp>
        <p:nvGrpSpPr>
          <p:cNvPr id="11" name="Group 10">
            <a:extLst>
              <a:ext uri="{FF2B5EF4-FFF2-40B4-BE49-F238E27FC236}">
                <a16:creationId xmlns:a16="http://schemas.microsoft.com/office/drawing/2014/main" id="{A74A86C8-37A8-6B2B-D2B5-6B5C3337576F}"/>
              </a:ext>
            </a:extLst>
          </p:cNvPr>
          <p:cNvGrpSpPr/>
          <p:nvPr/>
        </p:nvGrpSpPr>
        <p:grpSpPr>
          <a:xfrm>
            <a:off x="867887" y="2431353"/>
            <a:ext cx="7600680" cy="286200"/>
            <a:chOff x="867887" y="2431353"/>
            <a:chExt cx="7600680" cy="286200"/>
          </a:xfrm>
        </p:grpSpPr>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857C9D85-A770-2F07-FC57-353DEF74E169}"/>
                    </a:ext>
                  </a:extLst>
                </p14:cNvPr>
                <p14:cNvContentPartPr/>
                <p14:nvPr/>
              </p14:nvContentPartPr>
              <p14:xfrm>
                <a:off x="914327" y="2431353"/>
                <a:ext cx="7554240" cy="55080"/>
              </p14:xfrm>
            </p:contentPart>
          </mc:Choice>
          <mc:Fallback>
            <p:pic>
              <p:nvPicPr>
                <p:cNvPr id="8" name="Ink 7">
                  <a:extLst>
                    <a:ext uri="{FF2B5EF4-FFF2-40B4-BE49-F238E27FC236}">
                      <a16:creationId xmlns:a16="http://schemas.microsoft.com/office/drawing/2014/main" id="{857C9D85-A770-2F07-FC57-353DEF74E169}"/>
                    </a:ext>
                  </a:extLst>
                </p:cNvPr>
                <p:cNvPicPr/>
                <p:nvPr/>
              </p:nvPicPr>
              <p:blipFill>
                <a:blip r:embed="rId13"/>
                <a:stretch>
                  <a:fillRect/>
                </a:stretch>
              </p:blipFill>
              <p:spPr>
                <a:xfrm>
                  <a:off x="905327" y="2422353"/>
                  <a:ext cx="75718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F52B34A3-8569-189C-0B49-3E5A6B4F6592}"/>
                    </a:ext>
                  </a:extLst>
                </p14:cNvPr>
                <p14:cNvContentPartPr/>
                <p14:nvPr/>
              </p14:nvContentPartPr>
              <p14:xfrm>
                <a:off x="1038167" y="2707113"/>
                <a:ext cx="3790080" cy="10440"/>
              </p14:xfrm>
            </p:contentPart>
          </mc:Choice>
          <mc:Fallback>
            <p:pic>
              <p:nvPicPr>
                <p:cNvPr id="9" name="Ink 8">
                  <a:extLst>
                    <a:ext uri="{FF2B5EF4-FFF2-40B4-BE49-F238E27FC236}">
                      <a16:creationId xmlns:a16="http://schemas.microsoft.com/office/drawing/2014/main" id="{F52B34A3-8569-189C-0B49-3E5A6B4F6592}"/>
                    </a:ext>
                  </a:extLst>
                </p:cNvPr>
                <p:cNvPicPr/>
                <p:nvPr/>
              </p:nvPicPr>
              <p:blipFill>
                <a:blip r:embed="rId15"/>
                <a:stretch>
                  <a:fillRect/>
                </a:stretch>
              </p:blipFill>
              <p:spPr>
                <a:xfrm>
                  <a:off x="1029527" y="2698473"/>
                  <a:ext cx="38077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5CCF659A-5845-EC9A-DC03-496CBD55EA67}"/>
                    </a:ext>
                  </a:extLst>
                </p14:cNvPr>
                <p14:cNvContentPartPr/>
                <p14:nvPr/>
              </p14:nvContentPartPr>
              <p14:xfrm>
                <a:off x="867887" y="2438913"/>
                <a:ext cx="4034160" cy="278280"/>
              </p14:xfrm>
            </p:contentPart>
          </mc:Choice>
          <mc:Fallback>
            <p:pic>
              <p:nvPicPr>
                <p:cNvPr id="10" name="Ink 9">
                  <a:extLst>
                    <a:ext uri="{FF2B5EF4-FFF2-40B4-BE49-F238E27FC236}">
                      <a16:creationId xmlns:a16="http://schemas.microsoft.com/office/drawing/2014/main" id="{5CCF659A-5845-EC9A-DC03-496CBD55EA67}"/>
                    </a:ext>
                  </a:extLst>
                </p:cNvPr>
                <p:cNvPicPr/>
                <p:nvPr/>
              </p:nvPicPr>
              <p:blipFill>
                <a:blip r:embed="rId17"/>
                <a:stretch>
                  <a:fillRect/>
                </a:stretch>
              </p:blipFill>
              <p:spPr>
                <a:xfrm>
                  <a:off x="858887" y="2430273"/>
                  <a:ext cx="4051800" cy="295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022BC1E6-467B-DD19-BA47-F2EAE97C2627}"/>
                  </a:ext>
                </a:extLst>
              </p14:cNvPr>
              <p14:cNvContentPartPr/>
              <p14:nvPr/>
            </p14:nvContentPartPr>
            <p14:xfrm>
              <a:off x="967247" y="1562313"/>
              <a:ext cx="360" cy="360"/>
            </p14:xfrm>
          </p:contentPart>
        </mc:Choice>
        <mc:Fallback>
          <p:pic>
            <p:nvPicPr>
              <p:cNvPr id="12" name="Ink 11">
                <a:extLst>
                  <a:ext uri="{FF2B5EF4-FFF2-40B4-BE49-F238E27FC236}">
                    <a16:creationId xmlns:a16="http://schemas.microsoft.com/office/drawing/2014/main" id="{022BC1E6-467B-DD19-BA47-F2EAE97C2627}"/>
                  </a:ext>
                </a:extLst>
              </p:cNvPr>
              <p:cNvPicPr/>
              <p:nvPr/>
            </p:nvPicPr>
            <p:blipFill>
              <a:blip r:embed="rId3"/>
              <a:stretch>
                <a:fillRect/>
              </a:stretch>
            </p:blipFill>
            <p:spPr>
              <a:xfrm>
                <a:off x="958607" y="1553313"/>
                <a:ext cx="18000" cy="18000"/>
              </a:xfrm>
              <a:prstGeom prst="rect">
                <a:avLst/>
              </a:prstGeom>
            </p:spPr>
          </p:pic>
        </mc:Fallback>
      </mc:AlternateContent>
      <p:grpSp>
        <p:nvGrpSpPr>
          <p:cNvPr id="17" name="Group 16">
            <a:extLst>
              <a:ext uri="{FF2B5EF4-FFF2-40B4-BE49-F238E27FC236}">
                <a16:creationId xmlns:a16="http://schemas.microsoft.com/office/drawing/2014/main" id="{1CA1CB5B-F95C-FEDE-0540-E63392CE42E2}"/>
              </a:ext>
            </a:extLst>
          </p:cNvPr>
          <p:cNvGrpSpPr/>
          <p:nvPr/>
        </p:nvGrpSpPr>
        <p:grpSpPr>
          <a:xfrm>
            <a:off x="825407" y="2617113"/>
            <a:ext cx="7627320" cy="658800"/>
            <a:chOff x="825407" y="2617113"/>
            <a:chExt cx="7627320" cy="658800"/>
          </a:xfrm>
        </p:grpSpPr>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8139268D-A403-7D9D-0190-20DD163003D9}"/>
                    </a:ext>
                  </a:extLst>
                </p14:cNvPr>
                <p14:cNvContentPartPr/>
                <p14:nvPr/>
              </p14:nvContentPartPr>
              <p14:xfrm>
                <a:off x="825407" y="2936793"/>
                <a:ext cx="7627320" cy="134640"/>
              </p14:xfrm>
            </p:contentPart>
          </mc:Choice>
          <mc:Fallback>
            <p:pic>
              <p:nvPicPr>
                <p:cNvPr id="13" name="Ink 12">
                  <a:extLst>
                    <a:ext uri="{FF2B5EF4-FFF2-40B4-BE49-F238E27FC236}">
                      <a16:creationId xmlns:a16="http://schemas.microsoft.com/office/drawing/2014/main" id="{8139268D-A403-7D9D-0190-20DD163003D9}"/>
                    </a:ext>
                  </a:extLst>
                </p:cNvPr>
                <p:cNvPicPr/>
                <p:nvPr/>
              </p:nvPicPr>
              <p:blipFill>
                <a:blip r:embed="rId20"/>
                <a:stretch>
                  <a:fillRect/>
                </a:stretch>
              </p:blipFill>
              <p:spPr>
                <a:xfrm>
                  <a:off x="816407" y="2928153"/>
                  <a:ext cx="76449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15F854A9-B235-1E78-59BF-92A25E6B23FF}"/>
                    </a:ext>
                  </a:extLst>
                </p14:cNvPr>
                <p14:cNvContentPartPr/>
                <p14:nvPr/>
              </p14:nvContentPartPr>
              <p14:xfrm>
                <a:off x="922967" y="2992593"/>
                <a:ext cx="4676760" cy="283320"/>
              </p14:xfrm>
            </p:contentPart>
          </mc:Choice>
          <mc:Fallback>
            <p:pic>
              <p:nvPicPr>
                <p:cNvPr id="14" name="Ink 13">
                  <a:extLst>
                    <a:ext uri="{FF2B5EF4-FFF2-40B4-BE49-F238E27FC236}">
                      <a16:creationId xmlns:a16="http://schemas.microsoft.com/office/drawing/2014/main" id="{15F854A9-B235-1E78-59BF-92A25E6B23FF}"/>
                    </a:ext>
                  </a:extLst>
                </p:cNvPr>
                <p:cNvPicPr/>
                <p:nvPr/>
              </p:nvPicPr>
              <p:blipFill>
                <a:blip r:embed="rId22"/>
                <a:stretch>
                  <a:fillRect/>
                </a:stretch>
              </p:blipFill>
              <p:spPr>
                <a:xfrm>
                  <a:off x="913967" y="2983593"/>
                  <a:ext cx="469440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C7035EF6-7D1E-AB38-CDF6-6503A6F9772B}"/>
                    </a:ext>
                  </a:extLst>
                </p14:cNvPr>
                <p14:cNvContentPartPr/>
                <p14:nvPr/>
              </p14:nvContentPartPr>
              <p14:xfrm>
                <a:off x="1055447" y="2617113"/>
                <a:ext cx="2586600" cy="509040"/>
              </p14:xfrm>
            </p:contentPart>
          </mc:Choice>
          <mc:Fallback>
            <p:pic>
              <p:nvPicPr>
                <p:cNvPr id="16" name="Ink 15">
                  <a:extLst>
                    <a:ext uri="{FF2B5EF4-FFF2-40B4-BE49-F238E27FC236}">
                      <a16:creationId xmlns:a16="http://schemas.microsoft.com/office/drawing/2014/main" id="{C7035EF6-7D1E-AB38-CDF6-6503A6F9772B}"/>
                    </a:ext>
                  </a:extLst>
                </p:cNvPr>
                <p:cNvPicPr/>
                <p:nvPr/>
              </p:nvPicPr>
              <p:blipFill>
                <a:blip r:embed="rId24"/>
                <a:stretch>
                  <a:fillRect/>
                </a:stretch>
              </p:blipFill>
              <p:spPr>
                <a:xfrm>
                  <a:off x="1046447" y="2608113"/>
                  <a:ext cx="2604240" cy="526680"/>
                </a:xfrm>
                <a:prstGeom prst="rect">
                  <a:avLst/>
                </a:prstGeom>
              </p:spPr>
            </p:pic>
          </mc:Fallback>
        </mc:AlternateContent>
      </p:grpSp>
    </p:spTree>
    <p:extLst>
      <p:ext uri="{BB962C8B-B14F-4D97-AF65-F5344CB8AC3E}">
        <p14:creationId xmlns:p14="http://schemas.microsoft.com/office/powerpoint/2010/main" val="3901633976"/>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52619</TotalTime>
  <Words>1858</Words>
  <Application>Microsoft Office PowerPoint</Application>
  <PresentationFormat>On-screen Show (4:3)</PresentationFormat>
  <Paragraphs>121</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Times New Roman</vt:lpstr>
      <vt:lpstr>Wingdings</vt:lpstr>
      <vt:lpstr>Soaring</vt:lpstr>
      <vt:lpstr>Unit 5</vt:lpstr>
      <vt:lpstr>What is Workload</vt:lpstr>
      <vt:lpstr>Different types of environment in s/w product development life cycle</vt:lpstr>
      <vt:lpstr>Parameters for Workload Characterization</vt:lpstr>
      <vt:lpstr>Workload Types</vt:lpstr>
      <vt:lpstr>Workload Types</vt:lpstr>
      <vt:lpstr>Workload Types</vt:lpstr>
      <vt:lpstr>Workload Not Suitable for Public Cloud &amp; Private Cloud</vt:lpstr>
      <vt:lpstr>E-commerce workload</vt:lpstr>
      <vt:lpstr>Healthcare workload</vt:lpstr>
      <vt:lpstr>Education Sector Workload</vt:lpstr>
      <vt:lpstr>Practical consideration while deploying virtualization in an organization</vt:lpstr>
      <vt:lpstr>Functions of Datacenter in Fibre Coil Co.</vt:lpstr>
      <vt:lpstr>Functions of Datacenter in Fibre Coil Co.</vt:lpstr>
      <vt:lpstr>Factors Triggering for Virtualization</vt:lpstr>
      <vt:lpstr>Steps in Migration to Virtualization</vt:lpstr>
      <vt:lpstr>Steps in Migration to Virtualization</vt:lpstr>
      <vt:lpstr>Steps in Migration to Virtualization</vt:lpstr>
      <vt:lpstr>Steps in Migration to Virtualization</vt:lpstr>
      <vt:lpstr>Steps in Migration to Virtualization</vt:lpstr>
      <vt:lpstr>Steps in Migration to Virtualization</vt:lpstr>
      <vt:lpstr>Transition tools for Virtualization</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Hitendra Sisodia</cp:lastModifiedBy>
  <cp:revision>1270</cp:revision>
  <cp:lastPrinted>2001-05-28T10:10:18Z</cp:lastPrinted>
  <dcterms:created xsi:type="dcterms:W3CDTF">1998-07-18T17:10:54Z</dcterms:created>
  <dcterms:modified xsi:type="dcterms:W3CDTF">2022-12-17T21:40:16Z</dcterms:modified>
</cp:coreProperties>
</file>