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685" r:id="rId2"/>
    <p:sldId id="686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orient="horz" pos="4185">
          <p15:clr>
            <a:srgbClr val="A4A3A4"/>
          </p15:clr>
        </p15:guide>
        <p15:guide id="3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CC00"/>
    <a:srgbClr val="99FF33"/>
    <a:srgbClr val="FFFF99"/>
    <a:srgbClr val="FF9933"/>
    <a:srgbClr val="0099FF"/>
    <a:srgbClr val="808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579" y="67"/>
      </p:cViewPr>
      <p:guideLst>
        <p:guide orient="horz" pos="1872"/>
        <p:guide orient="horz" pos="4185"/>
        <p:guide pos="289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406"/>
    </p:cViewPr>
  </p:sorterViewPr>
  <p:notesViewPr>
    <p:cSldViewPr snapToGrid="0" snapToObjects="1">
      <p:cViewPr varScale="1">
        <p:scale>
          <a:sx n="30" d="100"/>
          <a:sy n="30" d="100"/>
        </p:scale>
        <p:origin x="-1046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tendra Sisodia" userId="4be9c58b-cc19-4efc-bc91-412831d4d91e" providerId="ADAL" clId="{7129214B-5B62-4AF5-8B48-E612E1D46AAA}"/>
    <pc:docChg chg="custSel modSld">
      <pc:chgData name="Hitendra Sisodia" userId="4be9c58b-cc19-4efc-bc91-412831d4d91e" providerId="ADAL" clId="{7129214B-5B62-4AF5-8B48-E612E1D46AAA}" dt="2023-03-06T04:03:11.515" v="34"/>
      <pc:docMkLst>
        <pc:docMk/>
      </pc:docMkLst>
      <pc:sldChg chg="addSp delSp modSp mod">
        <pc:chgData name="Hitendra Sisodia" userId="4be9c58b-cc19-4efc-bc91-412831d4d91e" providerId="ADAL" clId="{7129214B-5B62-4AF5-8B48-E612E1D46AAA}" dt="2023-03-06T04:03:11.515" v="34"/>
        <pc:sldMkLst>
          <pc:docMk/>
          <pc:sldMk cId="2469858332" sldId="685"/>
        </pc:sldMkLst>
        <pc:grpChg chg="del mod">
          <ac:chgData name="Hitendra Sisodia" userId="4be9c58b-cc19-4efc-bc91-412831d4d91e" providerId="ADAL" clId="{7129214B-5B62-4AF5-8B48-E612E1D46AAA}" dt="2023-03-06T03:58:25.969" v="11" actId="478"/>
          <ac:grpSpMkLst>
            <pc:docMk/>
            <pc:sldMk cId="2469858332" sldId="685"/>
            <ac:grpSpMk id="9" creationId="{222536C4-2059-B65C-BAA8-9708752A7AA8}"/>
          </ac:grpSpMkLst>
        </pc:grpChg>
        <pc:grpChg chg="del mod">
          <ac:chgData name="Hitendra Sisodia" userId="4be9c58b-cc19-4efc-bc91-412831d4d91e" providerId="ADAL" clId="{7129214B-5B62-4AF5-8B48-E612E1D46AAA}" dt="2023-03-06T04:03:10.567" v="31"/>
          <ac:grpSpMkLst>
            <pc:docMk/>
            <pc:sldMk cId="2469858332" sldId="685"/>
            <ac:grpSpMk id="18" creationId="{4BB8E552-892F-D0EF-36C1-808728C0E86E}"/>
          </ac:grpSpMkLst>
        </pc:grpChg>
        <pc:inkChg chg="add del">
          <ac:chgData name="Hitendra Sisodia" userId="4be9c58b-cc19-4efc-bc91-412831d4d91e" providerId="ADAL" clId="{7129214B-5B62-4AF5-8B48-E612E1D46AAA}" dt="2023-03-06T03:55:34.830" v="2" actId="478"/>
          <ac:inkMkLst>
            <pc:docMk/>
            <pc:sldMk cId="2469858332" sldId="685"/>
            <ac:inkMk id="2" creationId="{3534B99E-50A2-081E-1070-E84C3633BA0E}"/>
          </ac:inkMkLst>
        </pc:inkChg>
        <pc:inkChg chg="add del">
          <ac:chgData name="Hitendra Sisodia" userId="4be9c58b-cc19-4efc-bc91-412831d4d91e" providerId="ADAL" clId="{7129214B-5B62-4AF5-8B48-E612E1D46AAA}" dt="2023-03-06T03:55:34.830" v="2" actId="478"/>
          <ac:inkMkLst>
            <pc:docMk/>
            <pc:sldMk cId="2469858332" sldId="685"/>
            <ac:inkMk id="3" creationId="{7B4038C5-DB2D-E474-E37D-8FD4513BA87A}"/>
          </ac:inkMkLst>
        </pc:inkChg>
        <pc:inkChg chg="add del">
          <ac:chgData name="Hitendra Sisodia" userId="4be9c58b-cc19-4efc-bc91-412831d4d91e" providerId="ADAL" clId="{7129214B-5B62-4AF5-8B48-E612E1D46AAA}" dt="2023-03-06T04:03:10.568" v="32"/>
          <ac:inkMkLst>
            <pc:docMk/>
            <pc:sldMk cId="2469858332" sldId="685"/>
            <ac:inkMk id="4" creationId="{B8B756B7-3500-ACFB-70E7-E6DCFDDAA3E9}"/>
          </ac:inkMkLst>
        </pc:inkChg>
        <pc:inkChg chg="add del mod topLvl">
          <ac:chgData name="Hitendra Sisodia" userId="4be9c58b-cc19-4efc-bc91-412831d4d91e" providerId="ADAL" clId="{7129214B-5B62-4AF5-8B48-E612E1D46AAA}" dt="2023-03-06T03:58:25.969" v="11" actId="478"/>
          <ac:inkMkLst>
            <pc:docMk/>
            <pc:sldMk cId="2469858332" sldId="685"/>
            <ac:inkMk id="5" creationId="{9D4F8246-D2F9-C996-5C2F-64454E2DEA9B}"/>
          </ac:inkMkLst>
        </pc:inkChg>
        <pc:inkChg chg="add del mod topLvl">
          <ac:chgData name="Hitendra Sisodia" userId="4be9c58b-cc19-4efc-bc91-412831d4d91e" providerId="ADAL" clId="{7129214B-5B62-4AF5-8B48-E612E1D46AAA}" dt="2023-03-06T03:58:25.969" v="11" actId="478"/>
          <ac:inkMkLst>
            <pc:docMk/>
            <pc:sldMk cId="2469858332" sldId="685"/>
            <ac:inkMk id="6" creationId="{380FC0F6-022D-10C6-0D93-1EEBFFF7079B}"/>
          </ac:inkMkLst>
        </pc:inkChg>
        <pc:inkChg chg="add del">
          <ac:chgData name="Hitendra Sisodia" userId="4be9c58b-cc19-4efc-bc91-412831d4d91e" providerId="ADAL" clId="{7129214B-5B62-4AF5-8B48-E612E1D46AAA}" dt="2023-03-06T03:58:25.969" v="11" actId="478"/>
          <ac:inkMkLst>
            <pc:docMk/>
            <pc:sldMk cId="2469858332" sldId="685"/>
            <ac:inkMk id="7" creationId="{6FC510DD-28A5-ECB5-6FD7-3278D910232F}"/>
          </ac:inkMkLst>
        </pc:inkChg>
        <pc:inkChg chg="add del">
          <ac:chgData name="Hitendra Sisodia" userId="4be9c58b-cc19-4efc-bc91-412831d4d91e" providerId="ADAL" clId="{7129214B-5B62-4AF5-8B48-E612E1D46AAA}" dt="2023-03-06T03:58:25.969" v="11" actId="478"/>
          <ac:inkMkLst>
            <pc:docMk/>
            <pc:sldMk cId="2469858332" sldId="685"/>
            <ac:inkMk id="8" creationId="{A3BFA2F9-1B2C-B7CA-E3E3-F5DD0773C00D}"/>
          </ac:inkMkLst>
        </pc:inkChg>
        <pc:inkChg chg="add del">
          <ac:chgData name="Hitendra Sisodia" userId="4be9c58b-cc19-4efc-bc91-412831d4d91e" providerId="ADAL" clId="{7129214B-5B62-4AF5-8B48-E612E1D46AAA}" dt="2023-03-06T03:58:25.969" v="11" actId="478"/>
          <ac:inkMkLst>
            <pc:docMk/>
            <pc:sldMk cId="2469858332" sldId="685"/>
            <ac:inkMk id="10" creationId="{D8D21D06-3219-A8C4-4089-C1FE92A73CC9}"/>
          </ac:inkMkLst>
        </pc:inkChg>
        <pc:inkChg chg="add del">
          <ac:chgData name="Hitendra Sisodia" userId="4be9c58b-cc19-4efc-bc91-412831d4d91e" providerId="ADAL" clId="{7129214B-5B62-4AF5-8B48-E612E1D46AAA}" dt="2023-03-06T03:58:25.969" v="11" actId="478"/>
          <ac:inkMkLst>
            <pc:docMk/>
            <pc:sldMk cId="2469858332" sldId="685"/>
            <ac:inkMk id="11" creationId="{FE86B1E3-FA4F-EDBA-C551-58CF9CB82365}"/>
          </ac:inkMkLst>
        </pc:inkChg>
        <pc:inkChg chg="add del">
          <ac:chgData name="Hitendra Sisodia" userId="4be9c58b-cc19-4efc-bc91-412831d4d91e" providerId="ADAL" clId="{7129214B-5B62-4AF5-8B48-E612E1D46AAA}" dt="2023-03-06T03:58:40.123" v="15" actId="478"/>
          <ac:inkMkLst>
            <pc:docMk/>
            <pc:sldMk cId="2469858332" sldId="685"/>
            <ac:inkMk id="12" creationId="{BABB2570-76D6-77C1-18C6-C77AE1277D9D}"/>
          </ac:inkMkLst>
        </pc:inkChg>
        <pc:inkChg chg="add del">
          <ac:chgData name="Hitendra Sisodia" userId="4be9c58b-cc19-4efc-bc91-412831d4d91e" providerId="ADAL" clId="{7129214B-5B62-4AF5-8B48-E612E1D46AAA}" dt="2023-03-06T03:58:40.123" v="15" actId="478"/>
          <ac:inkMkLst>
            <pc:docMk/>
            <pc:sldMk cId="2469858332" sldId="685"/>
            <ac:inkMk id="13" creationId="{519D491D-1943-4830-4098-90E65722F80E}"/>
          </ac:inkMkLst>
        </pc:inkChg>
        <pc:inkChg chg="add del">
          <ac:chgData name="Hitendra Sisodia" userId="4be9c58b-cc19-4efc-bc91-412831d4d91e" providerId="ADAL" clId="{7129214B-5B62-4AF5-8B48-E612E1D46AAA}" dt="2023-03-06T03:58:40.123" v="15" actId="478"/>
          <ac:inkMkLst>
            <pc:docMk/>
            <pc:sldMk cId="2469858332" sldId="685"/>
            <ac:inkMk id="14" creationId="{3450D9B0-8C6D-4344-2E9E-FEE20389A526}"/>
          </ac:inkMkLst>
        </pc:inkChg>
        <pc:inkChg chg="add del">
          <ac:chgData name="Hitendra Sisodia" userId="4be9c58b-cc19-4efc-bc91-412831d4d91e" providerId="ADAL" clId="{7129214B-5B62-4AF5-8B48-E612E1D46AAA}" dt="2023-03-06T04:03:11.515" v="34"/>
          <ac:inkMkLst>
            <pc:docMk/>
            <pc:sldMk cId="2469858332" sldId="685"/>
            <ac:inkMk id="15" creationId="{4F3EBAF1-EF68-C69D-CA9A-F2264A59AD7B}"/>
          </ac:inkMkLst>
        </pc:inkChg>
        <pc:inkChg chg="add del mod">
          <ac:chgData name="Hitendra Sisodia" userId="4be9c58b-cc19-4efc-bc91-412831d4d91e" providerId="ADAL" clId="{7129214B-5B62-4AF5-8B48-E612E1D46AAA}" dt="2023-03-06T04:03:10.568" v="33"/>
          <ac:inkMkLst>
            <pc:docMk/>
            <pc:sldMk cId="2469858332" sldId="685"/>
            <ac:inkMk id="16" creationId="{C11C9ABE-1072-C828-DF7D-F17C686CAD61}"/>
          </ac:inkMkLst>
        </pc:inkChg>
        <pc:inkChg chg="add del mod">
          <ac:chgData name="Hitendra Sisodia" userId="4be9c58b-cc19-4efc-bc91-412831d4d91e" providerId="ADAL" clId="{7129214B-5B62-4AF5-8B48-E612E1D46AAA}" dt="2023-03-06T04:03:10.567" v="31"/>
          <ac:inkMkLst>
            <pc:docMk/>
            <pc:sldMk cId="2469858332" sldId="685"/>
            <ac:inkMk id="17" creationId="{AA5AFBF5-AB14-7A9B-CED4-4526EF5D0A32}"/>
          </ac:inkMkLst>
        </pc:inkChg>
        <pc:inkChg chg="add del">
          <ac:chgData name="Hitendra Sisodia" userId="4be9c58b-cc19-4efc-bc91-412831d4d91e" providerId="ADAL" clId="{7129214B-5B62-4AF5-8B48-E612E1D46AAA}" dt="2023-03-06T04:03:10.567" v="30"/>
          <ac:inkMkLst>
            <pc:docMk/>
            <pc:sldMk cId="2469858332" sldId="685"/>
            <ac:inkMk id="19" creationId="{94912F25-3295-93AF-7870-60DB88664887}"/>
          </ac:inkMkLst>
        </pc:inkChg>
      </pc:sldChg>
      <pc:sldChg chg="addSp delSp modSp mod">
        <pc:chgData name="Hitendra Sisodia" userId="4be9c58b-cc19-4efc-bc91-412831d4d91e" providerId="ADAL" clId="{7129214B-5B62-4AF5-8B48-E612E1D46AAA}" dt="2023-03-06T04:00:51.229" v="29" actId="478"/>
        <pc:sldMkLst>
          <pc:docMk/>
          <pc:sldMk cId="2753268402" sldId="686"/>
        </pc:sldMkLst>
        <pc:grpChg chg="del mod">
          <ac:chgData name="Hitendra Sisodia" userId="4be9c58b-cc19-4efc-bc91-412831d4d91e" providerId="ADAL" clId="{7129214B-5B62-4AF5-8B48-E612E1D46AAA}" dt="2023-03-06T04:00:51.229" v="29" actId="478"/>
          <ac:grpSpMkLst>
            <pc:docMk/>
            <pc:sldMk cId="2753268402" sldId="686"/>
            <ac:grpSpMk id="6" creationId="{4C151308-5C30-BAE5-0726-E78D8FFF629B}"/>
          </ac:grpSpMkLst>
        </pc:grpChg>
        <pc:inkChg chg="add del mod topLvl">
          <ac:chgData name="Hitendra Sisodia" userId="4be9c58b-cc19-4efc-bc91-412831d4d91e" providerId="ADAL" clId="{7129214B-5B62-4AF5-8B48-E612E1D46AAA}" dt="2023-03-06T04:00:51.229" v="29" actId="478"/>
          <ac:inkMkLst>
            <pc:docMk/>
            <pc:sldMk cId="2753268402" sldId="686"/>
            <ac:inkMk id="2" creationId="{82F79B55-B6D1-832D-5E01-978EB1643E19}"/>
          </ac:inkMkLst>
        </pc:inkChg>
        <pc:inkChg chg="add del mod topLvl">
          <ac:chgData name="Hitendra Sisodia" userId="4be9c58b-cc19-4efc-bc91-412831d4d91e" providerId="ADAL" clId="{7129214B-5B62-4AF5-8B48-E612E1D46AAA}" dt="2023-03-06T04:00:51.229" v="29" actId="478"/>
          <ac:inkMkLst>
            <pc:docMk/>
            <pc:sldMk cId="2753268402" sldId="686"/>
            <ac:inkMk id="3" creationId="{499BE190-99C1-11FD-380C-C30B5BD8B10C}"/>
          </ac:inkMkLst>
        </pc:inkChg>
        <pc:inkChg chg="add del">
          <ac:chgData name="Hitendra Sisodia" userId="4be9c58b-cc19-4efc-bc91-412831d4d91e" providerId="ADAL" clId="{7129214B-5B62-4AF5-8B48-E612E1D46AAA}" dt="2023-03-06T04:00:51.229" v="29" actId="478"/>
          <ac:inkMkLst>
            <pc:docMk/>
            <pc:sldMk cId="2753268402" sldId="686"/>
            <ac:inkMk id="4" creationId="{4426600F-E6E9-9C6C-2A57-E5DFB24DA0E3}"/>
          </ac:inkMkLst>
        </pc:inkChg>
        <pc:inkChg chg="add del">
          <ac:chgData name="Hitendra Sisodia" userId="4be9c58b-cc19-4efc-bc91-412831d4d91e" providerId="ADAL" clId="{7129214B-5B62-4AF5-8B48-E612E1D46AAA}" dt="2023-03-06T04:00:51.229" v="29" actId="478"/>
          <ac:inkMkLst>
            <pc:docMk/>
            <pc:sldMk cId="2753268402" sldId="686"/>
            <ac:inkMk id="5" creationId="{B087B520-5F20-DC79-F404-0E2CA94221D4}"/>
          </ac:inkMkLst>
        </pc:inkChg>
        <pc:inkChg chg="add del">
          <ac:chgData name="Hitendra Sisodia" userId="4be9c58b-cc19-4efc-bc91-412831d4d91e" providerId="ADAL" clId="{7129214B-5B62-4AF5-8B48-E612E1D46AAA}" dt="2023-03-06T04:00:51.229" v="29" actId="478"/>
          <ac:inkMkLst>
            <pc:docMk/>
            <pc:sldMk cId="2753268402" sldId="686"/>
            <ac:inkMk id="7" creationId="{526B38A0-D589-353F-A82E-16639E97BDA1}"/>
          </ac:inkMkLst>
        </pc:inkChg>
        <pc:inkChg chg="add del">
          <ac:chgData name="Hitendra Sisodia" userId="4be9c58b-cc19-4efc-bc91-412831d4d91e" providerId="ADAL" clId="{7129214B-5B62-4AF5-8B48-E612E1D46AAA}" dt="2023-03-06T04:00:51.229" v="29" actId="478"/>
          <ac:inkMkLst>
            <pc:docMk/>
            <pc:sldMk cId="2753268402" sldId="686"/>
            <ac:inkMk id="8" creationId="{CE94BDCC-941A-4498-A2BD-8A96EBF236C0}"/>
          </ac:inkMkLst>
        </pc:inkChg>
        <pc:inkChg chg="add del">
          <ac:chgData name="Hitendra Sisodia" userId="4be9c58b-cc19-4efc-bc91-412831d4d91e" providerId="ADAL" clId="{7129214B-5B62-4AF5-8B48-E612E1D46AAA}" dt="2023-03-06T04:00:51.229" v="29" actId="478"/>
          <ac:inkMkLst>
            <pc:docMk/>
            <pc:sldMk cId="2753268402" sldId="686"/>
            <ac:inkMk id="9" creationId="{2A26CE33-419F-1E23-ECC8-FB004B8F1CC8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FEEEA91-8904-40CA-A1C5-D87BC247F0C6}" type="datetime1">
              <a:rPr lang="en-US" altLang="en-US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91C059F-01B6-4A04-B05D-B886AE0B04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E45C114-9EB2-4633-BC4B-6DAAEEBE4F07}" type="datetime1">
              <a:rPr lang="en-US" altLang="en-US"/>
              <a:pPr>
                <a:defRPr/>
              </a:pPr>
              <a:t>3/6/2023</a:t>
            </a:fld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0BD8E49-62FE-4D27-B26E-D98B0D7F76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4"/>
          <p:cNvSpPr>
            <a:spLocks noChangeShapeType="1"/>
          </p:cNvSpPr>
          <p:nvPr/>
        </p:nvSpPr>
        <p:spPr bwMode="auto">
          <a:xfrm>
            <a:off x="369888" y="6370638"/>
            <a:ext cx="8351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5653" name="Rectangle 1029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55654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05575"/>
            <a:ext cx="2895600" cy="200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r>
              <a:rPr lang="en-US" altLang="en-US"/>
              <a:t>© Shamkant B. Navathe</a:t>
            </a:r>
          </a:p>
          <a:p>
            <a:pPr>
              <a:defRPr/>
            </a:pPr>
            <a:endParaRPr lang="en-US" altLang="en-US" sz="1400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EB5678-62C7-42BD-8C96-B86EB74C13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37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254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581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631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8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715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47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49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88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3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7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84288" y="609600"/>
            <a:ext cx="71739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Line 23"/>
          <p:cNvSpPr>
            <a:spLocks noChangeShapeType="1"/>
          </p:cNvSpPr>
          <p:nvPr userDrawn="1"/>
        </p:nvSpPr>
        <p:spPr bwMode="auto">
          <a:xfrm flipH="1">
            <a:off x="304800" y="6443663"/>
            <a:ext cx="8853488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 kern="1200">
          <a:solidFill>
            <a:schemeClr val="bg2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2400" kern="1200">
          <a:solidFill>
            <a:schemeClr val="bg2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 kern="1200">
          <a:solidFill>
            <a:schemeClr val="bg2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 kern="1200">
          <a:solidFill>
            <a:schemeClr val="bg2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AWS IAM (Identity and Access Management)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7" y="1361208"/>
            <a:ext cx="8436840" cy="5385956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IAM is an AWS service that enables you to manage access to your AWS account and resources.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It also provides a centralized view of </a:t>
            </a:r>
            <a:r>
              <a:rPr lang="en-US" sz="2200" b="1" dirty="0">
                <a:solidFill>
                  <a:srgbClr val="FF0066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who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US" sz="2200" b="1" dirty="0">
                <a:solidFill>
                  <a:srgbClr val="FF0066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what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are allowed inside your AWS account (authentication), and who and what have permissions to use and work with your AWS resources (authorization).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With IAM, you can share access to an AWS account and resources without having to share your set of access keys or password.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You can also provide granular access to those working in your account, so that people and services only have permissions to the resources they need.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For example, to provide a user of your AWS account with read-only access to a particular AWS storage service, you can granularly select which actions and which resources in that service they can access.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5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889000"/>
          </a:xfrm>
        </p:spPr>
        <p:txBody>
          <a:bodyPr/>
          <a:lstStyle/>
          <a:p>
            <a:pPr eaLnBrk="1" hangingPunct="1"/>
            <a:r>
              <a:rPr lang="en-US" altLang="en-US" dirty="0"/>
              <a:t>AWS IAM (Identity and Access Management)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487" y="1361208"/>
            <a:ext cx="8436840" cy="5385956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IAM is global and not specific to any one Region. This means you can see and use your IAM configurations from any Region in the AWS Management Console.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IAM is integrated with many AWS services  by default.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You can establish password policies in IAM to specify complexity requirements and mandatory rotation periods for users.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IAM supports MFA (multi factor authentication).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Any AWS customer can use IAM; </a:t>
            </a:r>
            <a:r>
              <a:rPr lang="en-US" sz="2200" b="1" dirty="0">
                <a:solidFill>
                  <a:srgbClr val="FF0066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the service is offered at no additional charge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68402"/>
      </p:ext>
    </p:extLst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40624</TotalTime>
  <Words>241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Wingdings</vt:lpstr>
      <vt:lpstr>Soaring</vt:lpstr>
      <vt:lpstr>AWS IAM (Identity and Access Management) </vt:lpstr>
      <vt:lpstr>AWS IAM (Identity and Access Management) </vt:lpstr>
    </vt:vector>
  </TitlesOfParts>
  <Company>Addsion-Wesley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Database Systems</dc:title>
  <dc:creator>Shamkant B. Navathe</dc:creator>
  <cp:lastModifiedBy>Hitendra Sisodia</cp:lastModifiedBy>
  <cp:revision>1044</cp:revision>
  <cp:lastPrinted>2001-05-28T10:10:18Z</cp:lastPrinted>
  <dcterms:created xsi:type="dcterms:W3CDTF">1998-07-18T17:10:54Z</dcterms:created>
  <dcterms:modified xsi:type="dcterms:W3CDTF">2023-03-06T04:13:04Z</dcterms:modified>
</cp:coreProperties>
</file>