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32"/>
  </p:notesMasterIdLst>
  <p:handoutMasterIdLst>
    <p:handoutMasterId r:id="rId33"/>
  </p:handoutMasterIdLst>
  <p:sldIdLst>
    <p:sldId id="423" r:id="rId2"/>
    <p:sldId id="659" r:id="rId3"/>
    <p:sldId id="713" r:id="rId4"/>
    <p:sldId id="690" r:id="rId5"/>
    <p:sldId id="691" r:id="rId6"/>
    <p:sldId id="692" r:id="rId7"/>
    <p:sldId id="693" r:id="rId8"/>
    <p:sldId id="694" r:id="rId9"/>
    <p:sldId id="697" r:id="rId10"/>
    <p:sldId id="698" r:id="rId11"/>
    <p:sldId id="699" r:id="rId12"/>
    <p:sldId id="714" r:id="rId13"/>
    <p:sldId id="677" r:id="rId14"/>
    <p:sldId id="678" r:id="rId15"/>
    <p:sldId id="687" r:id="rId16"/>
    <p:sldId id="715" r:id="rId17"/>
    <p:sldId id="716" r:id="rId18"/>
    <p:sldId id="717" r:id="rId19"/>
    <p:sldId id="718" r:id="rId20"/>
    <p:sldId id="719" r:id="rId21"/>
    <p:sldId id="688" r:id="rId22"/>
    <p:sldId id="682" r:id="rId23"/>
    <p:sldId id="707" r:id="rId24"/>
    <p:sldId id="708" r:id="rId25"/>
    <p:sldId id="709" r:id="rId26"/>
    <p:sldId id="710" r:id="rId27"/>
    <p:sldId id="711" r:id="rId28"/>
    <p:sldId id="712" r:id="rId29"/>
    <p:sldId id="720" r:id="rId30"/>
    <p:sldId id="721" r:id="rId3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872">
          <p15:clr>
            <a:srgbClr val="A4A3A4"/>
          </p15:clr>
        </p15:guide>
        <p15:guide id="2" orient="horz" pos="4185">
          <p15:clr>
            <a:srgbClr val="A4A3A4"/>
          </p15:clr>
        </p15:guide>
        <p15:guide id="3" pos="289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0000"/>
    <a:srgbClr val="00CC00"/>
    <a:srgbClr val="99FF33"/>
    <a:srgbClr val="FFFF99"/>
    <a:srgbClr val="FF9933"/>
    <a:srgbClr val="0099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11" autoAdjust="0"/>
    <p:restoredTop sz="94660"/>
  </p:normalViewPr>
  <p:slideViewPr>
    <p:cSldViewPr snapToGrid="0" snapToObjects="1">
      <p:cViewPr varScale="1">
        <p:scale>
          <a:sx n="86" d="100"/>
          <a:sy n="86" d="100"/>
        </p:scale>
        <p:origin x="1579" y="67"/>
      </p:cViewPr>
      <p:guideLst>
        <p:guide orient="horz" pos="1872"/>
        <p:guide orient="horz" pos="4185"/>
        <p:guide pos="2898"/>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50" d="100"/>
        <a:sy n="50" d="100"/>
      </p:scale>
      <p:origin x="0" y="1406"/>
    </p:cViewPr>
  </p:sorterViewPr>
  <p:notesViewPr>
    <p:cSldViewPr snapToGrid="0" snapToObjects="1">
      <p:cViewPr varScale="1">
        <p:scale>
          <a:sx n="30" d="100"/>
          <a:sy n="30" d="100"/>
        </p:scale>
        <p:origin x="-1046"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tendra Sisodia" userId="4be9c58b-cc19-4efc-bc91-412831d4d91e" providerId="ADAL" clId="{E55E9D23-DB88-40A2-B0B3-767A178A39E9}"/>
    <pc:docChg chg="undo custSel modSld">
      <pc:chgData name="Hitendra Sisodia" userId="4be9c58b-cc19-4efc-bc91-412831d4d91e" providerId="ADAL" clId="{E55E9D23-DB88-40A2-B0B3-767A178A39E9}" dt="2023-02-26T07:23:40.198" v="741" actId="9405"/>
      <pc:docMkLst>
        <pc:docMk/>
      </pc:docMkLst>
      <pc:sldChg chg="addSp mod">
        <pc:chgData name="Hitendra Sisodia" userId="4be9c58b-cc19-4efc-bc91-412831d4d91e" providerId="ADAL" clId="{E55E9D23-DB88-40A2-B0B3-767A178A39E9}" dt="2023-02-26T04:59:12.866" v="0" actId="9405"/>
        <pc:sldMkLst>
          <pc:docMk/>
          <pc:sldMk cId="3636834099" sldId="659"/>
        </pc:sldMkLst>
        <pc:inkChg chg="add">
          <ac:chgData name="Hitendra Sisodia" userId="4be9c58b-cc19-4efc-bc91-412831d4d91e" providerId="ADAL" clId="{E55E9D23-DB88-40A2-B0B3-767A178A39E9}" dt="2023-02-26T04:59:12.866" v="0" actId="9405"/>
          <ac:inkMkLst>
            <pc:docMk/>
            <pc:sldMk cId="3636834099" sldId="659"/>
            <ac:inkMk id="2" creationId="{D7044C90-5A59-5B75-93AB-7DD83459F04B}"/>
          </ac:inkMkLst>
        </pc:inkChg>
      </pc:sldChg>
      <pc:sldChg chg="addSp delSp modSp mod">
        <pc:chgData name="Hitendra Sisodia" userId="4be9c58b-cc19-4efc-bc91-412831d4d91e" providerId="ADAL" clId="{E55E9D23-DB88-40A2-B0B3-767A178A39E9}" dt="2023-02-26T07:21:13.742" v="721"/>
        <pc:sldMkLst>
          <pc:docMk/>
          <pc:sldMk cId="3779638069" sldId="677"/>
        </pc:sldMkLst>
        <pc:spChg chg="add del mod">
          <ac:chgData name="Hitendra Sisodia" userId="4be9c58b-cc19-4efc-bc91-412831d4d91e" providerId="ADAL" clId="{E55E9D23-DB88-40A2-B0B3-767A178A39E9}" dt="2023-02-26T07:21:13.742" v="721"/>
          <ac:spMkLst>
            <pc:docMk/>
            <pc:sldMk cId="3779638069" sldId="677"/>
            <ac:spMk id="41" creationId="{0A08B175-FAFF-512B-6E9A-1EEF298F2D18}"/>
          </ac:spMkLst>
        </pc:spChg>
        <pc:grpChg chg="del mod">
          <ac:chgData name="Hitendra Sisodia" userId="4be9c58b-cc19-4efc-bc91-412831d4d91e" providerId="ADAL" clId="{E55E9D23-DB88-40A2-B0B3-767A178A39E9}" dt="2023-02-26T07:15:24.744" v="447"/>
          <ac:grpSpMkLst>
            <pc:docMk/>
            <pc:sldMk cId="3779638069" sldId="677"/>
            <ac:grpSpMk id="8" creationId="{CF0206D8-6CDB-553C-BD09-C23CA2E42109}"/>
          </ac:grpSpMkLst>
        </pc:grpChg>
        <pc:grpChg chg="del mod">
          <ac:chgData name="Hitendra Sisodia" userId="4be9c58b-cc19-4efc-bc91-412831d4d91e" providerId="ADAL" clId="{E55E9D23-DB88-40A2-B0B3-767A178A39E9}" dt="2023-02-26T07:15:29.797" v="448" actId="478"/>
          <ac:grpSpMkLst>
            <pc:docMk/>
            <pc:sldMk cId="3779638069" sldId="677"/>
            <ac:grpSpMk id="13" creationId="{18A23EF9-2E49-3F25-9EE3-529AA863B86E}"/>
          </ac:grpSpMkLst>
        </pc:grpChg>
        <pc:grpChg chg="add del mod">
          <ac:chgData name="Hitendra Sisodia" userId="4be9c58b-cc19-4efc-bc91-412831d4d91e" providerId="ADAL" clId="{E55E9D23-DB88-40A2-B0B3-767A178A39E9}" dt="2023-02-26T07:16:54.810" v="469"/>
          <ac:grpSpMkLst>
            <pc:docMk/>
            <pc:sldMk cId="3779638069" sldId="677"/>
            <ac:grpSpMk id="19" creationId="{6BA0E083-9826-0A1F-A2A2-39DDDA82B0FE}"/>
          </ac:grpSpMkLst>
        </pc:grpChg>
        <pc:grpChg chg="mod">
          <ac:chgData name="Hitendra Sisodia" userId="4be9c58b-cc19-4efc-bc91-412831d4d91e" providerId="ADAL" clId="{E55E9D23-DB88-40A2-B0B3-767A178A39E9}" dt="2023-02-26T07:16:54.252" v="465"/>
          <ac:grpSpMkLst>
            <pc:docMk/>
            <pc:sldMk cId="3779638069" sldId="677"/>
            <ac:grpSpMk id="23" creationId="{007EA46C-3856-5943-67C1-1A749F9F783E}"/>
          </ac:grpSpMkLst>
        </pc:grpChg>
        <pc:grpChg chg="del mod">
          <ac:chgData name="Hitendra Sisodia" userId="4be9c58b-cc19-4efc-bc91-412831d4d91e" providerId="ADAL" clId="{E55E9D23-DB88-40A2-B0B3-767A178A39E9}" dt="2023-02-26T07:19:05.045" v="484" actId="478"/>
          <ac:grpSpMkLst>
            <pc:docMk/>
            <pc:sldMk cId="3779638069" sldId="677"/>
            <ac:grpSpMk id="32" creationId="{E7FF6EB0-2AB1-CD4C-C60D-1605AD454D89}"/>
          </ac:grpSpMkLst>
        </pc:grpChg>
        <pc:grpChg chg="del mod">
          <ac:chgData name="Hitendra Sisodia" userId="4be9c58b-cc19-4efc-bc91-412831d4d91e" providerId="ADAL" clId="{E55E9D23-DB88-40A2-B0B3-767A178A39E9}" dt="2023-02-26T07:19:47.948" v="498"/>
          <ac:grpSpMkLst>
            <pc:docMk/>
            <pc:sldMk cId="3779638069" sldId="677"/>
            <ac:grpSpMk id="40" creationId="{5C3E2BC0-92AB-0A24-CC87-856BF6730600}"/>
          </ac:grpSpMkLst>
        </pc:grpChg>
        <pc:inkChg chg="add mod">
          <ac:chgData name="Hitendra Sisodia" userId="4be9c58b-cc19-4efc-bc91-412831d4d91e" providerId="ADAL" clId="{E55E9D23-DB88-40A2-B0B3-767A178A39E9}" dt="2023-02-26T07:15:24.744" v="447"/>
          <ac:inkMkLst>
            <pc:docMk/>
            <pc:sldMk cId="3779638069" sldId="677"/>
            <ac:inkMk id="2" creationId="{1AD3B73C-98F6-1C8B-4E79-7931FB9A8CA3}"/>
          </ac:inkMkLst>
        </pc:inkChg>
        <pc:inkChg chg="add mod">
          <ac:chgData name="Hitendra Sisodia" userId="4be9c58b-cc19-4efc-bc91-412831d4d91e" providerId="ADAL" clId="{E55E9D23-DB88-40A2-B0B3-767A178A39E9}" dt="2023-02-26T07:15:24.744" v="447"/>
          <ac:inkMkLst>
            <pc:docMk/>
            <pc:sldMk cId="3779638069" sldId="677"/>
            <ac:inkMk id="3" creationId="{5012575E-6EA9-D6B7-420E-CF9E93A49A61}"/>
          </ac:inkMkLst>
        </pc:inkChg>
        <pc:inkChg chg="add mod">
          <ac:chgData name="Hitendra Sisodia" userId="4be9c58b-cc19-4efc-bc91-412831d4d91e" providerId="ADAL" clId="{E55E9D23-DB88-40A2-B0B3-767A178A39E9}" dt="2023-02-26T07:15:24.744" v="447"/>
          <ac:inkMkLst>
            <pc:docMk/>
            <pc:sldMk cId="3779638069" sldId="677"/>
            <ac:inkMk id="4" creationId="{7E297C26-E50D-E8D8-1070-59B589682475}"/>
          </ac:inkMkLst>
        </pc:inkChg>
        <pc:inkChg chg="add mod">
          <ac:chgData name="Hitendra Sisodia" userId="4be9c58b-cc19-4efc-bc91-412831d4d91e" providerId="ADAL" clId="{E55E9D23-DB88-40A2-B0B3-767A178A39E9}" dt="2023-02-26T07:15:24.744" v="447"/>
          <ac:inkMkLst>
            <pc:docMk/>
            <pc:sldMk cId="3779638069" sldId="677"/>
            <ac:inkMk id="5" creationId="{2121FD30-D945-57EB-4BD2-533B547D6485}"/>
          </ac:inkMkLst>
        </pc:inkChg>
        <pc:inkChg chg="add mod">
          <ac:chgData name="Hitendra Sisodia" userId="4be9c58b-cc19-4efc-bc91-412831d4d91e" providerId="ADAL" clId="{E55E9D23-DB88-40A2-B0B3-767A178A39E9}" dt="2023-02-26T07:15:24.744" v="447"/>
          <ac:inkMkLst>
            <pc:docMk/>
            <pc:sldMk cId="3779638069" sldId="677"/>
            <ac:inkMk id="6" creationId="{0692AF6B-3FED-6281-E754-27398D02195C}"/>
          </ac:inkMkLst>
        </pc:inkChg>
        <pc:inkChg chg="add mod">
          <ac:chgData name="Hitendra Sisodia" userId="4be9c58b-cc19-4efc-bc91-412831d4d91e" providerId="ADAL" clId="{E55E9D23-DB88-40A2-B0B3-767A178A39E9}" dt="2023-02-26T07:15:24.744" v="447"/>
          <ac:inkMkLst>
            <pc:docMk/>
            <pc:sldMk cId="3779638069" sldId="677"/>
            <ac:inkMk id="7" creationId="{719228BF-8879-FC12-5BB7-D1EB9B9EC2A8}"/>
          </ac:inkMkLst>
        </pc:inkChg>
        <pc:inkChg chg="add mod">
          <ac:chgData name="Hitendra Sisodia" userId="4be9c58b-cc19-4efc-bc91-412831d4d91e" providerId="ADAL" clId="{E55E9D23-DB88-40A2-B0B3-767A178A39E9}" dt="2023-02-26T07:15:24.744" v="447"/>
          <ac:inkMkLst>
            <pc:docMk/>
            <pc:sldMk cId="3779638069" sldId="677"/>
            <ac:inkMk id="9" creationId="{210A3FE0-37D5-E787-F169-039BDCAB2B75}"/>
          </ac:inkMkLst>
        </pc:inkChg>
        <pc:inkChg chg="add mod">
          <ac:chgData name="Hitendra Sisodia" userId="4be9c58b-cc19-4efc-bc91-412831d4d91e" providerId="ADAL" clId="{E55E9D23-DB88-40A2-B0B3-767A178A39E9}" dt="2023-02-26T07:15:24.744" v="447"/>
          <ac:inkMkLst>
            <pc:docMk/>
            <pc:sldMk cId="3779638069" sldId="677"/>
            <ac:inkMk id="10" creationId="{8CECD0EA-6920-5F8F-93B6-EFADE538831F}"/>
          </ac:inkMkLst>
        </pc:inkChg>
        <pc:inkChg chg="add mod">
          <ac:chgData name="Hitendra Sisodia" userId="4be9c58b-cc19-4efc-bc91-412831d4d91e" providerId="ADAL" clId="{E55E9D23-DB88-40A2-B0B3-767A178A39E9}" dt="2023-02-26T07:15:24.744" v="447"/>
          <ac:inkMkLst>
            <pc:docMk/>
            <pc:sldMk cId="3779638069" sldId="677"/>
            <ac:inkMk id="11" creationId="{697A3520-BA41-F3F5-9264-7D56E1FA6B29}"/>
          </ac:inkMkLst>
        </pc:inkChg>
        <pc:inkChg chg="add mod">
          <ac:chgData name="Hitendra Sisodia" userId="4be9c58b-cc19-4efc-bc91-412831d4d91e" providerId="ADAL" clId="{E55E9D23-DB88-40A2-B0B3-767A178A39E9}" dt="2023-02-26T07:15:24.744" v="447"/>
          <ac:inkMkLst>
            <pc:docMk/>
            <pc:sldMk cId="3779638069" sldId="677"/>
            <ac:inkMk id="12" creationId="{F42FEF37-70D5-1C6C-808B-2E1BB413091A}"/>
          </ac:inkMkLst>
        </pc:inkChg>
        <pc:inkChg chg="add del">
          <ac:chgData name="Hitendra Sisodia" userId="4be9c58b-cc19-4efc-bc91-412831d4d91e" providerId="ADAL" clId="{E55E9D23-DB88-40A2-B0B3-767A178A39E9}" dt="2023-02-26T07:15:37.288" v="450" actId="9405"/>
          <ac:inkMkLst>
            <pc:docMk/>
            <pc:sldMk cId="3779638069" sldId="677"/>
            <ac:inkMk id="14" creationId="{FBF07808-DCB9-B79A-18B3-880A24284E51}"/>
          </ac:inkMkLst>
        </pc:inkChg>
        <pc:inkChg chg="add">
          <ac:chgData name="Hitendra Sisodia" userId="4be9c58b-cc19-4efc-bc91-412831d4d91e" providerId="ADAL" clId="{E55E9D23-DB88-40A2-B0B3-767A178A39E9}" dt="2023-02-26T07:15:46.268" v="451" actId="9405"/>
          <ac:inkMkLst>
            <pc:docMk/>
            <pc:sldMk cId="3779638069" sldId="677"/>
            <ac:inkMk id="15" creationId="{6CC95755-6210-C5F9-8E93-05DE7E97FD12}"/>
          </ac:inkMkLst>
        </pc:inkChg>
        <pc:inkChg chg="add del">
          <ac:chgData name="Hitendra Sisodia" userId="4be9c58b-cc19-4efc-bc91-412831d4d91e" providerId="ADAL" clId="{E55E9D23-DB88-40A2-B0B3-767A178A39E9}" dt="2023-02-26T07:16:55.792" v="473" actId="9405"/>
          <ac:inkMkLst>
            <pc:docMk/>
            <pc:sldMk cId="3779638069" sldId="677"/>
            <ac:inkMk id="16" creationId="{4161F2E7-C9C4-F107-8263-E36137A5C6A5}"/>
          </ac:inkMkLst>
        </pc:inkChg>
        <pc:inkChg chg="add del mod topLvl">
          <ac:chgData name="Hitendra Sisodia" userId="4be9c58b-cc19-4efc-bc91-412831d4d91e" providerId="ADAL" clId="{E55E9D23-DB88-40A2-B0B3-767A178A39E9}" dt="2023-02-26T07:16:54.985" v="470" actId="9405"/>
          <ac:inkMkLst>
            <pc:docMk/>
            <pc:sldMk cId="3779638069" sldId="677"/>
            <ac:inkMk id="17" creationId="{BBB51664-ACE7-87F9-F2B3-79F17624D328}"/>
          </ac:inkMkLst>
        </pc:inkChg>
        <pc:inkChg chg="add del mod topLvl">
          <ac:chgData name="Hitendra Sisodia" userId="4be9c58b-cc19-4efc-bc91-412831d4d91e" providerId="ADAL" clId="{E55E9D23-DB88-40A2-B0B3-767A178A39E9}" dt="2023-02-26T07:16:54.810" v="469"/>
          <ac:inkMkLst>
            <pc:docMk/>
            <pc:sldMk cId="3779638069" sldId="677"/>
            <ac:inkMk id="18" creationId="{BFF11D64-DD4B-FE3A-2FDC-80461CFDFBDB}"/>
          </ac:inkMkLst>
        </pc:inkChg>
        <pc:inkChg chg="add del mod">
          <ac:chgData name="Hitendra Sisodia" userId="4be9c58b-cc19-4efc-bc91-412831d4d91e" providerId="ADAL" clId="{E55E9D23-DB88-40A2-B0B3-767A178A39E9}" dt="2023-02-26T07:16:54.623" v="467" actId="9405"/>
          <ac:inkMkLst>
            <pc:docMk/>
            <pc:sldMk cId="3779638069" sldId="677"/>
            <ac:inkMk id="20" creationId="{8C5AAC43-3DD5-24E6-4C97-979E211F8FDC}"/>
          </ac:inkMkLst>
        </pc:inkChg>
        <pc:inkChg chg="add del mod">
          <ac:chgData name="Hitendra Sisodia" userId="4be9c58b-cc19-4efc-bc91-412831d4d91e" providerId="ADAL" clId="{E55E9D23-DB88-40A2-B0B3-767A178A39E9}" dt="2023-02-26T07:16:54.437" v="466" actId="9405"/>
          <ac:inkMkLst>
            <pc:docMk/>
            <pc:sldMk cId="3779638069" sldId="677"/>
            <ac:inkMk id="21" creationId="{ABD87C41-1440-F5CA-B994-4EC9D126F2D4}"/>
          </ac:inkMkLst>
        </pc:inkChg>
        <pc:inkChg chg="add del mod">
          <ac:chgData name="Hitendra Sisodia" userId="4be9c58b-cc19-4efc-bc91-412831d4d91e" providerId="ADAL" clId="{E55E9D23-DB88-40A2-B0B3-767A178A39E9}" dt="2023-02-26T07:16:54.252" v="465"/>
          <ac:inkMkLst>
            <pc:docMk/>
            <pc:sldMk cId="3779638069" sldId="677"/>
            <ac:inkMk id="22" creationId="{30C51D1B-42ED-F824-F79D-5C24BDB34D86}"/>
          </ac:inkMkLst>
        </pc:inkChg>
        <pc:inkChg chg="add">
          <ac:chgData name="Hitendra Sisodia" userId="4be9c58b-cc19-4efc-bc91-412831d4d91e" providerId="ADAL" clId="{E55E9D23-DB88-40A2-B0B3-767A178A39E9}" dt="2023-02-26T07:17:55.538" v="474" actId="9405"/>
          <ac:inkMkLst>
            <pc:docMk/>
            <pc:sldMk cId="3779638069" sldId="677"/>
            <ac:inkMk id="24" creationId="{69E3D8BC-AD9A-740F-3EA3-7C32D1BAD5EE}"/>
          </ac:inkMkLst>
        </pc:inkChg>
        <pc:inkChg chg="add del">
          <ac:chgData name="Hitendra Sisodia" userId="4be9c58b-cc19-4efc-bc91-412831d4d91e" providerId="ADAL" clId="{E55E9D23-DB88-40A2-B0B3-767A178A39E9}" dt="2023-02-26T07:18:16.050" v="477" actId="478"/>
          <ac:inkMkLst>
            <pc:docMk/>
            <pc:sldMk cId="3779638069" sldId="677"/>
            <ac:inkMk id="25" creationId="{D7C1C660-B894-A535-873D-B166F431EAF3}"/>
          </ac:inkMkLst>
        </pc:inkChg>
        <pc:inkChg chg="add del">
          <ac:chgData name="Hitendra Sisodia" userId="4be9c58b-cc19-4efc-bc91-412831d4d91e" providerId="ADAL" clId="{E55E9D23-DB88-40A2-B0B3-767A178A39E9}" dt="2023-02-26T07:18:16.050" v="477" actId="478"/>
          <ac:inkMkLst>
            <pc:docMk/>
            <pc:sldMk cId="3779638069" sldId="677"/>
            <ac:inkMk id="26" creationId="{91708FBA-A82F-2650-EE45-D6B63BA6A077}"/>
          </ac:inkMkLst>
        </pc:inkChg>
        <pc:inkChg chg="add">
          <ac:chgData name="Hitendra Sisodia" userId="4be9c58b-cc19-4efc-bc91-412831d4d91e" providerId="ADAL" clId="{E55E9D23-DB88-40A2-B0B3-767A178A39E9}" dt="2023-02-26T07:18:22.307" v="478" actId="9405"/>
          <ac:inkMkLst>
            <pc:docMk/>
            <pc:sldMk cId="3779638069" sldId="677"/>
            <ac:inkMk id="27" creationId="{890D32D9-84CC-F4FA-2BEA-768C128DB2BF}"/>
          </ac:inkMkLst>
        </pc:inkChg>
        <pc:inkChg chg="add">
          <ac:chgData name="Hitendra Sisodia" userId="4be9c58b-cc19-4efc-bc91-412831d4d91e" providerId="ADAL" clId="{E55E9D23-DB88-40A2-B0B3-767A178A39E9}" dt="2023-02-26T07:18:57.176" v="479" actId="9405"/>
          <ac:inkMkLst>
            <pc:docMk/>
            <pc:sldMk cId="3779638069" sldId="677"/>
            <ac:inkMk id="28" creationId="{AF22805A-329C-FF42-9DCA-3FB37A51FA78}"/>
          </ac:inkMkLst>
        </pc:inkChg>
        <pc:inkChg chg="add">
          <ac:chgData name="Hitendra Sisodia" userId="4be9c58b-cc19-4efc-bc91-412831d4d91e" providerId="ADAL" clId="{E55E9D23-DB88-40A2-B0B3-767A178A39E9}" dt="2023-02-26T07:18:59.382" v="480" actId="9405"/>
          <ac:inkMkLst>
            <pc:docMk/>
            <pc:sldMk cId="3779638069" sldId="677"/>
            <ac:inkMk id="29" creationId="{170918A2-17F4-88B0-B0A8-FC9C36BBD923}"/>
          </ac:inkMkLst>
        </pc:inkChg>
        <pc:inkChg chg="add mod">
          <ac:chgData name="Hitendra Sisodia" userId="4be9c58b-cc19-4efc-bc91-412831d4d91e" providerId="ADAL" clId="{E55E9D23-DB88-40A2-B0B3-767A178A39E9}" dt="2023-02-26T07:19:01.865" v="483"/>
          <ac:inkMkLst>
            <pc:docMk/>
            <pc:sldMk cId="3779638069" sldId="677"/>
            <ac:inkMk id="30" creationId="{03F5F5F7-FCFF-AB96-8A83-A75353554CDA}"/>
          </ac:inkMkLst>
        </pc:inkChg>
        <pc:inkChg chg="add mod">
          <ac:chgData name="Hitendra Sisodia" userId="4be9c58b-cc19-4efc-bc91-412831d4d91e" providerId="ADAL" clId="{E55E9D23-DB88-40A2-B0B3-767A178A39E9}" dt="2023-02-26T07:19:01.865" v="483"/>
          <ac:inkMkLst>
            <pc:docMk/>
            <pc:sldMk cId="3779638069" sldId="677"/>
            <ac:inkMk id="31" creationId="{F4B6B4B8-ECD6-C0DB-F850-5B256FC9583B}"/>
          </ac:inkMkLst>
        </pc:inkChg>
        <pc:inkChg chg="add del mod">
          <ac:chgData name="Hitendra Sisodia" userId="4be9c58b-cc19-4efc-bc91-412831d4d91e" providerId="ADAL" clId="{E55E9D23-DB88-40A2-B0B3-767A178A39E9}" dt="2023-02-26T07:19:47.948" v="499"/>
          <ac:inkMkLst>
            <pc:docMk/>
            <pc:sldMk cId="3779638069" sldId="677"/>
            <ac:inkMk id="33" creationId="{0AECD724-0D56-3F4A-67D8-F8E726276B97}"/>
          </ac:inkMkLst>
        </pc:inkChg>
        <pc:inkChg chg="add del mod">
          <ac:chgData name="Hitendra Sisodia" userId="4be9c58b-cc19-4efc-bc91-412831d4d91e" providerId="ADAL" clId="{E55E9D23-DB88-40A2-B0B3-767A178A39E9}" dt="2023-02-26T07:19:47.947" v="495"/>
          <ac:inkMkLst>
            <pc:docMk/>
            <pc:sldMk cId="3779638069" sldId="677"/>
            <ac:inkMk id="34" creationId="{CEEAB994-0A34-3CDA-A839-B63E86730BD1}"/>
          </ac:inkMkLst>
        </pc:inkChg>
        <pc:inkChg chg="add del mod">
          <ac:chgData name="Hitendra Sisodia" userId="4be9c58b-cc19-4efc-bc91-412831d4d91e" providerId="ADAL" clId="{E55E9D23-DB88-40A2-B0B3-767A178A39E9}" dt="2023-02-26T07:19:47.948" v="498"/>
          <ac:inkMkLst>
            <pc:docMk/>
            <pc:sldMk cId="3779638069" sldId="677"/>
            <ac:inkMk id="35" creationId="{C3FE46B7-BF9A-19DF-3753-760C7AE1AAF8}"/>
          </ac:inkMkLst>
        </pc:inkChg>
        <pc:inkChg chg="add del mod">
          <ac:chgData name="Hitendra Sisodia" userId="4be9c58b-cc19-4efc-bc91-412831d4d91e" providerId="ADAL" clId="{E55E9D23-DB88-40A2-B0B3-767A178A39E9}" dt="2023-02-26T07:19:47.947" v="494"/>
          <ac:inkMkLst>
            <pc:docMk/>
            <pc:sldMk cId="3779638069" sldId="677"/>
            <ac:inkMk id="36" creationId="{A426C711-707B-8FF5-9588-3735588E95E3}"/>
          </ac:inkMkLst>
        </pc:inkChg>
        <pc:inkChg chg="add del mod">
          <ac:chgData name="Hitendra Sisodia" userId="4be9c58b-cc19-4efc-bc91-412831d4d91e" providerId="ADAL" clId="{E55E9D23-DB88-40A2-B0B3-767A178A39E9}" dt="2023-02-26T07:19:47.947" v="493"/>
          <ac:inkMkLst>
            <pc:docMk/>
            <pc:sldMk cId="3779638069" sldId="677"/>
            <ac:inkMk id="37" creationId="{18D105A6-66B8-6B61-70D7-5EAC42D8DDC4}"/>
          </ac:inkMkLst>
        </pc:inkChg>
        <pc:inkChg chg="add del mod">
          <ac:chgData name="Hitendra Sisodia" userId="4be9c58b-cc19-4efc-bc91-412831d4d91e" providerId="ADAL" clId="{E55E9D23-DB88-40A2-B0B3-767A178A39E9}" dt="2023-02-26T07:19:47.947" v="496"/>
          <ac:inkMkLst>
            <pc:docMk/>
            <pc:sldMk cId="3779638069" sldId="677"/>
            <ac:inkMk id="38" creationId="{59E8CD23-BE82-DDD7-6BF7-C048687342D2}"/>
          </ac:inkMkLst>
        </pc:inkChg>
        <pc:inkChg chg="add del mod">
          <ac:chgData name="Hitendra Sisodia" userId="4be9c58b-cc19-4efc-bc91-412831d4d91e" providerId="ADAL" clId="{E55E9D23-DB88-40A2-B0B3-767A178A39E9}" dt="2023-02-26T07:19:47.947" v="497"/>
          <ac:inkMkLst>
            <pc:docMk/>
            <pc:sldMk cId="3779638069" sldId="677"/>
            <ac:inkMk id="39" creationId="{06BC19FD-DA7E-D25B-D778-C0A85BFF97E0}"/>
          </ac:inkMkLst>
        </pc:inkChg>
      </pc:sldChg>
      <pc:sldChg chg="addSp mod">
        <pc:chgData name="Hitendra Sisodia" userId="4be9c58b-cc19-4efc-bc91-412831d4d91e" providerId="ADAL" clId="{E55E9D23-DB88-40A2-B0B3-767A178A39E9}" dt="2023-02-26T07:22:31.865" v="740" actId="9405"/>
        <pc:sldMkLst>
          <pc:docMk/>
          <pc:sldMk cId="1311044919" sldId="678"/>
        </pc:sldMkLst>
        <pc:inkChg chg="add">
          <ac:chgData name="Hitendra Sisodia" userId="4be9c58b-cc19-4efc-bc91-412831d4d91e" providerId="ADAL" clId="{E55E9D23-DB88-40A2-B0B3-767A178A39E9}" dt="2023-02-26T07:22:28.489" v="735" actId="9405"/>
          <ac:inkMkLst>
            <pc:docMk/>
            <pc:sldMk cId="1311044919" sldId="678"/>
            <ac:inkMk id="2" creationId="{C6FA5477-88F6-7424-3C16-CB4D2E4B2407}"/>
          </ac:inkMkLst>
        </pc:inkChg>
        <pc:inkChg chg="add">
          <ac:chgData name="Hitendra Sisodia" userId="4be9c58b-cc19-4efc-bc91-412831d4d91e" providerId="ADAL" clId="{E55E9D23-DB88-40A2-B0B3-767A178A39E9}" dt="2023-02-26T07:22:29.143" v="736" actId="9405"/>
          <ac:inkMkLst>
            <pc:docMk/>
            <pc:sldMk cId="1311044919" sldId="678"/>
            <ac:inkMk id="3" creationId="{B06F6FE0-6B08-0450-0558-35A106B46638}"/>
          </ac:inkMkLst>
        </pc:inkChg>
        <pc:inkChg chg="add">
          <ac:chgData name="Hitendra Sisodia" userId="4be9c58b-cc19-4efc-bc91-412831d4d91e" providerId="ADAL" clId="{E55E9D23-DB88-40A2-B0B3-767A178A39E9}" dt="2023-02-26T07:22:29.723" v="737" actId="9405"/>
          <ac:inkMkLst>
            <pc:docMk/>
            <pc:sldMk cId="1311044919" sldId="678"/>
            <ac:inkMk id="4" creationId="{507FAC3A-8DB2-B2D5-5946-E3E799E5CBC7}"/>
          </ac:inkMkLst>
        </pc:inkChg>
        <pc:inkChg chg="add">
          <ac:chgData name="Hitendra Sisodia" userId="4be9c58b-cc19-4efc-bc91-412831d4d91e" providerId="ADAL" clId="{E55E9D23-DB88-40A2-B0B3-767A178A39E9}" dt="2023-02-26T07:22:30.390" v="738" actId="9405"/>
          <ac:inkMkLst>
            <pc:docMk/>
            <pc:sldMk cId="1311044919" sldId="678"/>
            <ac:inkMk id="5" creationId="{F98EDA60-03B1-95DA-360B-12289CB74DE1}"/>
          </ac:inkMkLst>
        </pc:inkChg>
        <pc:inkChg chg="add">
          <ac:chgData name="Hitendra Sisodia" userId="4be9c58b-cc19-4efc-bc91-412831d4d91e" providerId="ADAL" clId="{E55E9D23-DB88-40A2-B0B3-767A178A39E9}" dt="2023-02-26T07:22:31.009" v="739" actId="9405"/>
          <ac:inkMkLst>
            <pc:docMk/>
            <pc:sldMk cId="1311044919" sldId="678"/>
            <ac:inkMk id="6" creationId="{09FD8EBA-388A-5452-D04D-73B46D5B1962}"/>
          </ac:inkMkLst>
        </pc:inkChg>
        <pc:inkChg chg="add">
          <ac:chgData name="Hitendra Sisodia" userId="4be9c58b-cc19-4efc-bc91-412831d4d91e" providerId="ADAL" clId="{E55E9D23-DB88-40A2-B0B3-767A178A39E9}" dt="2023-02-26T07:22:31.865" v="740" actId="9405"/>
          <ac:inkMkLst>
            <pc:docMk/>
            <pc:sldMk cId="1311044919" sldId="678"/>
            <ac:inkMk id="7" creationId="{AB98526C-04A1-1B63-3948-D77F0B2CA9CE}"/>
          </ac:inkMkLst>
        </pc:inkChg>
      </pc:sldChg>
      <pc:sldChg chg="addSp mod">
        <pc:chgData name="Hitendra Sisodia" userId="4be9c58b-cc19-4efc-bc91-412831d4d91e" providerId="ADAL" clId="{E55E9D23-DB88-40A2-B0B3-767A178A39E9}" dt="2023-02-26T07:23:40.198" v="741" actId="9405"/>
        <pc:sldMkLst>
          <pc:docMk/>
          <pc:sldMk cId="1409401077" sldId="687"/>
        </pc:sldMkLst>
        <pc:inkChg chg="add">
          <ac:chgData name="Hitendra Sisodia" userId="4be9c58b-cc19-4efc-bc91-412831d4d91e" providerId="ADAL" clId="{E55E9D23-DB88-40A2-B0B3-767A178A39E9}" dt="2023-02-26T07:23:40.198" v="741" actId="9405"/>
          <ac:inkMkLst>
            <pc:docMk/>
            <pc:sldMk cId="1409401077" sldId="687"/>
            <ac:inkMk id="2" creationId="{561C01FF-4D01-4E43-9FE1-1699D77D66D5}"/>
          </ac:inkMkLst>
        </pc:inkChg>
      </pc:sldChg>
      <pc:sldChg chg="addSp delSp modSp mod">
        <pc:chgData name="Hitendra Sisodia" userId="4be9c58b-cc19-4efc-bc91-412831d4d91e" providerId="ADAL" clId="{E55E9D23-DB88-40A2-B0B3-767A178A39E9}" dt="2023-02-26T05:42:52.014" v="209"/>
        <pc:sldMkLst>
          <pc:docMk/>
          <pc:sldMk cId="3937210352" sldId="690"/>
        </pc:sldMkLst>
        <pc:spChg chg="add del mod">
          <ac:chgData name="Hitendra Sisodia" userId="4be9c58b-cc19-4efc-bc91-412831d4d91e" providerId="ADAL" clId="{E55E9D23-DB88-40A2-B0B3-767A178A39E9}" dt="2023-02-26T05:42:52.014" v="209"/>
          <ac:spMkLst>
            <pc:docMk/>
            <pc:sldMk cId="3937210352" sldId="690"/>
            <ac:spMk id="61" creationId="{409EA736-2D0C-25B5-9209-87DBEF4A8C2D}"/>
          </ac:spMkLst>
        </pc:spChg>
        <pc:grpChg chg="mod">
          <ac:chgData name="Hitendra Sisodia" userId="4be9c58b-cc19-4efc-bc91-412831d4d91e" providerId="ADAL" clId="{E55E9D23-DB88-40A2-B0B3-767A178A39E9}" dt="2023-02-26T05:00:21.644" v="24"/>
          <ac:grpSpMkLst>
            <pc:docMk/>
            <pc:sldMk cId="3937210352" sldId="690"/>
            <ac:grpSpMk id="18" creationId="{3106E384-3FEC-5E19-7053-1AE82B5E9C73}"/>
          </ac:grpSpMkLst>
        </pc:grpChg>
        <pc:grpChg chg="del mod">
          <ac:chgData name="Hitendra Sisodia" userId="4be9c58b-cc19-4efc-bc91-412831d4d91e" providerId="ADAL" clId="{E55E9D23-DB88-40A2-B0B3-767A178A39E9}" dt="2023-02-26T05:00:39.200" v="42"/>
          <ac:grpSpMkLst>
            <pc:docMk/>
            <pc:sldMk cId="3937210352" sldId="690"/>
            <ac:grpSpMk id="31" creationId="{423C80A6-653A-5199-3DB7-30AE31463D93}"/>
          </ac:grpSpMkLst>
        </pc:grpChg>
        <pc:grpChg chg="mod">
          <ac:chgData name="Hitendra Sisodia" userId="4be9c58b-cc19-4efc-bc91-412831d4d91e" providerId="ADAL" clId="{E55E9D23-DB88-40A2-B0B3-767A178A39E9}" dt="2023-02-26T05:00:39.200" v="42"/>
          <ac:grpSpMkLst>
            <pc:docMk/>
            <pc:sldMk cId="3937210352" sldId="690"/>
            <ac:grpSpMk id="32" creationId="{33E0263A-4D12-E135-461F-A3C8DBF8103D}"/>
          </ac:grpSpMkLst>
        </pc:grpChg>
        <pc:grpChg chg="del mod">
          <ac:chgData name="Hitendra Sisodia" userId="4be9c58b-cc19-4efc-bc91-412831d4d91e" providerId="ADAL" clId="{E55E9D23-DB88-40A2-B0B3-767A178A39E9}" dt="2023-02-26T05:04:36.388" v="58"/>
          <ac:grpSpMkLst>
            <pc:docMk/>
            <pc:sldMk cId="3937210352" sldId="690"/>
            <ac:grpSpMk id="42" creationId="{B1966382-E01B-DB1F-99A7-CF6FA26A6780}"/>
          </ac:grpSpMkLst>
        </pc:grpChg>
        <pc:grpChg chg="del mod">
          <ac:chgData name="Hitendra Sisodia" userId="4be9c58b-cc19-4efc-bc91-412831d4d91e" providerId="ADAL" clId="{E55E9D23-DB88-40A2-B0B3-767A178A39E9}" dt="2023-02-26T05:05:06.308" v="72" actId="478"/>
          <ac:grpSpMkLst>
            <pc:docMk/>
            <pc:sldMk cId="3937210352" sldId="690"/>
            <ac:grpSpMk id="43" creationId="{7759B44F-8373-BBD6-78D1-788818C3766F}"/>
          </ac:grpSpMkLst>
        </pc:grpChg>
        <pc:grpChg chg="del mod">
          <ac:chgData name="Hitendra Sisodia" userId="4be9c58b-cc19-4efc-bc91-412831d4d91e" providerId="ADAL" clId="{E55E9D23-DB88-40A2-B0B3-767A178A39E9}" dt="2023-02-26T05:05:06.308" v="72" actId="478"/>
          <ac:grpSpMkLst>
            <pc:docMk/>
            <pc:sldMk cId="3937210352" sldId="690"/>
            <ac:grpSpMk id="47" creationId="{74E0F329-C38B-5E14-92BA-4473EBEBF345}"/>
          </ac:grpSpMkLst>
        </pc:grpChg>
        <pc:grpChg chg="del mod">
          <ac:chgData name="Hitendra Sisodia" userId="4be9c58b-cc19-4efc-bc91-412831d4d91e" providerId="ADAL" clId="{E55E9D23-DB88-40A2-B0B3-767A178A39E9}" dt="2023-02-26T05:05:06.308" v="72" actId="478"/>
          <ac:grpSpMkLst>
            <pc:docMk/>
            <pc:sldMk cId="3937210352" sldId="690"/>
            <ac:grpSpMk id="51" creationId="{3ABEE822-BE27-80A5-A7CD-B85F7A9DE478}"/>
          </ac:grpSpMkLst>
        </pc:grpChg>
        <pc:grpChg chg="del mod">
          <ac:chgData name="Hitendra Sisodia" userId="4be9c58b-cc19-4efc-bc91-412831d4d91e" providerId="ADAL" clId="{E55E9D23-DB88-40A2-B0B3-767A178A39E9}" dt="2023-02-26T05:05:06.308" v="72" actId="478"/>
          <ac:grpSpMkLst>
            <pc:docMk/>
            <pc:sldMk cId="3937210352" sldId="690"/>
            <ac:grpSpMk id="60" creationId="{42EE7584-FB7A-721C-6971-46B3A4B6DB3E}"/>
          </ac:grpSpMkLst>
        </pc:grpChg>
        <pc:inkChg chg="add del">
          <ac:chgData name="Hitendra Sisodia" userId="4be9c58b-cc19-4efc-bc91-412831d4d91e" providerId="ADAL" clId="{E55E9D23-DB88-40A2-B0B3-767A178A39E9}" dt="2023-02-26T04:59:45.060" v="4" actId="9405"/>
          <ac:inkMkLst>
            <pc:docMk/>
            <pc:sldMk cId="3937210352" sldId="690"/>
            <ac:inkMk id="2" creationId="{BAA8DEB9-6620-8441-8F9D-C9401D64C69E}"/>
          </ac:inkMkLst>
        </pc:inkChg>
        <pc:inkChg chg="add del">
          <ac:chgData name="Hitendra Sisodia" userId="4be9c58b-cc19-4efc-bc91-412831d4d91e" providerId="ADAL" clId="{E55E9D23-DB88-40A2-B0B3-767A178A39E9}" dt="2023-02-26T04:59:44.391" v="3" actId="9405"/>
          <ac:inkMkLst>
            <pc:docMk/>
            <pc:sldMk cId="3937210352" sldId="690"/>
            <ac:inkMk id="3" creationId="{575428C6-7135-A0DB-7226-795F470E3D2D}"/>
          </ac:inkMkLst>
        </pc:inkChg>
        <pc:inkChg chg="add del">
          <ac:chgData name="Hitendra Sisodia" userId="4be9c58b-cc19-4efc-bc91-412831d4d91e" providerId="ADAL" clId="{E55E9D23-DB88-40A2-B0B3-767A178A39E9}" dt="2023-02-26T04:59:52.414" v="6" actId="9405"/>
          <ac:inkMkLst>
            <pc:docMk/>
            <pc:sldMk cId="3937210352" sldId="690"/>
            <ac:inkMk id="4" creationId="{980CC6E5-4426-FA66-3B91-7420038E7DAC}"/>
          </ac:inkMkLst>
        </pc:inkChg>
        <pc:inkChg chg="add">
          <ac:chgData name="Hitendra Sisodia" userId="4be9c58b-cc19-4efc-bc91-412831d4d91e" providerId="ADAL" clId="{E55E9D23-DB88-40A2-B0B3-767A178A39E9}" dt="2023-02-26T04:59:56.656" v="7" actId="9405"/>
          <ac:inkMkLst>
            <pc:docMk/>
            <pc:sldMk cId="3937210352" sldId="690"/>
            <ac:inkMk id="5" creationId="{69AA6DD6-EA15-8E87-7A0B-C1209002400F}"/>
          </ac:inkMkLst>
        </pc:inkChg>
        <pc:inkChg chg="add">
          <ac:chgData name="Hitendra Sisodia" userId="4be9c58b-cc19-4efc-bc91-412831d4d91e" providerId="ADAL" clId="{E55E9D23-DB88-40A2-B0B3-767A178A39E9}" dt="2023-02-26T04:59:57.988" v="8" actId="9405"/>
          <ac:inkMkLst>
            <pc:docMk/>
            <pc:sldMk cId="3937210352" sldId="690"/>
            <ac:inkMk id="6" creationId="{88F01611-DFA0-EA82-4DF6-2BB421C14245}"/>
          </ac:inkMkLst>
        </pc:inkChg>
        <pc:inkChg chg="add del">
          <ac:chgData name="Hitendra Sisodia" userId="4be9c58b-cc19-4efc-bc91-412831d4d91e" providerId="ADAL" clId="{E55E9D23-DB88-40A2-B0B3-767A178A39E9}" dt="2023-02-26T05:00:02.059" v="10" actId="9405"/>
          <ac:inkMkLst>
            <pc:docMk/>
            <pc:sldMk cId="3937210352" sldId="690"/>
            <ac:inkMk id="7" creationId="{6A910988-EE39-5759-AA73-EF9C8396451A}"/>
          </ac:inkMkLst>
        </pc:inkChg>
        <pc:inkChg chg="add del">
          <ac:chgData name="Hitendra Sisodia" userId="4be9c58b-cc19-4efc-bc91-412831d4d91e" providerId="ADAL" clId="{E55E9D23-DB88-40A2-B0B3-767A178A39E9}" dt="2023-02-26T05:00:06.779" v="12" actId="9405"/>
          <ac:inkMkLst>
            <pc:docMk/>
            <pc:sldMk cId="3937210352" sldId="690"/>
            <ac:inkMk id="8" creationId="{63BFB269-0F15-E6A5-20AD-90655824B18E}"/>
          </ac:inkMkLst>
        </pc:inkChg>
        <pc:inkChg chg="add mod">
          <ac:chgData name="Hitendra Sisodia" userId="4be9c58b-cc19-4efc-bc91-412831d4d91e" providerId="ADAL" clId="{E55E9D23-DB88-40A2-B0B3-767A178A39E9}" dt="2023-02-26T05:00:39.200" v="42"/>
          <ac:inkMkLst>
            <pc:docMk/>
            <pc:sldMk cId="3937210352" sldId="690"/>
            <ac:inkMk id="9" creationId="{DECA6D8B-7B92-8653-C114-24A665133910}"/>
          </ac:inkMkLst>
        </pc:inkChg>
        <pc:inkChg chg="add mod">
          <ac:chgData name="Hitendra Sisodia" userId="4be9c58b-cc19-4efc-bc91-412831d4d91e" providerId="ADAL" clId="{E55E9D23-DB88-40A2-B0B3-767A178A39E9}" dt="2023-02-26T05:00:39.200" v="42"/>
          <ac:inkMkLst>
            <pc:docMk/>
            <pc:sldMk cId="3937210352" sldId="690"/>
            <ac:inkMk id="10" creationId="{717F5B6A-002F-5F57-DFDC-DEB1ACAC0DAA}"/>
          </ac:inkMkLst>
        </pc:inkChg>
        <pc:inkChg chg="add mod">
          <ac:chgData name="Hitendra Sisodia" userId="4be9c58b-cc19-4efc-bc91-412831d4d91e" providerId="ADAL" clId="{E55E9D23-DB88-40A2-B0B3-767A178A39E9}" dt="2023-02-26T05:00:39.200" v="42"/>
          <ac:inkMkLst>
            <pc:docMk/>
            <pc:sldMk cId="3937210352" sldId="690"/>
            <ac:inkMk id="11" creationId="{87E83A05-4CE6-6003-3BCA-B1C090C708BF}"/>
          </ac:inkMkLst>
        </pc:inkChg>
        <pc:inkChg chg="add del mod">
          <ac:chgData name="Hitendra Sisodia" userId="4be9c58b-cc19-4efc-bc91-412831d4d91e" providerId="ADAL" clId="{E55E9D23-DB88-40A2-B0B3-767A178A39E9}" dt="2023-02-26T05:00:23.138" v="29" actId="9405"/>
          <ac:inkMkLst>
            <pc:docMk/>
            <pc:sldMk cId="3937210352" sldId="690"/>
            <ac:inkMk id="12" creationId="{1A7542FA-F138-9098-6D13-606ACA0D294A}"/>
          </ac:inkMkLst>
        </pc:inkChg>
        <pc:inkChg chg="add del mod">
          <ac:chgData name="Hitendra Sisodia" userId="4be9c58b-cc19-4efc-bc91-412831d4d91e" providerId="ADAL" clId="{E55E9D23-DB88-40A2-B0B3-767A178A39E9}" dt="2023-02-26T05:00:22.787" v="28" actId="9405"/>
          <ac:inkMkLst>
            <pc:docMk/>
            <pc:sldMk cId="3937210352" sldId="690"/>
            <ac:inkMk id="13" creationId="{17E21DD3-F0ED-A1B4-8BB4-50D5FB9539EA}"/>
          </ac:inkMkLst>
        </pc:inkChg>
        <pc:inkChg chg="add del mod">
          <ac:chgData name="Hitendra Sisodia" userId="4be9c58b-cc19-4efc-bc91-412831d4d91e" providerId="ADAL" clId="{E55E9D23-DB88-40A2-B0B3-767A178A39E9}" dt="2023-02-26T05:00:22.412" v="27" actId="9405"/>
          <ac:inkMkLst>
            <pc:docMk/>
            <pc:sldMk cId="3937210352" sldId="690"/>
            <ac:inkMk id="14" creationId="{E0DEEB6B-7171-F9F3-3D95-7074B89EB0A4}"/>
          </ac:inkMkLst>
        </pc:inkChg>
        <pc:inkChg chg="add del mod">
          <ac:chgData name="Hitendra Sisodia" userId="4be9c58b-cc19-4efc-bc91-412831d4d91e" providerId="ADAL" clId="{E55E9D23-DB88-40A2-B0B3-767A178A39E9}" dt="2023-02-26T05:00:22.074" v="26" actId="9405"/>
          <ac:inkMkLst>
            <pc:docMk/>
            <pc:sldMk cId="3937210352" sldId="690"/>
            <ac:inkMk id="15" creationId="{7384AAD7-8468-529E-0F46-2F1DD8E077F2}"/>
          </ac:inkMkLst>
        </pc:inkChg>
        <pc:inkChg chg="add del mod">
          <ac:chgData name="Hitendra Sisodia" userId="4be9c58b-cc19-4efc-bc91-412831d4d91e" providerId="ADAL" clId="{E55E9D23-DB88-40A2-B0B3-767A178A39E9}" dt="2023-02-26T05:00:21.864" v="25" actId="9405"/>
          <ac:inkMkLst>
            <pc:docMk/>
            <pc:sldMk cId="3937210352" sldId="690"/>
            <ac:inkMk id="16" creationId="{DB35B16E-CD4E-A1C2-809E-D7C93C2D9962}"/>
          </ac:inkMkLst>
        </pc:inkChg>
        <pc:inkChg chg="add del mod">
          <ac:chgData name="Hitendra Sisodia" userId="4be9c58b-cc19-4efc-bc91-412831d4d91e" providerId="ADAL" clId="{E55E9D23-DB88-40A2-B0B3-767A178A39E9}" dt="2023-02-26T05:00:21.644" v="24"/>
          <ac:inkMkLst>
            <pc:docMk/>
            <pc:sldMk cId="3937210352" sldId="690"/>
            <ac:inkMk id="17" creationId="{2817E621-EAC6-FE5C-5E06-29EA00D2217D}"/>
          </ac:inkMkLst>
        </pc:inkChg>
        <pc:inkChg chg="add mod">
          <ac:chgData name="Hitendra Sisodia" userId="4be9c58b-cc19-4efc-bc91-412831d4d91e" providerId="ADAL" clId="{E55E9D23-DB88-40A2-B0B3-767A178A39E9}" dt="2023-02-26T05:00:39.200" v="42"/>
          <ac:inkMkLst>
            <pc:docMk/>
            <pc:sldMk cId="3937210352" sldId="690"/>
            <ac:inkMk id="19" creationId="{532FFA0D-8091-483C-049D-6C4A346919A9}"/>
          </ac:inkMkLst>
        </pc:inkChg>
        <pc:inkChg chg="add mod">
          <ac:chgData name="Hitendra Sisodia" userId="4be9c58b-cc19-4efc-bc91-412831d4d91e" providerId="ADAL" clId="{E55E9D23-DB88-40A2-B0B3-767A178A39E9}" dt="2023-02-26T05:00:39.200" v="42"/>
          <ac:inkMkLst>
            <pc:docMk/>
            <pc:sldMk cId="3937210352" sldId="690"/>
            <ac:inkMk id="20" creationId="{58AE4106-251F-1A46-A96A-759486A2E7AA}"/>
          </ac:inkMkLst>
        </pc:inkChg>
        <pc:inkChg chg="add mod">
          <ac:chgData name="Hitendra Sisodia" userId="4be9c58b-cc19-4efc-bc91-412831d4d91e" providerId="ADAL" clId="{E55E9D23-DB88-40A2-B0B3-767A178A39E9}" dt="2023-02-26T05:00:39.200" v="42"/>
          <ac:inkMkLst>
            <pc:docMk/>
            <pc:sldMk cId="3937210352" sldId="690"/>
            <ac:inkMk id="21" creationId="{992C4F98-19FD-E1C7-EDF8-2003748180ED}"/>
          </ac:inkMkLst>
        </pc:inkChg>
        <pc:inkChg chg="add mod">
          <ac:chgData name="Hitendra Sisodia" userId="4be9c58b-cc19-4efc-bc91-412831d4d91e" providerId="ADAL" clId="{E55E9D23-DB88-40A2-B0B3-767A178A39E9}" dt="2023-02-26T05:00:39.200" v="42"/>
          <ac:inkMkLst>
            <pc:docMk/>
            <pc:sldMk cId="3937210352" sldId="690"/>
            <ac:inkMk id="22" creationId="{7B4BB45F-61F4-42FD-FF48-AAAF1359AF3E}"/>
          </ac:inkMkLst>
        </pc:inkChg>
        <pc:inkChg chg="add mod">
          <ac:chgData name="Hitendra Sisodia" userId="4be9c58b-cc19-4efc-bc91-412831d4d91e" providerId="ADAL" clId="{E55E9D23-DB88-40A2-B0B3-767A178A39E9}" dt="2023-02-26T05:00:39.200" v="42"/>
          <ac:inkMkLst>
            <pc:docMk/>
            <pc:sldMk cId="3937210352" sldId="690"/>
            <ac:inkMk id="23" creationId="{D84488FF-C327-775E-8DA4-DB1F894B2699}"/>
          </ac:inkMkLst>
        </pc:inkChg>
        <pc:inkChg chg="add mod">
          <ac:chgData name="Hitendra Sisodia" userId="4be9c58b-cc19-4efc-bc91-412831d4d91e" providerId="ADAL" clId="{E55E9D23-DB88-40A2-B0B3-767A178A39E9}" dt="2023-02-26T05:00:39.200" v="42"/>
          <ac:inkMkLst>
            <pc:docMk/>
            <pc:sldMk cId="3937210352" sldId="690"/>
            <ac:inkMk id="24" creationId="{639ABCB6-9326-8B32-FB48-6D135D1EDED9}"/>
          </ac:inkMkLst>
        </pc:inkChg>
        <pc:inkChg chg="add mod">
          <ac:chgData name="Hitendra Sisodia" userId="4be9c58b-cc19-4efc-bc91-412831d4d91e" providerId="ADAL" clId="{E55E9D23-DB88-40A2-B0B3-767A178A39E9}" dt="2023-02-26T05:00:39.200" v="42"/>
          <ac:inkMkLst>
            <pc:docMk/>
            <pc:sldMk cId="3937210352" sldId="690"/>
            <ac:inkMk id="25" creationId="{9C39DCC1-E057-D8FA-40D7-EEAAB5BCE4AD}"/>
          </ac:inkMkLst>
        </pc:inkChg>
        <pc:inkChg chg="add mod">
          <ac:chgData name="Hitendra Sisodia" userId="4be9c58b-cc19-4efc-bc91-412831d4d91e" providerId="ADAL" clId="{E55E9D23-DB88-40A2-B0B3-767A178A39E9}" dt="2023-02-26T05:00:39.200" v="42"/>
          <ac:inkMkLst>
            <pc:docMk/>
            <pc:sldMk cId="3937210352" sldId="690"/>
            <ac:inkMk id="26" creationId="{0C22DC96-D76F-96C8-8D7E-5ABF1DFC707F}"/>
          </ac:inkMkLst>
        </pc:inkChg>
        <pc:inkChg chg="add mod">
          <ac:chgData name="Hitendra Sisodia" userId="4be9c58b-cc19-4efc-bc91-412831d4d91e" providerId="ADAL" clId="{E55E9D23-DB88-40A2-B0B3-767A178A39E9}" dt="2023-02-26T05:00:39.200" v="42"/>
          <ac:inkMkLst>
            <pc:docMk/>
            <pc:sldMk cId="3937210352" sldId="690"/>
            <ac:inkMk id="27" creationId="{E9959B37-E8A2-7EFC-75C2-01BFB7DA9DFB}"/>
          </ac:inkMkLst>
        </pc:inkChg>
        <pc:inkChg chg="add mod">
          <ac:chgData name="Hitendra Sisodia" userId="4be9c58b-cc19-4efc-bc91-412831d4d91e" providerId="ADAL" clId="{E55E9D23-DB88-40A2-B0B3-767A178A39E9}" dt="2023-02-26T05:00:39.200" v="42"/>
          <ac:inkMkLst>
            <pc:docMk/>
            <pc:sldMk cId="3937210352" sldId="690"/>
            <ac:inkMk id="28" creationId="{F2D9F548-39CA-9C70-07F0-85A4F1D7C837}"/>
          </ac:inkMkLst>
        </pc:inkChg>
        <pc:inkChg chg="add mod">
          <ac:chgData name="Hitendra Sisodia" userId="4be9c58b-cc19-4efc-bc91-412831d4d91e" providerId="ADAL" clId="{E55E9D23-DB88-40A2-B0B3-767A178A39E9}" dt="2023-02-26T05:00:39.200" v="42"/>
          <ac:inkMkLst>
            <pc:docMk/>
            <pc:sldMk cId="3937210352" sldId="690"/>
            <ac:inkMk id="29" creationId="{C7751B0B-2A02-0DF4-078F-9D5786A9845C}"/>
          </ac:inkMkLst>
        </pc:inkChg>
        <pc:inkChg chg="add mod">
          <ac:chgData name="Hitendra Sisodia" userId="4be9c58b-cc19-4efc-bc91-412831d4d91e" providerId="ADAL" clId="{E55E9D23-DB88-40A2-B0B3-767A178A39E9}" dt="2023-02-26T05:00:39.200" v="42"/>
          <ac:inkMkLst>
            <pc:docMk/>
            <pc:sldMk cId="3937210352" sldId="690"/>
            <ac:inkMk id="30" creationId="{D42E5B13-7DF4-749C-DE97-C160F30903CE}"/>
          </ac:inkMkLst>
        </pc:inkChg>
        <pc:inkChg chg="add del">
          <ac:chgData name="Hitendra Sisodia" userId="4be9c58b-cc19-4efc-bc91-412831d4d91e" providerId="ADAL" clId="{E55E9D23-DB88-40A2-B0B3-767A178A39E9}" dt="2023-02-26T05:02:36.918" v="46" actId="9405"/>
          <ac:inkMkLst>
            <pc:docMk/>
            <pc:sldMk cId="3937210352" sldId="690"/>
            <ac:inkMk id="33" creationId="{87E129FC-0E1C-08DB-0184-6FD3E9A82797}"/>
          </ac:inkMkLst>
        </pc:inkChg>
        <pc:inkChg chg="add del">
          <ac:chgData name="Hitendra Sisodia" userId="4be9c58b-cc19-4efc-bc91-412831d4d91e" providerId="ADAL" clId="{E55E9D23-DB88-40A2-B0B3-767A178A39E9}" dt="2023-02-26T05:02:36.671" v="45" actId="9405"/>
          <ac:inkMkLst>
            <pc:docMk/>
            <pc:sldMk cId="3937210352" sldId="690"/>
            <ac:inkMk id="34" creationId="{8E2801B7-673A-F4A3-7B96-61EF9840DE0F}"/>
          </ac:inkMkLst>
        </pc:inkChg>
        <pc:inkChg chg="add del">
          <ac:chgData name="Hitendra Sisodia" userId="4be9c58b-cc19-4efc-bc91-412831d4d91e" providerId="ADAL" clId="{E55E9D23-DB88-40A2-B0B3-767A178A39E9}" dt="2023-02-26T05:05:06.308" v="72" actId="478"/>
          <ac:inkMkLst>
            <pc:docMk/>
            <pc:sldMk cId="3937210352" sldId="690"/>
            <ac:inkMk id="35" creationId="{BCDECD97-2026-A198-CC11-301074426E67}"/>
          </ac:inkMkLst>
        </pc:inkChg>
        <pc:inkChg chg="add del">
          <ac:chgData name="Hitendra Sisodia" userId="4be9c58b-cc19-4efc-bc91-412831d4d91e" providerId="ADAL" clId="{E55E9D23-DB88-40A2-B0B3-767A178A39E9}" dt="2023-02-26T05:05:06.308" v="72" actId="478"/>
          <ac:inkMkLst>
            <pc:docMk/>
            <pc:sldMk cId="3937210352" sldId="690"/>
            <ac:inkMk id="36" creationId="{8FC377B0-AA0A-2F5D-A700-74599D39B34D}"/>
          </ac:inkMkLst>
        </pc:inkChg>
        <pc:inkChg chg="add del mod">
          <ac:chgData name="Hitendra Sisodia" userId="4be9c58b-cc19-4efc-bc91-412831d4d91e" providerId="ADAL" clId="{E55E9D23-DB88-40A2-B0B3-767A178A39E9}" dt="2023-02-26T05:05:06.308" v="72" actId="478"/>
          <ac:inkMkLst>
            <pc:docMk/>
            <pc:sldMk cId="3937210352" sldId="690"/>
            <ac:inkMk id="37" creationId="{9AA4E5A1-3072-5839-9530-62DF1C69B407}"/>
          </ac:inkMkLst>
        </pc:inkChg>
        <pc:inkChg chg="add del mod topLvl">
          <ac:chgData name="Hitendra Sisodia" userId="4be9c58b-cc19-4efc-bc91-412831d4d91e" providerId="ADAL" clId="{E55E9D23-DB88-40A2-B0B3-767A178A39E9}" dt="2023-02-26T05:05:06.308" v="72" actId="478"/>
          <ac:inkMkLst>
            <pc:docMk/>
            <pc:sldMk cId="3937210352" sldId="690"/>
            <ac:inkMk id="38" creationId="{63889862-5155-3397-9A03-080647B5EDAB}"/>
          </ac:inkMkLst>
        </pc:inkChg>
        <pc:inkChg chg="add del mod topLvl">
          <ac:chgData name="Hitendra Sisodia" userId="4be9c58b-cc19-4efc-bc91-412831d4d91e" providerId="ADAL" clId="{E55E9D23-DB88-40A2-B0B3-767A178A39E9}" dt="2023-02-26T05:05:06.308" v="72" actId="478"/>
          <ac:inkMkLst>
            <pc:docMk/>
            <pc:sldMk cId="3937210352" sldId="690"/>
            <ac:inkMk id="39" creationId="{8040B55A-CAD1-CA38-F6D1-0101A654E5B9}"/>
          </ac:inkMkLst>
        </pc:inkChg>
        <pc:inkChg chg="add del mod">
          <ac:chgData name="Hitendra Sisodia" userId="4be9c58b-cc19-4efc-bc91-412831d4d91e" providerId="ADAL" clId="{E55E9D23-DB88-40A2-B0B3-767A178A39E9}" dt="2023-02-26T05:05:06.308" v="72" actId="478"/>
          <ac:inkMkLst>
            <pc:docMk/>
            <pc:sldMk cId="3937210352" sldId="690"/>
            <ac:inkMk id="40" creationId="{8D030009-70D5-5BAC-61C3-27FB63E04CE8}"/>
          </ac:inkMkLst>
        </pc:inkChg>
        <pc:inkChg chg="add del mod topLvl">
          <ac:chgData name="Hitendra Sisodia" userId="4be9c58b-cc19-4efc-bc91-412831d4d91e" providerId="ADAL" clId="{E55E9D23-DB88-40A2-B0B3-767A178A39E9}" dt="2023-02-26T05:05:06.308" v="72" actId="478"/>
          <ac:inkMkLst>
            <pc:docMk/>
            <pc:sldMk cId="3937210352" sldId="690"/>
            <ac:inkMk id="41" creationId="{788C61F0-C327-886D-D9E7-6F13430FA877}"/>
          </ac:inkMkLst>
        </pc:inkChg>
        <pc:inkChg chg="add del mod">
          <ac:chgData name="Hitendra Sisodia" userId="4be9c58b-cc19-4efc-bc91-412831d4d91e" providerId="ADAL" clId="{E55E9D23-DB88-40A2-B0B3-767A178A39E9}" dt="2023-02-26T05:05:06.308" v="72" actId="478"/>
          <ac:inkMkLst>
            <pc:docMk/>
            <pc:sldMk cId="3937210352" sldId="690"/>
            <ac:inkMk id="44" creationId="{4AF30277-303F-C646-27BB-7A27968DE10B}"/>
          </ac:inkMkLst>
        </pc:inkChg>
        <pc:inkChg chg="add del mod topLvl">
          <ac:chgData name="Hitendra Sisodia" userId="4be9c58b-cc19-4efc-bc91-412831d4d91e" providerId="ADAL" clId="{E55E9D23-DB88-40A2-B0B3-767A178A39E9}" dt="2023-02-26T05:05:06.308" v="72" actId="478"/>
          <ac:inkMkLst>
            <pc:docMk/>
            <pc:sldMk cId="3937210352" sldId="690"/>
            <ac:inkMk id="45" creationId="{D1DCD511-1401-ABC0-E3ED-7C30EF3B83A9}"/>
          </ac:inkMkLst>
        </pc:inkChg>
        <pc:inkChg chg="add del">
          <ac:chgData name="Hitendra Sisodia" userId="4be9c58b-cc19-4efc-bc91-412831d4d91e" providerId="ADAL" clId="{E55E9D23-DB88-40A2-B0B3-767A178A39E9}" dt="2023-02-26T05:05:06.308" v="72" actId="478"/>
          <ac:inkMkLst>
            <pc:docMk/>
            <pc:sldMk cId="3937210352" sldId="690"/>
            <ac:inkMk id="46" creationId="{20DBE63A-38C7-674F-D72F-3617D6D46618}"/>
          </ac:inkMkLst>
        </pc:inkChg>
        <pc:inkChg chg="add del mod">
          <ac:chgData name="Hitendra Sisodia" userId="4be9c58b-cc19-4efc-bc91-412831d4d91e" providerId="ADAL" clId="{E55E9D23-DB88-40A2-B0B3-767A178A39E9}" dt="2023-02-26T05:05:06.308" v="72" actId="478"/>
          <ac:inkMkLst>
            <pc:docMk/>
            <pc:sldMk cId="3937210352" sldId="690"/>
            <ac:inkMk id="48" creationId="{25139913-3A8F-47F0-1400-34E652CD01E1}"/>
          </ac:inkMkLst>
        </pc:inkChg>
        <pc:inkChg chg="add del mod topLvl">
          <ac:chgData name="Hitendra Sisodia" userId="4be9c58b-cc19-4efc-bc91-412831d4d91e" providerId="ADAL" clId="{E55E9D23-DB88-40A2-B0B3-767A178A39E9}" dt="2023-02-26T05:05:06.308" v="72" actId="478"/>
          <ac:inkMkLst>
            <pc:docMk/>
            <pc:sldMk cId="3937210352" sldId="690"/>
            <ac:inkMk id="49" creationId="{A4DD60F7-9533-2AD5-ADD3-A2925D93FBC2}"/>
          </ac:inkMkLst>
        </pc:inkChg>
        <pc:inkChg chg="add del mod topLvl">
          <ac:chgData name="Hitendra Sisodia" userId="4be9c58b-cc19-4efc-bc91-412831d4d91e" providerId="ADAL" clId="{E55E9D23-DB88-40A2-B0B3-767A178A39E9}" dt="2023-02-26T05:05:06.308" v="72" actId="478"/>
          <ac:inkMkLst>
            <pc:docMk/>
            <pc:sldMk cId="3937210352" sldId="690"/>
            <ac:inkMk id="50" creationId="{E26FAFE7-7566-5B16-06B5-1F4253A6F03B}"/>
          </ac:inkMkLst>
        </pc:inkChg>
        <pc:inkChg chg="add del mod">
          <ac:chgData name="Hitendra Sisodia" userId="4be9c58b-cc19-4efc-bc91-412831d4d91e" providerId="ADAL" clId="{E55E9D23-DB88-40A2-B0B3-767A178A39E9}" dt="2023-02-26T05:05:06.308" v="72" actId="478"/>
          <ac:inkMkLst>
            <pc:docMk/>
            <pc:sldMk cId="3937210352" sldId="690"/>
            <ac:inkMk id="52" creationId="{0C55AEDA-82F0-0B50-CB6B-71CE5A29E3C1}"/>
          </ac:inkMkLst>
        </pc:inkChg>
        <pc:inkChg chg="add del mod">
          <ac:chgData name="Hitendra Sisodia" userId="4be9c58b-cc19-4efc-bc91-412831d4d91e" providerId="ADAL" clId="{E55E9D23-DB88-40A2-B0B3-767A178A39E9}" dt="2023-02-26T05:05:06.308" v="72" actId="478"/>
          <ac:inkMkLst>
            <pc:docMk/>
            <pc:sldMk cId="3937210352" sldId="690"/>
            <ac:inkMk id="53" creationId="{561EE9B0-D6EA-5DF0-0AE3-372C96AF5791}"/>
          </ac:inkMkLst>
        </pc:inkChg>
        <pc:inkChg chg="add del mod">
          <ac:chgData name="Hitendra Sisodia" userId="4be9c58b-cc19-4efc-bc91-412831d4d91e" providerId="ADAL" clId="{E55E9D23-DB88-40A2-B0B3-767A178A39E9}" dt="2023-02-26T05:05:06.308" v="72" actId="478"/>
          <ac:inkMkLst>
            <pc:docMk/>
            <pc:sldMk cId="3937210352" sldId="690"/>
            <ac:inkMk id="54" creationId="{15BD7DE0-91C9-92C8-4B8E-432676A533BD}"/>
          </ac:inkMkLst>
        </pc:inkChg>
        <pc:inkChg chg="add del mod">
          <ac:chgData name="Hitendra Sisodia" userId="4be9c58b-cc19-4efc-bc91-412831d4d91e" providerId="ADAL" clId="{E55E9D23-DB88-40A2-B0B3-767A178A39E9}" dt="2023-02-26T05:05:06.308" v="72" actId="478"/>
          <ac:inkMkLst>
            <pc:docMk/>
            <pc:sldMk cId="3937210352" sldId="690"/>
            <ac:inkMk id="55" creationId="{2F3D4691-E5D5-BDE7-2891-607BB773C715}"/>
          </ac:inkMkLst>
        </pc:inkChg>
        <pc:inkChg chg="add del mod">
          <ac:chgData name="Hitendra Sisodia" userId="4be9c58b-cc19-4efc-bc91-412831d4d91e" providerId="ADAL" clId="{E55E9D23-DB88-40A2-B0B3-767A178A39E9}" dt="2023-02-26T05:05:06.308" v="72" actId="478"/>
          <ac:inkMkLst>
            <pc:docMk/>
            <pc:sldMk cId="3937210352" sldId="690"/>
            <ac:inkMk id="56" creationId="{7795033F-D01F-6E97-7891-D71C09BCC3F8}"/>
          </ac:inkMkLst>
        </pc:inkChg>
        <pc:inkChg chg="add del mod topLvl">
          <ac:chgData name="Hitendra Sisodia" userId="4be9c58b-cc19-4efc-bc91-412831d4d91e" providerId="ADAL" clId="{E55E9D23-DB88-40A2-B0B3-767A178A39E9}" dt="2023-02-26T05:05:06.308" v="72" actId="478"/>
          <ac:inkMkLst>
            <pc:docMk/>
            <pc:sldMk cId="3937210352" sldId="690"/>
            <ac:inkMk id="57" creationId="{27FC58EC-F290-2262-88DC-572049B612AE}"/>
          </ac:inkMkLst>
        </pc:inkChg>
        <pc:inkChg chg="add del mod topLvl">
          <ac:chgData name="Hitendra Sisodia" userId="4be9c58b-cc19-4efc-bc91-412831d4d91e" providerId="ADAL" clId="{E55E9D23-DB88-40A2-B0B3-767A178A39E9}" dt="2023-02-26T05:05:06.308" v="72" actId="478"/>
          <ac:inkMkLst>
            <pc:docMk/>
            <pc:sldMk cId="3937210352" sldId="690"/>
            <ac:inkMk id="58" creationId="{749E46E0-BF93-AF74-DF90-E4104B793BE3}"/>
          </ac:inkMkLst>
        </pc:inkChg>
        <pc:inkChg chg="add del mod">
          <ac:chgData name="Hitendra Sisodia" userId="4be9c58b-cc19-4efc-bc91-412831d4d91e" providerId="ADAL" clId="{E55E9D23-DB88-40A2-B0B3-767A178A39E9}" dt="2023-02-26T05:05:06.308" v="72" actId="478"/>
          <ac:inkMkLst>
            <pc:docMk/>
            <pc:sldMk cId="3937210352" sldId="690"/>
            <ac:inkMk id="59" creationId="{399C6F39-CD53-9AC6-D3D3-CA24BF00707E}"/>
          </ac:inkMkLst>
        </pc:inkChg>
        <pc:inkChg chg="add del">
          <ac:chgData name="Hitendra Sisodia" userId="4be9c58b-cc19-4efc-bc91-412831d4d91e" providerId="ADAL" clId="{E55E9D23-DB88-40A2-B0B3-767A178A39E9}" dt="2023-02-26T05:08:16.297" v="171" actId="9405"/>
          <ac:inkMkLst>
            <pc:docMk/>
            <pc:sldMk cId="3937210352" sldId="690"/>
            <ac:inkMk id="62" creationId="{58C933F5-65FC-92B5-EE78-F3F0C95BAC43}"/>
          </ac:inkMkLst>
        </pc:inkChg>
        <pc:inkChg chg="add del">
          <ac:chgData name="Hitendra Sisodia" userId="4be9c58b-cc19-4efc-bc91-412831d4d91e" providerId="ADAL" clId="{E55E9D23-DB88-40A2-B0B3-767A178A39E9}" dt="2023-02-26T05:08:15.791" v="170" actId="9405"/>
          <ac:inkMkLst>
            <pc:docMk/>
            <pc:sldMk cId="3937210352" sldId="690"/>
            <ac:inkMk id="63" creationId="{65D9DB3D-DDF2-8D2E-DDB4-165BD2370834}"/>
          </ac:inkMkLst>
        </pc:inkChg>
        <pc:inkChg chg="add">
          <ac:chgData name="Hitendra Sisodia" userId="4be9c58b-cc19-4efc-bc91-412831d4d91e" providerId="ADAL" clId="{E55E9D23-DB88-40A2-B0B3-767A178A39E9}" dt="2023-02-26T05:12:54.121" v="172" actId="9405"/>
          <ac:inkMkLst>
            <pc:docMk/>
            <pc:sldMk cId="3937210352" sldId="690"/>
            <ac:inkMk id="11264" creationId="{D46404EB-9250-3CE3-D192-8C53AC7D7BD9}"/>
          </ac:inkMkLst>
        </pc:inkChg>
        <pc:inkChg chg="add">
          <ac:chgData name="Hitendra Sisodia" userId="4be9c58b-cc19-4efc-bc91-412831d4d91e" providerId="ADAL" clId="{E55E9D23-DB88-40A2-B0B3-767A178A39E9}" dt="2023-02-26T05:12:56.523" v="173" actId="9405"/>
          <ac:inkMkLst>
            <pc:docMk/>
            <pc:sldMk cId="3937210352" sldId="690"/>
            <ac:inkMk id="11265" creationId="{D09660F4-BEA2-112F-9B16-147DE1174F03}"/>
          </ac:inkMkLst>
        </pc:inkChg>
        <pc:inkChg chg="add del">
          <ac:chgData name="Hitendra Sisodia" userId="4be9c58b-cc19-4efc-bc91-412831d4d91e" providerId="ADAL" clId="{E55E9D23-DB88-40A2-B0B3-767A178A39E9}" dt="2023-02-26T05:14:26.160" v="175" actId="9405"/>
          <ac:inkMkLst>
            <pc:docMk/>
            <pc:sldMk cId="3937210352" sldId="690"/>
            <ac:inkMk id="11266" creationId="{2161E811-62F3-48C8-9628-2B11569E3473}"/>
          </ac:inkMkLst>
        </pc:inkChg>
        <pc:inkChg chg="add">
          <ac:chgData name="Hitendra Sisodia" userId="4be9c58b-cc19-4efc-bc91-412831d4d91e" providerId="ADAL" clId="{E55E9D23-DB88-40A2-B0B3-767A178A39E9}" dt="2023-02-26T05:14:34.633" v="176" actId="9405"/>
          <ac:inkMkLst>
            <pc:docMk/>
            <pc:sldMk cId="3937210352" sldId="690"/>
            <ac:inkMk id="11269" creationId="{6D598B8C-5839-97F5-D2B7-EAA544C57295}"/>
          </ac:inkMkLst>
        </pc:inkChg>
        <pc:inkChg chg="add">
          <ac:chgData name="Hitendra Sisodia" userId="4be9c58b-cc19-4efc-bc91-412831d4d91e" providerId="ADAL" clId="{E55E9D23-DB88-40A2-B0B3-767A178A39E9}" dt="2023-02-26T05:14:37.233" v="177" actId="9405"/>
          <ac:inkMkLst>
            <pc:docMk/>
            <pc:sldMk cId="3937210352" sldId="690"/>
            <ac:inkMk id="11270" creationId="{643C0017-FA49-BC8A-2198-28983A4D8119}"/>
          </ac:inkMkLst>
        </pc:inkChg>
        <pc:inkChg chg="add">
          <ac:chgData name="Hitendra Sisodia" userId="4be9c58b-cc19-4efc-bc91-412831d4d91e" providerId="ADAL" clId="{E55E9D23-DB88-40A2-B0B3-767A178A39E9}" dt="2023-02-26T05:14:38.631" v="178" actId="9405"/>
          <ac:inkMkLst>
            <pc:docMk/>
            <pc:sldMk cId="3937210352" sldId="690"/>
            <ac:inkMk id="11271" creationId="{A5A610AA-990A-1B24-9829-B4D54E128643}"/>
          </ac:inkMkLst>
        </pc:inkChg>
        <pc:inkChg chg="add">
          <ac:chgData name="Hitendra Sisodia" userId="4be9c58b-cc19-4efc-bc91-412831d4d91e" providerId="ADAL" clId="{E55E9D23-DB88-40A2-B0B3-767A178A39E9}" dt="2023-02-26T05:14:40.883" v="179" actId="9405"/>
          <ac:inkMkLst>
            <pc:docMk/>
            <pc:sldMk cId="3937210352" sldId="690"/>
            <ac:inkMk id="11272" creationId="{173FCB2E-F698-F2F3-9169-1D746A928F3E}"/>
          </ac:inkMkLst>
        </pc:inkChg>
      </pc:sldChg>
      <pc:sldChg chg="addSp delSp modSp mod">
        <pc:chgData name="Hitendra Sisodia" userId="4be9c58b-cc19-4efc-bc91-412831d4d91e" providerId="ADAL" clId="{E55E9D23-DB88-40A2-B0B3-767A178A39E9}" dt="2023-02-26T05:36:07.676" v="201" actId="9405"/>
        <pc:sldMkLst>
          <pc:docMk/>
          <pc:sldMk cId="3213324723" sldId="691"/>
        </pc:sldMkLst>
        <pc:grpChg chg="del mod">
          <ac:chgData name="Hitendra Sisodia" userId="4be9c58b-cc19-4efc-bc91-412831d4d91e" providerId="ADAL" clId="{E55E9D23-DB88-40A2-B0B3-767A178A39E9}" dt="2023-02-26T05:23:38.031" v="186"/>
          <ac:grpSpMkLst>
            <pc:docMk/>
            <pc:sldMk cId="3213324723" sldId="691"/>
            <ac:grpSpMk id="6" creationId="{59DE9032-0E95-8575-A563-162B40338705}"/>
          </ac:grpSpMkLst>
        </pc:grpChg>
        <pc:grpChg chg="del mod">
          <ac:chgData name="Hitendra Sisodia" userId="4be9c58b-cc19-4efc-bc91-412831d4d91e" providerId="ADAL" clId="{E55E9D23-DB88-40A2-B0B3-767A178A39E9}" dt="2023-02-26T05:23:40.635" v="187" actId="478"/>
          <ac:grpSpMkLst>
            <pc:docMk/>
            <pc:sldMk cId="3213324723" sldId="691"/>
            <ac:grpSpMk id="8" creationId="{17CD28C2-269B-597B-F377-88DD895082EB}"/>
          </ac:grpSpMkLst>
        </pc:grpChg>
        <pc:inkChg chg="add">
          <ac:chgData name="Hitendra Sisodia" userId="4be9c58b-cc19-4efc-bc91-412831d4d91e" providerId="ADAL" clId="{E55E9D23-DB88-40A2-B0B3-767A178A39E9}" dt="2023-02-26T05:18:15.028" v="180" actId="9405"/>
          <ac:inkMkLst>
            <pc:docMk/>
            <pc:sldMk cId="3213324723" sldId="691"/>
            <ac:inkMk id="2" creationId="{8F5E6700-2C9A-06AC-0A16-639127E75BDB}"/>
          </ac:inkMkLst>
        </pc:inkChg>
        <pc:inkChg chg="add">
          <ac:chgData name="Hitendra Sisodia" userId="4be9c58b-cc19-4efc-bc91-412831d4d91e" providerId="ADAL" clId="{E55E9D23-DB88-40A2-B0B3-767A178A39E9}" dt="2023-02-26T05:18:16.710" v="181" actId="9405"/>
          <ac:inkMkLst>
            <pc:docMk/>
            <pc:sldMk cId="3213324723" sldId="691"/>
            <ac:inkMk id="3" creationId="{11108459-37DD-A7D6-73DE-A6339F4BECEE}"/>
          </ac:inkMkLst>
        </pc:inkChg>
        <pc:inkChg chg="add mod">
          <ac:chgData name="Hitendra Sisodia" userId="4be9c58b-cc19-4efc-bc91-412831d4d91e" providerId="ADAL" clId="{E55E9D23-DB88-40A2-B0B3-767A178A39E9}" dt="2023-02-26T05:23:38.031" v="186"/>
          <ac:inkMkLst>
            <pc:docMk/>
            <pc:sldMk cId="3213324723" sldId="691"/>
            <ac:inkMk id="4" creationId="{DEF7A1A8-6D3D-B542-87C6-35F075701126}"/>
          </ac:inkMkLst>
        </pc:inkChg>
        <pc:inkChg chg="add mod">
          <ac:chgData name="Hitendra Sisodia" userId="4be9c58b-cc19-4efc-bc91-412831d4d91e" providerId="ADAL" clId="{E55E9D23-DB88-40A2-B0B3-767A178A39E9}" dt="2023-02-26T05:23:38.031" v="186"/>
          <ac:inkMkLst>
            <pc:docMk/>
            <pc:sldMk cId="3213324723" sldId="691"/>
            <ac:inkMk id="5" creationId="{B996CBBF-24F1-6FEE-94BC-CE371872E457}"/>
          </ac:inkMkLst>
        </pc:inkChg>
        <pc:inkChg chg="add mod">
          <ac:chgData name="Hitendra Sisodia" userId="4be9c58b-cc19-4efc-bc91-412831d4d91e" providerId="ADAL" clId="{E55E9D23-DB88-40A2-B0B3-767A178A39E9}" dt="2023-02-26T05:23:38.031" v="186"/>
          <ac:inkMkLst>
            <pc:docMk/>
            <pc:sldMk cId="3213324723" sldId="691"/>
            <ac:inkMk id="7" creationId="{BEF48460-AF05-181A-39C0-108533B26739}"/>
          </ac:inkMkLst>
        </pc:inkChg>
        <pc:inkChg chg="add">
          <ac:chgData name="Hitendra Sisodia" userId="4be9c58b-cc19-4efc-bc91-412831d4d91e" providerId="ADAL" clId="{E55E9D23-DB88-40A2-B0B3-767A178A39E9}" dt="2023-02-26T05:23:44.727" v="188" actId="9405"/>
          <ac:inkMkLst>
            <pc:docMk/>
            <pc:sldMk cId="3213324723" sldId="691"/>
            <ac:inkMk id="9" creationId="{65F7AF47-FD67-3F40-930E-8CB1651CB44F}"/>
          </ac:inkMkLst>
        </pc:inkChg>
        <pc:inkChg chg="add">
          <ac:chgData name="Hitendra Sisodia" userId="4be9c58b-cc19-4efc-bc91-412831d4d91e" providerId="ADAL" clId="{E55E9D23-DB88-40A2-B0B3-767A178A39E9}" dt="2023-02-26T05:23:48.145" v="189" actId="9405"/>
          <ac:inkMkLst>
            <pc:docMk/>
            <pc:sldMk cId="3213324723" sldId="691"/>
            <ac:inkMk id="10" creationId="{3D80904D-1517-D781-27D7-E26651978BFF}"/>
          </ac:inkMkLst>
        </pc:inkChg>
        <pc:inkChg chg="add">
          <ac:chgData name="Hitendra Sisodia" userId="4be9c58b-cc19-4efc-bc91-412831d4d91e" providerId="ADAL" clId="{E55E9D23-DB88-40A2-B0B3-767A178A39E9}" dt="2023-02-26T05:23:50.026" v="190" actId="9405"/>
          <ac:inkMkLst>
            <pc:docMk/>
            <pc:sldMk cId="3213324723" sldId="691"/>
            <ac:inkMk id="11" creationId="{199F587C-E7B4-6B38-14BB-D3B0E0482386}"/>
          </ac:inkMkLst>
        </pc:inkChg>
        <pc:inkChg chg="add del">
          <ac:chgData name="Hitendra Sisodia" userId="4be9c58b-cc19-4efc-bc91-412831d4d91e" providerId="ADAL" clId="{E55E9D23-DB88-40A2-B0B3-767A178A39E9}" dt="2023-02-26T05:26:40.047" v="193" actId="478"/>
          <ac:inkMkLst>
            <pc:docMk/>
            <pc:sldMk cId="3213324723" sldId="691"/>
            <ac:inkMk id="12" creationId="{C8E09C95-2A15-B135-46D7-8F87F6B53449}"/>
          </ac:inkMkLst>
        </pc:inkChg>
        <pc:inkChg chg="add del">
          <ac:chgData name="Hitendra Sisodia" userId="4be9c58b-cc19-4efc-bc91-412831d4d91e" providerId="ADAL" clId="{E55E9D23-DB88-40A2-B0B3-767A178A39E9}" dt="2023-02-26T05:26:40.047" v="193" actId="478"/>
          <ac:inkMkLst>
            <pc:docMk/>
            <pc:sldMk cId="3213324723" sldId="691"/>
            <ac:inkMk id="13" creationId="{4A3E980E-4BFD-57D4-7C4D-DE01013108DD}"/>
          </ac:inkMkLst>
        </pc:inkChg>
        <pc:inkChg chg="add del">
          <ac:chgData name="Hitendra Sisodia" userId="4be9c58b-cc19-4efc-bc91-412831d4d91e" providerId="ADAL" clId="{E55E9D23-DB88-40A2-B0B3-767A178A39E9}" dt="2023-02-26T05:31:25.681" v="195" actId="9405"/>
          <ac:inkMkLst>
            <pc:docMk/>
            <pc:sldMk cId="3213324723" sldId="691"/>
            <ac:inkMk id="14" creationId="{1757491F-26A0-3D6D-1EED-41A63F998AD7}"/>
          </ac:inkMkLst>
        </pc:inkChg>
        <pc:inkChg chg="add">
          <ac:chgData name="Hitendra Sisodia" userId="4be9c58b-cc19-4efc-bc91-412831d4d91e" providerId="ADAL" clId="{E55E9D23-DB88-40A2-B0B3-767A178A39E9}" dt="2023-02-26T05:31:30.941" v="196" actId="9405"/>
          <ac:inkMkLst>
            <pc:docMk/>
            <pc:sldMk cId="3213324723" sldId="691"/>
            <ac:inkMk id="15" creationId="{820C9DDA-B60F-420A-7BAC-1738B5E0ACAF}"/>
          </ac:inkMkLst>
        </pc:inkChg>
        <pc:inkChg chg="add">
          <ac:chgData name="Hitendra Sisodia" userId="4be9c58b-cc19-4efc-bc91-412831d4d91e" providerId="ADAL" clId="{E55E9D23-DB88-40A2-B0B3-767A178A39E9}" dt="2023-02-26T05:31:33.777" v="197" actId="9405"/>
          <ac:inkMkLst>
            <pc:docMk/>
            <pc:sldMk cId="3213324723" sldId="691"/>
            <ac:inkMk id="16" creationId="{28D6711A-2686-B38E-AD91-98B78EB79961}"/>
          </ac:inkMkLst>
        </pc:inkChg>
        <pc:inkChg chg="add">
          <ac:chgData name="Hitendra Sisodia" userId="4be9c58b-cc19-4efc-bc91-412831d4d91e" providerId="ADAL" clId="{E55E9D23-DB88-40A2-B0B3-767A178A39E9}" dt="2023-02-26T05:32:21.930" v="198" actId="9405"/>
          <ac:inkMkLst>
            <pc:docMk/>
            <pc:sldMk cId="3213324723" sldId="691"/>
            <ac:inkMk id="17" creationId="{90313E4F-7102-9487-9CD9-384A0E74A02F}"/>
          </ac:inkMkLst>
        </pc:inkChg>
        <pc:inkChg chg="add">
          <ac:chgData name="Hitendra Sisodia" userId="4be9c58b-cc19-4efc-bc91-412831d4d91e" providerId="ADAL" clId="{E55E9D23-DB88-40A2-B0B3-767A178A39E9}" dt="2023-02-26T05:32:23.520" v="199" actId="9405"/>
          <ac:inkMkLst>
            <pc:docMk/>
            <pc:sldMk cId="3213324723" sldId="691"/>
            <ac:inkMk id="18" creationId="{6FE34554-8646-D443-C818-5F61A36FD725}"/>
          </ac:inkMkLst>
        </pc:inkChg>
        <pc:inkChg chg="add">
          <ac:chgData name="Hitendra Sisodia" userId="4be9c58b-cc19-4efc-bc91-412831d4d91e" providerId="ADAL" clId="{E55E9D23-DB88-40A2-B0B3-767A178A39E9}" dt="2023-02-26T05:36:06.097" v="200" actId="9405"/>
          <ac:inkMkLst>
            <pc:docMk/>
            <pc:sldMk cId="3213324723" sldId="691"/>
            <ac:inkMk id="19" creationId="{B3C68716-3599-55E0-C1E3-999CA7F061B1}"/>
          </ac:inkMkLst>
        </pc:inkChg>
        <pc:inkChg chg="add">
          <ac:chgData name="Hitendra Sisodia" userId="4be9c58b-cc19-4efc-bc91-412831d4d91e" providerId="ADAL" clId="{E55E9D23-DB88-40A2-B0B3-767A178A39E9}" dt="2023-02-26T05:36:07.676" v="201" actId="9405"/>
          <ac:inkMkLst>
            <pc:docMk/>
            <pc:sldMk cId="3213324723" sldId="691"/>
            <ac:inkMk id="20" creationId="{4503DFA8-5799-1E69-833A-97CFA13054DE}"/>
          </ac:inkMkLst>
        </pc:inkChg>
      </pc:sldChg>
      <pc:sldChg chg="addSp delSp modSp mod">
        <pc:chgData name="Hitendra Sisodia" userId="4be9c58b-cc19-4efc-bc91-412831d4d91e" providerId="ADAL" clId="{E55E9D23-DB88-40A2-B0B3-767A178A39E9}" dt="2023-02-26T05:52:48.268" v="228" actId="9405"/>
        <pc:sldMkLst>
          <pc:docMk/>
          <pc:sldMk cId="1668594967" sldId="692"/>
        </pc:sldMkLst>
        <pc:grpChg chg="del mod">
          <ac:chgData name="Hitendra Sisodia" userId="4be9c58b-cc19-4efc-bc91-412831d4d91e" providerId="ADAL" clId="{E55E9D23-DB88-40A2-B0B3-767A178A39E9}" dt="2023-02-26T05:43:53.968" v="213" actId="478"/>
          <ac:grpSpMkLst>
            <pc:docMk/>
            <pc:sldMk cId="1668594967" sldId="692"/>
            <ac:grpSpMk id="8" creationId="{0A818441-C11D-517E-F838-1F720ADA5FC3}"/>
          </ac:grpSpMkLst>
        </pc:grpChg>
        <pc:inkChg chg="add del">
          <ac:chgData name="Hitendra Sisodia" userId="4be9c58b-cc19-4efc-bc91-412831d4d91e" providerId="ADAL" clId="{E55E9D23-DB88-40A2-B0B3-767A178A39E9}" dt="2023-02-26T05:42:26.563" v="203" actId="9405"/>
          <ac:inkMkLst>
            <pc:docMk/>
            <pc:sldMk cId="1668594967" sldId="692"/>
            <ac:inkMk id="2" creationId="{ACF99886-A43E-8AD3-53C9-A2E5F0225AAB}"/>
          </ac:inkMkLst>
        </pc:inkChg>
        <pc:inkChg chg="add del">
          <ac:chgData name="Hitendra Sisodia" userId="4be9c58b-cc19-4efc-bc91-412831d4d91e" providerId="ADAL" clId="{E55E9D23-DB88-40A2-B0B3-767A178A39E9}" dt="2023-02-26T05:42:31.246" v="205" actId="9405"/>
          <ac:inkMkLst>
            <pc:docMk/>
            <pc:sldMk cId="1668594967" sldId="692"/>
            <ac:inkMk id="3" creationId="{DD594620-20D6-89FC-93A8-B12B84B4AA65}"/>
          </ac:inkMkLst>
        </pc:inkChg>
        <pc:inkChg chg="add del">
          <ac:chgData name="Hitendra Sisodia" userId="4be9c58b-cc19-4efc-bc91-412831d4d91e" providerId="ADAL" clId="{E55E9D23-DB88-40A2-B0B3-767A178A39E9}" dt="2023-02-26T05:43:53.968" v="213" actId="478"/>
          <ac:inkMkLst>
            <pc:docMk/>
            <pc:sldMk cId="1668594967" sldId="692"/>
            <ac:inkMk id="4" creationId="{6D60D827-DAC8-B44C-64F7-2E2A1FE9F750}"/>
          </ac:inkMkLst>
        </pc:inkChg>
        <pc:inkChg chg="add del">
          <ac:chgData name="Hitendra Sisodia" userId="4be9c58b-cc19-4efc-bc91-412831d4d91e" providerId="ADAL" clId="{E55E9D23-DB88-40A2-B0B3-767A178A39E9}" dt="2023-02-26T05:43:53.968" v="213" actId="478"/>
          <ac:inkMkLst>
            <pc:docMk/>
            <pc:sldMk cId="1668594967" sldId="692"/>
            <ac:inkMk id="5" creationId="{82C4DEAE-7698-3BB4-80AC-19F127FEEDEC}"/>
          </ac:inkMkLst>
        </pc:inkChg>
        <pc:inkChg chg="add del mod topLvl">
          <ac:chgData name="Hitendra Sisodia" userId="4be9c58b-cc19-4efc-bc91-412831d4d91e" providerId="ADAL" clId="{E55E9D23-DB88-40A2-B0B3-767A178A39E9}" dt="2023-02-26T05:43:53.968" v="213" actId="478"/>
          <ac:inkMkLst>
            <pc:docMk/>
            <pc:sldMk cId="1668594967" sldId="692"/>
            <ac:inkMk id="6" creationId="{13AFC6C1-F3BB-9521-8D2A-B85E19858788}"/>
          </ac:inkMkLst>
        </pc:inkChg>
        <pc:inkChg chg="add del mod topLvl">
          <ac:chgData name="Hitendra Sisodia" userId="4be9c58b-cc19-4efc-bc91-412831d4d91e" providerId="ADAL" clId="{E55E9D23-DB88-40A2-B0B3-767A178A39E9}" dt="2023-02-26T05:43:56.970" v="214" actId="478"/>
          <ac:inkMkLst>
            <pc:docMk/>
            <pc:sldMk cId="1668594967" sldId="692"/>
            <ac:inkMk id="7" creationId="{8525ED83-522C-01CC-9558-B23E3A918F5A}"/>
          </ac:inkMkLst>
        </pc:inkChg>
        <pc:inkChg chg="add">
          <ac:chgData name="Hitendra Sisodia" userId="4be9c58b-cc19-4efc-bc91-412831d4d91e" providerId="ADAL" clId="{E55E9D23-DB88-40A2-B0B3-767A178A39E9}" dt="2023-02-26T05:48:43.400" v="215" actId="9405"/>
          <ac:inkMkLst>
            <pc:docMk/>
            <pc:sldMk cId="1668594967" sldId="692"/>
            <ac:inkMk id="9" creationId="{FB3A834B-B07E-4681-23BD-6155A0FB6D6E}"/>
          </ac:inkMkLst>
        </pc:inkChg>
        <pc:inkChg chg="add">
          <ac:chgData name="Hitendra Sisodia" userId="4be9c58b-cc19-4efc-bc91-412831d4d91e" providerId="ADAL" clId="{E55E9D23-DB88-40A2-B0B3-767A178A39E9}" dt="2023-02-26T05:48:44.625" v="216" actId="9405"/>
          <ac:inkMkLst>
            <pc:docMk/>
            <pc:sldMk cId="1668594967" sldId="692"/>
            <ac:inkMk id="10" creationId="{C6EA6E65-A9D5-E62C-C3A2-D425E3F6DEE4}"/>
          </ac:inkMkLst>
        </pc:inkChg>
        <pc:inkChg chg="add">
          <ac:chgData name="Hitendra Sisodia" userId="4be9c58b-cc19-4efc-bc91-412831d4d91e" providerId="ADAL" clId="{E55E9D23-DB88-40A2-B0B3-767A178A39E9}" dt="2023-02-26T05:49:24.987" v="217" actId="9405"/>
          <ac:inkMkLst>
            <pc:docMk/>
            <pc:sldMk cId="1668594967" sldId="692"/>
            <ac:inkMk id="11" creationId="{CB857352-57B6-ECB6-068F-B25AD5EF681F}"/>
          </ac:inkMkLst>
        </pc:inkChg>
        <pc:inkChg chg="add del">
          <ac:chgData name="Hitendra Sisodia" userId="4be9c58b-cc19-4efc-bc91-412831d4d91e" providerId="ADAL" clId="{E55E9D23-DB88-40A2-B0B3-767A178A39E9}" dt="2023-02-26T05:49:28.515" v="219" actId="9405"/>
          <ac:inkMkLst>
            <pc:docMk/>
            <pc:sldMk cId="1668594967" sldId="692"/>
            <ac:inkMk id="12" creationId="{73AE4F47-71FC-2A63-40EE-1EBEFD2FACEF}"/>
          </ac:inkMkLst>
        </pc:inkChg>
        <pc:inkChg chg="add del">
          <ac:chgData name="Hitendra Sisodia" userId="4be9c58b-cc19-4efc-bc91-412831d4d91e" providerId="ADAL" clId="{E55E9D23-DB88-40A2-B0B3-767A178A39E9}" dt="2023-02-26T05:49:35.659" v="221" actId="9405"/>
          <ac:inkMkLst>
            <pc:docMk/>
            <pc:sldMk cId="1668594967" sldId="692"/>
            <ac:inkMk id="13" creationId="{84BBD2CA-2BE5-6CB6-A4E1-5FFD12FABF36}"/>
          </ac:inkMkLst>
        </pc:inkChg>
        <pc:inkChg chg="add del">
          <ac:chgData name="Hitendra Sisodia" userId="4be9c58b-cc19-4efc-bc91-412831d4d91e" providerId="ADAL" clId="{E55E9D23-DB88-40A2-B0B3-767A178A39E9}" dt="2023-02-26T05:49:39.058" v="223" actId="9405"/>
          <ac:inkMkLst>
            <pc:docMk/>
            <pc:sldMk cId="1668594967" sldId="692"/>
            <ac:inkMk id="14" creationId="{BF83BFCC-B84A-AE05-F87A-5F86830F2AF4}"/>
          </ac:inkMkLst>
        </pc:inkChg>
        <pc:inkChg chg="add">
          <ac:chgData name="Hitendra Sisodia" userId="4be9c58b-cc19-4efc-bc91-412831d4d91e" providerId="ADAL" clId="{E55E9D23-DB88-40A2-B0B3-767A178A39E9}" dt="2023-02-26T05:49:41.742" v="224" actId="9405"/>
          <ac:inkMkLst>
            <pc:docMk/>
            <pc:sldMk cId="1668594967" sldId="692"/>
            <ac:inkMk id="15" creationId="{C54F5615-7014-0858-E9E7-2A04F2833172}"/>
          </ac:inkMkLst>
        </pc:inkChg>
        <pc:inkChg chg="add">
          <ac:chgData name="Hitendra Sisodia" userId="4be9c58b-cc19-4efc-bc91-412831d4d91e" providerId="ADAL" clId="{E55E9D23-DB88-40A2-B0B3-767A178A39E9}" dt="2023-02-26T05:52:44.752" v="225" actId="9405"/>
          <ac:inkMkLst>
            <pc:docMk/>
            <pc:sldMk cId="1668594967" sldId="692"/>
            <ac:inkMk id="16" creationId="{6C79E1F2-F70A-1E53-2A53-35C35C1C4853}"/>
          </ac:inkMkLst>
        </pc:inkChg>
        <pc:inkChg chg="add">
          <ac:chgData name="Hitendra Sisodia" userId="4be9c58b-cc19-4efc-bc91-412831d4d91e" providerId="ADAL" clId="{E55E9D23-DB88-40A2-B0B3-767A178A39E9}" dt="2023-02-26T05:52:45.656" v="226" actId="9405"/>
          <ac:inkMkLst>
            <pc:docMk/>
            <pc:sldMk cId="1668594967" sldId="692"/>
            <ac:inkMk id="17" creationId="{4133FAB3-E55C-EB15-0039-79D35731B6A6}"/>
          </ac:inkMkLst>
        </pc:inkChg>
        <pc:inkChg chg="add">
          <ac:chgData name="Hitendra Sisodia" userId="4be9c58b-cc19-4efc-bc91-412831d4d91e" providerId="ADAL" clId="{E55E9D23-DB88-40A2-B0B3-767A178A39E9}" dt="2023-02-26T05:52:46.618" v="227" actId="9405"/>
          <ac:inkMkLst>
            <pc:docMk/>
            <pc:sldMk cId="1668594967" sldId="692"/>
            <ac:inkMk id="18" creationId="{AF1183D5-0C52-FD55-7BD2-2BCC770087CD}"/>
          </ac:inkMkLst>
        </pc:inkChg>
        <pc:inkChg chg="add">
          <ac:chgData name="Hitendra Sisodia" userId="4be9c58b-cc19-4efc-bc91-412831d4d91e" providerId="ADAL" clId="{E55E9D23-DB88-40A2-B0B3-767A178A39E9}" dt="2023-02-26T05:52:48.268" v="228" actId="9405"/>
          <ac:inkMkLst>
            <pc:docMk/>
            <pc:sldMk cId="1668594967" sldId="692"/>
            <ac:inkMk id="19" creationId="{1BF89A24-80F4-B01D-DAF8-4DF076DB0C66}"/>
          </ac:inkMkLst>
        </pc:inkChg>
      </pc:sldChg>
      <pc:sldChg chg="addSp delSp modSp mod">
        <pc:chgData name="Hitendra Sisodia" userId="4be9c58b-cc19-4efc-bc91-412831d4d91e" providerId="ADAL" clId="{E55E9D23-DB88-40A2-B0B3-767A178A39E9}" dt="2023-02-26T05:57:10.020" v="260" actId="9405"/>
        <pc:sldMkLst>
          <pc:docMk/>
          <pc:sldMk cId="515149529" sldId="694"/>
        </pc:sldMkLst>
        <pc:grpChg chg="mod">
          <ac:chgData name="Hitendra Sisodia" userId="4be9c58b-cc19-4efc-bc91-412831d4d91e" providerId="ADAL" clId="{E55E9D23-DB88-40A2-B0B3-767A178A39E9}" dt="2023-02-26T05:55:51.495" v="255"/>
          <ac:grpSpMkLst>
            <pc:docMk/>
            <pc:sldMk cId="515149529" sldId="694"/>
            <ac:grpSpMk id="17" creationId="{B29C0185-344B-7138-2EC8-BB8FB6E36C7C}"/>
          </ac:grpSpMkLst>
        </pc:grpChg>
        <pc:grpChg chg="mod">
          <ac:chgData name="Hitendra Sisodia" userId="4be9c58b-cc19-4efc-bc91-412831d4d91e" providerId="ADAL" clId="{E55E9D23-DB88-40A2-B0B3-767A178A39E9}" dt="2023-02-26T05:55:49.270" v="251"/>
          <ac:grpSpMkLst>
            <pc:docMk/>
            <pc:sldMk cId="515149529" sldId="694"/>
            <ac:grpSpMk id="21" creationId="{3D06BD57-8C90-BC2B-AC76-33C5CA3DDEB7}"/>
          </ac:grpSpMkLst>
        </pc:grpChg>
        <pc:inkChg chg="add del">
          <ac:chgData name="Hitendra Sisodia" userId="4be9c58b-cc19-4efc-bc91-412831d4d91e" providerId="ADAL" clId="{E55E9D23-DB88-40A2-B0B3-767A178A39E9}" dt="2023-02-26T05:55:31.868" v="242" actId="478"/>
          <ac:inkMkLst>
            <pc:docMk/>
            <pc:sldMk cId="515149529" sldId="694"/>
            <ac:inkMk id="2" creationId="{014AB6C6-6F13-3834-D04C-49E2A55834E6}"/>
          </ac:inkMkLst>
        </pc:inkChg>
        <pc:inkChg chg="add del">
          <ac:chgData name="Hitendra Sisodia" userId="4be9c58b-cc19-4efc-bc91-412831d4d91e" providerId="ADAL" clId="{E55E9D23-DB88-40A2-B0B3-767A178A39E9}" dt="2023-02-26T05:55:31.868" v="242" actId="478"/>
          <ac:inkMkLst>
            <pc:docMk/>
            <pc:sldMk cId="515149529" sldId="694"/>
            <ac:inkMk id="3" creationId="{FD54FD1F-881B-9713-5F3A-697A587BFCE1}"/>
          </ac:inkMkLst>
        </pc:inkChg>
        <pc:inkChg chg="add del">
          <ac:chgData name="Hitendra Sisodia" userId="4be9c58b-cc19-4efc-bc91-412831d4d91e" providerId="ADAL" clId="{E55E9D23-DB88-40A2-B0B3-767A178A39E9}" dt="2023-02-26T05:55:31.868" v="242" actId="478"/>
          <ac:inkMkLst>
            <pc:docMk/>
            <pc:sldMk cId="515149529" sldId="694"/>
            <ac:inkMk id="4" creationId="{2705E07C-63AF-2485-525F-48FD02E741EA}"/>
          </ac:inkMkLst>
        </pc:inkChg>
        <pc:inkChg chg="add del">
          <ac:chgData name="Hitendra Sisodia" userId="4be9c58b-cc19-4efc-bc91-412831d4d91e" providerId="ADAL" clId="{E55E9D23-DB88-40A2-B0B3-767A178A39E9}" dt="2023-02-26T05:55:31.868" v="242" actId="478"/>
          <ac:inkMkLst>
            <pc:docMk/>
            <pc:sldMk cId="515149529" sldId="694"/>
            <ac:inkMk id="5" creationId="{0EEC6E4B-3F2D-66FD-C56F-CFA4E471EDD7}"/>
          </ac:inkMkLst>
        </pc:inkChg>
        <pc:inkChg chg="add del">
          <ac:chgData name="Hitendra Sisodia" userId="4be9c58b-cc19-4efc-bc91-412831d4d91e" providerId="ADAL" clId="{E55E9D23-DB88-40A2-B0B3-767A178A39E9}" dt="2023-02-26T05:55:31.868" v="242" actId="478"/>
          <ac:inkMkLst>
            <pc:docMk/>
            <pc:sldMk cId="515149529" sldId="694"/>
            <ac:inkMk id="6" creationId="{2D60AE6E-C38B-94C2-2FB2-3712392D425D}"/>
          </ac:inkMkLst>
        </pc:inkChg>
        <pc:inkChg chg="add del">
          <ac:chgData name="Hitendra Sisodia" userId="4be9c58b-cc19-4efc-bc91-412831d4d91e" providerId="ADAL" clId="{E55E9D23-DB88-40A2-B0B3-767A178A39E9}" dt="2023-02-26T05:55:31.868" v="242" actId="478"/>
          <ac:inkMkLst>
            <pc:docMk/>
            <pc:sldMk cId="515149529" sldId="694"/>
            <ac:inkMk id="7" creationId="{2F2BA387-6BC9-528C-15E5-A99BBEAD9C40}"/>
          </ac:inkMkLst>
        </pc:inkChg>
        <pc:inkChg chg="add del">
          <ac:chgData name="Hitendra Sisodia" userId="4be9c58b-cc19-4efc-bc91-412831d4d91e" providerId="ADAL" clId="{E55E9D23-DB88-40A2-B0B3-767A178A39E9}" dt="2023-02-26T05:55:31.868" v="242" actId="478"/>
          <ac:inkMkLst>
            <pc:docMk/>
            <pc:sldMk cId="515149529" sldId="694"/>
            <ac:inkMk id="8" creationId="{6F17B75B-A322-E0CD-AA4F-F6334BB6BC50}"/>
          </ac:inkMkLst>
        </pc:inkChg>
        <pc:inkChg chg="add del">
          <ac:chgData name="Hitendra Sisodia" userId="4be9c58b-cc19-4efc-bc91-412831d4d91e" providerId="ADAL" clId="{E55E9D23-DB88-40A2-B0B3-767A178A39E9}" dt="2023-02-26T05:55:31.868" v="242" actId="478"/>
          <ac:inkMkLst>
            <pc:docMk/>
            <pc:sldMk cId="515149529" sldId="694"/>
            <ac:inkMk id="9" creationId="{AC27F4CF-947D-2559-20A0-DE485ED5207F}"/>
          </ac:inkMkLst>
        </pc:inkChg>
        <pc:inkChg chg="add del">
          <ac:chgData name="Hitendra Sisodia" userId="4be9c58b-cc19-4efc-bc91-412831d4d91e" providerId="ADAL" clId="{E55E9D23-DB88-40A2-B0B3-767A178A39E9}" dt="2023-02-26T05:55:31.868" v="242" actId="478"/>
          <ac:inkMkLst>
            <pc:docMk/>
            <pc:sldMk cId="515149529" sldId="694"/>
            <ac:inkMk id="10" creationId="{AF6E50A7-ACEE-DAF4-F78B-0E81992DC7EC}"/>
          </ac:inkMkLst>
        </pc:inkChg>
        <pc:inkChg chg="add del">
          <ac:chgData name="Hitendra Sisodia" userId="4be9c58b-cc19-4efc-bc91-412831d4d91e" providerId="ADAL" clId="{E55E9D23-DB88-40A2-B0B3-767A178A39E9}" dt="2023-02-26T05:55:31.868" v="242" actId="478"/>
          <ac:inkMkLst>
            <pc:docMk/>
            <pc:sldMk cId="515149529" sldId="694"/>
            <ac:inkMk id="11" creationId="{A31B8635-25DB-2152-1022-5B03844C6DEC}"/>
          </ac:inkMkLst>
        </pc:inkChg>
        <pc:inkChg chg="add del">
          <ac:chgData name="Hitendra Sisodia" userId="4be9c58b-cc19-4efc-bc91-412831d4d91e" providerId="ADAL" clId="{E55E9D23-DB88-40A2-B0B3-767A178A39E9}" dt="2023-02-26T05:55:31.868" v="242" actId="478"/>
          <ac:inkMkLst>
            <pc:docMk/>
            <pc:sldMk cId="515149529" sldId="694"/>
            <ac:inkMk id="12" creationId="{1919979D-C5C1-9D53-90DB-3D146DD05328}"/>
          </ac:inkMkLst>
        </pc:inkChg>
        <pc:inkChg chg="add del">
          <ac:chgData name="Hitendra Sisodia" userId="4be9c58b-cc19-4efc-bc91-412831d4d91e" providerId="ADAL" clId="{E55E9D23-DB88-40A2-B0B3-767A178A39E9}" dt="2023-02-26T05:55:31.868" v="242" actId="478"/>
          <ac:inkMkLst>
            <pc:docMk/>
            <pc:sldMk cId="515149529" sldId="694"/>
            <ac:inkMk id="13" creationId="{03E61506-C04C-8453-FBE4-033C7B4FCD0A}"/>
          </ac:inkMkLst>
        </pc:inkChg>
        <pc:inkChg chg="add del">
          <ac:chgData name="Hitendra Sisodia" userId="4be9c58b-cc19-4efc-bc91-412831d4d91e" providerId="ADAL" clId="{E55E9D23-DB88-40A2-B0B3-767A178A39E9}" dt="2023-02-26T05:55:31.868" v="242" actId="478"/>
          <ac:inkMkLst>
            <pc:docMk/>
            <pc:sldMk cId="515149529" sldId="694"/>
            <ac:inkMk id="14" creationId="{D0C63D5B-08B2-CDA8-0C46-0CB8DD03F33F}"/>
          </ac:inkMkLst>
        </pc:inkChg>
        <pc:inkChg chg="add del mod">
          <ac:chgData name="Hitendra Sisodia" userId="4be9c58b-cc19-4efc-bc91-412831d4d91e" providerId="ADAL" clId="{E55E9D23-DB88-40A2-B0B3-767A178A39E9}" dt="2023-02-26T05:55:53.649" v="256" actId="9405"/>
          <ac:inkMkLst>
            <pc:docMk/>
            <pc:sldMk cId="515149529" sldId="694"/>
            <ac:inkMk id="15" creationId="{B14760F5-A2D0-C428-C792-9648558B1830}"/>
          </ac:inkMkLst>
        </pc:inkChg>
        <pc:inkChg chg="add del mod">
          <ac:chgData name="Hitendra Sisodia" userId="4be9c58b-cc19-4efc-bc91-412831d4d91e" providerId="ADAL" clId="{E55E9D23-DB88-40A2-B0B3-767A178A39E9}" dt="2023-02-26T05:55:51.495" v="255"/>
          <ac:inkMkLst>
            <pc:docMk/>
            <pc:sldMk cId="515149529" sldId="694"/>
            <ac:inkMk id="16" creationId="{81BCA3AD-DCAD-389C-8296-F3BFA4E1BEE4}"/>
          </ac:inkMkLst>
        </pc:inkChg>
        <pc:inkChg chg="add del mod">
          <ac:chgData name="Hitendra Sisodia" userId="4be9c58b-cc19-4efc-bc91-412831d4d91e" providerId="ADAL" clId="{E55E9D23-DB88-40A2-B0B3-767A178A39E9}" dt="2023-02-26T05:55:49.840" v="253" actId="9405"/>
          <ac:inkMkLst>
            <pc:docMk/>
            <pc:sldMk cId="515149529" sldId="694"/>
            <ac:inkMk id="18" creationId="{3C5B4508-5420-2384-613B-5A383EEA8F89}"/>
          </ac:inkMkLst>
        </pc:inkChg>
        <pc:inkChg chg="add del mod">
          <ac:chgData name="Hitendra Sisodia" userId="4be9c58b-cc19-4efc-bc91-412831d4d91e" providerId="ADAL" clId="{E55E9D23-DB88-40A2-B0B3-767A178A39E9}" dt="2023-02-26T05:55:49.542" v="252" actId="9405"/>
          <ac:inkMkLst>
            <pc:docMk/>
            <pc:sldMk cId="515149529" sldId="694"/>
            <ac:inkMk id="19" creationId="{236DE723-FB14-0806-90D0-25CD9294501B}"/>
          </ac:inkMkLst>
        </pc:inkChg>
        <pc:inkChg chg="add del mod">
          <ac:chgData name="Hitendra Sisodia" userId="4be9c58b-cc19-4efc-bc91-412831d4d91e" providerId="ADAL" clId="{E55E9D23-DB88-40A2-B0B3-767A178A39E9}" dt="2023-02-26T05:55:49.270" v="251"/>
          <ac:inkMkLst>
            <pc:docMk/>
            <pc:sldMk cId="515149529" sldId="694"/>
            <ac:inkMk id="20" creationId="{10AC1F30-9F33-C532-8B33-E5284424B6B7}"/>
          </ac:inkMkLst>
        </pc:inkChg>
        <pc:inkChg chg="add del">
          <ac:chgData name="Hitendra Sisodia" userId="4be9c58b-cc19-4efc-bc91-412831d4d91e" providerId="ADAL" clId="{E55E9D23-DB88-40A2-B0B3-767A178A39E9}" dt="2023-02-26T05:56:23.622" v="258" actId="9405"/>
          <ac:inkMkLst>
            <pc:docMk/>
            <pc:sldMk cId="515149529" sldId="694"/>
            <ac:inkMk id="22" creationId="{E2654AF0-B03C-54BF-CEE1-7B292043B956}"/>
          </ac:inkMkLst>
        </pc:inkChg>
        <pc:inkChg chg="add">
          <ac:chgData name="Hitendra Sisodia" userId="4be9c58b-cc19-4efc-bc91-412831d4d91e" providerId="ADAL" clId="{E55E9D23-DB88-40A2-B0B3-767A178A39E9}" dt="2023-02-26T05:57:07.253" v="259" actId="9405"/>
          <ac:inkMkLst>
            <pc:docMk/>
            <pc:sldMk cId="515149529" sldId="694"/>
            <ac:inkMk id="23" creationId="{E4A551C7-4146-FDF3-47A0-FB87D9F0EA7D}"/>
          </ac:inkMkLst>
        </pc:inkChg>
        <pc:inkChg chg="add">
          <ac:chgData name="Hitendra Sisodia" userId="4be9c58b-cc19-4efc-bc91-412831d4d91e" providerId="ADAL" clId="{E55E9D23-DB88-40A2-B0B3-767A178A39E9}" dt="2023-02-26T05:57:10.020" v="260" actId="9405"/>
          <ac:inkMkLst>
            <pc:docMk/>
            <pc:sldMk cId="515149529" sldId="694"/>
            <ac:inkMk id="24" creationId="{EF8DF26B-1261-5076-5214-1EFB06185664}"/>
          </ac:inkMkLst>
        </pc:inkChg>
      </pc:sldChg>
      <pc:sldChg chg="addSp delSp modSp mod">
        <pc:chgData name="Hitendra Sisodia" userId="4be9c58b-cc19-4efc-bc91-412831d4d91e" providerId="ADAL" clId="{E55E9D23-DB88-40A2-B0B3-767A178A39E9}" dt="2023-02-26T06:38:12.189" v="317"/>
        <pc:sldMkLst>
          <pc:docMk/>
          <pc:sldMk cId="2058707581" sldId="697"/>
        </pc:sldMkLst>
        <pc:grpChg chg="del mod">
          <ac:chgData name="Hitendra Sisodia" userId="4be9c58b-cc19-4efc-bc91-412831d4d91e" providerId="ADAL" clId="{E55E9D23-DB88-40A2-B0B3-767A178A39E9}" dt="2023-02-26T06:12:47.055" v="276"/>
          <ac:grpSpMkLst>
            <pc:docMk/>
            <pc:sldMk cId="2058707581" sldId="697"/>
            <ac:grpSpMk id="8" creationId="{72C94F21-32D4-511E-D3C0-316CB274CE4B}"/>
          </ac:grpSpMkLst>
        </pc:grpChg>
        <pc:grpChg chg="del mod">
          <ac:chgData name="Hitendra Sisodia" userId="4be9c58b-cc19-4efc-bc91-412831d4d91e" providerId="ADAL" clId="{E55E9D23-DB88-40A2-B0B3-767A178A39E9}" dt="2023-02-26T06:12:50.652" v="284"/>
          <ac:grpSpMkLst>
            <pc:docMk/>
            <pc:sldMk cId="2058707581" sldId="697"/>
            <ac:grpSpMk id="15" creationId="{56E55B4F-AB56-CF69-A3CC-534CABBDC896}"/>
          </ac:grpSpMkLst>
        </pc:grpChg>
        <pc:grpChg chg="del mod">
          <ac:chgData name="Hitendra Sisodia" userId="4be9c58b-cc19-4efc-bc91-412831d4d91e" providerId="ADAL" clId="{E55E9D23-DB88-40A2-B0B3-767A178A39E9}" dt="2023-02-26T06:29:49.832" v="298" actId="478"/>
          <ac:grpSpMkLst>
            <pc:docMk/>
            <pc:sldMk cId="2058707581" sldId="697"/>
            <ac:grpSpMk id="19" creationId="{C97B3472-C843-0041-7EBC-F1B1B8E9AC42}"/>
          </ac:grpSpMkLst>
        </pc:grpChg>
        <pc:grpChg chg="del mod">
          <ac:chgData name="Hitendra Sisodia" userId="4be9c58b-cc19-4efc-bc91-412831d4d91e" providerId="ADAL" clId="{E55E9D23-DB88-40A2-B0B3-767A178A39E9}" dt="2023-02-26T06:29:49.832" v="298" actId="478"/>
          <ac:grpSpMkLst>
            <pc:docMk/>
            <pc:sldMk cId="2058707581" sldId="697"/>
            <ac:grpSpMk id="26" creationId="{4E41FD6C-22FE-4437-4DE4-D74F87FC8666}"/>
          </ac:grpSpMkLst>
        </pc:grpChg>
        <pc:grpChg chg="del mod">
          <ac:chgData name="Hitendra Sisodia" userId="4be9c58b-cc19-4efc-bc91-412831d4d91e" providerId="ADAL" clId="{E55E9D23-DB88-40A2-B0B3-767A178A39E9}" dt="2023-02-26T06:29:49.832" v="298" actId="478"/>
          <ac:grpSpMkLst>
            <pc:docMk/>
            <pc:sldMk cId="2058707581" sldId="697"/>
            <ac:grpSpMk id="27" creationId="{6D10143E-807B-FDF7-4536-10EC834954AB}"/>
          </ac:grpSpMkLst>
        </pc:grpChg>
        <pc:grpChg chg="mod">
          <ac:chgData name="Hitendra Sisodia" userId="4be9c58b-cc19-4efc-bc91-412831d4d91e" providerId="ADAL" clId="{E55E9D23-DB88-40A2-B0B3-767A178A39E9}" dt="2023-02-26T06:38:12.189" v="317"/>
          <ac:grpSpMkLst>
            <pc:docMk/>
            <pc:sldMk cId="2058707581" sldId="697"/>
            <ac:grpSpMk id="43" creationId="{D05AA07E-71FD-8CBA-AB66-1676EA38C2C8}"/>
          </ac:grpSpMkLst>
        </pc:grpChg>
        <pc:inkChg chg="add">
          <ac:chgData name="Hitendra Sisodia" userId="4be9c58b-cc19-4efc-bc91-412831d4d91e" providerId="ADAL" clId="{E55E9D23-DB88-40A2-B0B3-767A178A39E9}" dt="2023-02-26T06:10:26.628" v="261" actId="9405"/>
          <ac:inkMkLst>
            <pc:docMk/>
            <pc:sldMk cId="2058707581" sldId="697"/>
            <ac:inkMk id="2" creationId="{4A6D7A83-3403-7BAB-2543-45C063A609F3}"/>
          </ac:inkMkLst>
        </pc:inkChg>
        <pc:inkChg chg="add del">
          <ac:chgData name="Hitendra Sisodia" userId="4be9c58b-cc19-4efc-bc91-412831d4d91e" providerId="ADAL" clId="{E55E9D23-DB88-40A2-B0B3-767A178A39E9}" dt="2023-02-26T06:29:49.832" v="298" actId="478"/>
          <ac:inkMkLst>
            <pc:docMk/>
            <pc:sldMk cId="2058707581" sldId="697"/>
            <ac:inkMk id="3" creationId="{7AE7B792-F5FC-9E0B-A20A-313C547DDA12}"/>
          </ac:inkMkLst>
        </pc:inkChg>
        <pc:inkChg chg="add del">
          <ac:chgData name="Hitendra Sisodia" userId="4be9c58b-cc19-4efc-bc91-412831d4d91e" providerId="ADAL" clId="{E55E9D23-DB88-40A2-B0B3-767A178A39E9}" dt="2023-02-26T06:12:50.651" v="279"/>
          <ac:inkMkLst>
            <pc:docMk/>
            <pc:sldMk cId="2058707581" sldId="697"/>
            <ac:inkMk id="4" creationId="{189EDF21-386D-4EE6-EB9A-1F2EF02D351A}"/>
          </ac:inkMkLst>
        </pc:inkChg>
        <pc:inkChg chg="add del mod">
          <ac:chgData name="Hitendra Sisodia" userId="4be9c58b-cc19-4efc-bc91-412831d4d91e" providerId="ADAL" clId="{E55E9D23-DB88-40A2-B0B3-767A178A39E9}" dt="2023-02-26T06:12:50.652" v="282"/>
          <ac:inkMkLst>
            <pc:docMk/>
            <pc:sldMk cId="2058707581" sldId="697"/>
            <ac:inkMk id="5" creationId="{6021B727-9691-6E9A-366F-D9DED1E57A07}"/>
          </ac:inkMkLst>
        </pc:inkChg>
        <pc:inkChg chg="add del mod">
          <ac:chgData name="Hitendra Sisodia" userId="4be9c58b-cc19-4efc-bc91-412831d4d91e" providerId="ADAL" clId="{E55E9D23-DB88-40A2-B0B3-767A178A39E9}" dt="2023-02-26T06:12:50.651" v="277"/>
          <ac:inkMkLst>
            <pc:docMk/>
            <pc:sldMk cId="2058707581" sldId="697"/>
            <ac:inkMk id="6" creationId="{E3A3ADC9-611E-0C82-DB07-EF78D6CD018D}"/>
          </ac:inkMkLst>
        </pc:inkChg>
        <pc:inkChg chg="add del mod">
          <ac:chgData name="Hitendra Sisodia" userId="4be9c58b-cc19-4efc-bc91-412831d4d91e" providerId="ADAL" clId="{E55E9D23-DB88-40A2-B0B3-767A178A39E9}" dt="2023-02-26T06:12:50.651" v="281"/>
          <ac:inkMkLst>
            <pc:docMk/>
            <pc:sldMk cId="2058707581" sldId="697"/>
            <ac:inkMk id="7" creationId="{0208937C-3176-5434-90CF-90D6D272E043}"/>
          </ac:inkMkLst>
        </pc:inkChg>
        <pc:inkChg chg="add del">
          <ac:chgData name="Hitendra Sisodia" userId="4be9c58b-cc19-4efc-bc91-412831d4d91e" providerId="ADAL" clId="{E55E9D23-DB88-40A2-B0B3-767A178A39E9}" dt="2023-02-26T06:12:50.652" v="285"/>
          <ac:inkMkLst>
            <pc:docMk/>
            <pc:sldMk cId="2058707581" sldId="697"/>
            <ac:inkMk id="9" creationId="{16914D44-67F6-9C0A-9517-DD0B3B9656B6}"/>
          </ac:inkMkLst>
        </pc:inkChg>
        <pc:inkChg chg="add del">
          <ac:chgData name="Hitendra Sisodia" userId="4be9c58b-cc19-4efc-bc91-412831d4d91e" providerId="ADAL" clId="{E55E9D23-DB88-40A2-B0B3-767A178A39E9}" dt="2023-02-26T06:12:50.651" v="278"/>
          <ac:inkMkLst>
            <pc:docMk/>
            <pc:sldMk cId="2058707581" sldId="697"/>
            <ac:inkMk id="10" creationId="{9DC1A77D-774B-5D1C-7051-91BDB37F638B}"/>
          </ac:inkMkLst>
        </pc:inkChg>
        <pc:inkChg chg="add del">
          <ac:chgData name="Hitendra Sisodia" userId="4be9c58b-cc19-4efc-bc91-412831d4d91e" providerId="ADAL" clId="{E55E9D23-DB88-40A2-B0B3-767A178A39E9}" dt="2023-02-26T06:12:50.652" v="283"/>
          <ac:inkMkLst>
            <pc:docMk/>
            <pc:sldMk cId="2058707581" sldId="697"/>
            <ac:inkMk id="11" creationId="{00904840-38C2-DD92-BB25-B63B65A2B06C}"/>
          </ac:inkMkLst>
        </pc:inkChg>
        <pc:inkChg chg="add del">
          <ac:chgData name="Hitendra Sisodia" userId="4be9c58b-cc19-4efc-bc91-412831d4d91e" providerId="ADAL" clId="{E55E9D23-DB88-40A2-B0B3-767A178A39E9}" dt="2023-02-26T06:12:50.651" v="280"/>
          <ac:inkMkLst>
            <pc:docMk/>
            <pc:sldMk cId="2058707581" sldId="697"/>
            <ac:inkMk id="12" creationId="{A27A8378-D513-5EA4-93F5-22E170D8520C}"/>
          </ac:inkMkLst>
        </pc:inkChg>
        <pc:inkChg chg="add del mod">
          <ac:chgData name="Hitendra Sisodia" userId="4be9c58b-cc19-4efc-bc91-412831d4d91e" providerId="ADAL" clId="{E55E9D23-DB88-40A2-B0B3-767A178A39E9}" dt="2023-02-26T06:12:50.652" v="284"/>
          <ac:inkMkLst>
            <pc:docMk/>
            <pc:sldMk cId="2058707581" sldId="697"/>
            <ac:inkMk id="13" creationId="{CCA76F02-CE8D-7370-A58D-B158ADDE3297}"/>
          </ac:inkMkLst>
        </pc:inkChg>
        <pc:inkChg chg="add del mod">
          <ac:chgData name="Hitendra Sisodia" userId="4be9c58b-cc19-4efc-bc91-412831d4d91e" providerId="ADAL" clId="{E55E9D23-DB88-40A2-B0B3-767A178A39E9}" dt="2023-02-26T06:12:50.652" v="286"/>
          <ac:inkMkLst>
            <pc:docMk/>
            <pc:sldMk cId="2058707581" sldId="697"/>
            <ac:inkMk id="14" creationId="{16E5978F-4E6D-8059-2999-10A617225A58}"/>
          </ac:inkMkLst>
        </pc:inkChg>
        <pc:inkChg chg="add del">
          <ac:chgData name="Hitendra Sisodia" userId="4be9c58b-cc19-4efc-bc91-412831d4d91e" providerId="ADAL" clId="{E55E9D23-DB88-40A2-B0B3-767A178A39E9}" dt="2023-02-26T06:29:49.832" v="298" actId="478"/>
          <ac:inkMkLst>
            <pc:docMk/>
            <pc:sldMk cId="2058707581" sldId="697"/>
            <ac:inkMk id="16" creationId="{B630A71F-2974-80E8-3EFE-859488E9F355}"/>
          </ac:inkMkLst>
        </pc:inkChg>
        <pc:inkChg chg="add del mod topLvl">
          <ac:chgData name="Hitendra Sisodia" userId="4be9c58b-cc19-4efc-bc91-412831d4d91e" providerId="ADAL" clId="{E55E9D23-DB88-40A2-B0B3-767A178A39E9}" dt="2023-02-26T06:29:49.832" v="298" actId="478"/>
          <ac:inkMkLst>
            <pc:docMk/>
            <pc:sldMk cId="2058707581" sldId="697"/>
            <ac:inkMk id="17" creationId="{56BAA899-8F49-0863-7E84-50A6DAD3D8C0}"/>
          </ac:inkMkLst>
        </pc:inkChg>
        <pc:inkChg chg="add del mod topLvl">
          <ac:chgData name="Hitendra Sisodia" userId="4be9c58b-cc19-4efc-bc91-412831d4d91e" providerId="ADAL" clId="{E55E9D23-DB88-40A2-B0B3-767A178A39E9}" dt="2023-02-26T06:29:49.832" v="298" actId="478"/>
          <ac:inkMkLst>
            <pc:docMk/>
            <pc:sldMk cId="2058707581" sldId="697"/>
            <ac:inkMk id="18" creationId="{A4A4EE11-C786-D6B0-453D-0F7B5B3BF71D}"/>
          </ac:inkMkLst>
        </pc:inkChg>
        <pc:inkChg chg="add del">
          <ac:chgData name="Hitendra Sisodia" userId="4be9c58b-cc19-4efc-bc91-412831d4d91e" providerId="ADAL" clId="{E55E9D23-DB88-40A2-B0B3-767A178A39E9}" dt="2023-02-26T06:29:49.832" v="298" actId="478"/>
          <ac:inkMkLst>
            <pc:docMk/>
            <pc:sldMk cId="2058707581" sldId="697"/>
            <ac:inkMk id="20" creationId="{A796E59C-2AED-B8D9-C050-B0F33EA1059D}"/>
          </ac:inkMkLst>
        </pc:inkChg>
        <pc:inkChg chg="add del mod topLvl">
          <ac:chgData name="Hitendra Sisodia" userId="4be9c58b-cc19-4efc-bc91-412831d4d91e" providerId="ADAL" clId="{E55E9D23-DB88-40A2-B0B3-767A178A39E9}" dt="2023-02-26T06:29:49.832" v="298" actId="478"/>
          <ac:inkMkLst>
            <pc:docMk/>
            <pc:sldMk cId="2058707581" sldId="697"/>
            <ac:inkMk id="21" creationId="{ACDAF984-AC14-C8CF-5ED2-1E2AA5265689}"/>
          </ac:inkMkLst>
        </pc:inkChg>
        <pc:inkChg chg="add del mod topLvl">
          <ac:chgData name="Hitendra Sisodia" userId="4be9c58b-cc19-4efc-bc91-412831d4d91e" providerId="ADAL" clId="{E55E9D23-DB88-40A2-B0B3-767A178A39E9}" dt="2023-02-26T06:29:49.832" v="298" actId="478"/>
          <ac:inkMkLst>
            <pc:docMk/>
            <pc:sldMk cId="2058707581" sldId="697"/>
            <ac:inkMk id="22" creationId="{76E25F24-91C7-E82A-97A8-ECC3EA824DC8}"/>
          </ac:inkMkLst>
        </pc:inkChg>
        <pc:inkChg chg="add del mod topLvl">
          <ac:chgData name="Hitendra Sisodia" userId="4be9c58b-cc19-4efc-bc91-412831d4d91e" providerId="ADAL" clId="{E55E9D23-DB88-40A2-B0B3-767A178A39E9}" dt="2023-02-26T06:29:49.832" v="298" actId="478"/>
          <ac:inkMkLst>
            <pc:docMk/>
            <pc:sldMk cId="2058707581" sldId="697"/>
            <ac:inkMk id="23" creationId="{ED46B233-78A6-AE63-7959-43E31DDFC587}"/>
          </ac:inkMkLst>
        </pc:inkChg>
        <pc:inkChg chg="add del mod topLvl">
          <ac:chgData name="Hitendra Sisodia" userId="4be9c58b-cc19-4efc-bc91-412831d4d91e" providerId="ADAL" clId="{E55E9D23-DB88-40A2-B0B3-767A178A39E9}" dt="2023-02-26T06:29:49.832" v="298" actId="478"/>
          <ac:inkMkLst>
            <pc:docMk/>
            <pc:sldMk cId="2058707581" sldId="697"/>
            <ac:inkMk id="24" creationId="{96E9A0CF-07B5-84D9-E0AE-8F8D4300907C}"/>
          </ac:inkMkLst>
        </pc:inkChg>
        <pc:inkChg chg="add del">
          <ac:chgData name="Hitendra Sisodia" userId="4be9c58b-cc19-4efc-bc91-412831d4d91e" providerId="ADAL" clId="{E55E9D23-DB88-40A2-B0B3-767A178A39E9}" dt="2023-02-26T06:29:49.832" v="298" actId="478"/>
          <ac:inkMkLst>
            <pc:docMk/>
            <pc:sldMk cId="2058707581" sldId="697"/>
            <ac:inkMk id="25" creationId="{87F0C512-645A-81F8-AFEE-141F253109FA}"/>
          </ac:inkMkLst>
        </pc:inkChg>
        <pc:inkChg chg="add del">
          <ac:chgData name="Hitendra Sisodia" userId="4be9c58b-cc19-4efc-bc91-412831d4d91e" providerId="ADAL" clId="{E55E9D23-DB88-40A2-B0B3-767A178A39E9}" dt="2023-02-26T06:33:38.822" v="307" actId="478"/>
          <ac:inkMkLst>
            <pc:docMk/>
            <pc:sldMk cId="2058707581" sldId="697"/>
            <ac:inkMk id="28" creationId="{467A8F3E-B444-6E0D-1EBB-B74902F8EB2C}"/>
          </ac:inkMkLst>
        </pc:inkChg>
        <pc:inkChg chg="add del">
          <ac:chgData name="Hitendra Sisodia" userId="4be9c58b-cc19-4efc-bc91-412831d4d91e" providerId="ADAL" clId="{E55E9D23-DB88-40A2-B0B3-767A178A39E9}" dt="2023-02-26T06:31:33.989" v="301" actId="9405"/>
          <ac:inkMkLst>
            <pc:docMk/>
            <pc:sldMk cId="2058707581" sldId="697"/>
            <ac:inkMk id="29" creationId="{9A358C79-7282-9128-7290-A48FA220D252}"/>
          </ac:inkMkLst>
        </pc:inkChg>
        <pc:inkChg chg="add del">
          <ac:chgData name="Hitendra Sisodia" userId="4be9c58b-cc19-4efc-bc91-412831d4d91e" providerId="ADAL" clId="{E55E9D23-DB88-40A2-B0B3-767A178A39E9}" dt="2023-02-26T06:33:38.822" v="307" actId="478"/>
          <ac:inkMkLst>
            <pc:docMk/>
            <pc:sldMk cId="2058707581" sldId="697"/>
            <ac:inkMk id="30" creationId="{0B340888-E445-7EE1-0770-D6BA3345CF3B}"/>
          </ac:inkMkLst>
        </pc:inkChg>
        <pc:inkChg chg="add del">
          <ac:chgData name="Hitendra Sisodia" userId="4be9c58b-cc19-4efc-bc91-412831d4d91e" providerId="ADAL" clId="{E55E9D23-DB88-40A2-B0B3-767A178A39E9}" dt="2023-02-26T06:33:38.822" v="307" actId="478"/>
          <ac:inkMkLst>
            <pc:docMk/>
            <pc:sldMk cId="2058707581" sldId="697"/>
            <ac:inkMk id="31" creationId="{88773E75-C67F-EF66-3E0C-FFA52B55215C}"/>
          </ac:inkMkLst>
        </pc:inkChg>
        <pc:inkChg chg="add del">
          <ac:chgData name="Hitendra Sisodia" userId="4be9c58b-cc19-4efc-bc91-412831d4d91e" providerId="ADAL" clId="{E55E9D23-DB88-40A2-B0B3-767A178A39E9}" dt="2023-02-26T06:33:38.822" v="307" actId="478"/>
          <ac:inkMkLst>
            <pc:docMk/>
            <pc:sldMk cId="2058707581" sldId="697"/>
            <ac:inkMk id="32" creationId="{6465778E-DFA7-909C-5060-AFC4E4BFDD61}"/>
          </ac:inkMkLst>
        </pc:inkChg>
        <pc:inkChg chg="add del">
          <ac:chgData name="Hitendra Sisodia" userId="4be9c58b-cc19-4efc-bc91-412831d4d91e" providerId="ADAL" clId="{E55E9D23-DB88-40A2-B0B3-767A178A39E9}" dt="2023-02-26T06:33:38.822" v="307" actId="478"/>
          <ac:inkMkLst>
            <pc:docMk/>
            <pc:sldMk cId="2058707581" sldId="697"/>
            <ac:inkMk id="33" creationId="{64C53485-8B78-B8C4-0379-862AC544DADA}"/>
          </ac:inkMkLst>
        </pc:inkChg>
        <pc:inkChg chg="add del">
          <ac:chgData name="Hitendra Sisodia" userId="4be9c58b-cc19-4efc-bc91-412831d4d91e" providerId="ADAL" clId="{E55E9D23-DB88-40A2-B0B3-767A178A39E9}" dt="2023-02-26T06:33:38.822" v="307" actId="478"/>
          <ac:inkMkLst>
            <pc:docMk/>
            <pc:sldMk cId="2058707581" sldId="697"/>
            <ac:inkMk id="34" creationId="{59448D9E-E48B-3D0E-EA15-E094DAA956A9}"/>
          </ac:inkMkLst>
        </pc:inkChg>
        <pc:inkChg chg="add">
          <ac:chgData name="Hitendra Sisodia" userId="4be9c58b-cc19-4efc-bc91-412831d4d91e" providerId="ADAL" clId="{E55E9D23-DB88-40A2-B0B3-767A178A39E9}" dt="2023-02-26T06:33:43.606" v="308" actId="9405"/>
          <ac:inkMkLst>
            <pc:docMk/>
            <pc:sldMk cId="2058707581" sldId="697"/>
            <ac:inkMk id="35" creationId="{5C873394-24C0-A237-44BF-8B58843DE233}"/>
          </ac:inkMkLst>
        </pc:inkChg>
        <pc:inkChg chg="add">
          <ac:chgData name="Hitendra Sisodia" userId="4be9c58b-cc19-4efc-bc91-412831d4d91e" providerId="ADAL" clId="{E55E9D23-DB88-40A2-B0B3-767A178A39E9}" dt="2023-02-26T06:33:55.129" v="309" actId="9405"/>
          <ac:inkMkLst>
            <pc:docMk/>
            <pc:sldMk cId="2058707581" sldId="697"/>
            <ac:inkMk id="36" creationId="{4695CBB0-42BB-085D-2275-1C7E3E0CE4AB}"/>
          </ac:inkMkLst>
        </pc:inkChg>
        <pc:inkChg chg="add del">
          <ac:chgData name="Hitendra Sisodia" userId="4be9c58b-cc19-4efc-bc91-412831d4d91e" providerId="ADAL" clId="{E55E9D23-DB88-40A2-B0B3-767A178A39E9}" dt="2023-02-26T06:33:59.113" v="311" actId="9405"/>
          <ac:inkMkLst>
            <pc:docMk/>
            <pc:sldMk cId="2058707581" sldId="697"/>
            <ac:inkMk id="37" creationId="{AAB9731B-DA2D-BC65-05D9-D62AE53ED794}"/>
          </ac:inkMkLst>
        </pc:inkChg>
        <pc:inkChg chg="add">
          <ac:chgData name="Hitendra Sisodia" userId="4be9c58b-cc19-4efc-bc91-412831d4d91e" providerId="ADAL" clId="{E55E9D23-DB88-40A2-B0B3-767A178A39E9}" dt="2023-02-26T06:34:36.206" v="312" actId="9405"/>
          <ac:inkMkLst>
            <pc:docMk/>
            <pc:sldMk cId="2058707581" sldId="697"/>
            <ac:inkMk id="38" creationId="{7632DC56-87ED-410D-6D15-3636523D5273}"/>
          </ac:inkMkLst>
        </pc:inkChg>
        <pc:inkChg chg="add">
          <ac:chgData name="Hitendra Sisodia" userId="4be9c58b-cc19-4efc-bc91-412831d4d91e" providerId="ADAL" clId="{E55E9D23-DB88-40A2-B0B3-767A178A39E9}" dt="2023-02-26T06:34:40.290" v="313" actId="9405"/>
          <ac:inkMkLst>
            <pc:docMk/>
            <pc:sldMk cId="2058707581" sldId="697"/>
            <ac:inkMk id="39" creationId="{97FB2F9B-6056-081F-0C4E-4A6A9A3EC456}"/>
          </ac:inkMkLst>
        </pc:inkChg>
        <pc:inkChg chg="add">
          <ac:chgData name="Hitendra Sisodia" userId="4be9c58b-cc19-4efc-bc91-412831d4d91e" providerId="ADAL" clId="{E55E9D23-DB88-40A2-B0B3-767A178A39E9}" dt="2023-02-26T06:34:42.751" v="314" actId="9405"/>
          <ac:inkMkLst>
            <pc:docMk/>
            <pc:sldMk cId="2058707581" sldId="697"/>
            <ac:inkMk id="40" creationId="{6D44337F-CFF4-ABAF-62C5-F4EADF8D45F8}"/>
          </ac:inkMkLst>
        </pc:inkChg>
        <pc:inkChg chg="add mod">
          <ac:chgData name="Hitendra Sisodia" userId="4be9c58b-cc19-4efc-bc91-412831d4d91e" providerId="ADAL" clId="{E55E9D23-DB88-40A2-B0B3-767A178A39E9}" dt="2023-02-26T06:38:12.189" v="317"/>
          <ac:inkMkLst>
            <pc:docMk/>
            <pc:sldMk cId="2058707581" sldId="697"/>
            <ac:inkMk id="41" creationId="{B128F2DE-7876-A5F0-E2E4-367860BC7B1C}"/>
          </ac:inkMkLst>
        </pc:inkChg>
        <pc:inkChg chg="add mod">
          <ac:chgData name="Hitendra Sisodia" userId="4be9c58b-cc19-4efc-bc91-412831d4d91e" providerId="ADAL" clId="{E55E9D23-DB88-40A2-B0B3-767A178A39E9}" dt="2023-02-26T06:38:12.189" v="317"/>
          <ac:inkMkLst>
            <pc:docMk/>
            <pc:sldMk cId="2058707581" sldId="697"/>
            <ac:inkMk id="42" creationId="{FF399BEC-580E-0749-CACC-056B7EE6F75C}"/>
          </ac:inkMkLst>
        </pc:inkChg>
      </pc:sldChg>
      <pc:sldChg chg="addSp delSp modSp mod">
        <pc:chgData name="Hitendra Sisodia" userId="4be9c58b-cc19-4efc-bc91-412831d4d91e" providerId="ADAL" clId="{E55E9D23-DB88-40A2-B0B3-767A178A39E9}" dt="2023-02-26T06:57:42.841" v="346" actId="9405"/>
        <pc:sldMkLst>
          <pc:docMk/>
          <pc:sldMk cId="295804398" sldId="698"/>
        </pc:sldMkLst>
        <pc:grpChg chg="del mod">
          <ac:chgData name="Hitendra Sisodia" userId="4be9c58b-cc19-4efc-bc91-412831d4d91e" providerId="ADAL" clId="{E55E9D23-DB88-40A2-B0B3-767A178A39E9}" dt="2023-02-26T06:57:13.837" v="342"/>
          <ac:grpSpMkLst>
            <pc:docMk/>
            <pc:sldMk cId="295804398" sldId="698"/>
            <ac:grpSpMk id="19" creationId="{A0B6F65D-B9FF-385C-A7D0-F0785A0B17BA}"/>
          </ac:grpSpMkLst>
        </pc:grpChg>
        <pc:grpChg chg="del mod">
          <ac:chgData name="Hitendra Sisodia" userId="4be9c58b-cc19-4efc-bc91-412831d4d91e" providerId="ADAL" clId="{E55E9D23-DB88-40A2-B0B3-767A178A39E9}" dt="2023-02-26T06:57:34.047" v="343" actId="478"/>
          <ac:grpSpMkLst>
            <pc:docMk/>
            <pc:sldMk cId="295804398" sldId="698"/>
            <ac:grpSpMk id="24" creationId="{83F81DFE-A2F9-2822-223B-47E87B54C4F2}"/>
          </ac:grpSpMkLst>
        </pc:grpChg>
        <pc:inkChg chg="add">
          <ac:chgData name="Hitendra Sisodia" userId="4be9c58b-cc19-4efc-bc91-412831d4d91e" providerId="ADAL" clId="{E55E9D23-DB88-40A2-B0B3-767A178A39E9}" dt="2023-02-26T06:10:29.253" v="263" actId="9405"/>
          <ac:inkMkLst>
            <pc:docMk/>
            <pc:sldMk cId="295804398" sldId="698"/>
            <ac:inkMk id="2" creationId="{4184E10C-7891-FF56-A0F9-24A3896AFB0C}"/>
          </ac:inkMkLst>
        </pc:inkChg>
        <pc:inkChg chg="add">
          <ac:chgData name="Hitendra Sisodia" userId="4be9c58b-cc19-4efc-bc91-412831d4d91e" providerId="ADAL" clId="{E55E9D23-DB88-40A2-B0B3-767A178A39E9}" dt="2023-02-26T06:10:30.590" v="264" actId="9405"/>
          <ac:inkMkLst>
            <pc:docMk/>
            <pc:sldMk cId="295804398" sldId="698"/>
            <ac:inkMk id="3" creationId="{AE5E77DE-4211-0E7E-1816-35D6DF562E43}"/>
          </ac:inkMkLst>
        </pc:inkChg>
        <pc:inkChg chg="add del">
          <ac:chgData name="Hitendra Sisodia" userId="4be9c58b-cc19-4efc-bc91-412831d4d91e" providerId="ADAL" clId="{E55E9D23-DB88-40A2-B0B3-767A178A39E9}" dt="2023-02-26T06:50:33.968" v="319" actId="478"/>
          <ac:inkMkLst>
            <pc:docMk/>
            <pc:sldMk cId="295804398" sldId="698"/>
            <ac:inkMk id="4" creationId="{DF8BD2BA-1E25-4B54-1483-6EFC343E8421}"/>
          </ac:inkMkLst>
        </pc:inkChg>
        <pc:inkChg chg="add del">
          <ac:chgData name="Hitendra Sisodia" userId="4be9c58b-cc19-4efc-bc91-412831d4d91e" providerId="ADAL" clId="{E55E9D23-DB88-40A2-B0B3-767A178A39E9}" dt="2023-02-26T06:51:03.134" v="324" actId="478"/>
          <ac:inkMkLst>
            <pc:docMk/>
            <pc:sldMk cId="295804398" sldId="698"/>
            <ac:inkMk id="5" creationId="{74B7AA4D-CFA6-7650-4E60-1E7871059F4D}"/>
          </ac:inkMkLst>
        </pc:inkChg>
        <pc:inkChg chg="add del">
          <ac:chgData name="Hitendra Sisodia" userId="4be9c58b-cc19-4efc-bc91-412831d4d91e" providerId="ADAL" clId="{E55E9D23-DB88-40A2-B0B3-767A178A39E9}" dt="2023-02-26T06:51:03.134" v="324" actId="478"/>
          <ac:inkMkLst>
            <pc:docMk/>
            <pc:sldMk cId="295804398" sldId="698"/>
            <ac:inkMk id="6" creationId="{361A48E7-2CDE-CC2D-8FDE-5F71F612575A}"/>
          </ac:inkMkLst>
        </pc:inkChg>
        <pc:inkChg chg="add del">
          <ac:chgData name="Hitendra Sisodia" userId="4be9c58b-cc19-4efc-bc91-412831d4d91e" providerId="ADAL" clId="{E55E9D23-DB88-40A2-B0B3-767A178A39E9}" dt="2023-02-26T06:51:03.134" v="324" actId="478"/>
          <ac:inkMkLst>
            <pc:docMk/>
            <pc:sldMk cId="295804398" sldId="698"/>
            <ac:inkMk id="7" creationId="{1B0214B3-E939-B614-3713-FECD781EAF29}"/>
          </ac:inkMkLst>
        </pc:inkChg>
        <pc:inkChg chg="add del">
          <ac:chgData name="Hitendra Sisodia" userId="4be9c58b-cc19-4efc-bc91-412831d4d91e" providerId="ADAL" clId="{E55E9D23-DB88-40A2-B0B3-767A178A39E9}" dt="2023-02-26T06:51:03.134" v="324" actId="478"/>
          <ac:inkMkLst>
            <pc:docMk/>
            <pc:sldMk cId="295804398" sldId="698"/>
            <ac:inkMk id="8" creationId="{415B73EF-8218-D8A4-B487-0CD84E9DBE62}"/>
          </ac:inkMkLst>
        </pc:inkChg>
        <pc:inkChg chg="add del">
          <ac:chgData name="Hitendra Sisodia" userId="4be9c58b-cc19-4efc-bc91-412831d4d91e" providerId="ADAL" clId="{E55E9D23-DB88-40A2-B0B3-767A178A39E9}" dt="2023-02-26T06:56:22.936" v="328" actId="478"/>
          <ac:inkMkLst>
            <pc:docMk/>
            <pc:sldMk cId="295804398" sldId="698"/>
            <ac:inkMk id="9" creationId="{2E033412-0488-EFA3-930D-D5EF330345FC}"/>
          </ac:inkMkLst>
        </pc:inkChg>
        <pc:inkChg chg="add del">
          <ac:chgData name="Hitendra Sisodia" userId="4be9c58b-cc19-4efc-bc91-412831d4d91e" providerId="ADAL" clId="{E55E9D23-DB88-40A2-B0B3-767A178A39E9}" dt="2023-02-26T06:56:22.936" v="328" actId="478"/>
          <ac:inkMkLst>
            <pc:docMk/>
            <pc:sldMk cId="295804398" sldId="698"/>
            <ac:inkMk id="10" creationId="{D95633E9-D4BD-9C63-88C3-8FD952EDE3C6}"/>
          </ac:inkMkLst>
        </pc:inkChg>
        <pc:inkChg chg="add del">
          <ac:chgData name="Hitendra Sisodia" userId="4be9c58b-cc19-4efc-bc91-412831d4d91e" providerId="ADAL" clId="{E55E9D23-DB88-40A2-B0B3-767A178A39E9}" dt="2023-02-26T06:56:22.936" v="328" actId="478"/>
          <ac:inkMkLst>
            <pc:docMk/>
            <pc:sldMk cId="295804398" sldId="698"/>
            <ac:inkMk id="11" creationId="{CE28E645-B834-961F-1634-CD36BCA3CD76}"/>
          </ac:inkMkLst>
        </pc:inkChg>
        <pc:inkChg chg="add del">
          <ac:chgData name="Hitendra Sisodia" userId="4be9c58b-cc19-4efc-bc91-412831d4d91e" providerId="ADAL" clId="{E55E9D23-DB88-40A2-B0B3-767A178A39E9}" dt="2023-02-26T06:56:45.722" v="330" actId="9405"/>
          <ac:inkMkLst>
            <pc:docMk/>
            <pc:sldMk cId="295804398" sldId="698"/>
            <ac:inkMk id="12" creationId="{579A439D-4903-B3BB-3E35-DDFB4243F815}"/>
          </ac:inkMkLst>
        </pc:inkChg>
        <pc:inkChg chg="add del">
          <ac:chgData name="Hitendra Sisodia" userId="4be9c58b-cc19-4efc-bc91-412831d4d91e" providerId="ADAL" clId="{E55E9D23-DB88-40A2-B0B3-767A178A39E9}" dt="2023-02-26T06:57:34.047" v="343" actId="478"/>
          <ac:inkMkLst>
            <pc:docMk/>
            <pc:sldMk cId="295804398" sldId="698"/>
            <ac:inkMk id="13" creationId="{D046E4D1-E1F0-766D-66B2-15E3F8F43343}"/>
          </ac:inkMkLst>
        </pc:inkChg>
        <pc:inkChg chg="add del">
          <ac:chgData name="Hitendra Sisodia" userId="4be9c58b-cc19-4efc-bc91-412831d4d91e" providerId="ADAL" clId="{E55E9D23-DB88-40A2-B0B3-767A178A39E9}" dt="2023-02-26T06:57:34.047" v="343" actId="478"/>
          <ac:inkMkLst>
            <pc:docMk/>
            <pc:sldMk cId="295804398" sldId="698"/>
            <ac:inkMk id="14" creationId="{C2137F5B-C793-55A0-D33B-4518F4A60DA5}"/>
          </ac:inkMkLst>
        </pc:inkChg>
        <pc:inkChg chg="add del">
          <ac:chgData name="Hitendra Sisodia" userId="4be9c58b-cc19-4efc-bc91-412831d4d91e" providerId="ADAL" clId="{E55E9D23-DB88-40A2-B0B3-767A178A39E9}" dt="2023-02-26T06:57:34.047" v="343" actId="478"/>
          <ac:inkMkLst>
            <pc:docMk/>
            <pc:sldMk cId="295804398" sldId="698"/>
            <ac:inkMk id="15" creationId="{298D4791-B02A-16AC-DF76-C5AC2C177A84}"/>
          </ac:inkMkLst>
        </pc:inkChg>
        <pc:inkChg chg="add del mod">
          <ac:chgData name="Hitendra Sisodia" userId="4be9c58b-cc19-4efc-bc91-412831d4d91e" providerId="ADAL" clId="{E55E9D23-DB88-40A2-B0B3-767A178A39E9}" dt="2023-02-26T06:57:34.047" v="343" actId="478"/>
          <ac:inkMkLst>
            <pc:docMk/>
            <pc:sldMk cId="295804398" sldId="698"/>
            <ac:inkMk id="16" creationId="{9AC22BA5-D442-92E3-00C4-E7D9FD966E65}"/>
          </ac:inkMkLst>
        </pc:inkChg>
        <pc:inkChg chg="add del mod">
          <ac:chgData name="Hitendra Sisodia" userId="4be9c58b-cc19-4efc-bc91-412831d4d91e" providerId="ADAL" clId="{E55E9D23-DB88-40A2-B0B3-767A178A39E9}" dt="2023-02-26T06:57:34.047" v="343" actId="478"/>
          <ac:inkMkLst>
            <pc:docMk/>
            <pc:sldMk cId="295804398" sldId="698"/>
            <ac:inkMk id="17" creationId="{4433C596-548F-BAD7-CB5C-968BE596A1C9}"/>
          </ac:inkMkLst>
        </pc:inkChg>
        <pc:inkChg chg="add del mod">
          <ac:chgData name="Hitendra Sisodia" userId="4be9c58b-cc19-4efc-bc91-412831d4d91e" providerId="ADAL" clId="{E55E9D23-DB88-40A2-B0B3-767A178A39E9}" dt="2023-02-26T06:57:34.047" v="343" actId="478"/>
          <ac:inkMkLst>
            <pc:docMk/>
            <pc:sldMk cId="295804398" sldId="698"/>
            <ac:inkMk id="18" creationId="{38A4D08C-7052-6975-16F1-483F14EAAAB0}"/>
          </ac:inkMkLst>
        </pc:inkChg>
        <pc:inkChg chg="add del mod topLvl">
          <ac:chgData name="Hitendra Sisodia" userId="4be9c58b-cc19-4efc-bc91-412831d4d91e" providerId="ADAL" clId="{E55E9D23-DB88-40A2-B0B3-767A178A39E9}" dt="2023-02-26T06:57:34.047" v="343" actId="478"/>
          <ac:inkMkLst>
            <pc:docMk/>
            <pc:sldMk cId="295804398" sldId="698"/>
            <ac:inkMk id="20" creationId="{79170760-3CFE-A2A5-585F-EECC66B8FB7F}"/>
          </ac:inkMkLst>
        </pc:inkChg>
        <pc:inkChg chg="add del mod topLvl">
          <ac:chgData name="Hitendra Sisodia" userId="4be9c58b-cc19-4efc-bc91-412831d4d91e" providerId="ADAL" clId="{E55E9D23-DB88-40A2-B0B3-767A178A39E9}" dt="2023-02-26T06:57:34.047" v="343" actId="478"/>
          <ac:inkMkLst>
            <pc:docMk/>
            <pc:sldMk cId="295804398" sldId="698"/>
            <ac:inkMk id="21" creationId="{25DACBF3-BFC0-6B40-7346-1D04E5B3B25D}"/>
          </ac:inkMkLst>
        </pc:inkChg>
        <pc:inkChg chg="add del mod">
          <ac:chgData name="Hitendra Sisodia" userId="4be9c58b-cc19-4efc-bc91-412831d4d91e" providerId="ADAL" clId="{E55E9D23-DB88-40A2-B0B3-767A178A39E9}" dt="2023-02-26T06:57:34.047" v="343" actId="478"/>
          <ac:inkMkLst>
            <pc:docMk/>
            <pc:sldMk cId="295804398" sldId="698"/>
            <ac:inkMk id="22" creationId="{417F36D2-F968-9F1C-7903-EB728BCBE660}"/>
          </ac:inkMkLst>
        </pc:inkChg>
        <pc:inkChg chg="add del mod">
          <ac:chgData name="Hitendra Sisodia" userId="4be9c58b-cc19-4efc-bc91-412831d4d91e" providerId="ADAL" clId="{E55E9D23-DB88-40A2-B0B3-767A178A39E9}" dt="2023-02-26T06:57:34.047" v="343" actId="478"/>
          <ac:inkMkLst>
            <pc:docMk/>
            <pc:sldMk cId="295804398" sldId="698"/>
            <ac:inkMk id="23" creationId="{FCC19A17-9019-D5F3-C891-BEE9B75BD078}"/>
          </ac:inkMkLst>
        </pc:inkChg>
        <pc:inkChg chg="add">
          <ac:chgData name="Hitendra Sisodia" userId="4be9c58b-cc19-4efc-bc91-412831d4d91e" providerId="ADAL" clId="{E55E9D23-DB88-40A2-B0B3-767A178A39E9}" dt="2023-02-26T06:57:38.695" v="344" actId="9405"/>
          <ac:inkMkLst>
            <pc:docMk/>
            <pc:sldMk cId="295804398" sldId="698"/>
            <ac:inkMk id="25" creationId="{92CB8D2F-E7DA-AA46-F38A-F4148BB6D231}"/>
          </ac:inkMkLst>
        </pc:inkChg>
        <pc:inkChg chg="add">
          <ac:chgData name="Hitendra Sisodia" userId="4be9c58b-cc19-4efc-bc91-412831d4d91e" providerId="ADAL" clId="{E55E9D23-DB88-40A2-B0B3-767A178A39E9}" dt="2023-02-26T06:57:41.286" v="345" actId="9405"/>
          <ac:inkMkLst>
            <pc:docMk/>
            <pc:sldMk cId="295804398" sldId="698"/>
            <ac:inkMk id="26" creationId="{634DF6DA-E458-5BE7-C621-83FB935F1D9B}"/>
          </ac:inkMkLst>
        </pc:inkChg>
        <pc:inkChg chg="add">
          <ac:chgData name="Hitendra Sisodia" userId="4be9c58b-cc19-4efc-bc91-412831d4d91e" providerId="ADAL" clId="{E55E9D23-DB88-40A2-B0B3-767A178A39E9}" dt="2023-02-26T06:57:42.841" v="346" actId="9405"/>
          <ac:inkMkLst>
            <pc:docMk/>
            <pc:sldMk cId="295804398" sldId="698"/>
            <ac:inkMk id="27" creationId="{14F414E0-B91A-FAC4-D0A8-D93C5E2778A3}"/>
          </ac:inkMkLst>
        </pc:inkChg>
      </pc:sldChg>
      <pc:sldChg chg="addSp delSp mod">
        <pc:chgData name="Hitendra Sisodia" userId="4be9c58b-cc19-4efc-bc91-412831d4d91e" providerId="ADAL" clId="{E55E9D23-DB88-40A2-B0B3-767A178A39E9}" dt="2023-02-26T07:10:37.583" v="359" actId="9405"/>
        <pc:sldMkLst>
          <pc:docMk/>
          <pc:sldMk cId="2589569614" sldId="699"/>
        </pc:sldMkLst>
        <pc:inkChg chg="add del">
          <ac:chgData name="Hitendra Sisodia" userId="4be9c58b-cc19-4efc-bc91-412831d4d91e" providerId="ADAL" clId="{E55E9D23-DB88-40A2-B0B3-767A178A39E9}" dt="2023-02-26T07:10:32.928" v="356" actId="478"/>
          <ac:inkMkLst>
            <pc:docMk/>
            <pc:sldMk cId="2589569614" sldId="699"/>
            <ac:inkMk id="2" creationId="{9A45CDEB-D4B2-95A9-1EFA-68CF8429DFB9}"/>
          </ac:inkMkLst>
        </pc:inkChg>
        <pc:inkChg chg="add del">
          <ac:chgData name="Hitendra Sisodia" userId="4be9c58b-cc19-4efc-bc91-412831d4d91e" providerId="ADAL" clId="{E55E9D23-DB88-40A2-B0B3-767A178A39E9}" dt="2023-02-26T07:10:32.928" v="356" actId="478"/>
          <ac:inkMkLst>
            <pc:docMk/>
            <pc:sldMk cId="2589569614" sldId="699"/>
            <ac:inkMk id="3" creationId="{CBD4DC82-7B36-369E-835E-A523FF421890}"/>
          </ac:inkMkLst>
        </pc:inkChg>
        <pc:inkChg chg="add del">
          <ac:chgData name="Hitendra Sisodia" userId="4be9c58b-cc19-4efc-bc91-412831d4d91e" providerId="ADAL" clId="{E55E9D23-DB88-40A2-B0B3-767A178A39E9}" dt="2023-02-26T07:10:32.928" v="356" actId="478"/>
          <ac:inkMkLst>
            <pc:docMk/>
            <pc:sldMk cId="2589569614" sldId="699"/>
            <ac:inkMk id="4" creationId="{5B150151-811C-D909-AE10-2ADDA17F2A12}"/>
          </ac:inkMkLst>
        </pc:inkChg>
        <pc:inkChg chg="add del">
          <ac:chgData name="Hitendra Sisodia" userId="4be9c58b-cc19-4efc-bc91-412831d4d91e" providerId="ADAL" clId="{E55E9D23-DB88-40A2-B0B3-767A178A39E9}" dt="2023-02-26T07:10:32.928" v="356" actId="478"/>
          <ac:inkMkLst>
            <pc:docMk/>
            <pc:sldMk cId="2589569614" sldId="699"/>
            <ac:inkMk id="5" creationId="{8E29F75C-B403-90D2-89E5-64D899B4AE88}"/>
          </ac:inkMkLst>
        </pc:inkChg>
        <pc:inkChg chg="add del">
          <ac:chgData name="Hitendra Sisodia" userId="4be9c58b-cc19-4efc-bc91-412831d4d91e" providerId="ADAL" clId="{E55E9D23-DB88-40A2-B0B3-767A178A39E9}" dt="2023-02-26T07:10:32.928" v="356" actId="478"/>
          <ac:inkMkLst>
            <pc:docMk/>
            <pc:sldMk cId="2589569614" sldId="699"/>
            <ac:inkMk id="6" creationId="{CD4FDA13-60FE-3BF1-A892-66A8FFE3C408}"/>
          </ac:inkMkLst>
        </pc:inkChg>
        <pc:inkChg chg="add del">
          <ac:chgData name="Hitendra Sisodia" userId="4be9c58b-cc19-4efc-bc91-412831d4d91e" providerId="ADAL" clId="{E55E9D23-DB88-40A2-B0B3-767A178A39E9}" dt="2023-02-26T07:10:32.928" v="356" actId="478"/>
          <ac:inkMkLst>
            <pc:docMk/>
            <pc:sldMk cId="2589569614" sldId="699"/>
            <ac:inkMk id="7" creationId="{45BBC915-6579-EB35-C167-3B047D793178}"/>
          </ac:inkMkLst>
        </pc:inkChg>
        <pc:inkChg chg="add del">
          <ac:chgData name="Hitendra Sisodia" userId="4be9c58b-cc19-4efc-bc91-412831d4d91e" providerId="ADAL" clId="{E55E9D23-DB88-40A2-B0B3-767A178A39E9}" dt="2023-02-26T07:10:32.928" v="356" actId="478"/>
          <ac:inkMkLst>
            <pc:docMk/>
            <pc:sldMk cId="2589569614" sldId="699"/>
            <ac:inkMk id="8" creationId="{4D940188-5BAC-4181-0486-2183A726CE27}"/>
          </ac:inkMkLst>
        </pc:inkChg>
        <pc:inkChg chg="add del">
          <ac:chgData name="Hitendra Sisodia" userId="4be9c58b-cc19-4efc-bc91-412831d4d91e" providerId="ADAL" clId="{E55E9D23-DB88-40A2-B0B3-767A178A39E9}" dt="2023-02-26T07:10:32.928" v="356" actId="478"/>
          <ac:inkMkLst>
            <pc:docMk/>
            <pc:sldMk cId="2589569614" sldId="699"/>
            <ac:inkMk id="9" creationId="{876B8436-4CD9-D949-0C55-587E3122852E}"/>
          </ac:inkMkLst>
        </pc:inkChg>
        <pc:inkChg chg="add del">
          <ac:chgData name="Hitendra Sisodia" userId="4be9c58b-cc19-4efc-bc91-412831d4d91e" providerId="ADAL" clId="{E55E9D23-DB88-40A2-B0B3-767A178A39E9}" dt="2023-02-26T07:10:32.928" v="356" actId="478"/>
          <ac:inkMkLst>
            <pc:docMk/>
            <pc:sldMk cId="2589569614" sldId="699"/>
            <ac:inkMk id="10" creationId="{1C8030CF-F184-D299-91CE-A3E1B630AAD6}"/>
          </ac:inkMkLst>
        </pc:inkChg>
        <pc:inkChg chg="add">
          <ac:chgData name="Hitendra Sisodia" userId="4be9c58b-cc19-4efc-bc91-412831d4d91e" providerId="ADAL" clId="{E55E9D23-DB88-40A2-B0B3-767A178A39E9}" dt="2023-02-26T07:10:36.023" v="357" actId="9405"/>
          <ac:inkMkLst>
            <pc:docMk/>
            <pc:sldMk cId="2589569614" sldId="699"/>
            <ac:inkMk id="11" creationId="{285FBF6E-48AE-0DAA-EBC5-3128F4E2AB77}"/>
          </ac:inkMkLst>
        </pc:inkChg>
        <pc:inkChg chg="add">
          <ac:chgData name="Hitendra Sisodia" userId="4be9c58b-cc19-4efc-bc91-412831d4d91e" providerId="ADAL" clId="{E55E9D23-DB88-40A2-B0B3-767A178A39E9}" dt="2023-02-26T07:10:36.897" v="358" actId="9405"/>
          <ac:inkMkLst>
            <pc:docMk/>
            <pc:sldMk cId="2589569614" sldId="699"/>
            <ac:inkMk id="12" creationId="{42F70B21-3BA1-389B-36F7-F7FD99B48A1B}"/>
          </ac:inkMkLst>
        </pc:inkChg>
        <pc:inkChg chg="add">
          <ac:chgData name="Hitendra Sisodia" userId="4be9c58b-cc19-4efc-bc91-412831d4d91e" providerId="ADAL" clId="{E55E9D23-DB88-40A2-B0B3-767A178A39E9}" dt="2023-02-26T07:10:37.583" v="359" actId="9405"/>
          <ac:inkMkLst>
            <pc:docMk/>
            <pc:sldMk cId="2589569614" sldId="699"/>
            <ac:inkMk id="13" creationId="{350DABA2-D251-2A18-3F32-D87F89E4D4BB}"/>
          </ac:inkMkLst>
        </pc:inkChg>
      </pc:sldChg>
      <pc:sldChg chg="addSp delSp modSp mod">
        <pc:chgData name="Hitendra Sisodia" userId="4be9c58b-cc19-4efc-bc91-412831d4d91e" providerId="ADAL" clId="{E55E9D23-DB88-40A2-B0B3-767A178A39E9}" dt="2023-02-26T07:22:09.569" v="734" actId="9405"/>
        <pc:sldMkLst>
          <pc:docMk/>
          <pc:sldMk cId="1554076271" sldId="714"/>
        </pc:sldMkLst>
        <pc:grpChg chg="del mod">
          <ac:chgData name="Hitendra Sisodia" userId="4be9c58b-cc19-4efc-bc91-412831d4d91e" providerId="ADAL" clId="{E55E9D23-DB88-40A2-B0B3-767A178A39E9}" dt="2023-02-26T07:12:54.626" v="400"/>
          <ac:grpSpMkLst>
            <pc:docMk/>
            <pc:sldMk cId="1554076271" sldId="714"/>
            <ac:grpSpMk id="23" creationId="{69CE1764-4FAD-967A-5E7D-91885D4D0237}"/>
          </ac:grpSpMkLst>
        </pc:grpChg>
        <pc:grpChg chg="del mod">
          <ac:chgData name="Hitendra Sisodia" userId="4be9c58b-cc19-4efc-bc91-412831d4d91e" providerId="ADAL" clId="{E55E9D23-DB88-40A2-B0B3-767A178A39E9}" dt="2023-02-26T07:12:54.626" v="400"/>
          <ac:grpSpMkLst>
            <pc:docMk/>
            <pc:sldMk cId="1554076271" sldId="714"/>
            <ac:grpSpMk id="31" creationId="{EC474599-25C4-F9AA-4A18-D15A0C3C8970}"/>
          </ac:grpSpMkLst>
        </pc:grpChg>
        <pc:grpChg chg="del mod">
          <ac:chgData name="Hitendra Sisodia" userId="4be9c58b-cc19-4efc-bc91-412831d4d91e" providerId="ADAL" clId="{E55E9D23-DB88-40A2-B0B3-767A178A39E9}" dt="2023-02-26T07:12:55.586" v="402"/>
          <ac:grpSpMkLst>
            <pc:docMk/>
            <pc:sldMk cId="1554076271" sldId="714"/>
            <ac:grpSpMk id="36" creationId="{18AC4B8D-DA96-D113-0471-B39564BF6EEA}"/>
          </ac:grpSpMkLst>
        </pc:grpChg>
        <pc:grpChg chg="del mod">
          <ac:chgData name="Hitendra Sisodia" userId="4be9c58b-cc19-4efc-bc91-412831d4d91e" providerId="ADAL" clId="{E55E9D23-DB88-40A2-B0B3-767A178A39E9}" dt="2023-02-26T07:13:03.394" v="405"/>
          <ac:grpSpMkLst>
            <pc:docMk/>
            <pc:sldMk cId="1554076271" sldId="714"/>
            <ac:grpSpMk id="38" creationId="{58A9278A-36CD-4262-B38F-5DD481A63C2A}"/>
          </ac:grpSpMkLst>
        </pc:grpChg>
        <pc:grpChg chg="del mod">
          <ac:chgData name="Hitendra Sisodia" userId="4be9c58b-cc19-4efc-bc91-412831d4d91e" providerId="ADAL" clId="{E55E9D23-DB88-40A2-B0B3-767A178A39E9}" dt="2023-02-26T07:13:09.508" v="411"/>
          <ac:grpSpMkLst>
            <pc:docMk/>
            <pc:sldMk cId="1554076271" sldId="714"/>
            <ac:grpSpMk id="41" creationId="{F2D3472C-C8DF-0F4A-443D-577FB3C6C7AA}"/>
          </ac:grpSpMkLst>
        </pc:grpChg>
        <pc:grpChg chg="del mod">
          <ac:chgData name="Hitendra Sisodia" userId="4be9c58b-cc19-4efc-bc91-412831d4d91e" providerId="ADAL" clId="{E55E9D23-DB88-40A2-B0B3-767A178A39E9}" dt="2023-02-26T07:13:11.682" v="415"/>
          <ac:grpSpMkLst>
            <pc:docMk/>
            <pc:sldMk cId="1554076271" sldId="714"/>
            <ac:grpSpMk id="47" creationId="{E63B11B0-52B1-EC3C-3179-E8A1FC159B18}"/>
          </ac:grpSpMkLst>
        </pc:grpChg>
        <pc:grpChg chg="del mod">
          <ac:chgData name="Hitendra Sisodia" userId="4be9c58b-cc19-4efc-bc91-412831d4d91e" providerId="ADAL" clId="{E55E9D23-DB88-40A2-B0B3-767A178A39E9}" dt="2023-02-26T07:13:36.287" v="416" actId="478"/>
          <ac:grpSpMkLst>
            <pc:docMk/>
            <pc:sldMk cId="1554076271" sldId="714"/>
            <ac:grpSpMk id="51" creationId="{09191E5C-104B-D757-8D66-F35A37DD82E2}"/>
          </ac:grpSpMkLst>
        </pc:grpChg>
        <pc:grpChg chg="mod">
          <ac:chgData name="Hitendra Sisodia" userId="4be9c58b-cc19-4efc-bc91-412831d4d91e" providerId="ADAL" clId="{E55E9D23-DB88-40A2-B0B3-767A178A39E9}" dt="2023-02-26T07:13:53.289" v="424"/>
          <ac:grpSpMkLst>
            <pc:docMk/>
            <pc:sldMk cId="1554076271" sldId="714"/>
            <ac:grpSpMk id="56" creationId="{60E649FA-6466-0543-38DE-02A6BD0170A7}"/>
          </ac:grpSpMkLst>
        </pc:grpChg>
        <pc:grpChg chg="del mod">
          <ac:chgData name="Hitendra Sisodia" userId="4be9c58b-cc19-4efc-bc91-412831d4d91e" providerId="ADAL" clId="{E55E9D23-DB88-40A2-B0B3-767A178A39E9}" dt="2023-02-26T07:14:00.280" v="435"/>
          <ac:grpSpMkLst>
            <pc:docMk/>
            <pc:sldMk cId="1554076271" sldId="714"/>
            <ac:grpSpMk id="61" creationId="{709E191F-25C1-02C3-0EA5-A03F871E5667}"/>
          </ac:grpSpMkLst>
        </pc:grpChg>
        <pc:grpChg chg="mod">
          <ac:chgData name="Hitendra Sisodia" userId="4be9c58b-cc19-4efc-bc91-412831d4d91e" providerId="ADAL" clId="{E55E9D23-DB88-40A2-B0B3-767A178A39E9}" dt="2023-02-26T07:14:00.280" v="435"/>
          <ac:grpSpMkLst>
            <pc:docMk/>
            <pc:sldMk cId="1554076271" sldId="714"/>
            <ac:grpSpMk id="11265" creationId="{69680161-2BB2-CE30-803E-59AA2860F0F5}"/>
          </ac:grpSpMkLst>
        </pc:grpChg>
        <pc:inkChg chg="add del">
          <ac:chgData name="Hitendra Sisodia" userId="4be9c58b-cc19-4efc-bc91-412831d4d91e" providerId="ADAL" clId="{E55E9D23-DB88-40A2-B0B3-767A178A39E9}" dt="2023-02-26T07:11:24.874" v="367" actId="478"/>
          <ac:inkMkLst>
            <pc:docMk/>
            <pc:sldMk cId="1554076271" sldId="714"/>
            <ac:inkMk id="2" creationId="{F0FF5C51-9847-D0CD-D8C3-19A38D447AF9}"/>
          </ac:inkMkLst>
        </pc:inkChg>
        <pc:inkChg chg="add del">
          <ac:chgData name="Hitendra Sisodia" userId="4be9c58b-cc19-4efc-bc91-412831d4d91e" providerId="ADAL" clId="{E55E9D23-DB88-40A2-B0B3-767A178A39E9}" dt="2023-02-26T07:11:24.874" v="367" actId="478"/>
          <ac:inkMkLst>
            <pc:docMk/>
            <pc:sldMk cId="1554076271" sldId="714"/>
            <ac:inkMk id="4" creationId="{4EC17A0D-589D-2BB0-D8D2-C65BAEA8DBDD}"/>
          </ac:inkMkLst>
        </pc:inkChg>
        <pc:inkChg chg="add del">
          <ac:chgData name="Hitendra Sisodia" userId="4be9c58b-cc19-4efc-bc91-412831d4d91e" providerId="ADAL" clId="{E55E9D23-DB88-40A2-B0B3-767A178A39E9}" dt="2023-02-26T07:11:24.874" v="367" actId="478"/>
          <ac:inkMkLst>
            <pc:docMk/>
            <pc:sldMk cId="1554076271" sldId="714"/>
            <ac:inkMk id="5" creationId="{68CB9A6F-1CD3-954A-D24E-1C0E72EFEA63}"/>
          </ac:inkMkLst>
        </pc:inkChg>
        <pc:inkChg chg="add del">
          <ac:chgData name="Hitendra Sisodia" userId="4be9c58b-cc19-4efc-bc91-412831d4d91e" providerId="ADAL" clId="{E55E9D23-DB88-40A2-B0B3-767A178A39E9}" dt="2023-02-26T07:11:24.874" v="367" actId="478"/>
          <ac:inkMkLst>
            <pc:docMk/>
            <pc:sldMk cId="1554076271" sldId="714"/>
            <ac:inkMk id="6" creationId="{2BC9EE92-77EA-B24D-EDE0-A83A809AD4D2}"/>
          </ac:inkMkLst>
        </pc:inkChg>
        <pc:inkChg chg="add del">
          <ac:chgData name="Hitendra Sisodia" userId="4be9c58b-cc19-4efc-bc91-412831d4d91e" providerId="ADAL" clId="{E55E9D23-DB88-40A2-B0B3-767A178A39E9}" dt="2023-02-26T07:11:24.874" v="367" actId="478"/>
          <ac:inkMkLst>
            <pc:docMk/>
            <pc:sldMk cId="1554076271" sldId="714"/>
            <ac:inkMk id="7" creationId="{C8613D73-9933-F72B-245C-E5FE910B470E}"/>
          </ac:inkMkLst>
        </pc:inkChg>
        <pc:inkChg chg="add del">
          <ac:chgData name="Hitendra Sisodia" userId="4be9c58b-cc19-4efc-bc91-412831d4d91e" providerId="ADAL" clId="{E55E9D23-DB88-40A2-B0B3-767A178A39E9}" dt="2023-02-26T07:11:24.874" v="367" actId="478"/>
          <ac:inkMkLst>
            <pc:docMk/>
            <pc:sldMk cId="1554076271" sldId="714"/>
            <ac:inkMk id="8" creationId="{71C2B1F8-D20B-373D-C608-45804FCF9864}"/>
          </ac:inkMkLst>
        </pc:inkChg>
        <pc:inkChg chg="add del">
          <ac:chgData name="Hitendra Sisodia" userId="4be9c58b-cc19-4efc-bc91-412831d4d91e" providerId="ADAL" clId="{E55E9D23-DB88-40A2-B0B3-767A178A39E9}" dt="2023-02-26T07:11:24.874" v="367" actId="478"/>
          <ac:inkMkLst>
            <pc:docMk/>
            <pc:sldMk cId="1554076271" sldId="714"/>
            <ac:inkMk id="9" creationId="{A6127E38-4902-B671-3635-726946FB846E}"/>
          </ac:inkMkLst>
        </pc:inkChg>
        <pc:inkChg chg="add del">
          <ac:chgData name="Hitendra Sisodia" userId="4be9c58b-cc19-4efc-bc91-412831d4d91e" providerId="ADAL" clId="{E55E9D23-DB88-40A2-B0B3-767A178A39E9}" dt="2023-02-26T07:11:46.862" v="379" actId="9405"/>
          <ac:inkMkLst>
            <pc:docMk/>
            <pc:sldMk cId="1554076271" sldId="714"/>
            <ac:inkMk id="10" creationId="{A6C7FFD3-CDBE-032F-52B0-DDBA6E79B58B}"/>
          </ac:inkMkLst>
        </pc:inkChg>
        <pc:inkChg chg="add del">
          <ac:chgData name="Hitendra Sisodia" userId="4be9c58b-cc19-4efc-bc91-412831d4d91e" providerId="ADAL" clId="{E55E9D23-DB88-40A2-B0B3-767A178A39E9}" dt="2023-02-26T07:11:46.526" v="378" actId="9405"/>
          <ac:inkMkLst>
            <pc:docMk/>
            <pc:sldMk cId="1554076271" sldId="714"/>
            <ac:inkMk id="11" creationId="{3C0BAE9C-7E97-6041-1F31-EAA11BAC4AEE}"/>
          </ac:inkMkLst>
        </pc:inkChg>
        <pc:inkChg chg="add del">
          <ac:chgData name="Hitendra Sisodia" userId="4be9c58b-cc19-4efc-bc91-412831d4d91e" providerId="ADAL" clId="{E55E9D23-DB88-40A2-B0B3-767A178A39E9}" dt="2023-02-26T07:11:46.346" v="377" actId="9405"/>
          <ac:inkMkLst>
            <pc:docMk/>
            <pc:sldMk cId="1554076271" sldId="714"/>
            <ac:inkMk id="12" creationId="{339F7F3A-FE67-EA6E-4CF9-3BE2E5C8FF7E}"/>
          </ac:inkMkLst>
        </pc:inkChg>
        <pc:inkChg chg="add del">
          <ac:chgData name="Hitendra Sisodia" userId="4be9c58b-cc19-4efc-bc91-412831d4d91e" providerId="ADAL" clId="{E55E9D23-DB88-40A2-B0B3-767A178A39E9}" dt="2023-02-26T07:11:46.128" v="376" actId="9405"/>
          <ac:inkMkLst>
            <pc:docMk/>
            <pc:sldMk cId="1554076271" sldId="714"/>
            <ac:inkMk id="13" creationId="{E229391F-CB4E-5E52-2478-FFEF82953F6B}"/>
          </ac:inkMkLst>
        </pc:inkChg>
        <pc:inkChg chg="add del">
          <ac:chgData name="Hitendra Sisodia" userId="4be9c58b-cc19-4efc-bc91-412831d4d91e" providerId="ADAL" clId="{E55E9D23-DB88-40A2-B0B3-767A178A39E9}" dt="2023-02-26T07:11:45.504" v="375" actId="9405"/>
          <ac:inkMkLst>
            <pc:docMk/>
            <pc:sldMk cId="1554076271" sldId="714"/>
            <ac:inkMk id="14" creationId="{04739CAA-8298-B4D8-DD23-40941F4A4016}"/>
          </ac:inkMkLst>
        </pc:inkChg>
        <pc:inkChg chg="add del">
          <ac:chgData name="Hitendra Sisodia" userId="4be9c58b-cc19-4efc-bc91-412831d4d91e" providerId="ADAL" clId="{E55E9D23-DB88-40A2-B0B3-767A178A39E9}" dt="2023-02-26T07:11:44.871" v="374" actId="9405"/>
          <ac:inkMkLst>
            <pc:docMk/>
            <pc:sldMk cId="1554076271" sldId="714"/>
            <ac:inkMk id="15" creationId="{E51FA171-447D-FAEE-5C8C-919B20510886}"/>
          </ac:inkMkLst>
        </pc:inkChg>
        <pc:inkChg chg="add del mod">
          <ac:chgData name="Hitendra Sisodia" userId="4be9c58b-cc19-4efc-bc91-412831d4d91e" providerId="ADAL" clId="{E55E9D23-DB88-40A2-B0B3-767A178A39E9}" dt="2023-02-26T07:13:36.287" v="416" actId="478"/>
          <ac:inkMkLst>
            <pc:docMk/>
            <pc:sldMk cId="1554076271" sldId="714"/>
            <ac:inkMk id="16" creationId="{88314FBF-F3A0-EF82-DD26-F6B4EE70EC29}"/>
          </ac:inkMkLst>
        </pc:inkChg>
        <pc:inkChg chg="add del mod">
          <ac:chgData name="Hitendra Sisodia" userId="4be9c58b-cc19-4efc-bc91-412831d4d91e" providerId="ADAL" clId="{E55E9D23-DB88-40A2-B0B3-767A178A39E9}" dt="2023-02-26T07:13:39.208" v="417" actId="478"/>
          <ac:inkMkLst>
            <pc:docMk/>
            <pc:sldMk cId="1554076271" sldId="714"/>
            <ac:inkMk id="17" creationId="{A106DFF1-633B-ABE8-854F-1FCE126487CE}"/>
          </ac:inkMkLst>
        </pc:inkChg>
        <pc:inkChg chg="add del mod">
          <ac:chgData name="Hitendra Sisodia" userId="4be9c58b-cc19-4efc-bc91-412831d4d91e" providerId="ADAL" clId="{E55E9D23-DB88-40A2-B0B3-767A178A39E9}" dt="2023-02-26T07:13:39.208" v="417" actId="478"/>
          <ac:inkMkLst>
            <pc:docMk/>
            <pc:sldMk cId="1554076271" sldId="714"/>
            <ac:inkMk id="18" creationId="{F08A518A-683F-EC0E-7E86-4F431E57A45C}"/>
          </ac:inkMkLst>
        </pc:inkChg>
        <pc:inkChg chg="add del">
          <ac:chgData name="Hitendra Sisodia" userId="4be9c58b-cc19-4efc-bc91-412831d4d91e" providerId="ADAL" clId="{E55E9D23-DB88-40A2-B0B3-767A178A39E9}" dt="2023-02-26T07:13:39.208" v="417" actId="478"/>
          <ac:inkMkLst>
            <pc:docMk/>
            <pc:sldMk cId="1554076271" sldId="714"/>
            <ac:inkMk id="19" creationId="{E4874446-2C47-EF71-B7A7-74FB1B92484E}"/>
          </ac:inkMkLst>
        </pc:inkChg>
        <pc:inkChg chg="add del">
          <ac:chgData name="Hitendra Sisodia" userId="4be9c58b-cc19-4efc-bc91-412831d4d91e" providerId="ADAL" clId="{E55E9D23-DB88-40A2-B0B3-767A178A39E9}" dt="2023-02-26T07:13:39.208" v="417" actId="478"/>
          <ac:inkMkLst>
            <pc:docMk/>
            <pc:sldMk cId="1554076271" sldId="714"/>
            <ac:inkMk id="20" creationId="{90826E17-ED7A-0544-7154-F0D3C6015F48}"/>
          </ac:inkMkLst>
        </pc:inkChg>
        <pc:inkChg chg="add del mod">
          <ac:chgData name="Hitendra Sisodia" userId="4be9c58b-cc19-4efc-bc91-412831d4d91e" providerId="ADAL" clId="{E55E9D23-DB88-40A2-B0B3-767A178A39E9}" dt="2023-02-26T07:13:36.287" v="416" actId="478"/>
          <ac:inkMkLst>
            <pc:docMk/>
            <pc:sldMk cId="1554076271" sldId="714"/>
            <ac:inkMk id="21" creationId="{8708CF78-762D-022D-BB79-5B890E6CA07B}"/>
          </ac:inkMkLst>
        </pc:inkChg>
        <pc:inkChg chg="add del mod">
          <ac:chgData name="Hitendra Sisodia" userId="4be9c58b-cc19-4efc-bc91-412831d4d91e" providerId="ADAL" clId="{E55E9D23-DB88-40A2-B0B3-767A178A39E9}" dt="2023-02-26T07:13:36.287" v="416" actId="478"/>
          <ac:inkMkLst>
            <pc:docMk/>
            <pc:sldMk cId="1554076271" sldId="714"/>
            <ac:inkMk id="22" creationId="{3030CAD1-6774-3F5E-00BE-49FA786B3C79}"/>
          </ac:inkMkLst>
        </pc:inkChg>
        <pc:inkChg chg="add del mod">
          <ac:chgData name="Hitendra Sisodia" userId="4be9c58b-cc19-4efc-bc91-412831d4d91e" providerId="ADAL" clId="{E55E9D23-DB88-40A2-B0B3-767A178A39E9}" dt="2023-02-26T07:13:36.287" v="416" actId="478"/>
          <ac:inkMkLst>
            <pc:docMk/>
            <pc:sldMk cId="1554076271" sldId="714"/>
            <ac:inkMk id="24" creationId="{FED01B1B-37ED-201C-AC5D-835F46482197}"/>
          </ac:inkMkLst>
        </pc:inkChg>
        <pc:inkChg chg="add del mod">
          <ac:chgData name="Hitendra Sisodia" userId="4be9c58b-cc19-4efc-bc91-412831d4d91e" providerId="ADAL" clId="{E55E9D23-DB88-40A2-B0B3-767A178A39E9}" dt="2023-02-26T07:13:36.287" v="416" actId="478"/>
          <ac:inkMkLst>
            <pc:docMk/>
            <pc:sldMk cId="1554076271" sldId="714"/>
            <ac:inkMk id="25" creationId="{5A6A9778-788A-511C-658E-88A7FDB64D94}"/>
          </ac:inkMkLst>
        </pc:inkChg>
        <pc:inkChg chg="add del mod">
          <ac:chgData name="Hitendra Sisodia" userId="4be9c58b-cc19-4efc-bc91-412831d4d91e" providerId="ADAL" clId="{E55E9D23-DB88-40A2-B0B3-767A178A39E9}" dt="2023-02-26T07:13:36.287" v="416" actId="478"/>
          <ac:inkMkLst>
            <pc:docMk/>
            <pc:sldMk cId="1554076271" sldId="714"/>
            <ac:inkMk id="26" creationId="{3987EA69-87BF-0C1A-8D84-735F03F9C493}"/>
          </ac:inkMkLst>
        </pc:inkChg>
        <pc:inkChg chg="add del mod">
          <ac:chgData name="Hitendra Sisodia" userId="4be9c58b-cc19-4efc-bc91-412831d4d91e" providerId="ADAL" clId="{E55E9D23-DB88-40A2-B0B3-767A178A39E9}" dt="2023-02-26T07:13:36.287" v="416" actId="478"/>
          <ac:inkMkLst>
            <pc:docMk/>
            <pc:sldMk cId="1554076271" sldId="714"/>
            <ac:inkMk id="27" creationId="{7FEEB019-7569-DA0A-BDA0-7672E5221567}"/>
          </ac:inkMkLst>
        </pc:inkChg>
        <pc:inkChg chg="add del mod topLvl">
          <ac:chgData name="Hitendra Sisodia" userId="4be9c58b-cc19-4efc-bc91-412831d4d91e" providerId="ADAL" clId="{E55E9D23-DB88-40A2-B0B3-767A178A39E9}" dt="2023-02-26T07:13:36.287" v="416" actId="478"/>
          <ac:inkMkLst>
            <pc:docMk/>
            <pc:sldMk cId="1554076271" sldId="714"/>
            <ac:inkMk id="28" creationId="{53A62791-6976-B8EB-CAAE-289E39A87367}"/>
          </ac:inkMkLst>
        </pc:inkChg>
        <pc:inkChg chg="add del mod">
          <ac:chgData name="Hitendra Sisodia" userId="4be9c58b-cc19-4efc-bc91-412831d4d91e" providerId="ADAL" clId="{E55E9D23-DB88-40A2-B0B3-767A178A39E9}" dt="2023-02-26T07:13:36.287" v="416" actId="478"/>
          <ac:inkMkLst>
            <pc:docMk/>
            <pc:sldMk cId="1554076271" sldId="714"/>
            <ac:inkMk id="29" creationId="{0AC8601E-5C08-84E8-799F-A180657FFB70}"/>
          </ac:inkMkLst>
        </pc:inkChg>
        <pc:inkChg chg="add del mod">
          <ac:chgData name="Hitendra Sisodia" userId="4be9c58b-cc19-4efc-bc91-412831d4d91e" providerId="ADAL" clId="{E55E9D23-DB88-40A2-B0B3-767A178A39E9}" dt="2023-02-26T07:13:36.287" v="416" actId="478"/>
          <ac:inkMkLst>
            <pc:docMk/>
            <pc:sldMk cId="1554076271" sldId="714"/>
            <ac:inkMk id="30" creationId="{A5419AF7-9AAA-3DE2-AB05-8914CB909AA1}"/>
          </ac:inkMkLst>
        </pc:inkChg>
        <pc:inkChg chg="add del mod">
          <ac:chgData name="Hitendra Sisodia" userId="4be9c58b-cc19-4efc-bc91-412831d4d91e" providerId="ADAL" clId="{E55E9D23-DB88-40A2-B0B3-767A178A39E9}" dt="2023-02-26T07:13:36.287" v="416" actId="478"/>
          <ac:inkMkLst>
            <pc:docMk/>
            <pc:sldMk cId="1554076271" sldId="714"/>
            <ac:inkMk id="32" creationId="{5E5AB089-C353-E6FD-C089-37A2F806FF99}"/>
          </ac:inkMkLst>
        </pc:inkChg>
        <pc:inkChg chg="add del mod">
          <ac:chgData name="Hitendra Sisodia" userId="4be9c58b-cc19-4efc-bc91-412831d4d91e" providerId="ADAL" clId="{E55E9D23-DB88-40A2-B0B3-767A178A39E9}" dt="2023-02-26T07:13:36.287" v="416" actId="478"/>
          <ac:inkMkLst>
            <pc:docMk/>
            <pc:sldMk cId="1554076271" sldId="714"/>
            <ac:inkMk id="33" creationId="{11D975F6-588E-9342-1469-34D6F14CF9BF}"/>
          </ac:inkMkLst>
        </pc:inkChg>
        <pc:inkChg chg="add del mod">
          <ac:chgData name="Hitendra Sisodia" userId="4be9c58b-cc19-4efc-bc91-412831d4d91e" providerId="ADAL" clId="{E55E9D23-DB88-40A2-B0B3-767A178A39E9}" dt="2023-02-26T07:13:36.287" v="416" actId="478"/>
          <ac:inkMkLst>
            <pc:docMk/>
            <pc:sldMk cId="1554076271" sldId="714"/>
            <ac:inkMk id="34" creationId="{4E107F6D-D394-0B57-F7FF-7675F93DA39D}"/>
          </ac:inkMkLst>
        </pc:inkChg>
        <pc:inkChg chg="add del mod topLvl">
          <ac:chgData name="Hitendra Sisodia" userId="4be9c58b-cc19-4efc-bc91-412831d4d91e" providerId="ADAL" clId="{E55E9D23-DB88-40A2-B0B3-767A178A39E9}" dt="2023-02-26T07:13:36.287" v="416" actId="478"/>
          <ac:inkMkLst>
            <pc:docMk/>
            <pc:sldMk cId="1554076271" sldId="714"/>
            <ac:inkMk id="35" creationId="{EDB606E7-9E8C-6D31-0523-4C05A1567A3C}"/>
          </ac:inkMkLst>
        </pc:inkChg>
        <pc:inkChg chg="add del mod">
          <ac:chgData name="Hitendra Sisodia" userId="4be9c58b-cc19-4efc-bc91-412831d4d91e" providerId="ADAL" clId="{E55E9D23-DB88-40A2-B0B3-767A178A39E9}" dt="2023-02-26T07:13:36.287" v="416" actId="478"/>
          <ac:inkMkLst>
            <pc:docMk/>
            <pc:sldMk cId="1554076271" sldId="714"/>
            <ac:inkMk id="37" creationId="{5E904471-C31D-FA3A-6376-C2CB077DA21B}"/>
          </ac:inkMkLst>
        </pc:inkChg>
        <pc:inkChg chg="add del mod">
          <ac:chgData name="Hitendra Sisodia" userId="4be9c58b-cc19-4efc-bc91-412831d4d91e" providerId="ADAL" clId="{E55E9D23-DB88-40A2-B0B3-767A178A39E9}" dt="2023-02-26T07:13:36.287" v="416" actId="478"/>
          <ac:inkMkLst>
            <pc:docMk/>
            <pc:sldMk cId="1554076271" sldId="714"/>
            <ac:inkMk id="39" creationId="{E2636C7E-83F5-CF45-8249-BF2F095666E3}"/>
          </ac:inkMkLst>
        </pc:inkChg>
        <pc:inkChg chg="add del mod">
          <ac:chgData name="Hitendra Sisodia" userId="4be9c58b-cc19-4efc-bc91-412831d4d91e" providerId="ADAL" clId="{E55E9D23-DB88-40A2-B0B3-767A178A39E9}" dt="2023-02-26T07:13:36.287" v="416" actId="478"/>
          <ac:inkMkLst>
            <pc:docMk/>
            <pc:sldMk cId="1554076271" sldId="714"/>
            <ac:inkMk id="40" creationId="{B66E7A20-4927-76A9-E929-5BE62FB0E954}"/>
          </ac:inkMkLst>
        </pc:inkChg>
        <pc:inkChg chg="add del mod">
          <ac:chgData name="Hitendra Sisodia" userId="4be9c58b-cc19-4efc-bc91-412831d4d91e" providerId="ADAL" clId="{E55E9D23-DB88-40A2-B0B3-767A178A39E9}" dt="2023-02-26T07:13:36.287" v="416" actId="478"/>
          <ac:inkMkLst>
            <pc:docMk/>
            <pc:sldMk cId="1554076271" sldId="714"/>
            <ac:inkMk id="42" creationId="{16119894-8C94-3F80-5C3F-F915621D3205}"/>
          </ac:inkMkLst>
        </pc:inkChg>
        <pc:inkChg chg="add del mod">
          <ac:chgData name="Hitendra Sisodia" userId="4be9c58b-cc19-4efc-bc91-412831d4d91e" providerId="ADAL" clId="{E55E9D23-DB88-40A2-B0B3-767A178A39E9}" dt="2023-02-26T07:13:36.287" v="416" actId="478"/>
          <ac:inkMkLst>
            <pc:docMk/>
            <pc:sldMk cId="1554076271" sldId="714"/>
            <ac:inkMk id="43" creationId="{359240AF-B372-87D3-9C75-C3C809318680}"/>
          </ac:inkMkLst>
        </pc:inkChg>
        <pc:inkChg chg="add del mod">
          <ac:chgData name="Hitendra Sisodia" userId="4be9c58b-cc19-4efc-bc91-412831d4d91e" providerId="ADAL" clId="{E55E9D23-DB88-40A2-B0B3-767A178A39E9}" dt="2023-02-26T07:13:36.287" v="416" actId="478"/>
          <ac:inkMkLst>
            <pc:docMk/>
            <pc:sldMk cId="1554076271" sldId="714"/>
            <ac:inkMk id="44" creationId="{30B74EE0-C779-3F74-4941-481ED3966BEF}"/>
          </ac:inkMkLst>
        </pc:inkChg>
        <pc:inkChg chg="add del mod">
          <ac:chgData name="Hitendra Sisodia" userId="4be9c58b-cc19-4efc-bc91-412831d4d91e" providerId="ADAL" clId="{E55E9D23-DB88-40A2-B0B3-767A178A39E9}" dt="2023-02-26T07:13:36.287" v="416" actId="478"/>
          <ac:inkMkLst>
            <pc:docMk/>
            <pc:sldMk cId="1554076271" sldId="714"/>
            <ac:inkMk id="45" creationId="{C5226DED-897D-90DC-727D-D816C6E25972}"/>
          </ac:inkMkLst>
        </pc:inkChg>
        <pc:inkChg chg="add del mod">
          <ac:chgData name="Hitendra Sisodia" userId="4be9c58b-cc19-4efc-bc91-412831d4d91e" providerId="ADAL" clId="{E55E9D23-DB88-40A2-B0B3-767A178A39E9}" dt="2023-02-26T07:13:36.287" v="416" actId="478"/>
          <ac:inkMkLst>
            <pc:docMk/>
            <pc:sldMk cId="1554076271" sldId="714"/>
            <ac:inkMk id="46" creationId="{AD5FB7D2-885D-6DF9-1B82-58A496CC5F81}"/>
          </ac:inkMkLst>
        </pc:inkChg>
        <pc:inkChg chg="add del mod">
          <ac:chgData name="Hitendra Sisodia" userId="4be9c58b-cc19-4efc-bc91-412831d4d91e" providerId="ADAL" clId="{E55E9D23-DB88-40A2-B0B3-767A178A39E9}" dt="2023-02-26T07:13:36.287" v="416" actId="478"/>
          <ac:inkMkLst>
            <pc:docMk/>
            <pc:sldMk cId="1554076271" sldId="714"/>
            <ac:inkMk id="48" creationId="{DDF92AD8-2DCC-9701-4FDE-B981CC93FD68}"/>
          </ac:inkMkLst>
        </pc:inkChg>
        <pc:inkChg chg="add del mod">
          <ac:chgData name="Hitendra Sisodia" userId="4be9c58b-cc19-4efc-bc91-412831d4d91e" providerId="ADAL" clId="{E55E9D23-DB88-40A2-B0B3-767A178A39E9}" dt="2023-02-26T07:13:36.287" v="416" actId="478"/>
          <ac:inkMkLst>
            <pc:docMk/>
            <pc:sldMk cId="1554076271" sldId="714"/>
            <ac:inkMk id="49" creationId="{83B39186-0BB0-5C11-1270-D32316C3301E}"/>
          </ac:inkMkLst>
        </pc:inkChg>
        <pc:inkChg chg="add del mod">
          <ac:chgData name="Hitendra Sisodia" userId="4be9c58b-cc19-4efc-bc91-412831d4d91e" providerId="ADAL" clId="{E55E9D23-DB88-40A2-B0B3-767A178A39E9}" dt="2023-02-26T07:13:36.287" v="416" actId="478"/>
          <ac:inkMkLst>
            <pc:docMk/>
            <pc:sldMk cId="1554076271" sldId="714"/>
            <ac:inkMk id="50" creationId="{14386651-5936-7EF8-5F78-2C77C526805A}"/>
          </ac:inkMkLst>
        </pc:inkChg>
        <pc:inkChg chg="add">
          <ac:chgData name="Hitendra Sisodia" userId="4be9c58b-cc19-4efc-bc91-412831d4d91e" providerId="ADAL" clId="{E55E9D23-DB88-40A2-B0B3-767A178A39E9}" dt="2023-02-26T07:13:46.992" v="418" actId="9405"/>
          <ac:inkMkLst>
            <pc:docMk/>
            <pc:sldMk cId="1554076271" sldId="714"/>
            <ac:inkMk id="52" creationId="{2E62CC92-E0AE-A7B2-2C1C-AC09287A4D16}"/>
          </ac:inkMkLst>
        </pc:inkChg>
        <pc:inkChg chg="add del mod">
          <ac:chgData name="Hitendra Sisodia" userId="4be9c58b-cc19-4efc-bc91-412831d4d91e" providerId="ADAL" clId="{E55E9D23-DB88-40A2-B0B3-767A178A39E9}" dt="2023-02-26T07:13:53.854" v="426" actId="9405"/>
          <ac:inkMkLst>
            <pc:docMk/>
            <pc:sldMk cId="1554076271" sldId="714"/>
            <ac:inkMk id="53" creationId="{5EF5BC83-868E-58EB-D094-4B74762064AB}"/>
          </ac:inkMkLst>
        </pc:inkChg>
        <pc:inkChg chg="add del mod">
          <ac:chgData name="Hitendra Sisodia" userId="4be9c58b-cc19-4efc-bc91-412831d4d91e" providerId="ADAL" clId="{E55E9D23-DB88-40A2-B0B3-767A178A39E9}" dt="2023-02-26T07:13:53.644" v="425" actId="9405"/>
          <ac:inkMkLst>
            <pc:docMk/>
            <pc:sldMk cId="1554076271" sldId="714"/>
            <ac:inkMk id="54" creationId="{0C744AA6-FD4A-6ABE-03DB-253AD499181B}"/>
          </ac:inkMkLst>
        </pc:inkChg>
        <pc:inkChg chg="add del mod">
          <ac:chgData name="Hitendra Sisodia" userId="4be9c58b-cc19-4efc-bc91-412831d4d91e" providerId="ADAL" clId="{E55E9D23-DB88-40A2-B0B3-767A178A39E9}" dt="2023-02-26T07:13:53.289" v="424"/>
          <ac:inkMkLst>
            <pc:docMk/>
            <pc:sldMk cId="1554076271" sldId="714"/>
            <ac:inkMk id="55" creationId="{F05F597E-34BE-6D0A-658C-1C8A1B6E421A}"/>
          </ac:inkMkLst>
        </pc:inkChg>
        <pc:inkChg chg="add mod">
          <ac:chgData name="Hitendra Sisodia" userId="4be9c58b-cc19-4efc-bc91-412831d4d91e" providerId="ADAL" clId="{E55E9D23-DB88-40A2-B0B3-767A178A39E9}" dt="2023-02-26T07:14:00.280" v="435"/>
          <ac:inkMkLst>
            <pc:docMk/>
            <pc:sldMk cId="1554076271" sldId="714"/>
            <ac:inkMk id="57" creationId="{78B77207-767A-FBD4-0024-43768FE31E52}"/>
          </ac:inkMkLst>
        </pc:inkChg>
        <pc:inkChg chg="add mod">
          <ac:chgData name="Hitendra Sisodia" userId="4be9c58b-cc19-4efc-bc91-412831d4d91e" providerId="ADAL" clId="{E55E9D23-DB88-40A2-B0B3-767A178A39E9}" dt="2023-02-26T07:14:00.280" v="435"/>
          <ac:inkMkLst>
            <pc:docMk/>
            <pc:sldMk cId="1554076271" sldId="714"/>
            <ac:inkMk id="58" creationId="{911C0CDE-E1A9-97BE-5C7A-420602D8A64F}"/>
          </ac:inkMkLst>
        </pc:inkChg>
        <pc:inkChg chg="add mod">
          <ac:chgData name="Hitendra Sisodia" userId="4be9c58b-cc19-4efc-bc91-412831d4d91e" providerId="ADAL" clId="{E55E9D23-DB88-40A2-B0B3-767A178A39E9}" dt="2023-02-26T07:14:00.280" v="435"/>
          <ac:inkMkLst>
            <pc:docMk/>
            <pc:sldMk cId="1554076271" sldId="714"/>
            <ac:inkMk id="59" creationId="{0370F7E0-2B1C-1D46-FAFA-59D6EE2EA46F}"/>
          </ac:inkMkLst>
        </pc:inkChg>
        <pc:inkChg chg="add mod">
          <ac:chgData name="Hitendra Sisodia" userId="4be9c58b-cc19-4efc-bc91-412831d4d91e" providerId="ADAL" clId="{E55E9D23-DB88-40A2-B0B3-767A178A39E9}" dt="2023-02-26T07:14:00.280" v="435"/>
          <ac:inkMkLst>
            <pc:docMk/>
            <pc:sldMk cId="1554076271" sldId="714"/>
            <ac:inkMk id="60" creationId="{4812A4A1-2948-AF7B-986B-0656F56D04AE}"/>
          </ac:inkMkLst>
        </pc:inkChg>
        <pc:inkChg chg="add mod">
          <ac:chgData name="Hitendra Sisodia" userId="4be9c58b-cc19-4efc-bc91-412831d4d91e" providerId="ADAL" clId="{E55E9D23-DB88-40A2-B0B3-767A178A39E9}" dt="2023-02-26T07:14:00.280" v="435"/>
          <ac:inkMkLst>
            <pc:docMk/>
            <pc:sldMk cId="1554076271" sldId="714"/>
            <ac:inkMk id="62" creationId="{9C7AE36F-CC34-A0F1-91F4-6EEAD415F6D3}"/>
          </ac:inkMkLst>
        </pc:inkChg>
        <pc:inkChg chg="add mod">
          <ac:chgData name="Hitendra Sisodia" userId="4be9c58b-cc19-4efc-bc91-412831d4d91e" providerId="ADAL" clId="{E55E9D23-DB88-40A2-B0B3-767A178A39E9}" dt="2023-02-26T07:14:00.280" v="435"/>
          <ac:inkMkLst>
            <pc:docMk/>
            <pc:sldMk cId="1554076271" sldId="714"/>
            <ac:inkMk id="63" creationId="{EE6327DF-6BE5-A3E3-5D37-36B5DA89379C}"/>
          </ac:inkMkLst>
        </pc:inkChg>
        <pc:inkChg chg="add mod">
          <ac:chgData name="Hitendra Sisodia" userId="4be9c58b-cc19-4efc-bc91-412831d4d91e" providerId="ADAL" clId="{E55E9D23-DB88-40A2-B0B3-767A178A39E9}" dt="2023-02-26T07:14:00.280" v="435"/>
          <ac:inkMkLst>
            <pc:docMk/>
            <pc:sldMk cId="1554076271" sldId="714"/>
            <ac:inkMk id="11264" creationId="{5138B960-68E7-0ABD-BAE0-2EF6C748BFFF}"/>
          </ac:inkMkLst>
        </pc:inkChg>
        <pc:inkChg chg="add del">
          <ac:chgData name="Hitendra Sisodia" userId="4be9c58b-cc19-4efc-bc91-412831d4d91e" providerId="ADAL" clId="{E55E9D23-DB88-40A2-B0B3-767A178A39E9}" dt="2023-02-26T07:16:55.609" v="472" actId="9405"/>
          <ac:inkMkLst>
            <pc:docMk/>
            <pc:sldMk cId="1554076271" sldId="714"/>
            <ac:inkMk id="11266" creationId="{3EFC1CCF-0662-BC8E-363F-6EFC8DBC8074}"/>
          </ac:inkMkLst>
        </pc:inkChg>
        <pc:inkChg chg="add del">
          <ac:chgData name="Hitendra Sisodia" userId="4be9c58b-cc19-4efc-bc91-412831d4d91e" providerId="ADAL" clId="{E55E9D23-DB88-40A2-B0B3-767A178A39E9}" dt="2023-02-26T07:22:01.141" v="728" actId="478"/>
          <ac:inkMkLst>
            <pc:docMk/>
            <pc:sldMk cId="1554076271" sldId="714"/>
            <ac:inkMk id="11269" creationId="{D53B14AD-B6FE-1F7B-1400-99FD4FD573D3}"/>
          </ac:inkMkLst>
        </pc:inkChg>
        <pc:inkChg chg="add del">
          <ac:chgData name="Hitendra Sisodia" userId="4be9c58b-cc19-4efc-bc91-412831d4d91e" providerId="ADAL" clId="{E55E9D23-DB88-40A2-B0B3-767A178A39E9}" dt="2023-02-26T07:22:01.141" v="728" actId="478"/>
          <ac:inkMkLst>
            <pc:docMk/>
            <pc:sldMk cId="1554076271" sldId="714"/>
            <ac:inkMk id="11270" creationId="{B63E4CF3-280B-0A70-002D-15AB35EEA5C2}"/>
          </ac:inkMkLst>
        </pc:inkChg>
        <pc:inkChg chg="add del">
          <ac:chgData name="Hitendra Sisodia" userId="4be9c58b-cc19-4efc-bc91-412831d4d91e" providerId="ADAL" clId="{E55E9D23-DB88-40A2-B0B3-767A178A39E9}" dt="2023-02-26T07:22:01.141" v="728" actId="478"/>
          <ac:inkMkLst>
            <pc:docMk/>
            <pc:sldMk cId="1554076271" sldId="714"/>
            <ac:inkMk id="11271" creationId="{FBD0974A-3B7F-EAA8-2C5A-83E28484618F}"/>
          </ac:inkMkLst>
        </pc:inkChg>
        <pc:inkChg chg="add del">
          <ac:chgData name="Hitendra Sisodia" userId="4be9c58b-cc19-4efc-bc91-412831d4d91e" providerId="ADAL" clId="{E55E9D23-DB88-40A2-B0B3-767A178A39E9}" dt="2023-02-26T07:22:01.141" v="728" actId="478"/>
          <ac:inkMkLst>
            <pc:docMk/>
            <pc:sldMk cId="1554076271" sldId="714"/>
            <ac:inkMk id="11272" creationId="{19A26C3A-C59A-A506-3F3B-C18B2486725D}"/>
          </ac:inkMkLst>
        </pc:inkChg>
        <pc:inkChg chg="add del">
          <ac:chgData name="Hitendra Sisodia" userId="4be9c58b-cc19-4efc-bc91-412831d4d91e" providerId="ADAL" clId="{E55E9D23-DB88-40A2-B0B3-767A178A39E9}" dt="2023-02-26T07:22:01.141" v="728" actId="478"/>
          <ac:inkMkLst>
            <pc:docMk/>
            <pc:sldMk cId="1554076271" sldId="714"/>
            <ac:inkMk id="11273" creationId="{DBB54E31-890D-4DCC-A7AE-7F909A39CC34}"/>
          </ac:inkMkLst>
        </pc:inkChg>
        <pc:inkChg chg="add del">
          <ac:chgData name="Hitendra Sisodia" userId="4be9c58b-cc19-4efc-bc91-412831d4d91e" providerId="ADAL" clId="{E55E9D23-DB88-40A2-B0B3-767A178A39E9}" dt="2023-02-26T07:22:01.141" v="728" actId="478"/>
          <ac:inkMkLst>
            <pc:docMk/>
            <pc:sldMk cId="1554076271" sldId="714"/>
            <ac:inkMk id="11274" creationId="{2740CC88-09C6-E030-99F9-C980425540DA}"/>
          </ac:inkMkLst>
        </pc:inkChg>
        <pc:inkChg chg="add">
          <ac:chgData name="Hitendra Sisodia" userId="4be9c58b-cc19-4efc-bc91-412831d4d91e" providerId="ADAL" clId="{E55E9D23-DB88-40A2-B0B3-767A178A39E9}" dt="2023-02-26T07:22:04.737" v="729" actId="9405"/>
          <ac:inkMkLst>
            <pc:docMk/>
            <pc:sldMk cId="1554076271" sldId="714"/>
            <ac:inkMk id="11275" creationId="{260A5E9C-C671-ABE2-0635-CD8C4F0DB80A}"/>
          </ac:inkMkLst>
        </pc:inkChg>
        <pc:inkChg chg="add">
          <ac:chgData name="Hitendra Sisodia" userId="4be9c58b-cc19-4efc-bc91-412831d4d91e" providerId="ADAL" clId="{E55E9D23-DB88-40A2-B0B3-767A178A39E9}" dt="2023-02-26T07:22:05.701" v="730" actId="9405"/>
          <ac:inkMkLst>
            <pc:docMk/>
            <pc:sldMk cId="1554076271" sldId="714"/>
            <ac:inkMk id="11276" creationId="{BA7E1370-B37B-E8DD-9E3E-4B281A3EABAB}"/>
          </ac:inkMkLst>
        </pc:inkChg>
        <pc:inkChg chg="add">
          <ac:chgData name="Hitendra Sisodia" userId="4be9c58b-cc19-4efc-bc91-412831d4d91e" providerId="ADAL" clId="{E55E9D23-DB88-40A2-B0B3-767A178A39E9}" dt="2023-02-26T07:22:06.767" v="731" actId="9405"/>
          <ac:inkMkLst>
            <pc:docMk/>
            <pc:sldMk cId="1554076271" sldId="714"/>
            <ac:inkMk id="11277" creationId="{A1A79F18-6817-5272-09BC-85816414595B}"/>
          </ac:inkMkLst>
        </pc:inkChg>
        <pc:inkChg chg="add">
          <ac:chgData name="Hitendra Sisodia" userId="4be9c58b-cc19-4efc-bc91-412831d4d91e" providerId="ADAL" clId="{E55E9D23-DB88-40A2-B0B3-767A178A39E9}" dt="2023-02-26T07:22:07.645" v="732" actId="9405"/>
          <ac:inkMkLst>
            <pc:docMk/>
            <pc:sldMk cId="1554076271" sldId="714"/>
            <ac:inkMk id="11278" creationId="{057FEC5B-213E-6CD7-A364-CA55AEA10B02}"/>
          </ac:inkMkLst>
        </pc:inkChg>
        <pc:inkChg chg="add">
          <ac:chgData name="Hitendra Sisodia" userId="4be9c58b-cc19-4efc-bc91-412831d4d91e" providerId="ADAL" clId="{E55E9D23-DB88-40A2-B0B3-767A178A39E9}" dt="2023-02-26T07:22:08.657" v="733" actId="9405"/>
          <ac:inkMkLst>
            <pc:docMk/>
            <pc:sldMk cId="1554076271" sldId="714"/>
            <ac:inkMk id="11279" creationId="{67EB57CB-3B9A-9F71-E222-07EB476D7100}"/>
          </ac:inkMkLst>
        </pc:inkChg>
        <pc:inkChg chg="add">
          <ac:chgData name="Hitendra Sisodia" userId="4be9c58b-cc19-4efc-bc91-412831d4d91e" providerId="ADAL" clId="{E55E9D23-DB88-40A2-B0B3-767A178A39E9}" dt="2023-02-26T07:22:09.569" v="734" actId="9405"/>
          <ac:inkMkLst>
            <pc:docMk/>
            <pc:sldMk cId="1554076271" sldId="714"/>
            <ac:inkMk id="11280" creationId="{CA9E69A4-E46B-2AED-647E-4E5242B1610D}"/>
          </ac:inkMkLst>
        </pc:inkChg>
      </pc:sldChg>
    </pc:docChg>
  </pc:docChgLst>
  <pc:docChgLst>
    <pc:chgData name="Hitendra Sisodia" userId="4be9c58b-cc19-4efc-bc91-412831d4d91e" providerId="ADAL" clId="{0D8DED7D-E0CD-48D7-B27F-2ECBBFFBDBAE}"/>
    <pc:docChg chg="modSld">
      <pc:chgData name="Hitendra Sisodia" userId="4be9c58b-cc19-4efc-bc91-412831d4d91e" providerId="ADAL" clId="{0D8DED7D-E0CD-48D7-B27F-2ECBBFFBDBAE}" dt="2023-05-10T19:24:08.459" v="67" actId="9405"/>
      <pc:docMkLst>
        <pc:docMk/>
      </pc:docMkLst>
      <pc:sldChg chg="addSp delSp mod">
        <pc:chgData name="Hitendra Sisodia" userId="4be9c58b-cc19-4efc-bc91-412831d4d91e" providerId="ADAL" clId="{0D8DED7D-E0CD-48D7-B27F-2ECBBFFBDBAE}" dt="2023-05-10T19:17:13.937" v="9" actId="9405"/>
        <pc:sldMkLst>
          <pc:docMk/>
          <pc:sldMk cId="1409401077" sldId="687"/>
        </pc:sldMkLst>
        <pc:inkChg chg="del">
          <ac:chgData name="Hitendra Sisodia" userId="4be9c58b-cc19-4efc-bc91-412831d4d91e" providerId="ADAL" clId="{0D8DED7D-E0CD-48D7-B27F-2ECBBFFBDBAE}" dt="2023-05-10T19:15:01.111" v="0"/>
          <ac:inkMkLst>
            <pc:docMk/>
            <pc:sldMk cId="1409401077" sldId="687"/>
            <ac:inkMk id="2" creationId="{561C01FF-4D01-4E43-9FE1-1699D77D66D5}"/>
          </ac:inkMkLst>
        </pc:inkChg>
        <pc:inkChg chg="add del">
          <ac:chgData name="Hitendra Sisodia" userId="4be9c58b-cc19-4efc-bc91-412831d4d91e" providerId="ADAL" clId="{0D8DED7D-E0CD-48D7-B27F-2ECBBFFBDBAE}" dt="2023-05-10T19:16:51.102" v="5"/>
          <ac:inkMkLst>
            <pc:docMk/>
            <pc:sldMk cId="1409401077" sldId="687"/>
            <ac:inkMk id="3" creationId="{A93102F2-96A1-F260-5723-9EC0DFB23A3F}"/>
          </ac:inkMkLst>
        </pc:inkChg>
        <pc:inkChg chg="add del">
          <ac:chgData name="Hitendra Sisodia" userId="4be9c58b-cc19-4efc-bc91-412831d4d91e" providerId="ADAL" clId="{0D8DED7D-E0CD-48D7-B27F-2ECBBFFBDBAE}" dt="2023-05-10T19:16:51.102" v="7"/>
          <ac:inkMkLst>
            <pc:docMk/>
            <pc:sldMk cId="1409401077" sldId="687"/>
            <ac:inkMk id="4" creationId="{04C602F2-B6C2-CD7B-5CD6-D2AFE3D66A23}"/>
          </ac:inkMkLst>
        </pc:inkChg>
        <pc:inkChg chg="add del">
          <ac:chgData name="Hitendra Sisodia" userId="4be9c58b-cc19-4efc-bc91-412831d4d91e" providerId="ADAL" clId="{0D8DED7D-E0CD-48D7-B27F-2ECBBFFBDBAE}" dt="2023-05-10T19:16:51.102" v="8"/>
          <ac:inkMkLst>
            <pc:docMk/>
            <pc:sldMk cId="1409401077" sldId="687"/>
            <ac:inkMk id="5" creationId="{49DF82CB-AE9F-2B17-FE84-8904846B2E4B}"/>
          </ac:inkMkLst>
        </pc:inkChg>
        <pc:inkChg chg="add del">
          <ac:chgData name="Hitendra Sisodia" userId="4be9c58b-cc19-4efc-bc91-412831d4d91e" providerId="ADAL" clId="{0D8DED7D-E0CD-48D7-B27F-2ECBBFFBDBAE}" dt="2023-05-10T19:16:51.102" v="6"/>
          <ac:inkMkLst>
            <pc:docMk/>
            <pc:sldMk cId="1409401077" sldId="687"/>
            <ac:inkMk id="6" creationId="{C4566978-719F-0017-77C9-DD1B33A5BD82}"/>
          </ac:inkMkLst>
        </pc:inkChg>
        <pc:inkChg chg="add">
          <ac:chgData name="Hitendra Sisodia" userId="4be9c58b-cc19-4efc-bc91-412831d4d91e" providerId="ADAL" clId="{0D8DED7D-E0CD-48D7-B27F-2ECBBFFBDBAE}" dt="2023-05-10T19:17:13.937" v="9" actId="9405"/>
          <ac:inkMkLst>
            <pc:docMk/>
            <pc:sldMk cId="1409401077" sldId="687"/>
            <ac:inkMk id="7" creationId="{15DE8977-09F8-585A-BA77-9F39FF799146}"/>
          </ac:inkMkLst>
        </pc:inkChg>
      </pc:sldChg>
      <pc:sldChg chg="addSp mod">
        <pc:chgData name="Hitendra Sisodia" userId="4be9c58b-cc19-4efc-bc91-412831d4d91e" providerId="ADAL" clId="{0D8DED7D-E0CD-48D7-B27F-2ECBBFFBDBAE}" dt="2023-05-10T19:24:08.459" v="67" actId="9405"/>
        <pc:sldMkLst>
          <pc:docMk/>
          <pc:sldMk cId="2394170883" sldId="688"/>
        </pc:sldMkLst>
        <pc:inkChg chg="add">
          <ac:chgData name="Hitendra Sisodia" userId="4be9c58b-cc19-4efc-bc91-412831d4d91e" providerId="ADAL" clId="{0D8DED7D-E0CD-48D7-B27F-2ECBBFFBDBAE}" dt="2023-05-10T19:24:03.527" v="63" actId="9405"/>
          <ac:inkMkLst>
            <pc:docMk/>
            <pc:sldMk cId="2394170883" sldId="688"/>
            <ac:inkMk id="2" creationId="{08C680B2-3D04-1AD4-3E44-85E2C9B92462}"/>
          </ac:inkMkLst>
        </pc:inkChg>
        <pc:inkChg chg="add">
          <ac:chgData name="Hitendra Sisodia" userId="4be9c58b-cc19-4efc-bc91-412831d4d91e" providerId="ADAL" clId="{0D8DED7D-E0CD-48D7-B27F-2ECBBFFBDBAE}" dt="2023-05-10T19:24:04.310" v="64" actId="9405"/>
          <ac:inkMkLst>
            <pc:docMk/>
            <pc:sldMk cId="2394170883" sldId="688"/>
            <ac:inkMk id="3" creationId="{58332D63-808E-6C58-01F8-9C1EC14C2407}"/>
          </ac:inkMkLst>
        </pc:inkChg>
        <pc:inkChg chg="add">
          <ac:chgData name="Hitendra Sisodia" userId="4be9c58b-cc19-4efc-bc91-412831d4d91e" providerId="ADAL" clId="{0D8DED7D-E0CD-48D7-B27F-2ECBBFFBDBAE}" dt="2023-05-10T19:24:06.815" v="65" actId="9405"/>
          <ac:inkMkLst>
            <pc:docMk/>
            <pc:sldMk cId="2394170883" sldId="688"/>
            <ac:inkMk id="4" creationId="{6632013A-0A84-47D1-CC19-44BAE058BC03}"/>
          </ac:inkMkLst>
        </pc:inkChg>
        <pc:inkChg chg="add">
          <ac:chgData name="Hitendra Sisodia" userId="4be9c58b-cc19-4efc-bc91-412831d4d91e" providerId="ADAL" clId="{0D8DED7D-E0CD-48D7-B27F-2ECBBFFBDBAE}" dt="2023-05-10T19:24:07.614" v="66" actId="9405"/>
          <ac:inkMkLst>
            <pc:docMk/>
            <pc:sldMk cId="2394170883" sldId="688"/>
            <ac:inkMk id="5" creationId="{EF09AF65-A859-6A19-EBAF-3E0D9B8C9F6C}"/>
          </ac:inkMkLst>
        </pc:inkChg>
        <pc:inkChg chg="add">
          <ac:chgData name="Hitendra Sisodia" userId="4be9c58b-cc19-4efc-bc91-412831d4d91e" providerId="ADAL" clId="{0D8DED7D-E0CD-48D7-B27F-2ECBBFFBDBAE}" dt="2023-05-10T19:24:08.459" v="67" actId="9405"/>
          <ac:inkMkLst>
            <pc:docMk/>
            <pc:sldMk cId="2394170883" sldId="688"/>
            <ac:inkMk id="6" creationId="{2EA81D94-0CAE-11E1-B865-E436F257AA85}"/>
          </ac:inkMkLst>
        </pc:inkChg>
      </pc:sldChg>
      <pc:sldChg chg="addSp mod">
        <pc:chgData name="Hitendra Sisodia" userId="4be9c58b-cc19-4efc-bc91-412831d4d91e" providerId="ADAL" clId="{0D8DED7D-E0CD-48D7-B27F-2ECBBFFBDBAE}" dt="2023-05-10T19:21:37.675" v="16" actId="9405"/>
        <pc:sldMkLst>
          <pc:docMk/>
          <pc:sldMk cId="4129855050" sldId="715"/>
        </pc:sldMkLst>
        <pc:inkChg chg="add">
          <ac:chgData name="Hitendra Sisodia" userId="4be9c58b-cc19-4efc-bc91-412831d4d91e" providerId="ADAL" clId="{0D8DED7D-E0CD-48D7-B27F-2ECBBFFBDBAE}" dt="2023-05-10T19:21:27.754" v="10" actId="9405"/>
          <ac:inkMkLst>
            <pc:docMk/>
            <pc:sldMk cId="4129855050" sldId="715"/>
            <ac:inkMk id="2" creationId="{1EEC5BAC-DCE4-A560-7C13-9EBA23BF11DC}"/>
          </ac:inkMkLst>
        </pc:inkChg>
        <pc:inkChg chg="add">
          <ac:chgData name="Hitendra Sisodia" userId="4be9c58b-cc19-4efc-bc91-412831d4d91e" providerId="ADAL" clId="{0D8DED7D-E0CD-48D7-B27F-2ECBBFFBDBAE}" dt="2023-05-10T19:21:28.646" v="11" actId="9405"/>
          <ac:inkMkLst>
            <pc:docMk/>
            <pc:sldMk cId="4129855050" sldId="715"/>
            <ac:inkMk id="4" creationId="{08F22273-9640-59D3-2BB3-3ACE4CB44F22}"/>
          </ac:inkMkLst>
        </pc:inkChg>
        <pc:inkChg chg="add">
          <ac:chgData name="Hitendra Sisodia" userId="4be9c58b-cc19-4efc-bc91-412831d4d91e" providerId="ADAL" clId="{0D8DED7D-E0CD-48D7-B27F-2ECBBFFBDBAE}" dt="2023-05-10T19:21:30.554" v="12" actId="9405"/>
          <ac:inkMkLst>
            <pc:docMk/>
            <pc:sldMk cId="4129855050" sldId="715"/>
            <ac:inkMk id="5" creationId="{65008F61-623E-3669-4D93-66013E015CCE}"/>
          </ac:inkMkLst>
        </pc:inkChg>
        <pc:inkChg chg="add">
          <ac:chgData name="Hitendra Sisodia" userId="4be9c58b-cc19-4efc-bc91-412831d4d91e" providerId="ADAL" clId="{0D8DED7D-E0CD-48D7-B27F-2ECBBFFBDBAE}" dt="2023-05-10T19:21:34.167" v="13" actId="9405"/>
          <ac:inkMkLst>
            <pc:docMk/>
            <pc:sldMk cId="4129855050" sldId="715"/>
            <ac:inkMk id="6" creationId="{AE7A1B20-81AF-6E7F-B7FE-D9FCFEC4B4B0}"/>
          </ac:inkMkLst>
        </pc:inkChg>
        <pc:inkChg chg="add">
          <ac:chgData name="Hitendra Sisodia" userId="4be9c58b-cc19-4efc-bc91-412831d4d91e" providerId="ADAL" clId="{0D8DED7D-E0CD-48D7-B27F-2ECBBFFBDBAE}" dt="2023-05-10T19:21:36.358" v="14" actId="9405"/>
          <ac:inkMkLst>
            <pc:docMk/>
            <pc:sldMk cId="4129855050" sldId="715"/>
            <ac:inkMk id="7" creationId="{5E78AB59-D3BE-DB38-B766-7160BF97F2E0}"/>
          </ac:inkMkLst>
        </pc:inkChg>
        <pc:inkChg chg="add">
          <ac:chgData name="Hitendra Sisodia" userId="4be9c58b-cc19-4efc-bc91-412831d4d91e" providerId="ADAL" clId="{0D8DED7D-E0CD-48D7-B27F-2ECBBFFBDBAE}" dt="2023-05-10T19:21:37.127" v="15" actId="9405"/>
          <ac:inkMkLst>
            <pc:docMk/>
            <pc:sldMk cId="4129855050" sldId="715"/>
            <ac:inkMk id="8" creationId="{A2F1B551-5E30-8179-A985-E8E778A4ADFD}"/>
          </ac:inkMkLst>
        </pc:inkChg>
        <pc:inkChg chg="add">
          <ac:chgData name="Hitendra Sisodia" userId="4be9c58b-cc19-4efc-bc91-412831d4d91e" providerId="ADAL" clId="{0D8DED7D-E0CD-48D7-B27F-2ECBBFFBDBAE}" dt="2023-05-10T19:21:37.675" v="16" actId="9405"/>
          <ac:inkMkLst>
            <pc:docMk/>
            <pc:sldMk cId="4129855050" sldId="715"/>
            <ac:inkMk id="9" creationId="{58C0121E-6DDB-15EA-945A-8FC17C5DE739}"/>
          </ac:inkMkLst>
        </pc:inkChg>
      </pc:sldChg>
      <pc:sldChg chg="addSp mod">
        <pc:chgData name="Hitendra Sisodia" userId="4be9c58b-cc19-4efc-bc91-412831d4d91e" providerId="ADAL" clId="{0D8DED7D-E0CD-48D7-B27F-2ECBBFFBDBAE}" dt="2023-05-10T19:21:51.682" v="25" actId="9405"/>
        <pc:sldMkLst>
          <pc:docMk/>
          <pc:sldMk cId="3032107781" sldId="716"/>
        </pc:sldMkLst>
        <pc:inkChg chg="add">
          <ac:chgData name="Hitendra Sisodia" userId="4be9c58b-cc19-4efc-bc91-412831d4d91e" providerId="ADAL" clId="{0D8DED7D-E0CD-48D7-B27F-2ECBBFFBDBAE}" dt="2023-05-10T19:21:40.414" v="17" actId="9405"/>
          <ac:inkMkLst>
            <pc:docMk/>
            <pc:sldMk cId="3032107781" sldId="716"/>
            <ac:inkMk id="2" creationId="{A7CCFB43-53C8-C7DB-A5A3-7A1714CA6346}"/>
          </ac:inkMkLst>
        </pc:inkChg>
        <pc:inkChg chg="add">
          <ac:chgData name="Hitendra Sisodia" userId="4be9c58b-cc19-4efc-bc91-412831d4d91e" providerId="ADAL" clId="{0D8DED7D-E0CD-48D7-B27F-2ECBBFFBDBAE}" dt="2023-05-10T19:21:41.728" v="18" actId="9405"/>
          <ac:inkMkLst>
            <pc:docMk/>
            <pc:sldMk cId="3032107781" sldId="716"/>
            <ac:inkMk id="4" creationId="{3BEB5143-8FA1-847C-24AE-C051ABAA7A16}"/>
          </ac:inkMkLst>
        </pc:inkChg>
        <pc:inkChg chg="add">
          <ac:chgData name="Hitendra Sisodia" userId="4be9c58b-cc19-4efc-bc91-412831d4d91e" providerId="ADAL" clId="{0D8DED7D-E0CD-48D7-B27F-2ECBBFFBDBAE}" dt="2023-05-10T19:21:43.123" v="19" actId="9405"/>
          <ac:inkMkLst>
            <pc:docMk/>
            <pc:sldMk cId="3032107781" sldId="716"/>
            <ac:inkMk id="5" creationId="{CFD51846-C5A5-DA74-63FA-5FD49D9843BF}"/>
          </ac:inkMkLst>
        </pc:inkChg>
        <pc:inkChg chg="add">
          <ac:chgData name="Hitendra Sisodia" userId="4be9c58b-cc19-4efc-bc91-412831d4d91e" providerId="ADAL" clId="{0D8DED7D-E0CD-48D7-B27F-2ECBBFFBDBAE}" dt="2023-05-10T19:21:47.238" v="20" actId="9405"/>
          <ac:inkMkLst>
            <pc:docMk/>
            <pc:sldMk cId="3032107781" sldId="716"/>
            <ac:inkMk id="6" creationId="{38BB5952-5670-F215-7021-28D81FA4C0FE}"/>
          </ac:inkMkLst>
        </pc:inkChg>
        <pc:inkChg chg="add">
          <ac:chgData name="Hitendra Sisodia" userId="4be9c58b-cc19-4efc-bc91-412831d4d91e" providerId="ADAL" clId="{0D8DED7D-E0CD-48D7-B27F-2ECBBFFBDBAE}" dt="2023-05-10T19:21:47.941" v="21" actId="9405"/>
          <ac:inkMkLst>
            <pc:docMk/>
            <pc:sldMk cId="3032107781" sldId="716"/>
            <ac:inkMk id="7" creationId="{6FD12F0A-FC7F-3AA7-49E8-69C58DF99D47}"/>
          </ac:inkMkLst>
        </pc:inkChg>
        <pc:inkChg chg="add">
          <ac:chgData name="Hitendra Sisodia" userId="4be9c58b-cc19-4efc-bc91-412831d4d91e" providerId="ADAL" clId="{0D8DED7D-E0CD-48D7-B27F-2ECBBFFBDBAE}" dt="2023-05-10T19:21:48.646" v="22" actId="9405"/>
          <ac:inkMkLst>
            <pc:docMk/>
            <pc:sldMk cId="3032107781" sldId="716"/>
            <ac:inkMk id="8" creationId="{2DD27E6A-C1D3-F483-7091-43000375E97B}"/>
          </ac:inkMkLst>
        </pc:inkChg>
        <pc:inkChg chg="add">
          <ac:chgData name="Hitendra Sisodia" userId="4be9c58b-cc19-4efc-bc91-412831d4d91e" providerId="ADAL" clId="{0D8DED7D-E0CD-48D7-B27F-2ECBBFFBDBAE}" dt="2023-05-10T19:21:49.804" v="23" actId="9405"/>
          <ac:inkMkLst>
            <pc:docMk/>
            <pc:sldMk cId="3032107781" sldId="716"/>
            <ac:inkMk id="9" creationId="{3CEF30ED-F683-9BAB-D68F-3D9286EA762D}"/>
          </ac:inkMkLst>
        </pc:inkChg>
        <pc:inkChg chg="add">
          <ac:chgData name="Hitendra Sisodia" userId="4be9c58b-cc19-4efc-bc91-412831d4d91e" providerId="ADAL" clId="{0D8DED7D-E0CD-48D7-B27F-2ECBBFFBDBAE}" dt="2023-05-10T19:21:50.649" v="24" actId="9405"/>
          <ac:inkMkLst>
            <pc:docMk/>
            <pc:sldMk cId="3032107781" sldId="716"/>
            <ac:inkMk id="10" creationId="{B587E884-0872-BC1C-5BF7-0BFE2EED1A93}"/>
          </ac:inkMkLst>
        </pc:inkChg>
        <pc:inkChg chg="add">
          <ac:chgData name="Hitendra Sisodia" userId="4be9c58b-cc19-4efc-bc91-412831d4d91e" providerId="ADAL" clId="{0D8DED7D-E0CD-48D7-B27F-2ECBBFFBDBAE}" dt="2023-05-10T19:21:51.682" v="25" actId="9405"/>
          <ac:inkMkLst>
            <pc:docMk/>
            <pc:sldMk cId="3032107781" sldId="716"/>
            <ac:inkMk id="11" creationId="{8F93A4FF-7BCA-7EC0-DB04-A694F2C5A386}"/>
          </ac:inkMkLst>
        </pc:inkChg>
      </pc:sldChg>
      <pc:sldChg chg="addSp mod">
        <pc:chgData name="Hitendra Sisodia" userId="4be9c58b-cc19-4efc-bc91-412831d4d91e" providerId="ADAL" clId="{0D8DED7D-E0CD-48D7-B27F-2ECBBFFBDBAE}" dt="2023-05-10T19:22:42.049" v="39" actId="9405"/>
        <pc:sldMkLst>
          <pc:docMk/>
          <pc:sldMk cId="2986605930" sldId="717"/>
        </pc:sldMkLst>
        <pc:inkChg chg="add">
          <ac:chgData name="Hitendra Sisodia" userId="4be9c58b-cc19-4efc-bc91-412831d4d91e" providerId="ADAL" clId="{0D8DED7D-E0CD-48D7-B27F-2ECBBFFBDBAE}" dt="2023-05-10T19:22:10.027" v="26" actId="9405"/>
          <ac:inkMkLst>
            <pc:docMk/>
            <pc:sldMk cId="2986605930" sldId="717"/>
            <ac:inkMk id="2" creationId="{DC021C1D-4479-669F-8097-9AB3498991EE}"/>
          </ac:inkMkLst>
        </pc:inkChg>
        <pc:inkChg chg="add">
          <ac:chgData name="Hitendra Sisodia" userId="4be9c58b-cc19-4efc-bc91-412831d4d91e" providerId="ADAL" clId="{0D8DED7D-E0CD-48D7-B27F-2ECBBFFBDBAE}" dt="2023-05-10T19:22:11.294" v="27" actId="9405"/>
          <ac:inkMkLst>
            <pc:docMk/>
            <pc:sldMk cId="2986605930" sldId="717"/>
            <ac:inkMk id="5" creationId="{D9E5D57D-CF15-48B0-26BD-FCC2296C656B}"/>
          </ac:inkMkLst>
        </pc:inkChg>
        <pc:inkChg chg="add">
          <ac:chgData name="Hitendra Sisodia" userId="4be9c58b-cc19-4efc-bc91-412831d4d91e" providerId="ADAL" clId="{0D8DED7D-E0CD-48D7-B27F-2ECBBFFBDBAE}" dt="2023-05-10T19:22:20.622" v="28" actId="9405"/>
          <ac:inkMkLst>
            <pc:docMk/>
            <pc:sldMk cId="2986605930" sldId="717"/>
            <ac:inkMk id="6" creationId="{CC6F392C-4A74-85FE-5BCC-CF8E22786588}"/>
          </ac:inkMkLst>
        </pc:inkChg>
        <pc:inkChg chg="add">
          <ac:chgData name="Hitendra Sisodia" userId="4be9c58b-cc19-4efc-bc91-412831d4d91e" providerId="ADAL" clId="{0D8DED7D-E0CD-48D7-B27F-2ECBBFFBDBAE}" dt="2023-05-10T19:22:21.500" v="29" actId="9405"/>
          <ac:inkMkLst>
            <pc:docMk/>
            <pc:sldMk cId="2986605930" sldId="717"/>
            <ac:inkMk id="7" creationId="{1BD24BEE-3B94-D687-0D2E-9CD43A73389D}"/>
          </ac:inkMkLst>
        </pc:inkChg>
        <pc:inkChg chg="add">
          <ac:chgData name="Hitendra Sisodia" userId="4be9c58b-cc19-4efc-bc91-412831d4d91e" providerId="ADAL" clId="{0D8DED7D-E0CD-48D7-B27F-2ECBBFFBDBAE}" dt="2023-05-10T19:22:22.549" v="30" actId="9405"/>
          <ac:inkMkLst>
            <pc:docMk/>
            <pc:sldMk cId="2986605930" sldId="717"/>
            <ac:inkMk id="8" creationId="{60683D44-AF45-9364-9A0B-CE9C6C587FC0}"/>
          </ac:inkMkLst>
        </pc:inkChg>
        <pc:inkChg chg="add">
          <ac:chgData name="Hitendra Sisodia" userId="4be9c58b-cc19-4efc-bc91-412831d4d91e" providerId="ADAL" clId="{0D8DED7D-E0CD-48D7-B27F-2ECBBFFBDBAE}" dt="2023-05-10T19:22:28.045" v="31" actId="9405"/>
          <ac:inkMkLst>
            <pc:docMk/>
            <pc:sldMk cId="2986605930" sldId="717"/>
            <ac:inkMk id="9" creationId="{0496C9CE-929C-874D-BCB9-B6ECD58C0033}"/>
          </ac:inkMkLst>
        </pc:inkChg>
        <pc:inkChg chg="add">
          <ac:chgData name="Hitendra Sisodia" userId="4be9c58b-cc19-4efc-bc91-412831d4d91e" providerId="ADAL" clId="{0D8DED7D-E0CD-48D7-B27F-2ECBBFFBDBAE}" dt="2023-05-10T19:22:29.187" v="32" actId="9405"/>
          <ac:inkMkLst>
            <pc:docMk/>
            <pc:sldMk cId="2986605930" sldId="717"/>
            <ac:inkMk id="10" creationId="{4F34AE70-9A1D-6A19-F443-34ABA097ACE8}"/>
          </ac:inkMkLst>
        </pc:inkChg>
        <pc:inkChg chg="add">
          <ac:chgData name="Hitendra Sisodia" userId="4be9c58b-cc19-4efc-bc91-412831d4d91e" providerId="ADAL" clId="{0D8DED7D-E0CD-48D7-B27F-2ECBBFFBDBAE}" dt="2023-05-10T19:22:32.910" v="33" actId="9405"/>
          <ac:inkMkLst>
            <pc:docMk/>
            <pc:sldMk cId="2986605930" sldId="717"/>
            <ac:inkMk id="11" creationId="{549FFB2C-B480-0959-9F68-9BD5C7141E0C}"/>
          </ac:inkMkLst>
        </pc:inkChg>
        <pc:inkChg chg="add">
          <ac:chgData name="Hitendra Sisodia" userId="4be9c58b-cc19-4efc-bc91-412831d4d91e" providerId="ADAL" clId="{0D8DED7D-E0CD-48D7-B27F-2ECBBFFBDBAE}" dt="2023-05-10T19:22:34.271" v="34" actId="9405"/>
          <ac:inkMkLst>
            <pc:docMk/>
            <pc:sldMk cId="2986605930" sldId="717"/>
            <ac:inkMk id="12" creationId="{3F920512-D21C-FF0F-145D-B953B50D6F2F}"/>
          </ac:inkMkLst>
        </pc:inkChg>
        <pc:inkChg chg="add">
          <ac:chgData name="Hitendra Sisodia" userId="4be9c58b-cc19-4efc-bc91-412831d4d91e" providerId="ADAL" clId="{0D8DED7D-E0CD-48D7-B27F-2ECBBFFBDBAE}" dt="2023-05-10T19:22:37.621" v="35" actId="9405"/>
          <ac:inkMkLst>
            <pc:docMk/>
            <pc:sldMk cId="2986605930" sldId="717"/>
            <ac:inkMk id="13" creationId="{F4740570-A54F-5BA0-6323-C92DA1A2169E}"/>
          </ac:inkMkLst>
        </pc:inkChg>
        <pc:inkChg chg="add">
          <ac:chgData name="Hitendra Sisodia" userId="4be9c58b-cc19-4efc-bc91-412831d4d91e" providerId="ADAL" clId="{0D8DED7D-E0CD-48D7-B27F-2ECBBFFBDBAE}" dt="2023-05-10T19:22:38.904" v="36" actId="9405"/>
          <ac:inkMkLst>
            <pc:docMk/>
            <pc:sldMk cId="2986605930" sldId="717"/>
            <ac:inkMk id="14" creationId="{027AA7BE-81DE-3B90-E928-0A560B97FE0B}"/>
          </ac:inkMkLst>
        </pc:inkChg>
        <pc:inkChg chg="add">
          <ac:chgData name="Hitendra Sisodia" userId="4be9c58b-cc19-4efc-bc91-412831d4d91e" providerId="ADAL" clId="{0D8DED7D-E0CD-48D7-B27F-2ECBBFFBDBAE}" dt="2023-05-10T19:22:39.545" v="37" actId="9405"/>
          <ac:inkMkLst>
            <pc:docMk/>
            <pc:sldMk cId="2986605930" sldId="717"/>
            <ac:inkMk id="15" creationId="{8608B071-3724-FDF6-94F8-DB2F056B7DF2}"/>
          </ac:inkMkLst>
        </pc:inkChg>
        <pc:inkChg chg="add">
          <ac:chgData name="Hitendra Sisodia" userId="4be9c58b-cc19-4efc-bc91-412831d4d91e" providerId="ADAL" clId="{0D8DED7D-E0CD-48D7-B27F-2ECBBFFBDBAE}" dt="2023-05-10T19:22:40.875" v="38" actId="9405"/>
          <ac:inkMkLst>
            <pc:docMk/>
            <pc:sldMk cId="2986605930" sldId="717"/>
            <ac:inkMk id="16" creationId="{4371BE98-6B67-D982-AC51-A688F9E82967}"/>
          </ac:inkMkLst>
        </pc:inkChg>
        <pc:inkChg chg="add">
          <ac:chgData name="Hitendra Sisodia" userId="4be9c58b-cc19-4efc-bc91-412831d4d91e" providerId="ADAL" clId="{0D8DED7D-E0CD-48D7-B27F-2ECBBFFBDBAE}" dt="2023-05-10T19:22:42.049" v="39" actId="9405"/>
          <ac:inkMkLst>
            <pc:docMk/>
            <pc:sldMk cId="2986605930" sldId="717"/>
            <ac:inkMk id="17" creationId="{C7680818-57C2-6CE9-ABD9-8B5612BA1EC9}"/>
          </ac:inkMkLst>
        </pc:inkChg>
      </pc:sldChg>
      <pc:sldChg chg="addSp mod">
        <pc:chgData name="Hitendra Sisodia" userId="4be9c58b-cc19-4efc-bc91-412831d4d91e" providerId="ADAL" clId="{0D8DED7D-E0CD-48D7-B27F-2ECBBFFBDBAE}" dt="2023-05-10T19:23:12.746" v="52" actId="9405"/>
        <pc:sldMkLst>
          <pc:docMk/>
          <pc:sldMk cId="3526242953" sldId="718"/>
        </pc:sldMkLst>
        <pc:inkChg chg="add">
          <ac:chgData name="Hitendra Sisodia" userId="4be9c58b-cc19-4efc-bc91-412831d4d91e" providerId="ADAL" clId="{0D8DED7D-E0CD-48D7-B27F-2ECBBFFBDBAE}" dt="2023-05-10T19:22:53.367" v="40" actId="9405"/>
          <ac:inkMkLst>
            <pc:docMk/>
            <pc:sldMk cId="3526242953" sldId="718"/>
            <ac:inkMk id="2" creationId="{F1733730-EFC0-A57B-853C-68E5E925F12B}"/>
          </ac:inkMkLst>
        </pc:inkChg>
        <pc:inkChg chg="add">
          <ac:chgData name="Hitendra Sisodia" userId="4be9c58b-cc19-4efc-bc91-412831d4d91e" providerId="ADAL" clId="{0D8DED7D-E0CD-48D7-B27F-2ECBBFFBDBAE}" dt="2023-05-10T19:22:54.463" v="41" actId="9405"/>
          <ac:inkMkLst>
            <pc:docMk/>
            <pc:sldMk cId="3526242953" sldId="718"/>
            <ac:inkMk id="4" creationId="{F792A968-0731-3324-1195-602F37BE2468}"/>
          </ac:inkMkLst>
        </pc:inkChg>
        <pc:inkChg chg="add">
          <ac:chgData name="Hitendra Sisodia" userId="4be9c58b-cc19-4efc-bc91-412831d4d91e" providerId="ADAL" clId="{0D8DED7D-E0CD-48D7-B27F-2ECBBFFBDBAE}" dt="2023-05-10T19:22:55.542" v="42" actId="9405"/>
          <ac:inkMkLst>
            <pc:docMk/>
            <pc:sldMk cId="3526242953" sldId="718"/>
            <ac:inkMk id="5" creationId="{99DFDBFC-CC68-AE3A-1940-0BED38C3D569}"/>
          </ac:inkMkLst>
        </pc:inkChg>
        <pc:inkChg chg="add">
          <ac:chgData name="Hitendra Sisodia" userId="4be9c58b-cc19-4efc-bc91-412831d4d91e" providerId="ADAL" clId="{0D8DED7D-E0CD-48D7-B27F-2ECBBFFBDBAE}" dt="2023-05-10T19:23:03.153" v="43" actId="9405"/>
          <ac:inkMkLst>
            <pc:docMk/>
            <pc:sldMk cId="3526242953" sldId="718"/>
            <ac:inkMk id="6" creationId="{C70AE9B1-5AF3-EC6F-7035-0A8FFE8CF2F6}"/>
          </ac:inkMkLst>
        </pc:inkChg>
        <pc:inkChg chg="add">
          <ac:chgData name="Hitendra Sisodia" userId="4be9c58b-cc19-4efc-bc91-412831d4d91e" providerId="ADAL" clId="{0D8DED7D-E0CD-48D7-B27F-2ECBBFFBDBAE}" dt="2023-05-10T19:23:04.139" v="44" actId="9405"/>
          <ac:inkMkLst>
            <pc:docMk/>
            <pc:sldMk cId="3526242953" sldId="718"/>
            <ac:inkMk id="7" creationId="{AE11D8C3-75E8-FD7F-640E-753D71F883ED}"/>
          </ac:inkMkLst>
        </pc:inkChg>
        <pc:inkChg chg="add">
          <ac:chgData name="Hitendra Sisodia" userId="4be9c58b-cc19-4efc-bc91-412831d4d91e" providerId="ADAL" clId="{0D8DED7D-E0CD-48D7-B27F-2ECBBFFBDBAE}" dt="2023-05-10T19:23:06.392" v="45" actId="9405"/>
          <ac:inkMkLst>
            <pc:docMk/>
            <pc:sldMk cId="3526242953" sldId="718"/>
            <ac:inkMk id="8" creationId="{BF0F152B-7825-1672-E803-24AEB379221F}"/>
          </ac:inkMkLst>
        </pc:inkChg>
        <pc:inkChg chg="add">
          <ac:chgData name="Hitendra Sisodia" userId="4be9c58b-cc19-4efc-bc91-412831d4d91e" providerId="ADAL" clId="{0D8DED7D-E0CD-48D7-B27F-2ECBBFFBDBAE}" dt="2023-05-10T19:23:07.159" v="46" actId="9405"/>
          <ac:inkMkLst>
            <pc:docMk/>
            <pc:sldMk cId="3526242953" sldId="718"/>
            <ac:inkMk id="9" creationId="{FF9DC5A5-85B1-58DD-0234-A4D47A34E4D3}"/>
          </ac:inkMkLst>
        </pc:inkChg>
        <pc:inkChg chg="add">
          <ac:chgData name="Hitendra Sisodia" userId="4be9c58b-cc19-4efc-bc91-412831d4d91e" providerId="ADAL" clId="{0D8DED7D-E0CD-48D7-B27F-2ECBBFFBDBAE}" dt="2023-05-10T19:23:07.723" v="47" actId="9405"/>
          <ac:inkMkLst>
            <pc:docMk/>
            <pc:sldMk cId="3526242953" sldId="718"/>
            <ac:inkMk id="10" creationId="{38EF7945-45E3-5830-F3BC-27067C177AE8}"/>
          </ac:inkMkLst>
        </pc:inkChg>
        <pc:inkChg chg="add">
          <ac:chgData name="Hitendra Sisodia" userId="4be9c58b-cc19-4efc-bc91-412831d4d91e" providerId="ADAL" clId="{0D8DED7D-E0CD-48D7-B27F-2ECBBFFBDBAE}" dt="2023-05-10T19:23:08.614" v="48" actId="9405"/>
          <ac:inkMkLst>
            <pc:docMk/>
            <pc:sldMk cId="3526242953" sldId="718"/>
            <ac:inkMk id="11" creationId="{8CFA6EE0-8B93-9C1C-46F8-BA48F455907F}"/>
          </ac:inkMkLst>
        </pc:inkChg>
        <pc:inkChg chg="add">
          <ac:chgData name="Hitendra Sisodia" userId="4be9c58b-cc19-4efc-bc91-412831d4d91e" providerId="ADAL" clId="{0D8DED7D-E0CD-48D7-B27F-2ECBBFFBDBAE}" dt="2023-05-10T19:23:09.788" v="49" actId="9405"/>
          <ac:inkMkLst>
            <pc:docMk/>
            <pc:sldMk cId="3526242953" sldId="718"/>
            <ac:inkMk id="12" creationId="{8C191BAF-2C37-B993-023C-49B9B5BC7941}"/>
          </ac:inkMkLst>
        </pc:inkChg>
        <pc:inkChg chg="add">
          <ac:chgData name="Hitendra Sisodia" userId="4be9c58b-cc19-4efc-bc91-412831d4d91e" providerId="ADAL" clId="{0D8DED7D-E0CD-48D7-B27F-2ECBBFFBDBAE}" dt="2023-05-10T19:23:11.290" v="50" actId="9405"/>
          <ac:inkMkLst>
            <pc:docMk/>
            <pc:sldMk cId="3526242953" sldId="718"/>
            <ac:inkMk id="13" creationId="{9EB694A5-5F19-7800-E950-45171236C54A}"/>
          </ac:inkMkLst>
        </pc:inkChg>
        <pc:inkChg chg="add">
          <ac:chgData name="Hitendra Sisodia" userId="4be9c58b-cc19-4efc-bc91-412831d4d91e" providerId="ADAL" clId="{0D8DED7D-E0CD-48D7-B27F-2ECBBFFBDBAE}" dt="2023-05-10T19:23:12.166" v="51" actId="9405"/>
          <ac:inkMkLst>
            <pc:docMk/>
            <pc:sldMk cId="3526242953" sldId="718"/>
            <ac:inkMk id="14" creationId="{F3E7CFB2-2971-E2CB-D35E-FC3F473C7F36}"/>
          </ac:inkMkLst>
        </pc:inkChg>
        <pc:inkChg chg="add">
          <ac:chgData name="Hitendra Sisodia" userId="4be9c58b-cc19-4efc-bc91-412831d4d91e" providerId="ADAL" clId="{0D8DED7D-E0CD-48D7-B27F-2ECBBFFBDBAE}" dt="2023-05-10T19:23:12.746" v="52" actId="9405"/>
          <ac:inkMkLst>
            <pc:docMk/>
            <pc:sldMk cId="3526242953" sldId="718"/>
            <ac:inkMk id="15" creationId="{3C2B45EA-B351-0954-0B9D-9E2CEF7EF0DC}"/>
          </ac:inkMkLst>
        </pc:inkChg>
      </pc:sldChg>
      <pc:sldChg chg="addSp mod">
        <pc:chgData name="Hitendra Sisodia" userId="4be9c58b-cc19-4efc-bc91-412831d4d91e" providerId="ADAL" clId="{0D8DED7D-E0CD-48D7-B27F-2ECBBFFBDBAE}" dt="2023-05-10T19:23:55.999" v="62" actId="9405"/>
        <pc:sldMkLst>
          <pc:docMk/>
          <pc:sldMk cId="3175120902" sldId="719"/>
        </pc:sldMkLst>
        <pc:inkChg chg="add">
          <ac:chgData name="Hitendra Sisodia" userId="4be9c58b-cc19-4efc-bc91-412831d4d91e" providerId="ADAL" clId="{0D8DED7D-E0CD-48D7-B27F-2ECBBFFBDBAE}" dt="2023-05-10T19:23:40.895" v="53" actId="9405"/>
          <ac:inkMkLst>
            <pc:docMk/>
            <pc:sldMk cId="3175120902" sldId="719"/>
            <ac:inkMk id="2" creationId="{2010B509-8659-E87B-61F6-DEFB55439328}"/>
          </ac:inkMkLst>
        </pc:inkChg>
        <pc:inkChg chg="add">
          <ac:chgData name="Hitendra Sisodia" userId="4be9c58b-cc19-4efc-bc91-412831d4d91e" providerId="ADAL" clId="{0D8DED7D-E0CD-48D7-B27F-2ECBBFFBDBAE}" dt="2023-05-10T19:23:41.928" v="54" actId="9405"/>
          <ac:inkMkLst>
            <pc:docMk/>
            <pc:sldMk cId="3175120902" sldId="719"/>
            <ac:inkMk id="4" creationId="{33D1275D-CB55-20E6-8B28-4E56C960F2EA}"/>
          </ac:inkMkLst>
        </pc:inkChg>
        <pc:inkChg chg="add">
          <ac:chgData name="Hitendra Sisodia" userId="4be9c58b-cc19-4efc-bc91-412831d4d91e" providerId="ADAL" clId="{0D8DED7D-E0CD-48D7-B27F-2ECBBFFBDBAE}" dt="2023-05-10T19:23:47.725" v="55" actId="9405"/>
          <ac:inkMkLst>
            <pc:docMk/>
            <pc:sldMk cId="3175120902" sldId="719"/>
            <ac:inkMk id="5" creationId="{482F04BB-C22F-8D1E-12D4-38280994EC7A}"/>
          </ac:inkMkLst>
        </pc:inkChg>
        <pc:inkChg chg="add">
          <ac:chgData name="Hitendra Sisodia" userId="4be9c58b-cc19-4efc-bc91-412831d4d91e" providerId="ADAL" clId="{0D8DED7D-E0CD-48D7-B27F-2ECBBFFBDBAE}" dt="2023-05-10T19:23:49.445" v="56" actId="9405"/>
          <ac:inkMkLst>
            <pc:docMk/>
            <pc:sldMk cId="3175120902" sldId="719"/>
            <ac:inkMk id="6" creationId="{07512021-317F-EB9A-0431-41572A415B73}"/>
          </ac:inkMkLst>
        </pc:inkChg>
        <pc:inkChg chg="add">
          <ac:chgData name="Hitendra Sisodia" userId="4be9c58b-cc19-4efc-bc91-412831d4d91e" providerId="ADAL" clId="{0D8DED7D-E0CD-48D7-B27F-2ECBBFFBDBAE}" dt="2023-05-10T19:23:50.665" v="57" actId="9405"/>
          <ac:inkMkLst>
            <pc:docMk/>
            <pc:sldMk cId="3175120902" sldId="719"/>
            <ac:inkMk id="7" creationId="{55EB9F2E-6893-6DD1-85F5-44675E4A7420}"/>
          </ac:inkMkLst>
        </pc:inkChg>
        <pc:inkChg chg="add">
          <ac:chgData name="Hitendra Sisodia" userId="4be9c58b-cc19-4efc-bc91-412831d4d91e" providerId="ADAL" clId="{0D8DED7D-E0CD-48D7-B27F-2ECBBFFBDBAE}" dt="2023-05-10T19:23:52.121" v="58" actId="9405"/>
          <ac:inkMkLst>
            <pc:docMk/>
            <pc:sldMk cId="3175120902" sldId="719"/>
            <ac:inkMk id="8" creationId="{88994A38-BD13-C8BF-FFA3-7E0810D0D061}"/>
          </ac:inkMkLst>
        </pc:inkChg>
        <pc:inkChg chg="add">
          <ac:chgData name="Hitendra Sisodia" userId="4be9c58b-cc19-4efc-bc91-412831d4d91e" providerId="ADAL" clId="{0D8DED7D-E0CD-48D7-B27F-2ECBBFFBDBAE}" dt="2023-05-10T19:23:53.622" v="59" actId="9405"/>
          <ac:inkMkLst>
            <pc:docMk/>
            <pc:sldMk cId="3175120902" sldId="719"/>
            <ac:inkMk id="9" creationId="{E5DCCD38-919F-844F-0454-37E590FD79FC}"/>
          </ac:inkMkLst>
        </pc:inkChg>
        <pc:inkChg chg="add">
          <ac:chgData name="Hitendra Sisodia" userId="4be9c58b-cc19-4efc-bc91-412831d4d91e" providerId="ADAL" clId="{0D8DED7D-E0CD-48D7-B27F-2ECBBFFBDBAE}" dt="2023-05-10T19:23:54.748" v="60" actId="9405"/>
          <ac:inkMkLst>
            <pc:docMk/>
            <pc:sldMk cId="3175120902" sldId="719"/>
            <ac:inkMk id="10" creationId="{DFECC7B3-84FE-1326-AE5A-381411BFFBA4}"/>
          </ac:inkMkLst>
        </pc:inkChg>
        <pc:inkChg chg="add">
          <ac:chgData name="Hitendra Sisodia" userId="4be9c58b-cc19-4efc-bc91-412831d4d91e" providerId="ADAL" clId="{0D8DED7D-E0CD-48D7-B27F-2ECBBFFBDBAE}" dt="2023-05-10T19:23:55.531" v="61" actId="9405"/>
          <ac:inkMkLst>
            <pc:docMk/>
            <pc:sldMk cId="3175120902" sldId="719"/>
            <ac:inkMk id="11" creationId="{B50059F9-8109-CAE2-9403-518B27E7F863}"/>
          </ac:inkMkLst>
        </pc:inkChg>
        <pc:inkChg chg="add">
          <ac:chgData name="Hitendra Sisodia" userId="4be9c58b-cc19-4efc-bc91-412831d4d91e" providerId="ADAL" clId="{0D8DED7D-E0CD-48D7-B27F-2ECBBFFBDBAE}" dt="2023-05-10T19:23:55.999" v="62" actId="9405"/>
          <ac:inkMkLst>
            <pc:docMk/>
            <pc:sldMk cId="3175120902" sldId="719"/>
            <ac:inkMk id="12" creationId="{DBD47267-626A-D345-8540-580232E779C8}"/>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15155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2FEEEA91-8904-40CA-A1C5-D87BC247F0C6}" type="datetime1">
              <a:rPr lang="en-US" altLang="en-US"/>
              <a:pPr>
                <a:defRPr/>
              </a:pPr>
              <a:t>5/11/2023</a:t>
            </a:fld>
            <a:endParaRPr lang="en-US" altLang="en-US"/>
          </a:p>
        </p:txBody>
      </p:sp>
      <p:sp>
        <p:nvSpPr>
          <p:cNvPr id="15155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15155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91C059F-01B6-4A04-B05D-B886AE0B0455}"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4:59:12.840"/>
    </inkml:context>
    <inkml:brush xml:id="br0">
      <inkml:brushProperty name="width" value="0.05" units="cm"/>
      <inkml:brushProperty name="height" value="0.05" units="cm"/>
      <inkml:brushProperty name="color" value="#FFC114"/>
    </inkml:brush>
  </inkml:definitions>
  <inkml:trace contextRef="#ctx0" brushRef="#br0">1 325 24575,'224'11'29,"-74"-2"-412,625 31-4461,314 12-1235,1659-36 2578,-1823-20 3038,-326 6 463,837-10 0,-897-21-126,725-131 1,-83-17 2040,6 100 1183,-195 82 5861,-962-5-15630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5:00:28.170"/>
    </inkml:context>
    <inkml:brush xml:id="br0">
      <inkml:brushProperty name="width" value="0.05" units="cm"/>
      <inkml:brushProperty name="height" value="0.05" units="cm"/>
      <inkml:brushProperty name="color" value="#FFC114"/>
    </inkml:brush>
  </inkml:definitions>
  <inkml:trace contextRef="#ctx0" brushRef="#br0">347 374 24575,'0'-1'0,"0"0"0,-1 0 0,1 0 0,-1-1 0,0 1 0,1 0 0,-1 1 0,0-1 0,0 0 0,1 0 0,-1 0 0,0 0 0,0 0 0,0 1 0,0-1 0,0 0 0,0 1 0,0-1 0,0 1 0,0-1 0,0 1 0,-1 0 0,1-1 0,0 1 0,0 0 0,0 0 0,-2 0 0,-38-5 0,37 5 0,-5 0 0,0 1 0,0 0 0,1 0 0,-1 0 0,0 1 0,1 1 0,0 0 0,-1 0 0,1 0 0,0 1 0,1 0 0,-14 10 0,6-3 0,1 0 0,0 1 0,1 0 0,0 2 0,-14 17 0,19-17 0,0 0 0,1 1 0,1-1 0,0 1 0,1 1 0,0-1 0,1 1 0,1 0 0,1 0 0,0 0 0,1 31 0,1-44 0,0 1 0,0-1 0,1 0 0,-1 0 0,1 0 0,0 0 0,0 0 0,0 0 0,0 0 0,0 0 0,1 0 0,-1-1 0,1 1 0,0-1 0,0 1 0,0-1 0,0 1 0,0-1 0,0 0 0,1 0 0,-1 0 0,1 0 0,4 2 0,-5-3 0,1 0 0,0 0 0,0-1 0,0 1 0,0-1 0,0 0 0,0 0 0,0 0 0,0 0 0,0-1 0,0 1 0,0-1 0,-1 1 0,1-1 0,0 0 0,0 0 0,0 0 0,-1-1 0,1 1 0,-1-1 0,1 1 0,-1-1 0,1 0 0,3-4 0,2-2 0,1 0 0,-2 0 0,1-1 0,-1 0 0,0-1 0,-1 0 0,0 0 0,-1 0 0,0 0 0,0-1 0,-1 0 0,-1 0 0,0 0 0,0 0 0,-1-1 0,-1 1 0,0-1 0,0 1 0,-2-18 0,-1-35 0,4 81 0,1-1 0,2 1 0,-1-1 0,9 18 0,-9-22 0,-1 0 0,0 1 0,-1-1 0,2 14 0,-3-11 0,2 0 0,7 28 0,-9-39 0,0 0 0,1-1 0,-1 1 0,1-1 0,0 0 0,0 1 0,1-1 0,-1 0 0,0 0 0,1-1 0,0 1 0,0 0 0,0-1 0,0 0 0,0 1 0,4 1 0,-3-3 0,1 1 0,-1-1 0,1 0 0,0 0 0,-1 0 0,1-1 0,0 0 0,0 0 0,-1 0 0,1 0 0,0-1 0,-1 1 0,1-1 0,0-1 0,-1 1 0,1-1 0,-1 1 0,1-1 0,5-4 0,6-3 0,-1-1 0,1 0 0,21-20 0,-20 15 0,0-1 0,-2-1 0,0 0 0,-1-1 0,24-40 0,-31 44 0,0 0 0,0-1 0,-2 0 0,1 0 0,-2 0 0,0-1 0,-1 0 0,-1 1 0,1-22 0,-3 30 0,-5-256 0,4 254 0,-1 1 0,0-1 0,0 1 0,-1-1 0,0 1 0,-1 0 0,0 0 0,0 0 0,-1 0 0,-7-8 0,12 15 0,-1 1 0,1-1 0,-1 1 0,0-1 0,1 1 0,-1-1 0,0 1 0,1-1 0,-1 1 0,0-1 0,0 1 0,1 0 0,-1 0 0,0-1 0,0 1 0,0 0 0,0 0 0,1 0 0,-1 0 0,0 0 0,0 0 0,0 0 0,0 0 0,1 0 0,-1 0 0,0 1 0,0-1 0,0 0 0,0 0 0,1 1 0,-1-1 0,0 1 0,1-1 0,-1 0 0,0 1 0,1 0 0,-1-1 0,0 1 0,1-1 0,-1 1 0,1 0 0,-1-1 0,1 1 0,-1 0 0,1-1 0,0 1 0,-1 1 0,-2 2 0,0 1 0,1-1 0,-1 1 0,1 0 0,0 0 0,-1 6 0,-9 76 0,10-62 0,-9 47 0,1-29 0,3 1 0,-4 68 0,9 90 0,3-116 0,-1-77 0,0 0 0,1 1 0,0-1 0,1 1 0,0-1 0,0 0 0,5 12 0,-5-17-24,-3-8 81,-5-10-1455,-4-1-5428</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1:48.6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76,'415'-14,"679"-48,-196 62,-343 2,-525-2</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1:49.8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1 152,'44'-2,"-1"-3,59-12,23-4,624-35,1749 56,-1092 2,-1396-2,-1-1,0 1,0-2,0 1,0-1,0-1,0 0,-1 0,1 0,11-8,-11 7,0 0,0 1,0 0,1 0,-1 1,1 0,19-1,73 5,-48 0,-33-2</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1:50.6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1 101,'4'-2,"-1"-1,1 1,1 0,-1 0,0 0,0 1,1-1,-1 1,1 0,8 0,7-3,106-22,2 5,162-5,263 21,-356 7,2559 0,-1619-3,-1137 1,14 0,0 1,24 3,-19 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1:51.6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1 151,'205'-2,"352"-49,-528 46,357-54,5 27,424 30,-387 5,-349 1,-1 3,0 3,138 37,-172-37,0-2,66 3,92-8,-117 1,-1 3,132 29,-203-32,-1 1,0 0,0 1,0 1,-1-1,1 2,-2 0,1 0,15 17,23 15,-41-33,2-1,-1 0,1 0,-1-1,1 0,1-1,-1 0,1-1,12 3,-1-3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2:10.0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0,'1902'0,"-1875"2,0 1,0 1,47 13,-47-10,1 0,0-2,38 2,263-9,-302 2</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2:11.2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0 127,'6'-3,"-1"0,1 0,-1 1,1-1,0 1,0 1,0-1,0 1,0 0,0 1,0-1,11 2,6-3,147-29,-23 3,441-15,2 42,-305 3,3572-2,-3834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2:20.6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0 150,'1'-1,"-1"0,0 0,1 0,-1 0,1 0,-1 0,1 0,0 0,-1 0,1 1,0-1,-1 0,1 1,0-1,0 0,0 1,0-1,0 1,-1-1,1 1,0-1,0 1,0 0,0-1,2 1,33-8,-22 5,5-2,50-14,132-18,343 2,-385 24,70-2,1873 14,-2042 2,109 19,-110-11,117 4,1617-16,-1771 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2:21.5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0 409,'1'-4,"-1"1,1 0,0 0,0-1,0 1,0 0,1 0,-1 0,1 0,0 1,0-1,0 0,0 1,0-1,1 1,-1 0,1 0,-1 0,1 0,0 0,4-2,9-5,2 1,26-10,-28 12,123-44,159-35,153-11,-302 67,26 4,-48 9,-96 10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2:22.5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28,'168'-12,"-29"2,784 5,-503 7,620-2,-1026 1,-1 0,1 0,18 6,-11-2</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2:28.0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1,'4171'0,"-4096"4,0 4,132 30,-132-21,0-4,124 7,-42-22,-137 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5:00:30.853"/>
    </inkml:context>
    <inkml:brush xml:id="br0">
      <inkml:brushProperty name="width" value="0.05" units="cm"/>
      <inkml:brushProperty name="height" value="0.05" units="cm"/>
      <inkml:brushProperty name="color" value="#FFC114"/>
    </inkml:brush>
  </inkml:definitions>
  <inkml:trace contextRef="#ctx0" brushRef="#br0">1 99 24575,'5'-3'0,"0"0"0,0 0 0,0 0 0,0 1 0,1 0 0,0 0 0,-1 0 0,1 1 0,0 0 0,0 0 0,-1 0 0,10 0 0,16-2 0,79-14 0,-77 15 0,-1-3 0,0-1 0,0-1 0,-1-1 0,31-13 0,-61 20 0,0 1 0,-1-1 0,1 1 0,0-1 0,0 1 0,0 0 0,-1-1 0,1 1 0,0 0 0,0 0 0,0 0 0,0 0 0,0-1 0,0 1 0,-1 0 0,1 1 0,0-1 0,0 0 0,0 0 0,0 0 0,0 0 0,-1 1 0,1-1 0,0 0 0,0 1 0,0-1 0,0 1 0,0 0 0,0 1 0,-1-1 0,1 0 0,0 0 0,-1 1 0,0-1 0,1 0 0,-1 1 0,0-1 0,0 0 0,1 1 0,-1-1 0,0 1 0,0-1 0,-1 3 0,-1 8 0,0 0 0,-9 25 0,10-32 0,-8 22 0,1 0 0,1 0 0,2 0 0,1 1 0,-2 40 0,6-22 0,3 80 0,-3-124 0,0 0 0,0 0 0,1 0 0,-1 1 0,0-1 0,1 0 0,0 0 0,0 0 0,-1 0 0,1 0 0,1 0 0,-1 0 0,0 0 0,0 0 0,1-1 0,-1 1 0,2 1 0,-1-2 0,-1 0 0,1 0 0,-1 0 0,1-1 0,-1 1 0,1-1 0,0 1 0,-1-1 0,1 1 0,0-1 0,-1 0 0,1 0 0,0 0 0,-1 0 0,1 0 0,0 0 0,2-1 0,2-1 0,1 0 0,-1-1 0,0 0 0,0 0 0,0 0 0,0 0 0,-1-1 0,1 0 0,7-8 0,-2 3 0,-2-1 0,1 0 0,-1-1 0,-1 0 0,0 0 0,0-1 0,-1 0 0,0 0 0,-1-1 0,-1 0 0,0 0 0,-1 0 0,0-1 0,3-26 0,-7 35 0,0-1 0,0 0 0,1 0 0,-1 0 0,1 0 0,1 0 0,-1-1 0,1 2 0,0-1 0,4-8 0,-6 14 0,0 0 0,0 0 0,0 0 0,1 0 0,-1 0 0,0 0 0,0 0 0,0 0 0,1 0 0,-1 0 0,0 0 0,0 0 0,1 0 0,-1 0 0,0 0 0,0 0 0,0 0 0,1 0 0,-1 0 0,0 0 0,0 1 0,0-1 0,0 0 0,1 0 0,-1 0 0,0 0 0,0 0 0,0 1 0,0-1 0,0 0 0,1 0 0,-1 0 0,0 1 0,0-1 0,0 0 0,0 0 0,0 0 0,0 1 0,0-1 0,0 0 0,0 0 0,0 0 0,0 1 0,0-1 0,0 0 0,0 0 0,0 0 0,0 1 0,0-1 0,0 0 0,0 0 0,0 0 0,0 1 0,0-1 0,2 16 0,-1 10 0,0 3 0,2 0 0,0-1 0,2 1 0,16 55 0,-19-81 0,-1 1 0,1-1 0,-1 0 0,1 0 0,0 0 0,0 0 0,1-1 0,-1 1 0,0 0 0,1-1 0,0 0 0,-1 1 0,1-1 0,0 0 0,0 0 0,0-1 0,1 1 0,-1-1 0,0 1 0,1-1 0,-1 0 0,0 0 0,1-1 0,-1 1 0,1-1 0,0 0 0,-1 0 0,1 0 0,-1 0 0,1 0 0,5-2 0,-4 1 0,-1 0 0,1 0 0,0-1 0,-1 0 0,1 0 0,-1 0 0,0 0 0,0-1 0,1 1 0,-2-1 0,1 0 0,0 0 0,-1-1 0,1 1 0,-1-1 0,0 1 0,0-1 0,0 0 0,-1-1 0,1 1 0,-1 0 0,3-9 0,-1-11 0,-1 1 0,-1-1 0,0 0 0,-2 0 0,-4-32 0,0-9 0,5 69 0,0-1 0,-1 1 0,1 0 0,1-1 0,-1 0 0,0 1 0,1-1 0,0 0 0,-1 0 0,1 0 0,1 0 0,-1 0 0,0 0 0,1-1 0,-1 1 0,1-1 0,0 1 0,5 3 0,-2-2 0,0 0 0,1-1 0,0 1 0,-1-1 0,1-1 0,0 1 0,0-1 0,0 0 0,15 1 0,10-1 0,37-4 0,-36 0 0,33 3 0,-62 0 0,0-1 0,0 1 0,0 0 0,0 0 0,-1 1 0,1-1 0,0 1 0,-1 0 0,1 0 0,-1 0 0,1 0 0,-1 1 0,0-1 0,0 1 0,0 0 0,0 0 0,-1 0 0,1 0 0,-1 0 0,0 1 0,0-1 0,0 1 0,0-1 0,0 1 0,1 7 0,2 7 0,0 1 0,-1 0 0,-2-1 0,2 22 0,-3-26 0,9 67 0,-8-75 0,-1 1 0,1 0 0,0-1 0,0 0 0,1 1 0,-1-1 0,1 0 0,1 0 0,7 10 0,-9-14 0,1 0 0,0 0 0,0 0 0,0 0 0,0-1 0,0 1 0,0-1 0,1 0 0,-1 0 0,0 0 0,1 0 0,-1 0 0,1-1 0,-1 0 0,0 0 0,1 0 0,-1 0 0,1 0 0,-1-1 0,1 1 0,-1-1 0,0 0 0,1 0 0,3-2 0,7-2 0,-1-1 0,0 0 0,-1-1 0,19-12 0,-11 5 0,0 0 0,-1-1 0,-1-1 0,-1-1 0,0-1 0,-1 0 0,23-35 0,-35 43 0,0 0 0,-1-1 0,0 0 0,0 1 0,-1-1 0,0 0 0,-1 0 0,-1 0 0,0-1 0,0 1 0,-1 0 0,0 0 0,-1 0 0,0 0 0,-1 1 0,-4-12 0,6 20 0,-1 0 0,1-1 0,0 1 0,-1 0 0,1 0 0,-1 1 0,1-1 0,-1 0 0,0 0 0,0 1 0,0-1 0,0 1 0,0 0 0,0 0 0,-1-1 0,1 1 0,0 0 0,0 1 0,-1-1 0,1 0 0,-1 1 0,1 0 0,-1-1 0,1 1 0,0 0 0,-5 0 0,2 1 0,1-1 0,-1 1 0,1 0 0,-1 1 0,1-1 0,-1 1 0,1-1 0,0 1 0,0 1 0,0-1 0,0 0 0,1 1 0,-7 5 0,-5 6 0,11-11 0,0 1 0,0 0 0,0-1 0,0 1 0,0 1 0,1-1 0,0 1 0,0-1 0,0 1 0,0 0 0,1 0 0,0 0 0,0 0 0,0 1 0,-2 8 0,-7 45 0,5-35 0,2 1 0,-2 25 0,6-43 0,0 0 0,0-1 0,0 1 0,1 0 0,0-1 0,1 1 0,-1 0 0,1-1 0,0 0 0,1 1 0,0-1 0,4 7 0,-3-5 0,1-1 0,0 0 0,1 0 0,-1-1 0,11 10 0,-12-13 0,0-1 0,0 1 0,0-1 0,1 0 0,-1-1 0,0 1 0,1-1 0,-1 0 0,1 0 0,-1 0 0,1 0 0,6-1 0,56 3 0,87-9 0,-149 6-85,1-1 0,-1 0-1,0 0 1,1-1 0,-1 1-1,0-1 1,0 0 0,0 0-1,0-1 1,-1 0 0,1 1-1,-1-2 1,1 1 0,-1 0-1,7-9 1,-2 1-6741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2:29.1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28,'1'-1,"-1"0,1 0,-1 0,1 0,-1 0,1 0,-1 0,1 0,0 0,0 0,-1 0,1 0,0 0,0 1,0-1,0 0,0 1,0-1,0 1,0-1,0 1,1-1,-1 1,0 0,0 0,0-1,3 1,37-5,-37 5,406-3,-210 6,4425-3,-4604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2:32.9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1,'1909'0,"-1886"1,0 1,32 8,13 1,52 12,-83-14,0-2,49 4,311-10,-193-3,-180 2</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2:34.2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1,'5282'0,"-5275"0,0 0,1 1,-1 0,0 0,0 1,0-1,0 2,0-1,10 6,0 2</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2:37.6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1,'2444'0,"-2267"1,0 8,0 8,271 61,-157-19,-162-36,-71-15,0-3,0-3,63-5,-9 1,1157 2,-1245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2:38.9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0 151,'38'-3,"0"-1,-1-1,56-17,45-6,11 16,217 9,-177 6,-109-2,-24 1,1-2,-1-3,91-16,-137 16,59-14,1 3,129-9,492 22,-321 4,9-3,-354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2:39.5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2,'151'-2,"161"4,-272 3,0 1,0 2,43 14,44 10,-67-22,-1-2,82 0,-111-8,-5-1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2:40.8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0 249,'1'-2,"-1"1,1-1,-1 0,1 0,0 0,0 0,0 0,0 1,0-1,0 0,0 1,0-1,1 1,-1-1,1 1,-1 0,1-1,0 1,-1 0,1 0,0 0,3-1,48-17,-43 16,58-16,1 4,0 2,112-6,215 17,-224 5,45-5,182 5,-347 2,59 13,47 5,305-19,-244-6,1353 2,-1510-2,0-2,93-20,118-44,-204 53,79-9,-25 6,-65 9,-1 2,1 3,114 7,-148 1,-3 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2:42.0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1,'3405'0,"-3399"0,0 0,1 0,-1 1,0 0,0 0,0 1,7 2,-11-3,1 0,0 1,-1-1,1 1,-1 0,0-1,1 1,-1 0,0 1,0-1,-1 0,1 1,0-1,-1 1,1-1,1 6,3 11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2:53.3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1 200,'416'1,"517"-3,-757-4,-1-8,183-38,98-26,-354 53,-31 6,-55 16,-1 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2:54.4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53,'39'-2,"0"-2,57-13,35-3,401 11,-328 11,3744-2,-3770 13,-12 1,-25-14,-116-1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5:00:31.812"/>
    </inkml:context>
    <inkml:brush xml:id="br0">
      <inkml:brushProperty name="width" value="0.05" units="cm"/>
      <inkml:brushProperty name="height" value="0.05" units="cm"/>
      <inkml:brushProperty name="color" value="#FFC114"/>
    </inkml:brush>
  </inkml:definitions>
  <inkml:trace contextRef="#ctx0" brushRef="#br0">203 77 24575,'-5'0'0,"1"1"0,-1 0 0,0 1 0,1-1 0,-1 1 0,1 0 0,-1 0 0,1 0 0,0 1 0,0-1 0,0 1 0,-5 5 0,0-1 0,1 1 0,0 0 0,1 0 0,-9 13 0,4-5 0,1 1 0,1 0 0,1 1 0,0 0 0,1 1 0,1 0 0,1 0 0,1 0 0,1 1 0,0 0 0,1 0 0,0 23 0,3-16 0,-1-16 0,1 1 0,0-1 0,1 0 0,3 19 0,-3-27 0,-1-1 0,1 1 0,0-1 0,0 0 0,0 1 0,0-1 0,1 0 0,-1 0 0,0 0 0,1 0 0,0 0 0,-1 0 0,1 0 0,0 0 0,0-1 0,0 1 0,0-1 0,0 1 0,0-1 0,0 0 0,1 0 0,-1 0 0,0 0 0,1 0 0,-1-1 0,4 1 0,5 1 0,0 0 0,0 0 0,0-2 0,0 1 0,0-2 0,1 1 0,-1-1 0,0-1 0,0 0 0,0-1 0,-1 0 0,1 0 0,0-1 0,-1-1 0,15-8 0,0-4 0,-3 2 0,-1-1 0,39-36 0,-54 46 0,-1-1 0,0 0 0,0 1 0,0-2 0,-1 1 0,0 0 0,0-1 0,-1 0 0,0 0 0,0 0 0,-1 0 0,0 0 0,1-15 0,0 0 0,-2 0 0,-1 0 0,0 0 0,-2 0 0,0 0 0,-10-36 0,9 52 0,0 1 0,0 0 0,-1 0 0,0 0 0,0 0 0,0 1 0,-1-1 0,0 1 0,0 0 0,0 1 0,-1-1 0,1 1 0,-12-6 0,6 3 0,-1 1 0,0 1 0,0 0 0,-1 0 0,1 1 0,-19-3 0,21 5 0,-1 1 0,1 0 0,-1 1 0,1 0 0,-1 0 0,1 1 0,0 1 0,-1-1 0,1 2 0,0-1 0,-12 6 0,17-6 0,0 1 0,0 0 0,1-1 0,0 2 0,-1-1 0,1 0 0,0 1 0,0 0 0,1 0 0,-1 0 0,1 0 0,0 1 0,0-1 0,0 1 0,1 0 0,-1 0 0,1 0 0,0 0 0,1 0 0,-1 0 0,1 1 0,0-1 0,0 8 0,1-9 9,-1-1 1,1 1-1,0-1 0,1 1 0,-1-1 1,0 0-1,1 1 0,0-1 0,0 0 0,0 1 1,0-1-1,3 6 0,-2-7-74,-1 0 1,0-1-1,1 1 1,-1-1-1,0 0 1,1 1-1,0-1 0,-1 0 1,1 0-1,0 0 1,0 0-1,0 0 1,-1 0-1,1-1 0,0 1 1,0-1-1,0 1 1,0-1-1,0 0 1,0 1-1,0-1 1,4-1-1,19-1-6761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2:55.5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1 225,'6'-4,"0"0,1 0,-1 1,1 0,0 0,0 1,0-1,0 1,10-1,6-2,56-15,1 5,161-12,168 23,-270 5,2444 1,-2414-7,252-41,-285 27,110-19,-157 27,0 4,146 7,-102 3,692-3,-804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3:03.1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52,'17'-6,"1"0,0 1,1 1,-1 1,1 1,24-1,-3 0,805-17,-608 22,2187-1,-2394-1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3:04.1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1 225,'7'-1,"0"0,0 0,0-1,0 0,0 0,0 0,9-6,25-7,4 7,0 2,1 2,-1 2,52 4,-25-1,3030 1,-2912-4,326-44,-278 3,91-14,5 29,316 32,-623-4</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3:06.3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1,'4933'0,"-4910"0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3:07.1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0,'2923'0,"-2897"0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3:07.7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1,'90'0,"295"5,-273 2,158 30,212 69,-442-96</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3:08.6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29,'207'-12,"-32"1,965 6,-629 7,2615-2,-3104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3:09.7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0,'5231'0,"-5211"0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3:11.2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1,'3296'0,"-3246"2,1 3,51 12,64 6,342-19,-271-6,830 2,-1042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3:12.1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1,'4626'0,"-4587"2,1 2,66 15,-67-10,1-2,70 3,595-12,-700 2,-4-1,0 1,0 0,0 0,0 0,1 0,-1 0,0 0,0 0,0 0,0 0,0 0,0 1,1-1,-1 0,0 1,0-1,0 1,0-1,0 1,1 0,-5 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5:00:32.374"/>
    </inkml:context>
    <inkml:brush xml:id="br0">
      <inkml:brushProperty name="width" value="0.05" units="cm"/>
      <inkml:brushProperty name="height" value="0.05" units="cm"/>
      <inkml:brushProperty name="color" value="#FFC114"/>
    </inkml:brush>
  </inkml:definitions>
  <inkml:trace contextRef="#ctx0" brushRef="#br0">158 0 24575,'0'1359'0,"1"-1355"0,-1 0 0,-1 0 0,1 0 0,-1 0 0,1 0 0,-1-1 0,0 1 0,0 0 0,-1 0 0,1-1 0,-5 7 0,6-9 0,-1 0 0,0 0 0,1 0 0,-1-1 0,0 1 0,0 0 0,1-1 0,-1 1 0,0-1 0,0 1 0,0-1 0,0 1 0,0-1 0,0 0 0,0 0 0,0 1 0,0-1 0,0 0 0,-1 0 0,0 0 0,0 0 0,-1-1 0,1 1 0,0-1 0,0 1 0,0-1 0,0 0 0,0 0 0,0 0 0,0 0 0,0 0 0,-2-2 0,1 1 0,0-1 0,1 1 0,-1-1 0,1 0 0,-1 1 0,1-1 0,0 0 0,0-1 0,0 1 0,0 0 0,1 0 0,-2-5 0,-9-46 0,-1-1 0,-22-50-1365,27 79-5461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3:12.7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0,'1196'0,"-1162"0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3:40.8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0,'0'1,"0"0,1 0,-1 0,0 0,1 0,-1 0,1 0,0 0,-1 0,1-1,0 1,-1 0,1-1,0 1,0 0,0-1,-1 1,1-1,0 1,0-1,0 1,0-1,0 0,0 1,0-1,0 0,0 0,2 0,35 4,-31-4,402 5,-237-7,2600 2,-2732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3:41.9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1,'3972'0,"-3951"0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3:47.7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51,'149'1,"-15"2,207-23,-260 5,-48 8,49-5,-62 11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3:49.4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0 274,'1'-3,"-1"0,1 0,0 0,-1 0,1 0,1 0,-1 1,0-1,1 0,-1 0,1 1,0-1,0 1,0 0,0-1,0 1,1 0,-1 0,0 0,1 1,0-1,-1 0,1 1,4-2,10-4,0 1,0 0,19-2,-15 3,179-43,243-24,-304 62,160 10,-124 2,2495-2,-2607-3,103-19,18-1,271 19,-250 6,-184-2</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3:50.6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1 300,'84'-3,"119"-19,95-32,-128 22,-27 6,273-13,625 39,-436 3,-496-3,66 2,270-33,-86-44,-330 68,1 1,-1 2,39-1,91 6,-53 2,10-4,-93 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3:52.1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27,'4366'0,"-4331"-1,55-11,-55 6,53-1,477 8,-541-1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3:53.6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99,'12'-1,"0"0,0-2,0 1,-1-2,20-7,14-4,41-4,0 3,135-5,179 15,-294 7,2380 0,-1324-1,-1133 1,53 10,-50-6,42 3,-6-8,-39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3:54.7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1 125,'0'-1,"0"1,0-1,1 0,-1 0,0 1,1-1,-1 0,1 1,-1-1,1 0,-1 1,1-1,-1 0,1 1,-1-1,1 1,0-1,-1 1,1 0,0-1,0 1,-1 0,1-1,1 1,23-8,-19 7,116-30,2 6,0 6,223-7,960 26,-577 2,1231-2,-1940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3:55.5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1,'4894'0,"-4866"0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5:00:32.728"/>
    </inkml:context>
    <inkml:brush xml:id="br0">
      <inkml:brushProperty name="width" value="0.05" units="cm"/>
      <inkml:brushProperty name="height" value="0.05" units="cm"/>
      <inkml:brushProperty name="color" value="#FFC114"/>
    </inkml:brush>
  </inkml:definitions>
  <inkml:trace contextRef="#ctx0" brushRef="#br0">0 36 24575,'348'0'0,"-343"0"-80,-1 0 0,0 0-1,0 0 1,1-1 0,-1 0-1,0 0 1,0 0 0,1 0-1,-1 0 1,0-1 0,0 0 0,-1 0-1,1 0 1,0 0 0,-1-1-1,5-3 1,3-4-6746</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3:55.9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0,'4'0,"5"0,6 0,9 0,4 0,6 0,1 0,7 0,6 0,-3 0,1 0,-4 0,0 0,0 0,-2 0,-4 0,-4 0,-7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4:03.5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0,'87'0,"-1"4,145 25,-85 2,-7 0,190 16,427-37,-485-13,1885 2,-1770 14,-11 0,2012-14,-2342 3,48 8,34 3,597-12,-352-3,4775 2,-5118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4:04.3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0,'18'1,"0"1,22 5,24 2,533-1,-360-10,5414 2,-5626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4:06.8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1,'19306'0,"-19285"1,0 0,-1 2,1 0,-1 1,0 2,0 0,0 1,34 17,-43-19,-1-1,1-1,0 1,1-2,-1 0,0 0,16 0,86-4,-49 0,432 2,-475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4:07.6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1,'8907'0,"-8372"11,-6 45,-525-56,4 1,-1 1,0-1,0 1,1 0,-1 0,9 5,-8 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4:08.4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1,'16'1,"0"1,0 0,29 10,7 0,111 11,-83-13,83 21,-113-20,0-2,91 4,103-13,-123-2,4296-1,-2306 5,-300-2,-1778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5:00:34.247"/>
    </inkml:context>
    <inkml:brush xml:id="br0">
      <inkml:brushProperty name="width" value="0.05" units="cm"/>
      <inkml:brushProperty name="height" value="0.05" units="cm"/>
      <inkml:brushProperty name="color" value="#FFC114"/>
    </inkml:brush>
  </inkml:definitions>
  <inkml:trace contextRef="#ctx0" brushRef="#br0">135 499 24575,'0'-4'0,"0"1"0,1 0 0,0 0 0,-1-1 0,1 1 0,0 0 0,0 0 0,1 0 0,-1 0 0,1 0 0,-1 0 0,1 1 0,0-1 0,0 1 0,0-1 0,0 1 0,1-1 0,-1 1 0,1 0 0,3-3 0,7-2 0,-1-1 0,1 2 0,20-8 0,-13 5 0,275-108 0,61-29 0,-329 133 0,5-1 0,-1-2 0,30-20 0,-60 35 0,1 0 0,-1 1 0,0-1 0,1 0 0,-1 0 0,0 0 0,0 0 0,0 0 0,0-1 0,0 1 0,0 0 0,0 0 0,0-1 0,0 1 0,-1-1 0,1 1 0,0 0 0,0-3 0,-1 3 0,-1 0 0,1 0 0,0 1 0,0-1 0,-1 0 0,1 1 0,-1-1 0,1 0 0,-1 1 0,1-1 0,-1 0 0,1 1 0,-1-1 0,1 1 0,-1-1 0,0 1 0,1-1 0,-1 1 0,0-1 0,1 1 0,-1 0 0,0-1 0,0 1 0,-1 0 0,-8-3 0,1 1 0,-1 0 0,0 1 0,-13-1 0,-53-1 0,0 3 0,-89 13 0,126-8 0,0 2 0,0 2 0,1 2 0,1 1 0,0 2 0,-38 20 0,39-15 0,3-3 0,0 1 0,1 3 0,-57 44 0,83-58 0,0 0 0,1 1 0,0-1 0,0 1 0,1 1 0,-1-1 0,2 0 0,-1 1 0,-4 13 0,7-15 0,-1-1 0,1 1 0,-1 0 0,2 0 0,-1 1 0,1-1 0,0 0 0,0 0 0,0 0 0,1 0 0,0 0 0,0 0 0,4 11 0,-3-13 0,1-1 0,-1 0 0,0 0 0,1 0 0,-1-1 0,1 1 0,0-1 0,0 1 0,0-1 0,0 0 0,0 0 0,0 0 0,1-1 0,3 2 0,55 19 0,-50-19 0,21 4 0,1-1 0,0-2 0,0-1 0,0-2 0,49-4 0,50 2 0,-125 2 0,-1-1 0,1 1 0,-1 1 0,0-1 0,1 1 0,-1 0 0,0 1 0,0 0 0,0 0 0,-1 0 0,12 8 0,-14-7 0,0-1 0,-1 0 0,1 1 0,-1 0 0,0-1 0,0 1 0,-1 1 0,1-1 0,-1 0 0,0 1 0,0-1 0,0 1 0,-1-1 0,0 1 0,0 0 0,0 0 0,0-1 0,0 10 0,-1-11 0,0 11 0,1-1 0,-2 1 0,0 0 0,-3 16 0,3-26 0,0-1 0,0 0 0,0 1 0,0-1 0,-1 0 0,1 0 0,-1 0 0,0 0 0,0 0 0,0 0 0,0-1 0,0 1 0,-1-1 0,1 1 0,-1-1 0,1 0 0,-1 0 0,0 0 0,0 0 0,0 0 0,0-1 0,-5 2 0,-142 52 0,137-50 0,0-2 0,-1 1 0,0-2 0,0 0 0,0 0 0,-22-1 0,23-2 0,0 2 0,0 0 0,0 0 0,0 1 0,0 1 0,1 0 0,-18 7 0,12-3 0,0 0 0,-26 5 0,30-9 0,0 1 0,0 0 0,1 1 0,-1 1 0,-19 11 0,-69 45-1365,76-50-5461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5:00:36.557"/>
    </inkml:context>
    <inkml:brush xml:id="br0">
      <inkml:brushProperty name="width" value="0.05" units="cm"/>
      <inkml:brushProperty name="height" value="0.05" units="cm"/>
      <inkml:brushProperty name="color" value="#FFC114"/>
    </inkml:brush>
  </inkml:definitions>
  <inkml:trace contextRef="#ctx0" brushRef="#br0">279 345 24575,'6'0'0,"0"-1"0,1 0 0,-1 0 0,0-1 0,0 0 0,0 0 0,0 0 0,7-5 0,47-30 0,-41 25 0,-3-1 0,1 0 0,-2-1 0,0-1 0,0-1 0,-1 0 0,-1-1 0,-1-1 0,-1 1 0,0-2 0,10-24 0,-20 40 0,1 1 0,-1-1 0,0 1 0,0-1 0,0 1 0,-1-1 0,1 0 0,-1 1 0,1-1 0,-1 0 0,0 1 0,0-1 0,0 0 0,-1 0 0,1 1 0,-1-1 0,1 0 0,-1 1 0,-2-5 0,2 5 0,0 0 0,-1 1 0,1-1 0,-1 1 0,0 0 0,0-1 0,1 1 0,-1 0 0,0 0 0,0 0 0,0 0 0,0 1 0,0-1 0,0 0 0,0 1 0,-1-1 0,1 1 0,0 0 0,0 0 0,0 0 0,0 0 0,-1 0 0,1 0 0,0 1 0,0-1 0,-2 1 0,-9 2 0,0 1 0,0 0 0,1 1 0,-1 0 0,1 1 0,-17 11 0,-68 51 0,82-57 0,-24 19 0,1 1 0,1 2 0,3 1 0,0 2 0,3 1 0,-37 55 0,64-84 0,-1 1 0,1 0 0,1 0 0,0 0 0,0 0 0,0 0 0,1 1 0,1-1 0,0 1 0,0 0 0,0-1 0,2 1 0,-1 0 0,3 10 0,-3-15 0,1 0 0,1 0 0,-1 0 0,1-1 0,-1 1 0,1 0 0,1-1 0,-1 1 0,1-1 0,0 0 0,0 0 0,0 0 0,0 0 0,1 0 0,-1-1 0,1 1 0,0-1 0,0 0 0,0-1 0,1 1 0,-1 0 0,1-1 0,-1 0 0,1 0 0,0-1 0,0 1 0,9 1 0,22 0 0,0-2 0,0-1 0,48-6 0,-54 3 0,-1-2 0,1-1 0,34-11 0,-50 12 0,0 0 0,0-1 0,-1 0 0,1-1 0,-2-1 0,1 0 0,-1-1 0,15-13 0,-21 15 0,0 0 0,-1 0 0,0 0 0,0-1 0,0 0 0,-1 0 0,0 0 0,-1 0 0,4-13 0,0-6 0,5-47 0,-11 71 0,0 0 0,-1 0 0,1 1 0,0-1 0,1 0 0,-1 1 0,0-1 0,1 1 0,-1 0 0,1-1 0,0 1 0,0 0 0,0 0 0,0 0 0,0 0 0,0 1 0,1-1 0,-1 0 0,0 1 0,1 0 0,0-1 0,-1 1 0,1 0 0,-1 0 0,1 1 0,5-2 0,-1 1 0,-1 0 0,0 0 0,0 1 0,1-1 0,-1 2 0,0-1 0,1 1 0,-1 0 0,0 0 0,0 0 0,9 4 0,-13-4 0,1 1 0,-1 0 0,1 0 0,-1 0 0,0 0 0,0 0 0,0 0 0,0 0 0,0 1 0,-1-1 0,1 1 0,-1-1 0,1 1 0,-1 0 0,0-1 0,0 1 0,0 0 0,0 0 0,-1 0 0,1 0 0,-1 3 0,2 11 0,-1 0 0,-1 25 0,0-22 0,-11 236 0,6-209 0,-3 1 0,-1-1 0,-21 60 0,28-103 0,1 0 0,0 1 0,0-1 0,0 0 0,1 0 0,-1 7 0,1-11 0,0 0 0,0 1 0,0-1 0,0 0 0,0 0 0,0 1 0,0-1 0,0 0 0,0 0 0,0 1 0,0-1 0,0 0 0,1 0 0,-1 1 0,0-1 0,0 0 0,0 0 0,0 0 0,0 1 0,1-1 0,-1 0 0,0 0 0,0 0 0,0 0 0,0 1 0,1-1 0,-1 0 0,0 0 0,0 0 0,1 0 0,-1 0 0,0 0 0,0 0 0,1 0 0,-1 1 0,0-1 0,0 0 0,1 0 0,15-13 0,-3-4 0,0 0 0,-1-1 0,15-32 0,3-4 0,1-2 0,-3 0 0,-3-2 0,31-101 0,-55 157 0,-1 0 0,1 0 0,-1 1 0,1-1 0,0 0 0,0 0 0,0 1 0,0-1 0,0 1 0,0-1 0,0 1 0,1-1 0,-1 1 0,2-2 0,-2 3 0,0-1 0,0 1 0,0-1 0,0 1 0,0 0 0,-1 0 0,1 0 0,0-1 0,0 1 0,0 0 0,0 0 0,0 0 0,0 0 0,0 0 0,0 1 0,-1-1 0,1 0 0,0 0 0,0 0 0,0 1 0,1 0 0,1 1 0,0 0 0,0 0 0,0 0 0,0 1 0,-1-1 0,1 1 0,-1 0 0,1 0 0,-1 0 0,0 0 0,0 0 0,2 6 0,-2-6 0,0 1 0,0-1 0,0 1 0,0-1 0,1 1 0,0-1 0,-1 0 0,1 0 0,0-1 0,0 1 0,1 0 0,-1-1 0,1 0 0,-1 0 0,1 0 0,0 0 0,-1-1 0,1 1 0,0-1 0,0 0 0,0 0 0,7 0 0,-5 0 0,0-1 0,0 0 0,0-1 0,0 0 0,0 1 0,0-2 0,-1 1 0,1-1 0,0 0 0,-1 0 0,1 0 0,-1-1 0,0 0 0,1 0 0,3-4 0,96-81 0,-105 87 0,1 1 0,-1-1 0,0 1 0,1-1 0,-1 1 0,1 0 0,-1-1 0,1 1 0,-1 0 0,1-1 0,-1 1 0,1 0 0,-1-1 0,1 1 0,-1 0 0,1 0 0,0 0 0,-1-1 0,1 1 0,-1 0 0,1 0 0,0 0 0,-1 0 0,1 0 0,-1 0 0,1 0 0,0 1 0,-1-1 0,1 0 0,0 0 0,0 1 0,0 0 0,0 0 0,-1 0 0,1 0 0,0 1 0,-1-1 0,1 0 0,-1 0 0,1 0 0,-1 0 0,0 1 0,1-1 0,-1 0 0,0 2 0,1 53 0,-1-47 0,-2 49 0,2 71 0,0-126 0,0 0 0,1 1 0,-1-1 0,1 0 0,0 0 0,0 0 0,0 1 0,1-1 0,-1 0 0,1 0 0,0-1 0,-1 1 0,1 0 0,0 0 0,1-1 0,2 3 0,-3-4 0,-1 0 0,1 0 0,-1 0 0,1 0 0,-1-1 0,1 1 0,0-1 0,-1 1 0,1-1 0,0 0 0,-1 1 0,1-1 0,0 0 0,0 0 0,-1 0 0,1-1 0,0 1 0,0 0 0,-1-1 0,1 1 0,0-1 0,-1 1 0,1-1 0,-1 0 0,1 1 0,-1-1 0,1 0 0,-1 0 0,1 0 0,-1-1 0,0 1 0,2-2 0,4-4 0,-1 1 0,0-2 0,-1 1 0,1-1 0,-1 1 0,-1-1 0,0-1 0,0 1 0,0-1 0,-1 1 0,4-18 0,-3 7 0,-1-1 0,-1 0 0,-1 0 0,-1-27 0,-1 41-27,1 10 92,-1 10-1468,0 2-5423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5:00:36.914"/>
    </inkml:context>
    <inkml:brush xml:id="br0">
      <inkml:brushProperty name="width" value="0.05" units="cm"/>
      <inkml:brushProperty name="height" value="0.05" units="cm"/>
      <inkml:brushProperty name="color" value="#FFC114"/>
    </inkml:brush>
  </inkml:definitions>
  <inkml:trace contextRef="#ctx0" brushRef="#br0">1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5:00:38.190"/>
    </inkml:context>
    <inkml:brush xml:id="br0">
      <inkml:brushProperty name="width" value="0.05" units="cm"/>
      <inkml:brushProperty name="height" value="0.05" units="cm"/>
      <inkml:brushProperty name="color" value="#FFC114"/>
    </inkml:brush>
  </inkml:definitions>
  <inkml:trace contextRef="#ctx0" brushRef="#br0">0 43 24575,'0'397'0,"1"-390"0,-1 0 0,1 0 0,0-1 0,0 1 0,1 0 0,0 0 0,0-1 0,1 1 0,0-1 0,0 0 0,0 0 0,1 0 0,0 0 0,0 0 0,0-1 0,1 0 0,4 5 0,-6-7 0,0-1 0,1 0 0,-1 0 0,0 0 0,1 0 0,-1 0 0,1 0 0,-1-1 0,1 0 0,0 0 0,0 0 0,-1 0 0,1 0 0,0-1 0,0 0 0,0 0 0,0 0 0,0 0 0,0 0 0,-1-1 0,1 0 0,0 0 0,0 0 0,0 0 0,-1-1 0,1 1 0,-1-1 0,1 0 0,-1 0 0,0 0 0,4-3 0,0-1 0,0-1 0,-1 0 0,0 0 0,0 0 0,0 0 0,-1-1 0,0 0 0,-1 0 0,0-1 0,0 1 0,-1-1 0,0 1 0,0-1 0,-1 0 0,0-1 0,0-9 0,2-20 0,-2 0 0,-4-58 0,1 72 0,0 9 0,0 21 0,2 26 0,0-22 0,0 0 0,1 0 0,0 0 0,1 0 0,0-1 0,0 1 0,1-1 0,0 0 0,0 0 0,1 0 0,11 14 0,-13-19 0,0 0 0,0 0 0,0 0 0,0 0 0,0-1 0,1 1 0,-1-1 0,1 0 0,0 0 0,-1 0 0,1-1 0,0 1 0,0-1 0,0 0 0,0 0 0,1 0 0,-1-1 0,0 1 0,0-1 0,0 0 0,1 0 0,-1-1 0,0 1 0,0-1 0,0 0 0,0 0 0,7-3 0,-4 1 0,-1 0 0,0 0 0,0-1 0,0 0 0,0 0 0,0 0 0,-1-1 0,0 0 0,0 0 0,-1 0 0,1-1 0,-1 0 0,5-8 0,2-8 0,0 0 0,12-36 0,-1 0 0,-15 43 0,0-1 0,-2 1 0,0-2 0,0 1 0,-2 0 0,0-1 0,1-17 0,-3 45 0,0-1 0,0 1 0,1-1 0,0 0 0,1 1 0,0-1 0,1 0 0,0-1 0,6 12 0,-6-13 0,0-1 0,1 0 0,-1 0 0,2-1 0,-1 1 0,0-1 0,1 0 0,1 0 0,-1-1 0,0 0 0,1 0 0,0-1 0,12 7 0,-12-9 0,-1 0 0,0 1 0,0 0 0,0 0 0,-1 1 0,1 0 0,5 5 0,-8-7 0,-1 1 0,0 0 0,0 0 0,0 0 0,0 0 0,0 1 0,-1-1 0,0 0 0,1 1 0,-1-1 0,0 1 0,-1 0 0,1-1 0,0 8 0,0 8-114,0-1 1,-1 1-1,-1-1 0,-1 1 0,0-1 1,-2 1-1,0-1 0,-1 0 0,0 0 1,-2-1-1,-12 26 0,8-28-6712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12:54.1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1,'1'4,"0"0,0 0,0 0,1 0,0 0,-1 0,1-1,1 1,-1-1,0 1,1-1,0 0,0 0,0 0,0 0,0-1,6 4,2 3,1-2,0 0,0 0,15 5,-1-3,2-2,-1-1,33 2,-2 1,34 4,126 3,96-16,-128-3,4676 3,-4789 3,0 2,73 15,141 43,-225-48,-20-7,1-1,67 1,89-10,-62-1,9133 3,-9114-13,4 0,2555 15,-1542-3,-1149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4:59:56.655"/>
    </inkml:context>
    <inkml:brush xml:id="br0">
      <inkml:brushProperty name="width" value="0.05" units="cm"/>
      <inkml:brushProperty name="height" value="0.05" units="cm"/>
      <inkml:brushProperty name="color" value="#FF0066"/>
    </inkml:brush>
  </inkml:definitions>
  <inkml:trace contextRef="#ctx0" brushRef="#br0">0 1 24575,'1780'0'0,"-1720"3"0,-1 3 0,1 3 0,74 20 0,-107-23 0,22 4 0,0-3 0,66 2 0,102-10 0,-102-2 0,3093 0 0,-1677 5 0,4186-2 0,-5627 5 0,1 4 0,107 24 0,-18-3 0,186 20 0,-71 6 0,-188-32 0,157 15 0,117-36 0,-196-6 0,4556 3 0,-4594-12 0,-16-1 0,-115 12 0,1-2 0,0 0 0,0 0 0,26-11 0,-25 8 0,0 0 0,0 2 0,31-4 0,33 6-1365,-60 2-5461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12:56.5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0 251,'7'-7,"1"1,0 0,0 1,1 0,0 0,-1 1,1 0,16-5,9 1,39-6,-41 9,40-12,-43 8,0 3,0 0,42-2,90 4,18-2,571-11,-487 20,15013-3,-15234-2,0-2,-1-2,1-1,-2-3,1-1,68-29,-90 35,0 0,0 0,0 2,0 1,0 0,1 1,33 3,-28-1,-4-1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14:34.632"/>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1 104,'7'-4,"0"-1,0 1,1 0,0 1,-1 0,1 0,1 0,-1 1,0 1,10-2,-8 2,266-42,-204 32,111-2,76 15,-84 0,196 14,-36 32,-241-38,0-5,114-7,-58 0,3422 2,-3531 3,-1 1,0 2,69 20,22 4,48 13,-82-18,-31-10,45 11,-88-20,0-1,0-1,0-2,42 0,-42-2,0 1,0 1,0 1,40 10,-37-5,0-1,1-2,41 3,81-5,-130-3,953 0,-909-3,72-13,-82 9,-38 4,0 0,-1-1,23-10,-24 9,-1 0,1 1,0 0,0 1,15-1,193 3,-158 4,0-3,-1-2,98-17,-87 2,-25 5,1 2,83-6,79-9,-146 14,104-3,4479 13,-2169 3,545-2,-3011-1,0-1,0 0,1-1,-1 0,-1-1,15-6,-13 5,1-1,1 2,-1 0,17-1,165 3,-99 4,-77-2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14:37.232"/>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0,'271'15,"-138"-5,173-8,-140-4,10131 2,-10276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14:38.630"/>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0,'8745'0,"-8718"0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14:40.881"/>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74,'34'-2,"53"-9,-50 5,38 0,671 4,-360 4,11715-2,-12085-1,-1 0,1-1,17-6,36-4,77-11,-124 22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18:15.028"/>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0 249,'42'-2,"0"-3,-1-1,59-17,-4 1,-70 17,526-96,-375 67,-95 16,144-12,308 27,-268 6,1757-4,-1724 27,-200-13,112-1,3281-16,-1892 6,-1516 3,162 28,-154-18,-3 0,-17-2,134 7,983-20,-507-2,7172 2,-7831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18:16.710"/>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1,'15'1,"-1"0,0 1,13 4,24 3,305 52,-75-8,-252-49,440 57,5-35,2296-29,-2065 3,-684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23:44.7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23:48.1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27,'1'-1,"-1"0,0 0,1 0,-1 0,1 0,0 0,-1 0,1 0,0 0,0 0,-1 0,1 0,0 1,0-1,0 0,0 1,0-1,0 0,0 1,0-1,0 1,1 0,-1-1,0 1,0 0,0 0,2 0,38-5,-36 5,405-3,-208 6,4481-3,-4510 12,-16 1,714-12,-424-3,1724 2,-1985 13,-16-1,828-11,-483-3,8211 2,-8704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23:50.0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0,'8632'0,"-8611"0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4:59:57.988"/>
    </inkml:context>
    <inkml:brush xml:id="br0">
      <inkml:brushProperty name="width" value="0.05" units="cm"/>
      <inkml:brushProperty name="height" value="0.05" units="cm"/>
      <inkml:brushProperty name="color" value="#FF0066"/>
    </inkml:brush>
  </inkml:definitions>
  <inkml:trace contextRef="#ctx0" brushRef="#br0">1 1 24575,'5033'0'-1365,"-5012"0"-5461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31:30.941"/>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1,'2'0,"-1"0,1 0,0 0,0 0,0 1,-1-1,1 1,0-1,0 1,-1 0,1 0,-1-1,1 1,-1 0,1 1,-1-1,1 0,-1 0,0 1,0-1,1 0,-1 1,0-1,0 1,-1 0,1-1,1 4,1 4,-1 1,0-1,0 0,0 14,1 8,7 27,-4-21,13 44,-18-78,0 1,1-1,-1 0,1 0,0 0,0-1,0 1,0 0,1-1,-1 1,1-1,-1 0,1 0,0 0,0 0,0 0,0-1,0 1,0-1,0 0,0 0,1 0,-1 0,5 0,10 1,0-1,-1-1,30-2,-18 0,498-2,-328 5,-172 0,1 2,-1 1,42 12,-40-8,1-2,49 5,-68-11,28 2,1 0,60 14,275 68,29 4,-194-50,-120-24,127 38,-139-31,0-4,156 15,181-26,-231-8,15769 2,-15930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31:33.776"/>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0,'45'3,"0"2,77 18,-71-12,112 26,-67-14,145 17,437-29,-430-15,4145 1,-2282 5,7551-2,-9650 1,-1 0,1 0,-1 1,0 1,0 0,0 0,14 7,-7-2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32:21.9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54,'0'2,"0"-1,0 1,1 0,-1 0,0 0,1 0,0 0,-1 0,1 0,0-1,0 1,0 0,0-1,1 1,-1-1,0 1,0-1,1 1,-1-1,1 0,0 0,2 2,4 1,1 1,0-2,15 5,7 4,-16-6,1 0,0-1,0-1,1 0,-1-1,26 1,105-6,-65 0,1520 2,-1559-2,-1-1,64-13,79-29,-18 3,-11 22,-42 8,-36 4,1 4,82 5,-40 2,-22-4,450 16,51-3,-374-14,1606 2,-1728 4,123 20,-26 21,-147-30,0-2,0-3,59 4,-75-10,-1 1,0 2,45 14,-50-11,1-2,0-1,1-2,45 2,-49-7,0 2,57 10,63 4,-52-7,-51-3,0 3,47 15,-70-19,-1 0,1-1,42 1,-23-3,-30 0,0 1,-1 0,1 0,21 10,-23-8,1-1,0 0,0-1,0 0,16 1,299-2,-160-4,1658 2,-1800-1,-1-2,29-6,-26 4,41-2,504 5,-276 4,7605-2,-7876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32:23.5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0,'5808'0,"-5731"3,145 23,-88 6,-101-21,0-3,0 0,1-2,56 2,401-11,-484 3,0 0,-1-1,1 0,0-1,-1 1,1-1,-1-1,1 1,-1-1,11-7,0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36:06.09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25,'0'-1,"1"-1,-1 1,0 0,1 0,0 0,-1 0,1 0,0 0,-1 1,1-1,0 0,0 0,0 0,0 1,0-1,0 0,0 1,0-1,0 1,0-1,0 1,0-1,0 1,0 0,1 0,-1 0,2-1,38-3,-37 4,31 0,0 1,52 10,37 1,657-10,-381-4,16214 2,-16563 3,0 2,-1 3,97 27,14 3,25-13,-147-17,69 23,-90-25,0-1,1-1,0-1,34 2,81-7,-50 0,905 2,-968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36:07.67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1 372,'0'-1,"1"0,-1 1,1-1,-1 0,1 0,0 0,-1 0,1 1,0-1,0 0,-1 1,1-1,0 0,0 1,0-1,0 1,0-1,0 1,0 0,0-1,0 1,0 0,0 0,0 0,0 0,0 0,0 0,2 0,4-1,399-69,125-26,105-41,-567 123,-13 1,0 3,0 2,79-1,305 11,-419-2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48:43.3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99,'0'-3,"0"1,1-1,0 0,0 1,0-1,0 1,0-1,0 1,0-1,1 1,-1 0,1 0,0 0,0 0,0 0,0 0,0 0,0 1,0-1,0 1,4-2,1-1,1 0,-1 0,1 1,0 1,13-4,48-6,0 3,0 3,134 6,-167 4,67 17,18 3,29-3,-56-7,116 3,767-17,-418-2,-522 0,50-8,20-2,599 22,-228 5,2542-14,-1461-3,10178 2,-11715-1,-1-1,30-7,-13 2,-17 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48:44.6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0 152,'28'-10,"-4"1,199-44,-129 29,136-19,365 31,-381 15,2127-3,-2319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49:24.9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0 149,'2110'0,"-2015"3,106 16,90 30,-201-35,136 4,93-19,-155-1,142 0,602 4,-674 10,71 0,2641-14,-1504 4,-100-2,-1286-4,0-2,0-2,81-23,17-3,197-46,-279 62,88-10,-29 6,-44 6,1 4,167-1,1691 16,-1006-6,4483 3,-5402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49:41.7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55,'10087'0,"-10080"0,1-1,-1 0,0 0,0-1,0 0,0 0,0 0,0-1,10-6,13-5,-13 9,1 1,0 1,0 0,0 1,0 1,0 1,32 3,3 0,870-3,-900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5:00:09.810"/>
    </inkml:context>
    <inkml:brush xml:id="br0">
      <inkml:brushProperty name="width" value="0.05" units="cm"/>
      <inkml:brushProperty name="height" value="0.05" units="cm"/>
      <inkml:brushProperty name="color" value="#FFC114"/>
    </inkml:brush>
  </inkml:definitions>
  <inkml:trace contextRef="#ctx0" brushRef="#br0">1709 80 24575,'-9'-8'0,"0"1"0,0-1 0,-1 2 0,0-1 0,0 1 0,-1 1 0,0 0 0,0 0 0,0 1 0,0 1 0,-1 0 0,-22-3 0,-7 2 0,0 2 0,-58 4 0,22 1 0,26-3 0,0 3 0,1 2 0,-1 3 0,2 1 0,-61 20 0,64-16 0,33-10 0,0 0 0,0 1 0,0 1 0,1 0 0,-1 1 0,-16 10 0,9-4 0,-1-1 0,0-2 0,0 0 0,-1-1 0,-24 6 0,25-8 0,-1 1 0,0 1 0,1 1 0,1 1 0,-27 15 0,24-12 0,-1-1 0,-48 18 0,49-22 0,0 1 0,1 1 0,0 1 0,-22 14 0,18-6 0,1 1 0,1 1 0,1 1 0,1 1 0,1 1 0,-34 49 0,51-65 0,0 0 0,1 1 0,0-1 0,0 1 0,1 0 0,0 0 0,0 0 0,1 0 0,0 14 0,1 10 0,5 41 0,-3-65 0,-1 0 0,1 0 0,1 0 0,0-1 0,0 1 0,0-1 0,1 1 0,1-1 0,-1-1 0,1 1 0,1 0 0,-1-1 0,11 11 0,7 2 0,0 0 0,45 28 0,-11-8 0,-31-24 0,-1-1 0,2-1 0,0-2 0,53 17 0,-47-17 0,66 25 0,92 31 0,-157-58 0,1-1 0,-1-2 0,61 3 0,-51-6 0,76 17 0,-80-13 0,0-1 0,67 3 0,1121-11 0,-1220 0 0,1 0 0,0 0 0,-1 0 0,1-1 0,0-1 0,-1 1 0,0-2 0,10-4 0,63-40 0,-27 15 0,-35 21 0,1-1 0,-1-1 0,-1-1 0,-1-1 0,0 0 0,-1-2 0,0 1 0,-2-2 0,0 0 0,20-39 0,-16 26 0,0 1 0,16-40 0,-29 59 0,-1-1 0,0 0 0,-1 0 0,0 0 0,-1 0 0,0-23 0,-1-9 0,-4-163 0,1 189 0,0-1 0,-2 0 0,0 1 0,-1 0 0,-1 0 0,-1 0 0,0 1 0,-1 0 0,-2 0 0,1 1 0,-2 0 0,0 1 0,-1 0 0,-1 1 0,0 0 0,-1 1 0,-1 1 0,0 0 0,-1 1 0,0 0 0,-31-15 0,-6-1 0,31 17 0,0 0 0,0 1 0,-1 0 0,-33-7 0,15 9 0,-1 1 0,0 2 0,-55 1 0,-22 2 0,-107 5 0,78 21 0,121-18 0,0 2 0,1 0 0,-48 22 0,41-16 0,-49 15 0,13-6 0,54-16 0,-1-2 0,0 0 0,0 0 0,-1-2 0,1 0 0,-19 1 0,-62-5-1365,76 0-5461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52:44.7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1 151,'40'-16,"1"1,0 3,1 1,64-7,-35 5,89-14,1 7,175 2,887 17,-527 4,4185-3,-4861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52:45.6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1,'9515'0,"-9491"0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52:46.6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36,'7727'0,"-7622"-2,117-19,-193 15,-8-1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52:48.2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0,'5716'0,"-5589"4,0 6,-1 5,146 36,-147-22,219 45,-242-57,145 6,209 0,182 3,1050-26,-729-1,-934-1,-1 0,29-7,-27 4,43-2,-45 6,-3 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57:07.2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0,'1840'0,"-1727"3,197 29,-135 9,-127-28,2-1,-1-2,96 5,1113-15,-498-2,5112 2,-5837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5:57:10.0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1 274,'0'-4,"1"1,-1-1,1 1,0-1,1 1,-1 0,1-1,-1 1,1 0,0 0,0 0,0 0,0 0,1 1,-1-1,1 1,0 0,0-1,-1 1,5-2,2-1,-1 0,1 0,1 1,-1 0,0 1,12-3,93-22,125-22,-114 33,183-15,528 30,-401 4,1111-2,-1473-3,104-19,-102 11,88-3,990 13,-540 3,1195-2,-1657 12,-16 0,628-9,-390-5,4801 2,-5142 2,0 1,0 2,36 10,-35-7,0-2,58 5,617-10,-329-3,1103 2,-1457 1,0 1,27 7,33 3,235-10,-166-4,-133 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6:10:26.6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93,'3027'0,"-2910"-1,-1-4,0-6,193-43,-260 42,-11 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6:33:43.6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1,'702'0,"-505"12,-3 1,1850-12,-939-3,-1084 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6:33:55.129"/>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1 1,'0'0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6:34:36.2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0,'7'5,"0"-2,0 1,0-1,0 0,1 0,0-1,-1 0,1-1,11 2,0 0,266 54,228 17,185-61,-435-16,6845 3,-7082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5:00:11.758"/>
    </inkml:context>
    <inkml:brush xml:id="br0">
      <inkml:brushProperty name="width" value="0.05" units="cm"/>
      <inkml:brushProperty name="height" value="0.05" units="cm"/>
      <inkml:brushProperty name="color" value="#FFC114"/>
    </inkml:brush>
  </inkml:definitions>
  <inkml:trace contextRef="#ctx0" brushRef="#br0">718 2798 24575,'-10'1'0,"1"-1"0,-1 0 0,1-1 0,0 0 0,-1 0 0,1-1 0,0 0 0,0-1 0,0 0 0,0-1 0,0 1 0,1-1 0,-1-1 0,1 0 0,1 0 0,-1-1 0,1 0 0,-1 0 0,-8-11 0,-25-23 0,29 29 0,0 0 0,1 0 0,0-1 0,1 0 0,-16-27 0,-15-35 0,-18-39 0,-58-166 0,65 137 0,3 6 0,33 96 0,2 0 0,-16-84 0,1-87 0,24-155 0,6 211 0,0 141 0,0 0 0,1 0 0,0 0 0,1 0 0,1 0 0,0 0 0,11-21 0,5-5 0,27-41 0,-15 28 0,-25 41 0,1 2 0,1-1 0,9-8 0,7-10 0,-7 6 0,1 1 0,41-38 0,8 8 0,-38 31 0,42-40 0,-56 47 0,1 1 0,-1 1 0,2 0 0,0 2 0,0 0 0,35-13 0,40-22 0,-53 21 0,2 2 0,71-26 0,-93 43 0,0 0 0,1 1 0,28-1 0,30-5 0,3-4-1365,-66 9-5461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6:34:40.2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1 199,'104'1,"-27"1,102-10,-68-12,-67 11,53-4,328 8,-226 8,13055-3,-13181-5,0-2,0-4,99-28,-91 19,0 3,112-8,306 23,-244 4,1555-2,-1565-12,-19-1,470 13,-328 1,-347-1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6:34:42.7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0 101,'7263'0,"-7070"-12,-36 1,463 9,-20 1,-416-11,51-1,302 14,-525-2,0 0,0-1,0-1,0 0,-1 0,19-9,-18 7,0 0,1 1,0 1,0 0,22-2,88 5,-102 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6:38:09.241"/>
    </inkml:context>
    <inkml:brush xml:id="br0">
      <inkml:brushProperty name="width" value="0.05" units="cm"/>
      <inkml:brushProperty name="height" value="0.05" units="cm"/>
      <inkml:brushProperty name="color" value="#FF0066"/>
    </inkml:brush>
  </inkml:definitions>
  <inkml:trace contextRef="#ctx0" brushRef="#br0">1 1 24575,'10126'0'-1365,"-10094"0"-5461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6:38:11.597"/>
    </inkml:context>
    <inkml:brush xml:id="br0">
      <inkml:brushProperty name="width" value="0.05" units="cm"/>
      <inkml:brushProperty name="height" value="0.05" units="cm"/>
      <inkml:brushProperty name="color" value="#FF0066"/>
    </inkml:brush>
  </inkml:definitions>
  <inkml:trace contextRef="#ctx0" brushRef="#br0">1 664 24575,'0'1'0,"0"0"0,1 0 0,-1 0 0,1 0 0,-1-1 0,1 1 0,-1 0 0,1 0 0,-1 0 0,1 0 0,0-1 0,-1 1 0,1 0 0,0-1 0,0 1 0,0 0 0,0-1 0,-1 1 0,1-1 0,0 1 0,0-1 0,0 0 0,0 1 0,0-1 0,0 0 0,0 0 0,0 0 0,2 1 0,35 2 0,-31-2 0,441 4 2,-254-8-120,8816 2 233,-4680 2-114,-4276-3-1,57-11 0,-30 2 0,-53 7 0,52-15 0,-56 12 0,0 1 0,0 1 0,26-1 0,-36 5 0,0 0 0,0-1 0,0 0 0,20-7 0,-31 8 0,0 0 0,0 0 0,1 0 0,-1-1 0,0 1 0,0-1 0,-1 0 0,1 0 0,0 0 0,-1 0 0,1-1 0,-1 1 0,1-1 0,-1 1 0,0-1 0,0 0 0,0 0 0,-1 0 0,1 0 0,-1 0 0,1 0 0,-1 0 0,1-7 0,0-16 0,-1-1 0,-2 0 0,-1 0 0,-1 0 0,-1 1 0,-12-42 0,7 29 0,1 1 0,-2-46 0,10-45-1365,0 108-5461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6:10:29.2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1,'0'5,"-1"6,2 1,-1 0,5 18,-4-26,0 0,0 1,1-1,0 0,0 0,0 0,1-1,-1 1,1 0,0-1,0 0,6 6,14 9,1-1,0-2,1 0,32 13,-8-7,72 20,-65-27,1-3,0-2,62 2,177-9,-206-3,1965-5,-2031 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6:10:30.5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0 178,'1'-3,"-1"0,1 0,0-1,0 1,0 1,0-1,1 0,-1 0,1 0,-1 1,1-1,0 1,0-1,1 1,-1 0,0 0,1 0,-1 0,1 0,0 0,-1 1,1-1,6-1,10-5,0 1,32-8,-33 11,86-21,2 5,200-12,224 26,-346 8,2764-1,-2905-1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6:57:38.695"/>
    </inkml:context>
    <inkml:brush xml:id="br0">
      <inkml:brushProperty name="width" value="0.05" units="cm"/>
      <inkml:brushProperty name="height" value="0.05" units="cm"/>
      <inkml:brushProperty name="color" value="#FF0066"/>
    </inkml:brush>
  </inkml:definitions>
  <inkml:trace contextRef="#ctx0" brushRef="#br0">0 0 24575,'0'2'0,"1"0"0,-1 0 0,1-1 0,-1 1 0,1 0 0,-1-1 0,1 1 0,0 0 0,0-1 0,0 1 0,0-1 0,0 1 0,0-1 0,1 0 0,-1 0 0,0 1 0,1-1 0,-1 0 0,0 0 0,1 0 0,0 0 0,-1 0 0,1-1 0,-1 1 0,1 0 0,2 0 0,4 2 0,1-1 0,0 0 0,15 2 0,51 2 0,121-6 0,-86-2 0,821 1 0,-764 8 0,319 54 0,-264-18-17,-59-10-221,212 16 0,458-41 123,-483-12 131,990 4 576,-1292 3-592,-1 2 0,0 3 0,0 1 0,47 16 0,-41-10 0,1-2 0,82 8 0,-9-11 0,163 6 0,2057-17 0,-2297-2 0,64-10 0,-41 3 0,-3 0 0,-36 4 0,57-2 0,485 9 0,-538-4 0,0-1 0,0-2 0,0-1 0,66-24 0,-52 15 0,77-13 0,-71 24 0,-1 2 0,61 5 0,-19 1 0,156-2 0,351-3 0,-404-10 0,47 0 0,1359 10 0,-778 4 0,-772 0-74,-36 0-141,-1-2-1,1 0 1,0-1 0,0-1 0,37-8 0,-44 4-6611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6:57:41.285"/>
    </inkml:context>
    <inkml:brush xml:id="br0">
      <inkml:brushProperty name="width" value="0.05" units="cm"/>
      <inkml:brushProperty name="height" value="0.05" units="cm"/>
      <inkml:brushProperty name="color" value="#FF0066"/>
    </inkml:brush>
  </inkml:definitions>
  <inkml:trace contextRef="#ctx0" brushRef="#br0">0 1 24575,'2163'0'0,"-1982"2"-138,0 9 0,0 7 0,226 53 0,-242-36-344,2-8 0,330 11 0,512-38 519,-380-4-507,-509 6 409,127-5 2553,-165-8-2492,25-1 0,362 16 0,-241 29 0,-155-19 0,1-3 0,102 1 0,1913-15 0,-1106 5 0,8101-2 0,-9061-2 0,0 0 0,0-2 0,29-8 0,-17 4 0,18-1 46,-31 6-751,36-11-1,-42 8-6120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6:57:42.840"/>
    </inkml:context>
    <inkml:brush xml:id="br0">
      <inkml:brushProperty name="width" value="0.05" units="cm"/>
      <inkml:brushProperty name="height" value="0.05" units="cm"/>
      <inkml:brushProperty name="color" value="#FF0066"/>
    </inkml:brush>
  </inkml:definitions>
  <inkml:trace contextRef="#ctx0" brushRef="#br0">1 102 24575,'2444'0'-794,"-2345"-1"988,0-4-1,-1-5 1,114-26-1,-158 23-177,-15 3-15,0 1 0,1 2 0,71-3 0,230 12-1366,-320-2-5461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7:10:36.0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77,'10659'0,"-10319"-7,-228-1,112-24,-210 30,32-8,0 3,87-3,-115 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5:00:12.938"/>
    </inkml:context>
    <inkml:brush xml:id="br0">
      <inkml:brushProperty name="width" value="0.05" units="cm"/>
      <inkml:brushProperty name="height" value="0.05" units="cm"/>
      <inkml:brushProperty name="color" value="#FFC114"/>
    </inkml:brush>
  </inkml:definitions>
  <inkml:trace contextRef="#ctx0" brushRef="#br0">0 2 24575,'96'-2'0,"105"5"0,-197-3 0,-1 0 0,0 1 0,1 0 0,-1-1 0,0 1 0,1 0 0,-1 0 0,0 1 0,0-1 0,0 1 0,0 0 0,0-1 0,0 1 0,0 1 0,-1-1 0,1 0 0,-1 1 0,0-1 0,1 1 0,-1-1 0,0 1 0,-1 0 0,1 0 0,0 0 0,-1 0 0,0 0 0,1 1 0,-1-1 0,0 0 0,0 7 0,0-2 0,-1 1 0,1-1 0,-2 0 0,1 1 0,-1-1 0,-1 0 0,1 0 0,-2 1 0,1-1 0,-1-1 0,-7 15 0,5-10-227,0-1-1,0 1 1,1 0-1,0 0 1,-3 18-1,5-9-6598</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7:10:36.8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72 102,'-40'-5,"38"5,0-1,0 1,0-1,0 0,0 1,1-1,-1 0,0 0,1-1,-1 1,0 0,1 0,-1-1,1 1,0-1,-2-2,3 4,0 0,-1-1,1 1,0 0,0-1,0 1,0-1,0 1,0 0,0-1,0 1,0 0,0-1,0 1,0 0,0-1,0 1,0 0,1-1,-1 1,0 0,0-1,0 1,0 0,1-1,-1 1,0 0,0 0,1-1,-1 1,0 0,1 0,-1-1,0 1,0 0,1 0,-1 0,0 0,1 0,0-1,17-4,30-1,1 2,71 3,-56 2,945 2,674-5,-1668 2,209-6,-171 1,0-1,55-14,-63 7</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6T07:10:37.5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1 164,'1286'2,"1289"-5,-2023-24,-418 11,0-6,137-41,-209 43,-20 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13:46.992"/>
    </inkml:context>
    <inkml:brush xml:id="br0">
      <inkml:brushProperty name="width" value="0.05" units="cm"/>
      <inkml:brushProperty name="height" value="0.05" units="cm"/>
      <inkml:brushProperty name="color" value="#FF0066"/>
    </inkml:brush>
  </inkml:definitions>
  <inkml:trace contextRef="#ctx0" brushRef="#br0">1 150 24575,'0'-1'0,"1"-1"0,0 1 0,0 0 0,0-1 0,0 1 0,0 0 0,0 0 0,0 0 0,0-1 0,1 1 0,-1 0 0,0 1 0,1-1 0,-1 0 0,1 0 0,-1 1 0,0-1 0,1 0 0,0 1 0,-1 0 0,1-1 0,2 1 0,10-6 0,28-14 0,1 3 0,1 1 0,0 2 0,1 1 0,1 3 0,57-5 0,283-3 0,3278 18-2576,-1509 2 5152,5161-2-3941,-7295 0-5461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13:55.261"/>
    </inkml:context>
    <inkml:brush xml:id="br0">
      <inkml:brushProperty name="width" value="0.05" units="cm"/>
      <inkml:brushProperty name="height" value="0.05" units="cm"/>
      <inkml:brushProperty name="color" value="#FF0066"/>
    </inkml:brush>
  </inkml:definitions>
  <inkml:trace contextRef="#ctx0" brushRef="#br0">795 1 24575,'-1'5'0,"1"0"0,-1 0 0,-1 0 0,1-1 0,-1 1 0,0 0 0,0 0 0,0-1 0,-1 0 0,1 1 0,-1-1 0,0 0 0,0 0 0,-1 0 0,1-1 0,-8 6 0,-6 6 0,-2-1 0,-23 13 0,8-5 0,-82 46 0,97-58 0,-1-1 0,0-1 0,0-1 0,-26 6 0,29-9 0,1 0 0,-1 2 0,1 0 0,0 1 0,0 1 0,1 0 0,0 1 0,1 0 0,-23 20 0,33-25 0,1 0 0,-1 0 0,0 0 0,1 1 0,0 0 0,0 0 0,1 0 0,-1 0 0,1 0 0,-3 9 0,-10 62 0,4-18 0,-48 181 0,27-105 0,-19 104 0,45-200 0,2 0 0,1 1 0,2-1 0,6 50 0,-5-85 0,1-1 0,-1 1 0,1-1 0,0 0 0,0 1 0,0-1 0,0 0 0,0 0 0,1 0 0,-1 0 0,1 0 0,-1 0 0,1 0 0,0-1 0,0 1 0,-1 0 0,1-1 0,0 1 0,0-1 0,1 0 0,-1 0 0,0 0 0,0 0 0,1 0 0,-1 0 0,0-1 0,1 1 0,-1-1 0,1 1 0,-1-1 0,1 0 0,-1 0 0,4-1 0,10 1 0,1-1 0,-1-1 0,29-7 0,-35 7 0,9-3 0,0-1 0,0 0 0,0-2 0,-1 0 0,25-16 0,82-62 0,-78 52 0,-32 23 0,52-37 0,62-57 0,-126 102-195,0 0 0,0 0 0,-1-1 0,1 1 0,-1-1 0,3-5 0,2-5-6631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13:55.681"/>
    </inkml:context>
    <inkml:brush xml:id="br0">
      <inkml:brushProperty name="width" value="0.05" units="cm"/>
      <inkml:brushProperty name="height" value="0.05" units="cm"/>
      <inkml:brushProperty name="color" value="#FF0066"/>
    </inkml:brush>
  </inkml:definitions>
  <inkml:trace contextRef="#ctx0" brushRef="#br0">0 114 24575,'4'-4'0,"6"-2"0,1-3 0,3-1 0,7 2 0,0-3 0,6 2 0,1 1 0,1 3 0,-1 2 0,-1-3 0,0 0 0,-1 1 0,-1 1 0,0-3 0,-1 0 0,-4 1-8191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13:56.297"/>
    </inkml:context>
    <inkml:brush xml:id="br0">
      <inkml:brushProperty name="width" value="0.05" units="cm"/>
      <inkml:brushProperty name="height" value="0.05" units="cm"/>
      <inkml:brushProperty name="color" value="#FF0066"/>
    </inkml:brush>
  </inkml:definitions>
  <inkml:trace contextRef="#ctx0" brushRef="#br0">698 20 24575,'0'-1'0,"-1"0"0,1-1 0,0 1 0,-1 1 0,1-1 0,-1 0 0,0 0 0,1 0 0,-1 0 0,1 0 0,-1 0 0,0 1 0,0-1 0,0 0 0,1 0 0,-1 1 0,0-1 0,0 1 0,0-1 0,0 1 0,0-1 0,0 1 0,0 0 0,0-1 0,0 1 0,0 0 0,0 0 0,0 0 0,0-1 0,-1 1 0,1 1 0,0-1 0,0 0 0,-1 0 0,-40 5 0,14 4 0,0 1 0,0 1 0,1 2 0,1 1 0,0 1 0,1 1 0,1 1 0,0 1 0,-34 34 0,-12 20 0,-88 120 0,143-173 0,5-6 0,0 0 0,1 1 0,0 0 0,1 1 0,1 0 0,0 0 0,1 1 0,1-1 0,0 1 0,1 0 0,1 1 0,1-1 0,0 1 0,1-1 0,1 19 0,0-24 0,0 0 0,1 0 0,0 0 0,1 0 0,5 18 0,-6-26 0,0 0 0,1 0 0,-1 0 0,1-1 0,0 1 0,0 0 0,0-1 0,0 0 0,0 1 0,0-1 0,1 0 0,-1 0 0,1 0 0,0 0 0,0-1 0,-1 1 0,1-1 0,0 1 0,0-1 0,0 0 0,0 0 0,1-1 0,5 2 0,27 1 0,0-1 0,0-1 0,58-7 0,-79 5 0,1-2 0,0 1 0,0-2 0,-1 0 0,23-9 0,-30 8 0,1 1 0,-1-1 0,0 0 0,0 0 0,-1-1 0,0 0 0,0-1 0,0 0 0,-1 0 0,9-11 0,34-47-1365,-40 52-5461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13:57.087"/>
    </inkml:context>
    <inkml:brush xml:id="br0">
      <inkml:brushProperty name="width" value="0.05" units="cm"/>
      <inkml:brushProperty name="height" value="0.05" units="cm"/>
      <inkml:brushProperty name="color" value="#FF0066"/>
    </inkml:brush>
  </inkml:definitions>
  <inkml:trace contextRef="#ctx0" brushRef="#br0">45 80 24575,'3'-2'0,"1"1"0,-1 0 0,1-1 0,-1 0 0,0 0 0,1 0 0,-1 0 0,0 0 0,0-1 0,-1 1 0,5-5 0,9-7 0,-7 9 0,0 0 0,1 0 0,-1 1 0,1 0 0,0 1 0,0 0 0,1 1 0,-1 0 0,18-1 0,-15 2 0,1 1 0,0 0 0,-1 1 0,1 0 0,-1 1 0,0 1 0,15 5 0,-23-6 0,-1 0 0,1 1 0,-1 0 0,0 0 0,0 0 0,0 0 0,0 1 0,-1-1 0,1 1 0,-1 0 0,0 0 0,0 0 0,0 1 0,-1-1 0,0 1 0,1-1 0,-2 1 0,1 0 0,0 0 0,-1 0 0,1 8 0,1 5 0,0 0 0,-2 1 0,0-1 0,-3 32 0,1-41 0,-1 0 0,0 0 0,-1 0 0,1 0 0,-2-1 0,1 1 0,-1-1 0,0 0 0,-1 0 0,-7 9 0,-8 10 0,-38 35 0,-8 13 0,34-32 0,12-13 0,-2-1 0,-35 36 0,43-50 0,1 0 0,1 1 0,0 1 0,-16 33 0,20-37 0,7-11 0,0-1 0,-1 1 0,1 1 0,0-1 0,0 0 0,1 0 0,-1 0 0,0 0 0,1 1 0,-1-1 0,1 0 0,0 1 0,0-1 0,0 0 0,0 1 0,0-1 0,0 0 0,0 1 0,1-1 0,-1 0 0,3 4 0,-2-4 0,1 0 0,0 0 0,0 0 0,0 0 0,0 0 0,0-1 0,0 1 0,0-1 0,0 1 0,1-1 0,-1 0 0,1 0 0,-1 0 0,1 0 0,-1-1 0,1 1 0,0-1 0,-1 1 0,4-1 0,25 3 0,1-1 0,-1-2 0,1-1 0,-1-2 0,1-1 0,-1-1 0,51-16 0,15-12 0,93-46 0,-163 67 0,75-41-1365,-84 45-5461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13:57.713"/>
    </inkml:context>
    <inkml:brush xml:id="br0">
      <inkml:brushProperty name="width" value="0.05" units="cm"/>
      <inkml:brushProperty name="height" value="0.05" units="cm"/>
      <inkml:brushProperty name="color" value="#FF0066"/>
    </inkml:brush>
  </inkml:definitions>
  <inkml:trace contextRef="#ctx0" brushRef="#br0">0 116 24575,'0'-4'0,"4"-2"0,6 1 0,9 1 0,6-4 0,7-3 0,7-1 0,0 1 0,3 0 0,-3 0 0,-3 3 0,1-1 0,-2 0 0,-7 2-8191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13:58.365"/>
    </inkml:context>
    <inkml:brush xml:id="br0">
      <inkml:brushProperty name="width" value="0.05" units="cm"/>
      <inkml:brushProperty name="height" value="0.05" units="cm"/>
      <inkml:brushProperty name="color" value="#FF0066"/>
    </inkml:brush>
  </inkml:definitions>
  <inkml:trace contextRef="#ctx0" brushRef="#br0">248 1 24575,'-2'3'0,"0"-1"0,0 1 0,0 1 0,0-1 0,0 0 0,1 0 0,-1 1 0,1-1 0,0 0 0,0 1 0,-1 6 0,-1 45 0,2-39 0,0 115 0,1-59 0,-14 126 0,-71 202 0,-1 5 0,69-283 0,5 1 0,4 129 0,7-162 0,4 75 0,1-143 0,1 0 0,0-1 0,2 0 0,0 0 0,12 21 0,12 38 0,-28-69 0,1-1 0,-1 0 0,1 0 0,1 0 0,0 0 0,8 11 0,-10-17 0,0-1 0,1 0 0,-1 0 0,0 0 0,1-1 0,-1 1 0,1-1 0,0 0 0,0 0 0,0 0 0,0-1 0,0 1 0,1-1 0,-1 0 0,0 0 0,0 0 0,1-1 0,6 1 0,272-8 0,-271 6 6,-1-1 1,1 0-1,-1-1 0,0 0 0,0-1 1,0 0-1,0-1 0,13-8 0,8-6-174,36-31-1,-25 17-915,-12 11-5742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13:59.395"/>
    </inkml:context>
    <inkml:brush xml:id="br0">
      <inkml:brushProperty name="width" value="0.05" units="cm"/>
      <inkml:brushProperty name="height" value="0.05" units="cm"/>
      <inkml:brushProperty name="color" value="#FF0066"/>
    </inkml:brush>
  </inkml:definitions>
  <inkml:trace contextRef="#ctx0" brushRef="#br0">122 76 24575,'0'-1'0,"1"0"0,-1 0 0,0 1 0,1-1 0,-1 0 0,1 0 0,-1 0 0,1 0 0,-1 0 0,1 0 0,0 1 0,-1-1 0,1 0 0,0 1 0,0-1 0,0 0 0,-1 1 0,1-1 0,0 1 0,1-1 0,24-11 0,-17 8 0,8-4 0,1 2 0,-1 0 0,1 0 0,1 2 0,29-4 0,95 3 0,-121 5 0,-7 0 0,1 0 0,-1 1 0,0 0 0,26 6 0,-38-6 0,1 1 0,0-1 0,-1 0 0,0 1 0,1 0 0,-1-1 0,0 2 0,0-1 0,0 0 0,0 0 0,0 1 0,-1 0 0,1-1 0,-1 1 0,1 0 0,-1 0 0,0 0 0,0 1 0,0-1 0,-1 0 0,1 1 0,-1-1 0,0 1 0,1 5 0,2 17 0,-2 1 0,-1 0 0,-4 52 0,0-8 0,1 1637 0,3-882 0,0-823 0,-1 1 0,0 0 0,-1-1 0,1 1 0,-1-1 0,1 1 0,-1-1 0,0 0 0,0 1 0,-1-1 0,1 0 0,-1 1 0,0-1 0,-3 4 0,3-5 0,0 0 0,0 0 0,0-1 0,-1 1 0,1-1 0,-1 1 0,1-1 0,-1 0 0,1 0 0,-1 0 0,0 0 0,0-1 0,1 1 0,-1-1 0,0 0 0,0 1 0,0-1 0,1 0 0,-4-1 0,-26-3 0,1-1 0,-1-1 0,-41-15 0,-2 0 0,12 6 0,-154-46 0,192 53-1365,4 2-5461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5:00:25.236"/>
    </inkml:context>
    <inkml:brush xml:id="br0">
      <inkml:brushProperty name="width" value="0.05" units="cm"/>
      <inkml:brushProperty name="height" value="0.05" units="cm"/>
      <inkml:brushProperty name="color" value="#FFC114"/>
    </inkml:brush>
  </inkml:definitions>
  <inkml:trace contextRef="#ctx0" brushRef="#br0">125 1 24575,'-2'0'0,"1"1"0,-1-1 0,1 1 0,0-1 0,-1 1 0,1 0 0,0-1 0,-1 1 0,1 0 0,0 0 0,0 0 0,0 0 0,-1 0 0,1 0 0,0 0 0,0 1 0,1-1 0,-1 0 0,0 0 0,0 1 0,1-1 0,-2 2 0,-12 37 0,11-32 0,-25 96 0,21-75 0,-9 31 0,9-34 0,0 0 0,1 0 0,-3 53 0,11 339-1365,-2-396-5461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22:04.736"/>
    </inkml:context>
    <inkml:brush xml:id="br0">
      <inkml:brushProperty name="width" value="0.1" units="cm"/>
      <inkml:brushProperty name="height" value="0.1" units="cm"/>
      <inkml:brushProperty name="color" value="#66CC00"/>
    </inkml:brush>
  </inkml:definitions>
  <inkml:trace contextRef="#ctx0" brushRef="#br0">1 52 24575,'2886'0'-5729,"-1365"0"4504,-1435 0 3098,154-20 1,-178 6 251,-46 9-1854,0 1-1,0 1 1,31-2-1,20 7-270,0 4 0,122 25 0,-5 1 0,-112-26-1365,-44-5-5461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22:05.701"/>
    </inkml:context>
    <inkml:brush xml:id="br0">
      <inkml:brushProperty name="width" value="0.1" units="cm"/>
      <inkml:brushProperty name="height" value="0.1" units="cm"/>
      <inkml:brushProperty name="color" value="#66CC00"/>
    </inkml:brush>
  </inkml:definitions>
  <inkml:trace contextRef="#ctx0" brushRef="#br0">0 63 24575,'1245'0'-3357,"623"0"3305,-361 0-1171,-1270-6 1240,-198 2 477,-1-1 1,1-2 0,73-23-1,-86 20-6048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22:06.767"/>
    </inkml:context>
    <inkml:brush xml:id="br0">
      <inkml:brushProperty name="width" value="0.1" units="cm"/>
      <inkml:brushProperty name="height" value="0.1" units="cm"/>
      <inkml:brushProperty name="color" value="#66CC00"/>
    </inkml:brush>
  </inkml:definitions>
  <inkml:trace contextRef="#ctx0" brushRef="#br0">1 33 24575,'2081'0'-7889,"-7"0"5256,-114 0 2750,-1935 0 442,33 1 1383,-1-3 0,87-13 1,-116 7-1291,-11-1-5476</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22:07.645"/>
    </inkml:context>
    <inkml:brush xml:id="br0">
      <inkml:brushProperty name="width" value="0.1" units="cm"/>
      <inkml:brushProperty name="height" value="0.1" units="cm"/>
      <inkml:brushProperty name="color" value="#66CC00"/>
    </inkml:brush>
  </inkml:definitions>
  <inkml:trace contextRef="#ctx0" brushRef="#br0">0 1 24575,'20'1'0,"0"2"0,0 0 0,0 1 0,20 7 0,5 1 0,1136 197-5572,-104-133-215,8-67 2741,-923-9 2906,1247-4-1195,236 0 4602,-1620 4-2607,24 0 1691,86-9 1,-107 3-3293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22:08.656"/>
    </inkml:context>
    <inkml:brush xml:id="br0">
      <inkml:brushProperty name="width" value="0.1" units="cm"/>
      <inkml:brushProperty name="height" value="0.1" units="cm"/>
      <inkml:brushProperty name="color" value="#66CC00"/>
    </inkml:brush>
  </inkml:definitions>
  <inkml:trace contextRef="#ctx0" brushRef="#br0">1 132 24575,'302'-23'18,"-61"1"-217,785 13-5132,-659 12 4659,130-2-501,723-2-1302,-926-10 3516,-218 4-113,136-31-1,-171 25 580,-16 1-4269</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22:09.569"/>
    </inkml:context>
    <inkml:brush xml:id="br0">
      <inkml:brushProperty name="width" value="0.1" units="cm"/>
      <inkml:brushProperty name="height" value="0.1" units="cm"/>
      <inkml:brushProperty name="color" value="#66CC00"/>
    </inkml:brush>
  </inkml:definitions>
  <inkml:trace contextRef="#ctx0" brushRef="#br0">1 0 24575,'0'4'0,"0"0"0,1-1 0,0 1 0,0-1 0,0 0 0,0 1 0,0-1 0,1 0 0,0 0 0,-1 1 0,1-1 0,0-1 0,1 1 0,-1 0 0,0 0 0,1-1 0,0 1 0,-1-1 0,1 0 0,0 0 0,4 2 0,5 3 0,1 0 0,0-1 0,26 9 0,28 3 0,126 16 0,-68-14 0,48 10-381,246 12-1,538-37-3068,-569-8 2584,963 2 188,-883 1 6331,-431-1-5535,54-11 0,-53 6-867,50-1 1,-67 7-6078</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15:46.268"/>
    </inkml:context>
    <inkml:brush xml:id="br0">
      <inkml:brushProperty name="width" value="0.05" units="cm"/>
      <inkml:brushProperty name="height" value="0.05" units="cm"/>
      <inkml:brushProperty name="color" value="#FF0066"/>
    </inkml:brush>
  </inkml:definitions>
  <inkml:trace contextRef="#ctx0" brushRef="#br0">1 33 24575,'106'5'0,"210"37"0,-211-28 0,129 2 0,108-17 0,-155-1 0,4893-1 0,-2582 5 0,1565-2 0,-4014-2 0,0-2 0,67-16 0,-59 10 0,28 0 0,1 4 0,131 7 0,-80 2 0,1812-3 0,-1806-13 0,0 0 0,1085 14 0,-1220-1-124,1 0 0,-1-1 0,1 0 0,-1-1 0,1 1 0,-1-2-1,0 1 1,1-1 0,-1 0 0,7-5 0,-2-1-6702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17:55.537"/>
    </inkml:context>
    <inkml:brush xml:id="br0">
      <inkml:brushProperty name="width" value="0.05" units="cm"/>
      <inkml:brushProperty name="height" value="0.05" units="cm"/>
      <inkml:brushProperty name="color" value="#FF0066"/>
    </inkml:brush>
  </inkml:definitions>
  <inkml:trace contextRef="#ctx0" brushRef="#br0">0 199 24575,'1'2'0,"-1"1"0,1-1 0,0 0 0,-1 1 0,1-1 0,0 0 0,0 0 0,1 1 0,-1-1 0,0 0 0,1 0 0,-1-1 0,1 1 0,0 0 0,-1 0 0,1-1 0,0 1 0,0-1 0,0 1 0,0-1 0,1 0 0,1 1 0,10 5 0,0-1 0,20 6 0,-27-10 0,110 35-220,1-5-1,1-5 0,2-6 1,143 7-1,720-18-1228,-608-14 1113,3684 2-527,-2159 3 1271,-1487-13 198,26-1 2131,3098 16-3116,-1809-5 730,1960 2-323,-3609-3-28,1-3 0,156-32 0,-49 5 0,3-1 0,-70 6 0,1 5 0,168-9 0,-103 30 0,-85 3 0,0-4 0,165-27 0,-50-9 0,-182 32 0,-1-1 0,-1-2 0,34-14 0,47-14 0,-57 24-682,86-9-1,-122 22-6143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18:22.306"/>
    </inkml:context>
    <inkml:brush xml:id="br0">
      <inkml:brushProperty name="width" value="0.05" units="cm"/>
      <inkml:brushProperty name="height" value="0.05" units="cm"/>
      <inkml:brushProperty name="color" value="#FF0066"/>
    </inkml:brush>
  </inkml:definitions>
  <inkml:trace contextRef="#ctx0" brushRef="#br0">0 843 24575,'12852'0'0,"-12699"-6"0,0-7 0,262-56 0,-274 44 0,255-11 0,147 35 0,-261 4 0,222-3 0,-479-2 0,0 0 0,29-7 0,-27 4 0,45-3 0,607 7 0,-328 3 0,-340-2 0,0-1 0,0-1 0,0 0 0,0 0 0,-1-1 0,1 0 0,19-10 0,1-3 0,33-23 0,-58 35 0,-1 0 0,1 0 0,-1-1 0,0 0 0,-1 0 0,1 0 0,-1-1 0,0 1 0,0-1 0,-1 0 0,1 0 0,-2 0 0,1-1 0,0 1 0,-1-1 0,-1 1 0,3-13 0,-1-7 0,-1-1 0,-2 0 0,-3-35 0,1 1 0,2 54 0,1 0 0,-1-1 0,-1 1 0,1 0 0,-1 0 0,-1-1 0,1 1 0,-1 0 0,0 1 0,-1-1 0,0 0 0,0 0 0,0 1 0,-1 0 0,0 0 0,0 0 0,0 0 0,-8-7 0,2 4 0,0 0 0,0 1 0,-1 1 0,0-1 0,-1 2 0,1 0 0,-1 0 0,0 1 0,-1 0 0,-24-5 0,5 0 0,-64-10 0,44 12 0,-8-1 0,-82-2 0,31 11 0,-171 22 0,153-2 0,-203 28 0,166-36 0,-190-11 0,152-3 0,-1580 1-5490,-2 1 3684,-3574 0 7623,860 1-4338,4466-3-1479,-51-9 0,48 5 0,-38 0 0,-139 7 0,-68-2 0,219-7 0,0-2 0,-123-36 0,181 45 0,-8-3 0,0 1 0,0 1 0,-1 0 0,-19 0 0,30 2 0,-1 0 0,1 0 0,-1 0 0,0 1 0,1-1 0,-1 1 0,1 0 0,-1 0 0,1 0 0,0 0 0,-1 1 0,1 0 0,0-1 0,0 1 0,0 0 0,0 0 0,0 1 0,1-1 0,-1 1 0,-4 4 0,-1 8 0,0 0 0,1 1 0,0 0 0,2 0 0,0 0 0,0 1 0,2-1 0,-3 30 0,2 11 0,7 73 0,0-32 0,-3 108-1365,0-183-5461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18:57.176"/>
    </inkml:context>
    <inkml:brush xml:id="br0">
      <inkml:brushProperty name="width" value="0.1" units="cm"/>
      <inkml:brushProperty name="height" value="0.1" units="cm"/>
      <inkml:brushProperty name="color" value="#66CC00"/>
    </inkml:brush>
  </inkml:definitions>
  <inkml:trace contextRef="#ctx0" brushRef="#br0">1 176 24575,'5143'0'0,"-5091"-3"0,-1-2 0,59-13 0,-56 8 0,98-6 0,619 16 0,-340 2 0,778-2 0,-1163-3 0,1-1 0,59-14 0,-59 8 0,97-5 0,395 14 0,-233 3 0,-241-6 0,0-2 0,98-23 0,-97 16 0,0 2 0,87-3 0,785 14 0,-391 2 0,515-2 0,-1022 2 0,0 2 0,64 15 0,-55-9 0,57 4 0,-4-2 0,0 4 0,102 30 0,-29-6 0,-47-22 0,-53-9 0,22 0 0,167-7 0,-122-5 0,1870 3 0,-1967 3 0,0 2 0,-1 1 0,62 18 0,-61-13 0,0-1 0,1-3 0,51 2 0,761-8 0,-370-3 0,3866 2-1365,-4333 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5:00:25.812"/>
    </inkml:context>
    <inkml:brush xml:id="br0">
      <inkml:brushProperty name="width" value="0.05" units="cm"/>
      <inkml:brushProperty name="height" value="0.05" units="cm"/>
      <inkml:brushProperty name="color" value="#FFC114"/>
    </inkml:brush>
  </inkml:definitions>
  <inkml:trace contextRef="#ctx0" brushRef="#br0">1 0 24575,'0'15'0,"-1"30"0,2 0 0,2 0 0,2 0 0,11 44 0,13 18 0,17 71 0,-33-132 0,1 0 0,31 64 0,-44-106 0,14 32-68,-11-22-148,2-1 0,0 1 0,1-1-1,0 0 1,10 13 0,-3-10-6610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18:59.382"/>
    </inkml:context>
    <inkml:brush xml:id="br0">
      <inkml:brushProperty name="width" value="0.1" units="cm"/>
      <inkml:brushProperty name="height" value="0.1" units="cm"/>
      <inkml:brushProperty name="color" value="#66CC00"/>
    </inkml:brush>
  </inkml:definitions>
  <inkml:trace contextRef="#ctx0" brushRef="#br0">26 98 24575,'-1'0'0,"-1"1"0,0-1 0,0 0 0,0 0 0,0 1 0,0-1 0,0 1 0,1-1 0,-1 1 0,0 0 0,-3 2 0,4 3 0,15-1 0,23 0 0,1-2 0,76-3 0,-50-1 0,2524-4-2778,1298 7 4639,-810 0-944,-2917-15-917,-14 1 0,-128 11 0,1-2 0,0 1 0,-1-2 0,1 0 0,32-14 0,-36 13 0,70-15 0,-47 12 0,111-16 0,-107 18-1365,-21 4-5461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22:28.489"/>
    </inkml:context>
    <inkml:brush xml:id="br0">
      <inkml:brushProperty name="width" value="0.05" units="cm"/>
      <inkml:brushProperty name="height" value="0.05" units="cm"/>
      <inkml:brushProperty name="color" value="#FFC114"/>
    </inkml:brush>
  </inkml:definitions>
  <inkml:trace contextRef="#ctx0" brushRef="#br0">1 1 24575,'0'2'0,"0"0"0,0 1 0,0-1 0,0 1 0,0-1 0,0 1 0,1-1 0,-1 1 0,1-1 0,0 0 0,-1 1 0,1-1 0,0 0 0,1 0 0,-1 0 0,0 1 0,0-1 0,1 0 0,0-1 0,-1 1 0,1 0 0,0 0 0,0-1 0,0 1 0,0-1 0,0 0 0,0 1 0,0-1 0,0 0 0,0 0 0,1 0 0,-1-1 0,0 1 0,1 0 0,3 0 0,32 4 0,1 0 0,-1-3 0,51-3 0,-34 1 0,3689-3-11807,-2495 3 13008,-1 0 5991,-1228 0-11969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22:29.143"/>
    </inkml:context>
    <inkml:brush xml:id="br0">
      <inkml:brushProperty name="width" value="0.05" units="cm"/>
      <inkml:brushProperty name="height" value="0.05" units="cm"/>
      <inkml:brushProperty name="color" value="#FFC114"/>
    </inkml:brush>
  </inkml:definitions>
  <inkml:trace contextRef="#ctx0" brushRef="#br0">1 152 24575,'29'-1'0,"0"-2"0,43-10 0,-4 1 0,691-53-2919,2 57-1627,-555 9 3782,1751 0-2172,-341 0 1894,-1524 0 1078,26 0 1391,194-22 0,-303 20-1020,0 0 1,0-1-1,0 0 0,-1-1 0,1 0 0,15-7 0,-9-2-2131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22:29.723"/>
    </inkml:context>
    <inkml:brush xml:id="br0">
      <inkml:brushProperty name="width" value="0.05" units="cm"/>
      <inkml:brushProperty name="height" value="0.05" units="cm"/>
      <inkml:brushProperty name="color" value="#FFC114"/>
    </inkml:brush>
  </inkml:definitions>
  <inkml:trace contextRef="#ctx0" brushRef="#br0">1 0 24575,'3198'0'-7311,"-1828"0"10476,-1344 0-7210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22:30.390"/>
    </inkml:context>
    <inkml:brush xml:id="br0">
      <inkml:brushProperty name="width" value="0.05" units="cm"/>
      <inkml:brushProperty name="height" value="0.05" units="cm"/>
      <inkml:brushProperty name="color" value="#FFC114"/>
    </inkml:brush>
  </inkml:definitions>
  <inkml:trace contextRef="#ctx0" brushRef="#br0">1 449 24575,'342'-24'-205,"-2"-29"-1157,-165 24 71,-47 9 1112,962-144-4630,8 46 1032,-62 78 5771,3 41 1518,-455 2-2264,-580-3-1279,39 3 1932,-28 4-826,-15-6-1070,0-1 0,0 0 0,1 1 1,-1-1-1,0 1 0,0-1 0,0 1 0,0-1 1,0 1-1,0-1 0,0 1 0,0-1 1,0 1-1,0-1 0,0 1 0,0-1 0,0 1 1,0-1-1,0 1 0,-1-1 0,1 0 1,0 1-1,0-1 0,0 1 0,-1-1 1,1 1-1,0-1 0,-1 0 0,1 1 0,-1-1 1,-9 10-6435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22:31.009"/>
    </inkml:context>
    <inkml:brush xml:id="br0">
      <inkml:brushProperty name="width" value="0.05" units="cm"/>
      <inkml:brushProperty name="height" value="0.05" units="cm"/>
      <inkml:brushProperty name="color" value="#FFC114"/>
    </inkml:brush>
  </inkml:definitions>
  <inkml:trace contextRef="#ctx0" brushRef="#br0">0 30 24575,'2459'0'-9821,"-10"0"7152,-2390 0 3290,0 1 1176,109-12-1,-131 2-1310,-17-1-887</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22:31.865"/>
    </inkml:context>
    <inkml:brush xml:id="br0">
      <inkml:brushProperty name="width" value="0.05" units="cm"/>
      <inkml:brushProperty name="height" value="0.05" units="cm"/>
      <inkml:brushProperty name="color" value="#FFC114"/>
    </inkml:brush>
  </inkml:definitions>
  <inkml:trace contextRef="#ctx0" brushRef="#br0">1 48 24575,'2695'0'-11837,"-2"0"7306,-117 0 8351,-2501 1-3395,-28 0 774,0-1 1,-1-2-1,1-2 0,51-11 0,-34-9 1576,-52 19-7614</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17:13.937"/>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1 151,'0'-1,"1"-1,-1 1,1-1,-1 1,1 0,0-1,0 1,-1 0,1 0,0 0,0-1,0 1,0 0,0 0,1 0,-1 1,0-1,0 0,1 0,1 0,31-14,-34 15,49-14,0 3,72-9,-53 10,167-19,407 1,-147 31,-450-3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1:27.7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0,'3841'0,"-3816"0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1:28.6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30,'1571'0,"-1561"0,-1 0,1 0,-1-1,0 0,1 0,-1-1,0-1,0 1,15-8,-10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5:00:26.414"/>
    </inkml:context>
    <inkml:brush xml:id="br0">
      <inkml:brushProperty name="width" value="0.05" units="cm"/>
      <inkml:brushProperty name="height" value="0.05" units="cm"/>
      <inkml:brushProperty name="color" value="#FFC114"/>
    </inkml:brush>
  </inkml:definitions>
  <inkml:trace contextRef="#ctx0" brushRef="#br0">546 0 24575,'-5'0'0,"1"1"0,-1 0 0,1-1 0,0 1 0,-1 1 0,1-1 0,0 1 0,0-1 0,0 1 0,0 1 0,0-1 0,0 0 0,-3 4 0,-7 6 0,-25 27 0,3-2 0,12-14 0,1 0 0,1 2 0,2 1 0,0 0 0,2 1 0,0 2 0,2-1 0,-19 50 0,-6 15 0,9-23 0,-38 124 0,56-144 0,1 1 0,3 0 0,2 0 0,-2 80 0,11-57-1365,0-54-5461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1:30.5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1,'4659'0,"-4636"0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1:34.1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84,'54'-3,"1"-2,53-13,-17 3,360-21,3 35,-242 3,2708 0,-2878-7,-27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1:36.3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52,'72'-3,"92"-16,31-3,591 15,-466 9,2702-2,-2995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1:37.1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1 126,'88'-4,"0"-5,105-23,-37 5,463-24,5 49,-371 3,2425 1,-2639-2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1:37.6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1,'1356'0,"-1313"0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1:40.4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1 151,'4'-3,"1"0,0 1,0-1,0 1,1 0,-1 0,1 1,-1-1,1 1,11 0,5-3,94-21,308-51,-29 52,4 25,-154 1,491-2,-701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1:41.7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0 102,'148'-7,"206"-36,95-6,347 46,-392 6,-255-5,164 4,-227 10,-54-7,42 3,698-7,-374-3,1636 2,-2000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1:43.1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1,'4738'0,"-4717"0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1:47.2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1,'4258'0,"-4255"0,113 4,-83 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0T19:21:47.9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1 255,'111'-4,"161"-24,104-42,-203 35,-103 22,13-1,-2-4,85-31,-138 37,-10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9E45C114-9EB2-4633-BC4B-6DAAEEBE4F07}" type="datetime1">
              <a:rPr lang="en-US" altLang="en-US"/>
              <a:pPr>
                <a:defRPr/>
              </a:pPr>
              <a:t>5/11/2023</a:t>
            </a:fld>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30BD8E49-62FE-4D27-B26E-D98B0D7F764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A5E6413-6996-438B-99C6-254778827501}" type="datetime1">
              <a:rPr lang="en-US" altLang="en-US" sz="1200" smtClean="0"/>
              <a:pPr/>
              <a:t>5/11/2023</a:t>
            </a:fld>
            <a:endParaRPr lang="en-US" altLang="en-US" sz="1200"/>
          </a:p>
        </p:txBody>
      </p:sp>
      <p:sp>
        <p:nvSpPr>
          <p:cNvPr id="8195"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C2144F-7ACB-44E4-8180-B9D22036309A}" type="slidenum">
              <a:rPr lang="en-US" altLang="en-US" sz="1200" smtClean="0"/>
              <a:pPr/>
              <a:t>1</a:t>
            </a:fld>
            <a:endParaRPr lang="en-US" altLang="en-US" sz="1200"/>
          </a:p>
        </p:txBody>
      </p:sp>
      <p:sp>
        <p:nvSpPr>
          <p:cNvPr id="8196" name="Rectangle 1026"/>
          <p:cNvSpPr>
            <a:spLocks noGrp="1" noRot="1" noChangeAspect="1" noChangeArrowheads="1" noTextEdit="1"/>
          </p:cNvSpPr>
          <p:nvPr>
            <p:ph type="sldImg"/>
          </p:nvPr>
        </p:nvSpPr>
        <p:spPr>
          <a:solidFill>
            <a:srgbClr val="FFFFFF"/>
          </a:solidFill>
          <a:ln/>
        </p:spPr>
      </p:sp>
      <p:sp>
        <p:nvSpPr>
          <p:cNvPr id="8197" name="Rectangle 1027"/>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34"/>
          <p:cNvSpPr>
            <a:spLocks noChangeShapeType="1"/>
          </p:cNvSpPr>
          <p:nvPr/>
        </p:nvSpPr>
        <p:spPr bwMode="auto">
          <a:xfrm>
            <a:off x="369888" y="6370638"/>
            <a:ext cx="8351837"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5653" name="Rectangle 1029"/>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155654" name="Rectangle 1030"/>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5" name="Rectangle 1031"/>
          <p:cNvSpPr>
            <a:spLocks noGrp="1" noChangeArrowheads="1"/>
          </p:cNvSpPr>
          <p:nvPr>
            <p:ph type="dt" sz="quarter"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eaLnBrk="1" hangingPunct="1">
              <a:defRPr sz="1400"/>
            </a:lvl1pPr>
          </a:lstStyle>
          <a:p>
            <a:pPr>
              <a:defRPr/>
            </a:pPr>
            <a:endParaRPr lang="en-US" altLang="en-US"/>
          </a:p>
        </p:txBody>
      </p:sp>
      <p:sp>
        <p:nvSpPr>
          <p:cNvPr id="6" name="Rectangle 1032"/>
          <p:cNvSpPr>
            <a:spLocks noGrp="1" noChangeArrowheads="1"/>
          </p:cNvSpPr>
          <p:nvPr>
            <p:ph type="ftr" sz="quarter" idx="11"/>
          </p:nvPr>
        </p:nvSpPr>
        <p:spPr bwMode="auto">
          <a:xfrm>
            <a:off x="3124200" y="6505575"/>
            <a:ext cx="2895600" cy="2000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eaLnBrk="0" hangingPunct="0">
              <a:lnSpc>
                <a:spcPct val="90000"/>
              </a:lnSpc>
              <a:defRPr sz="1200"/>
            </a:lvl1pPr>
          </a:lstStyle>
          <a:p>
            <a:pPr>
              <a:defRPr/>
            </a:pPr>
            <a:r>
              <a:rPr lang="en-US" altLang="en-US"/>
              <a:t>© Shamkant B. Navathe</a:t>
            </a:r>
          </a:p>
          <a:p>
            <a:pPr>
              <a:defRPr/>
            </a:pPr>
            <a:endParaRPr lang="en-US" altLang="en-US" sz="1400"/>
          </a:p>
        </p:txBody>
      </p:sp>
      <p:sp>
        <p:nvSpPr>
          <p:cNvPr id="7" name="Rectangle 1033"/>
          <p:cNvSpPr>
            <a:spLocks noGrp="1" noChangeArrowheads="1"/>
          </p:cNvSpPr>
          <p:nvPr>
            <p:ph type="sldNum" sz="quarter" idx="12"/>
          </p:nvPr>
        </p:nvSpPr>
        <p:spPr>
          <a:xfrm>
            <a:off x="6553200" y="6248400"/>
            <a:ext cx="1905000" cy="457200"/>
          </a:xfrm>
          <a:prstGeom prst="rect">
            <a:avLst/>
          </a:prstGeom>
          <a:extLst>
            <a:ext uri="{909E8E84-426E-40DD-AFC4-6F175D3DCCD1}">
              <a14:hiddenFill xmlns:a14="http://schemas.microsoft.com/office/drawing/2010/main">
                <a:solidFill>
                  <a:schemeClr val="accent1"/>
                </a:solidFill>
              </a14:hiddenFill>
            </a:ext>
          </a:extLst>
        </p:spPr>
        <p:txBody>
          <a:bodyPr/>
          <a:lstStyle>
            <a:lvl1pPr>
              <a:defRPr sz="1400" b="0">
                <a:solidFill>
                  <a:schemeClr val="tx1"/>
                </a:solidFill>
              </a:defRPr>
            </a:lvl1pPr>
          </a:lstStyle>
          <a:p>
            <a:pPr>
              <a:defRPr/>
            </a:pPr>
            <a:fld id="{69EB5678-62C7-42BD-8C96-B86EB74C138E}" type="slidenum">
              <a:rPr lang="en-US" altLang="en-US"/>
              <a:pPr>
                <a:defRPr/>
              </a:pPr>
              <a:t>‹#›</a:t>
            </a:fld>
            <a:endParaRPr lang="en-US" altLang="en-US"/>
          </a:p>
        </p:txBody>
      </p:sp>
    </p:spTree>
    <p:extLst>
      <p:ext uri="{BB962C8B-B14F-4D97-AF65-F5344CB8AC3E}">
        <p14:creationId xmlns:p14="http://schemas.microsoft.com/office/powerpoint/2010/main" val="405337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254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85800" y="609600"/>
            <a:ext cx="56769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581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6314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388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7158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477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491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88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553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997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bwMode="auto">
          <a:xfrm>
            <a:off x="1284288" y="609600"/>
            <a:ext cx="71739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9"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Line 23"/>
          <p:cNvSpPr>
            <a:spLocks noChangeShapeType="1"/>
          </p:cNvSpPr>
          <p:nvPr userDrawn="1"/>
        </p:nvSpPr>
        <p:spPr bwMode="auto">
          <a:xfrm flipH="1">
            <a:off x="304800" y="6443663"/>
            <a:ext cx="8853488" cy="0"/>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cSld>
  <p:clrMap bg1="dk2" tx1="lt1" bg2="dk1" tx2="lt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rtl="0" eaLnBrk="0" fontAlgn="base" hangingPunct="0">
        <a:spcBef>
          <a:spcPct val="0"/>
        </a:spcBef>
        <a:spcAft>
          <a:spcPct val="0"/>
        </a:spcAft>
        <a:defRPr sz="3600" b="1" kern="1200">
          <a:solidFill>
            <a:srgbClr val="333399"/>
          </a:solidFill>
          <a:latin typeface="+mj-lt"/>
          <a:ea typeface="+mj-ea"/>
          <a:cs typeface="+mj-cs"/>
        </a:defRPr>
      </a:lvl1pPr>
      <a:lvl2pPr algn="ctr" rtl="0" eaLnBrk="0" fontAlgn="base" hangingPunct="0">
        <a:spcBef>
          <a:spcPct val="0"/>
        </a:spcBef>
        <a:spcAft>
          <a:spcPct val="0"/>
        </a:spcAft>
        <a:defRPr sz="3600" b="1">
          <a:solidFill>
            <a:srgbClr val="333399"/>
          </a:solidFill>
          <a:latin typeface="Arial" panose="020B0604020202020204" pitchFamily="34" charset="0"/>
        </a:defRPr>
      </a:lvl2pPr>
      <a:lvl3pPr algn="ctr" rtl="0" eaLnBrk="0" fontAlgn="base" hangingPunct="0">
        <a:spcBef>
          <a:spcPct val="0"/>
        </a:spcBef>
        <a:spcAft>
          <a:spcPct val="0"/>
        </a:spcAft>
        <a:defRPr sz="3600" b="1">
          <a:solidFill>
            <a:srgbClr val="333399"/>
          </a:solidFill>
          <a:latin typeface="Arial" panose="020B0604020202020204" pitchFamily="34" charset="0"/>
        </a:defRPr>
      </a:lvl3pPr>
      <a:lvl4pPr algn="ctr" rtl="0" eaLnBrk="0" fontAlgn="base" hangingPunct="0">
        <a:spcBef>
          <a:spcPct val="0"/>
        </a:spcBef>
        <a:spcAft>
          <a:spcPct val="0"/>
        </a:spcAft>
        <a:defRPr sz="3600" b="1">
          <a:solidFill>
            <a:srgbClr val="333399"/>
          </a:solidFill>
          <a:latin typeface="Arial" panose="020B0604020202020204" pitchFamily="34" charset="0"/>
        </a:defRPr>
      </a:lvl4pPr>
      <a:lvl5pPr algn="ctr" rtl="0" eaLnBrk="0" fontAlgn="base" hangingPunct="0">
        <a:spcBef>
          <a:spcPct val="0"/>
        </a:spcBef>
        <a:spcAft>
          <a:spcPct val="0"/>
        </a:spcAft>
        <a:defRPr sz="3600" b="1">
          <a:solidFill>
            <a:srgbClr val="333399"/>
          </a:solidFill>
          <a:latin typeface="Arial" panose="020B0604020202020204" pitchFamily="34" charset="0"/>
        </a:defRPr>
      </a:lvl5pPr>
      <a:lvl6pPr marL="457200" algn="ctr" rtl="0" fontAlgn="base">
        <a:spcBef>
          <a:spcPct val="0"/>
        </a:spcBef>
        <a:spcAft>
          <a:spcPct val="0"/>
        </a:spcAft>
        <a:defRPr sz="3600" b="1">
          <a:solidFill>
            <a:srgbClr val="333399"/>
          </a:solidFill>
          <a:latin typeface="Arial" panose="020B0604020202020204" pitchFamily="34" charset="0"/>
        </a:defRPr>
      </a:lvl6pPr>
      <a:lvl7pPr marL="914400" algn="ctr" rtl="0" fontAlgn="base">
        <a:spcBef>
          <a:spcPct val="0"/>
        </a:spcBef>
        <a:spcAft>
          <a:spcPct val="0"/>
        </a:spcAft>
        <a:defRPr sz="3600" b="1">
          <a:solidFill>
            <a:srgbClr val="333399"/>
          </a:solidFill>
          <a:latin typeface="Arial" panose="020B0604020202020204" pitchFamily="34" charset="0"/>
        </a:defRPr>
      </a:lvl7pPr>
      <a:lvl8pPr marL="1371600" algn="ctr" rtl="0" fontAlgn="base">
        <a:spcBef>
          <a:spcPct val="0"/>
        </a:spcBef>
        <a:spcAft>
          <a:spcPct val="0"/>
        </a:spcAft>
        <a:defRPr sz="3600" b="1">
          <a:solidFill>
            <a:srgbClr val="333399"/>
          </a:solidFill>
          <a:latin typeface="Arial" panose="020B0604020202020204" pitchFamily="34" charset="0"/>
        </a:defRPr>
      </a:lvl8pPr>
      <a:lvl9pPr marL="1828800" algn="ctr" rtl="0" fontAlgn="base">
        <a:spcBef>
          <a:spcPct val="0"/>
        </a:spcBef>
        <a:spcAft>
          <a:spcPct val="0"/>
        </a:spcAft>
        <a:defRPr sz="3600" b="1">
          <a:solidFill>
            <a:srgbClr val="333399"/>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FF0000"/>
        </a:buClr>
        <a:buFont typeface="Wingdings" panose="05000000000000000000" pitchFamily="2" charset="2"/>
        <a:buChar char="l"/>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kern="1200">
          <a:solidFill>
            <a:schemeClr val="bg2"/>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l"/>
        <a:defRPr sz="2400" kern="1200">
          <a:solidFill>
            <a:schemeClr val="bg2"/>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lr>
          <a:srgbClr val="FF0000"/>
        </a:buClr>
        <a:buChar char="–"/>
        <a:defRPr sz="2000" kern="1200">
          <a:solidFill>
            <a:schemeClr val="bg2"/>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lr>
          <a:srgbClr val="FF0000"/>
        </a:buClr>
        <a:buChar char="•"/>
        <a:defRPr sz="2000" kern="1200">
          <a:solidFill>
            <a:schemeClr val="bg2"/>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57.xml"/><Relationship Id="rId3" Type="http://schemas.openxmlformats.org/officeDocument/2006/relationships/image" Target="../media/image55.png"/><Relationship Id="rId7" Type="http://schemas.openxmlformats.org/officeDocument/2006/relationships/image" Target="../media/image57.png"/><Relationship Id="rId2" Type="http://schemas.openxmlformats.org/officeDocument/2006/relationships/customXml" Target="../ink/ink54.xml"/><Relationship Id="rId1" Type="http://schemas.openxmlformats.org/officeDocument/2006/relationships/slideLayout" Target="../slideLayouts/slideLayout2.xml"/><Relationship Id="rId6" Type="http://schemas.openxmlformats.org/officeDocument/2006/relationships/customXml" Target="../ink/ink56.xml"/><Relationship Id="rId11" Type="http://schemas.openxmlformats.org/officeDocument/2006/relationships/image" Target="../media/image59.png"/><Relationship Id="rId5" Type="http://schemas.openxmlformats.org/officeDocument/2006/relationships/image" Target="../media/image56.png"/><Relationship Id="rId10" Type="http://schemas.openxmlformats.org/officeDocument/2006/relationships/customXml" Target="../ink/ink58.xml"/><Relationship Id="rId4" Type="http://schemas.openxmlformats.org/officeDocument/2006/relationships/customXml" Target="../ink/ink55.xml"/><Relationship Id="rId9" Type="http://schemas.openxmlformats.org/officeDocument/2006/relationships/image" Target="../media/image58.png"/></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2.png"/><Relationship Id="rId2" Type="http://schemas.openxmlformats.org/officeDocument/2006/relationships/customXml" Target="../ink/ink59.xml"/><Relationship Id="rId1" Type="http://schemas.openxmlformats.org/officeDocument/2006/relationships/slideLayout" Target="../slideLayouts/slideLayout2.xml"/><Relationship Id="rId6" Type="http://schemas.openxmlformats.org/officeDocument/2006/relationships/customXml" Target="../ink/ink61.xml"/><Relationship Id="rId5" Type="http://schemas.openxmlformats.org/officeDocument/2006/relationships/image" Target="../media/image61.png"/><Relationship Id="rId4" Type="http://schemas.openxmlformats.org/officeDocument/2006/relationships/customXml" Target="../ink/ink60.xml"/></Relationships>
</file>

<file path=ppt/slides/_rels/slide12.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customXml" Target="../ink/ink67.xml"/><Relationship Id="rId18" Type="http://schemas.openxmlformats.org/officeDocument/2006/relationships/image" Target="../media/image71.png"/><Relationship Id="rId26" Type="http://schemas.openxmlformats.org/officeDocument/2006/relationships/image" Target="../media/image75.png"/><Relationship Id="rId3" Type="http://schemas.openxmlformats.org/officeDocument/2006/relationships/customXml" Target="../ink/ink62.xml"/><Relationship Id="rId21" Type="http://schemas.openxmlformats.org/officeDocument/2006/relationships/customXml" Target="../ink/ink71.xml"/><Relationship Id="rId7" Type="http://schemas.openxmlformats.org/officeDocument/2006/relationships/customXml" Target="../ink/ink64.xml"/><Relationship Id="rId12" Type="http://schemas.openxmlformats.org/officeDocument/2006/relationships/image" Target="../media/image68.png"/><Relationship Id="rId17" Type="http://schemas.openxmlformats.org/officeDocument/2006/relationships/customXml" Target="../ink/ink69.xml"/><Relationship Id="rId25" Type="http://schemas.openxmlformats.org/officeDocument/2006/relationships/customXml" Target="../ink/ink73.xml"/><Relationship Id="rId2" Type="http://schemas.openxmlformats.org/officeDocument/2006/relationships/image" Target="../media/image63.png"/><Relationship Id="rId16" Type="http://schemas.openxmlformats.org/officeDocument/2006/relationships/image" Target="../media/image70.png"/><Relationship Id="rId20" Type="http://schemas.openxmlformats.org/officeDocument/2006/relationships/image" Target="../media/image72.png"/><Relationship Id="rId29" Type="http://schemas.openxmlformats.org/officeDocument/2006/relationships/customXml" Target="../ink/ink75.xml"/><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customXml" Target="../ink/ink66.xml"/><Relationship Id="rId24" Type="http://schemas.openxmlformats.org/officeDocument/2006/relationships/image" Target="../media/image74.png"/><Relationship Id="rId5" Type="http://schemas.openxmlformats.org/officeDocument/2006/relationships/customXml" Target="../ink/ink63.xml"/><Relationship Id="rId15" Type="http://schemas.openxmlformats.org/officeDocument/2006/relationships/customXml" Target="../ink/ink68.xml"/><Relationship Id="rId23" Type="http://schemas.openxmlformats.org/officeDocument/2006/relationships/customXml" Target="../ink/ink72.xml"/><Relationship Id="rId28" Type="http://schemas.openxmlformats.org/officeDocument/2006/relationships/image" Target="../media/image76.png"/><Relationship Id="rId10" Type="http://schemas.openxmlformats.org/officeDocument/2006/relationships/image" Target="../media/image67.png"/><Relationship Id="rId19" Type="http://schemas.openxmlformats.org/officeDocument/2006/relationships/customXml" Target="../ink/ink70.xml"/><Relationship Id="rId4" Type="http://schemas.openxmlformats.org/officeDocument/2006/relationships/image" Target="../media/image64.png"/><Relationship Id="rId9" Type="http://schemas.openxmlformats.org/officeDocument/2006/relationships/customXml" Target="../ink/ink65.xml"/><Relationship Id="rId14" Type="http://schemas.openxmlformats.org/officeDocument/2006/relationships/image" Target="../media/image69.png"/><Relationship Id="rId22" Type="http://schemas.openxmlformats.org/officeDocument/2006/relationships/image" Target="../media/image73.png"/><Relationship Id="rId27" Type="http://schemas.openxmlformats.org/officeDocument/2006/relationships/customXml" Target="../ink/ink74.xml"/><Relationship Id="rId30" Type="http://schemas.openxmlformats.org/officeDocument/2006/relationships/image" Target="../media/image77.png"/></Relationships>
</file>

<file path=ppt/slides/_rels/slide13.xml.rels><?xml version="1.0" encoding="UTF-8" standalone="yes"?>
<Relationships xmlns="http://schemas.openxmlformats.org/package/2006/relationships"><Relationship Id="rId8" Type="http://schemas.openxmlformats.org/officeDocument/2006/relationships/customXml" Target="../ink/ink79.xml"/><Relationship Id="rId3" Type="http://schemas.openxmlformats.org/officeDocument/2006/relationships/image" Target="../media/image78.png"/><Relationship Id="rId7" Type="http://schemas.openxmlformats.org/officeDocument/2006/relationships/image" Target="../media/image80.png"/><Relationship Id="rId2" Type="http://schemas.openxmlformats.org/officeDocument/2006/relationships/customXml" Target="../ink/ink76.xml"/><Relationship Id="rId1" Type="http://schemas.openxmlformats.org/officeDocument/2006/relationships/slideLayout" Target="../slideLayouts/slideLayout2.xml"/><Relationship Id="rId6" Type="http://schemas.openxmlformats.org/officeDocument/2006/relationships/customXml" Target="../ink/ink78.xml"/><Relationship Id="rId11" Type="http://schemas.openxmlformats.org/officeDocument/2006/relationships/image" Target="../media/image82.png"/><Relationship Id="rId5" Type="http://schemas.openxmlformats.org/officeDocument/2006/relationships/image" Target="../media/image79.png"/><Relationship Id="rId10" Type="http://schemas.openxmlformats.org/officeDocument/2006/relationships/customXml" Target="../ink/ink80.xml"/><Relationship Id="rId4" Type="http://schemas.openxmlformats.org/officeDocument/2006/relationships/customXml" Target="../ink/ink77.xml"/><Relationship Id="rId9" Type="http://schemas.openxmlformats.org/officeDocument/2006/relationships/image" Target="../media/image81.png"/></Relationships>
</file>

<file path=ppt/slides/_rels/slide14.xml.rels><?xml version="1.0" encoding="UTF-8" standalone="yes"?>
<Relationships xmlns="http://schemas.openxmlformats.org/package/2006/relationships"><Relationship Id="rId8" Type="http://schemas.openxmlformats.org/officeDocument/2006/relationships/customXml" Target="../ink/ink84.xml"/><Relationship Id="rId13"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5.png"/><Relationship Id="rId12" Type="http://schemas.openxmlformats.org/officeDocument/2006/relationships/customXml" Target="../ink/ink86.xml"/><Relationship Id="rId2" Type="http://schemas.openxmlformats.org/officeDocument/2006/relationships/customXml" Target="../ink/ink81.xml"/><Relationship Id="rId1" Type="http://schemas.openxmlformats.org/officeDocument/2006/relationships/slideLayout" Target="../slideLayouts/slideLayout2.xml"/><Relationship Id="rId6" Type="http://schemas.openxmlformats.org/officeDocument/2006/relationships/customXml" Target="../ink/ink83.xml"/><Relationship Id="rId11" Type="http://schemas.openxmlformats.org/officeDocument/2006/relationships/image" Target="../media/image87.png"/><Relationship Id="rId5" Type="http://schemas.openxmlformats.org/officeDocument/2006/relationships/image" Target="../media/image84.png"/><Relationship Id="rId10" Type="http://schemas.openxmlformats.org/officeDocument/2006/relationships/customXml" Target="../ink/ink85.xml"/><Relationship Id="rId4" Type="http://schemas.openxmlformats.org/officeDocument/2006/relationships/customXml" Target="../ink/ink82.xml"/><Relationship Id="rId9" Type="http://schemas.openxmlformats.org/officeDocument/2006/relationships/image" Target="../media/image86.png"/></Relationships>
</file>

<file path=ppt/slides/_rels/slide15.xml.rels><?xml version="1.0" encoding="UTF-8" standalone="yes"?>
<Relationships xmlns="http://schemas.openxmlformats.org/package/2006/relationships"><Relationship Id="rId3" Type="http://schemas.openxmlformats.org/officeDocument/2006/relationships/customXml" Target="../ink/ink87.xml"/><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6.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customXml" Target="../ink/ink93.xml"/><Relationship Id="rId3" Type="http://schemas.openxmlformats.org/officeDocument/2006/relationships/customXml" Target="../ink/ink88.xml"/><Relationship Id="rId7" Type="http://schemas.openxmlformats.org/officeDocument/2006/relationships/customXml" Target="../ink/ink90.xml"/><Relationship Id="rId12" Type="http://schemas.openxmlformats.org/officeDocument/2006/relationships/image" Target="../media/image95.png"/><Relationship Id="rId2" Type="http://schemas.openxmlformats.org/officeDocument/2006/relationships/image" Target="../media/image89.png"/><Relationship Id="rId16"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92.png"/><Relationship Id="rId11" Type="http://schemas.openxmlformats.org/officeDocument/2006/relationships/customXml" Target="../ink/ink92.xml"/><Relationship Id="rId5" Type="http://schemas.openxmlformats.org/officeDocument/2006/relationships/customXml" Target="../ink/ink89.xml"/><Relationship Id="rId15" Type="http://schemas.openxmlformats.org/officeDocument/2006/relationships/customXml" Target="../ink/ink94.xml"/><Relationship Id="rId10" Type="http://schemas.openxmlformats.org/officeDocument/2006/relationships/image" Target="../media/image94.png"/><Relationship Id="rId4" Type="http://schemas.openxmlformats.org/officeDocument/2006/relationships/image" Target="../media/image91.png"/><Relationship Id="rId9" Type="http://schemas.openxmlformats.org/officeDocument/2006/relationships/customXml" Target="../ink/ink91.xml"/><Relationship Id="rId14" Type="http://schemas.openxmlformats.org/officeDocument/2006/relationships/image" Target="../media/image96.png"/></Relationships>
</file>

<file path=ppt/slides/_rels/slide17.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customXml" Target="../ink/ink100.xml"/><Relationship Id="rId18" Type="http://schemas.openxmlformats.org/officeDocument/2006/relationships/image" Target="../media/image105.png"/><Relationship Id="rId3" Type="http://schemas.openxmlformats.org/officeDocument/2006/relationships/customXml" Target="../ink/ink95.xml"/><Relationship Id="rId7" Type="http://schemas.openxmlformats.org/officeDocument/2006/relationships/customXml" Target="../ink/ink97.xml"/><Relationship Id="rId12" Type="http://schemas.openxmlformats.org/officeDocument/2006/relationships/image" Target="../media/image102.png"/><Relationship Id="rId17" Type="http://schemas.openxmlformats.org/officeDocument/2006/relationships/customXml" Target="../ink/ink102.xml"/><Relationship Id="rId2" Type="http://schemas.openxmlformats.org/officeDocument/2006/relationships/image" Target="../media/image89.png"/><Relationship Id="rId16" Type="http://schemas.openxmlformats.org/officeDocument/2006/relationships/image" Target="../media/image104.png"/><Relationship Id="rId20"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customXml" Target="../ink/ink99.xml"/><Relationship Id="rId5" Type="http://schemas.openxmlformats.org/officeDocument/2006/relationships/customXml" Target="../ink/ink96.xml"/><Relationship Id="rId15" Type="http://schemas.openxmlformats.org/officeDocument/2006/relationships/customXml" Target="../ink/ink101.xml"/><Relationship Id="rId10" Type="http://schemas.openxmlformats.org/officeDocument/2006/relationships/image" Target="../media/image101.png"/><Relationship Id="rId19" Type="http://schemas.openxmlformats.org/officeDocument/2006/relationships/customXml" Target="../ink/ink103.xml"/><Relationship Id="rId4" Type="http://schemas.openxmlformats.org/officeDocument/2006/relationships/image" Target="../media/image98.png"/><Relationship Id="rId9" Type="http://schemas.openxmlformats.org/officeDocument/2006/relationships/customXml" Target="../ink/ink98.xml"/><Relationship Id="rId14" Type="http://schemas.openxmlformats.org/officeDocument/2006/relationships/image" Target="../media/image103.png"/></Relationships>
</file>

<file path=ppt/slides/_rels/slide18.xml.rels><?xml version="1.0" encoding="UTF-8" standalone="yes"?>
<Relationships xmlns="http://schemas.openxmlformats.org/package/2006/relationships"><Relationship Id="rId8" Type="http://schemas.openxmlformats.org/officeDocument/2006/relationships/image" Target="../media/image109.png"/><Relationship Id="rId13" Type="http://schemas.openxmlformats.org/officeDocument/2006/relationships/customXml" Target="../ink/ink109.xml"/><Relationship Id="rId18" Type="http://schemas.openxmlformats.org/officeDocument/2006/relationships/image" Target="../media/image114.png"/><Relationship Id="rId26" Type="http://schemas.openxmlformats.org/officeDocument/2006/relationships/image" Target="../media/image118.png"/><Relationship Id="rId3" Type="http://schemas.openxmlformats.org/officeDocument/2006/relationships/customXml" Target="../ink/ink104.xml"/><Relationship Id="rId21" Type="http://schemas.openxmlformats.org/officeDocument/2006/relationships/customXml" Target="../ink/ink113.xml"/><Relationship Id="rId7" Type="http://schemas.openxmlformats.org/officeDocument/2006/relationships/customXml" Target="../ink/ink106.xml"/><Relationship Id="rId12" Type="http://schemas.openxmlformats.org/officeDocument/2006/relationships/image" Target="../media/image111.png"/><Relationship Id="rId17" Type="http://schemas.openxmlformats.org/officeDocument/2006/relationships/customXml" Target="../ink/ink111.xml"/><Relationship Id="rId25" Type="http://schemas.openxmlformats.org/officeDocument/2006/relationships/customXml" Target="../ink/ink115.xml"/><Relationship Id="rId2" Type="http://schemas.openxmlformats.org/officeDocument/2006/relationships/image" Target="../media/image89.png"/><Relationship Id="rId16" Type="http://schemas.openxmlformats.org/officeDocument/2006/relationships/image" Target="../media/image113.png"/><Relationship Id="rId20" Type="http://schemas.openxmlformats.org/officeDocument/2006/relationships/image" Target="../media/image115.png"/><Relationship Id="rId29" Type="http://schemas.openxmlformats.org/officeDocument/2006/relationships/customXml" Target="../ink/ink117.xml"/><Relationship Id="rId1" Type="http://schemas.openxmlformats.org/officeDocument/2006/relationships/slideLayout" Target="../slideLayouts/slideLayout2.xml"/><Relationship Id="rId6" Type="http://schemas.openxmlformats.org/officeDocument/2006/relationships/image" Target="../media/image108.png"/><Relationship Id="rId11" Type="http://schemas.openxmlformats.org/officeDocument/2006/relationships/customXml" Target="../ink/ink108.xml"/><Relationship Id="rId24" Type="http://schemas.openxmlformats.org/officeDocument/2006/relationships/image" Target="../media/image117.png"/><Relationship Id="rId5" Type="http://schemas.openxmlformats.org/officeDocument/2006/relationships/customXml" Target="../ink/ink105.xml"/><Relationship Id="rId15" Type="http://schemas.openxmlformats.org/officeDocument/2006/relationships/customXml" Target="../ink/ink110.xml"/><Relationship Id="rId23" Type="http://schemas.openxmlformats.org/officeDocument/2006/relationships/customXml" Target="../ink/ink114.xml"/><Relationship Id="rId28" Type="http://schemas.openxmlformats.org/officeDocument/2006/relationships/image" Target="../media/image119.png"/><Relationship Id="rId10" Type="http://schemas.openxmlformats.org/officeDocument/2006/relationships/image" Target="../media/image110.png"/><Relationship Id="rId19" Type="http://schemas.openxmlformats.org/officeDocument/2006/relationships/customXml" Target="../ink/ink112.xml"/><Relationship Id="rId4" Type="http://schemas.openxmlformats.org/officeDocument/2006/relationships/image" Target="../media/image107.png"/><Relationship Id="rId9" Type="http://schemas.openxmlformats.org/officeDocument/2006/relationships/customXml" Target="../ink/ink107.xml"/><Relationship Id="rId14" Type="http://schemas.openxmlformats.org/officeDocument/2006/relationships/image" Target="../media/image112.png"/><Relationship Id="rId22" Type="http://schemas.openxmlformats.org/officeDocument/2006/relationships/image" Target="../media/image116.png"/><Relationship Id="rId27" Type="http://schemas.openxmlformats.org/officeDocument/2006/relationships/customXml" Target="../ink/ink116.xml"/><Relationship Id="rId30" Type="http://schemas.openxmlformats.org/officeDocument/2006/relationships/image" Target="../media/image120.png"/></Relationships>
</file>

<file path=ppt/slides/_rels/slide19.xml.rels><?xml version="1.0" encoding="UTF-8" standalone="yes"?>
<Relationships xmlns="http://schemas.openxmlformats.org/package/2006/relationships"><Relationship Id="rId8" Type="http://schemas.openxmlformats.org/officeDocument/2006/relationships/image" Target="../media/image123.png"/><Relationship Id="rId13" Type="http://schemas.openxmlformats.org/officeDocument/2006/relationships/customXml" Target="../ink/ink123.xml"/><Relationship Id="rId18" Type="http://schemas.openxmlformats.org/officeDocument/2006/relationships/image" Target="../media/image128.png"/><Relationship Id="rId26" Type="http://schemas.openxmlformats.org/officeDocument/2006/relationships/image" Target="../media/image132.png"/><Relationship Id="rId3" Type="http://schemas.openxmlformats.org/officeDocument/2006/relationships/customXml" Target="../ink/ink118.xml"/><Relationship Id="rId21" Type="http://schemas.openxmlformats.org/officeDocument/2006/relationships/customXml" Target="../ink/ink127.xml"/><Relationship Id="rId7" Type="http://schemas.openxmlformats.org/officeDocument/2006/relationships/customXml" Target="../ink/ink120.xml"/><Relationship Id="rId12" Type="http://schemas.openxmlformats.org/officeDocument/2006/relationships/image" Target="../media/image125.png"/><Relationship Id="rId17" Type="http://schemas.openxmlformats.org/officeDocument/2006/relationships/customXml" Target="../ink/ink125.xml"/><Relationship Id="rId25" Type="http://schemas.openxmlformats.org/officeDocument/2006/relationships/customXml" Target="../ink/ink129.xml"/><Relationship Id="rId2" Type="http://schemas.openxmlformats.org/officeDocument/2006/relationships/image" Target="../media/image89.png"/><Relationship Id="rId16" Type="http://schemas.openxmlformats.org/officeDocument/2006/relationships/image" Target="../media/image127.png"/><Relationship Id="rId20"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122.png"/><Relationship Id="rId11" Type="http://schemas.openxmlformats.org/officeDocument/2006/relationships/customXml" Target="../ink/ink122.xml"/><Relationship Id="rId24" Type="http://schemas.openxmlformats.org/officeDocument/2006/relationships/image" Target="../media/image131.png"/><Relationship Id="rId5" Type="http://schemas.openxmlformats.org/officeDocument/2006/relationships/customXml" Target="../ink/ink119.xml"/><Relationship Id="rId15" Type="http://schemas.openxmlformats.org/officeDocument/2006/relationships/customXml" Target="../ink/ink124.xml"/><Relationship Id="rId23" Type="http://schemas.openxmlformats.org/officeDocument/2006/relationships/customXml" Target="../ink/ink128.xml"/><Relationship Id="rId28" Type="http://schemas.openxmlformats.org/officeDocument/2006/relationships/image" Target="../media/image133.png"/><Relationship Id="rId10" Type="http://schemas.openxmlformats.org/officeDocument/2006/relationships/image" Target="../media/image124.png"/><Relationship Id="rId19" Type="http://schemas.openxmlformats.org/officeDocument/2006/relationships/customXml" Target="../ink/ink126.xml"/><Relationship Id="rId4" Type="http://schemas.openxmlformats.org/officeDocument/2006/relationships/image" Target="../media/image121.png"/><Relationship Id="rId9" Type="http://schemas.openxmlformats.org/officeDocument/2006/relationships/customXml" Target="../ink/ink121.xml"/><Relationship Id="rId14" Type="http://schemas.openxmlformats.org/officeDocument/2006/relationships/image" Target="../media/image126.png"/><Relationship Id="rId22" Type="http://schemas.openxmlformats.org/officeDocument/2006/relationships/image" Target="../media/image130.png"/><Relationship Id="rId27" Type="http://schemas.openxmlformats.org/officeDocument/2006/relationships/customXml" Target="../ink/ink13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6.png"/><Relationship Id="rId13" Type="http://schemas.openxmlformats.org/officeDocument/2006/relationships/customXml" Target="../ink/ink136.xml"/><Relationship Id="rId18" Type="http://schemas.openxmlformats.org/officeDocument/2006/relationships/image" Target="../media/image141.png"/><Relationship Id="rId3" Type="http://schemas.openxmlformats.org/officeDocument/2006/relationships/customXml" Target="../ink/ink131.xml"/><Relationship Id="rId21" Type="http://schemas.openxmlformats.org/officeDocument/2006/relationships/customXml" Target="../ink/ink140.xml"/><Relationship Id="rId7" Type="http://schemas.openxmlformats.org/officeDocument/2006/relationships/customXml" Target="../ink/ink133.xml"/><Relationship Id="rId12" Type="http://schemas.openxmlformats.org/officeDocument/2006/relationships/image" Target="../media/image138.png"/><Relationship Id="rId17" Type="http://schemas.openxmlformats.org/officeDocument/2006/relationships/customXml" Target="../ink/ink138.xml"/><Relationship Id="rId2" Type="http://schemas.openxmlformats.org/officeDocument/2006/relationships/image" Target="../media/image89.png"/><Relationship Id="rId16" Type="http://schemas.openxmlformats.org/officeDocument/2006/relationships/image" Target="../media/image140.png"/><Relationship Id="rId20" Type="http://schemas.openxmlformats.org/officeDocument/2006/relationships/image" Target="../media/image142.png"/><Relationship Id="rId1" Type="http://schemas.openxmlformats.org/officeDocument/2006/relationships/slideLayout" Target="../slideLayouts/slideLayout2.xml"/><Relationship Id="rId6" Type="http://schemas.openxmlformats.org/officeDocument/2006/relationships/image" Target="../media/image135.png"/><Relationship Id="rId11" Type="http://schemas.openxmlformats.org/officeDocument/2006/relationships/customXml" Target="../ink/ink135.xml"/><Relationship Id="rId5" Type="http://schemas.openxmlformats.org/officeDocument/2006/relationships/customXml" Target="../ink/ink132.xml"/><Relationship Id="rId15" Type="http://schemas.openxmlformats.org/officeDocument/2006/relationships/customXml" Target="../ink/ink137.xml"/><Relationship Id="rId10" Type="http://schemas.openxmlformats.org/officeDocument/2006/relationships/image" Target="../media/image137.png"/><Relationship Id="rId19" Type="http://schemas.openxmlformats.org/officeDocument/2006/relationships/customXml" Target="../ink/ink139.xml"/><Relationship Id="rId4" Type="http://schemas.openxmlformats.org/officeDocument/2006/relationships/image" Target="../media/image134.png"/><Relationship Id="rId9" Type="http://schemas.openxmlformats.org/officeDocument/2006/relationships/customXml" Target="../ink/ink134.xml"/><Relationship Id="rId14" Type="http://schemas.openxmlformats.org/officeDocument/2006/relationships/image" Target="../media/image139.png"/><Relationship Id="rId22" Type="http://schemas.openxmlformats.org/officeDocument/2006/relationships/image" Target="../media/image143.png"/></Relationships>
</file>

<file path=ppt/slides/_rels/slide21.xml.rels><?xml version="1.0" encoding="UTF-8" standalone="yes"?>
<Relationships xmlns="http://schemas.openxmlformats.org/package/2006/relationships"><Relationship Id="rId8" Type="http://schemas.openxmlformats.org/officeDocument/2006/relationships/customXml" Target="../ink/ink144.xml"/><Relationship Id="rId3" Type="http://schemas.openxmlformats.org/officeDocument/2006/relationships/image" Target="../media/image144.png"/><Relationship Id="rId7" Type="http://schemas.openxmlformats.org/officeDocument/2006/relationships/image" Target="../media/image146.png"/><Relationship Id="rId2" Type="http://schemas.openxmlformats.org/officeDocument/2006/relationships/customXml" Target="../ink/ink141.xml"/><Relationship Id="rId1" Type="http://schemas.openxmlformats.org/officeDocument/2006/relationships/slideLayout" Target="../slideLayouts/slideLayout2.xml"/><Relationship Id="rId6" Type="http://schemas.openxmlformats.org/officeDocument/2006/relationships/customXml" Target="../ink/ink143.xml"/><Relationship Id="rId11" Type="http://schemas.openxmlformats.org/officeDocument/2006/relationships/image" Target="../media/image148.png"/><Relationship Id="rId5" Type="http://schemas.openxmlformats.org/officeDocument/2006/relationships/image" Target="../media/image145.png"/><Relationship Id="rId10" Type="http://schemas.openxmlformats.org/officeDocument/2006/relationships/customXml" Target="../ink/ink145.xml"/><Relationship Id="rId4" Type="http://schemas.openxmlformats.org/officeDocument/2006/relationships/customXml" Target="../ink/ink142.xml"/><Relationship Id="rId9" Type="http://schemas.openxmlformats.org/officeDocument/2006/relationships/image" Target="../media/image14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customXml" Target="../ink/ink10.xml"/><Relationship Id="rId26" Type="http://schemas.openxmlformats.org/officeDocument/2006/relationships/customXml" Target="../ink/ink14.xml"/><Relationship Id="rId39" Type="http://schemas.openxmlformats.org/officeDocument/2006/relationships/image" Target="../media/image20.png"/><Relationship Id="rId21" Type="http://schemas.openxmlformats.org/officeDocument/2006/relationships/image" Target="../media/image11.png"/><Relationship Id="rId34" Type="http://schemas.openxmlformats.org/officeDocument/2006/relationships/customXml" Target="../ink/ink18.xml"/><Relationship Id="rId42" Type="http://schemas.openxmlformats.org/officeDocument/2006/relationships/customXml" Target="../ink/ink22.xml"/><Relationship Id="rId47" Type="http://schemas.openxmlformats.org/officeDocument/2006/relationships/image" Target="../media/image24.png"/><Relationship Id="rId7" Type="http://schemas.openxmlformats.org/officeDocument/2006/relationships/image" Target="../media/image4.png"/><Relationship Id="rId2" Type="http://schemas.openxmlformats.org/officeDocument/2006/relationships/customXml" Target="../ink/ink2.xml"/><Relationship Id="rId16" Type="http://schemas.openxmlformats.org/officeDocument/2006/relationships/customXml" Target="../ink/ink9.xml"/><Relationship Id="rId29"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6.png"/><Relationship Id="rId24" Type="http://schemas.openxmlformats.org/officeDocument/2006/relationships/customXml" Target="../ink/ink13.xml"/><Relationship Id="rId32" Type="http://schemas.openxmlformats.org/officeDocument/2006/relationships/customXml" Target="../ink/ink17.xml"/><Relationship Id="rId37" Type="http://schemas.openxmlformats.org/officeDocument/2006/relationships/image" Target="../media/image19.png"/><Relationship Id="rId40" Type="http://schemas.openxmlformats.org/officeDocument/2006/relationships/customXml" Target="../ink/ink21.xml"/><Relationship Id="rId45" Type="http://schemas.openxmlformats.org/officeDocument/2006/relationships/image" Target="../media/image23.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15.xml"/><Relationship Id="rId36" Type="http://schemas.openxmlformats.org/officeDocument/2006/relationships/customXml" Target="../ink/ink19.xml"/><Relationship Id="rId10" Type="http://schemas.openxmlformats.org/officeDocument/2006/relationships/customXml" Target="../ink/ink6.xml"/><Relationship Id="rId19" Type="http://schemas.openxmlformats.org/officeDocument/2006/relationships/image" Target="../media/image10.png"/><Relationship Id="rId31" Type="http://schemas.openxmlformats.org/officeDocument/2006/relationships/image" Target="../media/image16.png"/><Relationship Id="rId44" Type="http://schemas.openxmlformats.org/officeDocument/2006/relationships/customXml" Target="../ink/ink23.xml"/><Relationship Id="rId4" Type="http://schemas.openxmlformats.org/officeDocument/2006/relationships/customXml" Target="../ink/ink3.xml"/><Relationship Id="rId9" Type="http://schemas.openxmlformats.org/officeDocument/2006/relationships/image" Target="../media/image5.png"/><Relationship Id="rId14" Type="http://schemas.openxmlformats.org/officeDocument/2006/relationships/customXml" Target="../ink/ink8.xml"/><Relationship Id="rId22" Type="http://schemas.openxmlformats.org/officeDocument/2006/relationships/customXml" Target="../ink/ink12.xml"/><Relationship Id="rId27" Type="http://schemas.openxmlformats.org/officeDocument/2006/relationships/image" Target="../media/image14.png"/><Relationship Id="rId30" Type="http://schemas.openxmlformats.org/officeDocument/2006/relationships/customXml" Target="../ink/ink16.xml"/><Relationship Id="rId35" Type="http://schemas.openxmlformats.org/officeDocument/2006/relationships/image" Target="../media/image18.png"/><Relationship Id="rId43" Type="http://schemas.openxmlformats.org/officeDocument/2006/relationships/image" Target="../media/image22.png"/><Relationship Id="rId8" Type="http://schemas.openxmlformats.org/officeDocument/2006/relationships/customXml" Target="../ink/ink5.xml"/><Relationship Id="rId3" Type="http://schemas.openxmlformats.org/officeDocument/2006/relationships/image" Target="../media/image2.png"/><Relationship Id="rId12" Type="http://schemas.openxmlformats.org/officeDocument/2006/relationships/customXml" Target="../ink/ink7.xml"/><Relationship Id="rId17" Type="http://schemas.openxmlformats.org/officeDocument/2006/relationships/image" Target="../media/image9.png"/><Relationship Id="rId25" Type="http://schemas.openxmlformats.org/officeDocument/2006/relationships/image" Target="../media/image13.png"/><Relationship Id="rId33" Type="http://schemas.openxmlformats.org/officeDocument/2006/relationships/image" Target="../media/image17.png"/><Relationship Id="rId38" Type="http://schemas.openxmlformats.org/officeDocument/2006/relationships/customXml" Target="../ink/ink20.xml"/><Relationship Id="rId46" Type="http://schemas.openxmlformats.org/officeDocument/2006/relationships/customXml" Target="../ink/ink24.xml"/><Relationship Id="rId20" Type="http://schemas.openxmlformats.org/officeDocument/2006/relationships/customXml" Target="../ink/ink11.xml"/><Relationship Id="rId41"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customXml" Target="../ink/ink28.xml"/><Relationship Id="rId13" Type="http://schemas.openxmlformats.org/officeDocument/2006/relationships/image" Target="../media/image30.png"/><Relationship Id="rId18" Type="http://schemas.openxmlformats.org/officeDocument/2006/relationships/customXml" Target="../ink/ink33.xml"/><Relationship Id="rId3" Type="http://schemas.openxmlformats.org/officeDocument/2006/relationships/image" Target="../media/image25.png"/><Relationship Id="rId21" Type="http://schemas.openxmlformats.org/officeDocument/2006/relationships/image" Target="../media/image34.png"/><Relationship Id="rId7" Type="http://schemas.openxmlformats.org/officeDocument/2006/relationships/image" Target="../media/image27.png"/><Relationship Id="rId12" Type="http://schemas.openxmlformats.org/officeDocument/2006/relationships/customXml" Target="../ink/ink30.xml"/><Relationship Id="rId17" Type="http://schemas.openxmlformats.org/officeDocument/2006/relationships/image" Target="../media/image32.png"/><Relationship Id="rId2" Type="http://schemas.openxmlformats.org/officeDocument/2006/relationships/customXml" Target="../ink/ink25.xml"/><Relationship Id="rId16" Type="http://schemas.openxmlformats.org/officeDocument/2006/relationships/customXml" Target="../ink/ink32.xml"/><Relationship Id="rId20" Type="http://schemas.openxmlformats.org/officeDocument/2006/relationships/customXml" Target="../ink/ink34.xml"/><Relationship Id="rId1" Type="http://schemas.openxmlformats.org/officeDocument/2006/relationships/slideLayout" Target="../slideLayouts/slideLayout2.xml"/><Relationship Id="rId6" Type="http://schemas.openxmlformats.org/officeDocument/2006/relationships/customXml" Target="../ink/ink27.xml"/><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23" Type="http://schemas.openxmlformats.org/officeDocument/2006/relationships/image" Target="../media/image35.png"/><Relationship Id="rId10" Type="http://schemas.openxmlformats.org/officeDocument/2006/relationships/customXml" Target="../ink/ink29.xml"/><Relationship Id="rId19" Type="http://schemas.openxmlformats.org/officeDocument/2006/relationships/image" Target="../media/image33.png"/><Relationship Id="rId4" Type="http://schemas.openxmlformats.org/officeDocument/2006/relationships/customXml" Target="../ink/ink26.xml"/><Relationship Id="rId9" Type="http://schemas.openxmlformats.org/officeDocument/2006/relationships/image" Target="../media/image28.png"/><Relationship Id="rId14" Type="http://schemas.openxmlformats.org/officeDocument/2006/relationships/customXml" Target="../ink/ink31.xml"/><Relationship Id="rId22" Type="http://schemas.openxmlformats.org/officeDocument/2006/relationships/customXml" Target="../ink/ink35.xml"/></Relationships>
</file>

<file path=ppt/slides/_rels/slide6.xml.rels><?xml version="1.0" encoding="UTF-8" standalone="yes"?>
<Relationships xmlns="http://schemas.openxmlformats.org/package/2006/relationships"><Relationship Id="rId8" Type="http://schemas.openxmlformats.org/officeDocument/2006/relationships/customXml" Target="../ink/ink39.xml"/><Relationship Id="rId13"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38.png"/><Relationship Id="rId12" Type="http://schemas.openxmlformats.org/officeDocument/2006/relationships/customXml" Target="../ink/ink41.xml"/><Relationship Id="rId17" Type="http://schemas.openxmlformats.org/officeDocument/2006/relationships/image" Target="../media/image43.png"/><Relationship Id="rId2" Type="http://schemas.openxmlformats.org/officeDocument/2006/relationships/customXml" Target="../ink/ink36.xml"/><Relationship Id="rId16" Type="http://schemas.openxmlformats.org/officeDocument/2006/relationships/customXml" Target="../ink/ink43.xml"/><Relationship Id="rId1" Type="http://schemas.openxmlformats.org/officeDocument/2006/relationships/slideLayout" Target="../slideLayouts/slideLayout2.xml"/><Relationship Id="rId6" Type="http://schemas.openxmlformats.org/officeDocument/2006/relationships/customXml" Target="../ink/ink38.xml"/><Relationship Id="rId11" Type="http://schemas.openxmlformats.org/officeDocument/2006/relationships/image" Target="../media/image40.png"/><Relationship Id="rId5" Type="http://schemas.openxmlformats.org/officeDocument/2006/relationships/image" Target="../media/image37.png"/><Relationship Id="rId15" Type="http://schemas.openxmlformats.org/officeDocument/2006/relationships/image" Target="../media/image42.png"/><Relationship Id="rId10" Type="http://schemas.openxmlformats.org/officeDocument/2006/relationships/customXml" Target="../ink/ink40.xml"/><Relationship Id="rId4" Type="http://schemas.openxmlformats.org/officeDocument/2006/relationships/customXml" Target="../ink/ink37.xml"/><Relationship Id="rId9" Type="http://schemas.openxmlformats.org/officeDocument/2006/relationships/image" Target="../media/image39.png"/><Relationship Id="rId14" Type="http://schemas.openxmlformats.org/officeDocument/2006/relationships/customXml" Target="../ink/ink42.xml"/></Relationships>
</file>

<file path=ppt/slides/_rels/slide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customXml" Target="../ink/ink44.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customXml" Target="../ink/ink45.xml"/></Relationships>
</file>

<file path=ppt/slides/_rels/slide9.xml.rels><?xml version="1.0" encoding="UTF-8" standalone="yes"?>
<Relationships xmlns="http://schemas.openxmlformats.org/package/2006/relationships"><Relationship Id="rId8" Type="http://schemas.openxmlformats.org/officeDocument/2006/relationships/customXml" Target="../ink/ink49.xml"/><Relationship Id="rId13"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49.png"/><Relationship Id="rId12" Type="http://schemas.openxmlformats.org/officeDocument/2006/relationships/customXml" Target="../ink/ink51.xml"/><Relationship Id="rId17" Type="http://schemas.openxmlformats.org/officeDocument/2006/relationships/image" Target="../media/image54.png"/><Relationship Id="rId2" Type="http://schemas.openxmlformats.org/officeDocument/2006/relationships/customXml" Target="../ink/ink46.xml"/><Relationship Id="rId16" Type="http://schemas.openxmlformats.org/officeDocument/2006/relationships/customXml" Target="../ink/ink53.xml"/><Relationship Id="rId1" Type="http://schemas.openxmlformats.org/officeDocument/2006/relationships/slideLayout" Target="../slideLayouts/slideLayout2.xml"/><Relationship Id="rId6" Type="http://schemas.openxmlformats.org/officeDocument/2006/relationships/customXml" Target="../ink/ink48.xml"/><Relationship Id="rId11" Type="http://schemas.openxmlformats.org/officeDocument/2006/relationships/image" Target="../media/image51.png"/><Relationship Id="rId5" Type="http://schemas.openxmlformats.org/officeDocument/2006/relationships/image" Target="../media/image48.png"/><Relationship Id="rId15" Type="http://schemas.openxmlformats.org/officeDocument/2006/relationships/image" Target="../media/image53.png"/><Relationship Id="rId10" Type="http://schemas.openxmlformats.org/officeDocument/2006/relationships/customXml" Target="../ink/ink50.xml"/><Relationship Id="rId4" Type="http://schemas.openxmlformats.org/officeDocument/2006/relationships/customXml" Target="../ink/ink47.xml"/><Relationship Id="rId9" Type="http://schemas.openxmlformats.org/officeDocument/2006/relationships/image" Target="../media/image50.png"/><Relationship Id="rId14" Type="http://schemas.openxmlformats.org/officeDocument/2006/relationships/customXml" Target="../ink/ink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9144000" cy="717073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Arial" panose="020B0604020202020204" pitchFamily="34"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en-US" altLang="en-US" sz="2400">
              <a:solidFill>
                <a:schemeClr val="tx1"/>
              </a:solidFill>
              <a:latin typeface="Times New Roman" panose="02020603050405020304" pitchFamily="18" charset="0"/>
            </a:endParaRPr>
          </a:p>
        </p:txBody>
      </p:sp>
      <p:sp>
        <p:nvSpPr>
          <p:cNvPr id="7171" name="Rectangle 3"/>
          <p:cNvSpPr>
            <a:spLocks noGrp="1" noChangeArrowheads="1"/>
          </p:cNvSpPr>
          <p:nvPr>
            <p:ph type="ctrTitle"/>
          </p:nvPr>
        </p:nvSpPr>
        <p:spPr>
          <a:xfrm>
            <a:off x="906752" y="2570017"/>
            <a:ext cx="7772400" cy="741363"/>
          </a:xfrm>
        </p:spPr>
        <p:txBody>
          <a:bodyPr/>
          <a:lstStyle/>
          <a:p>
            <a:pPr eaLnBrk="1" hangingPunct="1"/>
            <a:r>
              <a:rPr lang="en-US" altLang="en-US" sz="4800" dirty="0"/>
              <a:t>Unit 1</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sz="3600" dirty="0">
                <a:latin typeface="Times New Roman" panose="02020603050405020304" pitchFamily="18" charset="0"/>
                <a:ea typeface="Calibri" panose="020F0502020204030204" pitchFamily="34" charset="0"/>
              </a:rPr>
              <a:t>Infrastructure as a Service</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IaaS (Infrastructure as a service) </a:t>
            </a:r>
            <a:r>
              <a:rPr lang="en-US" sz="2400" b="1" dirty="0">
                <a:solidFill>
                  <a:srgbClr val="FF0066"/>
                </a:solidFill>
                <a:latin typeface="Times New Roman" panose="02020603050405020304" pitchFamily="18" charset="0"/>
                <a:ea typeface="Calibri" panose="020F0502020204030204" pitchFamily="34" charset="0"/>
              </a:rPr>
              <a:t>Characteristics:</a:t>
            </a:r>
          </a:p>
          <a:p>
            <a:pPr lvl="1" algn="just" eaLnBrk="1" hangingPunct="1">
              <a:lnSpc>
                <a:spcPct val="90000"/>
              </a:lnSpc>
            </a:pPr>
            <a:r>
              <a:rPr lang="en-US" sz="2000" dirty="0">
                <a:ea typeface="Calibri" panose="020F0502020204030204" pitchFamily="34" charset="0"/>
              </a:rPr>
              <a:t>Multitenancy: In cloud computing, multitenancy means that multiple customers of a cloud vendor are using the same infrastructure resources on sharing basis. It allows efficient use of spare capacity on the cloud.</a:t>
            </a:r>
          </a:p>
          <a:p>
            <a:pPr lvl="1" algn="just" eaLnBrk="1" hangingPunct="1">
              <a:lnSpc>
                <a:spcPct val="90000"/>
              </a:lnSpc>
            </a:pPr>
            <a:r>
              <a:rPr lang="en-US" sz="2000" dirty="0">
                <a:ea typeface="Calibri" panose="020F0502020204030204" pitchFamily="34" charset="0"/>
              </a:rPr>
              <a:t>Resource Pooling: It involves pooling up of the physical server resources and sharing of these resources among multiple users on demand basis.</a:t>
            </a:r>
          </a:p>
          <a:p>
            <a:pPr lvl="1" algn="just" eaLnBrk="1" hangingPunct="1">
              <a:lnSpc>
                <a:spcPct val="90000"/>
              </a:lnSpc>
            </a:pPr>
            <a:endParaRPr lang="en-US" sz="2000" dirty="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184E10C-7891-FF56-A0F9-24A3896AFB0C}"/>
                  </a:ext>
                </a:extLst>
              </p14:cNvPr>
              <p14:cNvContentPartPr/>
              <p14:nvPr/>
            </p14:nvContentPartPr>
            <p14:xfrm>
              <a:off x="1411127" y="1988193"/>
              <a:ext cx="1122120" cy="118080"/>
            </p14:xfrm>
          </p:contentPart>
        </mc:Choice>
        <mc:Fallback xmlns="">
          <p:pic>
            <p:nvPicPr>
              <p:cNvPr id="2" name="Ink 1">
                <a:extLst>
                  <a:ext uri="{FF2B5EF4-FFF2-40B4-BE49-F238E27FC236}">
                    <a16:creationId xmlns:a16="http://schemas.microsoft.com/office/drawing/2014/main" id="{4184E10C-7891-FF56-A0F9-24A3896AFB0C}"/>
                  </a:ext>
                </a:extLst>
              </p:cNvPr>
              <p:cNvPicPr/>
              <p:nvPr/>
            </p:nvPicPr>
            <p:blipFill>
              <a:blip r:embed="rId3"/>
              <a:stretch>
                <a:fillRect/>
              </a:stretch>
            </p:blipFill>
            <p:spPr>
              <a:xfrm>
                <a:off x="1357127" y="1880553"/>
                <a:ext cx="122976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E5E77DE-4211-0E7E-1816-35D6DF562E43}"/>
                  </a:ext>
                </a:extLst>
              </p14:cNvPr>
              <p14:cNvContentPartPr/>
              <p14:nvPr/>
            </p14:nvContentPartPr>
            <p14:xfrm>
              <a:off x="1420127" y="3185193"/>
              <a:ext cx="1576440" cy="64080"/>
            </p14:xfrm>
          </p:contentPart>
        </mc:Choice>
        <mc:Fallback xmlns="">
          <p:pic>
            <p:nvPicPr>
              <p:cNvPr id="3" name="Ink 2">
                <a:extLst>
                  <a:ext uri="{FF2B5EF4-FFF2-40B4-BE49-F238E27FC236}">
                    <a16:creationId xmlns:a16="http://schemas.microsoft.com/office/drawing/2014/main" id="{AE5E77DE-4211-0E7E-1816-35D6DF562E43}"/>
                  </a:ext>
                </a:extLst>
              </p:cNvPr>
              <p:cNvPicPr/>
              <p:nvPr/>
            </p:nvPicPr>
            <p:blipFill>
              <a:blip r:embed="rId5"/>
              <a:stretch>
                <a:fillRect/>
              </a:stretch>
            </p:blipFill>
            <p:spPr>
              <a:xfrm>
                <a:off x="1366127" y="3077553"/>
                <a:ext cx="168408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92CB8D2F-E7DA-AA46-F38A-F4148BB6D231}"/>
                  </a:ext>
                </a:extLst>
              </p14:cNvPr>
              <p14:cNvContentPartPr/>
              <p14:nvPr/>
            </p14:nvContentPartPr>
            <p14:xfrm>
              <a:off x="3346487" y="3293193"/>
              <a:ext cx="5180040" cy="133920"/>
            </p14:xfrm>
          </p:contentPart>
        </mc:Choice>
        <mc:Fallback xmlns="">
          <p:pic>
            <p:nvPicPr>
              <p:cNvPr id="25" name="Ink 24">
                <a:extLst>
                  <a:ext uri="{FF2B5EF4-FFF2-40B4-BE49-F238E27FC236}">
                    <a16:creationId xmlns:a16="http://schemas.microsoft.com/office/drawing/2014/main" id="{92CB8D2F-E7DA-AA46-F38A-F4148BB6D231}"/>
                  </a:ext>
                </a:extLst>
              </p:cNvPr>
              <p:cNvPicPr/>
              <p:nvPr/>
            </p:nvPicPr>
            <p:blipFill>
              <a:blip r:embed="rId7"/>
              <a:stretch>
                <a:fillRect/>
              </a:stretch>
            </p:blipFill>
            <p:spPr>
              <a:xfrm>
                <a:off x="3337487" y="3284193"/>
                <a:ext cx="51976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 name="Ink 25">
                <a:extLst>
                  <a:ext uri="{FF2B5EF4-FFF2-40B4-BE49-F238E27FC236}">
                    <a16:creationId xmlns:a16="http://schemas.microsoft.com/office/drawing/2014/main" id="{634DF6DA-E458-5BE7-C621-83FB935F1D9B}"/>
                  </a:ext>
                </a:extLst>
              </p14:cNvPr>
              <p14:cNvContentPartPr/>
              <p14:nvPr/>
            </p14:nvContentPartPr>
            <p14:xfrm>
              <a:off x="1331567" y="3612513"/>
              <a:ext cx="7062480" cy="89640"/>
            </p14:xfrm>
          </p:contentPart>
        </mc:Choice>
        <mc:Fallback xmlns="">
          <p:pic>
            <p:nvPicPr>
              <p:cNvPr id="26" name="Ink 25">
                <a:extLst>
                  <a:ext uri="{FF2B5EF4-FFF2-40B4-BE49-F238E27FC236}">
                    <a16:creationId xmlns:a16="http://schemas.microsoft.com/office/drawing/2014/main" id="{634DF6DA-E458-5BE7-C621-83FB935F1D9B}"/>
                  </a:ext>
                </a:extLst>
              </p:cNvPr>
              <p:cNvPicPr/>
              <p:nvPr/>
            </p:nvPicPr>
            <p:blipFill>
              <a:blip r:embed="rId9"/>
              <a:stretch>
                <a:fillRect/>
              </a:stretch>
            </p:blipFill>
            <p:spPr>
              <a:xfrm>
                <a:off x="1322567" y="3603873"/>
                <a:ext cx="70801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14F414E0-B91A-FAC4-D0A8-D93C5E2778A3}"/>
                  </a:ext>
                </a:extLst>
              </p14:cNvPr>
              <p14:cNvContentPartPr/>
              <p14:nvPr/>
            </p14:nvContentPartPr>
            <p14:xfrm>
              <a:off x="1411127" y="3869193"/>
              <a:ext cx="1295640" cy="36720"/>
            </p14:xfrm>
          </p:contentPart>
        </mc:Choice>
        <mc:Fallback xmlns="">
          <p:pic>
            <p:nvPicPr>
              <p:cNvPr id="27" name="Ink 26">
                <a:extLst>
                  <a:ext uri="{FF2B5EF4-FFF2-40B4-BE49-F238E27FC236}">
                    <a16:creationId xmlns:a16="http://schemas.microsoft.com/office/drawing/2014/main" id="{14F414E0-B91A-FAC4-D0A8-D93C5E2778A3}"/>
                  </a:ext>
                </a:extLst>
              </p:cNvPr>
              <p:cNvPicPr/>
              <p:nvPr/>
            </p:nvPicPr>
            <p:blipFill>
              <a:blip r:embed="rId11"/>
              <a:stretch>
                <a:fillRect/>
              </a:stretch>
            </p:blipFill>
            <p:spPr>
              <a:xfrm>
                <a:off x="1402487" y="3860553"/>
                <a:ext cx="1313280" cy="54360"/>
              </a:xfrm>
              <a:prstGeom prst="rect">
                <a:avLst/>
              </a:prstGeom>
            </p:spPr>
          </p:pic>
        </mc:Fallback>
      </mc:AlternateContent>
    </p:spTree>
    <p:extLst>
      <p:ext uri="{BB962C8B-B14F-4D97-AF65-F5344CB8AC3E}">
        <p14:creationId xmlns:p14="http://schemas.microsoft.com/office/powerpoint/2010/main" val="295804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sz="3600" dirty="0">
                <a:latin typeface="Times New Roman" panose="02020603050405020304" pitchFamily="18" charset="0"/>
                <a:ea typeface="Calibri" panose="020F0502020204030204" pitchFamily="34" charset="0"/>
              </a:rPr>
              <a:t>Infrastructure as a Service</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IaaS (Infrastructure as a service) Example</a:t>
            </a:r>
          </a:p>
          <a:p>
            <a:pPr lvl="1" algn="just" eaLnBrk="1" hangingPunct="1">
              <a:lnSpc>
                <a:spcPct val="90000"/>
              </a:lnSpc>
            </a:pPr>
            <a:r>
              <a:rPr lang="en-US" sz="2000" dirty="0">
                <a:ea typeface="Calibri" panose="020F0502020204030204" pitchFamily="34" charset="0"/>
              </a:rPr>
              <a:t>Amazon EC2</a:t>
            </a:r>
          </a:p>
          <a:p>
            <a:pPr lvl="1" algn="just" eaLnBrk="1" hangingPunct="1">
              <a:lnSpc>
                <a:spcPct val="90000"/>
              </a:lnSpc>
            </a:pPr>
            <a:r>
              <a:rPr lang="en-US" sz="2000" dirty="0">
                <a:ea typeface="Calibri" panose="020F0502020204030204" pitchFamily="34" charset="0"/>
              </a:rPr>
              <a:t>Rackspace Cloud</a:t>
            </a:r>
          </a:p>
          <a:p>
            <a:pPr lvl="1" algn="just" eaLnBrk="1" hangingPunct="1">
              <a:lnSpc>
                <a:spcPct val="90000"/>
              </a:lnSpc>
            </a:pPr>
            <a:r>
              <a:rPr lang="en-US" sz="2000" dirty="0" err="1">
                <a:ea typeface="Calibri" panose="020F0502020204030204" pitchFamily="34" charset="0"/>
              </a:rPr>
              <a:t>GoGrid</a:t>
            </a:r>
            <a:r>
              <a:rPr lang="en-US" sz="2000" dirty="0">
                <a:ea typeface="Calibri" panose="020F0502020204030204" pitchFamily="34" charset="0"/>
              </a:rPr>
              <a:t> </a:t>
            </a:r>
          </a:p>
          <a:p>
            <a:pPr lvl="1" algn="just" eaLnBrk="1" hangingPunct="1">
              <a:lnSpc>
                <a:spcPct val="90000"/>
              </a:lnSpc>
            </a:pPr>
            <a:r>
              <a:rPr lang="en-US" sz="2000" dirty="0" err="1">
                <a:ea typeface="Calibri" panose="020F0502020204030204" pitchFamily="34" charset="0"/>
              </a:rPr>
              <a:t>MediaTemple</a:t>
            </a:r>
            <a:r>
              <a:rPr lang="en-US" sz="2000" dirty="0">
                <a:ea typeface="Calibri" panose="020F0502020204030204" pitchFamily="34" charset="0"/>
              </a:rPr>
              <a:t> </a:t>
            </a:r>
          </a:p>
          <a:p>
            <a:pPr lvl="1" algn="just" eaLnBrk="1" hangingPunct="1">
              <a:lnSpc>
                <a:spcPct val="90000"/>
              </a:lnSpc>
            </a:pPr>
            <a:r>
              <a:rPr lang="en-US" sz="2000" dirty="0" err="1">
                <a:ea typeface="Calibri" panose="020F0502020204030204" pitchFamily="34" charset="0"/>
              </a:rPr>
              <a:t>GridLayer</a:t>
            </a:r>
            <a:r>
              <a:rPr lang="en-US" sz="2000" dirty="0">
                <a:ea typeface="Calibri" panose="020F0502020204030204" pitchFamily="34" charset="0"/>
              </a:rPr>
              <a:t> </a:t>
            </a:r>
          </a:p>
          <a:p>
            <a:pPr lvl="1" algn="just" eaLnBrk="1" hangingPunct="1">
              <a:lnSpc>
                <a:spcPct val="90000"/>
              </a:lnSpc>
            </a:pPr>
            <a:r>
              <a:rPr lang="en-US" sz="2000" dirty="0" err="1">
                <a:ea typeface="Calibri" panose="020F0502020204030204" pitchFamily="34" charset="0"/>
              </a:rPr>
              <a:t>Flexiscale</a:t>
            </a:r>
            <a:r>
              <a:rPr lang="en-US" sz="2000">
                <a:ea typeface="Calibri" panose="020F0502020204030204" pitchFamily="34" charset="0"/>
              </a:rPr>
              <a:t> </a:t>
            </a:r>
          </a:p>
          <a:p>
            <a:pPr lvl="1" algn="just" eaLnBrk="1" hangingPunct="1">
              <a:lnSpc>
                <a:spcPct val="90000"/>
              </a:lnSpc>
            </a:pPr>
            <a:r>
              <a:rPr lang="en-US" sz="2000">
                <a:ea typeface="Calibri" panose="020F0502020204030204" pitchFamily="34" charset="0"/>
              </a:rPr>
              <a:t>Joyent</a:t>
            </a:r>
            <a:endParaRPr lang="en-US" sz="2000" dirty="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285FBF6E-48AE-0DAA-EBC5-3128F4E2AB77}"/>
                  </a:ext>
                </a:extLst>
              </p14:cNvPr>
              <p14:cNvContentPartPr/>
              <p14:nvPr/>
            </p14:nvContentPartPr>
            <p14:xfrm>
              <a:off x="967247" y="1685433"/>
              <a:ext cx="4173480" cy="28080"/>
            </p14:xfrm>
          </p:contentPart>
        </mc:Choice>
        <mc:Fallback xmlns="">
          <p:pic>
            <p:nvPicPr>
              <p:cNvPr id="11" name="Ink 10">
                <a:extLst>
                  <a:ext uri="{FF2B5EF4-FFF2-40B4-BE49-F238E27FC236}">
                    <a16:creationId xmlns:a16="http://schemas.microsoft.com/office/drawing/2014/main" id="{285FBF6E-48AE-0DAA-EBC5-3128F4E2AB77}"/>
                  </a:ext>
                </a:extLst>
              </p:cNvPr>
              <p:cNvPicPr/>
              <p:nvPr/>
            </p:nvPicPr>
            <p:blipFill>
              <a:blip r:embed="rId3"/>
              <a:stretch>
                <a:fillRect/>
              </a:stretch>
            </p:blipFill>
            <p:spPr>
              <a:xfrm>
                <a:off x="913607" y="1577793"/>
                <a:ext cx="428112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42F70B21-3BA1-389B-36F7-F7FD99B48A1B}"/>
                  </a:ext>
                </a:extLst>
              </p14:cNvPr>
              <p14:cNvContentPartPr/>
              <p14:nvPr/>
            </p14:nvContentPartPr>
            <p14:xfrm>
              <a:off x="1492127" y="2155953"/>
              <a:ext cx="1258920" cy="36720"/>
            </p14:xfrm>
          </p:contentPart>
        </mc:Choice>
        <mc:Fallback xmlns="">
          <p:pic>
            <p:nvPicPr>
              <p:cNvPr id="12" name="Ink 11">
                <a:extLst>
                  <a:ext uri="{FF2B5EF4-FFF2-40B4-BE49-F238E27FC236}">
                    <a16:creationId xmlns:a16="http://schemas.microsoft.com/office/drawing/2014/main" id="{42F70B21-3BA1-389B-36F7-F7FD99B48A1B}"/>
                  </a:ext>
                </a:extLst>
              </p:cNvPr>
              <p:cNvPicPr/>
              <p:nvPr/>
            </p:nvPicPr>
            <p:blipFill>
              <a:blip r:embed="rId5"/>
              <a:stretch>
                <a:fillRect/>
              </a:stretch>
            </p:blipFill>
            <p:spPr>
              <a:xfrm>
                <a:off x="1438487" y="2048313"/>
                <a:ext cx="136656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350DABA2-D251-2A18-3F32-D87F89E4D4BB}"/>
                  </a:ext>
                </a:extLst>
              </p14:cNvPr>
              <p14:cNvContentPartPr/>
              <p14:nvPr/>
            </p14:nvContentPartPr>
            <p14:xfrm>
              <a:off x="1304567" y="2400033"/>
              <a:ext cx="1820520" cy="59760"/>
            </p14:xfrm>
          </p:contentPart>
        </mc:Choice>
        <mc:Fallback xmlns="">
          <p:pic>
            <p:nvPicPr>
              <p:cNvPr id="13" name="Ink 12">
                <a:extLst>
                  <a:ext uri="{FF2B5EF4-FFF2-40B4-BE49-F238E27FC236}">
                    <a16:creationId xmlns:a16="http://schemas.microsoft.com/office/drawing/2014/main" id="{350DABA2-D251-2A18-3F32-D87F89E4D4BB}"/>
                  </a:ext>
                </a:extLst>
              </p:cNvPr>
              <p:cNvPicPr/>
              <p:nvPr/>
            </p:nvPicPr>
            <p:blipFill>
              <a:blip r:embed="rId7"/>
              <a:stretch>
                <a:fillRect/>
              </a:stretch>
            </p:blipFill>
            <p:spPr>
              <a:xfrm>
                <a:off x="1250927" y="2292033"/>
                <a:ext cx="1928160" cy="275400"/>
              </a:xfrm>
              <a:prstGeom prst="rect">
                <a:avLst/>
              </a:prstGeom>
            </p:spPr>
          </p:pic>
        </mc:Fallback>
      </mc:AlternateContent>
    </p:spTree>
    <p:extLst>
      <p:ext uri="{BB962C8B-B14F-4D97-AF65-F5344CB8AC3E}">
        <p14:creationId xmlns:p14="http://schemas.microsoft.com/office/powerpoint/2010/main" val="2589569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sz="3600" dirty="0">
                <a:latin typeface="Times New Roman" panose="02020603050405020304" pitchFamily="18" charset="0"/>
                <a:ea typeface="Calibri" panose="020F0502020204030204" pitchFamily="34" charset="0"/>
              </a:rPr>
              <a:t>Infrastructure as a Service</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Amazon EC2 Case Study</a:t>
            </a:r>
          </a:p>
          <a:p>
            <a:pPr lvl="1" algn="just" eaLnBrk="1" hangingPunct="1">
              <a:lnSpc>
                <a:spcPct val="90000"/>
              </a:lnSpc>
            </a:pPr>
            <a:r>
              <a:rPr lang="en-US" sz="2000" dirty="0">
                <a:ea typeface="Calibri" panose="020F0502020204030204" pitchFamily="34" charset="0"/>
              </a:rPr>
              <a:t>Computing facility</a:t>
            </a:r>
          </a:p>
          <a:p>
            <a:pPr lvl="1" algn="just" eaLnBrk="1" hangingPunct="1">
              <a:lnSpc>
                <a:spcPct val="90000"/>
              </a:lnSpc>
            </a:pPr>
            <a:r>
              <a:rPr lang="en-US" sz="2000" dirty="0">
                <a:ea typeface="Calibri" panose="020F0502020204030204" pitchFamily="34" charset="0"/>
              </a:rPr>
              <a:t>Operating systems</a:t>
            </a:r>
          </a:p>
          <a:p>
            <a:pPr lvl="1" algn="just" eaLnBrk="1" hangingPunct="1">
              <a:lnSpc>
                <a:spcPct val="90000"/>
              </a:lnSpc>
            </a:pPr>
            <a:r>
              <a:rPr lang="en-US" sz="2000" dirty="0">
                <a:ea typeface="Calibri" panose="020F0502020204030204" pitchFamily="34" charset="0"/>
              </a:rPr>
              <a:t>Persistent storage</a:t>
            </a:r>
          </a:p>
          <a:p>
            <a:pPr lvl="1" algn="just" eaLnBrk="1" hangingPunct="1">
              <a:lnSpc>
                <a:spcPct val="90000"/>
              </a:lnSpc>
            </a:pPr>
            <a:r>
              <a:rPr lang="en-US" sz="2000" dirty="0">
                <a:ea typeface="Calibri" panose="020F0502020204030204" pitchFamily="34" charset="0"/>
              </a:rPr>
              <a:t>Elastic IP addresses</a:t>
            </a:r>
          </a:p>
          <a:p>
            <a:pPr lvl="1" algn="just" eaLnBrk="1" hangingPunct="1">
              <a:lnSpc>
                <a:spcPct val="90000"/>
              </a:lnSpc>
            </a:pPr>
            <a:r>
              <a:rPr lang="en-US" sz="2000" dirty="0">
                <a:ea typeface="Calibri" panose="020F0502020204030204" pitchFamily="34" charset="0"/>
              </a:rPr>
              <a:t>Monitoring</a:t>
            </a:r>
          </a:p>
          <a:p>
            <a:pPr lvl="1" algn="just" eaLnBrk="1" hangingPunct="1">
              <a:lnSpc>
                <a:spcPct val="90000"/>
              </a:lnSpc>
            </a:pPr>
            <a:r>
              <a:rPr lang="en-US" sz="2000" dirty="0">
                <a:ea typeface="Calibri" panose="020F0502020204030204" pitchFamily="34" charset="0"/>
              </a:rPr>
              <a:t>Automated scaling</a:t>
            </a:r>
          </a:p>
        </p:txBody>
      </p:sp>
      <p:pic>
        <p:nvPicPr>
          <p:cNvPr id="3" name="Picture 2">
            <a:extLst>
              <a:ext uri="{FF2B5EF4-FFF2-40B4-BE49-F238E27FC236}">
                <a16:creationId xmlns:a16="http://schemas.microsoft.com/office/drawing/2014/main" id="{237BBA22-E8BF-D361-E1A3-4FC28FD3EB8C}"/>
              </a:ext>
            </a:extLst>
          </p:cNvPr>
          <p:cNvPicPr>
            <a:picLocks noChangeAspect="1"/>
          </p:cNvPicPr>
          <p:nvPr/>
        </p:nvPicPr>
        <p:blipFill>
          <a:blip r:embed="rId2"/>
          <a:stretch>
            <a:fillRect/>
          </a:stretch>
        </p:blipFill>
        <p:spPr>
          <a:xfrm>
            <a:off x="4181196" y="1633958"/>
            <a:ext cx="4781550" cy="3257550"/>
          </a:xfrm>
          <a:prstGeom prst="rect">
            <a:avLst/>
          </a:prstGeom>
        </p:spPr>
      </p:pic>
      <mc:AlternateContent xmlns:mc="http://schemas.openxmlformats.org/markup-compatibility/2006" xmlns:p14="http://schemas.microsoft.com/office/powerpoint/2010/main">
        <mc:Choice Requires="p14">
          <p:contentPart p14:bwMode="auto" r:id="rId3">
            <p14:nvContentPartPr>
              <p14:cNvPr id="52" name="Ink 51">
                <a:extLst>
                  <a:ext uri="{FF2B5EF4-FFF2-40B4-BE49-F238E27FC236}">
                    <a16:creationId xmlns:a16="http://schemas.microsoft.com/office/drawing/2014/main" id="{2E62CC92-E0AE-A7B2-2C1C-AC09287A4D16}"/>
                  </a:ext>
                </a:extLst>
              </p14:cNvPr>
              <p14:cNvContentPartPr/>
              <p14:nvPr/>
            </p14:nvContentPartPr>
            <p14:xfrm>
              <a:off x="1934927" y="1082073"/>
              <a:ext cx="5024160" cy="54360"/>
            </p14:xfrm>
          </p:contentPart>
        </mc:Choice>
        <mc:Fallback xmlns="">
          <p:pic>
            <p:nvPicPr>
              <p:cNvPr id="52" name="Ink 51">
                <a:extLst>
                  <a:ext uri="{FF2B5EF4-FFF2-40B4-BE49-F238E27FC236}">
                    <a16:creationId xmlns:a16="http://schemas.microsoft.com/office/drawing/2014/main" id="{2E62CC92-E0AE-A7B2-2C1C-AC09287A4D16}"/>
                  </a:ext>
                </a:extLst>
              </p:cNvPr>
              <p:cNvPicPr/>
              <p:nvPr/>
            </p:nvPicPr>
            <p:blipFill>
              <a:blip r:embed="rId4"/>
              <a:stretch>
                <a:fillRect/>
              </a:stretch>
            </p:blipFill>
            <p:spPr>
              <a:xfrm>
                <a:off x="1926287" y="1073073"/>
                <a:ext cx="5041800" cy="72000"/>
              </a:xfrm>
              <a:prstGeom prst="rect">
                <a:avLst/>
              </a:prstGeom>
            </p:spPr>
          </p:pic>
        </mc:Fallback>
      </mc:AlternateContent>
      <p:grpSp>
        <p:nvGrpSpPr>
          <p:cNvPr id="11265" name="Group 11264">
            <a:extLst>
              <a:ext uri="{FF2B5EF4-FFF2-40B4-BE49-F238E27FC236}">
                <a16:creationId xmlns:a16="http://schemas.microsoft.com/office/drawing/2014/main" id="{69680161-2BB2-CE30-803E-59AA2860F0F5}"/>
              </a:ext>
            </a:extLst>
          </p:cNvPr>
          <p:cNvGrpSpPr/>
          <p:nvPr/>
        </p:nvGrpSpPr>
        <p:grpSpPr>
          <a:xfrm>
            <a:off x="7252127" y="318513"/>
            <a:ext cx="1210680" cy="1050480"/>
            <a:chOff x="7252127" y="318513"/>
            <a:chExt cx="1210680" cy="1050480"/>
          </a:xfrm>
        </p:grpSpPr>
        <mc:AlternateContent xmlns:mc="http://schemas.openxmlformats.org/markup-compatibility/2006" xmlns:p14="http://schemas.microsoft.com/office/powerpoint/2010/main">
          <mc:Choice Requires="p14">
            <p:contentPart p14:bwMode="auto" r:id="rId5">
              <p14:nvContentPartPr>
                <p14:cNvPr id="57" name="Ink 56">
                  <a:extLst>
                    <a:ext uri="{FF2B5EF4-FFF2-40B4-BE49-F238E27FC236}">
                      <a16:creationId xmlns:a16="http://schemas.microsoft.com/office/drawing/2014/main" id="{78B77207-767A-FBD4-0024-43768FE31E52}"/>
                    </a:ext>
                  </a:extLst>
                </p14:cNvPr>
                <p14:cNvContentPartPr/>
                <p14:nvPr/>
              </p14:nvContentPartPr>
              <p14:xfrm>
                <a:off x="7392887" y="638913"/>
                <a:ext cx="286560" cy="524880"/>
              </p14:xfrm>
            </p:contentPart>
          </mc:Choice>
          <mc:Fallback xmlns="">
            <p:pic>
              <p:nvPicPr>
                <p:cNvPr id="57" name="Ink 56">
                  <a:extLst>
                    <a:ext uri="{FF2B5EF4-FFF2-40B4-BE49-F238E27FC236}">
                      <a16:creationId xmlns:a16="http://schemas.microsoft.com/office/drawing/2014/main" id="{78B77207-767A-FBD4-0024-43768FE31E52}"/>
                    </a:ext>
                  </a:extLst>
                </p:cNvPr>
                <p:cNvPicPr/>
                <p:nvPr/>
              </p:nvPicPr>
              <p:blipFill>
                <a:blip r:embed="rId6"/>
                <a:stretch>
                  <a:fillRect/>
                </a:stretch>
              </p:blipFill>
              <p:spPr>
                <a:xfrm>
                  <a:off x="7383887" y="630273"/>
                  <a:ext cx="304200" cy="542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8" name="Ink 57">
                  <a:extLst>
                    <a:ext uri="{FF2B5EF4-FFF2-40B4-BE49-F238E27FC236}">
                      <a16:creationId xmlns:a16="http://schemas.microsoft.com/office/drawing/2014/main" id="{911C0CDE-E1A9-97BE-5C7A-420602D8A64F}"/>
                    </a:ext>
                  </a:extLst>
                </p14:cNvPr>
                <p14:cNvContentPartPr/>
                <p14:nvPr/>
              </p14:nvContentPartPr>
              <p14:xfrm>
                <a:off x="7465967" y="908553"/>
                <a:ext cx="132480" cy="41400"/>
              </p14:xfrm>
            </p:contentPart>
          </mc:Choice>
          <mc:Fallback xmlns="">
            <p:pic>
              <p:nvPicPr>
                <p:cNvPr id="58" name="Ink 57">
                  <a:extLst>
                    <a:ext uri="{FF2B5EF4-FFF2-40B4-BE49-F238E27FC236}">
                      <a16:creationId xmlns:a16="http://schemas.microsoft.com/office/drawing/2014/main" id="{911C0CDE-E1A9-97BE-5C7A-420602D8A64F}"/>
                    </a:ext>
                  </a:extLst>
                </p:cNvPr>
                <p:cNvPicPr/>
                <p:nvPr/>
              </p:nvPicPr>
              <p:blipFill>
                <a:blip r:embed="rId8"/>
                <a:stretch>
                  <a:fillRect/>
                </a:stretch>
              </p:blipFill>
              <p:spPr>
                <a:xfrm>
                  <a:off x="7456967" y="899553"/>
                  <a:ext cx="1501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9" name="Ink 58">
                  <a:extLst>
                    <a:ext uri="{FF2B5EF4-FFF2-40B4-BE49-F238E27FC236}">
                      <a16:creationId xmlns:a16="http://schemas.microsoft.com/office/drawing/2014/main" id="{0370F7E0-2B1C-1D46-FAFA-59D6EE2EA46F}"/>
                    </a:ext>
                  </a:extLst>
                </p14:cNvPr>
                <p14:cNvContentPartPr/>
                <p14:nvPr/>
              </p14:nvContentPartPr>
              <p14:xfrm>
                <a:off x="7694207" y="720633"/>
                <a:ext cx="251280" cy="311760"/>
              </p14:xfrm>
            </p:contentPart>
          </mc:Choice>
          <mc:Fallback xmlns="">
            <p:pic>
              <p:nvPicPr>
                <p:cNvPr id="59" name="Ink 58">
                  <a:extLst>
                    <a:ext uri="{FF2B5EF4-FFF2-40B4-BE49-F238E27FC236}">
                      <a16:creationId xmlns:a16="http://schemas.microsoft.com/office/drawing/2014/main" id="{0370F7E0-2B1C-1D46-FAFA-59D6EE2EA46F}"/>
                    </a:ext>
                  </a:extLst>
                </p:cNvPr>
                <p:cNvPicPr/>
                <p:nvPr/>
              </p:nvPicPr>
              <p:blipFill>
                <a:blip r:embed="rId10"/>
                <a:stretch>
                  <a:fillRect/>
                </a:stretch>
              </p:blipFill>
              <p:spPr>
                <a:xfrm>
                  <a:off x="7685567" y="711633"/>
                  <a:ext cx="26892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0" name="Ink 59">
                  <a:extLst>
                    <a:ext uri="{FF2B5EF4-FFF2-40B4-BE49-F238E27FC236}">
                      <a16:creationId xmlns:a16="http://schemas.microsoft.com/office/drawing/2014/main" id="{4812A4A1-2948-AF7B-986B-0656F56D04AE}"/>
                    </a:ext>
                  </a:extLst>
                </p14:cNvPr>
                <p14:cNvContentPartPr/>
                <p14:nvPr/>
              </p14:nvContentPartPr>
              <p14:xfrm>
                <a:off x="8089127" y="699033"/>
                <a:ext cx="284040" cy="314640"/>
              </p14:xfrm>
            </p:contentPart>
          </mc:Choice>
          <mc:Fallback xmlns="">
            <p:pic>
              <p:nvPicPr>
                <p:cNvPr id="60" name="Ink 59">
                  <a:extLst>
                    <a:ext uri="{FF2B5EF4-FFF2-40B4-BE49-F238E27FC236}">
                      <a16:creationId xmlns:a16="http://schemas.microsoft.com/office/drawing/2014/main" id="{4812A4A1-2948-AF7B-986B-0656F56D04AE}"/>
                    </a:ext>
                  </a:extLst>
                </p:cNvPr>
                <p:cNvPicPr/>
                <p:nvPr/>
              </p:nvPicPr>
              <p:blipFill>
                <a:blip r:embed="rId12"/>
                <a:stretch>
                  <a:fillRect/>
                </a:stretch>
              </p:blipFill>
              <p:spPr>
                <a:xfrm>
                  <a:off x="8080487" y="690393"/>
                  <a:ext cx="30168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2" name="Ink 61">
                  <a:extLst>
                    <a:ext uri="{FF2B5EF4-FFF2-40B4-BE49-F238E27FC236}">
                      <a16:creationId xmlns:a16="http://schemas.microsoft.com/office/drawing/2014/main" id="{9C7AE36F-CC34-A0F1-91F4-6EEAD415F6D3}"/>
                    </a:ext>
                  </a:extLst>
                </p14:cNvPr>
                <p14:cNvContentPartPr/>
                <p14:nvPr/>
              </p14:nvContentPartPr>
              <p14:xfrm>
                <a:off x="7377047" y="455313"/>
                <a:ext cx="138960" cy="42120"/>
              </p14:xfrm>
            </p:contentPart>
          </mc:Choice>
          <mc:Fallback xmlns="">
            <p:pic>
              <p:nvPicPr>
                <p:cNvPr id="62" name="Ink 61">
                  <a:extLst>
                    <a:ext uri="{FF2B5EF4-FFF2-40B4-BE49-F238E27FC236}">
                      <a16:creationId xmlns:a16="http://schemas.microsoft.com/office/drawing/2014/main" id="{9C7AE36F-CC34-A0F1-91F4-6EEAD415F6D3}"/>
                    </a:ext>
                  </a:extLst>
                </p:cNvPr>
                <p:cNvPicPr/>
                <p:nvPr/>
              </p:nvPicPr>
              <p:blipFill>
                <a:blip r:embed="rId14"/>
                <a:stretch>
                  <a:fillRect/>
                </a:stretch>
              </p:blipFill>
              <p:spPr>
                <a:xfrm>
                  <a:off x="7368047" y="446313"/>
                  <a:ext cx="1566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3" name="Ink 62">
                  <a:extLst>
                    <a:ext uri="{FF2B5EF4-FFF2-40B4-BE49-F238E27FC236}">
                      <a16:creationId xmlns:a16="http://schemas.microsoft.com/office/drawing/2014/main" id="{EE6327DF-6BE5-A3E3-5D37-36B5DA89379C}"/>
                    </a:ext>
                  </a:extLst>
                </p14:cNvPr>
                <p14:cNvContentPartPr/>
                <p14:nvPr/>
              </p14:nvContentPartPr>
              <p14:xfrm>
                <a:off x="7252127" y="496713"/>
                <a:ext cx="277200" cy="872280"/>
              </p14:xfrm>
            </p:contentPart>
          </mc:Choice>
          <mc:Fallback xmlns="">
            <p:pic>
              <p:nvPicPr>
                <p:cNvPr id="63" name="Ink 62">
                  <a:extLst>
                    <a:ext uri="{FF2B5EF4-FFF2-40B4-BE49-F238E27FC236}">
                      <a16:creationId xmlns:a16="http://schemas.microsoft.com/office/drawing/2014/main" id="{EE6327DF-6BE5-A3E3-5D37-36B5DA89379C}"/>
                    </a:ext>
                  </a:extLst>
                </p:cNvPr>
                <p:cNvPicPr/>
                <p:nvPr/>
              </p:nvPicPr>
              <p:blipFill>
                <a:blip r:embed="rId16"/>
                <a:stretch>
                  <a:fillRect/>
                </a:stretch>
              </p:blipFill>
              <p:spPr>
                <a:xfrm>
                  <a:off x="7243127" y="488073"/>
                  <a:ext cx="294840" cy="889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264" name="Ink 11263">
                  <a:extLst>
                    <a:ext uri="{FF2B5EF4-FFF2-40B4-BE49-F238E27FC236}">
                      <a16:creationId xmlns:a16="http://schemas.microsoft.com/office/drawing/2014/main" id="{5138B960-68E7-0ABD-BAE0-2EF6C748BFFF}"/>
                    </a:ext>
                  </a:extLst>
                </p14:cNvPr>
                <p14:cNvContentPartPr/>
                <p14:nvPr/>
              </p14:nvContentPartPr>
              <p14:xfrm>
                <a:off x="8229887" y="318513"/>
                <a:ext cx="232920" cy="1050120"/>
              </p14:xfrm>
            </p:contentPart>
          </mc:Choice>
          <mc:Fallback xmlns="">
            <p:pic>
              <p:nvPicPr>
                <p:cNvPr id="11264" name="Ink 11263">
                  <a:extLst>
                    <a:ext uri="{FF2B5EF4-FFF2-40B4-BE49-F238E27FC236}">
                      <a16:creationId xmlns:a16="http://schemas.microsoft.com/office/drawing/2014/main" id="{5138B960-68E7-0ABD-BAE0-2EF6C748BFFF}"/>
                    </a:ext>
                  </a:extLst>
                </p:cNvPr>
                <p:cNvPicPr/>
                <p:nvPr/>
              </p:nvPicPr>
              <p:blipFill>
                <a:blip r:embed="rId18"/>
                <a:stretch>
                  <a:fillRect/>
                </a:stretch>
              </p:blipFill>
              <p:spPr>
                <a:xfrm>
                  <a:off x="8220887" y="309873"/>
                  <a:ext cx="250560" cy="1067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11275" name="Ink 11274">
                <a:extLst>
                  <a:ext uri="{FF2B5EF4-FFF2-40B4-BE49-F238E27FC236}">
                    <a16:creationId xmlns:a16="http://schemas.microsoft.com/office/drawing/2014/main" id="{260A5E9C-C671-ABE2-0635-CD8C4F0DB80A}"/>
                  </a:ext>
                </a:extLst>
              </p14:cNvPr>
              <p14:cNvContentPartPr/>
              <p14:nvPr/>
            </p14:nvContentPartPr>
            <p14:xfrm>
              <a:off x="1162367" y="2173953"/>
              <a:ext cx="1979280" cy="28440"/>
            </p14:xfrm>
          </p:contentPart>
        </mc:Choice>
        <mc:Fallback xmlns="">
          <p:pic>
            <p:nvPicPr>
              <p:cNvPr id="11275" name="Ink 11274">
                <a:extLst>
                  <a:ext uri="{FF2B5EF4-FFF2-40B4-BE49-F238E27FC236}">
                    <a16:creationId xmlns:a16="http://schemas.microsoft.com/office/drawing/2014/main" id="{260A5E9C-C671-ABE2-0635-CD8C4F0DB80A}"/>
                  </a:ext>
                </a:extLst>
              </p:cNvPr>
              <p:cNvPicPr/>
              <p:nvPr/>
            </p:nvPicPr>
            <p:blipFill>
              <a:blip r:embed="rId20"/>
              <a:stretch>
                <a:fillRect/>
              </a:stretch>
            </p:blipFill>
            <p:spPr>
              <a:xfrm>
                <a:off x="1144727" y="2156313"/>
                <a:ext cx="201492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276" name="Ink 11275">
                <a:extLst>
                  <a:ext uri="{FF2B5EF4-FFF2-40B4-BE49-F238E27FC236}">
                    <a16:creationId xmlns:a16="http://schemas.microsoft.com/office/drawing/2014/main" id="{BA7E1370-B37B-E8DD-9E3E-4B281A3EABAB}"/>
                  </a:ext>
                </a:extLst>
              </p14:cNvPr>
              <p14:cNvContentPartPr/>
              <p14:nvPr/>
            </p14:nvContentPartPr>
            <p14:xfrm>
              <a:off x="1313567" y="2569233"/>
              <a:ext cx="1840320" cy="22680"/>
            </p14:xfrm>
          </p:contentPart>
        </mc:Choice>
        <mc:Fallback xmlns="">
          <p:pic>
            <p:nvPicPr>
              <p:cNvPr id="11276" name="Ink 11275">
                <a:extLst>
                  <a:ext uri="{FF2B5EF4-FFF2-40B4-BE49-F238E27FC236}">
                    <a16:creationId xmlns:a16="http://schemas.microsoft.com/office/drawing/2014/main" id="{BA7E1370-B37B-E8DD-9E3E-4B281A3EABAB}"/>
                  </a:ext>
                </a:extLst>
              </p:cNvPr>
              <p:cNvPicPr/>
              <p:nvPr/>
            </p:nvPicPr>
            <p:blipFill>
              <a:blip r:embed="rId22"/>
              <a:stretch>
                <a:fillRect/>
              </a:stretch>
            </p:blipFill>
            <p:spPr>
              <a:xfrm>
                <a:off x="1295567" y="2551593"/>
                <a:ext cx="187596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1277" name="Ink 11276">
                <a:extLst>
                  <a:ext uri="{FF2B5EF4-FFF2-40B4-BE49-F238E27FC236}">
                    <a16:creationId xmlns:a16="http://schemas.microsoft.com/office/drawing/2014/main" id="{A1A79F18-6817-5272-09BC-85816414595B}"/>
                  </a:ext>
                </a:extLst>
              </p14:cNvPr>
              <p14:cNvContentPartPr/>
              <p14:nvPr/>
            </p14:nvContentPartPr>
            <p14:xfrm>
              <a:off x="1428767" y="2864433"/>
              <a:ext cx="2320200" cy="12600"/>
            </p14:xfrm>
          </p:contentPart>
        </mc:Choice>
        <mc:Fallback xmlns="">
          <p:pic>
            <p:nvPicPr>
              <p:cNvPr id="11277" name="Ink 11276">
                <a:extLst>
                  <a:ext uri="{FF2B5EF4-FFF2-40B4-BE49-F238E27FC236}">
                    <a16:creationId xmlns:a16="http://schemas.microsoft.com/office/drawing/2014/main" id="{A1A79F18-6817-5272-09BC-85816414595B}"/>
                  </a:ext>
                </a:extLst>
              </p:cNvPr>
              <p:cNvPicPr/>
              <p:nvPr/>
            </p:nvPicPr>
            <p:blipFill>
              <a:blip r:embed="rId24"/>
              <a:stretch>
                <a:fillRect/>
              </a:stretch>
            </p:blipFill>
            <p:spPr>
              <a:xfrm>
                <a:off x="1411127" y="2846433"/>
                <a:ext cx="235584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1278" name="Ink 11277">
                <a:extLst>
                  <a:ext uri="{FF2B5EF4-FFF2-40B4-BE49-F238E27FC236}">
                    <a16:creationId xmlns:a16="http://schemas.microsoft.com/office/drawing/2014/main" id="{057FEC5B-213E-6CD7-A364-CA55AEA10B02}"/>
                  </a:ext>
                </a:extLst>
              </p14:cNvPr>
              <p14:cNvContentPartPr/>
              <p14:nvPr/>
            </p14:nvContentPartPr>
            <p14:xfrm>
              <a:off x="1295927" y="3248913"/>
              <a:ext cx="2506320" cy="118440"/>
            </p14:xfrm>
          </p:contentPart>
        </mc:Choice>
        <mc:Fallback xmlns="">
          <p:pic>
            <p:nvPicPr>
              <p:cNvPr id="11278" name="Ink 11277">
                <a:extLst>
                  <a:ext uri="{FF2B5EF4-FFF2-40B4-BE49-F238E27FC236}">
                    <a16:creationId xmlns:a16="http://schemas.microsoft.com/office/drawing/2014/main" id="{057FEC5B-213E-6CD7-A364-CA55AEA10B02}"/>
                  </a:ext>
                </a:extLst>
              </p:cNvPr>
              <p:cNvPicPr/>
              <p:nvPr/>
            </p:nvPicPr>
            <p:blipFill>
              <a:blip r:embed="rId26"/>
              <a:stretch>
                <a:fillRect/>
              </a:stretch>
            </p:blipFill>
            <p:spPr>
              <a:xfrm>
                <a:off x="1277927" y="3231273"/>
                <a:ext cx="254196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1279" name="Ink 11278">
                <a:extLst>
                  <a:ext uri="{FF2B5EF4-FFF2-40B4-BE49-F238E27FC236}">
                    <a16:creationId xmlns:a16="http://schemas.microsoft.com/office/drawing/2014/main" id="{67EB57CB-3B9A-9F71-E222-07EB476D7100}"/>
                  </a:ext>
                </a:extLst>
              </p14:cNvPr>
              <p14:cNvContentPartPr/>
              <p14:nvPr/>
            </p14:nvContentPartPr>
            <p14:xfrm>
              <a:off x="1109087" y="3574713"/>
              <a:ext cx="1548720" cy="47520"/>
            </p14:xfrm>
          </p:contentPart>
        </mc:Choice>
        <mc:Fallback xmlns="">
          <p:pic>
            <p:nvPicPr>
              <p:cNvPr id="11279" name="Ink 11278">
                <a:extLst>
                  <a:ext uri="{FF2B5EF4-FFF2-40B4-BE49-F238E27FC236}">
                    <a16:creationId xmlns:a16="http://schemas.microsoft.com/office/drawing/2014/main" id="{67EB57CB-3B9A-9F71-E222-07EB476D7100}"/>
                  </a:ext>
                </a:extLst>
              </p:cNvPr>
              <p:cNvPicPr/>
              <p:nvPr/>
            </p:nvPicPr>
            <p:blipFill>
              <a:blip r:embed="rId28"/>
              <a:stretch>
                <a:fillRect/>
              </a:stretch>
            </p:blipFill>
            <p:spPr>
              <a:xfrm>
                <a:off x="1091447" y="3556713"/>
                <a:ext cx="158436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1280" name="Ink 11279">
                <a:extLst>
                  <a:ext uri="{FF2B5EF4-FFF2-40B4-BE49-F238E27FC236}">
                    <a16:creationId xmlns:a16="http://schemas.microsoft.com/office/drawing/2014/main" id="{CA9E69A4-E46B-2AED-647E-4E5242B1610D}"/>
                  </a:ext>
                </a:extLst>
              </p14:cNvPr>
              <p14:cNvContentPartPr/>
              <p14:nvPr/>
            </p14:nvContentPartPr>
            <p14:xfrm>
              <a:off x="1428767" y="3799353"/>
              <a:ext cx="1633320" cy="90720"/>
            </p14:xfrm>
          </p:contentPart>
        </mc:Choice>
        <mc:Fallback xmlns="">
          <p:pic>
            <p:nvPicPr>
              <p:cNvPr id="11280" name="Ink 11279">
                <a:extLst>
                  <a:ext uri="{FF2B5EF4-FFF2-40B4-BE49-F238E27FC236}">
                    <a16:creationId xmlns:a16="http://schemas.microsoft.com/office/drawing/2014/main" id="{CA9E69A4-E46B-2AED-647E-4E5242B1610D}"/>
                  </a:ext>
                </a:extLst>
              </p:cNvPr>
              <p:cNvPicPr/>
              <p:nvPr/>
            </p:nvPicPr>
            <p:blipFill>
              <a:blip r:embed="rId30"/>
              <a:stretch>
                <a:fillRect/>
              </a:stretch>
            </p:blipFill>
            <p:spPr>
              <a:xfrm>
                <a:off x="1411127" y="3781353"/>
                <a:ext cx="1668960" cy="126360"/>
              </a:xfrm>
              <a:prstGeom prst="rect">
                <a:avLst/>
              </a:prstGeom>
            </p:spPr>
          </p:pic>
        </mc:Fallback>
      </mc:AlternateContent>
    </p:spTree>
    <p:extLst>
      <p:ext uri="{BB962C8B-B14F-4D97-AF65-F5344CB8AC3E}">
        <p14:creationId xmlns:p14="http://schemas.microsoft.com/office/powerpoint/2010/main" val="1554076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Elastic Compute Cloud (EC2)</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EC2 uses XEN (open-source hypervisor) for creating VM</a:t>
            </a:r>
          </a:p>
          <a:p>
            <a:pPr algn="just" eaLnBrk="1" hangingPunct="1">
              <a:lnSpc>
                <a:spcPct val="90000"/>
              </a:lnSpc>
            </a:pPr>
            <a:r>
              <a:rPr lang="en-US" sz="2200" dirty="0">
                <a:latin typeface="Times New Roman" panose="02020603050405020304" pitchFamily="18" charset="0"/>
                <a:ea typeface="Calibri" panose="020F0502020204030204" pitchFamily="34" charset="0"/>
              </a:rPr>
              <a:t>Amazon EC2 provides scalable computing capacity in the AWS cloud.</a:t>
            </a:r>
          </a:p>
          <a:p>
            <a:pPr algn="just" eaLnBrk="1" hangingPunct="1">
              <a:lnSpc>
                <a:spcPct val="90000"/>
              </a:lnSpc>
            </a:pPr>
            <a:r>
              <a:rPr lang="en-US" sz="2200" dirty="0">
                <a:latin typeface="Times New Roman" panose="02020603050405020304" pitchFamily="18" charset="0"/>
                <a:ea typeface="Calibri" panose="020F0502020204030204" pitchFamily="34" charset="0"/>
              </a:rPr>
              <a:t>You can use EC2 to launch as many or as few instances as you need, configure security and networking, and manage storage.</a:t>
            </a:r>
          </a:p>
          <a:p>
            <a:pPr algn="just" eaLnBrk="1" hangingPunct="1">
              <a:lnSpc>
                <a:spcPct val="90000"/>
              </a:lnSpc>
            </a:pPr>
            <a:r>
              <a:rPr lang="en-US" sz="2200" dirty="0">
                <a:latin typeface="Times New Roman" panose="02020603050405020304" pitchFamily="18" charset="0"/>
                <a:ea typeface="Calibri" panose="020F0502020204030204" pitchFamily="34" charset="0"/>
              </a:rPr>
              <a:t>EC2 enable you to scale up and scale down instances.</a:t>
            </a:r>
          </a:p>
          <a:p>
            <a:pPr algn="just" eaLnBrk="1" hangingPunct="1">
              <a:lnSpc>
                <a:spcPct val="90000"/>
              </a:lnSpc>
            </a:pPr>
            <a:r>
              <a:rPr lang="en-US" sz="2200" dirty="0">
                <a:latin typeface="Times New Roman" panose="02020603050405020304" pitchFamily="18" charset="0"/>
                <a:ea typeface="Calibri" panose="020F0502020204030204" pitchFamily="34" charset="0"/>
              </a:rPr>
              <a:t>Pre-configured templates of EC2 instances are available which are known as </a:t>
            </a:r>
            <a:r>
              <a:rPr lang="en-US" sz="2200" b="1" dirty="0">
                <a:solidFill>
                  <a:srgbClr val="FF0066"/>
                </a:solidFill>
                <a:highlight>
                  <a:srgbClr val="FFFF00"/>
                </a:highlight>
                <a:latin typeface="Times New Roman" panose="02020603050405020304" pitchFamily="18" charset="0"/>
                <a:ea typeface="Calibri" panose="020F0502020204030204" pitchFamily="34" charset="0"/>
              </a:rPr>
              <a:t>Amazon Machine Image</a:t>
            </a:r>
            <a:r>
              <a:rPr lang="en-US" sz="2200" dirty="0">
                <a:latin typeface="Times New Roman" panose="02020603050405020304" pitchFamily="18" charset="0"/>
                <a:ea typeface="Calibri" panose="020F0502020204030204" pitchFamily="34" charset="0"/>
              </a:rPr>
              <a:t>.</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6CC95755-6210-C5F9-8E93-05DE7E97FD12}"/>
                  </a:ext>
                </a:extLst>
              </p14:cNvPr>
              <p14:cNvContentPartPr/>
              <p14:nvPr/>
            </p14:nvContentPartPr>
            <p14:xfrm>
              <a:off x="1020527" y="1586073"/>
              <a:ext cx="6229080" cy="39960"/>
            </p14:xfrm>
          </p:contentPart>
        </mc:Choice>
        <mc:Fallback xmlns="">
          <p:pic>
            <p:nvPicPr>
              <p:cNvPr id="15" name="Ink 14">
                <a:extLst>
                  <a:ext uri="{FF2B5EF4-FFF2-40B4-BE49-F238E27FC236}">
                    <a16:creationId xmlns:a16="http://schemas.microsoft.com/office/drawing/2014/main" id="{6CC95755-6210-C5F9-8E93-05DE7E97FD12}"/>
                  </a:ext>
                </a:extLst>
              </p:cNvPr>
              <p:cNvPicPr/>
              <p:nvPr/>
            </p:nvPicPr>
            <p:blipFill>
              <a:blip r:embed="rId3"/>
              <a:stretch>
                <a:fillRect/>
              </a:stretch>
            </p:blipFill>
            <p:spPr>
              <a:xfrm>
                <a:off x="1011887" y="1577073"/>
                <a:ext cx="62467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4" name="Ink 23">
                <a:extLst>
                  <a:ext uri="{FF2B5EF4-FFF2-40B4-BE49-F238E27FC236}">
                    <a16:creationId xmlns:a16="http://schemas.microsoft.com/office/drawing/2014/main" id="{69E3D8BC-AD9A-740F-3EA3-7C32D1BAD5EE}"/>
                  </a:ext>
                </a:extLst>
              </p14:cNvPr>
              <p14:cNvContentPartPr/>
              <p14:nvPr/>
            </p14:nvContentPartPr>
            <p14:xfrm>
              <a:off x="940607" y="1792713"/>
              <a:ext cx="7439040" cy="153000"/>
            </p14:xfrm>
          </p:contentPart>
        </mc:Choice>
        <mc:Fallback xmlns="">
          <p:pic>
            <p:nvPicPr>
              <p:cNvPr id="24" name="Ink 23">
                <a:extLst>
                  <a:ext uri="{FF2B5EF4-FFF2-40B4-BE49-F238E27FC236}">
                    <a16:creationId xmlns:a16="http://schemas.microsoft.com/office/drawing/2014/main" id="{69E3D8BC-AD9A-740F-3EA3-7C32D1BAD5EE}"/>
                  </a:ext>
                </a:extLst>
              </p:cNvPr>
              <p:cNvPicPr/>
              <p:nvPr/>
            </p:nvPicPr>
            <p:blipFill>
              <a:blip r:embed="rId5"/>
              <a:stretch>
                <a:fillRect/>
              </a:stretch>
            </p:blipFill>
            <p:spPr>
              <a:xfrm>
                <a:off x="931607" y="1784073"/>
                <a:ext cx="745668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7" name="Ink 26">
                <a:extLst>
                  <a:ext uri="{FF2B5EF4-FFF2-40B4-BE49-F238E27FC236}">
                    <a16:creationId xmlns:a16="http://schemas.microsoft.com/office/drawing/2014/main" id="{890D32D9-84CC-F4FA-2BEA-768C128DB2BF}"/>
                  </a:ext>
                </a:extLst>
              </p14:cNvPr>
              <p14:cNvContentPartPr/>
              <p14:nvPr/>
            </p14:nvContentPartPr>
            <p14:xfrm>
              <a:off x="834047" y="2705673"/>
              <a:ext cx="6101640" cy="303840"/>
            </p14:xfrm>
          </p:contentPart>
        </mc:Choice>
        <mc:Fallback xmlns="">
          <p:pic>
            <p:nvPicPr>
              <p:cNvPr id="27" name="Ink 26">
                <a:extLst>
                  <a:ext uri="{FF2B5EF4-FFF2-40B4-BE49-F238E27FC236}">
                    <a16:creationId xmlns:a16="http://schemas.microsoft.com/office/drawing/2014/main" id="{890D32D9-84CC-F4FA-2BEA-768C128DB2BF}"/>
                  </a:ext>
                </a:extLst>
              </p:cNvPr>
              <p:cNvPicPr/>
              <p:nvPr/>
            </p:nvPicPr>
            <p:blipFill>
              <a:blip r:embed="rId7"/>
              <a:stretch>
                <a:fillRect/>
              </a:stretch>
            </p:blipFill>
            <p:spPr>
              <a:xfrm>
                <a:off x="825047" y="2697033"/>
                <a:ext cx="611928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AF22805A-329C-FF42-9DCA-3FB37A51FA78}"/>
                  </a:ext>
                </a:extLst>
              </p14:cNvPr>
              <p14:cNvContentPartPr/>
              <p14:nvPr/>
            </p14:nvContentPartPr>
            <p14:xfrm>
              <a:off x="931607" y="3292473"/>
              <a:ext cx="7980480" cy="99360"/>
            </p14:xfrm>
          </p:contentPart>
        </mc:Choice>
        <mc:Fallback xmlns="">
          <p:pic>
            <p:nvPicPr>
              <p:cNvPr id="28" name="Ink 27">
                <a:extLst>
                  <a:ext uri="{FF2B5EF4-FFF2-40B4-BE49-F238E27FC236}">
                    <a16:creationId xmlns:a16="http://schemas.microsoft.com/office/drawing/2014/main" id="{AF22805A-329C-FF42-9DCA-3FB37A51FA78}"/>
                  </a:ext>
                </a:extLst>
              </p:cNvPr>
              <p:cNvPicPr/>
              <p:nvPr/>
            </p:nvPicPr>
            <p:blipFill>
              <a:blip r:embed="rId9"/>
              <a:stretch>
                <a:fillRect/>
              </a:stretch>
            </p:blipFill>
            <p:spPr>
              <a:xfrm>
                <a:off x="913967" y="3274473"/>
                <a:ext cx="801612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9" name="Ink 28">
                <a:extLst>
                  <a:ext uri="{FF2B5EF4-FFF2-40B4-BE49-F238E27FC236}">
                    <a16:creationId xmlns:a16="http://schemas.microsoft.com/office/drawing/2014/main" id="{170918A2-17F4-88B0-B0A8-FC9C36BBD923}"/>
                  </a:ext>
                </a:extLst>
              </p14:cNvPr>
              <p14:cNvContentPartPr/>
              <p14:nvPr/>
            </p14:nvContentPartPr>
            <p14:xfrm>
              <a:off x="1055807" y="3675153"/>
              <a:ext cx="3817080" cy="45360"/>
            </p14:xfrm>
          </p:contentPart>
        </mc:Choice>
        <mc:Fallback xmlns="">
          <p:pic>
            <p:nvPicPr>
              <p:cNvPr id="29" name="Ink 28">
                <a:extLst>
                  <a:ext uri="{FF2B5EF4-FFF2-40B4-BE49-F238E27FC236}">
                    <a16:creationId xmlns:a16="http://schemas.microsoft.com/office/drawing/2014/main" id="{170918A2-17F4-88B0-B0A8-FC9C36BBD923}"/>
                  </a:ext>
                </a:extLst>
              </p:cNvPr>
              <p:cNvPicPr/>
              <p:nvPr/>
            </p:nvPicPr>
            <p:blipFill>
              <a:blip r:embed="rId11"/>
              <a:stretch>
                <a:fillRect/>
              </a:stretch>
            </p:blipFill>
            <p:spPr>
              <a:xfrm>
                <a:off x="1037807" y="3657513"/>
                <a:ext cx="3852720" cy="81000"/>
              </a:xfrm>
              <a:prstGeom prst="rect">
                <a:avLst/>
              </a:prstGeom>
            </p:spPr>
          </p:pic>
        </mc:Fallback>
      </mc:AlternateContent>
    </p:spTree>
    <p:extLst>
      <p:ext uri="{BB962C8B-B14F-4D97-AF65-F5344CB8AC3E}">
        <p14:creationId xmlns:p14="http://schemas.microsoft.com/office/powerpoint/2010/main" val="3779638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EC2 Instance Types</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General Purpose: Balanced Memory &amp; CPU</a:t>
            </a:r>
          </a:p>
          <a:p>
            <a:pPr algn="just" eaLnBrk="1" hangingPunct="1">
              <a:lnSpc>
                <a:spcPct val="90000"/>
              </a:lnSpc>
            </a:pPr>
            <a:r>
              <a:rPr lang="en-US" sz="2200" dirty="0">
                <a:latin typeface="Times New Roman" panose="02020603050405020304" pitchFamily="18" charset="0"/>
                <a:ea typeface="Calibri" panose="020F0502020204030204" pitchFamily="34" charset="0"/>
              </a:rPr>
              <a:t>Compute Optimized: More CPU than RAM</a:t>
            </a:r>
          </a:p>
          <a:p>
            <a:pPr algn="just" eaLnBrk="1" hangingPunct="1">
              <a:lnSpc>
                <a:spcPct val="90000"/>
              </a:lnSpc>
            </a:pPr>
            <a:r>
              <a:rPr lang="en-US" sz="2200" dirty="0">
                <a:latin typeface="Times New Roman" panose="02020603050405020304" pitchFamily="18" charset="0"/>
                <a:ea typeface="Calibri" panose="020F0502020204030204" pitchFamily="34" charset="0"/>
              </a:rPr>
              <a:t>Memory Optimized: More RAM</a:t>
            </a:r>
          </a:p>
          <a:p>
            <a:pPr algn="just" eaLnBrk="1" hangingPunct="1">
              <a:lnSpc>
                <a:spcPct val="90000"/>
              </a:lnSpc>
            </a:pPr>
            <a:r>
              <a:rPr lang="en-US" sz="2200" dirty="0">
                <a:latin typeface="Times New Roman" panose="02020603050405020304" pitchFamily="18" charset="0"/>
                <a:ea typeface="Calibri" panose="020F0502020204030204" pitchFamily="34" charset="0"/>
              </a:rPr>
              <a:t>Storage Optimized: Low latency</a:t>
            </a:r>
          </a:p>
          <a:p>
            <a:pPr algn="just" eaLnBrk="1" hangingPunct="1">
              <a:lnSpc>
                <a:spcPct val="90000"/>
              </a:lnSpc>
            </a:pPr>
            <a:r>
              <a:rPr lang="en-US" sz="2200" dirty="0">
                <a:latin typeface="Times New Roman" panose="02020603050405020304" pitchFamily="18" charset="0"/>
                <a:ea typeface="Calibri" panose="020F0502020204030204" pitchFamily="34" charset="0"/>
              </a:rPr>
              <a:t>High Memory: High RAM on Nitro system</a:t>
            </a:r>
          </a:p>
          <a:p>
            <a:pPr algn="just" eaLnBrk="1" hangingPunct="1">
              <a:lnSpc>
                <a:spcPct val="90000"/>
              </a:lnSpc>
            </a:pPr>
            <a:r>
              <a:rPr lang="en-US" sz="2200" dirty="0">
                <a:latin typeface="Times New Roman" panose="02020603050405020304" pitchFamily="18" charset="0"/>
                <a:ea typeface="Calibri" panose="020F0502020204030204" pitchFamily="34" charset="0"/>
              </a:rPr>
              <a:t>Accelerated Computing/GPU: Graphics optimized</a:t>
            </a:r>
            <a:endParaRPr lang="en-US" sz="1800" dirty="0">
              <a:latin typeface="Times New Roman" panose="02020603050405020304" pitchFamily="18" charset="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6FA5477-88F6-7424-3C16-CB4D2E4B2407}"/>
                  </a:ext>
                </a:extLst>
              </p14:cNvPr>
              <p14:cNvContentPartPr/>
              <p14:nvPr/>
            </p14:nvContentPartPr>
            <p14:xfrm>
              <a:off x="1118087" y="1606593"/>
              <a:ext cx="2365920" cy="28440"/>
            </p14:xfrm>
          </p:contentPart>
        </mc:Choice>
        <mc:Fallback xmlns="">
          <p:pic>
            <p:nvPicPr>
              <p:cNvPr id="2" name="Ink 1">
                <a:extLst>
                  <a:ext uri="{FF2B5EF4-FFF2-40B4-BE49-F238E27FC236}">
                    <a16:creationId xmlns:a16="http://schemas.microsoft.com/office/drawing/2014/main" id="{C6FA5477-88F6-7424-3C16-CB4D2E4B2407}"/>
                  </a:ext>
                </a:extLst>
              </p:cNvPr>
              <p:cNvPicPr/>
              <p:nvPr/>
            </p:nvPicPr>
            <p:blipFill>
              <a:blip r:embed="rId3"/>
              <a:stretch>
                <a:fillRect/>
              </a:stretch>
            </p:blipFill>
            <p:spPr>
              <a:xfrm>
                <a:off x="1109447" y="1597953"/>
                <a:ext cx="23835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06F6FE0-6B08-0450-0558-35A106B46638}"/>
                  </a:ext>
                </a:extLst>
              </p14:cNvPr>
              <p14:cNvContentPartPr/>
              <p14:nvPr/>
            </p14:nvContentPartPr>
            <p14:xfrm>
              <a:off x="958607" y="1995753"/>
              <a:ext cx="2200680" cy="55080"/>
            </p14:xfrm>
          </p:contentPart>
        </mc:Choice>
        <mc:Fallback xmlns="">
          <p:pic>
            <p:nvPicPr>
              <p:cNvPr id="3" name="Ink 2">
                <a:extLst>
                  <a:ext uri="{FF2B5EF4-FFF2-40B4-BE49-F238E27FC236}">
                    <a16:creationId xmlns:a16="http://schemas.microsoft.com/office/drawing/2014/main" id="{B06F6FE0-6B08-0450-0558-35A106B46638}"/>
                  </a:ext>
                </a:extLst>
              </p:cNvPr>
              <p:cNvPicPr/>
              <p:nvPr/>
            </p:nvPicPr>
            <p:blipFill>
              <a:blip r:embed="rId5"/>
              <a:stretch>
                <a:fillRect/>
              </a:stretch>
            </p:blipFill>
            <p:spPr>
              <a:xfrm>
                <a:off x="949967" y="1986753"/>
                <a:ext cx="221832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507FAC3A-8DB2-B2D5-5946-E3E799E5CBC7}"/>
                  </a:ext>
                </a:extLst>
              </p14:cNvPr>
              <p14:cNvContentPartPr/>
              <p14:nvPr/>
            </p14:nvContentPartPr>
            <p14:xfrm>
              <a:off x="905327" y="2272233"/>
              <a:ext cx="1654200" cy="360"/>
            </p14:xfrm>
          </p:contentPart>
        </mc:Choice>
        <mc:Fallback xmlns="">
          <p:pic>
            <p:nvPicPr>
              <p:cNvPr id="4" name="Ink 3">
                <a:extLst>
                  <a:ext uri="{FF2B5EF4-FFF2-40B4-BE49-F238E27FC236}">
                    <a16:creationId xmlns:a16="http://schemas.microsoft.com/office/drawing/2014/main" id="{507FAC3A-8DB2-B2D5-5946-E3E799E5CBC7}"/>
                  </a:ext>
                </a:extLst>
              </p:cNvPr>
              <p:cNvPicPr/>
              <p:nvPr/>
            </p:nvPicPr>
            <p:blipFill>
              <a:blip r:embed="rId7"/>
              <a:stretch>
                <a:fillRect/>
              </a:stretch>
            </p:blipFill>
            <p:spPr>
              <a:xfrm>
                <a:off x="896687" y="2263233"/>
                <a:ext cx="1671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F98EDA60-03B1-95DA-360B-12289CB74DE1}"/>
                  </a:ext>
                </a:extLst>
              </p14:cNvPr>
              <p14:cNvContentPartPr/>
              <p14:nvPr/>
            </p14:nvContentPartPr>
            <p14:xfrm>
              <a:off x="931607" y="2510553"/>
              <a:ext cx="2122560" cy="161640"/>
            </p14:xfrm>
          </p:contentPart>
        </mc:Choice>
        <mc:Fallback xmlns="">
          <p:pic>
            <p:nvPicPr>
              <p:cNvPr id="5" name="Ink 4">
                <a:extLst>
                  <a:ext uri="{FF2B5EF4-FFF2-40B4-BE49-F238E27FC236}">
                    <a16:creationId xmlns:a16="http://schemas.microsoft.com/office/drawing/2014/main" id="{F98EDA60-03B1-95DA-360B-12289CB74DE1}"/>
                  </a:ext>
                </a:extLst>
              </p:cNvPr>
              <p:cNvPicPr/>
              <p:nvPr/>
            </p:nvPicPr>
            <p:blipFill>
              <a:blip r:embed="rId9"/>
              <a:stretch>
                <a:fillRect/>
              </a:stretch>
            </p:blipFill>
            <p:spPr>
              <a:xfrm>
                <a:off x="922967" y="2501913"/>
                <a:ext cx="214020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09FD8EBA-388A-5452-D04D-73B46D5B1962}"/>
                  </a:ext>
                </a:extLst>
              </p14:cNvPr>
              <p14:cNvContentPartPr/>
              <p14:nvPr/>
            </p14:nvContentPartPr>
            <p14:xfrm>
              <a:off x="1011887" y="3113913"/>
              <a:ext cx="1890360" cy="11160"/>
            </p14:xfrm>
          </p:contentPart>
        </mc:Choice>
        <mc:Fallback xmlns="">
          <p:pic>
            <p:nvPicPr>
              <p:cNvPr id="6" name="Ink 5">
                <a:extLst>
                  <a:ext uri="{FF2B5EF4-FFF2-40B4-BE49-F238E27FC236}">
                    <a16:creationId xmlns:a16="http://schemas.microsoft.com/office/drawing/2014/main" id="{09FD8EBA-388A-5452-D04D-73B46D5B1962}"/>
                  </a:ext>
                </a:extLst>
              </p:cNvPr>
              <p:cNvPicPr/>
              <p:nvPr/>
            </p:nvPicPr>
            <p:blipFill>
              <a:blip r:embed="rId11"/>
              <a:stretch>
                <a:fillRect/>
              </a:stretch>
            </p:blipFill>
            <p:spPr>
              <a:xfrm>
                <a:off x="1002887" y="3105273"/>
                <a:ext cx="190800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AB98526C-04A1-1B63-3948-D77F0B2CA9CE}"/>
                  </a:ext>
                </a:extLst>
              </p14:cNvPr>
              <p14:cNvContentPartPr/>
              <p14:nvPr/>
            </p14:nvContentPartPr>
            <p14:xfrm>
              <a:off x="905327" y="3356193"/>
              <a:ext cx="3024360" cy="18360"/>
            </p14:xfrm>
          </p:contentPart>
        </mc:Choice>
        <mc:Fallback xmlns="">
          <p:pic>
            <p:nvPicPr>
              <p:cNvPr id="7" name="Ink 6">
                <a:extLst>
                  <a:ext uri="{FF2B5EF4-FFF2-40B4-BE49-F238E27FC236}">
                    <a16:creationId xmlns:a16="http://schemas.microsoft.com/office/drawing/2014/main" id="{AB98526C-04A1-1B63-3948-D77F0B2CA9CE}"/>
                  </a:ext>
                </a:extLst>
              </p:cNvPr>
              <p:cNvPicPr/>
              <p:nvPr/>
            </p:nvPicPr>
            <p:blipFill>
              <a:blip r:embed="rId13"/>
              <a:stretch>
                <a:fillRect/>
              </a:stretch>
            </p:blipFill>
            <p:spPr>
              <a:xfrm>
                <a:off x="896687" y="3347193"/>
                <a:ext cx="3042000" cy="36000"/>
              </a:xfrm>
              <a:prstGeom prst="rect">
                <a:avLst/>
              </a:prstGeom>
            </p:spPr>
          </p:pic>
        </mc:Fallback>
      </mc:AlternateContent>
    </p:spTree>
    <p:extLst>
      <p:ext uri="{BB962C8B-B14F-4D97-AF65-F5344CB8AC3E}">
        <p14:creationId xmlns:p14="http://schemas.microsoft.com/office/powerpoint/2010/main" val="1311044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EC2 Instance Life Cycle</a:t>
            </a:r>
          </a:p>
        </p:txBody>
      </p:sp>
      <p:pic>
        <p:nvPicPr>
          <p:cNvPr id="1026" name="Picture 2">
            <a:extLst>
              <a:ext uri="{FF2B5EF4-FFF2-40B4-BE49-F238E27FC236}">
                <a16:creationId xmlns:a16="http://schemas.microsoft.com/office/drawing/2014/main" id="{82387B2D-DACB-8744-3FE5-30CD2FBF6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2" y="1231900"/>
            <a:ext cx="8728364" cy="551526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15DE8977-09F8-585A-BA77-9F39FF799146}"/>
                  </a:ext>
                </a:extLst>
              </p14:cNvPr>
              <p14:cNvContentPartPr/>
              <p14:nvPr/>
            </p14:nvContentPartPr>
            <p14:xfrm>
              <a:off x="3053447" y="2138313"/>
              <a:ext cx="633600" cy="54720"/>
            </p14:xfrm>
          </p:contentPart>
        </mc:Choice>
        <mc:Fallback>
          <p:pic>
            <p:nvPicPr>
              <p:cNvPr id="7" name="Ink 6">
                <a:extLst>
                  <a:ext uri="{FF2B5EF4-FFF2-40B4-BE49-F238E27FC236}">
                    <a16:creationId xmlns:a16="http://schemas.microsoft.com/office/drawing/2014/main" id="{15DE8977-09F8-585A-BA77-9F39FF799146}"/>
                  </a:ext>
                </a:extLst>
              </p:cNvPr>
              <p:cNvPicPr/>
              <p:nvPr/>
            </p:nvPicPr>
            <p:blipFill>
              <a:blip r:embed="rId4"/>
              <a:stretch>
                <a:fillRect/>
              </a:stretch>
            </p:blipFill>
            <p:spPr>
              <a:xfrm>
                <a:off x="2999807" y="2030313"/>
                <a:ext cx="741240" cy="270360"/>
              </a:xfrm>
              <a:prstGeom prst="rect">
                <a:avLst/>
              </a:prstGeom>
            </p:spPr>
          </p:pic>
        </mc:Fallback>
      </mc:AlternateContent>
    </p:spTree>
    <p:extLst>
      <p:ext uri="{BB962C8B-B14F-4D97-AF65-F5344CB8AC3E}">
        <p14:creationId xmlns:p14="http://schemas.microsoft.com/office/powerpoint/2010/main" val="1409401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EC2 Instance Life Cycle</a:t>
            </a:r>
          </a:p>
        </p:txBody>
      </p:sp>
      <p:pic>
        <p:nvPicPr>
          <p:cNvPr id="1026" name="Picture 2">
            <a:extLst>
              <a:ext uri="{FF2B5EF4-FFF2-40B4-BE49-F238E27FC236}">
                <a16:creationId xmlns:a16="http://schemas.microsoft.com/office/drawing/2014/main" id="{82387B2D-DACB-8744-3FE5-30CD2FBF6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2" y="1231900"/>
            <a:ext cx="8728364" cy="55152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86C39AF-A3A8-7ABA-1EBB-4D38AB6A9993}"/>
              </a:ext>
            </a:extLst>
          </p:cNvPr>
          <p:cNvSpPr txBox="1"/>
          <p:nvPr/>
        </p:nvSpPr>
        <p:spPr>
          <a:xfrm>
            <a:off x="277092" y="4264046"/>
            <a:ext cx="2286001" cy="1865126"/>
          </a:xfrm>
          <a:prstGeom prst="rect">
            <a:avLst/>
          </a:prstGeom>
          <a:noFill/>
        </p:spPr>
        <p:txBody>
          <a:bodyPr wrap="square">
            <a:spAutoFit/>
          </a:bodyPr>
          <a:lstStyle/>
          <a:p>
            <a:pPr algn="just" eaLnBrk="1" hangingPunct="1">
              <a:lnSpc>
                <a:spcPct val="90000"/>
              </a:lnSpc>
            </a:pPr>
            <a:r>
              <a:rPr lang="en-US" sz="1600" dirty="0">
                <a:solidFill>
                  <a:schemeClr val="bg2"/>
                </a:solidFill>
                <a:latin typeface="Times New Roman" panose="02020603050405020304" pitchFamily="18" charset="0"/>
                <a:ea typeface="Calibri" panose="020F0502020204030204" pitchFamily="34" charset="0"/>
              </a:rPr>
              <a:t>When you launch an instance, it enters the pending state (1). When the instance is pending, billing has not started. At this stage, the instance is preparing to enter the running state.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EEC5BAC-DCE4-A560-7C13-9EBA23BF11DC}"/>
                  </a:ext>
                </a:extLst>
              </p14:cNvPr>
              <p14:cNvContentPartPr/>
              <p14:nvPr/>
            </p14:nvContentPartPr>
            <p14:xfrm>
              <a:off x="496727" y="4429713"/>
              <a:ext cx="1392120" cy="360"/>
            </p14:xfrm>
          </p:contentPart>
        </mc:Choice>
        <mc:Fallback>
          <p:pic>
            <p:nvPicPr>
              <p:cNvPr id="2" name="Ink 1">
                <a:extLst>
                  <a:ext uri="{FF2B5EF4-FFF2-40B4-BE49-F238E27FC236}">
                    <a16:creationId xmlns:a16="http://schemas.microsoft.com/office/drawing/2014/main" id="{1EEC5BAC-DCE4-A560-7C13-9EBA23BF11DC}"/>
                  </a:ext>
                </a:extLst>
              </p:cNvPr>
              <p:cNvPicPr/>
              <p:nvPr/>
            </p:nvPicPr>
            <p:blipFill>
              <a:blip r:embed="rId4"/>
              <a:stretch>
                <a:fillRect/>
              </a:stretch>
            </p:blipFill>
            <p:spPr>
              <a:xfrm>
                <a:off x="443087" y="4321713"/>
                <a:ext cx="14997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08F22273-9640-59D3-2BB3-3ACE4CB44F22}"/>
                  </a:ext>
                </a:extLst>
              </p14:cNvPr>
              <p14:cNvContentPartPr/>
              <p14:nvPr/>
            </p14:nvContentPartPr>
            <p14:xfrm>
              <a:off x="1775087" y="4818513"/>
              <a:ext cx="610200" cy="11160"/>
            </p14:xfrm>
          </p:contentPart>
        </mc:Choice>
        <mc:Fallback>
          <p:pic>
            <p:nvPicPr>
              <p:cNvPr id="4" name="Ink 3">
                <a:extLst>
                  <a:ext uri="{FF2B5EF4-FFF2-40B4-BE49-F238E27FC236}">
                    <a16:creationId xmlns:a16="http://schemas.microsoft.com/office/drawing/2014/main" id="{08F22273-9640-59D3-2BB3-3ACE4CB44F22}"/>
                  </a:ext>
                </a:extLst>
              </p:cNvPr>
              <p:cNvPicPr/>
              <p:nvPr/>
            </p:nvPicPr>
            <p:blipFill>
              <a:blip r:embed="rId6"/>
              <a:stretch>
                <a:fillRect/>
              </a:stretch>
            </p:blipFill>
            <p:spPr>
              <a:xfrm>
                <a:off x="1721447" y="4710873"/>
                <a:ext cx="71784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65008F61-623E-3669-4D93-66013E015CCE}"/>
                  </a:ext>
                </a:extLst>
              </p14:cNvPr>
              <p14:cNvContentPartPr/>
              <p14:nvPr/>
            </p14:nvContentPartPr>
            <p14:xfrm>
              <a:off x="514367" y="5103993"/>
              <a:ext cx="1686240" cy="360"/>
            </p14:xfrm>
          </p:contentPart>
        </mc:Choice>
        <mc:Fallback>
          <p:pic>
            <p:nvPicPr>
              <p:cNvPr id="5" name="Ink 4">
                <a:extLst>
                  <a:ext uri="{FF2B5EF4-FFF2-40B4-BE49-F238E27FC236}">
                    <a16:creationId xmlns:a16="http://schemas.microsoft.com/office/drawing/2014/main" id="{65008F61-623E-3669-4D93-66013E015CCE}"/>
                  </a:ext>
                </a:extLst>
              </p:cNvPr>
              <p:cNvPicPr/>
              <p:nvPr/>
            </p:nvPicPr>
            <p:blipFill>
              <a:blip r:embed="rId8"/>
              <a:stretch>
                <a:fillRect/>
              </a:stretch>
            </p:blipFill>
            <p:spPr>
              <a:xfrm>
                <a:off x="460727" y="4996353"/>
                <a:ext cx="17938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AE7A1B20-81AF-6E7F-B7FE-D9FCFEC4B4B0}"/>
                  </a:ext>
                </a:extLst>
              </p14:cNvPr>
              <p14:cNvContentPartPr/>
              <p14:nvPr/>
            </p14:nvContentPartPr>
            <p14:xfrm>
              <a:off x="674207" y="5313873"/>
              <a:ext cx="1585080" cy="30600"/>
            </p14:xfrm>
          </p:contentPart>
        </mc:Choice>
        <mc:Fallback>
          <p:pic>
            <p:nvPicPr>
              <p:cNvPr id="6" name="Ink 5">
                <a:extLst>
                  <a:ext uri="{FF2B5EF4-FFF2-40B4-BE49-F238E27FC236}">
                    <a16:creationId xmlns:a16="http://schemas.microsoft.com/office/drawing/2014/main" id="{AE7A1B20-81AF-6E7F-B7FE-D9FCFEC4B4B0}"/>
                  </a:ext>
                </a:extLst>
              </p:cNvPr>
              <p:cNvPicPr/>
              <p:nvPr/>
            </p:nvPicPr>
            <p:blipFill>
              <a:blip r:embed="rId10"/>
              <a:stretch>
                <a:fillRect/>
              </a:stretch>
            </p:blipFill>
            <p:spPr>
              <a:xfrm>
                <a:off x="620567" y="5205873"/>
                <a:ext cx="169272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5E78AB59-D3BE-DB38-B766-7160BF97F2E0}"/>
                  </a:ext>
                </a:extLst>
              </p14:cNvPr>
              <p14:cNvContentPartPr/>
              <p14:nvPr/>
            </p14:nvContentPartPr>
            <p14:xfrm>
              <a:off x="372527" y="5538513"/>
              <a:ext cx="1651320" cy="19080"/>
            </p14:xfrm>
          </p:contentPart>
        </mc:Choice>
        <mc:Fallback>
          <p:pic>
            <p:nvPicPr>
              <p:cNvPr id="7" name="Ink 6">
                <a:extLst>
                  <a:ext uri="{FF2B5EF4-FFF2-40B4-BE49-F238E27FC236}">
                    <a16:creationId xmlns:a16="http://schemas.microsoft.com/office/drawing/2014/main" id="{5E78AB59-D3BE-DB38-B766-7160BF97F2E0}"/>
                  </a:ext>
                </a:extLst>
              </p:cNvPr>
              <p:cNvPicPr/>
              <p:nvPr/>
            </p:nvPicPr>
            <p:blipFill>
              <a:blip r:embed="rId12"/>
              <a:stretch>
                <a:fillRect/>
              </a:stretch>
            </p:blipFill>
            <p:spPr>
              <a:xfrm>
                <a:off x="318887" y="5430873"/>
                <a:ext cx="175896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A2F1B551-5E30-8179-A985-E8E778A4ADFD}"/>
                  </a:ext>
                </a:extLst>
              </p14:cNvPr>
              <p14:cNvContentPartPr/>
              <p14:nvPr/>
            </p14:nvContentPartPr>
            <p14:xfrm>
              <a:off x="514367" y="5804553"/>
              <a:ext cx="1706040" cy="45720"/>
            </p14:xfrm>
          </p:contentPart>
        </mc:Choice>
        <mc:Fallback>
          <p:pic>
            <p:nvPicPr>
              <p:cNvPr id="8" name="Ink 7">
                <a:extLst>
                  <a:ext uri="{FF2B5EF4-FFF2-40B4-BE49-F238E27FC236}">
                    <a16:creationId xmlns:a16="http://schemas.microsoft.com/office/drawing/2014/main" id="{A2F1B551-5E30-8179-A985-E8E778A4ADFD}"/>
                  </a:ext>
                </a:extLst>
              </p:cNvPr>
              <p:cNvPicPr/>
              <p:nvPr/>
            </p:nvPicPr>
            <p:blipFill>
              <a:blip r:embed="rId14"/>
              <a:stretch>
                <a:fillRect/>
              </a:stretch>
            </p:blipFill>
            <p:spPr>
              <a:xfrm>
                <a:off x="460727" y="5696913"/>
                <a:ext cx="181368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58C0121E-6DDB-15EA-945A-8FC17C5DE739}"/>
                  </a:ext>
                </a:extLst>
              </p14:cNvPr>
              <p14:cNvContentPartPr/>
              <p14:nvPr/>
            </p14:nvContentPartPr>
            <p14:xfrm>
              <a:off x="709847" y="6089673"/>
              <a:ext cx="504000" cy="360"/>
            </p14:xfrm>
          </p:contentPart>
        </mc:Choice>
        <mc:Fallback>
          <p:pic>
            <p:nvPicPr>
              <p:cNvPr id="9" name="Ink 8">
                <a:extLst>
                  <a:ext uri="{FF2B5EF4-FFF2-40B4-BE49-F238E27FC236}">
                    <a16:creationId xmlns:a16="http://schemas.microsoft.com/office/drawing/2014/main" id="{58C0121E-6DDB-15EA-945A-8FC17C5DE739}"/>
                  </a:ext>
                </a:extLst>
              </p:cNvPr>
              <p:cNvPicPr/>
              <p:nvPr/>
            </p:nvPicPr>
            <p:blipFill>
              <a:blip r:embed="rId16"/>
              <a:stretch>
                <a:fillRect/>
              </a:stretch>
            </p:blipFill>
            <p:spPr>
              <a:xfrm>
                <a:off x="656207" y="5982033"/>
                <a:ext cx="611640" cy="216000"/>
              </a:xfrm>
              <a:prstGeom prst="rect">
                <a:avLst/>
              </a:prstGeom>
            </p:spPr>
          </p:pic>
        </mc:Fallback>
      </mc:AlternateContent>
    </p:spTree>
    <p:extLst>
      <p:ext uri="{BB962C8B-B14F-4D97-AF65-F5344CB8AC3E}">
        <p14:creationId xmlns:p14="http://schemas.microsoft.com/office/powerpoint/2010/main" val="4129855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EC2 Instance Life Cycle</a:t>
            </a:r>
          </a:p>
        </p:txBody>
      </p:sp>
      <p:pic>
        <p:nvPicPr>
          <p:cNvPr id="1026" name="Picture 2">
            <a:extLst>
              <a:ext uri="{FF2B5EF4-FFF2-40B4-BE49-F238E27FC236}">
                <a16:creationId xmlns:a16="http://schemas.microsoft.com/office/drawing/2014/main" id="{82387B2D-DACB-8744-3FE5-30CD2FBF6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2" y="1231900"/>
            <a:ext cx="8728364" cy="55152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86C39AF-A3A8-7ABA-1EBB-4D38AB6A9993}"/>
              </a:ext>
            </a:extLst>
          </p:cNvPr>
          <p:cNvSpPr txBox="1"/>
          <p:nvPr/>
        </p:nvSpPr>
        <p:spPr>
          <a:xfrm>
            <a:off x="277092" y="4206776"/>
            <a:ext cx="2286001" cy="2308324"/>
          </a:xfrm>
          <a:prstGeom prst="rect">
            <a:avLst/>
          </a:prstGeom>
          <a:noFill/>
        </p:spPr>
        <p:txBody>
          <a:bodyPr wrap="square">
            <a:spAutoFit/>
          </a:bodyPr>
          <a:lstStyle/>
          <a:p>
            <a:pPr algn="just" eaLnBrk="1" hangingPunct="1">
              <a:lnSpc>
                <a:spcPct val="90000"/>
              </a:lnSpc>
            </a:pPr>
            <a:r>
              <a:rPr lang="en-US" sz="1600" dirty="0">
                <a:solidFill>
                  <a:schemeClr val="bg2"/>
                </a:solidFill>
                <a:latin typeface="Times New Roman" panose="02020603050405020304" pitchFamily="18" charset="0"/>
                <a:ea typeface="Calibri" panose="020F0502020204030204" pitchFamily="34" charset="0"/>
              </a:rPr>
              <a:t>When your instance is running (2), it's ready to use. This is also the stage where billing begins. As soon as an instance is running, you are then able to take other actions on the instance, such as reboot, terminate, stop, and stop-hibernate.</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7CCFB43-53C8-C7DB-A5A3-7A1714CA6346}"/>
                  </a:ext>
                </a:extLst>
              </p14:cNvPr>
              <p14:cNvContentPartPr/>
              <p14:nvPr/>
            </p14:nvContentPartPr>
            <p14:xfrm>
              <a:off x="1428767" y="4499553"/>
              <a:ext cx="879120" cy="54720"/>
            </p14:xfrm>
          </p:contentPart>
        </mc:Choice>
        <mc:Fallback>
          <p:pic>
            <p:nvPicPr>
              <p:cNvPr id="2" name="Ink 1">
                <a:extLst>
                  <a:ext uri="{FF2B5EF4-FFF2-40B4-BE49-F238E27FC236}">
                    <a16:creationId xmlns:a16="http://schemas.microsoft.com/office/drawing/2014/main" id="{A7CCFB43-53C8-C7DB-A5A3-7A1714CA6346}"/>
                  </a:ext>
                </a:extLst>
              </p:cNvPr>
              <p:cNvPicPr/>
              <p:nvPr/>
            </p:nvPicPr>
            <p:blipFill>
              <a:blip r:embed="rId4"/>
              <a:stretch>
                <a:fillRect/>
              </a:stretch>
            </p:blipFill>
            <p:spPr>
              <a:xfrm>
                <a:off x="1375127" y="4391553"/>
                <a:ext cx="98676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3BEB5143-8FA1-847C-24AE-C051ABAA7A16}"/>
                  </a:ext>
                </a:extLst>
              </p14:cNvPr>
              <p14:cNvContentPartPr/>
              <p14:nvPr/>
            </p14:nvContentPartPr>
            <p14:xfrm>
              <a:off x="416807" y="4828233"/>
              <a:ext cx="2175480" cy="37080"/>
            </p14:xfrm>
          </p:contentPart>
        </mc:Choice>
        <mc:Fallback>
          <p:pic>
            <p:nvPicPr>
              <p:cNvPr id="4" name="Ink 3">
                <a:extLst>
                  <a:ext uri="{FF2B5EF4-FFF2-40B4-BE49-F238E27FC236}">
                    <a16:creationId xmlns:a16="http://schemas.microsoft.com/office/drawing/2014/main" id="{3BEB5143-8FA1-847C-24AE-C051ABAA7A16}"/>
                  </a:ext>
                </a:extLst>
              </p:cNvPr>
              <p:cNvPicPr/>
              <p:nvPr/>
            </p:nvPicPr>
            <p:blipFill>
              <a:blip r:embed="rId6"/>
              <a:stretch>
                <a:fillRect/>
              </a:stretch>
            </p:blipFill>
            <p:spPr>
              <a:xfrm>
                <a:off x="362807" y="4720233"/>
                <a:ext cx="228312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CFD51846-C5A5-DA74-63FA-5FD49D9843BF}"/>
                  </a:ext>
                </a:extLst>
              </p14:cNvPr>
              <p14:cNvContentPartPr/>
              <p14:nvPr/>
            </p14:nvContentPartPr>
            <p14:xfrm>
              <a:off x="354527" y="5121993"/>
              <a:ext cx="1713600" cy="360"/>
            </p14:xfrm>
          </p:contentPart>
        </mc:Choice>
        <mc:Fallback>
          <p:pic>
            <p:nvPicPr>
              <p:cNvPr id="5" name="Ink 4">
                <a:extLst>
                  <a:ext uri="{FF2B5EF4-FFF2-40B4-BE49-F238E27FC236}">
                    <a16:creationId xmlns:a16="http://schemas.microsoft.com/office/drawing/2014/main" id="{CFD51846-C5A5-DA74-63FA-5FD49D9843BF}"/>
                  </a:ext>
                </a:extLst>
              </p:cNvPr>
              <p:cNvPicPr/>
              <p:nvPr/>
            </p:nvPicPr>
            <p:blipFill>
              <a:blip r:embed="rId8"/>
              <a:stretch>
                <a:fillRect/>
              </a:stretch>
            </p:blipFill>
            <p:spPr>
              <a:xfrm>
                <a:off x="300887" y="5014353"/>
                <a:ext cx="18212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38BB5952-5670-F215-7021-28D81FA4C0FE}"/>
                  </a:ext>
                </a:extLst>
              </p14:cNvPr>
              <p14:cNvContentPartPr/>
              <p14:nvPr/>
            </p14:nvContentPartPr>
            <p14:xfrm>
              <a:off x="576647" y="5263833"/>
              <a:ext cx="1587960" cy="3960"/>
            </p14:xfrm>
          </p:contentPart>
        </mc:Choice>
        <mc:Fallback>
          <p:pic>
            <p:nvPicPr>
              <p:cNvPr id="6" name="Ink 5">
                <a:extLst>
                  <a:ext uri="{FF2B5EF4-FFF2-40B4-BE49-F238E27FC236}">
                    <a16:creationId xmlns:a16="http://schemas.microsoft.com/office/drawing/2014/main" id="{38BB5952-5670-F215-7021-28D81FA4C0FE}"/>
                  </a:ext>
                </a:extLst>
              </p:cNvPr>
              <p:cNvPicPr/>
              <p:nvPr/>
            </p:nvPicPr>
            <p:blipFill>
              <a:blip r:embed="rId10"/>
              <a:stretch>
                <a:fillRect/>
              </a:stretch>
            </p:blipFill>
            <p:spPr>
              <a:xfrm>
                <a:off x="522647" y="5156193"/>
                <a:ext cx="169560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6FD12F0A-FC7F-3AA7-49E8-69C58DF99D47}"/>
                  </a:ext>
                </a:extLst>
              </p14:cNvPr>
              <p14:cNvContentPartPr/>
              <p14:nvPr/>
            </p14:nvContentPartPr>
            <p14:xfrm>
              <a:off x="479087" y="5421153"/>
              <a:ext cx="496440" cy="91800"/>
            </p14:xfrm>
          </p:contentPart>
        </mc:Choice>
        <mc:Fallback>
          <p:pic>
            <p:nvPicPr>
              <p:cNvPr id="7" name="Ink 6">
                <a:extLst>
                  <a:ext uri="{FF2B5EF4-FFF2-40B4-BE49-F238E27FC236}">
                    <a16:creationId xmlns:a16="http://schemas.microsoft.com/office/drawing/2014/main" id="{6FD12F0A-FC7F-3AA7-49E8-69C58DF99D47}"/>
                  </a:ext>
                </a:extLst>
              </p:cNvPr>
              <p:cNvPicPr/>
              <p:nvPr/>
            </p:nvPicPr>
            <p:blipFill>
              <a:blip r:embed="rId12"/>
              <a:stretch>
                <a:fillRect/>
              </a:stretch>
            </p:blipFill>
            <p:spPr>
              <a:xfrm>
                <a:off x="425447" y="5313153"/>
                <a:ext cx="60408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2DD27E6A-C1D3-F483-7091-43000375E97B}"/>
                  </a:ext>
                </a:extLst>
              </p14:cNvPr>
              <p14:cNvContentPartPr/>
              <p14:nvPr/>
            </p14:nvContentPartPr>
            <p14:xfrm>
              <a:off x="1322207" y="5476593"/>
              <a:ext cx="1077480" cy="27720"/>
            </p14:xfrm>
          </p:contentPart>
        </mc:Choice>
        <mc:Fallback>
          <p:pic>
            <p:nvPicPr>
              <p:cNvPr id="8" name="Ink 7">
                <a:extLst>
                  <a:ext uri="{FF2B5EF4-FFF2-40B4-BE49-F238E27FC236}">
                    <a16:creationId xmlns:a16="http://schemas.microsoft.com/office/drawing/2014/main" id="{2DD27E6A-C1D3-F483-7091-43000375E97B}"/>
                  </a:ext>
                </a:extLst>
              </p:cNvPr>
              <p:cNvPicPr/>
              <p:nvPr/>
            </p:nvPicPr>
            <p:blipFill>
              <a:blip r:embed="rId14"/>
              <a:stretch>
                <a:fillRect/>
              </a:stretch>
            </p:blipFill>
            <p:spPr>
              <a:xfrm>
                <a:off x="1268567" y="5368593"/>
                <a:ext cx="118512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3CEF30ED-F683-9BAB-D68F-3D9286EA762D}"/>
                  </a:ext>
                </a:extLst>
              </p14:cNvPr>
              <p14:cNvContentPartPr/>
              <p14:nvPr/>
            </p14:nvContentPartPr>
            <p14:xfrm>
              <a:off x="443447" y="5768913"/>
              <a:ext cx="1925640" cy="55080"/>
            </p14:xfrm>
          </p:contentPart>
        </mc:Choice>
        <mc:Fallback>
          <p:pic>
            <p:nvPicPr>
              <p:cNvPr id="9" name="Ink 8">
                <a:extLst>
                  <a:ext uri="{FF2B5EF4-FFF2-40B4-BE49-F238E27FC236}">
                    <a16:creationId xmlns:a16="http://schemas.microsoft.com/office/drawing/2014/main" id="{3CEF30ED-F683-9BAB-D68F-3D9286EA762D}"/>
                  </a:ext>
                </a:extLst>
              </p:cNvPr>
              <p:cNvPicPr/>
              <p:nvPr/>
            </p:nvPicPr>
            <p:blipFill>
              <a:blip r:embed="rId16"/>
              <a:stretch>
                <a:fillRect/>
              </a:stretch>
            </p:blipFill>
            <p:spPr>
              <a:xfrm>
                <a:off x="389807" y="5660913"/>
                <a:ext cx="203328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 name="Ink 9">
                <a:extLst>
                  <a:ext uri="{FF2B5EF4-FFF2-40B4-BE49-F238E27FC236}">
                    <a16:creationId xmlns:a16="http://schemas.microsoft.com/office/drawing/2014/main" id="{B587E884-0872-BC1C-5BF7-0BFE2EED1A93}"/>
                  </a:ext>
                </a:extLst>
              </p14:cNvPr>
              <p14:cNvContentPartPr/>
              <p14:nvPr/>
            </p14:nvContentPartPr>
            <p14:xfrm>
              <a:off x="514367" y="5973393"/>
              <a:ext cx="1925280" cy="36720"/>
            </p14:xfrm>
          </p:contentPart>
        </mc:Choice>
        <mc:Fallback>
          <p:pic>
            <p:nvPicPr>
              <p:cNvPr id="10" name="Ink 9">
                <a:extLst>
                  <a:ext uri="{FF2B5EF4-FFF2-40B4-BE49-F238E27FC236}">
                    <a16:creationId xmlns:a16="http://schemas.microsoft.com/office/drawing/2014/main" id="{B587E884-0872-BC1C-5BF7-0BFE2EED1A93}"/>
                  </a:ext>
                </a:extLst>
              </p:cNvPr>
              <p:cNvPicPr/>
              <p:nvPr/>
            </p:nvPicPr>
            <p:blipFill>
              <a:blip r:embed="rId18"/>
              <a:stretch>
                <a:fillRect/>
              </a:stretch>
            </p:blipFill>
            <p:spPr>
              <a:xfrm>
                <a:off x="460727" y="5865393"/>
                <a:ext cx="203292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 name="Ink 10">
                <a:extLst>
                  <a:ext uri="{FF2B5EF4-FFF2-40B4-BE49-F238E27FC236}">
                    <a16:creationId xmlns:a16="http://schemas.microsoft.com/office/drawing/2014/main" id="{8F93A4FF-7BCA-7EC0-DB04-A694F2C5A386}"/>
                  </a:ext>
                </a:extLst>
              </p14:cNvPr>
              <p14:cNvContentPartPr/>
              <p14:nvPr/>
            </p14:nvContentPartPr>
            <p14:xfrm>
              <a:off x="638927" y="6061953"/>
              <a:ext cx="1569960" cy="117720"/>
            </p14:xfrm>
          </p:contentPart>
        </mc:Choice>
        <mc:Fallback>
          <p:pic>
            <p:nvPicPr>
              <p:cNvPr id="11" name="Ink 10">
                <a:extLst>
                  <a:ext uri="{FF2B5EF4-FFF2-40B4-BE49-F238E27FC236}">
                    <a16:creationId xmlns:a16="http://schemas.microsoft.com/office/drawing/2014/main" id="{8F93A4FF-7BCA-7EC0-DB04-A694F2C5A386}"/>
                  </a:ext>
                </a:extLst>
              </p:cNvPr>
              <p:cNvPicPr/>
              <p:nvPr/>
            </p:nvPicPr>
            <p:blipFill>
              <a:blip r:embed="rId20"/>
              <a:stretch>
                <a:fillRect/>
              </a:stretch>
            </p:blipFill>
            <p:spPr>
              <a:xfrm>
                <a:off x="585287" y="5953953"/>
                <a:ext cx="1677600" cy="333360"/>
              </a:xfrm>
              <a:prstGeom prst="rect">
                <a:avLst/>
              </a:prstGeom>
            </p:spPr>
          </p:pic>
        </mc:Fallback>
      </mc:AlternateContent>
    </p:spTree>
    <p:extLst>
      <p:ext uri="{BB962C8B-B14F-4D97-AF65-F5344CB8AC3E}">
        <p14:creationId xmlns:p14="http://schemas.microsoft.com/office/powerpoint/2010/main" val="3032107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a:t>AWS EC2 Instance Life Cycle</a:t>
            </a:r>
            <a:endParaRPr lang="en-US" altLang="en-US" dirty="0"/>
          </a:p>
        </p:txBody>
      </p:sp>
      <p:pic>
        <p:nvPicPr>
          <p:cNvPr id="1026" name="Picture 2">
            <a:extLst>
              <a:ext uri="{FF2B5EF4-FFF2-40B4-BE49-F238E27FC236}">
                <a16:creationId xmlns:a16="http://schemas.microsoft.com/office/drawing/2014/main" id="{82387B2D-DACB-8744-3FE5-30CD2FBF6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2" y="1231900"/>
            <a:ext cx="8728364" cy="55152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86C39AF-A3A8-7ABA-1EBB-4D38AB6A9993}"/>
              </a:ext>
            </a:extLst>
          </p:cNvPr>
          <p:cNvSpPr txBox="1"/>
          <p:nvPr/>
        </p:nvSpPr>
        <p:spPr>
          <a:xfrm>
            <a:off x="277092" y="3945755"/>
            <a:ext cx="2286001" cy="2973122"/>
          </a:xfrm>
          <a:prstGeom prst="rect">
            <a:avLst/>
          </a:prstGeom>
          <a:noFill/>
        </p:spPr>
        <p:txBody>
          <a:bodyPr wrap="square">
            <a:spAutoFit/>
          </a:bodyPr>
          <a:lstStyle/>
          <a:p>
            <a:pPr algn="just" eaLnBrk="1" hangingPunct="1">
              <a:lnSpc>
                <a:spcPct val="90000"/>
              </a:lnSpc>
            </a:pPr>
            <a:r>
              <a:rPr lang="en-US" sz="1600" dirty="0">
                <a:solidFill>
                  <a:schemeClr val="bg2"/>
                </a:solidFill>
                <a:latin typeface="Times New Roman" panose="02020603050405020304" pitchFamily="18" charset="0"/>
                <a:ea typeface="Calibri" panose="020F0502020204030204" pitchFamily="34" charset="0"/>
              </a:rPr>
              <a:t>When you reboot an instance (3), it’s different than performing a stop action and then a start action. Rebooting an instance is equivalent to rebooting an operating system. The instance remains on the same host computer and maintains its public and private IP address, and any data on its instance store.</a:t>
            </a:r>
          </a:p>
        </p:txBody>
      </p:sp>
      <p:sp>
        <p:nvSpPr>
          <p:cNvPr id="4" name="TextBox 3">
            <a:extLst>
              <a:ext uri="{FF2B5EF4-FFF2-40B4-BE49-F238E27FC236}">
                <a16:creationId xmlns:a16="http://schemas.microsoft.com/office/drawing/2014/main" id="{3FB00BF3-DF1C-EED2-4DCB-93691390C9D6}"/>
              </a:ext>
            </a:extLst>
          </p:cNvPr>
          <p:cNvSpPr txBox="1"/>
          <p:nvPr/>
        </p:nvSpPr>
        <p:spPr>
          <a:xfrm>
            <a:off x="4419602" y="3989532"/>
            <a:ext cx="3657598" cy="1569660"/>
          </a:xfrm>
          <a:prstGeom prst="rect">
            <a:avLst/>
          </a:prstGeom>
          <a:noFill/>
        </p:spPr>
        <p:txBody>
          <a:bodyPr wrap="square">
            <a:spAutoFit/>
          </a:bodyPr>
          <a:lstStyle/>
          <a:p>
            <a:pPr algn="just"/>
            <a:r>
              <a:rPr lang="en-US" sz="1600" dirty="0">
                <a:solidFill>
                  <a:schemeClr val="bg2"/>
                </a:solidFill>
                <a:latin typeface="Times New Roman" panose="02020603050405020304" pitchFamily="18" charset="0"/>
                <a:ea typeface="Calibri" panose="020F0502020204030204" pitchFamily="34" charset="0"/>
              </a:rPr>
              <a:t>Private IP address of a system is the IP address that is used to communicate within the same network. Public IP address of a system is the IP address that is used to communicate outside the network.</a:t>
            </a:r>
            <a:endParaRPr lang="en-IN" sz="1600"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C021C1D-4479-669F-8097-9AB3498991EE}"/>
                  </a:ext>
                </a:extLst>
              </p14:cNvPr>
              <p14:cNvContentPartPr/>
              <p14:nvPr/>
            </p14:nvContentPartPr>
            <p14:xfrm>
              <a:off x="1384847" y="4278743"/>
              <a:ext cx="922320" cy="19080"/>
            </p14:xfrm>
          </p:contentPart>
        </mc:Choice>
        <mc:Fallback>
          <p:pic>
            <p:nvPicPr>
              <p:cNvPr id="2" name="Ink 1">
                <a:extLst>
                  <a:ext uri="{FF2B5EF4-FFF2-40B4-BE49-F238E27FC236}">
                    <a16:creationId xmlns:a16="http://schemas.microsoft.com/office/drawing/2014/main" id="{DC021C1D-4479-669F-8097-9AB3498991EE}"/>
                  </a:ext>
                </a:extLst>
              </p:cNvPr>
              <p:cNvPicPr/>
              <p:nvPr/>
            </p:nvPicPr>
            <p:blipFill>
              <a:blip r:embed="rId4"/>
              <a:stretch>
                <a:fillRect/>
              </a:stretch>
            </p:blipFill>
            <p:spPr>
              <a:xfrm>
                <a:off x="1330847" y="4170743"/>
                <a:ext cx="102996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D9E5D57D-CF15-48B0-26BD-FCC2296C656B}"/>
                  </a:ext>
                </a:extLst>
              </p14:cNvPr>
              <p14:cNvContentPartPr/>
              <p14:nvPr/>
            </p14:nvContentPartPr>
            <p14:xfrm>
              <a:off x="328247" y="4535063"/>
              <a:ext cx="2077200" cy="45720"/>
            </p14:xfrm>
          </p:contentPart>
        </mc:Choice>
        <mc:Fallback>
          <p:pic>
            <p:nvPicPr>
              <p:cNvPr id="5" name="Ink 4">
                <a:extLst>
                  <a:ext uri="{FF2B5EF4-FFF2-40B4-BE49-F238E27FC236}">
                    <a16:creationId xmlns:a16="http://schemas.microsoft.com/office/drawing/2014/main" id="{D9E5D57D-CF15-48B0-26BD-FCC2296C656B}"/>
                  </a:ext>
                </a:extLst>
              </p:cNvPr>
              <p:cNvPicPr/>
              <p:nvPr/>
            </p:nvPicPr>
            <p:blipFill>
              <a:blip r:embed="rId6"/>
              <a:stretch>
                <a:fillRect/>
              </a:stretch>
            </p:blipFill>
            <p:spPr>
              <a:xfrm>
                <a:off x="274247" y="4427423"/>
                <a:ext cx="218484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CC6F392C-4A74-85FE-5BCC-CF8E22786588}"/>
                  </a:ext>
                </a:extLst>
              </p14:cNvPr>
              <p14:cNvContentPartPr/>
              <p14:nvPr/>
            </p14:nvContentPartPr>
            <p14:xfrm>
              <a:off x="434807" y="4757543"/>
              <a:ext cx="2042640" cy="54000"/>
            </p14:xfrm>
          </p:contentPart>
        </mc:Choice>
        <mc:Fallback>
          <p:pic>
            <p:nvPicPr>
              <p:cNvPr id="6" name="Ink 5">
                <a:extLst>
                  <a:ext uri="{FF2B5EF4-FFF2-40B4-BE49-F238E27FC236}">
                    <a16:creationId xmlns:a16="http://schemas.microsoft.com/office/drawing/2014/main" id="{CC6F392C-4A74-85FE-5BCC-CF8E22786588}"/>
                  </a:ext>
                </a:extLst>
              </p:cNvPr>
              <p:cNvPicPr/>
              <p:nvPr/>
            </p:nvPicPr>
            <p:blipFill>
              <a:blip r:embed="rId8"/>
              <a:stretch>
                <a:fillRect/>
              </a:stretch>
            </p:blipFill>
            <p:spPr>
              <a:xfrm>
                <a:off x="380807" y="4649903"/>
                <a:ext cx="215028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1BD24BEE-3B94-D687-0D2E-9CD43A73389D}"/>
                  </a:ext>
                </a:extLst>
              </p14:cNvPr>
              <p14:cNvContentPartPr/>
              <p14:nvPr/>
            </p14:nvContentPartPr>
            <p14:xfrm>
              <a:off x="434807" y="4948703"/>
              <a:ext cx="542880" cy="147240"/>
            </p14:xfrm>
          </p:contentPart>
        </mc:Choice>
        <mc:Fallback>
          <p:pic>
            <p:nvPicPr>
              <p:cNvPr id="7" name="Ink 6">
                <a:extLst>
                  <a:ext uri="{FF2B5EF4-FFF2-40B4-BE49-F238E27FC236}">
                    <a16:creationId xmlns:a16="http://schemas.microsoft.com/office/drawing/2014/main" id="{1BD24BEE-3B94-D687-0D2E-9CD43A73389D}"/>
                  </a:ext>
                </a:extLst>
              </p:cNvPr>
              <p:cNvPicPr/>
              <p:nvPr/>
            </p:nvPicPr>
            <p:blipFill>
              <a:blip r:embed="rId10"/>
              <a:stretch>
                <a:fillRect/>
              </a:stretch>
            </p:blipFill>
            <p:spPr>
              <a:xfrm>
                <a:off x="380807" y="4840703"/>
                <a:ext cx="65052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60683D44-AF45-9364-9A0B-CE9C6C587FC0}"/>
                  </a:ext>
                </a:extLst>
              </p14:cNvPr>
              <p14:cNvContentPartPr/>
              <p14:nvPr/>
            </p14:nvContentPartPr>
            <p14:xfrm>
              <a:off x="1331567" y="4996943"/>
              <a:ext cx="1002240" cy="10080"/>
            </p14:xfrm>
          </p:contentPart>
        </mc:Choice>
        <mc:Fallback>
          <p:pic>
            <p:nvPicPr>
              <p:cNvPr id="8" name="Ink 7">
                <a:extLst>
                  <a:ext uri="{FF2B5EF4-FFF2-40B4-BE49-F238E27FC236}">
                    <a16:creationId xmlns:a16="http://schemas.microsoft.com/office/drawing/2014/main" id="{60683D44-AF45-9364-9A0B-CE9C6C587FC0}"/>
                  </a:ext>
                </a:extLst>
              </p:cNvPr>
              <p:cNvPicPr/>
              <p:nvPr/>
            </p:nvPicPr>
            <p:blipFill>
              <a:blip r:embed="rId12"/>
              <a:stretch>
                <a:fillRect/>
              </a:stretch>
            </p:blipFill>
            <p:spPr>
              <a:xfrm>
                <a:off x="1277567" y="4889303"/>
                <a:ext cx="110988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0496C9CE-929C-874D-BCB9-B6ECD58C0033}"/>
                  </a:ext>
                </a:extLst>
              </p14:cNvPr>
              <p14:cNvContentPartPr/>
              <p14:nvPr/>
            </p14:nvContentPartPr>
            <p14:xfrm>
              <a:off x="381527" y="5264063"/>
              <a:ext cx="1819800" cy="36360"/>
            </p14:xfrm>
          </p:contentPart>
        </mc:Choice>
        <mc:Fallback>
          <p:pic>
            <p:nvPicPr>
              <p:cNvPr id="9" name="Ink 8">
                <a:extLst>
                  <a:ext uri="{FF2B5EF4-FFF2-40B4-BE49-F238E27FC236}">
                    <a16:creationId xmlns:a16="http://schemas.microsoft.com/office/drawing/2014/main" id="{0496C9CE-929C-874D-BCB9-B6ECD58C0033}"/>
                  </a:ext>
                </a:extLst>
              </p:cNvPr>
              <p:cNvPicPr/>
              <p:nvPr/>
            </p:nvPicPr>
            <p:blipFill>
              <a:blip r:embed="rId14"/>
              <a:stretch>
                <a:fillRect/>
              </a:stretch>
            </p:blipFill>
            <p:spPr>
              <a:xfrm>
                <a:off x="327527" y="5156423"/>
                <a:ext cx="192744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Ink 9">
                <a:extLst>
                  <a:ext uri="{FF2B5EF4-FFF2-40B4-BE49-F238E27FC236}">
                    <a16:creationId xmlns:a16="http://schemas.microsoft.com/office/drawing/2014/main" id="{4F34AE70-9A1D-6A19-F443-34ABA097ACE8}"/>
                  </a:ext>
                </a:extLst>
              </p14:cNvPr>
              <p14:cNvContentPartPr/>
              <p14:nvPr/>
            </p14:nvContentPartPr>
            <p14:xfrm>
              <a:off x="345887" y="5511743"/>
              <a:ext cx="1918440" cy="10440"/>
            </p14:xfrm>
          </p:contentPart>
        </mc:Choice>
        <mc:Fallback>
          <p:pic>
            <p:nvPicPr>
              <p:cNvPr id="10" name="Ink 9">
                <a:extLst>
                  <a:ext uri="{FF2B5EF4-FFF2-40B4-BE49-F238E27FC236}">
                    <a16:creationId xmlns:a16="http://schemas.microsoft.com/office/drawing/2014/main" id="{4F34AE70-9A1D-6A19-F443-34ABA097ACE8}"/>
                  </a:ext>
                </a:extLst>
              </p:cNvPr>
              <p:cNvPicPr/>
              <p:nvPr/>
            </p:nvPicPr>
            <p:blipFill>
              <a:blip r:embed="rId16"/>
              <a:stretch>
                <a:fillRect/>
              </a:stretch>
            </p:blipFill>
            <p:spPr>
              <a:xfrm>
                <a:off x="291887" y="5403743"/>
                <a:ext cx="202608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 name="Ink 10">
                <a:extLst>
                  <a:ext uri="{FF2B5EF4-FFF2-40B4-BE49-F238E27FC236}">
                    <a16:creationId xmlns:a16="http://schemas.microsoft.com/office/drawing/2014/main" id="{549FFB2C-B480-0959-9F68-9BD5C7141E0C}"/>
                  </a:ext>
                </a:extLst>
              </p14:cNvPr>
              <p14:cNvContentPartPr/>
              <p14:nvPr/>
            </p14:nvContentPartPr>
            <p14:xfrm>
              <a:off x="1357847" y="5690303"/>
              <a:ext cx="1074240" cy="27360"/>
            </p14:xfrm>
          </p:contentPart>
        </mc:Choice>
        <mc:Fallback>
          <p:pic>
            <p:nvPicPr>
              <p:cNvPr id="11" name="Ink 10">
                <a:extLst>
                  <a:ext uri="{FF2B5EF4-FFF2-40B4-BE49-F238E27FC236}">
                    <a16:creationId xmlns:a16="http://schemas.microsoft.com/office/drawing/2014/main" id="{549FFB2C-B480-0959-9F68-9BD5C7141E0C}"/>
                  </a:ext>
                </a:extLst>
              </p:cNvPr>
              <p:cNvPicPr/>
              <p:nvPr/>
            </p:nvPicPr>
            <p:blipFill>
              <a:blip r:embed="rId18"/>
              <a:stretch>
                <a:fillRect/>
              </a:stretch>
            </p:blipFill>
            <p:spPr>
              <a:xfrm>
                <a:off x="1304207" y="5582663"/>
                <a:ext cx="118188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 name="Ink 11">
                <a:extLst>
                  <a:ext uri="{FF2B5EF4-FFF2-40B4-BE49-F238E27FC236}">
                    <a16:creationId xmlns:a16="http://schemas.microsoft.com/office/drawing/2014/main" id="{3F920512-D21C-FF0F-145D-B953B50D6F2F}"/>
                  </a:ext>
                </a:extLst>
              </p14:cNvPr>
              <p14:cNvContentPartPr/>
              <p14:nvPr/>
            </p14:nvContentPartPr>
            <p14:xfrm>
              <a:off x="416807" y="5929703"/>
              <a:ext cx="1936800" cy="10800"/>
            </p14:xfrm>
          </p:contentPart>
        </mc:Choice>
        <mc:Fallback>
          <p:pic>
            <p:nvPicPr>
              <p:cNvPr id="12" name="Ink 11">
                <a:extLst>
                  <a:ext uri="{FF2B5EF4-FFF2-40B4-BE49-F238E27FC236}">
                    <a16:creationId xmlns:a16="http://schemas.microsoft.com/office/drawing/2014/main" id="{3F920512-D21C-FF0F-145D-B953B50D6F2F}"/>
                  </a:ext>
                </a:extLst>
              </p:cNvPr>
              <p:cNvPicPr/>
              <p:nvPr/>
            </p:nvPicPr>
            <p:blipFill>
              <a:blip r:embed="rId20"/>
              <a:stretch>
                <a:fillRect/>
              </a:stretch>
            </p:blipFill>
            <p:spPr>
              <a:xfrm>
                <a:off x="362807" y="5822063"/>
                <a:ext cx="204444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3" name="Ink 12">
                <a:extLst>
                  <a:ext uri="{FF2B5EF4-FFF2-40B4-BE49-F238E27FC236}">
                    <a16:creationId xmlns:a16="http://schemas.microsoft.com/office/drawing/2014/main" id="{F4740570-A54F-5BA0-6323-C92DA1A2169E}"/>
                  </a:ext>
                </a:extLst>
              </p14:cNvPr>
              <p14:cNvContentPartPr/>
              <p14:nvPr/>
            </p14:nvContentPartPr>
            <p14:xfrm>
              <a:off x="390167" y="6125183"/>
              <a:ext cx="1996200" cy="73080"/>
            </p14:xfrm>
          </p:contentPart>
        </mc:Choice>
        <mc:Fallback>
          <p:pic>
            <p:nvPicPr>
              <p:cNvPr id="13" name="Ink 12">
                <a:extLst>
                  <a:ext uri="{FF2B5EF4-FFF2-40B4-BE49-F238E27FC236}">
                    <a16:creationId xmlns:a16="http://schemas.microsoft.com/office/drawing/2014/main" id="{F4740570-A54F-5BA0-6323-C92DA1A2169E}"/>
                  </a:ext>
                </a:extLst>
              </p:cNvPr>
              <p:cNvPicPr/>
              <p:nvPr/>
            </p:nvPicPr>
            <p:blipFill>
              <a:blip r:embed="rId22"/>
              <a:stretch>
                <a:fillRect/>
              </a:stretch>
            </p:blipFill>
            <p:spPr>
              <a:xfrm>
                <a:off x="336527" y="6017543"/>
                <a:ext cx="210384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4" name="Ink 13">
                <a:extLst>
                  <a:ext uri="{FF2B5EF4-FFF2-40B4-BE49-F238E27FC236}">
                    <a16:creationId xmlns:a16="http://schemas.microsoft.com/office/drawing/2014/main" id="{027AA7BE-81DE-3B90-E928-0A560B97FE0B}"/>
                  </a:ext>
                </a:extLst>
              </p14:cNvPr>
              <p14:cNvContentPartPr/>
              <p14:nvPr/>
            </p14:nvContentPartPr>
            <p14:xfrm>
              <a:off x="328247" y="6301943"/>
              <a:ext cx="1172520" cy="54360"/>
            </p14:xfrm>
          </p:contentPart>
        </mc:Choice>
        <mc:Fallback>
          <p:pic>
            <p:nvPicPr>
              <p:cNvPr id="14" name="Ink 13">
                <a:extLst>
                  <a:ext uri="{FF2B5EF4-FFF2-40B4-BE49-F238E27FC236}">
                    <a16:creationId xmlns:a16="http://schemas.microsoft.com/office/drawing/2014/main" id="{027AA7BE-81DE-3B90-E928-0A560B97FE0B}"/>
                  </a:ext>
                </a:extLst>
              </p:cNvPr>
              <p:cNvPicPr/>
              <p:nvPr/>
            </p:nvPicPr>
            <p:blipFill>
              <a:blip r:embed="rId24"/>
              <a:stretch>
                <a:fillRect/>
              </a:stretch>
            </p:blipFill>
            <p:spPr>
              <a:xfrm>
                <a:off x="274247" y="6193943"/>
                <a:ext cx="12801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5" name="Ink 14">
                <a:extLst>
                  <a:ext uri="{FF2B5EF4-FFF2-40B4-BE49-F238E27FC236}">
                    <a16:creationId xmlns:a16="http://schemas.microsoft.com/office/drawing/2014/main" id="{8608B071-3724-FDF6-94F8-DB2F056B7DF2}"/>
                  </a:ext>
                </a:extLst>
              </p14:cNvPr>
              <p14:cNvContentPartPr/>
              <p14:nvPr/>
            </p14:nvContentPartPr>
            <p14:xfrm>
              <a:off x="1766447" y="6320303"/>
              <a:ext cx="399240" cy="36720"/>
            </p14:xfrm>
          </p:contentPart>
        </mc:Choice>
        <mc:Fallback>
          <p:pic>
            <p:nvPicPr>
              <p:cNvPr id="15" name="Ink 14">
                <a:extLst>
                  <a:ext uri="{FF2B5EF4-FFF2-40B4-BE49-F238E27FC236}">
                    <a16:creationId xmlns:a16="http://schemas.microsoft.com/office/drawing/2014/main" id="{8608B071-3724-FDF6-94F8-DB2F056B7DF2}"/>
                  </a:ext>
                </a:extLst>
              </p:cNvPr>
              <p:cNvPicPr/>
              <p:nvPr/>
            </p:nvPicPr>
            <p:blipFill>
              <a:blip r:embed="rId26"/>
              <a:stretch>
                <a:fillRect/>
              </a:stretch>
            </p:blipFill>
            <p:spPr>
              <a:xfrm>
                <a:off x="1712447" y="6212303"/>
                <a:ext cx="50688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6" name="Ink 15">
                <a:extLst>
                  <a:ext uri="{FF2B5EF4-FFF2-40B4-BE49-F238E27FC236}">
                    <a16:creationId xmlns:a16="http://schemas.microsoft.com/office/drawing/2014/main" id="{4371BE98-6B67-D982-AC51-A688F9E82967}"/>
                  </a:ext>
                </a:extLst>
              </p14:cNvPr>
              <p14:cNvContentPartPr/>
              <p14:nvPr/>
            </p14:nvContentPartPr>
            <p14:xfrm>
              <a:off x="310247" y="6497423"/>
              <a:ext cx="1988280" cy="90000"/>
            </p14:xfrm>
          </p:contentPart>
        </mc:Choice>
        <mc:Fallback>
          <p:pic>
            <p:nvPicPr>
              <p:cNvPr id="16" name="Ink 15">
                <a:extLst>
                  <a:ext uri="{FF2B5EF4-FFF2-40B4-BE49-F238E27FC236}">
                    <a16:creationId xmlns:a16="http://schemas.microsoft.com/office/drawing/2014/main" id="{4371BE98-6B67-D982-AC51-A688F9E82967}"/>
                  </a:ext>
                </a:extLst>
              </p:cNvPr>
              <p:cNvPicPr/>
              <p:nvPr/>
            </p:nvPicPr>
            <p:blipFill>
              <a:blip r:embed="rId28"/>
              <a:stretch>
                <a:fillRect/>
              </a:stretch>
            </p:blipFill>
            <p:spPr>
              <a:xfrm>
                <a:off x="256247" y="6389423"/>
                <a:ext cx="209592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7" name="Ink 16">
                <a:extLst>
                  <a:ext uri="{FF2B5EF4-FFF2-40B4-BE49-F238E27FC236}">
                    <a16:creationId xmlns:a16="http://schemas.microsoft.com/office/drawing/2014/main" id="{C7680818-57C2-6CE9-ABD9-8B5612BA1EC9}"/>
                  </a:ext>
                </a:extLst>
              </p14:cNvPr>
              <p14:cNvContentPartPr/>
              <p14:nvPr/>
            </p14:nvContentPartPr>
            <p14:xfrm>
              <a:off x="461087" y="6773183"/>
              <a:ext cx="1261800" cy="24480"/>
            </p14:xfrm>
          </p:contentPart>
        </mc:Choice>
        <mc:Fallback>
          <p:pic>
            <p:nvPicPr>
              <p:cNvPr id="17" name="Ink 16">
                <a:extLst>
                  <a:ext uri="{FF2B5EF4-FFF2-40B4-BE49-F238E27FC236}">
                    <a16:creationId xmlns:a16="http://schemas.microsoft.com/office/drawing/2014/main" id="{C7680818-57C2-6CE9-ABD9-8B5612BA1EC9}"/>
                  </a:ext>
                </a:extLst>
              </p:cNvPr>
              <p:cNvPicPr/>
              <p:nvPr/>
            </p:nvPicPr>
            <p:blipFill>
              <a:blip r:embed="rId30"/>
              <a:stretch>
                <a:fillRect/>
              </a:stretch>
            </p:blipFill>
            <p:spPr>
              <a:xfrm>
                <a:off x="407447" y="6665543"/>
                <a:ext cx="1369440" cy="240120"/>
              </a:xfrm>
              <a:prstGeom prst="rect">
                <a:avLst/>
              </a:prstGeom>
            </p:spPr>
          </p:pic>
        </mc:Fallback>
      </mc:AlternateContent>
    </p:spTree>
    <p:extLst>
      <p:ext uri="{BB962C8B-B14F-4D97-AF65-F5344CB8AC3E}">
        <p14:creationId xmlns:p14="http://schemas.microsoft.com/office/powerpoint/2010/main" val="2986605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EC2 Instance Life Cycle</a:t>
            </a:r>
          </a:p>
        </p:txBody>
      </p:sp>
      <p:pic>
        <p:nvPicPr>
          <p:cNvPr id="1026" name="Picture 2">
            <a:extLst>
              <a:ext uri="{FF2B5EF4-FFF2-40B4-BE49-F238E27FC236}">
                <a16:creationId xmlns:a16="http://schemas.microsoft.com/office/drawing/2014/main" id="{82387B2D-DACB-8744-3FE5-30CD2FBF6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2" y="1231900"/>
            <a:ext cx="8728364" cy="55152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86C39AF-A3A8-7ABA-1EBB-4D38AB6A9993}"/>
              </a:ext>
            </a:extLst>
          </p:cNvPr>
          <p:cNvSpPr txBox="1"/>
          <p:nvPr/>
        </p:nvSpPr>
        <p:spPr>
          <a:xfrm>
            <a:off x="138544" y="3893014"/>
            <a:ext cx="2410692" cy="2973122"/>
          </a:xfrm>
          <a:prstGeom prst="rect">
            <a:avLst/>
          </a:prstGeom>
          <a:noFill/>
        </p:spPr>
        <p:txBody>
          <a:bodyPr wrap="square">
            <a:spAutoFit/>
          </a:bodyPr>
          <a:lstStyle/>
          <a:p>
            <a:pPr algn="just" eaLnBrk="1" hangingPunct="1">
              <a:lnSpc>
                <a:spcPct val="90000"/>
              </a:lnSpc>
            </a:pPr>
            <a:r>
              <a:rPr lang="en-US" sz="1600" dirty="0">
                <a:solidFill>
                  <a:schemeClr val="bg2"/>
                </a:solidFill>
                <a:latin typeface="Times New Roman" panose="02020603050405020304" pitchFamily="18" charset="0"/>
                <a:ea typeface="Calibri" panose="020F0502020204030204" pitchFamily="34" charset="0"/>
              </a:rPr>
              <a:t>When you stop and start an instance (4), your instance may be placed on a new underlying physical server. Therefore, you lose any data on the instance store that were on the previous host computer. When you stop an instance, the instance gets a new public IP address but maintains the same private IP address.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1733730-EFC0-A57B-853C-68E5E925F12B}"/>
                  </a:ext>
                </a:extLst>
              </p14:cNvPr>
              <p14:cNvContentPartPr/>
              <p14:nvPr/>
            </p14:nvContentPartPr>
            <p14:xfrm>
              <a:off x="1393487" y="4215866"/>
              <a:ext cx="978840" cy="72720"/>
            </p14:xfrm>
          </p:contentPart>
        </mc:Choice>
        <mc:Fallback>
          <p:pic>
            <p:nvPicPr>
              <p:cNvPr id="2" name="Ink 1">
                <a:extLst>
                  <a:ext uri="{FF2B5EF4-FFF2-40B4-BE49-F238E27FC236}">
                    <a16:creationId xmlns:a16="http://schemas.microsoft.com/office/drawing/2014/main" id="{F1733730-EFC0-A57B-853C-68E5E925F12B}"/>
                  </a:ext>
                </a:extLst>
              </p:cNvPr>
              <p:cNvPicPr/>
              <p:nvPr/>
            </p:nvPicPr>
            <p:blipFill>
              <a:blip r:embed="rId4"/>
              <a:stretch>
                <a:fillRect/>
              </a:stretch>
            </p:blipFill>
            <p:spPr>
              <a:xfrm>
                <a:off x="1339847" y="4107866"/>
                <a:ext cx="108648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F792A968-0731-3324-1195-602F37BE2468}"/>
                  </a:ext>
                </a:extLst>
              </p14:cNvPr>
              <p14:cNvContentPartPr/>
              <p14:nvPr/>
            </p14:nvContentPartPr>
            <p14:xfrm>
              <a:off x="301247" y="4543826"/>
              <a:ext cx="1980000" cy="19440"/>
            </p14:xfrm>
          </p:contentPart>
        </mc:Choice>
        <mc:Fallback>
          <p:pic>
            <p:nvPicPr>
              <p:cNvPr id="4" name="Ink 3">
                <a:extLst>
                  <a:ext uri="{FF2B5EF4-FFF2-40B4-BE49-F238E27FC236}">
                    <a16:creationId xmlns:a16="http://schemas.microsoft.com/office/drawing/2014/main" id="{F792A968-0731-3324-1195-602F37BE2468}"/>
                  </a:ext>
                </a:extLst>
              </p:cNvPr>
              <p:cNvPicPr/>
              <p:nvPr/>
            </p:nvPicPr>
            <p:blipFill>
              <a:blip r:embed="rId6"/>
              <a:stretch>
                <a:fillRect/>
              </a:stretch>
            </p:blipFill>
            <p:spPr>
              <a:xfrm>
                <a:off x="247607" y="4436186"/>
                <a:ext cx="208764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99DFDBFC-CC68-AE3A-1940-0BED38C3D569}"/>
                  </a:ext>
                </a:extLst>
              </p14:cNvPr>
              <p14:cNvContentPartPr/>
              <p14:nvPr/>
            </p14:nvContentPartPr>
            <p14:xfrm>
              <a:off x="230327" y="4748306"/>
              <a:ext cx="2158560" cy="81360"/>
            </p14:xfrm>
          </p:contentPart>
        </mc:Choice>
        <mc:Fallback>
          <p:pic>
            <p:nvPicPr>
              <p:cNvPr id="5" name="Ink 4">
                <a:extLst>
                  <a:ext uri="{FF2B5EF4-FFF2-40B4-BE49-F238E27FC236}">
                    <a16:creationId xmlns:a16="http://schemas.microsoft.com/office/drawing/2014/main" id="{99DFDBFC-CC68-AE3A-1940-0BED38C3D569}"/>
                  </a:ext>
                </a:extLst>
              </p:cNvPr>
              <p:cNvPicPr/>
              <p:nvPr/>
            </p:nvPicPr>
            <p:blipFill>
              <a:blip r:embed="rId8"/>
              <a:stretch>
                <a:fillRect/>
              </a:stretch>
            </p:blipFill>
            <p:spPr>
              <a:xfrm>
                <a:off x="176687" y="4640306"/>
                <a:ext cx="226620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C70AE9B1-5AF3-EC6F-7035-0A8FFE8CF2F6}"/>
                  </a:ext>
                </a:extLst>
              </p14:cNvPr>
              <p14:cNvContentPartPr/>
              <p14:nvPr/>
            </p14:nvContentPartPr>
            <p14:xfrm>
              <a:off x="620927" y="4934786"/>
              <a:ext cx="1342440" cy="19080"/>
            </p14:xfrm>
          </p:contentPart>
        </mc:Choice>
        <mc:Fallback>
          <p:pic>
            <p:nvPicPr>
              <p:cNvPr id="6" name="Ink 5">
                <a:extLst>
                  <a:ext uri="{FF2B5EF4-FFF2-40B4-BE49-F238E27FC236}">
                    <a16:creationId xmlns:a16="http://schemas.microsoft.com/office/drawing/2014/main" id="{C70AE9B1-5AF3-EC6F-7035-0A8FFE8CF2F6}"/>
                  </a:ext>
                </a:extLst>
              </p:cNvPr>
              <p:cNvPicPr/>
              <p:nvPr/>
            </p:nvPicPr>
            <p:blipFill>
              <a:blip r:embed="rId10"/>
              <a:stretch>
                <a:fillRect/>
              </a:stretch>
            </p:blipFill>
            <p:spPr>
              <a:xfrm>
                <a:off x="567287" y="4826786"/>
                <a:ext cx="145008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AE11D8C3-75E8-FD7F-640E-753D71F883ED}"/>
                  </a:ext>
                </a:extLst>
              </p14:cNvPr>
              <p14:cNvContentPartPr/>
              <p14:nvPr/>
            </p14:nvContentPartPr>
            <p14:xfrm>
              <a:off x="283607" y="5156546"/>
              <a:ext cx="2103480" cy="81000"/>
            </p14:xfrm>
          </p:contentPart>
        </mc:Choice>
        <mc:Fallback>
          <p:pic>
            <p:nvPicPr>
              <p:cNvPr id="7" name="Ink 6">
                <a:extLst>
                  <a:ext uri="{FF2B5EF4-FFF2-40B4-BE49-F238E27FC236}">
                    <a16:creationId xmlns:a16="http://schemas.microsoft.com/office/drawing/2014/main" id="{AE11D8C3-75E8-FD7F-640E-753D71F883ED}"/>
                  </a:ext>
                </a:extLst>
              </p:cNvPr>
              <p:cNvPicPr/>
              <p:nvPr/>
            </p:nvPicPr>
            <p:blipFill>
              <a:blip r:embed="rId12"/>
              <a:stretch>
                <a:fillRect/>
              </a:stretch>
            </p:blipFill>
            <p:spPr>
              <a:xfrm>
                <a:off x="229967" y="5048546"/>
                <a:ext cx="221112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BF0F152B-7825-1672-E803-24AEB379221F}"/>
                  </a:ext>
                </a:extLst>
              </p14:cNvPr>
              <p14:cNvContentPartPr/>
              <p14:nvPr/>
            </p14:nvContentPartPr>
            <p14:xfrm>
              <a:off x="363527" y="5397026"/>
              <a:ext cx="1784160" cy="360"/>
            </p14:xfrm>
          </p:contentPart>
        </mc:Choice>
        <mc:Fallback>
          <p:pic>
            <p:nvPicPr>
              <p:cNvPr id="8" name="Ink 7">
                <a:extLst>
                  <a:ext uri="{FF2B5EF4-FFF2-40B4-BE49-F238E27FC236}">
                    <a16:creationId xmlns:a16="http://schemas.microsoft.com/office/drawing/2014/main" id="{BF0F152B-7825-1672-E803-24AEB379221F}"/>
                  </a:ext>
                </a:extLst>
              </p:cNvPr>
              <p:cNvPicPr/>
              <p:nvPr/>
            </p:nvPicPr>
            <p:blipFill>
              <a:blip r:embed="rId14"/>
              <a:stretch>
                <a:fillRect/>
              </a:stretch>
            </p:blipFill>
            <p:spPr>
              <a:xfrm>
                <a:off x="309527" y="5289386"/>
                <a:ext cx="18918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FF9DC5A5-85B1-58DD-0234-A4D47A34E4D3}"/>
                  </a:ext>
                </a:extLst>
              </p14:cNvPr>
              <p14:cNvContentPartPr/>
              <p14:nvPr/>
            </p14:nvContentPartPr>
            <p14:xfrm>
              <a:off x="416807" y="5619506"/>
              <a:ext cx="1061640" cy="360"/>
            </p14:xfrm>
          </p:contentPart>
        </mc:Choice>
        <mc:Fallback>
          <p:pic>
            <p:nvPicPr>
              <p:cNvPr id="9" name="Ink 8">
                <a:extLst>
                  <a:ext uri="{FF2B5EF4-FFF2-40B4-BE49-F238E27FC236}">
                    <a16:creationId xmlns:a16="http://schemas.microsoft.com/office/drawing/2014/main" id="{FF9DC5A5-85B1-58DD-0234-A4D47A34E4D3}"/>
                  </a:ext>
                </a:extLst>
              </p:cNvPr>
              <p:cNvPicPr/>
              <p:nvPr/>
            </p:nvPicPr>
            <p:blipFill>
              <a:blip r:embed="rId16"/>
              <a:stretch>
                <a:fillRect/>
              </a:stretch>
            </p:blipFill>
            <p:spPr>
              <a:xfrm>
                <a:off x="362807" y="5511506"/>
                <a:ext cx="11692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 name="Ink 9">
                <a:extLst>
                  <a:ext uri="{FF2B5EF4-FFF2-40B4-BE49-F238E27FC236}">
                    <a16:creationId xmlns:a16="http://schemas.microsoft.com/office/drawing/2014/main" id="{38EF7945-45E3-5830-F3BC-27067C177AE8}"/>
                  </a:ext>
                </a:extLst>
              </p14:cNvPr>
              <p14:cNvContentPartPr/>
              <p14:nvPr/>
            </p14:nvContentPartPr>
            <p14:xfrm>
              <a:off x="1713167" y="5601146"/>
              <a:ext cx="496440" cy="59760"/>
            </p14:xfrm>
          </p:contentPart>
        </mc:Choice>
        <mc:Fallback>
          <p:pic>
            <p:nvPicPr>
              <p:cNvPr id="10" name="Ink 9">
                <a:extLst>
                  <a:ext uri="{FF2B5EF4-FFF2-40B4-BE49-F238E27FC236}">
                    <a16:creationId xmlns:a16="http://schemas.microsoft.com/office/drawing/2014/main" id="{38EF7945-45E3-5830-F3BC-27067C177AE8}"/>
                  </a:ext>
                </a:extLst>
              </p:cNvPr>
              <p:cNvPicPr/>
              <p:nvPr/>
            </p:nvPicPr>
            <p:blipFill>
              <a:blip r:embed="rId18"/>
              <a:stretch>
                <a:fillRect/>
              </a:stretch>
            </p:blipFill>
            <p:spPr>
              <a:xfrm>
                <a:off x="1659167" y="5493506"/>
                <a:ext cx="60408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 name="Ink 10">
                <a:extLst>
                  <a:ext uri="{FF2B5EF4-FFF2-40B4-BE49-F238E27FC236}">
                    <a16:creationId xmlns:a16="http://schemas.microsoft.com/office/drawing/2014/main" id="{8CFA6EE0-8B93-9C1C-46F8-BA48F455907F}"/>
                  </a:ext>
                </a:extLst>
              </p14:cNvPr>
              <p14:cNvContentPartPr/>
              <p14:nvPr/>
            </p14:nvContentPartPr>
            <p14:xfrm>
              <a:off x="372527" y="5928746"/>
              <a:ext cx="1865880" cy="10440"/>
            </p14:xfrm>
          </p:contentPart>
        </mc:Choice>
        <mc:Fallback>
          <p:pic>
            <p:nvPicPr>
              <p:cNvPr id="11" name="Ink 10">
                <a:extLst>
                  <a:ext uri="{FF2B5EF4-FFF2-40B4-BE49-F238E27FC236}">
                    <a16:creationId xmlns:a16="http://schemas.microsoft.com/office/drawing/2014/main" id="{8CFA6EE0-8B93-9C1C-46F8-BA48F455907F}"/>
                  </a:ext>
                </a:extLst>
              </p:cNvPr>
              <p:cNvPicPr/>
              <p:nvPr/>
            </p:nvPicPr>
            <p:blipFill>
              <a:blip r:embed="rId20"/>
              <a:stretch>
                <a:fillRect/>
              </a:stretch>
            </p:blipFill>
            <p:spPr>
              <a:xfrm>
                <a:off x="318887" y="5821106"/>
                <a:ext cx="197352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2" name="Ink 11">
                <a:extLst>
                  <a:ext uri="{FF2B5EF4-FFF2-40B4-BE49-F238E27FC236}">
                    <a16:creationId xmlns:a16="http://schemas.microsoft.com/office/drawing/2014/main" id="{8C191BAF-2C37-B993-023C-49B9B5BC7941}"/>
                  </a:ext>
                </a:extLst>
              </p14:cNvPr>
              <p14:cNvContentPartPr/>
              <p14:nvPr/>
            </p14:nvContentPartPr>
            <p14:xfrm>
              <a:off x="381527" y="6089666"/>
              <a:ext cx="1890360" cy="360"/>
            </p14:xfrm>
          </p:contentPart>
        </mc:Choice>
        <mc:Fallback>
          <p:pic>
            <p:nvPicPr>
              <p:cNvPr id="12" name="Ink 11">
                <a:extLst>
                  <a:ext uri="{FF2B5EF4-FFF2-40B4-BE49-F238E27FC236}">
                    <a16:creationId xmlns:a16="http://schemas.microsoft.com/office/drawing/2014/main" id="{8C191BAF-2C37-B993-023C-49B9B5BC7941}"/>
                  </a:ext>
                </a:extLst>
              </p:cNvPr>
              <p:cNvPicPr/>
              <p:nvPr/>
            </p:nvPicPr>
            <p:blipFill>
              <a:blip r:embed="rId22"/>
              <a:stretch>
                <a:fillRect/>
              </a:stretch>
            </p:blipFill>
            <p:spPr>
              <a:xfrm>
                <a:off x="327527" y="5981666"/>
                <a:ext cx="199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3" name="Ink 12">
                <a:extLst>
                  <a:ext uri="{FF2B5EF4-FFF2-40B4-BE49-F238E27FC236}">
                    <a16:creationId xmlns:a16="http://schemas.microsoft.com/office/drawing/2014/main" id="{9EB694A5-5F19-7800-E950-45171236C54A}"/>
                  </a:ext>
                </a:extLst>
              </p14:cNvPr>
              <p14:cNvContentPartPr/>
              <p14:nvPr/>
            </p14:nvContentPartPr>
            <p14:xfrm>
              <a:off x="283607" y="6258506"/>
              <a:ext cx="1981080" cy="18720"/>
            </p14:xfrm>
          </p:contentPart>
        </mc:Choice>
        <mc:Fallback>
          <p:pic>
            <p:nvPicPr>
              <p:cNvPr id="13" name="Ink 12">
                <a:extLst>
                  <a:ext uri="{FF2B5EF4-FFF2-40B4-BE49-F238E27FC236}">
                    <a16:creationId xmlns:a16="http://schemas.microsoft.com/office/drawing/2014/main" id="{9EB694A5-5F19-7800-E950-45171236C54A}"/>
                  </a:ext>
                </a:extLst>
              </p:cNvPr>
              <p:cNvPicPr/>
              <p:nvPr/>
            </p:nvPicPr>
            <p:blipFill>
              <a:blip r:embed="rId24"/>
              <a:stretch>
                <a:fillRect/>
              </a:stretch>
            </p:blipFill>
            <p:spPr>
              <a:xfrm>
                <a:off x="229967" y="6150866"/>
                <a:ext cx="208872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4" name="Ink 13">
                <a:extLst>
                  <a:ext uri="{FF2B5EF4-FFF2-40B4-BE49-F238E27FC236}">
                    <a16:creationId xmlns:a16="http://schemas.microsoft.com/office/drawing/2014/main" id="{F3E7CFB2-2971-E2CB-D35E-FC3F473C7F36}"/>
                  </a:ext>
                </a:extLst>
              </p14:cNvPr>
              <p14:cNvContentPartPr/>
              <p14:nvPr/>
            </p14:nvContentPartPr>
            <p14:xfrm>
              <a:off x="266327" y="6551186"/>
              <a:ext cx="2064600" cy="21600"/>
            </p14:xfrm>
          </p:contentPart>
        </mc:Choice>
        <mc:Fallback>
          <p:pic>
            <p:nvPicPr>
              <p:cNvPr id="14" name="Ink 13">
                <a:extLst>
                  <a:ext uri="{FF2B5EF4-FFF2-40B4-BE49-F238E27FC236}">
                    <a16:creationId xmlns:a16="http://schemas.microsoft.com/office/drawing/2014/main" id="{F3E7CFB2-2971-E2CB-D35E-FC3F473C7F36}"/>
                  </a:ext>
                </a:extLst>
              </p:cNvPr>
              <p:cNvPicPr/>
              <p:nvPr/>
            </p:nvPicPr>
            <p:blipFill>
              <a:blip r:embed="rId26"/>
              <a:stretch>
                <a:fillRect/>
              </a:stretch>
            </p:blipFill>
            <p:spPr>
              <a:xfrm>
                <a:off x="212327" y="6443546"/>
                <a:ext cx="217224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5" name="Ink 14">
                <a:extLst>
                  <a:ext uri="{FF2B5EF4-FFF2-40B4-BE49-F238E27FC236}">
                    <a16:creationId xmlns:a16="http://schemas.microsoft.com/office/drawing/2014/main" id="{3C2B45EA-B351-0954-0B9D-9E2CEF7EF0DC}"/>
                  </a:ext>
                </a:extLst>
              </p14:cNvPr>
              <p14:cNvContentPartPr/>
              <p14:nvPr/>
            </p14:nvContentPartPr>
            <p14:xfrm>
              <a:off x="461087" y="6684746"/>
              <a:ext cx="443520" cy="360"/>
            </p14:xfrm>
          </p:contentPart>
        </mc:Choice>
        <mc:Fallback>
          <p:pic>
            <p:nvPicPr>
              <p:cNvPr id="15" name="Ink 14">
                <a:extLst>
                  <a:ext uri="{FF2B5EF4-FFF2-40B4-BE49-F238E27FC236}">
                    <a16:creationId xmlns:a16="http://schemas.microsoft.com/office/drawing/2014/main" id="{3C2B45EA-B351-0954-0B9D-9E2CEF7EF0DC}"/>
                  </a:ext>
                </a:extLst>
              </p:cNvPr>
              <p:cNvPicPr/>
              <p:nvPr/>
            </p:nvPicPr>
            <p:blipFill>
              <a:blip r:embed="rId28"/>
              <a:stretch>
                <a:fillRect/>
              </a:stretch>
            </p:blipFill>
            <p:spPr>
              <a:xfrm>
                <a:off x="407447" y="6576746"/>
                <a:ext cx="551160" cy="216000"/>
              </a:xfrm>
              <a:prstGeom prst="rect">
                <a:avLst/>
              </a:prstGeom>
            </p:spPr>
          </p:pic>
        </mc:Fallback>
      </mc:AlternateContent>
    </p:spTree>
    <p:extLst>
      <p:ext uri="{BB962C8B-B14F-4D97-AF65-F5344CB8AC3E}">
        <p14:creationId xmlns:p14="http://schemas.microsoft.com/office/powerpoint/2010/main" val="3526242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What we are going to cover</a:t>
            </a:r>
          </a:p>
        </p:txBody>
      </p:sp>
      <p:sp>
        <p:nvSpPr>
          <p:cNvPr id="11268" name="Rectangle 3"/>
          <p:cNvSpPr>
            <a:spLocks noGrp="1" noChangeArrowheads="1"/>
          </p:cNvSpPr>
          <p:nvPr>
            <p:ph type="body" idx="1"/>
          </p:nvPr>
        </p:nvSpPr>
        <p:spPr>
          <a:xfrm>
            <a:off x="444499" y="1473200"/>
            <a:ext cx="8173027" cy="4876800"/>
          </a:xfrm>
        </p:spPr>
        <p:txBody>
          <a:bodyPr/>
          <a:lstStyle/>
          <a:p>
            <a:pPr lvl="1" algn="just" eaLnBrk="1" hangingPunct="1">
              <a:lnSpc>
                <a:spcPct val="90000"/>
              </a:lnSpc>
            </a:pPr>
            <a:r>
              <a:rPr lang="en-US" sz="2000" dirty="0">
                <a:effectLst/>
                <a:ea typeface="Calibri" panose="020F0502020204030204" pitchFamily="34" charset="0"/>
              </a:rPr>
              <a:t>Cloud Service Delivery Models and their details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7044C90-5A59-5B75-93AB-7DD83459F04B}"/>
                  </a:ext>
                </a:extLst>
              </p14:cNvPr>
              <p14:cNvContentPartPr/>
              <p14:nvPr/>
            </p14:nvContentPartPr>
            <p14:xfrm>
              <a:off x="2094767" y="1720353"/>
              <a:ext cx="4730760" cy="163440"/>
            </p14:xfrm>
          </p:contentPart>
        </mc:Choice>
        <mc:Fallback xmlns="">
          <p:pic>
            <p:nvPicPr>
              <p:cNvPr id="2" name="Ink 1">
                <a:extLst>
                  <a:ext uri="{FF2B5EF4-FFF2-40B4-BE49-F238E27FC236}">
                    <a16:creationId xmlns:a16="http://schemas.microsoft.com/office/drawing/2014/main" id="{D7044C90-5A59-5B75-93AB-7DD83459F04B}"/>
                  </a:ext>
                </a:extLst>
              </p:cNvPr>
              <p:cNvPicPr/>
              <p:nvPr/>
            </p:nvPicPr>
            <p:blipFill>
              <a:blip r:embed="rId3"/>
              <a:stretch>
                <a:fillRect/>
              </a:stretch>
            </p:blipFill>
            <p:spPr>
              <a:xfrm>
                <a:off x="2086127" y="1711353"/>
                <a:ext cx="4748400" cy="181080"/>
              </a:xfrm>
              <a:prstGeom prst="rect">
                <a:avLst/>
              </a:prstGeom>
            </p:spPr>
          </p:pic>
        </mc:Fallback>
      </mc:AlternateContent>
    </p:spTree>
    <p:extLst>
      <p:ext uri="{BB962C8B-B14F-4D97-AF65-F5344CB8AC3E}">
        <p14:creationId xmlns:p14="http://schemas.microsoft.com/office/powerpoint/2010/main" val="3636834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EC2 Instance Life Cycle</a:t>
            </a:r>
          </a:p>
        </p:txBody>
      </p:sp>
      <p:pic>
        <p:nvPicPr>
          <p:cNvPr id="1026" name="Picture 2">
            <a:extLst>
              <a:ext uri="{FF2B5EF4-FFF2-40B4-BE49-F238E27FC236}">
                <a16:creationId xmlns:a16="http://schemas.microsoft.com/office/drawing/2014/main" id="{82387B2D-DACB-8744-3FE5-30CD2FBF6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2" y="1231900"/>
            <a:ext cx="8728364" cy="55152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86C39AF-A3A8-7ABA-1EBB-4D38AB6A9993}"/>
              </a:ext>
            </a:extLst>
          </p:cNvPr>
          <p:cNvSpPr txBox="1"/>
          <p:nvPr/>
        </p:nvSpPr>
        <p:spPr>
          <a:xfrm>
            <a:off x="277092" y="4183959"/>
            <a:ext cx="2230581" cy="2308324"/>
          </a:xfrm>
          <a:prstGeom prst="rect">
            <a:avLst/>
          </a:prstGeom>
          <a:noFill/>
        </p:spPr>
        <p:txBody>
          <a:bodyPr wrap="square">
            <a:spAutoFit/>
          </a:bodyPr>
          <a:lstStyle/>
          <a:p>
            <a:pPr algn="just" eaLnBrk="1" hangingPunct="1">
              <a:lnSpc>
                <a:spcPct val="90000"/>
              </a:lnSpc>
            </a:pPr>
            <a:r>
              <a:rPr lang="en-US" sz="1600" dirty="0">
                <a:solidFill>
                  <a:schemeClr val="bg2"/>
                </a:solidFill>
                <a:latin typeface="Times New Roman" panose="02020603050405020304" pitchFamily="18" charset="0"/>
                <a:ea typeface="Calibri" panose="020F0502020204030204" pitchFamily="34" charset="0"/>
              </a:rPr>
              <a:t>When you terminate an instance (5), the instance store are erased, and you lose both the public IP address and private IP address of the machine. Termination of an instance means you can no longer access the machine.</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010B509-8659-E87B-61F6-DEFB55439328}"/>
                  </a:ext>
                </a:extLst>
              </p14:cNvPr>
              <p14:cNvContentPartPr/>
              <p14:nvPr/>
            </p14:nvContentPartPr>
            <p14:xfrm>
              <a:off x="1357847" y="4536273"/>
              <a:ext cx="1246680" cy="10080"/>
            </p14:xfrm>
          </p:contentPart>
        </mc:Choice>
        <mc:Fallback>
          <p:pic>
            <p:nvPicPr>
              <p:cNvPr id="2" name="Ink 1">
                <a:extLst>
                  <a:ext uri="{FF2B5EF4-FFF2-40B4-BE49-F238E27FC236}">
                    <a16:creationId xmlns:a16="http://schemas.microsoft.com/office/drawing/2014/main" id="{2010B509-8659-E87B-61F6-DEFB55439328}"/>
                  </a:ext>
                </a:extLst>
              </p:cNvPr>
              <p:cNvPicPr/>
              <p:nvPr/>
            </p:nvPicPr>
            <p:blipFill>
              <a:blip r:embed="rId4"/>
              <a:stretch>
                <a:fillRect/>
              </a:stretch>
            </p:blipFill>
            <p:spPr>
              <a:xfrm>
                <a:off x="1304207" y="4428273"/>
                <a:ext cx="135432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33D1275D-CB55-20E6-8B28-4E56C960F2EA}"/>
                  </a:ext>
                </a:extLst>
              </p14:cNvPr>
              <p14:cNvContentPartPr/>
              <p14:nvPr/>
            </p14:nvContentPartPr>
            <p14:xfrm>
              <a:off x="345887" y="4846953"/>
              <a:ext cx="1437480" cy="360"/>
            </p14:xfrm>
          </p:contentPart>
        </mc:Choice>
        <mc:Fallback>
          <p:pic>
            <p:nvPicPr>
              <p:cNvPr id="4" name="Ink 3">
                <a:extLst>
                  <a:ext uri="{FF2B5EF4-FFF2-40B4-BE49-F238E27FC236}">
                    <a16:creationId xmlns:a16="http://schemas.microsoft.com/office/drawing/2014/main" id="{33D1275D-CB55-20E6-8B28-4E56C960F2EA}"/>
                  </a:ext>
                </a:extLst>
              </p:cNvPr>
              <p:cNvPicPr/>
              <p:nvPr/>
            </p:nvPicPr>
            <p:blipFill>
              <a:blip r:embed="rId6"/>
              <a:stretch>
                <a:fillRect/>
              </a:stretch>
            </p:blipFill>
            <p:spPr>
              <a:xfrm>
                <a:off x="291887" y="4739313"/>
                <a:ext cx="15451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482F04BB-C22F-8D1E-12D4-38280994EC7A}"/>
                  </a:ext>
                </a:extLst>
              </p14:cNvPr>
              <p14:cNvContentPartPr/>
              <p14:nvPr/>
            </p14:nvContentPartPr>
            <p14:xfrm>
              <a:off x="1979567" y="4757673"/>
              <a:ext cx="302760" cy="20160"/>
            </p14:xfrm>
          </p:contentPart>
        </mc:Choice>
        <mc:Fallback>
          <p:pic>
            <p:nvPicPr>
              <p:cNvPr id="5" name="Ink 4">
                <a:extLst>
                  <a:ext uri="{FF2B5EF4-FFF2-40B4-BE49-F238E27FC236}">
                    <a16:creationId xmlns:a16="http://schemas.microsoft.com/office/drawing/2014/main" id="{482F04BB-C22F-8D1E-12D4-38280994EC7A}"/>
                  </a:ext>
                </a:extLst>
              </p:cNvPr>
              <p:cNvPicPr/>
              <p:nvPr/>
            </p:nvPicPr>
            <p:blipFill>
              <a:blip r:embed="rId8"/>
              <a:stretch>
                <a:fillRect/>
              </a:stretch>
            </p:blipFill>
            <p:spPr>
              <a:xfrm>
                <a:off x="1925567" y="4649673"/>
                <a:ext cx="41040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07512021-317F-EB9A-0431-41572A415B73}"/>
                  </a:ext>
                </a:extLst>
              </p14:cNvPr>
              <p14:cNvContentPartPr/>
              <p14:nvPr/>
            </p14:nvContentPartPr>
            <p14:xfrm>
              <a:off x="381527" y="4996713"/>
              <a:ext cx="1863720" cy="99000"/>
            </p14:xfrm>
          </p:contentPart>
        </mc:Choice>
        <mc:Fallback>
          <p:pic>
            <p:nvPicPr>
              <p:cNvPr id="6" name="Ink 5">
                <a:extLst>
                  <a:ext uri="{FF2B5EF4-FFF2-40B4-BE49-F238E27FC236}">
                    <a16:creationId xmlns:a16="http://schemas.microsoft.com/office/drawing/2014/main" id="{07512021-317F-EB9A-0431-41572A415B73}"/>
                  </a:ext>
                </a:extLst>
              </p:cNvPr>
              <p:cNvPicPr/>
              <p:nvPr/>
            </p:nvPicPr>
            <p:blipFill>
              <a:blip r:embed="rId10"/>
              <a:stretch>
                <a:fillRect/>
              </a:stretch>
            </p:blipFill>
            <p:spPr>
              <a:xfrm>
                <a:off x="327527" y="4889073"/>
                <a:ext cx="197136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55EB9F2E-6893-6DD1-85F5-44675E4A7420}"/>
                  </a:ext>
                </a:extLst>
              </p14:cNvPr>
              <p14:cNvContentPartPr/>
              <p14:nvPr/>
            </p14:nvContentPartPr>
            <p14:xfrm>
              <a:off x="479087" y="5218473"/>
              <a:ext cx="1659240" cy="108360"/>
            </p14:xfrm>
          </p:contentPart>
        </mc:Choice>
        <mc:Fallback>
          <p:pic>
            <p:nvPicPr>
              <p:cNvPr id="7" name="Ink 6">
                <a:extLst>
                  <a:ext uri="{FF2B5EF4-FFF2-40B4-BE49-F238E27FC236}">
                    <a16:creationId xmlns:a16="http://schemas.microsoft.com/office/drawing/2014/main" id="{55EB9F2E-6893-6DD1-85F5-44675E4A7420}"/>
                  </a:ext>
                </a:extLst>
              </p:cNvPr>
              <p:cNvPicPr/>
              <p:nvPr/>
            </p:nvPicPr>
            <p:blipFill>
              <a:blip r:embed="rId12"/>
              <a:stretch>
                <a:fillRect/>
              </a:stretch>
            </p:blipFill>
            <p:spPr>
              <a:xfrm>
                <a:off x="425447" y="5110833"/>
                <a:ext cx="176688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88994A38-BD13-C8BF-FFA3-7E0810D0D061}"/>
                  </a:ext>
                </a:extLst>
              </p14:cNvPr>
              <p14:cNvContentPartPr/>
              <p14:nvPr/>
            </p14:nvContentPartPr>
            <p14:xfrm>
              <a:off x="488087" y="5529873"/>
              <a:ext cx="1873080" cy="10080"/>
            </p14:xfrm>
          </p:contentPart>
        </mc:Choice>
        <mc:Fallback>
          <p:pic>
            <p:nvPicPr>
              <p:cNvPr id="8" name="Ink 7">
                <a:extLst>
                  <a:ext uri="{FF2B5EF4-FFF2-40B4-BE49-F238E27FC236}">
                    <a16:creationId xmlns:a16="http://schemas.microsoft.com/office/drawing/2014/main" id="{88994A38-BD13-C8BF-FFA3-7E0810D0D061}"/>
                  </a:ext>
                </a:extLst>
              </p:cNvPr>
              <p:cNvPicPr/>
              <p:nvPr/>
            </p:nvPicPr>
            <p:blipFill>
              <a:blip r:embed="rId14"/>
              <a:stretch>
                <a:fillRect/>
              </a:stretch>
            </p:blipFill>
            <p:spPr>
              <a:xfrm>
                <a:off x="434087" y="5422233"/>
                <a:ext cx="198072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E5DCCD38-919F-844F-0454-37E590FD79FC}"/>
                  </a:ext>
                </a:extLst>
              </p14:cNvPr>
              <p14:cNvContentPartPr/>
              <p14:nvPr/>
            </p14:nvContentPartPr>
            <p14:xfrm>
              <a:off x="345887" y="5707713"/>
              <a:ext cx="1798920" cy="36000"/>
            </p14:xfrm>
          </p:contentPart>
        </mc:Choice>
        <mc:Fallback>
          <p:pic>
            <p:nvPicPr>
              <p:cNvPr id="9" name="Ink 8">
                <a:extLst>
                  <a:ext uri="{FF2B5EF4-FFF2-40B4-BE49-F238E27FC236}">
                    <a16:creationId xmlns:a16="http://schemas.microsoft.com/office/drawing/2014/main" id="{E5DCCD38-919F-844F-0454-37E590FD79FC}"/>
                  </a:ext>
                </a:extLst>
              </p:cNvPr>
              <p:cNvPicPr/>
              <p:nvPr/>
            </p:nvPicPr>
            <p:blipFill>
              <a:blip r:embed="rId16"/>
              <a:stretch>
                <a:fillRect/>
              </a:stretch>
            </p:blipFill>
            <p:spPr>
              <a:xfrm>
                <a:off x="291887" y="5599713"/>
                <a:ext cx="190656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 name="Ink 9">
                <a:extLst>
                  <a:ext uri="{FF2B5EF4-FFF2-40B4-BE49-F238E27FC236}">
                    <a16:creationId xmlns:a16="http://schemas.microsoft.com/office/drawing/2014/main" id="{DFECC7B3-84FE-1326-AE5A-381411BFFBA4}"/>
                  </a:ext>
                </a:extLst>
              </p14:cNvPr>
              <p14:cNvContentPartPr/>
              <p14:nvPr/>
            </p14:nvContentPartPr>
            <p14:xfrm>
              <a:off x="461087" y="5911473"/>
              <a:ext cx="1721880" cy="45360"/>
            </p14:xfrm>
          </p:contentPart>
        </mc:Choice>
        <mc:Fallback>
          <p:pic>
            <p:nvPicPr>
              <p:cNvPr id="10" name="Ink 9">
                <a:extLst>
                  <a:ext uri="{FF2B5EF4-FFF2-40B4-BE49-F238E27FC236}">
                    <a16:creationId xmlns:a16="http://schemas.microsoft.com/office/drawing/2014/main" id="{DFECC7B3-84FE-1326-AE5A-381411BFFBA4}"/>
                  </a:ext>
                </a:extLst>
              </p:cNvPr>
              <p:cNvPicPr/>
              <p:nvPr/>
            </p:nvPicPr>
            <p:blipFill>
              <a:blip r:embed="rId18"/>
              <a:stretch>
                <a:fillRect/>
              </a:stretch>
            </p:blipFill>
            <p:spPr>
              <a:xfrm>
                <a:off x="407447" y="5803833"/>
                <a:ext cx="182952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 name="Ink 10">
                <a:extLst>
                  <a:ext uri="{FF2B5EF4-FFF2-40B4-BE49-F238E27FC236}">
                    <a16:creationId xmlns:a16="http://schemas.microsoft.com/office/drawing/2014/main" id="{B50059F9-8109-CAE2-9403-518B27E7F863}"/>
                  </a:ext>
                </a:extLst>
              </p14:cNvPr>
              <p14:cNvContentPartPr/>
              <p14:nvPr/>
            </p14:nvContentPartPr>
            <p14:xfrm>
              <a:off x="354527" y="6196233"/>
              <a:ext cx="1772280" cy="360"/>
            </p14:xfrm>
          </p:contentPart>
        </mc:Choice>
        <mc:Fallback>
          <p:pic>
            <p:nvPicPr>
              <p:cNvPr id="11" name="Ink 10">
                <a:extLst>
                  <a:ext uri="{FF2B5EF4-FFF2-40B4-BE49-F238E27FC236}">
                    <a16:creationId xmlns:a16="http://schemas.microsoft.com/office/drawing/2014/main" id="{B50059F9-8109-CAE2-9403-518B27E7F863}"/>
                  </a:ext>
                </a:extLst>
              </p:cNvPr>
              <p:cNvPicPr/>
              <p:nvPr/>
            </p:nvPicPr>
            <p:blipFill>
              <a:blip r:embed="rId20"/>
              <a:stretch>
                <a:fillRect/>
              </a:stretch>
            </p:blipFill>
            <p:spPr>
              <a:xfrm>
                <a:off x="300887" y="6088593"/>
                <a:ext cx="18799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2" name="Ink 11">
                <a:extLst>
                  <a:ext uri="{FF2B5EF4-FFF2-40B4-BE49-F238E27FC236}">
                    <a16:creationId xmlns:a16="http://schemas.microsoft.com/office/drawing/2014/main" id="{DBD47267-626A-D345-8540-580232E779C8}"/>
                  </a:ext>
                </a:extLst>
              </p14:cNvPr>
              <p14:cNvContentPartPr/>
              <p14:nvPr/>
            </p14:nvContentPartPr>
            <p14:xfrm>
              <a:off x="905327" y="6294153"/>
              <a:ext cx="212760" cy="360"/>
            </p14:xfrm>
          </p:contentPart>
        </mc:Choice>
        <mc:Fallback>
          <p:pic>
            <p:nvPicPr>
              <p:cNvPr id="12" name="Ink 11">
                <a:extLst>
                  <a:ext uri="{FF2B5EF4-FFF2-40B4-BE49-F238E27FC236}">
                    <a16:creationId xmlns:a16="http://schemas.microsoft.com/office/drawing/2014/main" id="{DBD47267-626A-D345-8540-580232E779C8}"/>
                  </a:ext>
                </a:extLst>
              </p:cNvPr>
              <p:cNvPicPr/>
              <p:nvPr/>
            </p:nvPicPr>
            <p:blipFill>
              <a:blip r:embed="rId22"/>
              <a:stretch>
                <a:fillRect/>
              </a:stretch>
            </p:blipFill>
            <p:spPr>
              <a:xfrm>
                <a:off x="851687" y="6186153"/>
                <a:ext cx="320400" cy="216000"/>
              </a:xfrm>
              <a:prstGeom prst="rect">
                <a:avLst/>
              </a:prstGeom>
            </p:spPr>
          </p:pic>
        </mc:Fallback>
      </mc:AlternateContent>
    </p:spTree>
    <p:extLst>
      <p:ext uri="{BB962C8B-B14F-4D97-AF65-F5344CB8AC3E}">
        <p14:creationId xmlns:p14="http://schemas.microsoft.com/office/powerpoint/2010/main" val="3175120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EC2 Instance Life Cycle</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1600" dirty="0">
                <a:latin typeface="Times New Roman" panose="02020603050405020304" pitchFamily="18" charset="0"/>
                <a:ea typeface="Calibri" panose="020F0502020204030204" pitchFamily="34" charset="0"/>
              </a:rPr>
              <a:t>When you launch an instance, it enters the pending state (1). When the instance is pending, billing has not started. At this stage, the instance is preparing to enter the running state. </a:t>
            </a:r>
          </a:p>
          <a:p>
            <a:pPr algn="just" eaLnBrk="1" hangingPunct="1">
              <a:lnSpc>
                <a:spcPct val="90000"/>
              </a:lnSpc>
            </a:pPr>
            <a:r>
              <a:rPr lang="en-US" sz="1600" dirty="0">
                <a:latin typeface="Times New Roman" panose="02020603050405020304" pitchFamily="18" charset="0"/>
                <a:ea typeface="Calibri" panose="020F0502020204030204" pitchFamily="34" charset="0"/>
              </a:rPr>
              <a:t>When your instance is running (2), it's ready to use. This is also the stage where billing begins. As soon as an instance is running, you are then able to take other actions on the instance, such as reboot, terminate, stop, and stop-hibernate.</a:t>
            </a:r>
          </a:p>
          <a:p>
            <a:pPr algn="just" eaLnBrk="1" hangingPunct="1">
              <a:lnSpc>
                <a:spcPct val="90000"/>
              </a:lnSpc>
            </a:pPr>
            <a:r>
              <a:rPr lang="en-US" sz="1600" dirty="0">
                <a:latin typeface="Times New Roman" panose="02020603050405020304" pitchFamily="18" charset="0"/>
                <a:ea typeface="Calibri" panose="020F0502020204030204" pitchFamily="34" charset="0"/>
              </a:rPr>
              <a:t>When you reboot an instance (3), it’s different than performing a stop action and then a start action. Rebooting an instance is equivalent to rebooting an operating system. The instance remains on the same host computer and maintains its public and private IP address (</a:t>
            </a:r>
            <a:r>
              <a:rPr lang="en-US" sz="1600" dirty="0">
                <a:highlight>
                  <a:srgbClr val="FFFF00"/>
                </a:highlight>
                <a:latin typeface="Times New Roman" panose="02020603050405020304" pitchFamily="18" charset="0"/>
                <a:ea typeface="Calibri" panose="020F0502020204030204" pitchFamily="34" charset="0"/>
              </a:rPr>
              <a:t>Private IP address of a system is the IP address that is used to communicate within the same network. Using private IP data or information can be sent or received within the same network. Public IP address of a system is the IP address that is used to communicate outside the network.</a:t>
            </a:r>
            <a:r>
              <a:rPr lang="en-US" sz="1600" dirty="0">
                <a:latin typeface="Times New Roman" panose="02020603050405020304" pitchFamily="18" charset="0"/>
                <a:ea typeface="Calibri" panose="020F0502020204030204" pitchFamily="34" charset="0"/>
              </a:rPr>
              <a:t>), and any data on its instance store.</a:t>
            </a:r>
          </a:p>
          <a:p>
            <a:pPr algn="just" eaLnBrk="1" hangingPunct="1">
              <a:lnSpc>
                <a:spcPct val="90000"/>
              </a:lnSpc>
            </a:pPr>
            <a:r>
              <a:rPr lang="en-US" sz="1600" dirty="0">
                <a:latin typeface="Times New Roman" panose="02020603050405020304" pitchFamily="18" charset="0"/>
                <a:ea typeface="Calibri" panose="020F0502020204030204" pitchFamily="34" charset="0"/>
              </a:rPr>
              <a:t>It typically takes a few minutes for the reboot to complete. When you stop and start an instance (4), your instance may be placed on a new underlying physical server. Therefore, you lose any data on the instance store that were on the previous host computer. When you stop an instance, the instance gets a new public IP address but maintains the same private IP address.</a:t>
            </a:r>
          </a:p>
          <a:p>
            <a:pPr algn="just" eaLnBrk="1" hangingPunct="1">
              <a:lnSpc>
                <a:spcPct val="90000"/>
              </a:lnSpc>
            </a:pPr>
            <a:r>
              <a:rPr lang="en-US" sz="1600" dirty="0">
                <a:latin typeface="Times New Roman" panose="02020603050405020304" pitchFamily="18" charset="0"/>
                <a:ea typeface="Calibri" panose="020F0502020204030204" pitchFamily="34" charset="0"/>
              </a:rPr>
              <a:t>When you terminate an instance (5), the instance store are erased, and you lose both the public IP address and private IP address of the machine. Termination of an instance means you can no longer access the machine.</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8C680B2-3D04-1AD4-3E44-85E2C9B92462}"/>
                  </a:ext>
                </a:extLst>
              </p14:cNvPr>
              <p14:cNvContentPartPr/>
              <p14:nvPr/>
            </p14:nvContentPartPr>
            <p14:xfrm>
              <a:off x="1073807" y="4154673"/>
              <a:ext cx="4999320" cy="72000"/>
            </p14:xfrm>
          </p:contentPart>
        </mc:Choice>
        <mc:Fallback>
          <p:pic>
            <p:nvPicPr>
              <p:cNvPr id="2" name="Ink 1">
                <a:extLst>
                  <a:ext uri="{FF2B5EF4-FFF2-40B4-BE49-F238E27FC236}">
                    <a16:creationId xmlns:a16="http://schemas.microsoft.com/office/drawing/2014/main" id="{08C680B2-3D04-1AD4-3E44-85E2C9B92462}"/>
                  </a:ext>
                </a:extLst>
              </p:cNvPr>
              <p:cNvPicPr/>
              <p:nvPr/>
            </p:nvPicPr>
            <p:blipFill>
              <a:blip r:embed="rId3"/>
              <a:stretch>
                <a:fillRect/>
              </a:stretch>
            </p:blipFill>
            <p:spPr>
              <a:xfrm>
                <a:off x="1020167" y="4046673"/>
                <a:ext cx="510696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58332D63-808E-6C58-01F8-9C1EC14C2407}"/>
                  </a:ext>
                </a:extLst>
              </p14:cNvPr>
              <p14:cNvContentPartPr/>
              <p14:nvPr/>
            </p14:nvContentPartPr>
            <p14:xfrm>
              <a:off x="6081047" y="4225593"/>
              <a:ext cx="2394360" cy="10080"/>
            </p14:xfrm>
          </p:contentPart>
        </mc:Choice>
        <mc:Fallback>
          <p:pic>
            <p:nvPicPr>
              <p:cNvPr id="3" name="Ink 2">
                <a:extLst>
                  <a:ext uri="{FF2B5EF4-FFF2-40B4-BE49-F238E27FC236}">
                    <a16:creationId xmlns:a16="http://schemas.microsoft.com/office/drawing/2014/main" id="{58332D63-808E-6C58-01F8-9C1EC14C2407}"/>
                  </a:ext>
                </a:extLst>
              </p:cNvPr>
              <p:cNvPicPr/>
              <p:nvPr/>
            </p:nvPicPr>
            <p:blipFill>
              <a:blip r:embed="rId5"/>
              <a:stretch>
                <a:fillRect/>
              </a:stretch>
            </p:blipFill>
            <p:spPr>
              <a:xfrm>
                <a:off x="6027047" y="4117593"/>
                <a:ext cx="250200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6632013A-0A84-47D1-CC19-44BAE058BC03}"/>
                  </a:ext>
                </a:extLst>
              </p14:cNvPr>
              <p14:cNvContentPartPr/>
              <p14:nvPr/>
            </p14:nvContentPartPr>
            <p14:xfrm>
              <a:off x="1313567" y="4349433"/>
              <a:ext cx="7315920" cy="28800"/>
            </p14:xfrm>
          </p:contentPart>
        </mc:Choice>
        <mc:Fallback>
          <p:pic>
            <p:nvPicPr>
              <p:cNvPr id="4" name="Ink 3">
                <a:extLst>
                  <a:ext uri="{FF2B5EF4-FFF2-40B4-BE49-F238E27FC236}">
                    <a16:creationId xmlns:a16="http://schemas.microsoft.com/office/drawing/2014/main" id="{6632013A-0A84-47D1-CC19-44BAE058BC03}"/>
                  </a:ext>
                </a:extLst>
              </p:cNvPr>
              <p:cNvPicPr/>
              <p:nvPr/>
            </p:nvPicPr>
            <p:blipFill>
              <a:blip r:embed="rId7"/>
              <a:stretch>
                <a:fillRect/>
              </a:stretch>
            </p:blipFill>
            <p:spPr>
              <a:xfrm>
                <a:off x="1259567" y="4241793"/>
                <a:ext cx="742356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EF09AF65-A859-6A19-EBAF-3E0D9B8C9F6C}"/>
                  </a:ext>
                </a:extLst>
              </p14:cNvPr>
              <p14:cNvContentPartPr/>
              <p14:nvPr/>
            </p14:nvContentPartPr>
            <p14:xfrm>
              <a:off x="1268927" y="4544913"/>
              <a:ext cx="3615840" cy="33480"/>
            </p14:xfrm>
          </p:contentPart>
        </mc:Choice>
        <mc:Fallback>
          <p:pic>
            <p:nvPicPr>
              <p:cNvPr id="5" name="Ink 4">
                <a:extLst>
                  <a:ext uri="{FF2B5EF4-FFF2-40B4-BE49-F238E27FC236}">
                    <a16:creationId xmlns:a16="http://schemas.microsoft.com/office/drawing/2014/main" id="{EF09AF65-A859-6A19-EBAF-3E0D9B8C9F6C}"/>
                  </a:ext>
                </a:extLst>
              </p:cNvPr>
              <p:cNvPicPr/>
              <p:nvPr/>
            </p:nvPicPr>
            <p:blipFill>
              <a:blip r:embed="rId9"/>
              <a:stretch>
                <a:fillRect/>
              </a:stretch>
            </p:blipFill>
            <p:spPr>
              <a:xfrm>
                <a:off x="1215287" y="4437273"/>
                <a:ext cx="372348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2EA81D94-0CAE-11E1-B865-E436F257AA85}"/>
                  </a:ext>
                </a:extLst>
              </p14:cNvPr>
              <p14:cNvContentPartPr/>
              <p14:nvPr/>
            </p14:nvContentPartPr>
            <p14:xfrm>
              <a:off x="984887" y="5103993"/>
              <a:ext cx="3430800" cy="45720"/>
            </p14:xfrm>
          </p:contentPart>
        </mc:Choice>
        <mc:Fallback>
          <p:pic>
            <p:nvPicPr>
              <p:cNvPr id="6" name="Ink 5">
                <a:extLst>
                  <a:ext uri="{FF2B5EF4-FFF2-40B4-BE49-F238E27FC236}">
                    <a16:creationId xmlns:a16="http://schemas.microsoft.com/office/drawing/2014/main" id="{2EA81D94-0CAE-11E1-B865-E436F257AA85}"/>
                  </a:ext>
                </a:extLst>
              </p:cNvPr>
              <p:cNvPicPr/>
              <p:nvPr/>
            </p:nvPicPr>
            <p:blipFill>
              <a:blip r:embed="rId11"/>
              <a:stretch>
                <a:fillRect/>
              </a:stretch>
            </p:blipFill>
            <p:spPr>
              <a:xfrm>
                <a:off x="931247" y="4996353"/>
                <a:ext cx="3538440" cy="261360"/>
              </a:xfrm>
              <a:prstGeom prst="rect">
                <a:avLst/>
              </a:prstGeom>
            </p:spPr>
          </p:pic>
        </mc:Fallback>
      </mc:AlternateContent>
    </p:spTree>
    <p:extLst>
      <p:ext uri="{BB962C8B-B14F-4D97-AF65-F5344CB8AC3E}">
        <p14:creationId xmlns:p14="http://schemas.microsoft.com/office/powerpoint/2010/main" val="2394170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EC2 Storage Options</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Two types of block store devices are available for EC2 instances:</a:t>
            </a:r>
          </a:p>
          <a:p>
            <a:pPr lvl="1" algn="just" eaLnBrk="1" hangingPunct="1">
              <a:lnSpc>
                <a:spcPct val="90000"/>
              </a:lnSpc>
            </a:pPr>
            <a:r>
              <a:rPr lang="en-US" sz="1800" dirty="0">
                <a:latin typeface="Times New Roman" panose="02020603050405020304" pitchFamily="18" charset="0"/>
                <a:ea typeface="Calibri" panose="020F0502020204030204" pitchFamily="34" charset="0"/>
              </a:rPr>
              <a:t>Elastic Block Storage</a:t>
            </a:r>
          </a:p>
          <a:p>
            <a:pPr lvl="1" algn="just" eaLnBrk="1" hangingPunct="1">
              <a:lnSpc>
                <a:spcPct val="90000"/>
              </a:lnSpc>
            </a:pPr>
            <a:r>
              <a:rPr lang="en-US" sz="1800" dirty="0">
                <a:latin typeface="Times New Roman" panose="02020603050405020304" pitchFamily="18" charset="0"/>
                <a:ea typeface="Calibri" panose="020F0502020204030204" pitchFamily="34" charset="0"/>
              </a:rPr>
              <a:t>Instance Storage</a:t>
            </a:r>
            <a:endParaRPr lang="en-US" sz="14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66755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sz="3600" dirty="0">
                <a:latin typeface="Times New Roman" panose="02020603050405020304" pitchFamily="18" charset="0"/>
                <a:ea typeface="Calibri" panose="020F0502020204030204" pitchFamily="34" charset="0"/>
              </a:rPr>
              <a:t>ISP </a:t>
            </a:r>
            <a:r>
              <a:rPr lang="en-US" dirty="0">
                <a:latin typeface="Times New Roman" panose="02020603050405020304" pitchFamily="18" charset="0"/>
                <a:ea typeface="Calibri" panose="020F0502020204030204" pitchFamily="34" charset="0"/>
                <a:sym typeface="Wingdings" panose="05000000000000000000" pitchFamily="2" charset="2"/>
              </a:rPr>
              <a:t></a:t>
            </a:r>
            <a:r>
              <a:rPr lang="en-US" dirty="0">
                <a:latin typeface="Times New Roman" panose="02020603050405020304" pitchFamily="18" charset="0"/>
                <a:ea typeface="Calibri" panose="020F0502020204030204" pitchFamily="34" charset="0"/>
              </a:rPr>
              <a:t> </a:t>
            </a:r>
            <a:r>
              <a:rPr lang="en-US" sz="3600" dirty="0">
                <a:latin typeface="Times New Roman" panose="02020603050405020304" pitchFamily="18" charset="0"/>
                <a:ea typeface="Calibri" panose="020F0502020204030204" pitchFamily="34" charset="0"/>
              </a:rPr>
              <a:t>IaaS</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Usually, we consider the emergence of IaaS when Amazon launched its Electric Cloud Computing (EC2) service in 2006.</a:t>
            </a:r>
          </a:p>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But long before then, Internet service providers (ISPs) were happily renting out servers to companies. There is lot of similarity between ISP and IaaS business model.</a:t>
            </a:r>
          </a:p>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Both rent infrastructure for the purpose of running applications.</a:t>
            </a:r>
          </a:p>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Infrastructure as a service is the maturation of the ISP model.</a:t>
            </a:r>
          </a:p>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The key difference is the addition of new technologies such as </a:t>
            </a:r>
            <a:r>
              <a:rPr lang="en-US" sz="2400" b="1" dirty="0">
                <a:solidFill>
                  <a:srgbClr val="FF0066"/>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virtualization</a:t>
            </a:r>
            <a:r>
              <a:rPr lang="en-US" sz="2400" dirty="0">
                <a:latin typeface="Times New Roman" panose="02020603050405020304" pitchFamily="18" charset="0"/>
                <a:ea typeface="Calibri" panose="020F0502020204030204" pitchFamily="34" charset="0"/>
                <a:cs typeface="Times New Roman" panose="02020603050405020304" pitchFamily="18" charset="0"/>
              </a:rPr>
              <a:t> and well-defined </a:t>
            </a:r>
            <a:r>
              <a:rPr lang="en-US" sz="2400" b="1" dirty="0">
                <a:solidFill>
                  <a:srgbClr val="FF0066"/>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self-service management </a:t>
            </a:r>
            <a:r>
              <a:rPr lang="en-US" sz="2400" dirty="0">
                <a:latin typeface="Times New Roman" panose="02020603050405020304" pitchFamily="18" charset="0"/>
                <a:ea typeface="Calibri" panose="020F0502020204030204" pitchFamily="34" charset="0"/>
                <a:cs typeface="Times New Roman" panose="02020603050405020304" pitchFamily="18" charset="0"/>
              </a:rPr>
              <a:t>interfaces. </a:t>
            </a:r>
          </a:p>
          <a:p>
            <a:pPr algn="just" eaLnBrk="1" hangingPunct="1">
              <a:lnSpc>
                <a:spcPct val="90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8505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sz="3600" dirty="0">
                <a:latin typeface="Times New Roman" panose="02020603050405020304" pitchFamily="18" charset="0"/>
                <a:ea typeface="Calibri" panose="020F0502020204030204" pitchFamily="34" charset="0"/>
              </a:rPr>
              <a:t>Motivation for renting the infrastructure</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Price</a:t>
            </a:r>
          </a:p>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Aggregation of resources</a:t>
            </a:r>
          </a:p>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Speed to deployment </a:t>
            </a:r>
          </a:p>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Security</a:t>
            </a:r>
          </a:p>
        </p:txBody>
      </p:sp>
    </p:spTree>
    <p:extLst>
      <p:ext uri="{BB962C8B-B14F-4D97-AF65-F5344CB8AC3E}">
        <p14:creationId xmlns:p14="http://schemas.microsoft.com/office/powerpoint/2010/main" val="1919711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sz="3600" dirty="0">
                <a:latin typeface="Times New Roman" panose="02020603050405020304" pitchFamily="18" charset="0"/>
                <a:ea typeface="Calibri" panose="020F0502020204030204" pitchFamily="34" charset="0"/>
              </a:rPr>
              <a:t>IaaS Enabling Technologies </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The ability to offer IaaS requires software that can manage the infrastructure that’s being shared. In this area, two technologies are worth drawing attention to:</a:t>
            </a:r>
          </a:p>
          <a:p>
            <a:pPr lvl="1" algn="just" eaLnBrk="1" hangingPunct="1">
              <a:lnSpc>
                <a:spcPct val="90000"/>
              </a:lnSpc>
            </a:pPr>
            <a:r>
              <a:rPr lang="en-US" sz="2000" dirty="0" err="1">
                <a:latin typeface="Times New Roman" panose="02020603050405020304" pitchFamily="18" charset="0"/>
                <a:ea typeface="Calibri" panose="020F0502020204030204" pitchFamily="34" charset="0"/>
                <a:cs typeface="Times New Roman" panose="02020603050405020304" pitchFamily="18" charset="0"/>
              </a:rPr>
              <a:t>AppLogic</a:t>
            </a:r>
            <a:r>
              <a:rPr lang="en-US" sz="2000" dirty="0">
                <a:latin typeface="Times New Roman" panose="02020603050405020304" pitchFamily="18" charset="0"/>
                <a:ea typeface="Calibri" panose="020F0502020204030204" pitchFamily="34" charset="0"/>
                <a:cs typeface="Times New Roman" panose="02020603050405020304" pitchFamily="18" charset="0"/>
              </a:rPr>
              <a:t> from 3Tera</a:t>
            </a:r>
          </a:p>
          <a:p>
            <a:pPr lvl="1" algn="just" eaLnBrk="1" hangingPunct="1">
              <a:lnSpc>
                <a:spcPct val="9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Eucalyptus, an open-source initiative</a:t>
            </a:r>
          </a:p>
        </p:txBody>
      </p:sp>
    </p:spTree>
    <p:extLst>
      <p:ext uri="{BB962C8B-B14F-4D97-AF65-F5344CB8AC3E}">
        <p14:creationId xmlns:p14="http://schemas.microsoft.com/office/powerpoint/2010/main" val="1435552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sz="3600" dirty="0">
                <a:latin typeface="Times New Roman" panose="02020603050405020304" pitchFamily="18" charset="0"/>
                <a:ea typeface="Calibri" panose="020F0502020204030204" pitchFamily="34" charset="0"/>
              </a:rPr>
              <a:t>IaaS Enabling Technologies-</a:t>
            </a:r>
            <a:r>
              <a:rPr lang="en-US" sz="3600" dirty="0" err="1">
                <a:latin typeface="Times New Roman" panose="02020603050405020304" pitchFamily="18" charset="0"/>
                <a:ea typeface="Calibri" panose="020F0502020204030204" pitchFamily="34" charset="0"/>
              </a:rPr>
              <a:t>Applogic</a:t>
            </a:r>
            <a:endParaRPr lang="en-US" altLang="en-US" dirty="0"/>
          </a:p>
        </p:txBody>
      </p:sp>
      <p:sp>
        <p:nvSpPr>
          <p:cNvPr id="11268" name="Rectangle 3"/>
          <p:cNvSpPr>
            <a:spLocks noGrp="1" noChangeArrowheads="1"/>
          </p:cNvSpPr>
          <p:nvPr>
            <p:ph type="body" idx="1"/>
          </p:nvPr>
        </p:nvSpPr>
        <p:spPr>
          <a:xfrm>
            <a:off x="444499" y="1245755"/>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3Tera, Inc., was founded in 2004 to develop system software for cloud computing. </a:t>
            </a:r>
          </a:p>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In February 2006, it launched its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AppLogic</a:t>
            </a:r>
            <a:r>
              <a:rPr lang="en-US" sz="2400" dirty="0">
                <a:latin typeface="Times New Roman" panose="02020603050405020304" pitchFamily="18" charset="0"/>
                <a:ea typeface="Calibri" panose="020F0502020204030204" pitchFamily="34" charset="0"/>
                <a:cs typeface="Times New Roman" panose="02020603050405020304" pitchFamily="18" charset="0"/>
              </a:rPr>
              <a:t> product, which has since been taken up by many service providers and cloud computing vendors. </a:t>
            </a:r>
          </a:p>
          <a:p>
            <a:pPr algn="just" eaLnBrk="1" hangingPunct="1">
              <a:lnSpc>
                <a:spcPct val="90000"/>
              </a:lnSpc>
            </a:pPr>
            <a:r>
              <a:rPr lang="en-US" sz="2400" dirty="0" err="1">
                <a:latin typeface="Times New Roman" panose="02020603050405020304" pitchFamily="18" charset="0"/>
                <a:ea typeface="Calibri" panose="020F0502020204030204" pitchFamily="34" charset="0"/>
                <a:cs typeface="Times New Roman" panose="02020603050405020304" pitchFamily="18" charset="0"/>
              </a:rPr>
              <a:t>AppLogic</a:t>
            </a:r>
            <a:r>
              <a:rPr lang="en-US" sz="2400" dirty="0">
                <a:latin typeface="Times New Roman" panose="02020603050405020304" pitchFamily="18" charset="0"/>
                <a:ea typeface="Calibri" panose="020F0502020204030204" pitchFamily="34" charset="0"/>
                <a:cs typeface="Times New Roman" panose="02020603050405020304" pitchFamily="18" charset="0"/>
              </a:rPr>
              <a:t> is a management software that converts arrays of servers into virtualized resource pools that can be shared among multiple users.</a:t>
            </a:r>
          </a:p>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The software enables users not only to create and destroy virtual machines but also to define necessary infrastructure such as firewalls, VPNs, load balancers, and storage by using a browser interface.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AppLogic</a:t>
            </a:r>
            <a:r>
              <a:rPr lang="en-US" sz="2400" dirty="0">
                <a:latin typeface="Times New Roman" panose="02020603050405020304" pitchFamily="18" charset="0"/>
                <a:ea typeface="Calibri" panose="020F0502020204030204" pitchFamily="34" charset="0"/>
                <a:cs typeface="Times New Roman" panose="02020603050405020304" pitchFamily="18" charset="0"/>
              </a:rPr>
              <a:t> enables the configuration of</a:t>
            </a:r>
          </a:p>
          <a:p>
            <a:pPr lvl="1" algn="just" eaLnBrk="1" hangingPunct="1">
              <a:lnSpc>
                <a:spcPct val="9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Virtual private servers</a:t>
            </a:r>
          </a:p>
          <a:p>
            <a:pPr lvl="1" algn="just" eaLnBrk="1" hangingPunct="1">
              <a:lnSpc>
                <a:spcPct val="9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Cloud data storage</a:t>
            </a:r>
          </a:p>
          <a:p>
            <a:pPr lvl="1" algn="just" eaLnBrk="1" hangingPunct="1">
              <a:lnSpc>
                <a:spcPct val="9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Software as a Service (SaaS) applications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5366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sz="3600" dirty="0">
                <a:latin typeface="Times New Roman" panose="02020603050405020304" pitchFamily="18" charset="0"/>
                <a:ea typeface="Calibri" panose="020F0502020204030204" pitchFamily="34" charset="0"/>
              </a:rPr>
              <a:t>IaaS Enabling Technologies-Eucalyptus</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Eucalyptus is a forced acronym standing for Elastic Utility Computing Architecture.</a:t>
            </a:r>
          </a:p>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Eucalyptus is open-source software.</a:t>
            </a:r>
          </a:p>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Eucalyptus is a system for implementing on-premise private and hybrid clouds, using the hardware and software infrastructure that’s in place, without modification.</a:t>
            </a:r>
          </a:p>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It’s an add-on capability for data center virtualization to create genuine cloud capability such as self-service provisioning, security, performance management, and end-user customization.</a:t>
            </a:r>
          </a:p>
          <a:p>
            <a:pPr algn="just" eaLnBrk="1" hangingPunct="1">
              <a:lnSpc>
                <a:spcPct val="90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90000"/>
              </a:lnSpc>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9913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sz="3600" dirty="0">
                <a:latin typeface="Times New Roman" panose="02020603050405020304" pitchFamily="18" charset="0"/>
                <a:ea typeface="Calibri" panose="020F0502020204030204" pitchFamily="34" charset="0"/>
              </a:rPr>
              <a:t>Trusted Cloud</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CSC, the global systems integration company, has recognized this issue of unfamiliarity with using cloud-based services and first used the term </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Trusted Cloud</a:t>
            </a:r>
            <a:r>
              <a:rPr lang="en-US" sz="2400" dirty="0">
                <a:latin typeface="Times New Roman" panose="02020603050405020304" pitchFamily="18" charset="0"/>
                <a:ea typeface="Calibri" panose="020F0502020204030204" pitchFamily="34" charset="0"/>
                <a:cs typeface="Times New Roman" panose="02020603050405020304" pitchFamily="18" charset="0"/>
              </a:rPr>
              <a:t> to define the kind of environment that many organizations would want and expect from a cloud service provider. The trusted cloud includes services that are:</a:t>
            </a:r>
          </a:p>
          <a:p>
            <a:pPr lvl="1" algn="just" eaLnBrk="1" hangingPunct="1">
              <a:lnSpc>
                <a:spcPct val="9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Secure</a:t>
            </a:r>
          </a:p>
          <a:p>
            <a:pPr lvl="1" algn="just" eaLnBrk="1" hangingPunct="1">
              <a:lnSpc>
                <a:spcPct val="9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Transparent of control and result (whether it provides a full customer interface so that you can see how everything functions)</a:t>
            </a:r>
          </a:p>
          <a:p>
            <a:pPr lvl="1" algn="just" eaLnBrk="1" hangingPunct="1">
              <a:lnSpc>
                <a:spcPct val="9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Able to provide evidence that systems operate as advertised (whether it meets the services levels it is supposed to be providing)</a:t>
            </a:r>
          </a:p>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Trusted cloud is like what outsourcing to specialists and managed service providers offer.</a:t>
            </a:r>
          </a:p>
        </p:txBody>
      </p:sp>
    </p:spTree>
    <p:extLst>
      <p:ext uri="{BB962C8B-B14F-4D97-AF65-F5344CB8AC3E}">
        <p14:creationId xmlns:p14="http://schemas.microsoft.com/office/powerpoint/2010/main" val="560215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IN" dirty="0"/>
              <a:t>IaaS is best suited</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Where the organization grows rapidly, and </a:t>
            </a:r>
            <a:r>
              <a:rPr lang="en-US" sz="2400" b="1" dirty="0">
                <a:solidFill>
                  <a:srgbClr val="FF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hardware escalation</a:t>
            </a:r>
            <a:r>
              <a:rPr lang="en-US" sz="2400" dirty="0">
                <a:latin typeface="Times New Roman" panose="02020603050405020304" pitchFamily="18" charset="0"/>
                <a:ea typeface="Calibri" panose="020F0502020204030204" pitchFamily="34" charset="0"/>
                <a:cs typeface="Times New Roman" panose="02020603050405020304" pitchFamily="18" charset="0"/>
              </a:rPr>
              <a:t> would be problematic due to infrastructure limitations.</a:t>
            </a:r>
          </a:p>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Where there is pressure on the organization to limit </a:t>
            </a:r>
            <a:r>
              <a:rPr lang="en-US" sz="2400" b="1" dirty="0">
                <a:solidFill>
                  <a:srgbClr val="FF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capital expenditure</a:t>
            </a:r>
            <a:r>
              <a:rPr lang="en-US" sz="2400" dirty="0">
                <a:latin typeface="Times New Roman" panose="02020603050405020304" pitchFamily="18" charset="0"/>
                <a:ea typeface="Calibri" panose="020F0502020204030204" pitchFamily="34" charset="0"/>
                <a:cs typeface="Times New Roman" panose="02020603050405020304" pitchFamily="18" charset="0"/>
              </a:rPr>
              <a:t> and move to operational expenses.</a:t>
            </a:r>
          </a:p>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For new organizations without capital investment in hardware (</a:t>
            </a:r>
            <a:r>
              <a:rPr lang="en-US" sz="2400" b="1" dirty="0">
                <a:solidFill>
                  <a:srgbClr val="FF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to avoid </a:t>
            </a:r>
            <a:r>
              <a:rPr lang="en-US" sz="2400" b="1" dirty="0" err="1">
                <a:solidFill>
                  <a:srgbClr val="FF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CapEx</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For specific needs of the business line, test or temporary infrastructure.</a:t>
            </a:r>
          </a:p>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Where demand is very </a:t>
            </a:r>
            <a:r>
              <a:rPr lang="en-US" sz="2400" b="1" dirty="0">
                <a:solidFill>
                  <a:srgbClr val="FF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volatile</a:t>
            </a:r>
            <a:r>
              <a:rPr lang="en-US" sz="2400" dirty="0">
                <a:latin typeface="Times New Roman" panose="02020603050405020304" pitchFamily="18" charset="0"/>
                <a:ea typeface="Calibri" panose="020F0502020204030204" pitchFamily="34" charset="0"/>
                <a:cs typeface="Times New Roman" panose="02020603050405020304" pitchFamily="18" charset="0"/>
              </a:rPr>
              <a:t>: Each time there are significant peaks and valleys in terms of demand in the infrastructure.</a:t>
            </a:r>
          </a:p>
        </p:txBody>
      </p:sp>
    </p:spTree>
    <p:extLst>
      <p:ext uri="{BB962C8B-B14F-4D97-AF65-F5344CB8AC3E}">
        <p14:creationId xmlns:p14="http://schemas.microsoft.com/office/powerpoint/2010/main" val="4194822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sz="2800" dirty="0"/>
              <a:t>After completing this unit, you should be able to</a:t>
            </a:r>
          </a:p>
        </p:txBody>
      </p:sp>
      <p:sp>
        <p:nvSpPr>
          <p:cNvPr id="11268" name="Rectangle 3"/>
          <p:cNvSpPr>
            <a:spLocks noGrp="1" noChangeArrowheads="1"/>
          </p:cNvSpPr>
          <p:nvPr>
            <p:ph type="body" idx="1"/>
          </p:nvPr>
        </p:nvSpPr>
        <p:spPr>
          <a:xfrm>
            <a:off x="444499" y="1473200"/>
            <a:ext cx="8173027" cy="4876800"/>
          </a:xfrm>
        </p:spPr>
        <p:txBody>
          <a:bodyPr/>
          <a:lstStyle/>
          <a:p>
            <a:pPr lvl="1" algn="just" eaLnBrk="1" hangingPunct="1">
              <a:lnSpc>
                <a:spcPct val="90000"/>
              </a:lnSpc>
            </a:pPr>
            <a:r>
              <a:rPr lang="en-US" sz="2000" dirty="0">
                <a:effectLst/>
                <a:ea typeface="Calibri" panose="020F0502020204030204" pitchFamily="34" charset="0"/>
              </a:rPr>
              <a:t>Understand the characteristics of IaaS</a:t>
            </a:r>
          </a:p>
          <a:p>
            <a:pPr lvl="1" algn="just" eaLnBrk="1" hangingPunct="1">
              <a:lnSpc>
                <a:spcPct val="90000"/>
              </a:lnSpc>
            </a:pPr>
            <a:r>
              <a:rPr lang="en-US" sz="2000" dirty="0">
                <a:effectLst/>
                <a:ea typeface="Calibri" panose="020F0502020204030204" pitchFamily="34" charset="0"/>
              </a:rPr>
              <a:t>Gain knowledge on the characteristics of PaaS and the integrated lifecycle platform</a:t>
            </a:r>
          </a:p>
          <a:p>
            <a:pPr lvl="1" algn="just" eaLnBrk="1" hangingPunct="1">
              <a:lnSpc>
                <a:spcPct val="90000"/>
              </a:lnSpc>
            </a:pPr>
            <a:r>
              <a:rPr lang="en-US" sz="2000" dirty="0">
                <a:effectLst/>
                <a:ea typeface="Calibri" panose="020F0502020204030204" pitchFamily="34" charset="0"/>
              </a:rPr>
              <a:t>Gain an insight into the characteristics of SaaS</a:t>
            </a:r>
          </a:p>
          <a:p>
            <a:pPr lvl="1" algn="just" eaLnBrk="1" hangingPunct="1">
              <a:lnSpc>
                <a:spcPct val="90000"/>
              </a:lnSpc>
            </a:pPr>
            <a:r>
              <a:rPr lang="en-US" sz="2000" dirty="0">
                <a:effectLst/>
                <a:ea typeface="Calibri" panose="020F0502020204030204" pitchFamily="34" charset="0"/>
              </a:rPr>
              <a:t>Understand the different types of SaaS platform</a:t>
            </a:r>
          </a:p>
        </p:txBody>
      </p:sp>
    </p:spTree>
    <p:extLst>
      <p:ext uri="{BB962C8B-B14F-4D97-AF65-F5344CB8AC3E}">
        <p14:creationId xmlns:p14="http://schemas.microsoft.com/office/powerpoint/2010/main" val="1987804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IN" dirty="0"/>
              <a:t>IaaS is not best suited</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Where the highest levels of performance are required, and the infrastructure hosted on the site or dedicated can meet the needs of the organization.</a:t>
            </a:r>
          </a:p>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When regulatory compliance hinders the transfer or outsourcing of data storage and processing.</a:t>
            </a:r>
          </a:p>
        </p:txBody>
      </p:sp>
    </p:spTree>
    <p:extLst>
      <p:ext uri="{BB962C8B-B14F-4D97-AF65-F5344CB8AC3E}">
        <p14:creationId xmlns:p14="http://schemas.microsoft.com/office/powerpoint/2010/main" val="136749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Delivery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The </a:t>
            </a:r>
            <a:r>
              <a:rPr lang="en-US" sz="2400" b="1" dirty="0">
                <a:solidFill>
                  <a:srgbClr val="FF0000"/>
                </a:solidFill>
                <a:latin typeface="Times New Roman" panose="02020603050405020304" pitchFamily="18" charset="0"/>
                <a:ea typeface="Calibri" panose="020F0502020204030204" pitchFamily="34" charset="0"/>
              </a:rPr>
              <a:t>nature of services </a:t>
            </a:r>
            <a:r>
              <a:rPr lang="en-US" sz="2400" dirty="0">
                <a:latin typeface="Times New Roman" panose="02020603050405020304" pitchFamily="18" charset="0"/>
                <a:ea typeface="Calibri" panose="020F0502020204030204" pitchFamily="34" charset="0"/>
              </a:rPr>
              <a:t>delivered by cloud is called </a:t>
            </a:r>
            <a:r>
              <a:rPr lang="en-US" sz="2400" b="1" dirty="0">
                <a:solidFill>
                  <a:srgbClr val="FF0000"/>
                </a:solidFill>
                <a:latin typeface="Times New Roman" panose="02020603050405020304" pitchFamily="18" charset="0"/>
                <a:ea typeface="Calibri" panose="020F0502020204030204" pitchFamily="34" charset="0"/>
              </a:rPr>
              <a:t>cloud delivery model</a:t>
            </a:r>
            <a:r>
              <a:rPr lang="en-US" sz="2400" dirty="0">
                <a:latin typeface="Times New Roman" panose="02020603050405020304" pitchFamily="18" charset="0"/>
                <a:ea typeface="Calibri" panose="020F0502020204030204" pitchFamily="34" charset="0"/>
              </a:rPr>
              <a:t>.</a:t>
            </a:r>
          </a:p>
          <a:p>
            <a:pPr algn="just" eaLnBrk="1" hangingPunct="1">
              <a:lnSpc>
                <a:spcPct val="90000"/>
              </a:lnSpc>
            </a:pPr>
            <a:r>
              <a:rPr lang="en-US" sz="2400" dirty="0">
                <a:latin typeface="Times New Roman" panose="02020603050405020304" pitchFamily="18" charset="0"/>
                <a:ea typeface="Calibri" panose="020F0502020204030204" pitchFamily="34" charset="0"/>
              </a:rPr>
              <a:t>A </a:t>
            </a:r>
            <a:r>
              <a:rPr lang="en-US" sz="2400" b="1" dirty="0">
                <a:solidFill>
                  <a:srgbClr val="FF0000"/>
                </a:solidFill>
                <a:latin typeface="Times New Roman" panose="02020603050405020304" pitchFamily="18" charset="0"/>
                <a:ea typeface="Calibri" panose="020F0502020204030204" pitchFamily="34" charset="0"/>
              </a:rPr>
              <a:t>cloud service layer </a:t>
            </a:r>
            <a:r>
              <a:rPr lang="en-US" sz="2400" dirty="0">
                <a:latin typeface="Times New Roman" panose="02020603050405020304" pitchFamily="18" charset="0"/>
                <a:ea typeface="Calibri" panose="020F0502020204030204" pitchFamily="34" charset="0"/>
              </a:rPr>
              <a:t>determines the</a:t>
            </a:r>
            <a:r>
              <a:rPr lang="en-US" sz="2400" b="1" dirty="0">
                <a:solidFill>
                  <a:srgbClr val="FF0000"/>
                </a:solidFill>
                <a:latin typeface="Times New Roman" panose="02020603050405020304" pitchFamily="18" charset="0"/>
                <a:ea typeface="Calibri" panose="020F0502020204030204" pitchFamily="34" charset="0"/>
              </a:rPr>
              <a:t> nature and particulars of services</a:t>
            </a:r>
            <a:r>
              <a:rPr lang="en-US" sz="2400" dirty="0">
                <a:latin typeface="Times New Roman" panose="02020603050405020304" pitchFamily="18" charset="0"/>
                <a:ea typeface="Calibri" panose="020F0502020204030204" pitchFamily="34" charset="0"/>
              </a:rPr>
              <a:t> delivered by a particular cloud solution.</a:t>
            </a:r>
          </a:p>
          <a:p>
            <a:pPr algn="just" eaLnBrk="1" hangingPunct="1">
              <a:lnSpc>
                <a:spcPct val="90000"/>
              </a:lnSpc>
            </a:pPr>
            <a:r>
              <a:rPr lang="en-US" sz="2400" dirty="0">
                <a:latin typeface="Times New Roman" panose="02020603050405020304" pitchFamily="18" charset="0"/>
                <a:ea typeface="Calibri" panose="020F0502020204030204" pitchFamily="34" charset="0"/>
              </a:rPr>
              <a:t>Cloud delivery model is different from the deployment model as deployment model determines </a:t>
            </a:r>
            <a:r>
              <a:rPr lang="en-US" sz="2400" b="1" dirty="0">
                <a:solidFill>
                  <a:srgbClr val="FF0000"/>
                </a:solidFill>
                <a:latin typeface="Times New Roman" panose="02020603050405020304" pitchFamily="18" charset="0"/>
                <a:ea typeface="Calibri" panose="020F0502020204030204" pitchFamily="34" charset="0"/>
              </a:rPr>
              <a:t>how cloud is implemented </a:t>
            </a:r>
            <a:r>
              <a:rPr lang="en-US" sz="2400" dirty="0">
                <a:latin typeface="Times New Roman" panose="02020603050405020304" pitchFamily="18" charset="0"/>
                <a:ea typeface="Calibri" panose="020F0502020204030204" pitchFamily="34" charset="0"/>
              </a:rPr>
              <a:t>but not the </a:t>
            </a:r>
            <a:r>
              <a:rPr lang="en-US" sz="2400" b="1" dirty="0">
                <a:solidFill>
                  <a:srgbClr val="FF0000"/>
                </a:solidFill>
                <a:latin typeface="Times New Roman" panose="02020603050405020304" pitchFamily="18" charset="0"/>
                <a:ea typeface="Calibri" panose="020F0502020204030204" pitchFamily="34" charset="0"/>
              </a:rPr>
              <a:t>kind of services </a:t>
            </a:r>
            <a:r>
              <a:rPr lang="en-US" sz="2400" dirty="0">
                <a:latin typeface="Times New Roman" panose="02020603050405020304" pitchFamily="18" charset="0"/>
                <a:ea typeface="Calibri" panose="020F0502020204030204" pitchFamily="34" charset="0"/>
              </a:rPr>
              <a:t>it provides.</a:t>
            </a:r>
          </a:p>
          <a:p>
            <a:pPr algn="just" eaLnBrk="1" hangingPunct="1">
              <a:lnSpc>
                <a:spcPct val="90000"/>
              </a:lnSpc>
            </a:pPr>
            <a:endParaRPr lang="en-US" sz="2000" dirty="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9AA6DD6-EA15-8E87-7A0B-C1209002400F}"/>
                  </a:ext>
                </a:extLst>
              </p14:cNvPr>
              <p14:cNvContentPartPr/>
              <p14:nvPr/>
            </p14:nvContentPartPr>
            <p14:xfrm>
              <a:off x="976247" y="1792713"/>
              <a:ext cx="7421040" cy="116640"/>
            </p14:xfrm>
          </p:contentPart>
        </mc:Choice>
        <mc:Fallback xmlns="">
          <p:pic>
            <p:nvPicPr>
              <p:cNvPr id="5" name="Ink 4">
                <a:extLst>
                  <a:ext uri="{FF2B5EF4-FFF2-40B4-BE49-F238E27FC236}">
                    <a16:creationId xmlns:a16="http://schemas.microsoft.com/office/drawing/2014/main" id="{69AA6DD6-EA15-8E87-7A0B-C1209002400F}"/>
                  </a:ext>
                </a:extLst>
              </p:cNvPr>
              <p:cNvPicPr/>
              <p:nvPr/>
            </p:nvPicPr>
            <p:blipFill>
              <a:blip r:embed="rId3"/>
              <a:stretch>
                <a:fillRect/>
              </a:stretch>
            </p:blipFill>
            <p:spPr>
              <a:xfrm>
                <a:off x="967247" y="1784073"/>
                <a:ext cx="743868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88F01611-DFA0-EA82-4DF6-2BB421C14245}"/>
                  </a:ext>
                </a:extLst>
              </p14:cNvPr>
              <p14:cNvContentPartPr/>
              <p14:nvPr/>
            </p14:nvContentPartPr>
            <p14:xfrm>
              <a:off x="895967" y="2254593"/>
              <a:ext cx="1819800" cy="360"/>
            </p14:xfrm>
          </p:contentPart>
        </mc:Choice>
        <mc:Fallback xmlns="">
          <p:pic>
            <p:nvPicPr>
              <p:cNvPr id="6" name="Ink 5">
                <a:extLst>
                  <a:ext uri="{FF2B5EF4-FFF2-40B4-BE49-F238E27FC236}">
                    <a16:creationId xmlns:a16="http://schemas.microsoft.com/office/drawing/2014/main" id="{88F01611-DFA0-EA82-4DF6-2BB421C14245}"/>
                  </a:ext>
                </a:extLst>
              </p:cNvPr>
              <p:cNvPicPr/>
              <p:nvPr/>
            </p:nvPicPr>
            <p:blipFill>
              <a:blip r:embed="rId5"/>
              <a:stretch>
                <a:fillRect/>
              </a:stretch>
            </p:blipFill>
            <p:spPr>
              <a:xfrm>
                <a:off x="887327" y="2245953"/>
                <a:ext cx="1837440" cy="18000"/>
              </a:xfrm>
              <a:prstGeom prst="rect">
                <a:avLst/>
              </a:prstGeom>
            </p:spPr>
          </p:pic>
        </mc:Fallback>
      </mc:AlternateContent>
      <p:grpSp>
        <p:nvGrpSpPr>
          <p:cNvPr id="32" name="Group 31">
            <a:extLst>
              <a:ext uri="{FF2B5EF4-FFF2-40B4-BE49-F238E27FC236}">
                <a16:creationId xmlns:a16="http://schemas.microsoft.com/office/drawing/2014/main" id="{33E0263A-4D12-E135-461F-A3C8DBF8103D}"/>
              </a:ext>
            </a:extLst>
          </p:cNvPr>
          <p:cNvGrpSpPr/>
          <p:nvPr/>
        </p:nvGrpSpPr>
        <p:grpSpPr>
          <a:xfrm>
            <a:off x="1302407" y="35193"/>
            <a:ext cx="4114800" cy="1900440"/>
            <a:chOff x="1302407" y="35193"/>
            <a:chExt cx="4114800" cy="190044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DECA6D8B-7B92-8653-C114-24A665133910}"/>
                    </a:ext>
                  </a:extLst>
                </p14:cNvPr>
                <p14:cNvContentPartPr/>
                <p14:nvPr/>
              </p14:nvContentPartPr>
              <p14:xfrm>
                <a:off x="1302407" y="1462593"/>
                <a:ext cx="1095480" cy="473040"/>
              </p14:xfrm>
            </p:contentPart>
          </mc:Choice>
          <mc:Fallback xmlns="">
            <p:pic>
              <p:nvPicPr>
                <p:cNvPr id="9" name="Ink 8">
                  <a:extLst>
                    <a:ext uri="{FF2B5EF4-FFF2-40B4-BE49-F238E27FC236}">
                      <a16:creationId xmlns:a16="http://schemas.microsoft.com/office/drawing/2014/main" id="{DECA6D8B-7B92-8653-C114-24A665133910}"/>
                    </a:ext>
                  </a:extLst>
                </p:cNvPr>
                <p:cNvPicPr/>
                <p:nvPr/>
              </p:nvPicPr>
              <p:blipFill>
                <a:blip r:embed="rId7"/>
                <a:stretch>
                  <a:fillRect/>
                </a:stretch>
              </p:blipFill>
              <p:spPr>
                <a:xfrm>
                  <a:off x="1293767" y="1453953"/>
                  <a:ext cx="1113120" cy="490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717F5B6A-002F-5F57-DFDC-DEB1ACAC0DAA}"/>
                    </a:ext>
                  </a:extLst>
                </p14:cNvPr>
                <p14:cNvContentPartPr/>
                <p14:nvPr/>
              </p14:nvContentPartPr>
              <p14:xfrm>
                <a:off x="1534607" y="501753"/>
                <a:ext cx="431280" cy="1007640"/>
              </p14:xfrm>
            </p:contentPart>
          </mc:Choice>
          <mc:Fallback xmlns="">
            <p:pic>
              <p:nvPicPr>
                <p:cNvPr id="10" name="Ink 9">
                  <a:extLst>
                    <a:ext uri="{FF2B5EF4-FFF2-40B4-BE49-F238E27FC236}">
                      <a16:creationId xmlns:a16="http://schemas.microsoft.com/office/drawing/2014/main" id="{717F5B6A-002F-5F57-DFDC-DEB1ACAC0DAA}"/>
                    </a:ext>
                  </a:extLst>
                </p:cNvPr>
                <p:cNvPicPr/>
                <p:nvPr/>
              </p:nvPicPr>
              <p:blipFill>
                <a:blip r:embed="rId9"/>
                <a:stretch>
                  <a:fillRect/>
                </a:stretch>
              </p:blipFill>
              <p:spPr>
                <a:xfrm>
                  <a:off x="1525967" y="493113"/>
                  <a:ext cx="448920" cy="1025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87E83A05-4CE6-6003-3BCA-B1C090C708BF}"/>
                    </a:ext>
                  </a:extLst>
                </p14:cNvPr>
                <p14:cNvContentPartPr/>
                <p14:nvPr/>
              </p14:nvContentPartPr>
              <p14:xfrm>
                <a:off x="1837367" y="469353"/>
                <a:ext cx="135000" cy="106560"/>
              </p14:xfrm>
            </p:contentPart>
          </mc:Choice>
          <mc:Fallback xmlns="">
            <p:pic>
              <p:nvPicPr>
                <p:cNvPr id="11" name="Ink 10">
                  <a:extLst>
                    <a:ext uri="{FF2B5EF4-FFF2-40B4-BE49-F238E27FC236}">
                      <a16:creationId xmlns:a16="http://schemas.microsoft.com/office/drawing/2014/main" id="{87E83A05-4CE6-6003-3BCA-B1C090C708BF}"/>
                    </a:ext>
                  </a:extLst>
                </p:cNvPr>
                <p:cNvPicPr/>
                <p:nvPr/>
              </p:nvPicPr>
              <p:blipFill>
                <a:blip r:embed="rId11"/>
                <a:stretch>
                  <a:fillRect/>
                </a:stretch>
              </p:blipFill>
              <p:spPr>
                <a:xfrm>
                  <a:off x="1828367" y="460353"/>
                  <a:ext cx="15264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532FFA0D-8091-483C-049D-6C4A346919A9}"/>
                    </a:ext>
                  </a:extLst>
                </p14:cNvPr>
                <p14:cNvContentPartPr/>
                <p14:nvPr/>
              </p14:nvContentPartPr>
              <p14:xfrm>
                <a:off x="2289527" y="194673"/>
                <a:ext cx="45000" cy="310320"/>
              </p14:xfrm>
            </p:contentPart>
          </mc:Choice>
          <mc:Fallback xmlns="">
            <p:pic>
              <p:nvPicPr>
                <p:cNvPr id="19" name="Ink 18">
                  <a:extLst>
                    <a:ext uri="{FF2B5EF4-FFF2-40B4-BE49-F238E27FC236}">
                      <a16:creationId xmlns:a16="http://schemas.microsoft.com/office/drawing/2014/main" id="{532FFA0D-8091-483C-049D-6C4A346919A9}"/>
                    </a:ext>
                  </a:extLst>
                </p:cNvPr>
                <p:cNvPicPr/>
                <p:nvPr/>
              </p:nvPicPr>
              <p:blipFill>
                <a:blip r:embed="rId13"/>
                <a:stretch>
                  <a:fillRect/>
                </a:stretch>
              </p:blipFill>
              <p:spPr>
                <a:xfrm>
                  <a:off x="2280887" y="186033"/>
                  <a:ext cx="6264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58AE4106-251F-1A46-A96A-759486A2E7AA}"/>
                    </a:ext>
                  </a:extLst>
                </p14:cNvPr>
                <p14:cNvContentPartPr/>
                <p14:nvPr/>
              </p14:nvContentPartPr>
              <p14:xfrm>
                <a:off x="2360807" y="141753"/>
                <a:ext cx="89640" cy="331560"/>
              </p14:xfrm>
            </p:contentPart>
          </mc:Choice>
          <mc:Fallback xmlns="">
            <p:pic>
              <p:nvPicPr>
                <p:cNvPr id="20" name="Ink 19">
                  <a:extLst>
                    <a:ext uri="{FF2B5EF4-FFF2-40B4-BE49-F238E27FC236}">
                      <a16:creationId xmlns:a16="http://schemas.microsoft.com/office/drawing/2014/main" id="{58AE4106-251F-1A46-A96A-759486A2E7AA}"/>
                    </a:ext>
                  </a:extLst>
                </p:cNvPr>
                <p:cNvPicPr/>
                <p:nvPr/>
              </p:nvPicPr>
              <p:blipFill>
                <a:blip r:embed="rId15"/>
                <a:stretch>
                  <a:fillRect/>
                </a:stretch>
              </p:blipFill>
              <p:spPr>
                <a:xfrm>
                  <a:off x="2351807" y="132753"/>
                  <a:ext cx="10728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992C4F98-19FD-E1C7-EDF8-2003748180ED}"/>
                    </a:ext>
                  </a:extLst>
                </p14:cNvPr>
                <p14:cNvContentPartPr/>
                <p14:nvPr/>
              </p14:nvContentPartPr>
              <p14:xfrm>
                <a:off x="2422367" y="35193"/>
                <a:ext cx="196560" cy="425880"/>
              </p14:xfrm>
            </p:contentPart>
          </mc:Choice>
          <mc:Fallback xmlns="">
            <p:pic>
              <p:nvPicPr>
                <p:cNvPr id="21" name="Ink 20">
                  <a:extLst>
                    <a:ext uri="{FF2B5EF4-FFF2-40B4-BE49-F238E27FC236}">
                      <a16:creationId xmlns:a16="http://schemas.microsoft.com/office/drawing/2014/main" id="{992C4F98-19FD-E1C7-EDF8-2003748180ED}"/>
                    </a:ext>
                  </a:extLst>
                </p:cNvPr>
                <p:cNvPicPr/>
                <p:nvPr/>
              </p:nvPicPr>
              <p:blipFill>
                <a:blip r:embed="rId17"/>
                <a:stretch>
                  <a:fillRect/>
                </a:stretch>
              </p:blipFill>
              <p:spPr>
                <a:xfrm>
                  <a:off x="2413727" y="26193"/>
                  <a:ext cx="214200" cy="443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 21">
                  <a:extLst>
                    <a:ext uri="{FF2B5EF4-FFF2-40B4-BE49-F238E27FC236}">
                      <a16:creationId xmlns:a16="http://schemas.microsoft.com/office/drawing/2014/main" id="{7B4BB45F-61F4-42FD-FF48-AAAF1359AF3E}"/>
                    </a:ext>
                  </a:extLst>
                </p14:cNvPr>
                <p14:cNvContentPartPr/>
                <p14:nvPr/>
              </p14:nvContentPartPr>
              <p14:xfrm>
                <a:off x="2485007" y="166953"/>
                <a:ext cx="232920" cy="293040"/>
              </p14:xfrm>
            </p:contentPart>
          </mc:Choice>
          <mc:Fallback xmlns="">
            <p:pic>
              <p:nvPicPr>
                <p:cNvPr id="22" name="Ink 21">
                  <a:extLst>
                    <a:ext uri="{FF2B5EF4-FFF2-40B4-BE49-F238E27FC236}">
                      <a16:creationId xmlns:a16="http://schemas.microsoft.com/office/drawing/2014/main" id="{7B4BB45F-61F4-42FD-FF48-AAAF1359AF3E}"/>
                    </a:ext>
                  </a:extLst>
                </p:cNvPr>
                <p:cNvPicPr/>
                <p:nvPr/>
              </p:nvPicPr>
              <p:blipFill>
                <a:blip r:embed="rId19"/>
                <a:stretch>
                  <a:fillRect/>
                </a:stretch>
              </p:blipFill>
              <p:spPr>
                <a:xfrm>
                  <a:off x="2476367" y="158313"/>
                  <a:ext cx="25056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D84488FF-C327-775E-8DA4-DB1F894B2699}"/>
                    </a:ext>
                  </a:extLst>
                </p14:cNvPr>
                <p14:cNvContentPartPr/>
                <p14:nvPr/>
              </p14:nvContentPartPr>
              <p14:xfrm>
                <a:off x="2636207" y="301593"/>
                <a:ext cx="690480" cy="232920"/>
              </p14:xfrm>
            </p:contentPart>
          </mc:Choice>
          <mc:Fallback xmlns="">
            <p:pic>
              <p:nvPicPr>
                <p:cNvPr id="23" name="Ink 22">
                  <a:extLst>
                    <a:ext uri="{FF2B5EF4-FFF2-40B4-BE49-F238E27FC236}">
                      <a16:creationId xmlns:a16="http://schemas.microsoft.com/office/drawing/2014/main" id="{D84488FF-C327-775E-8DA4-DB1F894B2699}"/>
                    </a:ext>
                  </a:extLst>
                </p:cNvPr>
                <p:cNvPicPr/>
                <p:nvPr/>
              </p:nvPicPr>
              <p:blipFill>
                <a:blip r:embed="rId21"/>
                <a:stretch>
                  <a:fillRect/>
                </a:stretch>
              </p:blipFill>
              <p:spPr>
                <a:xfrm>
                  <a:off x="2627567" y="292593"/>
                  <a:ext cx="70812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4" name="Ink 23">
                  <a:extLst>
                    <a:ext uri="{FF2B5EF4-FFF2-40B4-BE49-F238E27FC236}">
                      <a16:creationId xmlns:a16="http://schemas.microsoft.com/office/drawing/2014/main" id="{639ABCB6-9326-8B32-FB48-6D135D1EDED9}"/>
                    </a:ext>
                  </a:extLst>
                </p14:cNvPr>
                <p14:cNvContentPartPr/>
                <p14:nvPr/>
              </p14:nvContentPartPr>
              <p14:xfrm>
                <a:off x="3504527" y="247593"/>
                <a:ext cx="155160" cy="208080"/>
              </p14:xfrm>
            </p:contentPart>
          </mc:Choice>
          <mc:Fallback xmlns="">
            <p:pic>
              <p:nvPicPr>
                <p:cNvPr id="24" name="Ink 23">
                  <a:extLst>
                    <a:ext uri="{FF2B5EF4-FFF2-40B4-BE49-F238E27FC236}">
                      <a16:creationId xmlns:a16="http://schemas.microsoft.com/office/drawing/2014/main" id="{639ABCB6-9326-8B32-FB48-6D135D1EDED9}"/>
                    </a:ext>
                  </a:extLst>
                </p:cNvPr>
                <p:cNvPicPr/>
                <p:nvPr/>
              </p:nvPicPr>
              <p:blipFill>
                <a:blip r:embed="rId23"/>
                <a:stretch>
                  <a:fillRect/>
                </a:stretch>
              </p:blipFill>
              <p:spPr>
                <a:xfrm>
                  <a:off x="3495887" y="238953"/>
                  <a:ext cx="1728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5" name="Ink 24">
                  <a:extLst>
                    <a:ext uri="{FF2B5EF4-FFF2-40B4-BE49-F238E27FC236}">
                      <a16:creationId xmlns:a16="http://schemas.microsoft.com/office/drawing/2014/main" id="{9C39DCC1-E057-D8FA-40D7-EEAAB5BCE4AD}"/>
                    </a:ext>
                  </a:extLst>
                </p14:cNvPr>
                <p14:cNvContentPartPr/>
                <p14:nvPr/>
              </p14:nvContentPartPr>
              <p14:xfrm>
                <a:off x="3706847" y="35193"/>
                <a:ext cx="57240" cy="511920"/>
              </p14:xfrm>
            </p:contentPart>
          </mc:Choice>
          <mc:Fallback xmlns="">
            <p:pic>
              <p:nvPicPr>
                <p:cNvPr id="25" name="Ink 24">
                  <a:extLst>
                    <a:ext uri="{FF2B5EF4-FFF2-40B4-BE49-F238E27FC236}">
                      <a16:creationId xmlns:a16="http://schemas.microsoft.com/office/drawing/2014/main" id="{9C39DCC1-E057-D8FA-40D7-EEAAB5BCE4AD}"/>
                    </a:ext>
                  </a:extLst>
                </p:cNvPr>
                <p:cNvPicPr/>
                <p:nvPr/>
              </p:nvPicPr>
              <p:blipFill>
                <a:blip r:embed="rId25"/>
                <a:stretch>
                  <a:fillRect/>
                </a:stretch>
              </p:blipFill>
              <p:spPr>
                <a:xfrm>
                  <a:off x="3697847" y="26193"/>
                  <a:ext cx="74880" cy="529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0C22DC96-D76F-96C8-8D7E-5ABF1DFC707F}"/>
                    </a:ext>
                  </a:extLst>
                </p14:cNvPr>
                <p14:cNvContentPartPr/>
                <p14:nvPr/>
              </p14:nvContentPartPr>
              <p14:xfrm>
                <a:off x="3692807" y="253353"/>
                <a:ext cx="155880" cy="12960"/>
              </p14:xfrm>
            </p:contentPart>
          </mc:Choice>
          <mc:Fallback xmlns="">
            <p:pic>
              <p:nvPicPr>
                <p:cNvPr id="26" name="Ink 25">
                  <a:extLst>
                    <a:ext uri="{FF2B5EF4-FFF2-40B4-BE49-F238E27FC236}">
                      <a16:creationId xmlns:a16="http://schemas.microsoft.com/office/drawing/2014/main" id="{0C22DC96-D76F-96C8-8D7E-5ABF1DFC707F}"/>
                    </a:ext>
                  </a:extLst>
                </p:cNvPr>
                <p:cNvPicPr/>
                <p:nvPr/>
              </p:nvPicPr>
              <p:blipFill>
                <a:blip r:embed="rId27"/>
                <a:stretch>
                  <a:fillRect/>
                </a:stretch>
              </p:blipFill>
              <p:spPr>
                <a:xfrm>
                  <a:off x="3683807" y="244713"/>
                  <a:ext cx="17352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E9959B37-E8A2-7EFC-75C2-01BFB7DA9DFB}"/>
                    </a:ext>
                  </a:extLst>
                </p14:cNvPr>
                <p14:cNvContentPartPr/>
                <p14:nvPr/>
              </p14:nvContentPartPr>
              <p14:xfrm>
                <a:off x="4194647" y="95673"/>
                <a:ext cx="389880" cy="361080"/>
              </p14:xfrm>
            </p:contentPart>
          </mc:Choice>
          <mc:Fallback xmlns="">
            <p:pic>
              <p:nvPicPr>
                <p:cNvPr id="27" name="Ink 26">
                  <a:extLst>
                    <a:ext uri="{FF2B5EF4-FFF2-40B4-BE49-F238E27FC236}">
                      <a16:creationId xmlns:a16="http://schemas.microsoft.com/office/drawing/2014/main" id="{E9959B37-E8A2-7EFC-75C2-01BFB7DA9DFB}"/>
                    </a:ext>
                  </a:extLst>
                </p:cNvPr>
                <p:cNvPicPr/>
                <p:nvPr/>
              </p:nvPicPr>
              <p:blipFill>
                <a:blip r:embed="rId29"/>
                <a:stretch>
                  <a:fillRect/>
                </a:stretch>
              </p:blipFill>
              <p:spPr>
                <a:xfrm>
                  <a:off x="4186007" y="86673"/>
                  <a:ext cx="40752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8" name="Ink 27">
                  <a:extLst>
                    <a:ext uri="{FF2B5EF4-FFF2-40B4-BE49-F238E27FC236}">
                      <a16:creationId xmlns:a16="http://schemas.microsoft.com/office/drawing/2014/main" id="{F2D9F548-39CA-9C70-07F0-85A4F1D7C837}"/>
                    </a:ext>
                  </a:extLst>
                </p14:cNvPr>
                <p14:cNvContentPartPr/>
                <p14:nvPr/>
              </p14:nvContentPartPr>
              <p14:xfrm>
                <a:off x="4498127" y="239313"/>
                <a:ext cx="554400" cy="368280"/>
              </p14:xfrm>
            </p:contentPart>
          </mc:Choice>
          <mc:Fallback xmlns="">
            <p:pic>
              <p:nvPicPr>
                <p:cNvPr id="28" name="Ink 27">
                  <a:extLst>
                    <a:ext uri="{FF2B5EF4-FFF2-40B4-BE49-F238E27FC236}">
                      <a16:creationId xmlns:a16="http://schemas.microsoft.com/office/drawing/2014/main" id="{F2D9F548-39CA-9C70-07F0-85A4F1D7C837}"/>
                    </a:ext>
                  </a:extLst>
                </p:cNvPr>
                <p:cNvPicPr/>
                <p:nvPr/>
              </p:nvPicPr>
              <p:blipFill>
                <a:blip r:embed="rId31"/>
                <a:stretch>
                  <a:fillRect/>
                </a:stretch>
              </p:blipFill>
              <p:spPr>
                <a:xfrm>
                  <a:off x="4489127" y="230673"/>
                  <a:ext cx="572040" cy="385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9" name="Ink 28">
                  <a:extLst>
                    <a:ext uri="{FF2B5EF4-FFF2-40B4-BE49-F238E27FC236}">
                      <a16:creationId xmlns:a16="http://schemas.microsoft.com/office/drawing/2014/main" id="{C7751B0B-2A02-0DF4-078F-9D5786A9845C}"/>
                    </a:ext>
                  </a:extLst>
                </p14:cNvPr>
                <p14:cNvContentPartPr/>
                <p14:nvPr/>
              </p14:nvContentPartPr>
              <p14:xfrm>
                <a:off x="5033087" y="381513"/>
                <a:ext cx="360" cy="360"/>
              </p14:xfrm>
            </p:contentPart>
          </mc:Choice>
          <mc:Fallback xmlns="">
            <p:pic>
              <p:nvPicPr>
                <p:cNvPr id="29" name="Ink 28">
                  <a:extLst>
                    <a:ext uri="{FF2B5EF4-FFF2-40B4-BE49-F238E27FC236}">
                      <a16:creationId xmlns:a16="http://schemas.microsoft.com/office/drawing/2014/main" id="{C7751B0B-2A02-0DF4-078F-9D5786A9845C}"/>
                    </a:ext>
                  </a:extLst>
                </p:cNvPr>
                <p:cNvPicPr/>
                <p:nvPr/>
              </p:nvPicPr>
              <p:blipFill>
                <a:blip r:embed="rId33"/>
                <a:stretch>
                  <a:fillRect/>
                </a:stretch>
              </p:blipFill>
              <p:spPr>
                <a:xfrm>
                  <a:off x="5024447" y="37251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0" name="Ink 29">
                  <a:extLst>
                    <a:ext uri="{FF2B5EF4-FFF2-40B4-BE49-F238E27FC236}">
                      <a16:creationId xmlns:a16="http://schemas.microsoft.com/office/drawing/2014/main" id="{D42E5B13-7DF4-749C-DE97-C160F30903CE}"/>
                    </a:ext>
                  </a:extLst>
                </p14:cNvPr>
                <p14:cNvContentPartPr/>
                <p14:nvPr/>
              </p14:nvContentPartPr>
              <p14:xfrm>
                <a:off x="5131007" y="366033"/>
                <a:ext cx="286200" cy="209160"/>
              </p14:xfrm>
            </p:contentPart>
          </mc:Choice>
          <mc:Fallback xmlns="">
            <p:pic>
              <p:nvPicPr>
                <p:cNvPr id="30" name="Ink 29">
                  <a:extLst>
                    <a:ext uri="{FF2B5EF4-FFF2-40B4-BE49-F238E27FC236}">
                      <a16:creationId xmlns:a16="http://schemas.microsoft.com/office/drawing/2014/main" id="{D42E5B13-7DF4-749C-DE97-C160F30903CE}"/>
                    </a:ext>
                  </a:extLst>
                </p:cNvPr>
                <p:cNvPicPr/>
                <p:nvPr/>
              </p:nvPicPr>
              <p:blipFill>
                <a:blip r:embed="rId35"/>
                <a:stretch>
                  <a:fillRect/>
                </a:stretch>
              </p:blipFill>
              <p:spPr>
                <a:xfrm>
                  <a:off x="5122007" y="357033"/>
                  <a:ext cx="303840" cy="226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
            <p14:nvContentPartPr>
              <p14:cNvPr id="11264" name="Ink 11263">
                <a:extLst>
                  <a:ext uri="{FF2B5EF4-FFF2-40B4-BE49-F238E27FC236}">
                    <a16:creationId xmlns:a16="http://schemas.microsoft.com/office/drawing/2014/main" id="{D46404EB-9250-3CE3-D192-8C53AC7D7BD9}"/>
                  </a:ext>
                </a:extLst>
              </p14:cNvPr>
              <p14:cNvContentPartPr/>
              <p14:nvPr/>
            </p14:nvContentPartPr>
            <p14:xfrm>
              <a:off x="949247" y="2405433"/>
              <a:ext cx="7437960" cy="108720"/>
            </p14:xfrm>
          </p:contentPart>
        </mc:Choice>
        <mc:Fallback xmlns="">
          <p:pic>
            <p:nvPicPr>
              <p:cNvPr id="11264" name="Ink 11263">
                <a:extLst>
                  <a:ext uri="{FF2B5EF4-FFF2-40B4-BE49-F238E27FC236}">
                    <a16:creationId xmlns:a16="http://schemas.microsoft.com/office/drawing/2014/main" id="{D46404EB-9250-3CE3-D192-8C53AC7D7BD9}"/>
                  </a:ext>
                </a:extLst>
              </p:cNvPr>
              <p:cNvPicPr/>
              <p:nvPr/>
            </p:nvPicPr>
            <p:blipFill>
              <a:blip r:embed="rId37"/>
              <a:stretch>
                <a:fillRect/>
              </a:stretch>
            </p:blipFill>
            <p:spPr>
              <a:xfrm>
                <a:off x="895607" y="2297793"/>
                <a:ext cx="754560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1265" name="Ink 11264">
                <a:extLst>
                  <a:ext uri="{FF2B5EF4-FFF2-40B4-BE49-F238E27FC236}">
                    <a16:creationId xmlns:a16="http://schemas.microsoft.com/office/drawing/2014/main" id="{D09660F4-BEA2-112F-9B16-147DE1174F03}"/>
                  </a:ext>
                </a:extLst>
              </p14:cNvPr>
              <p14:cNvContentPartPr/>
              <p14:nvPr/>
            </p14:nvContentPartPr>
            <p14:xfrm>
              <a:off x="736487" y="2794953"/>
              <a:ext cx="6364800" cy="90720"/>
            </p14:xfrm>
          </p:contentPart>
        </mc:Choice>
        <mc:Fallback xmlns="">
          <p:pic>
            <p:nvPicPr>
              <p:cNvPr id="11265" name="Ink 11264">
                <a:extLst>
                  <a:ext uri="{FF2B5EF4-FFF2-40B4-BE49-F238E27FC236}">
                    <a16:creationId xmlns:a16="http://schemas.microsoft.com/office/drawing/2014/main" id="{D09660F4-BEA2-112F-9B16-147DE1174F03}"/>
                  </a:ext>
                </a:extLst>
              </p:cNvPr>
              <p:cNvPicPr/>
              <p:nvPr/>
            </p:nvPicPr>
            <p:blipFill>
              <a:blip r:embed="rId39"/>
              <a:stretch>
                <a:fillRect/>
              </a:stretch>
            </p:blipFill>
            <p:spPr>
              <a:xfrm>
                <a:off x="682487" y="2686953"/>
                <a:ext cx="647244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1269" name="Ink 11268">
                <a:extLst>
                  <a:ext uri="{FF2B5EF4-FFF2-40B4-BE49-F238E27FC236}">
                    <a16:creationId xmlns:a16="http://schemas.microsoft.com/office/drawing/2014/main" id="{6D598B8C-5839-97F5-D2B7-EAA544C57295}"/>
                  </a:ext>
                </a:extLst>
              </p14:cNvPr>
              <p14:cNvContentPartPr/>
              <p14:nvPr/>
            </p14:nvContentPartPr>
            <p14:xfrm>
              <a:off x="869687" y="3131553"/>
              <a:ext cx="7456680" cy="118080"/>
            </p14:xfrm>
          </p:contentPart>
        </mc:Choice>
        <mc:Fallback xmlns="">
          <p:pic>
            <p:nvPicPr>
              <p:cNvPr id="11269" name="Ink 11268">
                <a:extLst>
                  <a:ext uri="{FF2B5EF4-FFF2-40B4-BE49-F238E27FC236}">
                    <a16:creationId xmlns:a16="http://schemas.microsoft.com/office/drawing/2014/main" id="{6D598B8C-5839-97F5-D2B7-EAA544C57295}"/>
                  </a:ext>
                </a:extLst>
              </p:cNvPr>
              <p:cNvPicPr/>
              <p:nvPr/>
            </p:nvPicPr>
            <p:blipFill>
              <a:blip r:embed="rId41"/>
              <a:stretch>
                <a:fillRect/>
              </a:stretch>
            </p:blipFill>
            <p:spPr>
              <a:xfrm>
                <a:off x="816047" y="3023913"/>
                <a:ext cx="756432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1270" name="Ink 11269">
                <a:extLst>
                  <a:ext uri="{FF2B5EF4-FFF2-40B4-BE49-F238E27FC236}">
                    <a16:creationId xmlns:a16="http://schemas.microsoft.com/office/drawing/2014/main" id="{643C0017-FA49-BC8A-2198-28983A4D8119}"/>
                  </a:ext>
                </a:extLst>
              </p14:cNvPr>
              <p14:cNvContentPartPr/>
              <p14:nvPr/>
            </p14:nvContentPartPr>
            <p14:xfrm>
              <a:off x="834047" y="3488673"/>
              <a:ext cx="4030200" cy="10080"/>
            </p14:xfrm>
          </p:contentPart>
        </mc:Choice>
        <mc:Fallback xmlns="">
          <p:pic>
            <p:nvPicPr>
              <p:cNvPr id="11270" name="Ink 11269">
                <a:extLst>
                  <a:ext uri="{FF2B5EF4-FFF2-40B4-BE49-F238E27FC236}">
                    <a16:creationId xmlns:a16="http://schemas.microsoft.com/office/drawing/2014/main" id="{643C0017-FA49-BC8A-2198-28983A4D8119}"/>
                  </a:ext>
                </a:extLst>
              </p:cNvPr>
              <p:cNvPicPr/>
              <p:nvPr/>
            </p:nvPicPr>
            <p:blipFill>
              <a:blip r:embed="rId43"/>
              <a:stretch>
                <a:fillRect/>
              </a:stretch>
            </p:blipFill>
            <p:spPr>
              <a:xfrm>
                <a:off x="780047" y="3380673"/>
                <a:ext cx="41378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1271" name="Ink 11270">
                <a:extLst>
                  <a:ext uri="{FF2B5EF4-FFF2-40B4-BE49-F238E27FC236}">
                    <a16:creationId xmlns:a16="http://schemas.microsoft.com/office/drawing/2014/main" id="{A5A610AA-990A-1B24-9829-B4D54E128643}"/>
                  </a:ext>
                </a:extLst>
              </p14:cNvPr>
              <p14:cNvContentPartPr/>
              <p14:nvPr/>
            </p14:nvContentPartPr>
            <p14:xfrm>
              <a:off x="5175287" y="3488673"/>
              <a:ext cx="3158280" cy="360"/>
            </p14:xfrm>
          </p:contentPart>
        </mc:Choice>
        <mc:Fallback xmlns="">
          <p:pic>
            <p:nvPicPr>
              <p:cNvPr id="11271" name="Ink 11270">
                <a:extLst>
                  <a:ext uri="{FF2B5EF4-FFF2-40B4-BE49-F238E27FC236}">
                    <a16:creationId xmlns:a16="http://schemas.microsoft.com/office/drawing/2014/main" id="{A5A610AA-990A-1B24-9829-B4D54E128643}"/>
                  </a:ext>
                </a:extLst>
              </p:cNvPr>
              <p:cNvPicPr/>
              <p:nvPr/>
            </p:nvPicPr>
            <p:blipFill>
              <a:blip r:embed="rId45"/>
              <a:stretch>
                <a:fillRect/>
              </a:stretch>
            </p:blipFill>
            <p:spPr>
              <a:xfrm>
                <a:off x="5121647" y="3380673"/>
                <a:ext cx="32659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272" name="Ink 11271">
                <a:extLst>
                  <a:ext uri="{FF2B5EF4-FFF2-40B4-BE49-F238E27FC236}">
                    <a16:creationId xmlns:a16="http://schemas.microsoft.com/office/drawing/2014/main" id="{173FCB2E-F698-F2F3-9169-1D746A928F3E}"/>
                  </a:ext>
                </a:extLst>
              </p14:cNvPr>
              <p14:cNvContentPartPr/>
              <p14:nvPr/>
            </p14:nvContentPartPr>
            <p14:xfrm>
              <a:off x="736487" y="3888273"/>
              <a:ext cx="4962240" cy="26640"/>
            </p14:xfrm>
          </p:contentPart>
        </mc:Choice>
        <mc:Fallback xmlns="">
          <p:pic>
            <p:nvPicPr>
              <p:cNvPr id="11272" name="Ink 11271">
                <a:extLst>
                  <a:ext uri="{FF2B5EF4-FFF2-40B4-BE49-F238E27FC236}">
                    <a16:creationId xmlns:a16="http://schemas.microsoft.com/office/drawing/2014/main" id="{173FCB2E-F698-F2F3-9169-1D746A928F3E}"/>
                  </a:ext>
                </a:extLst>
              </p:cNvPr>
              <p:cNvPicPr/>
              <p:nvPr/>
            </p:nvPicPr>
            <p:blipFill>
              <a:blip r:embed="rId47"/>
              <a:stretch>
                <a:fillRect/>
              </a:stretch>
            </p:blipFill>
            <p:spPr>
              <a:xfrm>
                <a:off x="682487" y="3780633"/>
                <a:ext cx="5069880" cy="242280"/>
              </a:xfrm>
              <a:prstGeom prst="rect">
                <a:avLst/>
              </a:prstGeom>
            </p:spPr>
          </p:pic>
        </mc:Fallback>
      </mc:AlternateContent>
    </p:spTree>
    <p:extLst>
      <p:ext uri="{BB962C8B-B14F-4D97-AF65-F5344CB8AC3E}">
        <p14:creationId xmlns:p14="http://schemas.microsoft.com/office/powerpoint/2010/main" val="3937210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Delivery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A typical cloud-based IT infrastructure is composed of four major </a:t>
            </a:r>
            <a:r>
              <a:rPr lang="en-US" sz="2400" b="1" dirty="0">
                <a:solidFill>
                  <a:srgbClr val="FF0000"/>
                </a:solidFill>
                <a:latin typeface="Times New Roman" panose="02020603050405020304" pitchFamily="18" charset="0"/>
                <a:ea typeface="Calibri" panose="020F0502020204030204" pitchFamily="34" charset="0"/>
              </a:rPr>
              <a:t>IT layers</a:t>
            </a:r>
            <a:r>
              <a:rPr lang="en-US" sz="2400" dirty="0">
                <a:latin typeface="Times New Roman" panose="02020603050405020304" pitchFamily="18" charset="0"/>
                <a:ea typeface="Calibri" panose="020F0502020204030204" pitchFamily="34" charset="0"/>
              </a:rPr>
              <a:t>:</a:t>
            </a:r>
          </a:p>
          <a:p>
            <a:pPr lvl="1" algn="just" eaLnBrk="1" hangingPunct="1">
              <a:lnSpc>
                <a:spcPct val="90000"/>
              </a:lnSpc>
            </a:pPr>
            <a:r>
              <a:rPr lang="en-US" sz="2000" dirty="0">
                <a:ea typeface="Calibri" panose="020F0502020204030204" pitchFamily="34" charset="0"/>
              </a:rPr>
              <a:t>Infrastructure Layer provides services in the form of storage pool, VMs, Network bandwidth etc.</a:t>
            </a:r>
          </a:p>
          <a:p>
            <a:pPr lvl="1" algn="just" eaLnBrk="1" hangingPunct="1">
              <a:lnSpc>
                <a:spcPct val="90000"/>
              </a:lnSpc>
            </a:pPr>
            <a:r>
              <a:rPr lang="en-US" sz="2000" dirty="0">
                <a:latin typeface="Times New Roman" panose="02020603050405020304" pitchFamily="18" charset="0"/>
                <a:ea typeface="Calibri" panose="020F0502020204030204" pitchFamily="34" charset="0"/>
              </a:rPr>
              <a:t>Platform (middleware) Layer provides installed and configurable OS to run a third-party applications or a development environment.</a:t>
            </a:r>
          </a:p>
          <a:p>
            <a:pPr lvl="1" algn="just" eaLnBrk="1" hangingPunct="1">
              <a:lnSpc>
                <a:spcPct val="90000"/>
              </a:lnSpc>
            </a:pPr>
            <a:r>
              <a:rPr lang="en-US" sz="2000" dirty="0">
                <a:ea typeface="Calibri" panose="020F0502020204030204" pitchFamily="34" charset="0"/>
              </a:rPr>
              <a:t>Software (applications) Layer provides the web-based access to commercial applications. </a:t>
            </a:r>
          </a:p>
          <a:p>
            <a:pPr lvl="1" algn="just" eaLnBrk="1" hangingPunct="1">
              <a:lnSpc>
                <a:spcPct val="90000"/>
              </a:lnSpc>
            </a:pPr>
            <a:r>
              <a:rPr lang="en-US" sz="2000" dirty="0">
                <a:latin typeface="Times New Roman" panose="02020603050405020304" pitchFamily="18" charset="0"/>
                <a:ea typeface="Calibri" panose="020F0502020204030204" pitchFamily="34" charset="0"/>
              </a:rPr>
              <a:t>Business Process Layer provides specialized business applications &amp; services.</a:t>
            </a:r>
          </a:p>
          <a:p>
            <a:pPr marL="0" indent="0" algn="just" eaLnBrk="1" hangingPunct="1">
              <a:lnSpc>
                <a:spcPct val="90000"/>
              </a:lnSpc>
              <a:buNone/>
            </a:pPr>
            <a:endParaRPr lang="en-US" sz="2000" dirty="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F5E6700-2C9A-06AC-0A16-639127E75BDB}"/>
                  </a:ext>
                </a:extLst>
              </p14:cNvPr>
              <p14:cNvContentPartPr/>
              <p14:nvPr/>
            </p14:nvContentPartPr>
            <p14:xfrm>
              <a:off x="1011887" y="1623513"/>
              <a:ext cx="7360560" cy="90000"/>
            </p14:xfrm>
          </p:contentPart>
        </mc:Choice>
        <mc:Fallback xmlns="">
          <p:pic>
            <p:nvPicPr>
              <p:cNvPr id="2" name="Ink 1">
                <a:extLst>
                  <a:ext uri="{FF2B5EF4-FFF2-40B4-BE49-F238E27FC236}">
                    <a16:creationId xmlns:a16="http://schemas.microsoft.com/office/drawing/2014/main" id="{8F5E6700-2C9A-06AC-0A16-639127E75BDB}"/>
                  </a:ext>
                </a:extLst>
              </p:cNvPr>
              <p:cNvPicPr/>
              <p:nvPr/>
            </p:nvPicPr>
            <p:blipFill>
              <a:blip r:embed="rId3"/>
              <a:stretch>
                <a:fillRect/>
              </a:stretch>
            </p:blipFill>
            <p:spPr>
              <a:xfrm>
                <a:off x="957887" y="1515513"/>
                <a:ext cx="746820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1108459-37DD-A7D6-73DE-A6339F4BECEE}"/>
                  </a:ext>
                </a:extLst>
              </p14:cNvPr>
              <p14:cNvContentPartPr/>
              <p14:nvPr/>
            </p14:nvContentPartPr>
            <p14:xfrm>
              <a:off x="887327" y="1970553"/>
              <a:ext cx="1881720" cy="81000"/>
            </p14:xfrm>
          </p:contentPart>
        </mc:Choice>
        <mc:Fallback xmlns="">
          <p:pic>
            <p:nvPicPr>
              <p:cNvPr id="3" name="Ink 2">
                <a:extLst>
                  <a:ext uri="{FF2B5EF4-FFF2-40B4-BE49-F238E27FC236}">
                    <a16:creationId xmlns:a16="http://schemas.microsoft.com/office/drawing/2014/main" id="{11108459-37DD-A7D6-73DE-A6339F4BECEE}"/>
                  </a:ext>
                </a:extLst>
              </p:cNvPr>
              <p:cNvPicPr/>
              <p:nvPr/>
            </p:nvPicPr>
            <p:blipFill>
              <a:blip r:embed="rId5"/>
              <a:stretch>
                <a:fillRect/>
              </a:stretch>
            </p:blipFill>
            <p:spPr>
              <a:xfrm>
                <a:off x="833327" y="1862913"/>
                <a:ext cx="198936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65F7AF47-FD67-3F40-930E-8CB1651CB44F}"/>
                  </a:ext>
                </a:extLst>
              </p14:cNvPr>
              <p14:cNvContentPartPr/>
              <p14:nvPr/>
            </p14:nvContentPartPr>
            <p14:xfrm>
              <a:off x="701207" y="1384833"/>
              <a:ext cx="360" cy="360"/>
            </p14:xfrm>
          </p:contentPart>
        </mc:Choice>
        <mc:Fallback xmlns="">
          <p:pic>
            <p:nvPicPr>
              <p:cNvPr id="9" name="Ink 8">
                <a:extLst>
                  <a:ext uri="{FF2B5EF4-FFF2-40B4-BE49-F238E27FC236}">
                    <a16:creationId xmlns:a16="http://schemas.microsoft.com/office/drawing/2014/main" id="{65F7AF47-FD67-3F40-930E-8CB1651CB44F}"/>
                  </a:ext>
                </a:extLst>
              </p:cNvPr>
              <p:cNvPicPr/>
              <p:nvPr/>
            </p:nvPicPr>
            <p:blipFill>
              <a:blip r:embed="rId7"/>
              <a:stretch>
                <a:fillRect/>
              </a:stretch>
            </p:blipFill>
            <p:spPr>
              <a:xfrm>
                <a:off x="647207" y="127683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3D80904D-1517-D781-27D7-E26651978BFF}"/>
                  </a:ext>
                </a:extLst>
              </p14:cNvPr>
              <p14:cNvContentPartPr/>
              <p14:nvPr/>
            </p14:nvContentPartPr>
            <p14:xfrm>
              <a:off x="1349207" y="2307153"/>
              <a:ext cx="7129440" cy="19440"/>
            </p14:xfrm>
          </p:contentPart>
        </mc:Choice>
        <mc:Fallback xmlns="">
          <p:pic>
            <p:nvPicPr>
              <p:cNvPr id="10" name="Ink 9">
                <a:extLst>
                  <a:ext uri="{FF2B5EF4-FFF2-40B4-BE49-F238E27FC236}">
                    <a16:creationId xmlns:a16="http://schemas.microsoft.com/office/drawing/2014/main" id="{3D80904D-1517-D781-27D7-E26651978BFF}"/>
                  </a:ext>
                </a:extLst>
              </p:cNvPr>
              <p:cNvPicPr/>
              <p:nvPr/>
            </p:nvPicPr>
            <p:blipFill>
              <a:blip r:embed="rId9"/>
              <a:stretch>
                <a:fillRect/>
              </a:stretch>
            </p:blipFill>
            <p:spPr>
              <a:xfrm>
                <a:off x="1295207" y="2199153"/>
                <a:ext cx="723708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199F587C-E7B4-6B38-14BB-D3B0E0482386}"/>
                  </a:ext>
                </a:extLst>
              </p14:cNvPr>
              <p14:cNvContentPartPr/>
              <p14:nvPr/>
            </p14:nvContentPartPr>
            <p14:xfrm>
              <a:off x="1215647" y="2609913"/>
              <a:ext cx="3115800" cy="360"/>
            </p14:xfrm>
          </p:contentPart>
        </mc:Choice>
        <mc:Fallback xmlns="">
          <p:pic>
            <p:nvPicPr>
              <p:cNvPr id="11" name="Ink 10">
                <a:extLst>
                  <a:ext uri="{FF2B5EF4-FFF2-40B4-BE49-F238E27FC236}">
                    <a16:creationId xmlns:a16="http://schemas.microsoft.com/office/drawing/2014/main" id="{199F587C-E7B4-6B38-14BB-D3B0E0482386}"/>
                  </a:ext>
                </a:extLst>
              </p:cNvPr>
              <p:cNvPicPr/>
              <p:nvPr/>
            </p:nvPicPr>
            <p:blipFill>
              <a:blip r:embed="rId11"/>
              <a:stretch>
                <a:fillRect/>
              </a:stretch>
            </p:blipFill>
            <p:spPr>
              <a:xfrm>
                <a:off x="1162007" y="2501913"/>
                <a:ext cx="32234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820C9DDA-B60F-420A-7BAC-1738B5E0ACAF}"/>
                  </a:ext>
                </a:extLst>
              </p14:cNvPr>
              <p14:cNvContentPartPr/>
              <p14:nvPr/>
            </p14:nvContentPartPr>
            <p14:xfrm>
              <a:off x="1340207" y="2831673"/>
              <a:ext cx="7111080" cy="276480"/>
            </p14:xfrm>
          </p:contentPart>
        </mc:Choice>
        <mc:Fallback xmlns="">
          <p:pic>
            <p:nvPicPr>
              <p:cNvPr id="15" name="Ink 14">
                <a:extLst>
                  <a:ext uri="{FF2B5EF4-FFF2-40B4-BE49-F238E27FC236}">
                    <a16:creationId xmlns:a16="http://schemas.microsoft.com/office/drawing/2014/main" id="{820C9DDA-B60F-420A-7BAC-1738B5E0ACAF}"/>
                  </a:ext>
                </a:extLst>
              </p:cNvPr>
              <p:cNvPicPr/>
              <p:nvPr/>
            </p:nvPicPr>
            <p:blipFill>
              <a:blip r:embed="rId13"/>
              <a:stretch>
                <a:fillRect/>
              </a:stretch>
            </p:blipFill>
            <p:spPr>
              <a:xfrm>
                <a:off x="1286567" y="2724033"/>
                <a:ext cx="7218720" cy="492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28D6711A-2686-B38E-AD91-98B78EB79961}"/>
                  </a:ext>
                </a:extLst>
              </p14:cNvPr>
              <p14:cNvContentPartPr/>
              <p14:nvPr/>
            </p14:nvContentPartPr>
            <p14:xfrm>
              <a:off x="1198007" y="3257913"/>
              <a:ext cx="6472080" cy="65160"/>
            </p14:xfrm>
          </p:contentPart>
        </mc:Choice>
        <mc:Fallback xmlns="">
          <p:pic>
            <p:nvPicPr>
              <p:cNvPr id="16" name="Ink 15">
                <a:extLst>
                  <a:ext uri="{FF2B5EF4-FFF2-40B4-BE49-F238E27FC236}">
                    <a16:creationId xmlns:a16="http://schemas.microsoft.com/office/drawing/2014/main" id="{28D6711A-2686-B38E-AD91-98B78EB79961}"/>
                  </a:ext>
                </a:extLst>
              </p:cNvPr>
              <p:cNvPicPr/>
              <p:nvPr/>
            </p:nvPicPr>
            <p:blipFill>
              <a:blip r:embed="rId15"/>
              <a:stretch>
                <a:fillRect/>
              </a:stretch>
            </p:blipFill>
            <p:spPr>
              <a:xfrm>
                <a:off x="1144367" y="3149913"/>
                <a:ext cx="657972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90313E4F-7102-9487-9CD9-384A0E74A02F}"/>
                  </a:ext>
                </a:extLst>
              </p14:cNvPr>
              <p14:cNvContentPartPr/>
              <p14:nvPr/>
            </p14:nvContentPartPr>
            <p14:xfrm>
              <a:off x="1286927" y="3531513"/>
              <a:ext cx="7232760" cy="135720"/>
            </p14:xfrm>
          </p:contentPart>
        </mc:Choice>
        <mc:Fallback xmlns="">
          <p:pic>
            <p:nvPicPr>
              <p:cNvPr id="17" name="Ink 16">
                <a:extLst>
                  <a:ext uri="{FF2B5EF4-FFF2-40B4-BE49-F238E27FC236}">
                    <a16:creationId xmlns:a16="http://schemas.microsoft.com/office/drawing/2014/main" id="{90313E4F-7102-9487-9CD9-384A0E74A02F}"/>
                  </a:ext>
                </a:extLst>
              </p:cNvPr>
              <p:cNvPicPr/>
              <p:nvPr/>
            </p:nvPicPr>
            <p:blipFill>
              <a:blip r:embed="rId17"/>
              <a:stretch>
                <a:fillRect/>
              </a:stretch>
            </p:blipFill>
            <p:spPr>
              <a:xfrm>
                <a:off x="1233287" y="3423873"/>
                <a:ext cx="734040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6FE34554-8646-D443-C818-5F61A36FD725}"/>
                  </a:ext>
                </a:extLst>
              </p14:cNvPr>
              <p14:cNvContentPartPr/>
              <p14:nvPr/>
            </p14:nvContentPartPr>
            <p14:xfrm>
              <a:off x="1233647" y="3852633"/>
              <a:ext cx="2540160" cy="36720"/>
            </p14:xfrm>
          </p:contentPart>
        </mc:Choice>
        <mc:Fallback xmlns="">
          <p:pic>
            <p:nvPicPr>
              <p:cNvPr id="18" name="Ink 17">
                <a:extLst>
                  <a:ext uri="{FF2B5EF4-FFF2-40B4-BE49-F238E27FC236}">
                    <a16:creationId xmlns:a16="http://schemas.microsoft.com/office/drawing/2014/main" id="{6FE34554-8646-D443-C818-5F61A36FD725}"/>
                  </a:ext>
                </a:extLst>
              </p:cNvPr>
              <p:cNvPicPr/>
              <p:nvPr/>
            </p:nvPicPr>
            <p:blipFill>
              <a:blip r:embed="rId19"/>
              <a:stretch>
                <a:fillRect/>
              </a:stretch>
            </p:blipFill>
            <p:spPr>
              <a:xfrm>
                <a:off x="1180007" y="3744633"/>
                <a:ext cx="264780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B3C68716-3599-55E0-C1E3-999CA7F061B1}"/>
                  </a:ext>
                </a:extLst>
              </p14:cNvPr>
              <p14:cNvContentPartPr/>
              <p14:nvPr/>
            </p14:nvContentPartPr>
            <p14:xfrm>
              <a:off x="1233647" y="4154673"/>
              <a:ext cx="7306560" cy="72360"/>
            </p14:xfrm>
          </p:contentPart>
        </mc:Choice>
        <mc:Fallback xmlns="">
          <p:pic>
            <p:nvPicPr>
              <p:cNvPr id="19" name="Ink 18">
                <a:extLst>
                  <a:ext uri="{FF2B5EF4-FFF2-40B4-BE49-F238E27FC236}">
                    <a16:creationId xmlns:a16="http://schemas.microsoft.com/office/drawing/2014/main" id="{B3C68716-3599-55E0-C1E3-999CA7F061B1}"/>
                  </a:ext>
                </a:extLst>
              </p:cNvPr>
              <p:cNvPicPr/>
              <p:nvPr/>
            </p:nvPicPr>
            <p:blipFill>
              <a:blip r:embed="rId21"/>
              <a:stretch>
                <a:fillRect/>
              </a:stretch>
            </p:blipFill>
            <p:spPr>
              <a:xfrm>
                <a:off x="1180007" y="4047033"/>
                <a:ext cx="74142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4503DFA8-5799-1E69-833A-97CFA13054DE}"/>
                  </a:ext>
                </a:extLst>
              </p14:cNvPr>
              <p14:cNvContentPartPr/>
              <p14:nvPr/>
            </p14:nvContentPartPr>
            <p14:xfrm>
              <a:off x="1322207" y="4402353"/>
              <a:ext cx="878400" cy="134280"/>
            </p14:xfrm>
          </p:contentPart>
        </mc:Choice>
        <mc:Fallback xmlns="">
          <p:pic>
            <p:nvPicPr>
              <p:cNvPr id="20" name="Ink 19">
                <a:extLst>
                  <a:ext uri="{FF2B5EF4-FFF2-40B4-BE49-F238E27FC236}">
                    <a16:creationId xmlns:a16="http://schemas.microsoft.com/office/drawing/2014/main" id="{4503DFA8-5799-1E69-833A-97CFA13054DE}"/>
                  </a:ext>
                </a:extLst>
              </p:cNvPr>
              <p:cNvPicPr/>
              <p:nvPr/>
            </p:nvPicPr>
            <p:blipFill>
              <a:blip r:embed="rId23"/>
              <a:stretch>
                <a:fillRect/>
              </a:stretch>
            </p:blipFill>
            <p:spPr>
              <a:xfrm>
                <a:off x="1268567" y="4294353"/>
                <a:ext cx="986040" cy="349920"/>
              </a:xfrm>
              <a:prstGeom prst="rect">
                <a:avLst/>
              </a:prstGeom>
            </p:spPr>
          </p:pic>
        </mc:Fallback>
      </mc:AlternateContent>
    </p:spTree>
    <p:extLst>
      <p:ext uri="{BB962C8B-B14F-4D97-AF65-F5344CB8AC3E}">
        <p14:creationId xmlns:p14="http://schemas.microsoft.com/office/powerpoint/2010/main" val="3213324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Delivery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Each of </a:t>
            </a:r>
            <a:r>
              <a:rPr lang="en-US" sz="2400" b="1" dirty="0">
                <a:solidFill>
                  <a:srgbClr val="FF0000"/>
                </a:solidFill>
                <a:latin typeface="Times New Roman" panose="02020603050405020304" pitchFamily="18" charset="0"/>
                <a:ea typeface="Calibri" panose="020F0502020204030204" pitchFamily="34" charset="0"/>
              </a:rPr>
              <a:t>IT layers </a:t>
            </a:r>
            <a:r>
              <a:rPr lang="en-US" sz="2400" dirty="0">
                <a:latin typeface="Times New Roman" panose="02020603050405020304" pitchFamily="18" charset="0"/>
                <a:ea typeface="Calibri" panose="020F0502020204030204" pitchFamily="34" charset="0"/>
              </a:rPr>
              <a:t>can be delivered as a service to the end customers. </a:t>
            </a:r>
          </a:p>
          <a:p>
            <a:pPr algn="just" eaLnBrk="1" hangingPunct="1">
              <a:lnSpc>
                <a:spcPct val="90000"/>
              </a:lnSpc>
            </a:pPr>
            <a:r>
              <a:rPr lang="en-US" sz="2400" dirty="0">
                <a:latin typeface="Times New Roman" panose="02020603050405020304" pitchFamily="18" charset="0"/>
                <a:ea typeface="Calibri" panose="020F0502020204030204" pitchFamily="34" charset="0"/>
              </a:rPr>
              <a:t>Based upon this, the cloud delivery models are broadly divided into 4 major categories:</a:t>
            </a:r>
          </a:p>
          <a:p>
            <a:pPr lvl="1" algn="just" eaLnBrk="1" hangingPunct="1">
              <a:lnSpc>
                <a:spcPct val="90000"/>
              </a:lnSpc>
            </a:pPr>
            <a:r>
              <a:rPr lang="en-US" sz="2000" dirty="0">
                <a:ea typeface="Calibri" panose="020F0502020204030204" pitchFamily="34" charset="0"/>
              </a:rPr>
              <a:t>IaaS (Infrastructure as a service)</a:t>
            </a:r>
          </a:p>
          <a:p>
            <a:pPr lvl="1" algn="just" eaLnBrk="1" hangingPunct="1">
              <a:lnSpc>
                <a:spcPct val="90000"/>
              </a:lnSpc>
            </a:pPr>
            <a:r>
              <a:rPr lang="en-US" sz="2000" dirty="0">
                <a:ea typeface="Calibri" panose="020F0502020204030204" pitchFamily="34" charset="0"/>
              </a:rPr>
              <a:t>PaaS (Platform as a service)</a:t>
            </a:r>
            <a:endParaRPr lang="en-US" sz="2000" dirty="0">
              <a:latin typeface="Times New Roman" panose="02020603050405020304" pitchFamily="18" charset="0"/>
              <a:ea typeface="Calibri" panose="020F0502020204030204" pitchFamily="34" charset="0"/>
            </a:endParaRPr>
          </a:p>
          <a:p>
            <a:pPr lvl="1" algn="just" eaLnBrk="1" hangingPunct="1">
              <a:lnSpc>
                <a:spcPct val="90000"/>
              </a:lnSpc>
            </a:pPr>
            <a:r>
              <a:rPr lang="en-US" sz="2000" dirty="0">
                <a:ea typeface="Calibri" panose="020F0502020204030204" pitchFamily="34" charset="0"/>
              </a:rPr>
              <a:t>SaaS (Software as a service)</a:t>
            </a:r>
            <a:endParaRPr lang="en-US" sz="2000" dirty="0">
              <a:latin typeface="Times New Roman" panose="02020603050405020304" pitchFamily="18" charset="0"/>
              <a:ea typeface="Calibri" panose="020F0502020204030204" pitchFamily="34" charset="0"/>
            </a:endParaRPr>
          </a:p>
          <a:p>
            <a:pPr lvl="1" algn="just" eaLnBrk="1" hangingPunct="1">
              <a:lnSpc>
                <a:spcPct val="90000"/>
              </a:lnSpc>
            </a:pPr>
            <a:r>
              <a:rPr lang="en-US" sz="2000" dirty="0" err="1">
                <a:ea typeface="Calibri" panose="020F0502020204030204" pitchFamily="34" charset="0"/>
              </a:rPr>
              <a:t>BPaaS</a:t>
            </a:r>
            <a:r>
              <a:rPr lang="en-US" sz="2000" dirty="0">
                <a:ea typeface="Calibri" panose="020F0502020204030204" pitchFamily="34" charset="0"/>
              </a:rPr>
              <a:t> (Business Process as a service)</a:t>
            </a:r>
            <a:endParaRPr lang="en-US" sz="2000" dirty="0">
              <a:latin typeface="Times New Roman" panose="02020603050405020304" pitchFamily="18" charset="0"/>
              <a:ea typeface="Calibri" panose="020F0502020204030204" pitchFamily="34" charset="0"/>
            </a:endParaRPr>
          </a:p>
          <a:p>
            <a:pPr lvl="1" algn="just" eaLnBrk="1" hangingPunct="1">
              <a:lnSpc>
                <a:spcPct val="90000"/>
              </a:lnSpc>
            </a:pPr>
            <a:endParaRPr lang="en-US" sz="2000" dirty="0">
              <a:latin typeface="Times New Roman" panose="02020603050405020304" pitchFamily="18" charset="0"/>
              <a:ea typeface="Calibri" panose="020F0502020204030204" pitchFamily="34" charset="0"/>
            </a:endParaRPr>
          </a:p>
          <a:p>
            <a:pPr algn="just" eaLnBrk="1" hangingPunct="1">
              <a:lnSpc>
                <a:spcPct val="90000"/>
              </a:lnSpc>
            </a:pPr>
            <a:endParaRPr lang="en-US" sz="2000" dirty="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FB3A834B-B07E-4681-23BD-6155A0FB6D6E}"/>
                  </a:ext>
                </a:extLst>
              </p14:cNvPr>
              <p14:cNvContentPartPr/>
              <p14:nvPr/>
            </p14:nvContentPartPr>
            <p14:xfrm>
              <a:off x="852047" y="1686513"/>
              <a:ext cx="7430040" cy="36720"/>
            </p14:xfrm>
          </p:contentPart>
        </mc:Choice>
        <mc:Fallback xmlns="">
          <p:pic>
            <p:nvPicPr>
              <p:cNvPr id="9" name="Ink 8">
                <a:extLst>
                  <a:ext uri="{FF2B5EF4-FFF2-40B4-BE49-F238E27FC236}">
                    <a16:creationId xmlns:a16="http://schemas.microsoft.com/office/drawing/2014/main" id="{FB3A834B-B07E-4681-23BD-6155A0FB6D6E}"/>
                  </a:ext>
                </a:extLst>
              </p:cNvPr>
              <p:cNvPicPr/>
              <p:nvPr/>
            </p:nvPicPr>
            <p:blipFill>
              <a:blip r:embed="rId3"/>
              <a:stretch>
                <a:fillRect/>
              </a:stretch>
            </p:blipFill>
            <p:spPr>
              <a:xfrm>
                <a:off x="798407" y="1578513"/>
                <a:ext cx="753768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C6EA6E65-A9D5-E62C-C3A2-D425E3F6DEE4}"/>
                  </a:ext>
                </a:extLst>
              </p14:cNvPr>
              <p14:cNvContentPartPr/>
              <p14:nvPr/>
            </p14:nvContentPartPr>
            <p14:xfrm>
              <a:off x="772127" y="2004753"/>
              <a:ext cx="1357560" cy="54720"/>
            </p14:xfrm>
          </p:contentPart>
        </mc:Choice>
        <mc:Fallback xmlns="">
          <p:pic>
            <p:nvPicPr>
              <p:cNvPr id="10" name="Ink 9">
                <a:extLst>
                  <a:ext uri="{FF2B5EF4-FFF2-40B4-BE49-F238E27FC236}">
                    <a16:creationId xmlns:a16="http://schemas.microsoft.com/office/drawing/2014/main" id="{C6EA6E65-A9D5-E62C-C3A2-D425E3F6DEE4}"/>
                  </a:ext>
                </a:extLst>
              </p:cNvPr>
              <p:cNvPicPr/>
              <p:nvPr/>
            </p:nvPicPr>
            <p:blipFill>
              <a:blip r:embed="rId5"/>
              <a:stretch>
                <a:fillRect/>
              </a:stretch>
            </p:blipFill>
            <p:spPr>
              <a:xfrm>
                <a:off x="718127" y="1897113"/>
                <a:ext cx="146520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CB857352-57B6-ECB6-068F-B25AD5EF681F}"/>
                  </a:ext>
                </a:extLst>
              </p14:cNvPr>
              <p14:cNvContentPartPr/>
              <p14:nvPr/>
            </p14:nvContentPartPr>
            <p14:xfrm>
              <a:off x="887327" y="2360793"/>
              <a:ext cx="7528320" cy="98640"/>
            </p14:xfrm>
          </p:contentPart>
        </mc:Choice>
        <mc:Fallback xmlns="">
          <p:pic>
            <p:nvPicPr>
              <p:cNvPr id="11" name="Ink 10">
                <a:extLst>
                  <a:ext uri="{FF2B5EF4-FFF2-40B4-BE49-F238E27FC236}">
                    <a16:creationId xmlns:a16="http://schemas.microsoft.com/office/drawing/2014/main" id="{CB857352-57B6-ECB6-068F-B25AD5EF681F}"/>
                  </a:ext>
                </a:extLst>
              </p:cNvPr>
              <p:cNvPicPr/>
              <p:nvPr/>
            </p:nvPicPr>
            <p:blipFill>
              <a:blip r:embed="rId7"/>
              <a:stretch>
                <a:fillRect/>
              </a:stretch>
            </p:blipFill>
            <p:spPr>
              <a:xfrm>
                <a:off x="833327" y="2253153"/>
                <a:ext cx="763596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C54F5615-7014-0858-E9E7-2A04F2833172}"/>
                  </a:ext>
                </a:extLst>
              </p14:cNvPr>
              <p14:cNvContentPartPr/>
              <p14:nvPr/>
            </p14:nvContentPartPr>
            <p14:xfrm>
              <a:off x="852047" y="2838513"/>
              <a:ext cx="4094640" cy="20160"/>
            </p14:xfrm>
          </p:contentPart>
        </mc:Choice>
        <mc:Fallback xmlns="">
          <p:pic>
            <p:nvPicPr>
              <p:cNvPr id="15" name="Ink 14">
                <a:extLst>
                  <a:ext uri="{FF2B5EF4-FFF2-40B4-BE49-F238E27FC236}">
                    <a16:creationId xmlns:a16="http://schemas.microsoft.com/office/drawing/2014/main" id="{C54F5615-7014-0858-E9E7-2A04F2833172}"/>
                  </a:ext>
                </a:extLst>
              </p:cNvPr>
              <p:cNvPicPr/>
              <p:nvPr/>
            </p:nvPicPr>
            <p:blipFill>
              <a:blip r:embed="rId9"/>
              <a:stretch>
                <a:fillRect/>
              </a:stretch>
            </p:blipFill>
            <p:spPr>
              <a:xfrm>
                <a:off x="798407" y="2730513"/>
                <a:ext cx="420228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6C79E1F2-F70A-1E53-2A53-35C35C1C4853}"/>
                  </a:ext>
                </a:extLst>
              </p14:cNvPr>
              <p14:cNvContentPartPr/>
              <p14:nvPr/>
            </p14:nvContentPartPr>
            <p14:xfrm>
              <a:off x="1322207" y="3159273"/>
              <a:ext cx="2815200" cy="54360"/>
            </p14:xfrm>
          </p:contentPart>
        </mc:Choice>
        <mc:Fallback xmlns="">
          <p:pic>
            <p:nvPicPr>
              <p:cNvPr id="16" name="Ink 15">
                <a:extLst>
                  <a:ext uri="{FF2B5EF4-FFF2-40B4-BE49-F238E27FC236}">
                    <a16:creationId xmlns:a16="http://schemas.microsoft.com/office/drawing/2014/main" id="{6C79E1F2-F70A-1E53-2A53-35C35C1C4853}"/>
                  </a:ext>
                </a:extLst>
              </p:cNvPr>
              <p:cNvPicPr/>
              <p:nvPr/>
            </p:nvPicPr>
            <p:blipFill>
              <a:blip r:embed="rId11"/>
              <a:stretch>
                <a:fillRect/>
              </a:stretch>
            </p:blipFill>
            <p:spPr>
              <a:xfrm>
                <a:off x="1268567" y="3051273"/>
                <a:ext cx="292284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4133FAB3-E55C-EB15-0039-79D35731B6A6}"/>
                  </a:ext>
                </a:extLst>
              </p14:cNvPr>
              <p14:cNvContentPartPr/>
              <p14:nvPr/>
            </p14:nvContentPartPr>
            <p14:xfrm>
              <a:off x="1366847" y="3550593"/>
              <a:ext cx="3434400" cy="360"/>
            </p14:xfrm>
          </p:contentPart>
        </mc:Choice>
        <mc:Fallback xmlns="">
          <p:pic>
            <p:nvPicPr>
              <p:cNvPr id="17" name="Ink 16">
                <a:extLst>
                  <a:ext uri="{FF2B5EF4-FFF2-40B4-BE49-F238E27FC236}">
                    <a16:creationId xmlns:a16="http://schemas.microsoft.com/office/drawing/2014/main" id="{4133FAB3-E55C-EB15-0039-79D35731B6A6}"/>
                  </a:ext>
                </a:extLst>
              </p:cNvPr>
              <p:cNvPicPr/>
              <p:nvPr/>
            </p:nvPicPr>
            <p:blipFill>
              <a:blip r:embed="rId13"/>
              <a:stretch>
                <a:fillRect/>
              </a:stretch>
            </p:blipFill>
            <p:spPr>
              <a:xfrm>
                <a:off x="1312847" y="3442953"/>
                <a:ext cx="35420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AF1183D5-0C52-FD55-7BD2-2BCC770087CD}"/>
                  </a:ext>
                </a:extLst>
              </p14:cNvPr>
              <p14:cNvContentPartPr/>
              <p14:nvPr/>
            </p14:nvContentPartPr>
            <p14:xfrm>
              <a:off x="1242647" y="3822033"/>
              <a:ext cx="2917800" cy="13320"/>
            </p14:xfrm>
          </p:contentPart>
        </mc:Choice>
        <mc:Fallback xmlns="">
          <p:pic>
            <p:nvPicPr>
              <p:cNvPr id="18" name="Ink 17">
                <a:extLst>
                  <a:ext uri="{FF2B5EF4-FFF2-40B4-BE49-F238E27FC236}">
                    <a16:creationId xmlns:a16="http://schemas.microsoft.com/office/drawing/2014/main" id="{AF1183D5-0C52-FD55-7BD2-2BCC770087CD}"/>
                  </a:ext>
                </a:extLst>
              </p:cNvPr>
              <p:cNvPicPr/>
              <p:nvPr/>
            </p:nvPicPr>
            <p:blipFill>
              <a:blip r:embed="rId15"/>
              <a:stretch>
                <a:fillRect/>
              </a:stretch>
            </p:blipFill>
            <p:spPr>
              <a:xfrm>
                <a:off x="1188647" y="3714033"/>
                <a:ext cx="302544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1BF89A24-80F4-B01D-DAF8-4DF076DB0C66}"/>
                  </a:ext>
                </a:extLst>
              </p14:cNvPr>
              <p14:cNvContentPartPr/>
              <p14:nvPr/>
            </p14:nvContentPartPr>
            <p14:xfrm>
              <a:off x="1260287" y="4101393"/>
              <a:ext cx="4021200" cy="98280"/>
            </p14:xfrm>
          </p:contentPart>
        </mc:Choice>
        <mc:Fallback xmlns="">
          <p:pic>
            <p:nvPicPr>
              <p:cNvPr id="19" name="Ink 18">
                <a:extLst>
                  <a:ext uri="{FF2B5EF4-FFF2-40B4-BE49-F238E27FC236}">
                    <a16:creationId xmlns:a16="http://schemas.microsoft.com/office/drawing/2014/main" id="{1BF89A24-80F4-B01D-DAF8-4DF076DB0C66}"/>
                  </a:ext>
                </a:extLst>
              </p:cNvPr>
              <p:cNvPicPr/>
              <p:nvPr/>
            </p:nvPicPr>
            <p:blipFill>
              <a:blip r:embed="rId17"/>
              <a:stretch>
                <a:fillRect/>
              </a:stretch>
            </p:blipFill>
            <p:spPr>
              <a:xfrm>
                <a:off x="1206287" y="3993393"/>
                <a:ext cx="4128840" cy="313920"/>
              </a:xfrm>
              <a:prstGeom prst="rect">
                <a:avLst/>
              </a:prstGeom>
            </p:spPr>
          </p:pic>
        </mc:Fallback>
      </mc:AlternateContent>
    </p:spTree>
    <p:extLst>
      <p:ext uri="{BB962C8B-B14F-4D97-AF65-F5344CB8AC3E}">
        <p14:creationId xmlns:p14="http://schemas.microsoft.com/office/powerpoint/2010/main" val="1668594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Delivery Model</a:t>
            </a:r>
          </a:p>
        </p:txBody>
      </p:sp>
      <p:pic>
        <p:nvPicPr>
          <p:cNvPr id="3" name="Picture 2">
            <a:extLst>
              <a:ext uri="{FF2B5EF4-FFF2-40B4-BE49-F238E27FC236}">
                <a16:creationId xmlns:a16="http://schemas.microsoft.com/office/drawing/2014/main" id="{B1CCC1E2-4E4F-3310-019E-75ACBB6D067F}"/>
              </a:ext>
            </a:extLst>
          </p:cNvPr>
          <p:cNvPicPr>
            <a:picLocks noChangeAspect="1"/>
          </p:cNvPicPr>
          <p:nvPr/>
        </p:nvPicPr>
        <p:blipFill>
          <a:blip r:embed="rId2"/>
          <a:stretch>
            <a:fillRect/>
          </a:stretch>
        </p:blipFill>
        <p:spPr>
          <a:xfrm>
            <a:off x="854362" y="1504950"/>
            <a:ext cx="7353300" cy="5010150"/>
          </a:xfrm>
          <a:prstGeom prst="rect">
            <a:avLst/>
          </a:prstGeom>
        </p:spPr>
      </p:pic>
    </p:spTree>
    <p:extLst>
      <p:ext uri="{BB962C8B-B14F-4D97-AF65-F5344CB8AC3E}">
        <p14:creationId xmlns:p14="http://schemas.microsoft.com/office/powerpoint/2010/main" val="1384378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sz="3600" dirty="0">
                <a:latin typeface="Times New Roman" panose="02020603050405020304" pitchFamily="18" charset="0"/>
                <a:ea typeface="Calibri" panose="020F0502020204030204" pitchFamily="34" charset="0"/>
              </a:rPr>
              <a:t>Infrastructure as a Service</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IaaS (Infrastructure as a service)</a:t>
            </a:r>
          </a:p>
          <a:p>
            <a:pPr lvl="1" algn="just" eaLnBrk="1" hangingPunct="1">
              <a:lnSpc>
                <a:spcPct val="90000"/>
              </a:lnSpc>
            </a:pPr>
            <a:r>
              <a:rPr lang="en-US" sz="2000" dirty="0">
                <a:ea typeface="Calibri" panose="020F0502020204030204" pitchFamily="34" charset="0"/>
              </a:rPr>
              <a:t>Cloud services that deliver infrastructure resources like compute (CPU, Memory), storage, network bandwidth, load balancer, disaster recovery, backup hardware etc. are known as Infrastructure as a Service (IaaS).</a:t>
            </a:r>
          </a:p>
          <a:p>
            <a:pPr lvl="1" algn="just" eaLnBrk="1" hangingPunct="1">
              <a:lnSpc>
                <a:spcPct val="90000"/>
              </a:lnSpc>
            </a:pPr>
            <a:r>
              <a:rPr lang="en-US" sz="2000" dirty="0">
                <a:latin typeface="Times New Roman" panose="02020603050405020304" pitchFamily="18" charset="0"/>
                <a:ea typeface="Calibri" panose="020F0502020204030204" pitchFamily="34" charset="0"/>
              </a:rPr>
              <a:t>As with any service on cloud, IaaS is provided with a pre-defined SLA to the end customer.</a:t>
            </a:r>
          </a:p>
          <a:p>
            <a:pPr lvl="1" algn="just" eaLnBrk="1" hangingPunct="1">
              <a:lnSpc>
                <a:spcPct val="90000"/>
              </a:lnSpc>
            </a:pPr>
            <a:endParaRPr lang="en-US" sz="2000" dirty="0">
              <a:latin typeface="Times New Roman" panose="02020603050405020304" pitchFamily="18" charset="0"/>
              <a:ea typeface="Calibri" panose="020F0502020204030204" pitchFamily="34" charset="0"/>
            </a:endParaRPr>
          </a:p>
          <a:p>
            <a:pPr algn="just" eaLnBrk="1" hangingPunct="1">
              <a:lnSpc>
                <a:spcPct val="90000"/>
              </a:lnSpc>
            </a:pPr>
            <a:endParaRPr lang="en-US" sz="2000" dirty="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3" name="Ink 22">
                <a:extLst>
                  <a:ext uri="{FF2B5EF4-FFF2-40B4-BE49-F238E27FC236}">
                    <a16:creationId xmlns:a16="http://schemas.microsoft.com/office/drawing/2014/main" id="{E4A551C7-4146-FDF3-47A0-FB87D9F0EA7D}"/>
                  </a:ext>
                </a:extLst>
              </p14:cNvPr>
              <p14:cNvContentPartPr/>
              <p14:nvPr/>
            </p14:nvContentPartPr>
            <p14:xfrm>
              <a:off x="984887" y="1624233"/>
              <a:ext cx="3836160" cy="45720"/>
            </p14:xfrm>
          </p:contentPart>
        </mc:Choice>
        <mc:Fallback xmlns="">
          <p:pic>
            <p:nvPicPr>
              <p:cNvPr id="23" name="Ink 22">
                <a:extLst>
                  <a:ext uri="{FF2B5EF4-FFF2-40B4-BE49-F238E27FC236}">
                    <a16:creationId xmlns:a16="http://schemas.microsoft.com/office/drawing/2014/main" id="{E4A551C7-4146-FDF3-47A0-FB87D9F0EA7D}"/>
                  </a:ext>
                </a:extLst>
              </p:cNvPr>
              <p:cNvPicPr/>
              <p:nvPr/>
            </p:nvPicPr>
            <p:blipFill>
              <a:blip r:embed="rId3"/>
              <a:stretch>
                <a:fillRect/>
              </a:stretch>
            </p:blipFill>
            <p:spPr>
              <a:xfrm>
                <a:off x="931247" y="1516233"/>
                <a:ext cx="394380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4" name="Ink 23">
                <a:extLst>
                  <a:ext uri="{FF2B5EF4-FFF2-40B4-BE49-F238E27FC236}">
                    <a16:creationId xmlns:a16="http://schemas.microsoft.com/office/drawing/2014/main" id="{EF8DF26B-1261-5076-5214-1EFB06185664}"/>
                  </a:ext>
                </a:extLst>
              </p14:cNvPr>
              <p14:cNvContentPartPr/>
              <p14:nvPr/>
            </p14:nvContentPartPr>
            <p14:xfrm>
              <a:off x="1322207" y="1978833"/>
              <a:ext cx="6462360" cy="98640"/>
            </p14:xfrm>
          </p:contentPart>
        </mc:Choice>
        <mc:Fallback xmlns="">
          <p:pic>
            <p:nvPicPr>
              <p:cNvPr id="24" name="Ink 23">
                <a:extLst>
                  <a:ext uri="{FF2B5EF4-FFF2-40B4-BE49-F238E27FC236}">
                    <a16:creationId xmlns:a16="http://schemas.microsoft.com/office/drawing/2014/main" id="{EF8DF26B-1261-5076-5214-1EFB06185664}"/>
                  </a:ext>
                </a:extLst>
              </p:cNvPr>
              <p:cNvPicPr/>
              <p:nvPr/>
            </p:nvPicPr>
            <p:blipFill>
              <a:blip r:embed="rId5"/>
              <a:stretch>
                <a:fillRect/>
              </a:stretch>
            </p:blipFill>
            <p:spPr>
              <a:xfrm>
                <a:off x="1268567" y="1870833"/>
                <a:ext cx="6570000" cy="314280"/>
              </a:xfrm>
              <a:prstGeom prst="rect">
                <a:avLst/>
              </a:prstGeom>
            </p:spPr>
          </p:pic>
        </mc:Fallback>
      </mc:AlternateContent>
    </p:spTree>
    <p:extLst>
      <p:ext uri="{BB962C8B-B14F-4D97-AF65-F5344CB8AC3E}">
        <p14:creationId xmlns:p14="http://schemas.microsoft.com/office/powerpoint/2010/main" val="51514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sz="3600" dirty="0">
                <a:latin typeface="Times New Roman" panose="02020603050405020304" pitchFamily="18" charset="0"/>
                <a:ea typeface="Calibri" panose="020F0502020204030204" pitchFamily="34" charset="0"/>
              </a:rPr>
              <a:t>Infrastructure as a Service</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IaaS (Infrastructure as a service) </a:t>
            </a:r>
            <a:r>
              <a:rPr lang="en-US" sz="2400" b="1" dirty="0">
                <a:solidFill>
                  <a:srgbClr val="FF0066"/>
                </a:solidFill>
                <a:latin typeface="Times New Roman" panose="02020603050405020304" pitchFamily="18" charset="0"/>
                <a:ea typeface="Calibri" panose="020F0502020204030204" pitchFamily="34" charset="0"/>
              </a:rPr>
              <a:t>Characteristics</a:t>
            </a:r>
          </a:p>
          <a:p>
            <a:pPr lvl="1" algn="just" eaLnBrk="1" hangingPunct="1">
              <a:lnSpc>
                <a:spcPct val="90000"/>
              </a:lnSpc>
            </a:pPr>
            <a:r>
              <a:rPr lang="en-US" sz="2000" dirty="0">
                <a:ea typeface="Calibri" panose="020F0502020204030204" pitchFamily="34" charset="0"/>
              </a:rPr>
              <a:t>Virtualization: Hypervisor and virtualization is the central concept of IaaS. Virtualization is an enabler for the cloud. Virtualization creates an abstriction of the underlying hardware and makes it more flexible and manageable. The first step in deploying IaaS based services is to consolidate using virtualization before transferring to cloud. </a:t>
            </a:r>
            <a:endParaRPr lang="en-US" sz="2000" dirty="0">
              <a:latin typeface="Times New Roman" panose="02020603050405020304" pitchFamily="18" charset="0"/>
              <a:ea typeface="Calibri" panose="020F0502020204030204" pitchFamily="34" charset="0"/>
            </a:endParaRPr>
          </a:p>
          <a:p>
            <a:pPr lvl="1" algn="just" eaLnBrk="1" hangingPunct="1">
              <a:lnSpc>
                <a:spcPct val="90000"/>
              </a:lnSpc>
            </a:pPr>
            <a:r>
              <a:rPr lang="en-US" sz="2000" dirty="0">
                <a:latin typeface="Times New Roman" panose="02020603050405020304" pitchFamily="18" charset="0"/>
                <a:ea typeface="Calibri" panose="020F0502020204030204" pitchFamily="34" charset="0"/>
              </a:rPr>
              <a:t>Cloud burs</a:t>
            </a:r>
            <a:r>
              <a:rPr lang="en-US" sz="2000" dirty="0">
                <a:ea typeface="Calibri" panose="020F0502020204030204" pitchFamily="34" charset="0"/>
              </a:rPr>
              <a:t>ting: The concept of automatic scaling of the cloud based on the load is called </a:t>
            </a:r>
            <a:r>
              <a:rPr lang="en-US" sz="2000" b="1" dirty="0">
                <a:ea typeface="Calibri" panose="020F0502020204030204" pitchFamily="34" charset="0"/>
              </a:rPr>
              <a:t>cloud bursting</a:t>
            </a:r>
            <a:r>
              <a:rPr lang="en-US" sz="2000" dirty="0">
                <a:ea typeface="Calibri" panose="020F0502020204030204" pitchFamily="34" charset="0"/>
              </a:rPr>
              <a:t>. Cloud bursting is a configuration method that uses cloud computing resources whenever on-premises infrastructure reaches peak capacity. When organizations run out of computing resources in their internal data center, they burst the extra workload to external third-party cloud services.</a:t>
            </a:r>
            <a:endParaRPr lang="en-US" sz="2000" dirty="0">
              <a:latin typeface="Times New Roman" panose="02020603050405020304" pitchFamily="18" charset="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A6D7A83-3403-7BAB-2543-45C063A609F3}"/>
                  </a:ext>
                </a:extLst>
              </p14:cNvPr>
              <p14:cNvContentPartPr/>
              <p14:nvPr/>
            </p14:nvContentPartPr>
            <p14:xfrm>
              <a:off x="1491407" y="2025993"/>
              <a:ext cx="1358280" cy="33480"/>
            </p14:xfrm>
          </p:contentPart>
        </mc:Choice>
        <mc:Fallback xmlns="">
          <p:pic>
            <p:nvPicPr>
              <p:cNvPr id="2" name="Ink 1">
                <a:extLst>
                  <a:ext uri="{FF2B5EF4-FFF2-40B4-BE49-F238E27FC236}">
                    <a16:creationId xmlns:a16="http://schemas.microsoft.com/office/drawing/2014/main" id="{4A6D7A83-3403-7BAB-2543-45C063A609F3}"/>
                  </a:ext>
                </a:extLst>
              </p:cNvPr>
              <p:cNvPicPr/>
              <p:nvPr/>
            </p:nvPicPr>
            <p:blipFill>
              <a:blip r:embed="rId3"/>
              <a:stretch>
                <a:fillRect/>
              </a:stretch>
            </p:blipFill>
            <p:spPr>
              <a:xfrm>
                <a:off x="1437407" y="1918353"/>
                <a:ext cx="146592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5" name="Ink 34">
                <a:extLst>
                  <a:ext uri="{FF2B5EF4-FFF2-40B4-BE49-F238E27FC236}">
                    <a16:creationId xmlns:a16="http://schemas.microsoft.com/office/drawing/2014/main" id="{5C873394-24C0-A237-44BF-8B58843DE233}"/>
                  </a:ext>
                </a:extLst>
              </p14:cNvPr>
              <p14:cNvContentPartPr/>
              <p14:nvPr/>
            </p14:nvContentPartPr>
            <p14:xfrm>
              <a:off x="1278287" y="3479673"/>
              <a:ext cx="1535040" cy="9720"/>
            </p14:xfrm>
          </p:contentPart>
        </mc:Choice>
        <mc:Fallback xmlns="">
          <p:pic>
            <p:nvPicPr>
              <p:cNvPr id="35" name="Ink 34">
                <a:extLst>
                  <a:ext uri="{FF2B5EF4-FFF2-40B4-BE49-F238E27FC236}">
                    <a16:creationId xmlns:a16="http://schemas.microsoft.com/office/drawing/2014/main" id="{5C873394-24C0-A237-44BF-8B58843DE233}"/>
                  </a:ext>
                </a:extLst>
              </p:cNvPr>
              <p:cNvPicPr/>
              <p:nvPr/>
            </p:nvPicPr>
            <p:blipFill>
              <a:blip r:embed="rId5"/>
              <a:stretch>
                <a:fillRect/>
              </a:stretch>
            </p:blipFill>
            <p:spPr>
              <a:xfrm>
                <a:off x="1224287" y="3372033"/>
                <a:ext cx="1642680" cy="225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6" name="Ink 35">
                <a:extLst>
                  <a:ext uri="{FF2B5EF4-FFF2-40B4-BE49-F238E27FC236}">
                    <a16:creationId xmlns:a16="http://schemas.microsoft.com/office/drawing/2014/main" id="{4695CBB0-42BB-085D-2275-1C7E3E0CE4AB}"/>
                  </a:ext>
                </a:extLst>
              </p14:cNvPr>
              <p14:cNvContentPartPr/>
              <p14:nvPr/>
            </p14:nvContentPartPr>
            <p14:xfrm>
              <a:off x="-2130913" y="674193"/>
              <a:ext cx="360" cy="360"/>
            </p14:xfrm>
          </p:contentPart>
        </mc:Choice>
        <mc:Fallback xmlns="">
          <p:pic>
            <p:nvPicPr>
              <p:cNvPr id="36" name="Ink 35">
                <a:extLst>
                  <a:ext uri="{FF2B5EF4-FFF2-40B4-BE49-F238E27FC236}">
                    <a16:creationId xmlns:a16="http://schemas.microsoft.com/office/drawing/2014/main" id="{4695CBB0-42BB-085D-2275-1C7E3E0CE4AB}"/>
                  </a:ext>
                </a:extLst>
              </p:cNvPr>
              <p:cNvPicPr/>
              <p:nvPr/>
            </p:nvPicPr>
            <p:blipFill>
              <a:blip r:embed="rId7"/>
              <a:stretch>
                <a:fillRect/>
              </a:stretch>
            </p:blipFill>
            <p:spPr>
              <a:xfrm>
                <a:off x="-2166553" y="458553"/>
                <a:ext cx="7200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8" name="Ink 37">
                <a:extLst>
                  <a:ext uri="{FF2B5EF4-FFF2-40B4-BE49-F238E27FC236}">
                    <a16:creationId xmlns:a16="http://schemas.microsoft.com/office/drawing/2014/main" id="{7632DC56-87ED-410D-6D15-3636523D5273}"/>
                  </a:ext>
                </a:extLst>
              </p14:cNvPr>
              <p14:cNvContentPartPr/>
              <p14:nvPr/>
            </p14:nvContentPartPr>
            <p14:xfrm>
              <a:off x="5068727" y="3746073"/>
              <a:ext cx="3239280" cy="63360"/>
            </p14:xfrm>
          </p:contentPart>
        </mc:Choice>
        <mc:Fallback xmlns="">
          <p:pic>
            <p:nvPicPr>
              <p:cNvPr id="38" name="Ink 37">
                <a:extLst>
                  <a:ext uri="{FF2B5EF4-FFF2-40B4-BE49-F238E27FC236}">
                    <a16:creationId xmlns:a16="http://schemas.microsoft.com/office/drawing/2014/main" id="{7632DC56-87ED-410D-6D15-3636523D5273}"/>
                  </a:ext>
                </a:extLst>
              </p:cNvPr>
              <p:cNvPicPr/>
              <p:nvPr/>
            </p:nvPicPr>
            <p:blipFill>
              <a:blip r:embed="rId9"/>
              <a:stretch>
                <a:fillRect/>
              </a:stretch>
            </p:blipFill>
            <p:spPr>
              <a:xfrm>
                <a:off x="5015087" y="3638073"/>
                <a:ext cx="334692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9" name="Ink 38">
                <a:extLst>
                  <a:ext uri="{FF2B5EF4-FFF2-40B4-BE49-F238E27FC236}">
                    <a16:creationId xmlns:a16="http://schemas.microsoft.com/office/drawing/2014/main" id="{97FB2F9B-6056-081F-0C4E-4A6A9A3EC456}"/>
                  </a:ext>
                </a:extLst>
              </p14:cNvPr>
              <p14:cNvContentPartPr/>
              <p14:nvPr/>
            </p14:nvContentPartPr>
            <p14:xfrm>
              <a:off x="1322207" y="3967473"/>
              <a:ext cx="6968520" cy="73080"/>
            </p14:xfrm>
          </p:contentPart>
        </mc:Choice>
        <mc:Fallback xmlns="">
          <p:pic>
            <p:nvPicPr>
              <p:cNvPr id="39" name="Ink 38">
                <a:extLst>
                  <a:ext uri="{FF2B5EF4-FFF2-40B4-BE49-F238E27FC236}">
                    <a16:creationId xmlns:a16="http://schemas.microsoft.com/office/drawing/2014/main" id="{97FB2F9B-6056-081F-0C4E-4A6A9A3EC456}"/>
                  </a:ext>
                </a:extLst>
              </p:cNvPr>
              <p:cNvPicPr/>
              <p:nvPr/>
            </p:nvPicPr>
            <p:blipFill>
              <a:blip r:embed="rId11"/>
              <a:stretch>
                <a:fillRect/>
              </a:stretch>
            </p:blipFill>
            <p:spPr>
              <a:xfrm>
                <a:off x="1268567" y="3859833"/>
                <a:ext cx="707616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0" name="Ink 39">
                <a:extLst>
                  <a:ext uri="{FF2B5EF4-FFF2-40B4-BE49-F238E27FC236}">
                    <a16:creationId xmlns:a16="http://schemas.microsoft.com/office/drawing/2014/main" id="{6D44337F-CFF4-ABAF-62C5-F4EADF8D45F8}"/>
                  </a:ext>
                </a:extLst>
              </p14:cNvPr>
              <p14:cNvContentPartPr/>
              <p14:nvPr/>
            </p14:nvContentPartPr>
            <p14:xfrm>
              <a:off x="1349207" y="4278153"/>
              <a:ext cx="3647880" cy="36720"/>
            </p14:xfrm>
          </p:contentPart>
        </mc:Choice>
        <mc:Fallback xmlns="">
          <p:pic>
            <p:nvPicPr>
              <p:cNvPr id="40" name="Ink 39">
                <a:extLst>
                  <a:ext uri="{FF2B5EF4-FFF2-40B4-BE49-F238E27FC236}">
                    <a16:creationId xmlns:a16="http://schemas.microsoft.com/office/drawing/2014/main" id="{6D44337F-CFF4-ABAF-62C5-F4EADF8D45F8}"/>
                  </a:ext>
                </a:extLst>
              </p:cNvPr>
              <p:cNvPicPr/>
              <p:nvPr/>
            </p:nvPicPr>
            <p:blipFill>
              <a:blip r:embed="rId13"/>
              <a:stretch>
                <a:fillRect/>
              </a:stretch>
            </p:blipFill>
            <p:spPr>
              <a:xfrm>
                <a:off x="1295207" y="4170513"/>
                <a:ext cx="3755520" cy="252360"/>
              </a:xfrm>
              <a:prstGeom prst="rect">
                <a:avLst/>
              </a:prstGeom>
            </p:spPr>
          </p:pic>
        </mc:Fallback>
      </mc:AlternateContent>
      <p:grpSp>
        <p:nvGrpSpPr>
          <p:cNvPr id="43" name="Group 42">
            <a:extLst>
              <a:ext uri="{FF2B5EF4-FFF2-40B4-BE49-F238E27FC236}">
                <a16:creationId xmlns:a16="http://schemas.microsoft.com/office/drawing/2014/main" id="{D05AA07E-71FD-8CBA-AB66-1676EA38C2C8}"/>
              </a:ext>
            </a:extLst>
          </p:cNvPr>
          <p:cNvGrpSpPr/>
          <p:nvPr/>
        </p:nvGrpSpPr>
        <p:grpSpPr>
          <a:xfrm>
            <a:off x="1251287" y="4438353"/>
            <a:ext cx="7759080" cy="294120"/>
            <a:chOff x="1251287" y="4438353"/>
            <a:chExt cx="7759080" cy="294120"/>
          </a:xfrm>
        </p:grpSpPr>
        <mc:AlternateContent xmlns:mc="http://schemas.openxmlformats.org/markup-compatibility/2006" xmlns:p14="http://schemas.microsoft.com/office/powerpoint/2010/main">
          <mc:Choice Requires="p14">
            <p:contentPart p14:bwMode="auto" r:id="rId14">
              <p14:nvContentPartPr>
                <p14:cNvPr id="41" name="Ink 40">
                  <a:extLst>
                    <a:ext uri="{FF2B5EF4-FFF2-40B4-BE49-F238E27FC236}">
                      <a16:creationId xmlns:a16="http://schemas.microsoft.com/office/drawing/2014/main" id="{B128F2DE-7876-A5F0-E2E4-367860BC7B1C}"/>
                    </a:ext>
                  </a:extLst>
                </p14:cNvPr>
                <p14:cNvContentPartPr/>
                <p14:nvPr/>
              </p14:nvContentPartPr>
              <p14:xfrm>
                <a:off x="5352767" y="4438353"/>
                <a:ext cx="3657600" cy="360"/>
              </p14:xfrm>
            </p:contentPart>
          </mc:Choice>
          <mc:Fallback xmlns="">
            <p:pic>
              <p:nvPicPr>
                <p:cNvPr id="41" name="Ink 40">
                  <a:extLst>
                    <a:ext uri="{FF2B5EF4-FFF2-40B4-BE49-F238E27FC236}">
                      <a16:creationId xmlns:a16="http://schemas.microsoft.com/office/drawing/2014/main" id="{B128F2DE-7876-A5F0-E2E4-367860BC7B1C}"/>
                    </a:ext>
                  </a:extLst>
                </p:cNvPr>
                <p:cNvPicPr/>
                <p:nvPr/>
              </p:nvPicPr>
              <p:blipFill>
                <a:blip r:embed="rId15"/>
                <a:stretch>
                  <a:fillRect/>
                </a:stretch>
              </p:blipFill>
              <p:spPr>
                <a:xfrm>
                  <a:off x="5344127" y="4429713"/>
                  <a:ext cx="3675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2" name="Ink 41">
                  <a:extLst>
                    <a:ext uri="{FF2B5EF4-FFF2-40B4-BE49-F238E27FC236}">
                      <a16:creationId xmlns:a16="http://schemas.microsoft.com/office/drawing/2014/main" id="{FF399BEC-580E-0749-CACC-056B7EE6F75C}"/>
                    </a:ext>
                  </a:extLst>
                </p14:cNvPr>
                <p14:cNvContentPartPr/>
                <p14:nvPr/>
              </p14:nvContentPartPr>
              <p14:xfrm>
                <a:off x="1251287" y="4483713"/>
                <a:ext cx="5283720" cy="248760"/>
              </p14:xfrm>
            </p:contentPart>
          </mc:Choice>
          <mc:Fallback xmlns="">
            <p:pic>
              <p:nvPicPr>
                <p:cNvPr id="42" name="Ink 41">
                  <a:extLst>
                    <a:ext uri="{FF2B5EF4-FFF2-40B4-BE49-F238E27FC236}">
                      <a16:creationId xmlns:a16="http://schemas.microsoft.com/office/drawing/2014/main" id="{FF399BEC-580E-0749-CACC-056B7EE6F75C}"/>
                    </a:ext>
                  </a:extLst>
                </p:cNvPr>
                <p:cNvPicPr/>
                <p:nvPr/>
              </p:nvPicPr>
              <p:blipFill>
                <a:blip r:embed="rId17"/>
                <a:stretch>
                  <a:fillRect/>
                </a:stretch>
              </p:blipFill>
              <p:spPr>
                <a:xfrm>
                  <a:off x="1242647" y="4474713"/>
                  <a:ext cx="5301360" cy="266400"/>
                </a:xfrm>
                <a:prstGeom prst="rect">
                  <a:avLst/>
                </a:prstGeom>
              </p:spPr>
            </p:pic>
          </mc:Fallback>
        </mc:AlternateContent>
      </p:grpSp>
    </p:spTree>
    <p:extLst>
      <p:ext uri="{BB962C8B-B14F-4D97-AF65-F5344CB8AC3E}">
        <p14:creationId xmlns:p14="http://schemas.microsoft.com/office/powerpoint/2010/main" val="2058707581"/>
      </p:ext>
    </p:extLst>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64137</TotalTime>
  <Words>1949</Words>
  <Application>Microsoft Office PowerPoint</Application>
  <PresentationFormat>On-screen Show (4:3)</PresentationFormat>
  <Paragraphs>135</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Times New Roman</vt:lpstr>
      <vt:lpstr>Wingdings</vt:lpstr>
      <vt:lpstr>Soaring</vt:lpstr>
      <vt:lpstr>Unit 1</vt:lpstr>
      <vt:lpstr>What we are going to cover</vt:lpstr>
      <vt:lpstr>After completing this unit, you should be able to</vt:lpstr>
      <vt:lpstr>Cloud Delivery Model</vt:lpstr>
      <vt:lpstr>Cloud Delivery Model</vt:lpstr>
      <vt:lpstr>Cloud Delivery Model</vt:lpstr>
      <vt:lpstr>Cloud Delivery Model</vt:lpstr>
      <vt:lpstr>Infrastructure as a Service</vt:lpstr>
      <vt:lpstr>Infrastructure as a Service</vt:lpstr>
      <vt:lpstr>Infrastructure as a Service</vt:lpstr>
      <vt:lpstr>Infrastructure as a Service</vt:lpstr>
      <vt:lpstr>Infrastructure as a Service</vt:lpstr>
      <vt:lpstr>AWS Elastic Compute Cloud (EC2)</vt:lpstr>
      <vt:lpstr>AWS EC2 Instance Types</vt:lpstr>
      <vt:lpstr>AWS EC2 Instance Life Cycle</vt:lpstr>
      <vt:lpstr>AWS EC2 Instance Life Cycle</vt:lpstr>
      <vt:lpstr>AWS EC2 Instance Life Cycle</vt:lpstr>
      <vt:lpstr>AWS EC2 Instance Life Cycle</vt:lpstr>
      <vt:lpstr>AWS EC2 Instance Life Cycle</vt:lpstr>
      <vt:lpstr>AWS EC2 Instance Life Cycle</vt:lpstr>
      <vt:lpstr>AWS EC2 Instance Life Cycle</vt:lpstr>
      <vt:lpstr>AWS EC2 Storage Options</vt:lpstr>
      <vt:lpstr>ISP  IaaS</vt:lpstr>
      <vt:lpstr>Motivation for renting the infrastructure</vt:lpstr>
      <vt:lpstr>IaaS Enabling Technologies </vt:lpstr>
      <vt:lpstr>IaaS Enabling Technologies-Applogic</vt:lpstr>
      <vt:lpstr>IaaS Enabling Technologies-Eucalyptus</vt:lpstr>
      <vt:lpstr>Trusted Cloud</vt:lpstr>
      <vt:lpstr>IaaS is best suited</vt:lpstr>
      <vt:lpstr>IaaS is not best suited</vt:lpstr>
    </vt:vector>
  </TitlesOfParts>
  <Company>Addsion-Wesley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dc:title>
  <dc:creator>Shamkant B. Navathe</dc:creator>
  <cp:lastModifiedBy>Hitendra Sisodia</cp:lastModifiedBy>
  <cp:revision>1306</cp:revision>
  <cp:lastPrinted>2001-05-28T10:10:18Z</cp:lastPrinted>
  <dcterms:created xsi:type="dcterms:W3CDTF">1998-07-18T17:10:54Z</dcterms:created>
  <dcterms:modified xsi:type="dcterms:W3CDTF">2023-05-10T19:25:47Z</dcterms:modified>
</cp:coreProperties>
</file>