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tendra Sisodia" userId="4be9c58b-cc19-4efc-bc91-412831d4d91e" providerId="ADAL" clId="{FFB6465F-21EA-4582-90DB-8D981366EE41}"/>
    <pc:docChg chg="delSld">
      <pc:chgData name="Hitendra Sisodia" userId="4be9c58b-cc19-4efc-bc91-412831d4d91e" providerId="ADAL" clId="{FFB6465F-21EA-4582-90DB-8D981366EE41}" dt="2023-05-09T17:05:05.796" v="0" actId="47"/>
      <pc:docMkLst>
        <pc:docMk/>
      </pc:docMkLst>
      <pc:sldChg chg="del">
        <pc:chgData name="Hitendra Sisodia" userId="4be9c58b-cc19-4efc-bc91-412831d4d91e" providerId="ADAL" clId="{FFB6465F-21EA-4582-90DB-8D981366EE41}" dt="2023-05-09T17:05:05.796" v="0" actId="47"/>
        <pc:sldMkLst>
          <pc:docMk/>
          <pc:sldMk cId="284897330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2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4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8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8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60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2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05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68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0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0754-98AD-4BC7-A4A5-FC9A6074CFCC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A109-16B3-4A4A-8ADB-D2DFEDBE5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9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default.htm" TargetMode="External"/><Relationship Id="rId7" Type="http://schemas.openxmlformats.org/officeDocument/2006/relationships/hyperlink" Target="https://www.tutorialspoint.com/sql/sql-check.htm" TargetMode="External"/><Relationship Id="rId2" Type="http://schemas.openxmlformats.org/officeDocument/2006/relationships/hyperlink" Target="https://www.tutorialspoint.com/sql/sql-not-null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sql/sql-foreign-key.htm" TargetMode="External"/><Relationship Id="rId5" Type="http://schemas.openxmlformats.org/officeDocument/2006/relationships/hyperlink" Target="https://www.tutorialspoint.com/sql/sql-primary-key.htm" TargetMode="External"/><Relationship Id="rId4" Type="http://schemas.openxmlformats.org/officeDocument/2006/relationships/hyperlink" Target="https://www.tutorialspoint.com/sql/sql-unique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Types of Constraint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0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Constraints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NOT NULL Constraint</a:t>
            </a:r>
            <a:r>
              <a:rPr lang="en-US" dirty="0"/>
              <a:t> − Ensures that a column cannot have NULL value.</a:t>
            </a:r>
          </a:p>
          <a:p>
            <a:r>
              <a:rPr lang="en-US" dirty="0">
                <a:hlinkClick r:id="rId3"/>
              </a:rPr>
              <a:t>DEFAULT Constraint</a:t>
            </a:r>
            <a:r>
              <a:rPr lang="en-US" dirty="0"/>
              <a:t> − Provides a default value for a column when none is specified.</a:t>
            </a:r>
          </a:p>
          <a:p>
            <a:r>
              <a:rPr lang="en-US" dirty="0">
                <a:hlinkClick r:id="rId4"/>
              </a:rPr>
              <a:t>UNIQUE Constraint</a:t>
            </a:r>
            <a:r>
              <a:rPr lang="en-US" dirty="0"/>
              <a:t> − Ensures that all values in a column are different.</a:t>
            </a:r>
          </a:p>
          <a:p>
            <a:r>
              <a:rPr lang="en-US" dirty="0">
                <a:hlinkClick r:id="rId5"/>
              </a:rPr>
              <a:t>PRIMARY Key</a:t>
            </a:r>
            <a:r>
              <a:rPr lang="en-US" dirty="0"/>
              <a:t> − Uniquely identifies each row/record in a database table.</a:t>
            </a:r>
          </a:p>
          <a:p>
            <a:r>
              <a:rPr lang="en-US" dirty="0">
                <a:hlinkClick r:id="rId6"/>
              </a:rPr>
              <a:t>FOREIGN Key</a:t>
            </a:r>
            <a:r>
              <a:rPr lang="en-US" dirty="0"/>
              <a:t> − Uniquely identifies a row/record in any of the given database table.</a:t>
            </a:r>
          </a:p>
          <a:p>
            <a:r>
              <a:rPr lang="en-US" dirty="0">
                <a:hlinkClick r:id="rId7"/>
              </a:rPr>
              <a:t>CHECK Constraint</a:t>
            </a:r>
            <a:r>
              <a:rPr lang="en-US" dirty="0"/>
              <a:t> − The CHECK constraint ensures that all the values in a column satisfies certain conditions.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5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NULL is not the same as no data, rather, it represents unknown data.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41" y="3024188"/>
            <a:ext cx="83629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4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constraint provides a default value to a column when the INSERT INTO statement does not provide a specific value.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08" y="2906295"/>
            <a:ext cx="10658475" cy="39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UNIQUE Constraint prevents two records from having identical values in a column. In the CUSTOMERS table, for example, you might want to prevent two or more people from having an identical age.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40" y="3244766"/>
            <a:ext cx="10088228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3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is a field in a table which uniquely identifies each row/record in a database table. Primary keys must contain unique values. </a:t>
            </a:r>
          </a:p>
          <a:p>
            <a:r>
              <a:rPr lang="en-US" dirty="0"/>
              <a:t>A primary key column cannot have NULL values.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9789"/>
            <a:ext cx="9797715" cy="29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6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is a key used to link two tables together. This is sometimes also called as a referencing key.</a:t>
            </a:r>
          </a:p>
          <a:p>
            <a:r>
              <a:rPr lang="en-US" dirty="0"/>
              <a:t>A Foreign Key is a column or a combination of columns whose values match a Primary Key in a different table.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10" y="3772651"/>
            <a:ext cx="10787456" cy="28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4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CHECK Constraint enables a condition to check the value being entered into a record. If the condition evaluates to false, the record violates the constraint and isn't entered the table.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5" y="3138988"/>
            <a:ext cx="10145880" cy="37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9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302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Types of Constraint</vt:lpstr>
      <vt:lpstr>Types of Constraints in SQL</vt:lpstr>
      <vt:lpstr>Null Constraint</vt:lpstr>
      <vt:lpstr>Default Constraint</vt:lpstr>
      <vt:lpstr>Unique Constraint</vt:lpstr>
      <vt:lpstr>Primary Key</vt:lpstr>
      <vt:lpstr>Foreign Key</vt:lpstr>
      <vt:lpstr>Check Constraint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Kaushik</dc:creator>
  <cp:lastModifiedBy>Hitendra Sisodia</cp:lastModifiedBy>
  <cp:revision>5</cp:revision>
  <dcterms:created xsi:type="dcterms:W3CDTF">2020-08-24T05:55:18Z</dcterms:created>
  <dcterms:modified xsi:type="dcterms:W3CDTF">2023-05-09T17:05:07Z</dcterms:modified>
</cp:coreProperties>
</file>