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131-FEC4-2E88-F6A2-18DA14C53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8DA21-3C28-975B-36DA-ABA5C5894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8C7F-3491-A9C8-DC29-B40E8691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3452-5AFC-E30E-38F3-876B4C69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551DC-9D24-5B80-A8D8-91DD23D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2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128-8915-18F2-0269-6AB55BE7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ED024-25BE-74C5-F74B-7D52D510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1D84-14F7-969F-6A08-FA8695E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BDBB-23F8-0369-DA07-767EF7BC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021B-CE40-D7CE-77EF-9A24697B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7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0D319-BA75-F5A4-CBD4-72508D083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76C89-05EB-5A01-B0F7-EED9B972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DDC7-41A0-ABC8-FD58-0C80C58D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39A4-4D6E-CCC7-6EB7-D1EBF059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95ED-512F-6115-619C-F0E36F1E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01B0-6FC6-1942-BDFC-22777741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C792-2155-08F7-B8DF-F7529881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15A6-B191-5324-60C5-4F9D3082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9F5B-F907-3B8C-E547-FF0A0D6C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D358-590B-FF96-396D-F084748A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1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1A69-440D-1F63-588A-C716C278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CEFE2-2AC3-D2D0-0A4D-09F15B59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0AF7-B8BC-3F4A-1DF9-F6317DA6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3363-539D-90D0-46C6-722FEC71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3DB0-01FA-DCCD-8A47-4A0F62F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30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C7A6-77EC-CF6E-55E9-9030C7BF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A45F-F21C-E238-C289-04BF2D57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B8756-D19F-BB15-7306-0D510418A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D25EC-282E-E8DA-AB2D-737266BE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34239-8BDE-BA08-8AFE-242DBB4F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74CE-E7DF-920F-B5B5-38B56D02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E575-CC3A-D22F-5BA8-68070A3B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2FA9D-B217-02E9-BD50-F33813F3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011B-1617-B201-77CB-B703D6EE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EA9F6-1CBE-245A-3C07-A8C768CA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619FF-47C4-2BE1-7BDD-F1056737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5FC98-87A1-8C57-0307-E9F623E2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587AF-0AF1-F28C-9393-E76F876A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FDF0C-002C-086F-B51C-874B7D0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78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7F73-3931-5C7B-66CA-3C7949E8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7AD97-8013-CA24-7703-8B9B0271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E4F1D-3A1C-0550-F175-3AF82C17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73967-8BA0-F006-57DE-54FE1224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4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29810-5E90-F6B4-7F8E-B4BAA747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07898-0601-534D-B418-EE6CFDB2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8054C-3DD2-AB2C-EB4E-F7B65CC6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3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1F02-71D6-ABA5-82C6-F26680DE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A02A0-649D-CFB1-518A-0B9A1EA0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339AF-8CBF-59AD-190D-4B40CB3C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03E27-E44A-26DC-23B5-1FC98C7D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9F74-AA26-061B-24C2-FDA55420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5131-9B3F-A7DE-213A-14DC36EB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0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DC19-FA51-FBB9-4621-ED50919B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6A640-96BB-E363-CDFD-990F9979F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E05F-C8AF-0BA6-3672-9F183110C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668D-1DC9-8BA3-53C8-4ABFCAB8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B86B-2413-AF6B-8AA4-4146BA67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6C8A1-A021-8673-2055-4518DAD0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32FB2-974F-D183-43E7-2966A336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767E-895A-28A4-E7BB-4A5969300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3560-2382-0EA0-FD0C-7FAFAC678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63A3-D45D-4984-8227-3498379CEF1B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BA06-3503-3CB0-C9E3-E7F0543FF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490A-779D-C321-0D97-C9E5BAA0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BE1A-3BCB-4130-B6FC-94F110E3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CDF9-28A3-C9A2-DED7-C41C21859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LOSSLESS </a:t>
            </a:r>
            <a:r>
              <a:rPr lang="en-IN" dirty="0" err="1"/>
              <a:t>Decompostion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8D50A-BBFF-E9EE-5A71-1A44D8898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9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5E78-C3BF-8067-CD16-237C37A3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6C8F-EFB1-0E83-FC0D-D91E22FF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Decomposition of a relation is done when a relation in relational model is not in appropriate normal form. Relation R is decomposed into two or more relations if decomposition is lossless join as well as dependency preserving.</a:t>
            </a:r>
          </a:p>
          <a:p>
            <a:pPr algn="ctr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Lossless Join Decomposition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we decompose a relation R into relations R1 and R2,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Decomposition is lossy if R1 ⋈ R2 ⊃ 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Decomposition is lossless if R1 ⋈ R2 = 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36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92FD-9CB9-F724-F4DE-347FB240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14E3-A74E-3091-AC75-D6DF0188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18"/>
            <a:ext cx="10515600" cy="5009345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To check for lossless join decomposition using FD set, following conditions must hold: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44E56-0438-2275-B3CB-F3913E2D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7" y="2056280"/>
            <a:ext cx="7509803" cy="44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22D6-4839-3359-3366-2E836C0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84D0-A007-7696-4E08-0C6E856F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For Example, A relation R (A, B, C, D) with FD set{A-&gt;BC} is decomposed into R1(ABC) and R2(AD) which is a lossless join decomposition as: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First condition holds true as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(R1) U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(R2) = (ABC) U (AD) = (ABCD) =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(R).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Second condition holds true as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(R1) ∩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(R2) = (ABC) ∩ (AD) ≠ </a:t>
            </a:r>
            <a:r>
              <a:rPr lang="el-GR" b="0" i="0" dirty="0">
                <a:solidFill>
                  <a:srgbClr val="273239"/>
                </a:solidFill>
                <a:effectLst/>
                <a:latin typeface="urw-din"/>
              </a:rPr>
              <a:t>Φ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Third condition holds true as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(R1) ∩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(R2) = A is a key of R1(ABC) because A-&gt;BC is given.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33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A487-DFA9-D4BC-5C6A-A67809B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CD7B-8EB2-3FD1-6690-635CB8F6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Dependency Preserving Decomposition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we decompose a relation R into relations R1 and R2, All dependencies of R either must be a part of R1 or R2 or must be derivable from combination of FD’s of R1 and R2.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Example, A relation R (A, B, C, D) with FD set{A-&gt;BC} is decomposed into R1(ABC) and R2(AD) which is dependency preserving because FD A-&gt;BC is a part of R1(ABC).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4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9648-74E4-1CE4-C908-45928684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F42E-F476-468A-E2B2-931CC3A1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Consider a schema R(A,B,C,D) and functional dependencies A-&gt;B and C-&gt;D. Then the decomposition of R into R1(AB) and R2(CD) is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A. dependency preserving and lossless join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B. lossless join but not dependency preserving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C. dependency preserving but not lossless join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D. not dependency preserving and not lossless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9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D90D-91D3-08CA-6768-82C09256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64F8-CC9F-3D6E-1605-8F5CDA72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Answer: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For lossless join decomposition, these three conditions must hold true: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(R1) U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(R2) = ABCD =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(R)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(R1) ∩ </a:t>
            </a:r>
            <a:r>
              <a:rPr lang="en-IN" b="0" i="0" dirty="0" err="1">
                <a:solidFill>
                  <a:srgbClr val="273239"/>
                </a:solidFill>
                <a:effectLst/>
                <a:latin typeface="urw-din"/>
              </a:rPr>
              <a:t>Att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(R2) = </a:t>
            </a:r>
            <a:r>
              <a:rPr lang="el-GR" b="0" i="0" dirty="0">
                <a:solidFill>
                  <a:srgbClr val="273239"/>
                </a:solidFill>
                <a:effectLst/>
                <a:latin typeface="urw-din"/>
              </a:rPr>
              <a:t>Φ, 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which violates the condition of lossless join decomposition. Hence the decomposition is not lossless.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dependency preserving decomposition,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A-&gt;B can be ensured in R1(AB) and C-&gt;D can be ensured in R2(CD). Hence it is dependency preserving decomposition.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So, the correct option is 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25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9DB-5112-37F8-DB08-345545D4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2E13-C7BC-AF28-7B35-DE799EEF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Canonical Cover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case of updating the database, the responsibility of the system is to check whether the existing functional dependencies are getting violated during the process of updating. In case of a violation of functional dependencies in the new database state, the rollback of the system must take place.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canonical cover or irreducible a set of functional dependencies FD is a simplified set of FD that has a similar closure as the original set FD.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19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9550-AD70-F490-0EF7-8C6ECFB9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34C7-C2B0-8A2B-582D-670EDAA6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1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576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erdana</vt:lpstr>
      <vt:lpstr>inter-regular</vt:lpstr>
      <vt:lpstr>urw-din</vt:lpstr>
      <vt:lpstr>Office Theme</vt:lpstr>
      <vt:lpstr>LOSSLESS Decompostion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Equivalence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Kaushik</dc:creator>
  <cp:lastModifiedBy>Bhavana Kaushik</cp:lastModifiedBy>
  <cp:revision>3</cp:revision>
  <dcterms:created xsi:type="dcterms:W3CDTF">2023-02-21T03:44:33Z</dcterms:created>
  <dcterms:modified xsi:type="dcterms:W3CDTF">2023-03-06T06:12:09Z</dcterms:modified>
</cp:coreProperties>
</file>