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D1DD-8369-988A-922D-58DDE39F4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4FBDC-65A1-F737-F074-365887E8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6CE2F-8613-4E68-B224-6763A773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6314C-A1A4-DE6E-05AC-F63038C7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D6D8-9214-6F03-CC64-27321726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4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E7EF-FBE0-3345-6FA4-499CC569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AF231-A49D-6734-EFCB-CF8D71C8D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C1D1E-8147-4EB8-9C9A-A9B63641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02708-F1F7-4B80-3096-21DAAA8D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1195-A275-5CC2-94F2-B1CFAC32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46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660E8-7823-A05E-1C56-4335DA752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98B3A-E6DE-3F0B-818F-2BF48E4A0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40451-3F09-38E4-C298-B0F8BB8C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D8E09-3E93-A510-1311-BFEC9085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9919A-FC6B-4824-70A6-8343E2F7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9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85E0-5A25-BA88-46FC-EC7FD142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09F3-F966-319A-3473-B89195CDB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FDD0-8B21-F0CC-61F7-C698A8D6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39164-6AA9-93F2-D495-E1E44766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EF6-82EB-7AFF-EEA9-6ED48F6D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16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0EAE-BBAE-634B-7B65-2BE27156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C7B01-42C7-A80A-1347-14489275F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D3941-4144-6052-679E-8E9899B6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593A-4D46-27E9-AA35-ACACF58B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F61DE-0173-2F00-EF74-B029B941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29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E2B2-3CBA-9CE7-8EBA-03D8F0A2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80D5D-DBA4-B9BC-440D-C11BDA523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83AEB-ADF7-1B1B-FAFB-B76D5F795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D1A72-6B57-201D-D522-979E0173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B7387-B5B8-3F78-93E3-D714920E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F0724-AB93-D41B-6FE1-4A5F3A21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3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C6F5-B670-50BD-A433-CD3EC0B0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E9BC5-EA91-F7FE-A582-FD536991C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40FBB-1DCA-A8BC-6FB1-D41DAFA5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820CB-2C42-0826-0F37-30F8EE09B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1C2B4-1162-EFC6-7475-0380DE9A5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23828-67FB-BE99-1775-9373A57E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31F1D-9F12-C29F-BC32-6F502D36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BA0C7-2560-5EB5-F4CE-0F19B8E7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09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815E-A7E9-6D57-593A-84B39628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FAD26-C808-8B59-E659-EF58E985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90326-CC24-B23C-C603-EAB92873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B8BB7-1245-E1C9-8817-73A2FA8E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94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F238B-D092-4378-3844-439D52C3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808AD-FCDB-E88B-5D43-F2FB160E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C17D9-F23F-D22B-2D97-11FDCC39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27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D286-1D3F-5621-4FF6-BB939B5F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18D30-B1F3-89B6-476E-BE70417B9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12E84-AD53-88D6-CF9B-0DC2AE8E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469C4-BEA0-158F-9C23-1ADDCDFF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CDC75-03EE-C43A-6A69-D4BE6845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DA659-DF10-5F22-626D-8F78CEA1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88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5D99-F065-41C0-91F5-5B43D6C5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257B6-7DC1-0D42-472C-7DC66028F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7E3EE-380F-1C39-696E-508433D0F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1A89D-9866-71BC-5026-288512C7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745E0-6FD6-E916-6567-AEC988D5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6F199-9064-97A0-4A21-9CD2CD77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33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22E2E-0576-1472-9C05-91FBE7DD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2642D-BB3D-48C9-8A96-775E15401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610B-2597-0F52-CBA4-2A5CD95D3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00E4C-D805-454C-A85D-CB1066B15584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7576-974E-97F9-D569-9D3520AFC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97DB5-2CC0-B542-0F2A-D6F8D7555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A3769-4B79-40CD-B26E-52ADCDC94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3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4679-AC72-DAFD-7309-C696EB66F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04667"/>
          </a:xfrm>
        </p:spPr>
        <p:txBody>
          <a:bodyPr>
            <a:normAutofit/>
          </a:bodyPr>
          <a:lstStyle/>
          <a:p>
            <a:r>
              <a:rPr lang="en-US" dirty="0"/>
              <a:t>Setting – up network topology using two routers employing static routing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99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AB9774F-9235-0ECC-B9D8-F2E05E961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714"/>
            <a:ext cx="10515600" cy="566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02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250F-ACF2-B82E-A1E2-E0229796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8822"/>
          </a:xfrm>
        </p:spPr>
        <p:txBody>
          <a:bodyPr>
            <a:normAutofit fontScale="90000"/>
          </a:bodyPr>
          <a:lstStyle/>
          <a:p>
            <a:r>
              <a:rPr lang="en-US" b="0" i="0" u="none" strike="noStrike" dirty="0">
                <a:solidFill>
                  <a:srgbClr val="CC0000"/>
                </a:solidFill>
                <a:effectLst/>
                <a:latin typeface="Open Sans" panose="020B0606030504020204" pitchFamily="34" charset="0"/>
              </a:rPr>
              <a:t>Assign IP address on Router R1:</a:t>
            </a:r>
            <a:br>
              <a:rPr lang="en-US" b="0" i="0" u="none" strike="noStrike" dirty="0">
                <a:solidFill>
                  <a:srgbClr val="CC0000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D4C35-DB59-B92E-3620-5D85D328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87" y="1830389"/>
            <a:ext cx="7655636" cy="1848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683643-C813-1889-D057-6AD2C0DA1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03" y="4254029"/>
            <a:ext cx="7672220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250F-ACF2-B82E-A1E2-E0229796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8822"/>
          </a:xfrm>
        </p:spPr>
        <p:txBody>
          <a:bodyPr>
            <a:normAutofit fontScale="90000"/>
          </a:bodyPr>
          <a:lstStyle/>
          <a:p>
            <a:r>
              <a:rPr lang="en-US" b="0" i="0" u="none" strike="noStrike" dirty="0">
                <a:solidFill>
                  <a:srgbClr val="CC0000"/>
                </a:solidFill>
                <a:effectLst/>
                <a:latin typeface="Open Sans" panose="020B0606030504020204" pitchFamily="34" charset="0"/>
              </a:rPr>
              <a:t>Assign IP address on Router R2:</a:t>
            </a:r>
            <a:br>
              <a:rPr lang="en-US" b="0" i="0" u="none" strike="noStrike" dirty="0">
                <a:solidFill>
                  <a:srgbClr val="CC0000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0538E-B351-8594-23FC-2F32282EE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14" y="1253915"/>
            <a:ext cx="7911870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1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539A-C79E-00F2-030D-2758331F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408055"/>
          </a:xfrm>
        </p:spPr>
        <p:txBody>
          <a:bodyPr>
            <a:normAutofit/>
          </a:bodyPr>
          <a:lstStyle/>
          <a:p>
            <a:pPr fontAlgn="base"/>
            <a:r>
              <a:rPr lang="en-US" sz="4000" b="0" i="0" u="none" strike="noStrike" dirty="0">
                <a:solidFill>
                  <a:srgbClr val="CC0000"/>
                </a:solidFill>
                <a:effectLst/>
                <a:latin typeface="Open Sans" panose="020B0606030504020204" pitchFamily="34" charset="0"/>
              </a:rPr>
              <a:t>Static Routing configuration:</a:t>
            </a:r>
            <a:br>
              <a:rPr lang="en-US" b="0" i="0" u="none" strike="noStrike" dirty="0">
                <a:solidFill>
                  <a:srgbClr val="CC0000"/>
                </a:solidFill>
                <a:effectLst/>
                <a:latin typeface="Open Sans" panose="020B0606030504020204" pitchFamily="34" charset="0"/>
              </a:rPr>
            </a:br>
            <a:r>
              <a:rPr lang="en-US" sz="2200" b="1" i="0" dirty="0">
                <a:solidFill>
                  <a:srgbClr val="333333"/>
                </a:solidFill>
                <a:effectLst/>
                <a:latin typeface="Arimo"/>
              </a:rPr>
              <a:t>In static Routing we don’t need to tell the Routers about Directly Connected Networks.</a:t>
            </a:r>
            <a:br>
              <a:rPr lang="en-US" sz="2200" b="1" i="0" dirty="0">
                <a:solidFill>
                  <a:srgbClr val="333333"/>
                </a:solidFill>
                <a:effectLst/>
                <a:latin typeface="Arimo"/>
              </a:rPr>
            </a:br>
            <a:r>
              <a:rPr lang="en-US" sz="2200" b="1" i="0" dirty="0">
                <a:solidFill>
                  <a:srgbClr val="333333"/>
                </a:solidFill>
                <a:effectLst/>
                <a:latin typeface="Arimo"/>
              </a:rPr>
              <a:t>But you have to tell the Routers about Indirectly Connected Networks.</a:t>
            </a:r>
            <a:br>
              <a:rPr lang="en-US" sz="2200" b="1" i="0" dirty="0">
                <a:solidFill>
                  <a:srgbClr val="333333"/>
                </a:solidFill>
                <a:effectLst/>
                <a:latin typeface="Arimo"/>
              </a:rPr>
            </a:br>
            <a:br>
              <a:rPr lang="en-US" sz="2200" b="1" i="0" dirty="0">
                <a:solidFill>
                  <a:srgbClr val="333333"/>
                </a:solidFill>
                <a:effectLst/>
                <a:latin typeface="Arimo"/>
              </a:rPr>
            </a:br>
            <a:r>
              <a:rPr lang="en-US" sz="2200" b="1" i="0" dirty="0">
                <a:solidFill>
                  <a:srgbClr val="FF0000"/>
                </a:solidFill>
                <a:effectLst/>
                <a:latin typeface="Arimo"/>
              </a:rPr>
              <a:t>router(config)#ip route &lt;indirectly connected network&gt;  &lt;Netmask&gt;   &lt;gateway IP to reach that network&gt;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3964B-A523-6CC6-074F-7D14202E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79" y="3192905"/>
            <a:ext cx="9608695" cy="252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3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Arimo</vt:lpstr>
      <vt:lpstr>Calibri</vt:lpstr>
      <vt:lpstr>Calibri Light</vt:lpstr>
      <vt:lpstr>Open Sans</vt:lpstr>
      <vt:lpstr>Office Theme</vt:lpstr>
      <vt:lpstr>Setting – up network topology using two routers employing static routing</vt:lpstr>
      <vt:lpstr>PowerPoint Presentation</vt:lpstr>
      <vt:lpstr>Assign IP address on Router R1: </vt:lpstr>
      <vt:lpstr>Assign IP address on Router R2: </vt:lpstr>
      <vt:lpstr>Static Routing configuration: In static Routing we don’t need to tell the Routers about Directly Connected Networks. But you have to tell the Routers about Indirectly Connected Networks.  router(config)#ip route &lt;indirectly connected network&gt;  &lt;Netmask&gt;   &lt;gateway IP to reach that network&gt;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– up network topology using two routers employing static routing</dc:title>
  <dc:creator>Ajay Kumar</dc:creator>
  <cp:lastModifiedBy>Ajay Kumar</cp:lastModifiedBy>
  <cp:revision>2</cp:revision>
  <dcterms:created xsi:type="dcterms:W3CDTF">2023-02-19T04:37:56Z</dcterms:created>
  <dcterms:modified xsi:type="dcterms:W3CDTF">2023-02-19T05:06:00Z</dcterms:modified>
</cp:coreProperties>
</file>