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7" r:id="rId6"/>
    <p:sldId id="285" r:id="rId7"/>
    <p:sldId id="293" r:id="rId8"/>
    <p:sldId id="288" r:id="rId9"/>
    <p:sldId id="296" r:id="rId10"/>
    <p:sldId id="297"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99" autoAdjust="0"/>
  </p:normalViewPr>
  <p:slideViewPr>
    <p:cSldViewPr snapToGrid="0" snapToObjects="1" showGuides="1">
      <p:cViewPr varScale="1">
        <p:scale>
          <a:sx n="80" d="100"/>
          <a:sy n="80" d="100"/>
        </p:scale>
        <p:origin x="58" y="19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ndra Sisodia" userId="4be9c58b-cc19-4efc-bc91-412831d4d91e" providerId="ADAL" clId="{1A6E7719-27B3-4160-AB42-6E42749D013A}"/>
    <pc:docChg chg="undo custSel modSld">
      <pc:chgData name="Hitendra Sisodia" userId="4be9c58b-cc19-4efc-bc91-412831d4d91e" providerId="ADAL" clId="{1A6E7719-27B3-4160-AB42-6E42749D013A}" dt="2023-04-23T11:42:15.934" v="14"/>
      <pc:docMkLst>
        <pc:docMk/>
      </pc:docMkLst>
      <pc:sldChg chg="setBg">
        <pc:chgData name="Hitendra Sisodia" userId="4be9c58b-cc19-4efc-bc91-412831d4d91e" providerId="ADAL" clId="{1A6E7719-27B3-4160-AB42-6E42749D013A}" dt="2023-04-23T11:42:15.934" v="14"/>
        <pc:sldMkLst>
          <pc:docMk/>
          <pc:sldMk cId="613288997" sldId="288"/>
        </pc:sldMkLst>
      </pc:sldChg>
      <pc:sldChg chg="addSp delSp modSp mod setBg modClrScheme chgLayout">
        <pc:chgData name="Hitendra Sisodia" userId="4be9c58b-cc19-4efc-bc91-412831d4d91e" providerId="ADAL" clId="{1A6E7719-27B3-4160-AB42-6E42749D013A}" dt="2023-04-23T11:41:31.305" v="5"/>
        <pc:sldMkLst>
          <pc:docMk/>
          <pc:sldMk cId="3095245344" sldId="293"/>
        </pc:sldMkLst>
        <pc:spChg chg="mod ord">
          <ac:chgData name="Hitendra Sisodia" userId="4be9c58b-cc19-4efc-bc91-412831d4d91e" providerId="ADAL" clId="{1A6E7719-27B3-4160-AB42-6E42749D013A}" dt="2023-04-23T11:41:14.096" v="2" actId="1076"/>
          <ac:spMkLst>
            <pc:docMk/>
            <pc:sldMk cId="3095245344" sldId="293"/>
            <ac:spMk id="2" creationId="{D550CAC6-3968-4D63-A855-09547BB06588}"/>
          </ac:spMkLst>
        </pc:spChg>
        <pc:spChg chg="mod ord">
          <ac:chgData name="Hitendra Sisodia" userId="4be9c58b-cc19-4efc-bc91-412831d4d91e" providerId="ADAL" clId="{1A6E7719-27B3-4160-AB42-6E42749D013A}" dt="2023-04-23T11:41:06.036" v="1" actId="700"/>
          <ac:spMkLst>
            <pc:docMk/>
            <pc:sldMk cId="3095245344" sldId="293"/>
            <ac:spMk id="3" creationId="{2629AC71-9ED4-FA59-D386-5BD9C585DC67}"/>
          </ac:spMkLst>
        </pc:spChg>
        <pc:spChg chg="add del mod ord">
          <ac:chgData name="Hitendra Sisodia" userId="4be9c58b-cc19-4efc-bc91-412831d4d91e" providerId="ADAL" clId="{1A6E7719-27B3-4160-AB42-6E42749D013A}" dt="2023-04-23T11:41:06.036" v="1" actId="700"/>
          <ac:spMkLst>
            <pc:docMk/>
            <pc:sldMk cId="3095245344" sldId="293"/>
            <ac:spMk id="4" creationId="{1E2CADAC-D2BA-2781-21DF-E36A2D898FA9}"/>
          </ac:spMkLst>
        </pc:spChg>
        <pc:spChg chg="add del mod ord">
          <ac:chgData name="Hitendra Sisodia" userId="4be9c58b-cc19-4efc-bc91-412831d4d91e" providerId="ADAL" clId="{1A6E7719-27B3-4160-AB42-6E42749D013A}" dt="2023-04-23T11:41:06.036" v="1" actId="700"/>
          <ac:spMkLst>
            <pc:docMk/>
            <pc:sldMk cId="3095245344" sldId="293"/>
            <ac:spMk id="5" creationId="{8E688B1D-28C5-C399-CA01-21BE7C5F1E51}"/>
          </ac:spMkLst>
        </pc:spChg>
        <pc:spChg chg="mod ord">
          <ac:chgData name="Hitendra Sisodia" userId="4be9c58b-cc19-4efc-bc91-412831d4d91e" providerId="ADAL" clId="{1A6E7719-27B3-4160-AB42-6E42749D013A}" dt="2023-04-23T11:41:06.036" v="1" actId="700"/>
          <ac:spMkLst>
            <pc:docMk/>
            <pc:sldMk cId="3095245344" sldId="293"/>
            <ac:spMk id="6" creationId="{9E3F0E5B-65CB-787C-C52A-2038EEA09817}"/>
          </ac:spMkLst>
        </pc:spChg>
        <pc:spChg chg="mod ord">
          <ac:chgData name="Hitendra Sisodia" userId="4be9c58b-cc19-4efc-bc91-412831d4d91e" providerId="ADAL" clId="{1A6E7719-27B3-4160-AB42-6E42749D013A}" dt="2023-04-23T11:41:06.036" v="1" actId="700"/>
          <ac:spMkLst>
            <pc:docMk/>
            <pc:sldMk cId="3095245344" sldId="293"/>
            <ac:spMk id="7" creationId="{0750929C-496C-419D-93BC-D4ABBE462EF5}"/>
          </ac:spMkLst>
        </pc:spChg>
        <pc:spChg chg="mod ord">
          <ac:chgData name="Hitendra Sisodia" userId="4be9c58b-cc19-4efc-bc91-412831d4d91e" providerId="ADAL" clId="{1A6E7719-27B3-4160-AB42-6E42749D013A}" dt="2023-04-23T11:41:06.036" v="1" actId="700"/>
          <ac:spMkLst>
            <pc:docMk/>
            <pc:sldMk cId="3095245344" sldId="293"/>
            <ac:spMk id="8" creationId="{ABC5E498-99B3-E3F4-A9B8-F11B4B9B0F27}"/>
          </ac:spMkLst>
        </pc:spChg>
        <pc:spChg chg="add del mod ord">
          <ac:chgData name="Hitendra Sisodia" userId="4be9c58b-cc19-4efc-bc91-412831d4d91e" providerId="ADAL" clId="{1A6E7719-27B3-4160-AB42-6E42749D013A}" dt="2023-04-23T11:41:06.036" v="1" actId="700"/>
          <ac:spMkLst>
            <pc:docMk/>
            <pc:sldMk cId="3095245344" sldId="293"/>
            <ac:spMk id="9" creationId="{ECEEDC8A-5CC5-E17F-7943-B9AEB725D0E8}"/>
          </ac:spMkLst>
        </pc:spChg>
        <pc:spChg chg="add del mod ord">
          <ac:chgData name="Hitendra Sisodia" userId="4be9c58b-cc19-4efc-bc91-412831d4d91e" providerId="ADAL" clId="{1A6E7719-27B3-4160-AB42-6E42749D013A}" dt="2023-04-23T11:41:06.036" v="1" actId="700"/>
          <ac:spMkLst>
            <pc:docMk/>
            <pc:sldMk cId="3095245344" sldId="293"/>
            <ac:spMk id="10" creationId="{5C61CAFF-CB0E-2A4A-58EB-F189CC6E6466}"/>
          </ac:spMkLst>
        </pc:spChg>
        <pc:spChg chg="add del mod ord">
          <ac:chgData name="Hitendra Sisodia" userId="4be9c58b-cc19-4efc-bc91-412831d4d91e" providerId="ADAL" clId="{1A6E7719-27B3-4160-AB42-6E42749D013A}" dt="2023-04-23T11:41:06.036" v="1" actId="700"/>
          <ac:spMkLst>
            <pc:docMk/>
            <pc:sldMk cId="3095245344" sldId="293"/>
            <ac:spMk id="11" creationId="{FFFBA4CC-0619-B338-E8F1-08E79D7099EF}"/>
          </ac:spMkLst>
        </pc:spChg>
        <pc:spChg chg="add del mod ord">
          <ac:chgData name="Hitendra Sisodia" userId="4be9c58b-cc19-4efc-bc91-412831d4d91e" providerId="ADAL" clId="{1A6E7719-27B3-4160-AB42-6E42749D013A}" dt="2023-04-23T11:41:06.036" v="1" actId="700"/>
          <ac:spMkLst>
            <pc:docMk/>
            <pc:sldMk cId="3095245344" sldId="293"/>
            <ac:spMk id="12" creationId="{4C1B7099-C393-39E0-AFFB-F777AE84CC85}"/>
          </ac:spMkLst>
        </pc:spChg>
        <pc:spChg chg="add del mod ord">
          <ac:chgData name="Hitendra Sisodia" userId="4be9c58b-cc19-4efc-bc91-412831d4d91e" providerId="ADAL" clId="{1A6E7719-27B3-4160-AB42-6E42749D013A}" dt="2023-04-23T11:41:06.036" v="1" actId="700"/>
          <ac:spMkLst>
            <pc:docMk/>
            <pc:sldMk cId="3095245344" sldId="293"/>
            <ac:spMk id="13" creationId="{C3128E3B-92F9-FF5F-719B-B9D70C90807C}"/>
          </ac:spMkLst>
        </pc:spChg>
        <pc:spChg chg="add del mod ord">
          <ac:chgData name="Hitendra Sisodia" userId="4be9c58b-cc19-4efc-bc91-412831d4d91e" providerId="ADAL" clId="{1A6E7719-27B3-4160-AB42-6E42749D013A}" dt="2023-04-23T11:41:06.036" v="1" actId="700"/>
          <ac:spMkLst>
            <pc:docMk/>
            <pc:sldMk cId="3095245344" sldId="293"/>
            <ac:spMk id="14" creationId="{E0D3D54A-D247-6708-98EB-A7FC121E43FD}"/>
          </ac:spMkLst>
        </pc:spChg>
        <pc:spChg chg="add del mod ord">
          <ac:chgData name="Hitendra Sisodia" userId="4be9c58b-cc19-4efc-bc91-412831d4d91e" providerId="ADAL" clId="{1A6E7719-27B3-4160-AB42-6E42749D013A}" dt="2023-04-23T11:41:06.036" v="1" actId="700"/>
          <ac:spMkLst>
            <pc:docMk/>
            <pc:sldMk cId="3095245344" sldId="293"/>
            <ac:spMk id="15" creationId="{0D180BA4-7486-54F7-6A10-8E433A65BEE9}"/>
          </ac:spMkLst>
        </pc:spChg>
        <pc:spChg chg="add del mod ord">
          <ac:chgData name="Hitendra Sisodia" userId="4be9c58b-cc19-4efc-bc91-412831d4d91e" providerId="ADAL" clId="{1A6E7719-27B3-4160-AB42-6E42749D013A}" dt="2023-04-23T11:41:06.036" v="1" actId="700"/>
          <ac:spMkLst>
            <pc:docMk/>
            <pc:sldMk cId="3095245344" sldId="293"/>
            <ac:spMk id="16" creationId="{71691861-979E-AF37-5862-DF45B05E9615}"/>
          </ac:spMkLst>
        </pc:spChg>
        <pc:spChg chg="add del mod ord">
          <ac:chgData name="Hitendra Sisodia" userId="4be9c58b-cc19-4efc-bc91-412831d4d91e" providerId="ADAL" clId="{1A6E7719-27B3-4160-AB42-6E42749D013A}" dt="2023-04-23T11:41:06.036" v="1" actId="700"/>
          <ac:spMkLst>
            <pc:docMk/>
            <pc:sldMk cId="3095245344" sldId="293"/>
            <ac:spMk id="17" creationId="{6FC3B75A-76E1-DA87-742E-B1938E1064B5}"/>
          </ac:spMkLst>
        </pc:spChg>
        <pc:spChg chg="add del mod ord">
          <ac:chgData name="Hitendra Sisodia" userId="4be9c58b-cc19-4efc-bc91-412831d4d91e" providerId="ADAL" clId="{1A6E7719-27B3-4160-AB42-6E42749D013A}" dt="2023-04-23T11:41:06.036" v="1" actId="700"/>
          <ac:spMkLst>
            <pc:docMk/>
            <pc:sldMk cId="3095245344" sldId="293"/>
            <ac:spMk id="18" creationId="{29AD24B5-B239-BE79-E1AD-D023736C4ADB}"/>
          </ac:spMkLst>
        </pc:spChg>
        <pc:spChg chg="add del mod ord">
          <ac:chgData name="Hitendra Sisodia" userId="4be9c58b-cc19-4efc-bc91-412831d4d91e" providerId="ADAL" clId="{1A6E7719-27B3-4160-AB42-6E42749D013A}" dt="2023-04-23T11:41:06.036" v="1" actId="700"/>
          <ac:spMkLst>
            <pc:docMk/>
            <pc:sldMk cId="3095245344" sldId="293"/>
            <ac:spMk id="19" creationId="{385BBF42-3373-F9D1-4DAA-D6AD3628014E}"/>
          </ac:spMkLst>
        </pc:spChg>
        <pc:spChg chg="mod ord">
          <ac:chgData name="Hitendra Sisodia" userId="4be9c58b-cc19-4efc-bc91-412831d4d91e" providerId="ADAL" clId="{1A6E7719-27B3-4160-AB42-6E42749D013A}" dt="2023-04-23T11:41:06.036" v="1" actId="700"/>
          <ac:spMkLst>
            <pc:docMk/>
            <pc:sldMk cId="3095245344" sldId="293"/>
            <ac:spMk id="30" creationId="{E227DBC0-C280-AC5C-C7A8-FF8D56C9DFE5}"/>
          </ac:spMkLst>
        </pc:spChg>
        <pc:spChg chg="mod ord">
          <ac:chgData name="Hitendra Sisodia" userId="4be9c58b-cc19-4efc-bc91-412831d4d91e" providerId="ADAL" clId="{1A6E7719-27B3-4160-AB42-6E42749D013A}" dt="2023-04-23T11:41:06.036" v="1" actId="700"/>
          <ac:spMkLst>
            <pc:docMk/>
            <pc:sldMk cId="3095245344" sldId="293"/>
            <ac:spMk id="31" creationId="{C2B4FE06-34C7-A80C-5DBE-4F5168C9EBDC}"/>
          </ac:spMkLst>
        </pc:spChg>
        <pc:spChg chg="mod ord">
          <ac:chgData name="Hitendra Sisodia" userId="4be9c58b-cc19-4efc-bc91-412831d4d91e" providerId="ADAL" clId="{1A6E7719-27B3-4160-AB42-6E42749D013A}" dt="2023-04-23T11:41:06.036" v="1" actId="700"/>
          <ac:spMkLst>
            <pc:docMk/>
            <pc:sldMk cId="3095245344" sldId="293"/>
            <ac:spMk id="32" creationId="{25633612-F774-0CAE-9E5C-D01184B43E6F}"/>
          </ac:spMkLst>
        </pc:spChg>
      </pc:sldChg>
      <pc:sldChg chg="setBg">
        <pc:chgData name="Hitendra Sisodia" userId="4be9c58b-cc19-4efc-bc91-412831d4d91e" providerId="ADAL" clId="{1A6E7719-27B3-4160-AB42-6E42749D013A}" dt="2023-04-23T11:41:44.921" v="7"/>
        <pc:sldMkLst>
          <pc:docMk/>
          <pc:sldMk cId="2776741502"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264754"/>
            <a:ext cx="4873752" cy="1709928"/>
          </a:xfrm>
        </p:spPr>
        <p:txBody>
          <a:bodyPr/>
          <a:lstStyle/>
          <a:p>
            <a:r>
              <a:rPr lang="en-US" dirty="0"/>
              <a:t>Activity - 9</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Made BY: Hitendra Sisodia</a:t>
            </a:r>
          </a:p>
          <a:p>
            <a:endParaRPr lang="en-US" dirty="0"/>
          </a:p>
        </p:txBody>
      </p:sp>
      <p:pic>
        <p:nvPicPr>
          <p:cNvPr id="4" name="Picture 3">
            <a:extLst>
              <a:ext uri="{FF2B5EF4-FFF2-40B4-BE49-F238E27FC236}">
                <a16:creationId xmlns:a16="http://schemas.microsoft.com/office/drawing/2014/main" id="{FA32EB06-CAC6-6C5D-C4C1-A20328E2B403}"/>
              </a:ext>
            </a:extLst>
          </p:cNvPr>
          <p:cNvPicPr>
            <a:picLocks noChangeAspect="1"/>
          </p:cNvPicPr>
          <p:nvPr/>
        </p:nvPicPr>
        <p:blipFill rotWithShape="1">
          <a:blip r:embed="rId2"/>
          <a:srcRect l="17504" t="22404" r="17480" b="22729"/>
          <a:stretch/>
        </p:blipFill>
        <p:spPr>
          <a:xfrm>
            <a:off x="2411506" y="812292"/>
            <a:ext cx="2734235" cy="2307426"/>
          </a:xfrm>
          <a:prstGeom prst="rect">
            <a:avLst/>
          </a:prstGeom>
        </p:spPr>
      </p:pic>
      <p:pic>
        <p:nvPicPr>
          <p:cNvPr id="9" name="Picture Placeholder 8">
            <a:extLst>
              <a:ext uri="{FF2B5EF4-FFF2-40B4-BE49-F238E27FC236}">
                <a16:creationId xmlns:a16="http://schemas.microsoft.com/office/drawing/2014/main" id="{E477ADBB-1256-5DAA-8ED9-7561B7E0CC9D}"/>
              </a:ext>
            </a:extLst>
          </p:cNvPr>
          <p:cNvPicPr>
            <a:picLocks noGrp="1" noChangeAspect="1"/>
          </p:cNvPicPr>
          <p:nvPr>
            <p:ph type="pic" sz="quarter" idx="10"/>
          </p:nvPr>
        </p:nvPicPr>
        <p:blipFill>
          <a:blip r:embed="rId3"/>
          <a:srcRect t="4573" b="4573"/>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719072"/>
            <a:ext cx="5038344" cy="1113775"/>
          </a:xfrm>
        </p:spPr>
        <p:txBody>
          <a:bodyPr/>
          <a:lstStyle/>
          <a:p>
            <a:r>
              <a:rPr lang="en-US" dirty="0">
                <a:sym typeface="DM Sans Medium"/>
              </a:rPr>
              <a:t>Activity - 9</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b="1" i="0" dirty="0">
                <a:effectLst/>
                <a:latin typeface="g_d0_f3"/>
              </a:rPr>
              <a:t>Aim</a:t>
            </a:r>
            <a:r>
              <a:rPr lang="en-US" b="0" i="0" dirty="0">
                <a:effectLst/>
                <a:latin typeface="g_d0_f3"/>
              </a:rPr>
              <a:t>: To propose steps to be taken to achieve the sustainable approach.</a:t>
            </a:r>
          </a:p>
          <a:p>
            <a:r>
              <a:rPr lang="en-US" dirty="0"/>
              <a:t>Take any example of your convenience</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33" name="Picture Placeholder 32">
            <a:extLst>
              <a:ext uri="{FF2B5EF4-FFF2-40B4-BE49-F238E27FC236}">
                <a16:creationId xmlns:a16="http://schemas.microsoft.com/office/drawing/2014/main" id="{B83A3FAA-D790-5776-464A-A8DE08EFE653}"/>
              </a:ext>
            </a:extLst>
          </p:cNvPr>
          <p:cNvPicPr>
            <a:picLocks noGrp="1" noChangeAspect="1"/>
          </p:cNvPicPr>
          <p:nvPr>
            <p:ph type="pic" sz="quarter" idx="13"/>
          </p:nvPr>
        </p:nvPicPr>
        <p:blipFill>
          <a:blip r:embed="rId2"/>
          <a:srcRect l="10248" r="10248"/>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462041" y="1947672"/>
            <a:ext cx="4539727" cy="1938528"/>
          </a:xfrm>
        </p:spPr>
        <p:txBody>
          <a:bodyPr/>
          <a:lstStyle/>
          <a:p>
            <a:r>
              <a:rPr lang="en-US" dirty="0"/>
              <a:t>Hyderabad</a:t>
            </a:r>
          </a:p>
        </p:txBody>
      </p:sp>
      <p:pic>
        <p:nvPicPr>
          <p:cNvPr id="8" name="Picture Placeholder 7">
            <a:extLst>
              <a:ext uri="{FF2B5EF4-FFF2-40B4-BE49-F238E27FC236}">
                <a16:creationId xmlns:a16="http://schemas.microsoft.com/office/drawing/2014/main" id="{29B3E10F-2016-5492-F428-D2F93A76B94B}"/>
              </a:ext>
            </a:extLst>
          </p:cNvPr>
          <p:cNvPicPr>
            <a:picLocks noGrp="1" noChangeAspect="1"/>
          </p:cNvPicPr>
          <p:nvPr>
            <p:ph type="pic" sz="quarter" idx="10"/>
          </p:nvPr>
        </p:nvPicPr>
        <p:blipFill>
          <a:blip r:embed="rId2"/>
          <a:srcRect l="16656" r="16656"/>
          <a:stretch>
            <a:fillRect/>
          </a:stretch>
        </p:blipFill>
        <p:spPr/>
      </p:pic>
    </p:spTree>
    <p:extLst>
      <p:ext uri="{BB962C8B-B14F-4D97-AF65-F5344CB8AC3E}">
        <p14:creationId xmlns:p14="http://schemas.microsoft.com/office/powerpoint/2010/main" val="37522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1139952" y="544734"/>
            <a:ext cx="9912096" cy="1014984"/>
          </a:xfrm>
        </p:spPr>
        <p:txBody>
          <a:bodyPr/>
          <a:lstStyle/>
          <a:p>
            <a:r>
              <a:rPr lang="en-US" sz="3200" dirty="0"/>
              <a:t>Answer the following Questions</a:t>
            </a:r>
            <a:r>
              <a:rPr lang="en-US" dirty="0"/>
              <a:t>​</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r>
              <a:rPr lang="en-US" b="1" dirty="0"/>
              <a:t>Ques2. </a:t>
            </a:r>
            <a:r>
              <a:rPr lang="en-US" dirty="0"/>
              <a:t>What effects does this approach will have on Energy, water conservation, Rain water harvesting and water shed management?</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endParaRPr lang="en-US" dirty="0"/>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b="1" dirty="0"/>
              <a:t>Ques3. </a:t>
            </a:r>
            <a:r>
              <a:rPr lang="en-US" dirty="0"/>
              <a:t>What possible methods or initiative that can be taken to shift the paradigm from unstainable to sustainable development?</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r>
              <a:rPr lang="en-US" b="1" dirty="0"/>
              <a:t>Ques1. </a:t>
            </a:r>
            <a:r>
              <a:rPr lang="en-US" dirty="0"/>
              <a:t>Find out whether unsustainable or sustainable approach is followed in the area? If Unsustainable development is seen what impact can it create?</a:t>
            </a:r>
            <a:br>
              <a:rPr lang="en-US" dirty="0"/>
            </a:br>
            <a:r>
              <a:rPr lang="en-US" dirty="0"/>
              <a:t>​</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Activity - 9</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309524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2322576"/>
            <a:ext cx="6473952" cy="2645664"/>
          </a:xfrm>
        </p:spPr>
        <p:txBody>
          <a:bodyPr/>
          <a:lstStyle/>
          <a:p>
            <a:r>
              <a:rPr lang="en-US" sz="1600" dirty="0"/>
              <a:t>Hyderabad is following the some unsustainable development.</a:t>
            </a:r>
            <a:br>
              <a:rPr lang="en-US" sz="1600" dirty="0"/>
            </a:br>
            <a:br>
              <a:rPr lang="en-US" sz="1600" dirty="0"/>
            </a:br>
            <a:r>
              <a:rPr lang="en-US" sz="1600" dirty="0">
                <a:latin typeface="Century Gothic (Headings)"/>
              </a:rPr>
              <a:t>It is possible that some unsustainable development practices may be seen in Hyderabad, as is the case in many rapidly growing urban areas around the world. If unsustainable development practices are not addressed, they can lead to a range of negative impacts on the environment, public health, and the local economy. For example, overuse of water resources can lead to water scarcity and depletion, while pollution can lead to poor air quality and negative health impacts for local residents.</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5</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Activity - 9</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2322576"/>
            <a:ext cx="6473952" cy="2645664"/>
          </a:xfrm>
        </p:spPr>
        <p:txBody>
          <a:bodyPr/>
          <a:lstStyle/>
          <a:p>
            <a:r>
              <a:rPr lang="en-US" sz="1600" b="0" i="0" dirty="0">
                <a:effectLst/>
                <a:latin typeface="Century Gothic (Headings)"/>
              </a:rPr>
              <a:t>In terms of the specific effects of unsustainable development practices on energy, water conservation, rainwater harvesting, and watershed management in Hyderabad, the impacts can be significant. Unsustainable development practices can lead to energy wastage, water scarcity, and degraded watersheds. In contrast, sustainable development practices can help to conserve energy, protect water resources, and improve watershed management.</a:t>
            </a:r>
            <a:br>
              <a:rPr lang="en-US" sz="1600" dirty="0">
                <a:latin typeface="Century Gothic (Headings)"/>
              </a:rPr>
            </a:br>
            <a:endParaRPr lang="en-US" sz="1600" dirty="0">
              <a:latin typeface="Century Gothic (Headings)"/>
            </a:endParaRP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6</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Activity  - 9</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2023</a:t>
            </a:r>
          </a:p>
        </p:txBody>
      </p:sp>
    </p:spTree>
    <p:extLst>
      <p:ext uri="{BB962C8B-B14F-4D97-AF65-F5344CB8AC3E}">
        <p14:creationId xmlns:p14="http://schemas.microsoft.com/office/powerpoint/2010/main" val="8197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62072" y="2322576"/>
            <a:ext cx="6473952" cy="2645664"/>
          </a:xfrm>
        </p:spPr>
        <p:txBody>
          <a:bodyPr/>
          <a:lstStyle/>
          <a:p>
            <a:r>
              <a:rPr lang="en-US" sz="1600" b="0" i="0" dirty="0">
                <a:effectLst/>
                <a:latin typeface="Century Gothic (Headings)"/>
              </a:rPr>
              <a:t>To shift towards sustainable development in Hyderabad, a range of methods and initiatives can be taken. This can include promoting the use of renewable energy, incentivizing sustainable business practices, promoting sustainable agriculture, and implementing policies and regulations that support sustainable development. Additionally, education and awareness campaigns can play an important role in promoting sustainable lifestyles and behaviors among individuals and communities.</a:t>
            </a:r>
            <a:br>
              <a:rPr lang="en-US" sz="1600" dirty="0"/>
            </a:br>
            <a:endParaRPr lang="en-US" sz="1600"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Activity - 9</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2023</a:t>
            </a:r>
          </a:p>
        </p:txBody>
      </p:sp>
    </p:spTree>
    <p:extLst>
      <p:ext uri="{BB962C8B-B14F-4D97-AF65-F5344CB8AC3E}">
        <p14:creationId xmlns:p14="http://schemas.microsoft.com/office/powerpoint/2010/main" val="277674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a:p>
            <a:endParaRPr lang="en-US" dirty="0"/>
          </a:p>
        </p:txBody>
      </p:sp>
      <p:pic>
        <p:nvPicPr>
          <p:cNvPr id="9" name="Picture Placeholder 8">
            <a:extLst>
              <a:ext uri="{FF2B5EF4-FFF2-40B4-BE49-F238E27FC236}">
                <a16:creationId xmlns:a16="http://schemas.microsoft.com/office/drawing/2014/main" id="{70FC813F-74E9-F6B7-EB68-48F97CA64B06}"/>
              </a:ext>
            </a:extLst>
          </p:cNvPr>
          <p:cNvPicPr>
            <a:picLocks noGrp="1" noChangeAspect="1"/>
          </p:cNvPicPr>
          <p:nvPr>
            <p:ph type="pic" sz="quarter" idx="10"/>
          </p:nvPr>
        </p:nvPicPr>
        <p:blipFill>
          <a:blip r:embed="rId2"/>
          <a:srcRect t="12429" b="12429"/>
          <a:stretch>
            <a:fillRect/>
          </a:stretch>
        </p:blipFill>
        <p:spPr/>
      </p:pic>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{94402F09-E3D6-4AB2-A1AD-FF1D4C973FB7}tf11429527_win32</Template>
  <TotalTime>61</TotalTime>
  <Words>377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Century Gothic (Headings)</vt:lpstr>
      <vt:lpstr>g_d0_f3</vt:lpstr>
      <vt:lpstr>Karla</vt:lpstr>
      <vt:lpstr>Univers Condensed Light</vt:lpstr>
      <vt:lpstr>Office Theme</vt:lpstr>
      <vt:lpstr>Activity - 9</vt:lpstr>
      <vt:lpstr>Activity - 9 </vt:lpstr>
      <vt:lpstr>Hyderabad</vt:lpstr>
      <vt:lpstr>Answer the following Questions​</vt:lpstr>
      <vt:lpstr>Hyderabad is following the some unsustainable development.  It is possible that some unsustainable development practices may be seen in Hyderabad, as is the case in many rapidly growing urban areas around the world. If unsustainable development practices are not addressed, they can lead to a range of negative impacts on the environment, public health, and the local economy. For example, overuse of water resources can lead to water scarcity and depletion, while pollution can lead to poor air quality and negative health impacts for local residents.</vt:lpstr>
      <vt:lpstr>In terms of the specific effects of unsustainable development practices on energy, water conservation, rainwater harvesting, and watershed management in Hyderabad, the impacts can be significant. Unsustainable development practices can lead to energy wastage, water scarcity, and degraded watersheds. In contrast, sustainable development practices can help to conserve energy, protect water resources, and improve watershed management. </vt:lpstr>
      <vt:lpstr>To shift towards sustainable development in Hyderabad, a range of methods and initiatives can be taken. This can include promoting the use of renewable energy, incentivizing sustainable business practices, promoting sustainable agriculture, and implementing policies and regulations that support sustainable development. Additionally, education and awareness campaigns can play an important role in promoting sustainable lifestyles and behaviors among individuals and communities.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- 9</dc:title>
  <dc:creator>UJESH SISODIA</dc:creator>
  <cp:lastModifiedBy>Hitendra Sisodia</cp:lastModifiedBy>
  <cp:revision>2</cp:revision>
  <dcterms:created xsi:type="dcterms:W3CDTF">2023-04-23T10:18:50Z</dcterms:created>
  <dcterms:modified xsi:type="dcterms:W3CDTF">2023-04-23T11:42:29Z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