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5" r:id="rId2"/>
    <p:sldId id="256" r:id="rId3"/>
    <p:sldId id="262" r:id="rId4"/>
    <p:sldId id="259" r:id="rId5"/>
    <p:sldId id="260" r:id="rId6"/>
    <p:sldId id="263" r:id="rId7"/>
    <p:sldId id="261" r:id="rId8"/>
    <p:sldId id="257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C5E90F-C6B4-4296-9269-D9A4F706FF37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8DE9E-BE58-4CEA-8A6D-6B2ABAFDC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685583" y="4400004"/>
            <a:ext cx="5486833" cy="36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425" tIns="22700" rIns="45425" bIns="22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endParaRPr sz="700"/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91B22-E848-DDDF-9014-C4E6E548F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A56F93-C62B-A94D-F22A-1863A85901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8E4DE-B5BF-98A9-B024-9125DD99C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3737-B490-4DD0-849C-E327C670D067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FAE61-CA33-9ACC-C297-E2F8E071A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D87ED-1497-2039-D217-07221EE39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CE04E-9CA3-47FC-9EE9-08F9D669C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4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FA1EC-88AE-58B8-A5F7-09DE8A41D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1ACDDE-6F79-F09C-5773-EC6C754C69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D4FAB-0FD2-3279-F05F-9157899A4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3737-B490-4DD0-849C-E327C670D067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DCB68-E0D5-CF7E-AE6A-B6F40F523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CF5C0-E27F-FD86-80AA-3F7D0DE11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CE04E-9CA3-47FC-9EE9-08F9D669C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48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B23EC0-FD6A-4E54-2A60-C7D31CBF25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7A793A-2349-1C84-A297-2AE2B1CF7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827AE-BD5C-3872-33A0-8D0E3B3D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3737-B490-4DD0-849C-E327C670D067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704DC-32E5-8F23-1C0D-012382366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FBA0A-1D5D-4AEB-7B17-A2390D40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CE04E-9CA3-47FC-9EE9-08F9D669C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6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A54BA-C363-B254-7479-C6A188A22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6E947-8168-E8EE-E6EC-10D07A2D1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77F0B-EB63-5B23-449D-34E3031C2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3737-B490-4DD0-849C-E327C670D067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78A72-E09A-3C51-63AC-EED2EBB26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A115D-81B3-8EDC-977B-A7D66D7AC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CE04E-9CA3-47FC-9EE9-08F9D669C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733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E3DF0-258E-0F1D-D41F-597F83283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C3CE0-24B7-F1DE-1758-A2F8BD97F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990FB-F837-830A-C2F8-94D305541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3737-B490-4DD0-849C-E327C670D067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1D4CE-49BF-1B2F-8698-6FD0D03F5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2C034-2F00-F973-BEFE-955CB982F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CE04E-9CA3-47FC-9EE9-08F9D669C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33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A3122-41D3-137E-91B6-145DDBD48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F0C1B-A844-4C95-D91E-24AB776CF7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34D8FC-37A5-F10D-B8F0-0E6567462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9608D5-90E8-D852-F698-31CA14BD9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3737-B490-4DD0-849C-E327C670D067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8AAA4-40C3-F80A-9147-26CBF8AC9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1AEB0C-61C1-8DA7-900A-EA1158BAB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CE04E-9CA3-47FC-9EE9-08F9D669C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242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6224C-E576-ECAC-48F8-29DC8AFA8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AF985-23EF-E83B-AEC0-8C7D20FB5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346A27-351E-D1E0-5D5A-AAAAD1E00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67263D-25BC-4C3A-98A0-954F9DF683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9549C3-54D2-9A67-5A1C-6AB98D0D0C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C01221-0E53-49FA-C080-0DC783231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3737-B490-4DD0-849C-E327C670D067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4648FD-0B56-D59E-17E7-EC8CA45DC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322141-D1BF-367A-6925-79F9BEC13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CE04E-9CA3-47FC-9EE9-08F9D669C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555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DADDC-46B8-FE13-DE94-BCFDDE805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C9BA3E-29B7-B481-AE4A-B62589C52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3737-B490-4DD0-849C-E327C670D067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4E621D-340A-D220-B729-B299C1D64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39D778-FFFE-52B8-C714-80BE56BB2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CE04E-9CA3-47FC-9EE9-08F9D669C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72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A6B94C-0195-401D-7F07-06B8AF426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3737-B490-4DD0-849C-E327C670D067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EADE6D-E65F-4704-5E59-011B70272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1B5CB-0783-F299-89E1-B0C00F332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CE04E-9CA3-47FC-9EE9-08F9D669C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590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6C1A8-4228-77A7-6EE6-419B51EF4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1D363-A251-7136-9DAC-7AFCBF5FA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629DC-0CC0-DFCD-2880-BDF64C005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8D7D4-E2DB-2BDB-AA50-CD8FEE9BA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3737-B490-4DD0-849C-E327C670D067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9CA51F-90A3-C30E-496E-6135FF50B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AC44DA-C7E4-BCB4-845A-8B53720B7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CE04E-9CA3-47FC-9EE9-08F9D669C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983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32350-90AB-922D-713A-CB1EBF680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18B55F-3CD8-AB8F-06B9-B438EBEDC7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FCC5A-5D11-370E-9E9A-D39A3D95F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A457-BB44-A4E4-970B-6989B2498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3737-B490-4DD0-849C-E327C670D067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785F0-1DF4-D3EC-CAAF-09B22D898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E1F9B1-E764-93B5-CD08-4FF94F6C3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CE04E-9CA3-47FC-9EE9-08F9D669C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4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838B29-9261-54D9-44D0-153578982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9602C-16DC-DB1D-B6B4-F4BA208E7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A0822-4269-914C-7C08-DEE8472E75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A3737-B490-4DD0-849C-E327C670D067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6C788-E0C5-D353-2FCF-3B8A20CFDB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8C278-D8F8-954D-F924-AAA69FB5C5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CE04E-9CA3-47FC-9EE9-08F9D669C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65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"/>
          <p:cNvSpPr txBox="1">
            <a:spLocks noGrp="1"/>
          </p:cNvSpPr>
          <p:nvPr>
            <p:ph type="title"/>
          </p:nvPr>
        </p:nvSpPr>
        <p:spPr>
          <a:xfrm>
            <a:off x="2461915" y="1607607"/>
            <a:ext cx="7188900" cy="251030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7300" rIns="0" bIns="0" rtlCol="0" anchor="t" anchorCtr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SzPts val="600"/>
            </a:pPr>
            <a:r>
              <a:rPr lang="en-GB" sz="3333" dirty="0">
                <a:latin typeface="Century Gothic"/>
                <a:ea typeface="Century Gothic"/>
                <a:cs typeface="Century Gothic"/>
                <a:sym typeface="Century Gothic"/>
              </a:rPr>
              <a:t>Minor Project</a:t>
            </a:r>
            <a:br>
              <a:rPr lang="en-GB" sz="3333" dirty="0"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lang="en-GB" sz="3333" dirty="0"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GB" sz="2933" dirty="0">
                <a:latin typeface="Century Gothic"/>
                <a:ea typeface="Century Gothic"/>
                <a:cs typeface="Century Gothic"/>
                <a:sym typeface="Century Gothic"/>
              </a:rPr>
              <a:t>Title:</a:t>
            </a:r>
            <a:br>
              <a:rPr lang="en-GB" sz="2933" dirty="0"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GB" sz="3333" dirty="0">
                <a:solidFill>
                  <a:srgbClr val="221F2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Rail Metro App Using Dijkstra’s And ACO Algorithm   </a:t>
            </a:r>
            <a:endParaRPr sz="3333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9" name="Google Shape;7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22778" y="364563"/>
            <a:ext cx="1914415" cy="746568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"/>
          <p:cNvSpPr/>
          <p:nvPr/>
        </p:nvSpPr>
        <p:spPr>
          <a:xfrm>
            <a:off x="119606" y="143156"/>
            <a:ext cx="11916999" cy="6571688"/>
          </a:xfrm>
          <a:prstGeom prst="rect">
            <a:avLst/>
          </a:prstGeom>
          <a:noFill/>
          <a:ln w="57150" cap="flat" cmpd="sng">
            <a:solidFill>
              <a:srgbClr val="46B0F9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254000" rotWithShape="0">
              <a:srgbClr val="000000">
                <a:alpha val="7058"/>
              </a:srgbClr>
            </a:outerShdw>
          </a:effectLst>
        </p:spPr>
        <p:txBody>
          <a:bodyPr spcFirstLastPara="1" wrap="square" lIns="20800" tIns="27700" rIns="20800" bIns="27700" anchor="ctr" anchorCtr="0">
            <a:noAutofit/>
          </a:bodyPr>
          <a:lstStyle/>
          <a:p>
            <a:pPr>
              <a:buClr>
                <a:srgbClr val="000000"/>
              </a:buClr>
              <a:buSzPts val="500"/>
            </a:pPr>
            <a:endParaRPr sz="6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"/>
          <p:cNvSpPr txBox="1"/>
          <p:nvPr/>
        </p:nvSpPr>
        <p:spPr>
          <a:xfrm>
            <a:off x="8139444" y="5275617"/>
            <a:ext cx="3698000" cy="1410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5433" tIns="27700" rIns="55433" bIns="27700" anchor="t" anchorCtr="0">
            <a:spAutoFit/>
          </a:bodyPr>
          <a:lstStyle/>
          <a:p>
            <a:pPr algn="r">
              <a:buClr>
                <a:srgbClr val="000000"/>
              </a:buClr>
              <a:buSzPts val="1100"/>
            </a:pPr>
            <a:r>
              <a:rPr lang="en-GB" sz="1467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Guided by:</a:t>
            </a:r>
            <a:endParaRPr sz="10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r">
              <a:buClr>
                <a:srgbClr val="000000"/>
              </a:buClr>
              <a:buSzPts val="1100"/>
            </a:pPr>
            <a:r>
              <a:rPr lang="en-GB" sz="146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Dr Keshav Sinna</a:t>
            </a:r>
            <a:endParaRPr sz="146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>
              <a:buClr>
                <a:schemeClr val="dk1"/>
              </a:buClr>
              <a:buSzPts val="1100"/>
            </a:pPr>
            <a:r>
              <a:rPr lang="en-GB" sz="14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Assistant Professor</a:t>
            </a:r>
            <a:r>
              <a:rPr lang="en-GB" sz="146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r">
              <a:buClr>
                <a:srgbClr val="000000"/>
              </a:buClr>
              <a:buSzPts val="1100"/>
            </a:pPr>
            <a:r>
              <a:rPr lang="en-GB" sz="146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School of Computer Science</a:t>
            </a:r>
            <a:endParaRPr sz="10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100"/>
            </a:pPr>
            <a:br>
              <a:rPr lang="en-GB" sz="14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"/>
          <p:cNvSpPr txBox="1"/>
          <p:nvPr/>
        </p:nvSpPr>
        <p:spPr>
          <a:xfrm>
            <a:off x="344517" y="5142911"/>
            <a:ext cx="6303600" cy="11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5433" tIns="27700" rIns="55433" bIns="27700" anchor="t" anchorCtr="0">
            <a:sp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GB" sz="1467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Presented by:</a:t>
            </a:r>
            <a:endParaRPr sz="1467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SzPts val="1100"/>
            </a:pPr>
            <a:r>
              <a:rPr lang="en-GB" sz="1467" dirty="0"/>
              <a:t>Hitendra Sisodia</a:t>
            </a:r>
            <a:endParaRPr sz="146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100"/>
            </a:pPr>
            <a:r>
              <a:rPr lang="en-GB" sz="1467" dirty="0"/>
              <a:t>Ujesh Sisodia</a:t>
            </a:r>
            <a:endParaRPr sz="146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100"/>
            </a:pPr>
            <a:r>
              <a:rPr lang="en-GB" sz="1467" dirty="0"/>
              <a:t>Arnav Sharma</a:t>
            </a:r>
            <a:endParaRPr sz="146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100"/>
            </a:pPr>
            <a:r>
              <a:rPr lang="en-GB" sz="1467" dirty="0"/>
              <a:t>Kartikay Kanojia</a:t>
            </a:r>
            <a:endParaRPr sz="146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1" descr="A picture containing text, sign, outdoor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1102" y="163612"/>
            <a:ext cx="531311" cy="9045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D15689-6681-7AE7-35E9-A55827BB3876}"/>
              </a:ext>
            </a:extLst>
          </p:cNvPr>
          <p:cNvSpPr txBox="1"/>
          <p:nvPr/>
        </p:nvSpPr>
        <p:spPr>
          <a:xfrm>
            <a:off x="861133" y="727969"/>
            <a:ext cx="8247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Rail Metro Using Dijkstra Algorithm And ACO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0A3181-D5DC-91B1-E823-1A3485F0ED8E}"/>
              </a:ext>
            </a:extLst>
          </p:cNvPr>
          <p:cNvSpPr txBox="1"/>
          <p:nvPr/>
        </p:nvSpPr>
        <p:spPr>
          <a:xfrm>
            <a:off x="861133" y="1882714"/>
            <a:ext cx="939257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Data Structures</a:t>
            </a:r>
          </a:p>
          <a:p>
            <a:endParaRPr lang="en-US" sz="2600" dirty="0"/>
          </a:p>
          <a:p>
            <a:pPr marL="342900" indent="-342900">
              <a:buAutoNum type="arabicPeriod"/>
            </a:pPr>
            <a:r>
              <a:rPr lang="en-US" sz="2600" dirty="0"/>
              <a:t>Unordered Map</a:t>
            </a:r>
          </a:p>
          <a:p>
            <a:pPr marL="342900" indent="-342900">
              <a:buAutoNum type="arabicPeriod"/>
            </a:pPr>
            <a:r>
              <a:rPr lang="en-US" sz="2600" dirty="0"/>
              <a:t>Priority Queue</a:t>
            </a:r>
          </a:p>
          <a:p>
            <a:pPr marL="342900" indent="-342900">
              <a:buAutoNum type="arabicPeriod"/>
            </a:pPr>
            <a:r>
              <a:rPr lang="en-US" sz="2600" dirty="0"/>
              <a:t>Dynamic Array (vector)</a:t>
            </a:r>
          </a:p>
          <a:p>
            <a:pPr marL="342900" indent="-342900">
              <a:buAutoNum type="arabicPeriod"/>
            </a:pPr>
            <a:r>
              <a:rPr lang="en-US" sz="2600" dirty="0"/>
              <a:t>Graph 📊 </a:t>
            </a:r>
          </a:p>
          <a:p>
            <a:pPr marL="342900" indent="-342900">
              <a:buAutoNum type="arabicPeriod"/>
            </a:pPr>
            <a:endParaRPr lang="en-US" sz="2600" dirty="0"/>
          </a:p>
          <a:p>
            <a:pPr marL="342900" indent="-342900">
              <a:buAutoNum type="arabicPeriod"/>
            </a:pPr>
            <a:endParaRPr lang="en-US" sz="2600" dirty="0"/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651487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89F3FF-224F-AEA4-9BDA-9915B37F5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31" y="94298"/>
            <a:ext cx="9605639" cy="666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263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CE9334-9FF3-A439-DB5D-F74D0DDF9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581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19AC2C-AA4E-C14D-CB1D-CAFAB75700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018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128773-6FB5-9BD8-E1C4-D53283E4EE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569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7D8C1E-7610-B2DC-684E-B0FE2251E3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826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92B628-6375-4518-9B4F-EE469459A5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" y="0"/>
            <a:ext cx="121837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003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B72A66-CEC0-ACCE-A597-305FB533F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471" y="0"/>
            <a:ext cx="60050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816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59</Words>
  <Application>Microsoft Office PowerPoint</Application>
  <PresentationFormat>Widescreen</PresentationFormat>
  <Paragraphs>19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Century Gothic</vt:lpstr>
      <vt:lpstr>Office Theme</vt:lpstr>
      <vt:lpstr>Minor Project  Title: Rail Metro App Using Dijkstra’s And ACO Algorithm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hitendra sisodia</dc:creator>
  <cp:lastModifiedBy>hitendra sisodia</cp:lastModifiedBy>
  <cp:revision>2</cp:revision>
  <dcterms:created xsi:type="dcterms:W3CDTF">2023-10-27T07:46:36Z</dcterms:created>
  <dcterms:modified xsi:type="dcterms:W3CDTF">2023-12-21T07:17:24Z</dcterms:modified>
</cp:coreProperties>
</file>