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4224000" cy="20104100"/>
  <p:notesSz cx="142240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512" y="-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800" y="6232271"/>
            <a:ext cx="12090400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3600" y="11258296"/>
            <a:ext cx="995680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1200" y="4623943"/>
            <a:ext cx="618744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25360" y="4623943"/>
            <a:ext cx="618744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43"/>
            <a:ext cx="14218285" cy="20100290"/>
          </a:xfrm>
          <a:custGeom>
            <a:avLst/>
            <a:gdLst/>
            <a:ahLst/>
            <a:cxnLst/>
            <a:rect l="l" t="t" r="r" b="b"/>
            <a:pathLst>
              <a:path w="14218285" h="20100290">
                <a:moveTo>
                  <a:pt x="14218006" y="0"/>
                </a:moveTo>
                <a:lnTo>
                  <a:pt x="0" y="0"/>
                </a:lnTo>
                <a:lnTo>
                  <a:pt x="0" y="20099918"/>
                </a:lnTo>
                <a:lnTo>
                  <a:pt x="14218006" y="20099918"/>
                </a:lnTo>
                <a:lnTo>
                  <a:pt x="142180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55460" y="15827290"/>
            <a:ext cx="5734050" cy="3834129"/>
          </a:xfrm>
          <a:custGeom>
            <a:avLst/>
            <a:gdLst/>
            <a:ahLst/>
            <a:cxnLst/>
            <a:rect l="l" t="t" r="r" b="b"/>
            <a:pathLst>
              <a:path w="5734050" h="3834130">
                <a:moveTo>
                  <a:pt x="5728055" y="0"/>
                </a:moveTo>
                <a:lnTo>
                  <a:pt x="7812" y="0"/>
                </a:lnTo>
                <a:lnTo>
                  <a:pt x="5745" y="0"/>
                </a:lnTo>
                <a:lnTo>
                  <a:pt x="3750" y="836"/>
                </a:lnTo>
                <a:lnTo>
                  <a:pt x="824" y="3822"/>
                </a:lnTo>
                <a:lnTo>
                  <a:pt x="0" y="5733"/>
                </a:lnTo>
                <a:lnTo>
                  <a:pt x="0" y="3827937"/>
                </a:lnTo>
                <a:lnTo>
                  <a:pt x="824" y="3829932"/>
                </a:lnTo>
                <a:lnTo>
                  <a:pt x="3750" y="3832859"/>
                </a:lnTo>
                <a:lnTo>
                  <a:pt x="5745" y="3833683"/>
                </a:lnTo>
                <a:lnTo>
                  <a:pt x="5730325" y="3833683"/>
                </a:lnTo>
                <a:lnTo>
                  <a:pt x="5733789" y="3830183"/>
                </a:lnTo>
                <a:lnTo>
                  <a:pt x="5733789" y="5733"/>
                </a:lnTo>
                <a:lnTo>
                  <a:pt x="5732953" y="3822"/>
                </a:lnTo>
                <a:lnTo>
                  <a:pt x="5730086" y="836"/>
                </a:lnTo>
                <a:lnTo>
                  <a:pt x="57280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55460" y="15827290"/>
            <a:ext cx="5734050" cy="3834129"/>
          </a:xfrm>
          <a:custGeom>
            <a:avLst/>
            <a:gdLst/>
            <a:ahLst/>
            <a:cxnLst/>
            <a:rect l="l" t="t" r="r" b="b"/>
            <a:pathLst>
              <a:path w="5734050" h="3834130">
                <a:moveTo>
                  <a:pt x="7812" y="0"/>
                </a:moveTo>
                <a:lnTo>
                  <a:pt x="5726025" y="0"/>
                </a:lnTo>
                <a:lnTo>
                  <a:pt x="5728055" y="0"/>
                </a:lnTo>
                <a:lnTo>
                  <a:pt x="5730086" y="836"/>
                </a:lnTo>
                <a:lnTo>
                  <a:pt x="5731519" y="2269"/>
                </a:lnTo>
                <a:lnTo>
                  <a:pt x="5732953" y="3822"/>
                </a:lnTo>
                <a:lnTo>
                  <a:pt x="5733789" y="5733"/>
                </a:lnTo>
                <a:lnTo>
                  <a:pt x="5733789" y="7883"/>
                </a:lnTo>
                <a:lnTo>
                  <a:pt x="5733789" y="3825871"/>
                </a:lnTo>
                <a:lnTo>
                  <a:pt x="5733789" y="3830183"/>
                </a:lnTo>
                <a:lnTo>
                  <a:pt x="5730325" y="3833683"/>
                </a:lnTo>
                <a:lnTo>
                  <a:pt x="5726025" y="3833683"/>
                </a:lnTo>
                <a:lnTo>
                  <a:pt x="7812" y="3833683"/>
                </a:lnTo>
                <a:lnTo>
                  <a:pt x="5745" y="3833683"/>
                </a:lnTo>
                <a:lnTo>
                  <a:pt x="3750" y="3832859"/>
                </a:lnTo>
                <a:lnTo>
                  <a:pt x="2293" y="3831401"/>
                </a:lnTo>
                <a:lnTo>
                  <a:pt x="824" y="3829932"/>
                </a:lnTo>
                <a:lnTo>
                  <a:pt x="0" y="3827937"/>
                </a:lnTo>
                <a:lnTo>
                  <a:pt x="0" y="3825871"/>
                </a:lnTo>
                <a:lnTo>
                  <a:pt x="0" y="7883"/>
                </a:lnTo>
                <a:lnTo>
                  <a:pt x="0" y="5733"/>
                </a:lnTo>
                <a:lnTo>
                  <a:pt x="824" y="3822"/>
                </a:lnTo>
                <a:lnTo>
                  <a:pt x="2293" y="2269"/>
                </a:lnTo>
                <a:lnTo>
                  <a:pt x="3750" y="836"/>
                </a:lnTo>
                <a:lnTo>
                  <a:pt x="5745" y="0"/>
                </a:lnTo>
                <a:lnTo>
                  <a:pt x="7812" y="0"/>
                </a:lnTo>
                <a:close/>
              </a:path>
            </a:pathLst>
          </a:custGeom>
          <a:ln w="53765">
            <a:solidFill>
              <a:srgbClr val="2235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486349" y="3770922"/>
            <a:ext cx="7176770" cy="10309860"/>
          </a:xfrm>
          <a:custGeom>
            <a:avLst/>
            <a:gdLst/>
            <a:ahLst/>
            <a:cxnLst/>
            <a:rect l="l" t="t" r="r" b="b"/>
            <a:pathLst>
              <a:path w="7176769" h="10309860">
                <a:moveTo>
                  <a:pt x="7171537" y="0"/>
                </a:moveTo>
                <a:lnTo>
                  <a:pt x="6450" y="0"/>
                </a:lnTo>
                <a:lnTo>
                  <a:pt x="4658" y="0"/>
                </a:lnTo>
                <a:lnTo>
                  <a:pt x="3105" y="716"/>
                </a:lnTo>
                <a:lnTo>
                  <a:pt x="716" y="3105"/>
                </a:lnTo>
                <a:lnTo>
                  <a:pt x="0" y="4778"/>
                </a:lnTo>
                <a:lnTo>
                  <a:pt x="0" y="10305053"/>
                </a:lnTo>
                <a:lnTo>
                  <a:pt x="716" y="10306725"/>
                </a:lnTo>
                <a:lnTo>
                  <a:pt x="3105" y="10309114"/>
                </a:lnTo>
                <a:lnTo>
                  <a:pt x="4658" y="10309711"/>
                </a:lnTo>
                <a:lnTo>
                  <a:pt x="7171537" y="10309711"/>
                </a:lnTo>
                <a:lnTo>
                  <a:pt x="7173090" y="10309114"/>
                </a:lnTo>
                <a:lnTo>
                  <a:pt x="7175479" y="10306725"/>
                </a:lnTo>
                <a:lnTo>
                  <a:pt x="7176195" y="10305053"/>
                </a:lnTo>
                <a:lnTo>
                  <a:pt x="7176195" y="4778"/>
                </a:lnTo>
                <a:lnTo>
                  <a:pt x="7175479" y="3105"/>
                </a:lnTo>
                <a:lnTo>
                  <a:pt x="7173090" y="716"/>
                </a:lnTo>
                <a:lnTo>
                  <a:pt x="7171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486349" y="3770922"/>
            <a:ext cx="7176770" cy="10309860"/>
          </a:xfrm>
          <a:custGeom>
            <a:avLst/>
            <a:gdLst/>
            <a:ahLst/>
            <a:cxnLst/>
            <a:rect l="l" t="t" r="r" b="b"/>
            <a:pathLst>
              <a:path w="7176769" h="10309860">
                <a:moveTo>
                  <a:pt x="6450" y="0"/>
                </a:moveTo>
                <a:lnTo>
                  <a:pt x="7169745" y="0"/>
                </a:lnTo>
                <a:lnTo>
                  <a:pt x="7171537" y="0"/>
                </a:lnTo>
                <a:lnTo>
                  <a:pt x="7173090" y="716"/>
                </a:lnTo>
                <a:lnTo>
                  <a:pt x="7174284" y="1911"/>
                </a:lnTo>
                <a:lnTo>
                  <a:pt x="7175479" y="3105"/>
                </a:lnTo>
                <a:lnTo>
                  <a:pt x="7176195" y="4778"/>
                </a:lnTo>
                <a:lnTo>
                  <a:pt x="7176195" y="6450"/>
                </a:lnTo>
                <a:lnTo>
                  <a:pt x="7176195" y="10303380"/>
                </a:lnTo>
                <a:lnTo>
                  <a:pt x="7176195" y="10305053"/>
                </a:lnTo>
                <a:lnTo>
                  <a:pt x="7175479" y="10306725"/>
                </a:lnTo>
                <a:lnTo>
                  <a:pt x="7174284" y="10307920"/>
                </a:lnTo>
                <a:lnTo>
                  <a:pt x="7173090" y="10309114"/>
                </a:lnTo>
                <a:lnTo>
                  <a:pt x="7171537" y="10309711"/>
                </a:lnTo>
                <a:lnTo>
                  <a:pt x="7169745" y="10309711"/>
                </a:lnTo>
                <a:lnTo>
                  <a:pt x="6450" y="10309711"/>
                </a:lnTo>
                <a:lnTo>
                  <a:pt x="4658" y="10309711"/>
                </a:lnTo>
                <a:lnTo>
                  <a:pt x="3105" y="10309114"/>
                </a:lnTo>
                <a:lnTo>
                  <a:pt x="1911" y="10307920"/>
                </a:lnTo>
                <a:lnTo>
                  <a:pt x="716" y="10306725"/>
                </a:lnTo>
                <a:lnTo>
                  <a:pt x="0" y="10305053"/>
                </a:lnTo>
                <a:lnTo>
                  <a:pt x="0" y="10303380"/>
                </a:lnTo>
                <a:lnTo>
                  <a:pt x="0" y="6450"/>
                </a:lnTo>
                <a:lnTo>
                  <a:pt x="0" y="4778"/>
                </a:lnTo>
                <a:lnTo>
                  <a:pt x="716" y="3105"/>
                </a:lnTo>
                <a:lnTo>
                  <a:pt x="1911" y="1911"/>
                </a:lnTo>
                <a:lnTo>
                  <a:pt x="3105" y="716"/>
                </a:lnTo>
                <a:lnTo>
                  <a:pt x="4658" y="0"/>
                </a:lnTo>
                <a:lnTo>
                  <a:pt x="6450" y="0"/>
                </a:lnTo>
                <a:close/>
              </a:path>
            </a:pathLst>
          </a:custGeom>
          <a:ln w="53765">
            <a:solidFill>
              <a:srgbClr val="2235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775445" y="3990359"/>
            <a:ext cx="2060575" cy="690245"/>
          </a:xfrm>
          <a:custGeom>
            <a:avLst/>
            <a:gdLst/>
            <a:ahLst/>
            <a:cxnLst/>
            <a:rect l="l" t="t" r="r" b="b"/>
            <a:pathLst>
              <a:path w="2060575" h="690245">
                <a:moveTo>
                  <a:pt x="2002167" y="0"/>
                </a:moveTo>
                <a:lnTo>
                  <a:pt x="58293" y="0"/>
                </a:lnTo>
                <a:lnTo>
                  <a:pt x="35578" y="4612"/>
                </a:lnTo>
                <a:lnTo>
                  <a:pt x="17052" y="17186"/>
                </a:lnTo>
                <a:lnTo>
                  <a:pt x="4572" y="35830"/>
                </a:lnTo>
                <a:lnTo>
                  <a:pt x="0" y="58651"/>
                </a:lnTo>
                <a:lnTo>
                  <a:pt x="0" y="631075"/>
                </a:lnTo>
                <a:lnTo>
                  <a:pt x="4572" y="653896"/>
                </a:lnTo>
                <a:lnTo>
                  <a:pt x="17052" y="672540"/>
                </a:lnTo>
                <a:lnTo>
                  <a:pt x="35578" y="685115"/>
                </a:lnTo>
                <a:lnTo>
                  <a:pt x="58293" y="689727"/>
                </a:lnTo>
                <a:lnTo>
                  <a:pt x="2002167" y="689727"/>
                </a:lnTo>
                <a:lnTo>
                  <a:pt x="2024901" y="685115"/>
                </a:lnTo>
                <a:lnTo>
                  <a:pt x="2043468" y="672540"/>
                </a:lnTo>
                <a:lnTo>
                  <a:pt x="2055989" y="653896"/>
                </a:lnTo>
                <a:lnTo>
                  <a:pt x="2060580" y="631075"/>
                </a:lnTo>
                <a:lnTo>
                  <a:pt x="2060580" y="58651"/>
                </a:lnTo>
                <a:lnTo>
                  <a:pt x="2055989" y="35830"/>
                </a:lnTo>
                <a:lnTo>
                  <a:pt x="2043468" y="17186"/>
                </a:lnTo>
                <a:lnTo>
                  <a:pt x="2024901" y="4612"/>
                </a:lnTo>
                <a:lnTo>
                  <a:pt x="2002167" y="0"/>
                </a:lnTo>
                <a:close/>
              </a:path>
            </a:pathLst>
          </a:custGeom>
          <a:solidFill>
            <a:srgbClr val="F4B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775445" y="3990359"/>
            <a:ext cx="2060575" cy="690245"/>
          </a:xfrm>
          <a:custGeom>
            <a:avLst/>
            <a:gdLst/>
            <a:ahLst/>
            <a:cxnLst/>
            <a:rect l="l" t="t" r="r" b="b"/>
            <a:pathLst>
              <a:path w="2060575" h="690245">
                <a:moveTo>
                  <a:pt x="58293" y="0"/>
                </a:moveTo>
                <a:lnTo>
                  <a:pt x="2002167" y="0"/>
                </a:lnTo>
                <a:lnTo>
                  <a:pt x="2024901" y="4612"/>
                </a:lnTo>
                <a:lnTo>
                  <a:pt x="2043468" y="17186"/>
                </a:lnTo>
                <a:lnTo>
                  <a:pt x="2055989" y="35830"/>
                </a:lnTo>
                <a:lnTo>
                  <a:pt x="2060580" y="58651"/>
                </a:lnTo>
                <a:lnTo>
                  <a:pt x="2060580" y="631075"/>
                </a:lnTo>
                <a:lnTo>
                  <a:pt x="2055989" y="653896"/>
                </a:lnTo>
                <a:lnTo>
                  <a:pt x="2043468" y="672540"/>
                </a:lnTo>
                <a:lnTo>
                  <a:pt x="2024901" y="685115"/>
                </a:lnTo>
                <a:lnTo>
                  <a:pt x="2002167" y="689727"/>
                </a:lnTo>
                <a:lnTo>
                  <a:pt x="58293" y="689727"/>
                </a:lnTo>
                <a:lnTo>
                  <a:pt x="35578" y="685115"/>
                </a:lnTo>
                <a:lnTo>
                  <a:pt x="17052" y="672540"/>
                </a:lnTo>
                <a:lnTo>
                  <a:pt x="4572" y="653896"/>
                </a:lnTo>
                <a:lnTo>
                  <a:pt x="0" y="631075"/>
                </a:lnTo>
                <a:lnTo>
                  <a:pt x="0" y="58651"/>
                </a:lnTo>
                <a:lnTo>
                  <a:pt x="4572" y="35830"/>
                </a:lnTo>
                <a:lnTo>
                  <a:pt x="17052" y="17186"/>
                </a:lnTo>
                <a:lnTo>
                  <a:pt x="35578" y="4612"/>
                </a:lnTo>
                <a:lnTo>
                  <a:pt x="58293" y="0"/>
                </a:lnTo>
                <a:close/>
              </a:path>
            </a:pathLst>
          </a:custGeom>
          <a:ln w="44804">
            <a:solidFill>
              <a:srgbClr val="2235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82527" y="4136152"/>
            <a:ext cx="1223566" cy="394496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519624" y="3770922"/>
            <a:ext cx="5770245" cy="4846320"/>
          </a:xfrm>
          <a:custGeom>
            <a:avLst/>
            <a:gdLst/>
            <a:ahLst/>
            <a:cxnLst/>
            <a:rect l="l" t="t" r="r" b="b"/>
            <a:pathLst>
              <a:path w="5770245" h="4846320">
                <a:moveTo>
                  <a:pt x="5766042" y="0"/>
                </a:moveTo>
                <a:lnTo>
                  <a:pt x="7931" y="0"/>
                </a:lnTo>
                <a:lnTo>
                  <a:pt x="5829" y="0"/>
                </a:lnTo>
                <a:lnTo>
                  <a:pt x="3810" y="955"/>
                </a:lnTo>
                <a:lnTo>
                  <a:pt x="836" y="3941"/>
                </a:lnTo>
                <a:lnTo>
                  <a:pt x="0" y="6092"/>
                </a:lnTo>
                <a:lnTo>
                  <a:pt x="0" y="4842185"/>
                </a:lnTo>
                <a:lnTo>
                  <a:pt x="3547" y="4845888"/>
                </a:lnTo>
                <a:lnTo>
                  <a:pt x="5763772" y="4845888"/>
                </a:lnTo>
                <a:lnTo>
                  <a:pt x="5765803" y="4845052"/>
                </a:lnTo>
                <a:lnTo>
                  <a:pt x="5768789" y="4841946"/>
                </a:lnTo>
                <a:lnTo>
                  <a:pt x="5769625" y="4839915"/>
                </a:lnTo>
                <a:lnTo>
                  <a:pt x="5769625" y="3703"/>
                </a:lnTo>
                <a:lnTo>
                  <a:pt x="57660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19624" y="3770922"/>
            <a:ext cx="5770245" cy="4846320"/>
          </a:xfrm>
          <a:custGeom>
            <a:avLst/>
            <a:gdLst/>
            <a:ahLst/>
            <a:cxnLst/>
            <a:rect l="l" t="t" r="r" b="b"/>
            <a:pathLst>
              <a:path w="5770245" h="4846320">
                <a:moveTo>
                  <a:pt x="7931" y="0"/>
                </a:moveTo>
                <a:lnTo>
                  <a:pt x="5761741" y="0"/>
                </a:lnTo>
                <a:lnTo>
                  <a:pt x="5766042" y="0"/>
                </a:lnTo>
                <a:lnTo>
                  <a:pt x="5769625" y="3703"/>
                </a:lnTo>
                <a:lnTo>
                  <a:pt x="5769625" y="8242"/>
                </a:lnTo>
                <a:lnTo>
                  <a:pt x="5769625" y="4837765"/>
                </a:lnTo>
                <a:lnTo>
                  <a:pt x="5769625" y="4839915"/>
                </a:lnTo>
                <a:lnTo>
                  <a:pt x="5768789" y="4841946"/>
                </a:lnTo>
                <a:lnTo>
                  <a:pt x="5767356" y="4843499"/>
                </a:lnTo>
                <a:lnTo>
                  <a:pt x="5765803" y="4845052"/>
                </a:lnTo>
                <a:lnTo>
                  <a:pt x="5763772" y="4845888"/>
                </a:lnTo>
                <a:lnTo>
                  <a:pt x="5761741" y="4845888"/>
                </a:lnTo>
                <a:lnTo>
                  <a:pt x="7931" y="4845888"/>
                </a:lnTo>
                <a:lnTo>
                  <a:pt x="3547" y="4845888"/>
                </a:lnTo>
                <a:lnTo>
                  <a:pt x="0" y="4842185"/>
                </a:lnTo>
                <a:lnTo>
                  <a:pt x="0" y="4837765"/>
                </a:lnTo>
                <a:lnTo>
                  <a:pt x="0" y="8242"/>
                </a:lnTo>
                <a:lnTo>
                  <a:pt x="0" y="6092"/>
                </a:lnTo>
                <a:lnTo>
                  <a:pt x="836" y="3941"/>
                </a:lnTo>
                <a:lnTo>
                  <a:pt x="2317" y="2389"/>
                </a:lnTo>
                <a:lnTo>
                  <a:pt x="3810" y="955"/>
                </a:lnTo>
                <a:lnTo>
                  <a:pt x="5829" y="0"/>
                </a:lnTo>
                <a:lnTo>
                  <a:pt x="7931" y="0"/>
                </a:lnTo>
                <a:close/>
              </a:path>
            </a:pathLst>
          </a:custGeom>
          <a:ln w="53765">
            <a:solidFill>
              <a:srgbClr val="2235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55460" y="8733278"/>
            <a:ext cx="5734050" cy="6906259"/>
          </a:xfrm>
          <a:custGeom>
            <a:avLst/>
            <a:gdLst/>
            <a:ahLst/>
            <a:cxnLst/>
            <a:rect l="l" t="t" r="r" b="b"/>
            <a:pathLst>
              <a:path w="5734050" h="6906259">
                <a:moveTo>
                  <a:pt x="5727936" y="0"/>
                </a:moveTo>
                <a:lnTo>
                  <a:pt x="7991" y="0"/>
                </a:lnTo>
                <a:lnTo>
                  <a:pt x="5865" y="0"/>
                </a:lnTo>
                <a:lnTo>
                  <a:pt x="3834" y="836"/>
                </a:lnTo>
                <a:lnTo>
                  <a:pt x="836" y="3822"/>
                </a:lnTo>
                <a:lnTo>
                  <a:pt x="0" y="5853"/>
                </a:lnTo>
                <a:lnTo>
                  <a:pt x="0" y="6900018"/>
                </a:lnTo>
                <a:lnTo>
                  <a:pt x="836" y="6902049"/>
                </a:lnTo>
                <a:lnTo>
                  <a:pt x="3834" y="6905035"/>
                </a:lnTo>
                <a:lnTo>
                  <a:pt x="5865" y="6905871"/>
                </a:lnTo>
                <a:lnTo>
                  <a:pt x="5727936" y="6905871"/>
                </a:lnTo>
                <a:lnTo>
                  <a:pt x="5729967" y="6905035"/>
                </a:lnTo>
                <a:lnTo>
                  <a:pt x="5732953" y="6902049"/>
                </a:lnTo>
                <a:lnTo>
                  <a:pt x="5733789" y="6900018"/>
                </a:lnTo>
                <a:lnTo>
                  <a:pt x="5733789" y="5853"/>
                </a:lnTo>
                <a:lnTo>
                  <a:pt x="5732953" y="3822"/>
                </a:lnTo>
                <a:lnTo>
                  <a:pt x="5729967" y="836"/>
                </a:lnTo>
                <a:lnTo>
                  <a:pt x="5727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55460" y="8733278"/>
            <a:ext cx="5734050" cy="6906259"/>
          </a:xfrm>
          <a:custGeom>
            <a:avLst/>
            <a:gdLst/>
            <a:ahLst/>
            <a:cxnLst/>
            <a:rect l="l" t="t" r="r" b="b"/>
            <a:pathLst>
              <a:path w="5734050" h="6906259">
                <a:moveTo>
                  <a:pt x="7991" y="0"/>
                </a:moveTo>
                <a:lnTo>
                  <a:pt x="5725786" y="0"/>
                </a:lnTo>
                <a:lnTo>
                  <a:pt x="5727936" y="0"/>
                </a:lnTo>
                <a:lnTo>
                  <a:pt x="5729967" y="836"/>
                </a:lnTo>
                <a:lnTo>
                  <a:pt x="5731400" y="2269"/>
                </a:lnTo>
                <a:lnTo>
                  <a:pt x="5732953" y="3822"/>
                </a:lnTo>
                <a:lnTo>
                  <a:pt x="5733789" y="5853"/>
                </a:lnTo>
                <a:lnTo>
                  <a:pt x="5733789" y="8003"/>
                </a:lnTo>
                <a:lnTo>
                  <a:pt x="5733789" y="6897868"/>
                </a:lnTo>
                <a:lnTo>
                  <a:pt x="5733789" y="6900018"/>
                </a:lnTo>
                <a:lnTo>
                  <a:pt x="5732953" y="6902049"/>
                </a:lnTo>
                <a:lnTo>
                  <a:pt x="5731400" y="6903602"/>
                </a:lnTo>
                <a:lnTo>
                  <a:pt x="5729967" y="6905035"/>
                </a:lnTo>
                <a:lnTo>
                  <a:pt x="5727936" y="6905871"/>
                </a:lnTo>
                <a:lnTo>
                  <a:pt x="5725786" y="6905871"/>
                </a:lnTo>
                <a:lnTo>
                  <a:pt x="7991" y="6905871"/>
                </a:lnTo>
                <a:lnTo>
                  <a:pt x="5865" y="6905871"/>
                </a:lnTo>
                <a:lnTo>
                  <a:pt x="3834" y="6905035"/>
                </a:lnTo>
                <a:lnTo>
                  <a:pt x="2341" y="6903602"/>
                </a:lnTo>
                <a:lnTo>
                  <a:pt x="836" y="6902049"/>
                </a:lnTo>
                <a:lnTo>
                  <a:pt x="0" y="6900018"/>
                </a:lnTo>
                <a:lnTo>
                  <a:pt x="0" y="6897868"/>
                </a:lnTo>
                <a:lnTo>
                  <a:pt x="0" y="8003"/>
                </a:lnTo>
                <a:lnTo>
                  <a:pt x="0" y="5853"/>
                </a:lnTo>
                <a:lnTo>
                  <a:pt x="836" y="3822"/>
                </a:lnTo>
                <a:lnTo>
                  <a:pt x="2341" y="2269"/>
                </a:lnTo>
                <a:lnTo>
                  <a:pt x="3834" y="836"/>
                </a:lnTo>
                <a:lnTo>
                  <a:pt x="5865" y="0"/>
                </a:lnTo>
                <a:lnTo>
                  <a:pt x="7991" y="0"/>
                </a:lnTo>
                <a:close/>
              </a:path>
            </a:pathLst>
          </a:custGeom>
          <a:ln w="53765">
            <a:solidFill>
              <a:srgbClr val="2235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531144" y="14295651"/>
            <a:ext cx="7176770" cy="5365750"/>
          </a:xfrm>
          <a:custGeom>
            <a:avLst/>
            <a:gdLst/>
            <a:ahLst/>
            <a:cxnLst/>
            <a:rect l="l" t="t" r="r" b="b"/>
            <a:pathLst>
              <a:path w="7176769" h="5365750">
                <a:moveTo>
                  <a:pt x="7171537" y="0"/>
                </a:moveTo>
                <a:lnTo>
                  <a:pt x="6211" y="0"/>
                </a:lnTo>
                <a:lnTo>
                  <a:pt x="4658" y="0"/>
                </a:lnTo>
                <a:lnTo>
                  <a:pt x="2986" y="716"/>
                </a:lnTo>
                <a:lnTo>
                  <a:pt x="716" y="3105"/>
                </a:lnTo>
                <a:lnTo>
                  <a:pt x="0" y="4658"/>
                </a:lnTo>
                <a:lnTo>
                  <a:pt x="0" y="5360591"/>
                </a:lnTo>
                <a:lnTo>
                  <a:pt x="716" y="5362228"/>
                </a:lnTo>
                <a:lnTo>
                  <a:pt x="2986" y="5364641"/>
                </a:lnTo>
                <a:lnTo>
                  <a:pt x="4658" y="5365321"/>
                </a:lnTo>
                <a:lnTo>
                  <a:pt x="7171537" y="5365321"/>
                </a:lnTo>
                <a:lnTo>
                  <a:pt x="7173209" y="5364641"/>
                </a:lnTo>
                <a:lnTo>
                  <a:pt x="7175479" y="5362228"/>
                </a:lnTo>
                <a:lnTo>
                  <a:pt x="7176195" y="5360591"/>
                </a:lnTo>
                <a:lnTo>
                  <a:pt x="7176195" y="4658"/>
                </a:lnTo>
                <a:lnTo>
                  <a:pt x="7175479" y="3105"/>
                </a:lnTo>
                <a:lnTo>
                  <a:pt x="7173209" y="716"/>
                </a:lnTo>
                <a:lnTo>
                  <a:pt x="7171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531144" y="14295651"/>
            <a:ext cx="7176770" cy="5365750"/>
          </a:xfrm>
          <a:custGeom>
            <a:avLst/>
            <a:gdLst/>
            <a:ahLst/>
            <a:cxnLst/>
            <a:rect l="l" t="t" r="r" b="b"/>
            <a:pathLst>
              <a:path w="7176769" h="5365750">
                <a:moveTo>
                  <a:pt x="6211" y="0"/>
                </a:moveTo>
                <a:lnTo>
                  <a:pt x="7169984" y="0"/>
                </a:lnTo>
                <a:lnTo>
                  <a:pt x="7171537" y="0"/>
                </a:lnTo>
                <a:lnTo>
                  <a:pt x="7173209" y="716"/>
                </a:lnTo>
                <a:lnTo>
                  <a:pt x="7174404" y="1911"/>
                </a:lnTo>
                <a:lnTo>
                  <a:pt x="7175479" y="3105"/>
                </a:lnTo>
                <a:lnTo>
                  <a:pt x="7176195" y="4658"/>
                </a:lnTo>
                <a:lnTo>
                  <a:pt x="7176195" y="6450"/>
                </a:lnTo>
                <a:lnTo>
                  <a:pt x="7176195" y="5358883"/>
                </a:lnTo>
                <a:lnTo>
                  <a:pt x="7176195" y="5360591"/>
                </a:lnTo>
                <a:lnTo>
                  <a:pt x="7175479" y="5362228"/>
                </a:lnTo>
                <a:lnTo>
                  <a:pt x="7174404" y="5363434"/>
                </a:lnTo>
                <a:lnTo>
                  <a:pt x="7173209" y="5364641"/>
                </a:lnTo>
                <a:lnTo>
                  <a:pt x="7171537" y="5365321"/>
                </a:lnTo>
                <a:lnTo>
                  <a:pt x="7169984" y="5365321"/>
                </a:lnTo>
                <a:lnTo>
                  <a:pt x="6211" y="5365321"/>
                </a:lnTo>
                <a:lnTo>
                  <a:pt x="4658" y="5365321"/>
                </a:lnTo>
                <a:lnTo>
                  <a:pt x="2986" y="5364641"/>
                </a:lnTo>
                <a:lnTo>
                  <a:pt x="1791" y="5363434"/>
                </a:lnTo>
                <a:lnTo>
                  <a:pt x="716" y="5362228"/>
                </a:lnTo>
                <a:lnTo>
                  <a:pt x="0" y="5360591"/>
                </a:lnTo>
                <a:lnTo>
                  <a:pt x="0" y="5358883"/>
                </a:lnTo>
                <a:lnTo>
                  <a:pt x="0" y="6450"/>
                </a:lnTo>
                <a:lnTo>
                  <a:pt x="0" y="4658"/>
                </a:lnTo>
                <a:lnTo>
                  <a:pt x="716" y="3105"/>
                </a:lnTo>
                <a:lnTo>
                  <a:pt x="1791" y="1911"/>
                </a:lnTo>
                <a:lnTo>
                  <a:pt x="2986" y="716"/>
                </a:lnTo>
                <a:lnTo>
                  <a:pt x="4658" y="0"/>
                </a:lnTo>
                <a:lnTo>
                  <a:pt x="6211" y="0"/>
                </a:lnTo>
                <a:close/>
              </a:path>
            </a:pathLst>
          </a:custGeom>
          <a:ln w="53765">
            <a:solidFill>
              <a:srgbClr val="2235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2378567" y="8872083"/>
            <a:ext cx="2060575" cy="690245"/>
          </a:xfrm>
          <a:custGeom>
            <a:avLst/>
            <a:gdLst/>
            <a:ahLst/>
            <a:cxnLst/>
            <a:rect l="l" t="t" r="r" b="b"/>
            <a:pathLst>
              <a:path w="2060575" h="690245">
                <a:moveTo>
                  <a:pt x="2002287" y="0"/>
                </a:moveTo>
                <a:lnTo>
                  <a:pt x="58412" y="0"/>
                </a:lnTo>
                <a:lnTo>
                  <a:pt x="35679" y="4612"/>
                </a:lnTo>
                <a:lnTo>
                  <a:pt x="17111" y="17186"/>
                </a:lnTo>
                <a:lnTo>
                  <a:pt x="4591" y="35830"/>
                </a:lnTo>
                <a:lnTo>
                  <a:pt x="0" y="58651"/>
                </a:lnTo>
                <a:lnTo>
                  <a:pt x="0" y="631075"/>
                </a:lnTo>
                <a:lnTo>
                  <a:pt x="4591" y="653896"/>
                </a:lnTo>
                <a:lnTo>
                  <a:pt x="17111" y="672540"/>
                </a:lnTo>
                <a:lnTo>
                  <a:pt x="35679" y="685115"/>
                </a:lnTo>
                <a:lnTo>
                  <a:pt x="58412" y="689727"/>
                </a:lnTo>
                <a:lnTo>
                  <a:pt x="2002287" y="689727"/>
                </a:lnTo>
                <a:lnTo>
                  <a:pt x="2025002" y="685115"/>
                </a:lnTo>
                <a:lnTo>
                  <a:pt x="2043528" y="672540"/>
                </a:lnTo>
                <a:lnTo>
                  <a:pt x="2056007" y="653896"/>
                </a:lnTo>
                <a:lnTo>
                  <a:pt x="2060580" y="631075"/>
                </a:lnTo>
                <a:lnTo>
                  <a:pt x="2060580" y="58651"/>
                </a:lnTo>
                <a:lnTo>
                  <a:pt x="2056007" y="35830"/>
                </a:lnTo>
                <a:lnTo>
                  <a:pt x="2043528" y="17186"/>
                </a:lnTo>
                <a:lnTo>
                  <a:pt x="2025002" y="4612"/>
                </a:lnTo>
                <a:lnTo>
                  <a:pt x="2002287" y="0"/>
                </a:lnTo>
                <a:close/>
              </a:path>
            </a:pathLst>
          </a:custGeom>
          <a:solidFill>
            <a:srgbClr val="F4B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378567" y="8872083"/>
            <a:ext cx="2060575" cy="690245"/>
          </a:xfrm>
          <a:custGeom>
            <a:avLst/>
            <a:gdLst/>
            <a:ahLst/>
            <a:cxnLst/>
            <a:rect l="l" t="t" r="r" b="b"/>
            <a:pathLst>
              <a:path w="2060575" h="690245">
                <a:moveTo>
                  <a:pt x="58412" y="0"/>
                </a:moveTo>
                <a:lnTo>
                  <a:pt x="2002287" y="0"/>
                </a:lnTo>
                <a:lnTo>
                  <a:pt x="2025002" y="4612"/>
                </a:lnTo>
                <a:lnTo>
                  <a:pt x="2043528" y="17186"/>
                </a:lnTo>
                <a:lnTo>
                  <a:pt x="2056007" y="35830"/>
                </a:lnTo>
                <a:lnTo>
                  <a:pt x="2060580" y="58651"/>
                </a:lnTo>
                <a:lnTo>
                  <a:pt x="2060580" y="631075"/>
                </a:lnTo>
                <a:lnTo>
                  <a:pt x="2056007" y="653896"/>
                </a:lnTo>
                <a:lnTo>
                  <a:pt x="2043528" y="672540"/>
                </a:lnTo>
                <a:lnTo>
                  <a:pt x="2025002" y="685115"/>
                </a:lnTo>
                <a:lnTo>
                  <a:pt x="2002287" y="689727"/>
                </a:lnTo>
                <a:lnTo>
                  <a:pt x="58412" y="689727"/>
                </a:lnTo>
                <a:lnTo>
                  <a:pt x="35679" y="685115"/>
                </a:lnTo>
                <a:lnTo>
                  <a:pt x="17111" y="672540"/>
                </a:lnTo>
                <a:lnTo>
                  <a:pt x="4591" y="653896"/>
                </a:lnTo>
                <a:lnTo>
                  <a:pt x="0" y="631075"/>
                </a:lnTo>
                <a:lnTo>
                  <a:pt x="0" y="58651"/>
                </a:lnTo>
                <a:lnTo>
                  <a:pt x="4591" y="35830"/>
                </a:lnTo>
                <a:lnTo>
                  <a:pt x="17111" y="17186"/>
                </a:lnTo>
                <a:lnTo>
                  <a:pt x="35679" y="4612"/>
                </a:lnTo>
                <a:lnTo>
                  <a:pt x="58412" y="0"/>
                </a:lnTo>
                <a:close/>
              </a:path>
            </a:pathLst>
          </a:custGeom>
          <a:ln w="44804">
            <a:solidFill>
              <a:srgbClr val="2235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97526" y="9017578"/>
            <a:ext cx="1802799" cy="394198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2459198" y="3838175"/>
            <a:ext cx="2060575" cy="681355"/>
          </a:xfrm>
          <a:custGeom>
            <a:avLst/>
            <a:gdLst/>
            <a:ahLst/>
            <a:cxnLst/>
            <a:rect l="l" t="t" r="r" b="b"/>
            <a:pathLst>
              <a:path w="2060575" h="681354">
                <a:moveTo>
                  <a:pt x="2002287" y="0"/>
                </a:moveTo>
                <a:lnTo>
                  <a:pt x="58412" y="0"/>
                </a:lnTo>
                <a:lnTo>
                  <a:pt x="35679" y="4548"/>
                </a:lnTo>
                <a:lnTo>
                  <a:pt x="17111" y="16947"/>
                </a:lnTo>
                <a:lnTo>
                  <a:pt x="4591" y="35326"/>
                </a:lnTo>
                <a:lnTo>
                  <a:pt x="0" y="57815"/>
                </a:lnTo>
                <a:lnTo>
                  <a:pt x="0" y="622832"/>
                </a:lnTo>
                <a:lnTo>
                  <a:pt x="4591" y="645391"/>
                </a:lnTo>
                <a:lnTo>
                  <a:pt x="17111" y="663805"/>
                </a:lnTo>
                <a:lnTo>
                  <a:pt x="35679" y="676217"/>
                </a:lnTo>
                <a:lnTo>
                  <a:pt x="58412" y="680768"/>
                </a:lnTo>
                <a:lnTo>
                  <a:pt x="2002287" y="680768"/>
                </a:lnTo>
                <a:lnTo>
                  <a:pt x="2025002" y="676217"/>
                </a:lnTo>
                <a:lnTo>
                  <a:pt x="2043528" y="663805"/>
                </a:lnTo>
                <a:lnTo>
                  <a:pt x="2056007" y="645391"/>
                </a:lnTo>
                <a:lnTo>
                  <a:pt x="2060580" y="622832"/>
                </a:lnTo>
                <a:lnTo>
                  <a:pt x="2060580" y="57815"/>
                </a:lnTo>
                <a:lnTo>
                  <a:pt x="2056007" y="35326"/>
                </a:lnTo>
                <a:lnTo>
                  <a:pt x="2043528" y="16947"/>
                </a:lnTo>
                <a:lnTo>
                  <a:pt x="2025002" y="4548"/>
                </a:lnTo>
                <a:lnTo>
                  <a:pt x="2002287" y="0"/>
                </a:lnTo>
                <a:close/>
              </a:path>
            </a:pathLst>
          </a:custGeom>
          <a:solidFill>
            <a:srgbClr val="F4B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2459198" y="3838175"/>
            <a:ext cx="2060575" cy="681355"/>
          </a:xfrm>
          <a:custGeom>
            <a:avLst/>
            <a:gdLst/>
            <a:ahLst/>
            <a:cxnLst/>
            <a:rect l="l" t="t" r="r" b="b"/>
            <a:pathLst>
              <a:path w="2060575" h="681354">
                <a:moveTo>
                  <a:pt x="58412" y="0"/>
                </a:moveTo>
                <a:lnTo>
                  <a:pt x="2002287" y="0"/>
                </a:lnTo>
                <a:lnTo>
                  <a:pt x="2025002" y="4548"/>
                </a:lnTo>
                <a:lnTo>
                  <a:pt x="2043528" y="16947"/>
                </a:lnTo>
                <a:lnTo>
                  <a:pt x="2056007" y="35326"/>
                </a:lnTo>
                <a:lnTo>
                  <a:pt x="2060580" y="57815"/>
                </a:lnTo>
                <a:lnTo>
                  <a:pt x="2060580" y="622832"/>
                </a:lnTo>
                <a:lnTo>
                  <a:pt x="2056007" y="645391"/>
                </a:lnTo>
                <a:lnTo>
                  <a:pt x="2043528" y="663805"/>
                </a:lnTo>
                <a:lnTo>
                  <a:pt x="2025002" y="676217"/>
                </a:lnTo>
                <a:lnTo>
                  <a:pt x="2002287" y="680768"/>
                </a:lnTo>
                <a:lnTo>
                  <a:pt x="58412" y="680768"/>
                </a:lnTo>
                <a:lnTo>
                  <a:pt x="35679" y="676217"/>
                </a:lnTo>
                <a:lnTo>
                  <a:pt x="17111" y="663805"/>
                </a:lnTo>
                <a:lnTo>
                  <a:pt x="4591" y="645391"/>
                </a:lnTo>
                <a:lnTo>
                  <a:pt x="0" y="622832"/>
                </a:lnTo>
                <a:lnTo>
                  <a:pt x="0" y="57815"/>
                </a:lnTo>
                <a:lnTo>
                  <a:pt x="4591" y="35326"/>
                </a:lnTo>
                <a:lnTo>
                  <a:pt x="17111" y="16947"/>
                </a:lnTo>
                <a:lnTo>
                  <a:pt x="35679" y="4548"/>
                </a:lnTo>
                <a:lnTo>
                  <a:pt x="58412" y="0"/>
                </a:lnTo>
                <a:close/>
              </a:path>
            </a:pathLst>
          </a:custGeom>
          <a:ln w="44804">
            <a:solidFill>
              <a:srgbClr val="2235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97253" y="3978175"/>
            <a:ext cx="1553140" cy="394198"/>
          </a:xfrm>
          <a:prstGeom prst="rect">
            <a:avLst/>
          </a:prstGeom>
        </p:spPr>
      </p:pic>
      <p:sp>
        <p:nvSpPr>
          <p:cNvPr id="36" name="bg object 36"/>
          <p:cNvSpPr/>
          <p:nvPr/>
        </p:nvSpPr>
        <p:spPr>
          <a:xfrm>
            <a:off x="519624" y="170222"/>
            <a:ext cx="13188315" cy="3457575"/>
          </a:xfrm>
          <a:custGeom>
            <a:avLst/>
            <a:gdLst/>
            <a:ahLst/>
            <a:cxnLst/>
            <a:rect l="l" t="t" r="r" b="b"/>
            <a:pathLst>
              <a:path w="13188315" h="3457575">
                <a:moveTo>
                  <a:pt x="13173620" y="0"/>
                </a:moveTo>
                <a:lnTo>
                  <a:pt x="19196" y="0"/>
                </a:lnTo>
                <a:lnTo>
                  <a:pt x="14107" y="0"/>
                </a:lnTo>
                <a:lnTo>
                  <a:pt x="9221" y="2030"/>
                </a:lnTo>
                <a:lnTo>
                  <a:pt x="2018" y="9197"/>
                </a:lnTo>
                <a:lnTo>
                  <a:pt x="0" y="14095"/>
                </a:lnTo>
                <a:lnTo>
                  <a:pt x="0" y="3443260"/>
                </a:lnTo>
                <a:lnTo>
                  <a:pt x="2018" y="3448157"/>
                </a:lnTo>
                <a:lnTo>
                  <a:pt x="9221" y="3455444"/>
                </a:lnTo>
                <a:lnTo>
                  <a:pt x="14107" y="3457475"/>
                </a:lnTo>
                <a:lnTo>
                  <a:pt x="13173620" y="3457475"/>
                </a:lnTo>
                <a:lnTo>
                  <a:pt x="13178518" y="3455444"/>
                </a:lnTo>
                <a:lnTo>
                  <a:pt x="13185685" y="3448157"/>
                </a:lnTo>
                <a:lnTo>
                  <a:pt x="13187715" y="3443260"/>
                </a:lnTo>
                <a:lnTo>
                  <a:pt x="13187715" y="14095"/>
                </a:lnTo>
                <a:lnTo>
                  <a:pt x="13185685" y="9197"/>
                </a:lnTo>
                <a:lnTo>
                  <a:pt x="13178518" y="2030"/>
                </a:lnTo>
                <a:lnTo>
                  <a:pt x="131736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519624" y="170222"/>
            <a:ext cx="13188315" cy="3457575"/>
          </a:xfrm>
          <a:custGeom>
            <a:avLst/>
            <a:gdLst/>
            <a:ahLst/>
            <a:cxnLst/>
            <a:rect l="l" t="t" r="r" b="b"/>
            <a:pathLst>
              <a:path w="13188315" h="3457575">
                <a:moveTo>
                  <a:pt x="19196" y="0"/>
                </a:moveTo>
                <a:lnTo>
                  <a:pt x="13168483" y="0"/>
                </a:lnTo>
                <a:lnTo>
                  <a:pt x="13173620" y="0"/>
                </a:lnTo>
                <a:lnTo>
                  <a:pt x="13178518" y="2030"/>
                </a:lnTo>
                <a:lnTo>
                  <a:pt x="13182101" y="5614"/>
                </a:lnTo>
                <a:lnTo>
                  <a:pt x="13185685" y="9197"/>
                </a:lnTo>
                <a:lnTo>
                  <a:pt x="13187715" y="14095"/>
                </a:lnTo>
                <a:lnTo>
                  <a:pt x="13187715" y="19112"/>
                </a:lnTo>
                <a:lnTo>
                  <a:pt x="13187715" y="3438243"/>
                </a:lnTo>
                <a:lnTo>
                  <a:pt x="13187715" y="3443260"/>
                </a:lnTo>
                <a:lnTo>
                  <a:pt x="13185685" y="3448157"/>
                </a:lnTo>
                <a:lnTo>
                  <a:pt x="13182101" y="3451860"/>
                </a:lnTo>
                <a:lnTo>
                  <a:pt x="13178518" y="3455444"/>
                </a:lnTo>
                <a:lnTo>
                  <a:pt x="13173620" y="3457475"/>
                </a:lnTo>
                <a:lnTo>
                  <a:pt x="13168483" y="3457475"/>
                </a:lnTo>
                <a:lnTo>
                  <a:pt x="19196" y="3457475"/>
                </a:lnTo>
                <a:lnTo>
                  <a:pt x="14107" y="3457475"/>
                </a:lnTo>
                <a:lnTo>
                  <a:pt x="9221" y="3455444"/>
                </a:lnTo>
                <a:lnTo>
                  <a:pt x="5626" y="3451860"/>
                </a:lnTo>
                <a:lnTo>
                  <a:pt x="2018" y="3448157"/>
                </a:lnTo>
                <a:lnTo>
                  <a:pt x="0" y="3443260"/>
                </a:lnTo>
                <a:lnTo>
                  <a:pt x="0" y="3438243"/>
                </a:lnTo>
                <a:lnTo>
                  <a:pt x="0" y="19112"/>
                </a:lnTo>
                <a:lnTo>
                  <a:pt x="0" y="14095"/>
                </a:lnTo>
                <a:lnTo>
                  <a:pt x="2018" y="9197"/>
                </a:lnTo>
                <a:lnTo>
                  <a:pt x="5626" y="5614"/>
                </a:lnTo>
                <a:lnTo>
                  <a:pt x="9221" y="2030"/>
                </a:lnTo>
                <a:lnTo>
                  <a:pt x="14107" y="0"/>
                </a:lnTo>
                <a:lnTo>
                  <a:pt x="19196" y="0"/>
                </a:lnTo>
                <a:close/>
              </a:path>
            </a:pathLst>
          </a:custGeom>
          <a:ln w="53765">
            <a:solidFill>
              <a:srgbClr val="2235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bg 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4551195" cy="4093447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661264" y="492628"/>
            <a:ext cx="2741467" cy="28035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200" y="804164"/>
            <a:ext cx="12801600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1200" y="4623943"/>
            <a:ext cx="1280160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36160" y="18696814"/>
            <a:ext cx="455168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1200" y="18696814"/>
            <a:ext cx="327152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41280" y="18696814"/>
            <a:ext cx="327152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487" y="4489877"/>
            <a:ext cx="5569585" cy="406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indent="6985" algn="ctr">
              <a:lnSpc>
                <a:spcPct val="116500"/>
              </a:lnSpc>
              <a:spcBef>
                <a:spcPts val="120"/>
              </a:spcBef>
            </a:pPr>
            <a:r>
              <a:rPr sz="1750" spc="-75" dirty="0">
                <a:latin typeface="Tahoma"/>
                <a:cs typeface="Tahoma"/>
              </a:rPr>
              <a:t>The</a:t>
            </a:r>
            <a:r>
              <a:rPr sz="1750" spc="-21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movie</a:t>
            </a:r>
            <a:r>
              <a:rPr sz="1750" spc="-21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ticket</a:t>
            </a:r>
            <a:r>
              <a:rPr sz="1750" spc="-19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booking</a:t>
            </a:r>
            <a:r>
              <a:rPr sz="1750" spc="-130" dirty="0">
                <a:latin typeface="Tahoma"/>
                <a:cs typeface="Tahoma"/>
              </a:rPr>
              <a:t> </a:t>
            </a:r>
            <a:r>
              <a:rPr sz="1750" spc="-20" dirty="0">
                <a:latin typeface="Tahoma"/>
                <a:cs typeface="Tahoma"/>
              </a:rPr>
              <a:t>system</a:t>
            </a:r>
            <a:r>
              <a:rPr sz="1750" spc="-22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is</a:t>
            </a:r>
            <a:r>
              <a:rPr sz="1750" spc="-130" dirty="0">
                <a:latin typeface="Tahoma"/>
                <a:cs typeface="Tahoma"/>
              </a:rPr>
              <a:t> </a:t>
            </a:r>
            <a:r>
              <a:rPr sz="1750" spc="-45" dirty="0">
                <a:latin typeface="Tahoma"/>
                <a:cs typeface="Tahoma"/>
              </a:rPr>
              <a:t>a</a:t>
            </a:r>
            <a:r>
              <a:rPr sz="1750" spc="-25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program</a:t>
            </a:r>
            <a:r>
              <a:rPr sz="1750" spc="-14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designed</a:t>
            </a:r>
            <a:r>
              <a:rPr sz="1750" spc="-215" dirty="0">
                <a:latin typeface="Tahoma"/>
                <a:cs typeface="Tahoma"/>
              </a:rPr>
              <a:t> </a:t>
            </a:r>
            <a:r>
              <a:rPr sz="1750" spc="25" dirty="0">
                <a:latin typeface="Tahoma"/>
                <a:cs typeface="Tahoma"/>
              </a:rPr>
              <a:t>to </a:t>
            </a:r>
            <a:r>
              <a:rPr sz="1750" dirty="0">
                <a:latin typeface="Tahoma"/>
                <a:cs typeface="Tahoma"/>
              </a:rPr>
              <a:t>simplify</a:t>
            </a:r>
            <a:r>
              <a:rPr sz="1750" spc="-13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the</a:t>
            </a:r>
            <a:r>
              <a:rPr sz="1750" spc="-22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management</a:t>
            </a:r>
            <a:r>
              <a:rPr sz="1750" spc="-20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of</a:t>
            </a:r>
            <a:r>
              <a:rPr sz="1750" spc="-20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movie</a:t>
            </a:r>
            <a:r>
              <a:rPr sz="1750" spc="-220" dirty="0">
                <a:latin typeface="Tahoma"/>
                <a:cs typeface="Tahoma"/>
              </a:rPr>
              <a:t> </a:t>
            </a:r>
            <a:r>
              <a:rPr sz="1750" spc="-20" dirty="0">
                <a:latin typeface="Tahoma"/>
                <a:cs typeface="Tahoma"/>
              </a:rPr>
              <a:t>reservations.</a:t>
            </a:r>
            <a:r>
              <a:rPr sz="1750" spc="-25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It</a:t>
            </a:r>
            <a:r>
              <a:rPr sz="1750" spc="-20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allows </a:t>
            </a:r>
            <a:r>
              <a:rPr sz="1750" spc="-25" dirty="0">
                <a:latin typeface="Tahoma"/>
                <a:cs typeface="Tahoma"/>
              </a:rPr>
              <a:t>users</a:t>
            </a:r>
            <a:r>
              <a:rPr sz="1750" spc="-220" dirty="0">
                <a:latin typeface="Tahoma"/>
                <a:cs typeface="Tahoma"/>
              </a:rPr>
              <a:t> </a:t>
            </a:r>
            <a:r>
              <a:rPr sz="1750" spc="50" dirty="0">
                <a:latin typeface="Tahoma"/>
                <a:cs typeface="Tahoma"/>
              </a:rPr>
              <a:t>to</a:t>
            </a:r>
            <a:r>
              <a:rPr sz="1750" spc="-190" dirty="0">
                <a:latin typeface="Tahoma"/>
                <a:cs typeface="Tahoma"/>
              </a:rPr>
              <a:t> </a:t>
            </a:r>
            <a:r>
              <a:rPr sz="1750" spc="-30" dirty="0">
                <a:latin typeface="Tahoma"/>
                <a:cs typeface="Tahoma"/>
              </a:rPr>
              <a:t>view</a:t>
            </a:r>
            <a:r>
              <a:rPr sz="1750" spc="-22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available</a:t>
            </a:r>
            <a:r>
              <a:rPr sz="1750" spc="-22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movies</a:t>
            </a:r>
            <a:r>
              <a:rPr sz="1750" spc="-21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along</a:t>
            </a:r>
            <a:r>
              <a:rPr sz="1750" spc="-22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with</a:t>
            </a:r>
            <a:r>
              <a:rPr sz="1750" spc="-17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the</a:t>
            </a:r>
            <a:r>
              <a:rPr sz="1750" spc="-22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number</a:t>
            </a:r>
            <a:r>
              <a:rPr sz="1750" spc="-190" dirty="0">
                <a:latin typeface="Tahoma"/>
                <a:cs typeface="Tahoma"/>
              </a:rPr>
              <a:t> </a:t>
            </a:r>
            <a:r>
              <a:rPr sz="1750" spc="-25" dirty="0">
                <a:latin typeface="Tahoma"/>
                <a:cs typeface="Tahoma"/>
              </a:rPr>
              <a:t>of </a:t>
            </a:r>
            <a:r>
              <a:rPr sz="1750" spc="-20" dirty="0">
                <a:latin typeface="Tahoma"/>
                <a:cs typeface="Tahoma"/>
              </a:rPr>
              <a:t>seats</a:t>
            </a:r>
            <a:r>
              <a:rPr sz="1750" spc="-21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remaining</a:t>
            </a:r>
            <a:r>
              <a:rPr sz="1750" spc="-13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and</a:t>
            </a:r>
            <a:r>
              <a:rPr sz="1750" spc="-220" dirty="0">
                <a:latin typeface="Tahoma"/>
                <a:cs typeface="Tahoma"/>
              </a:rPr>
              <a:t> </a:t>
            </a:r>
            <a:r>
              <a:rPr sz="1750" spc="50" dirty="0">
                <a:latin typeface="Tahoma"/>
                <a:cs typeface="Tahoma"/>
              </a:rPr>
              <a:t>to</a:t>
            </a:r>
            <a:r>
              <a:rPr sz="1750" spc="-190" dirty="0">
                <a:latin typeface="Tahoma"/>
                <a:cs typeface="Tahoma"/>
              </a:rPr>
              <a:t> </a:t>
            </a:r>
            <a:r>
              <a:rPr sz="1750" spc="-20" dirty="0">
                <a:latin typeface="Tahoma"/>
                <a:cs typeface="Tahoma"/>
              </a:rPr>
              <a:t>book</a:t>
            </a:r>
            <a:r>
              <a:rPr sz="1750" spc="-19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tickets</a:t>
            </a:r>
            <a:r>
              <a:rPr sz="1750" spc="-13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efficiently.</a:t>
            </a:r>
            <a:r>
              <a:rPr sz="1750" spc="-165" dirty="0">
                <a:latin typeface="Tahoma"/>
                <a:cs typeface="Tahoma"/>
              </a:rPr>
              <a:t> </a:t>
            </a:r>
            <a:r>
              <a:rPr sz="1750" spc="-75" dirty="0">
                <a:latin typeface="Tahoma"/>
                <a:cs typeface="Tahoma"/>
              </a:rPr>
              <a:t>The</a:t>
            </a:r>
            <a:r>
              <a:rPr sz="1750" spc="-22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system </a:t>
            </a:r>
            <a:r>
              <a:rPr sz="1750" dirty="0">
                <a:latin typeface="Tahoma"/>
                <a:cs typeface="Tahoma"/>
              </a:rPr>
              <a:t>maintains</a:t>
            </a:r>
            <a:r>
              <a:rPr sz="1750" spc="-190" dirty="0">
                <a:latin typeface="Tahoma"/>
                <a:cs typeface="Tahoma"/>
              </a:rPr>
              <a:t> </a:t>
            </a:r>
            <a:r>
              <a:rPr sz="1750" spc="-45" dirty="0">
                <a:latin typeface="Tahoma"/>
                <a:cs typeface="Tahoma"/>
              </a:rPr>
              <a:t>a</a:t>
            </a:r>
            <a:r>
              <a:rPr sz="1750" spc="-15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list</a:t>
            </a:r>
            <a:r>
              <a:rPr sz="1750" spc="-16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of</a:t>
            </a:r>
            <a:r>
              <a:rPr sz="1750" spc="-175" dirty="0">
                <a:latin typeface="Tahoma"/>
                <a:cs typeface="Tahoma"/>
              </a:rPr>
              <a:t> </a:t>
            </a:r>
            <a:r>
              <a:rPr sz="1750" spc="-15" dirty="0">
                <a:latin typeface="Tahoma"/>
                <a:cs typeface="Tahoma"/>
              </a:rPr>
              <a:t>movies</a:t>
            </a:r>
            <a:r>
              <a:rPr sz="1750" spc="-19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with</a:t>
            </a:r>
            <a:r>
              <a:rPr sz="1750" spc="-13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predefined</a:t>
            </a:r>
            <a:r>
              <a:rPr sz="1750" spc="-19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seating capacities</a:t>
            </a:r>
            <a:r>
              <a:rPr sz="1750" spc="-210" dirty="0">
                <a:latin typeface="Tahoma"/>
                <a:cs typeface="Tahoma"/>
              </a:rPr>
              <a:t> </a:t>
            </a:r>
            <a:r>
              <a:rPr sz="1750" spc="-20" dirty="0">
                <a:latin typeface="Tahoma"/>
                <a:cs typeface="Tahoma"/>
              </a:rPr>
              <a:t>and</a:t>
            </a:r>
            <a:r>
              <a:rPr sz="1750" spc="-135" dirty="0">
                <a:latin typeface="Tahoma"/>
                <a:cs typeface="Tahoma"/>
              </a:rPr>
              <a:t> </a:t>
            </a:r>
            <a:r>
              <a:rPr sz="1750" spc="-20" dirty="0">
                <a:latin typeface="Tahoma"/>
                <a:cs typeface="Tahoma"/>
              </a:rPr>
              <a:t>updates</a:t>
            </a:r>
            <a:r>
              <a:rPr sz="1750" spc="-21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seat</a:t>
            </a:r>
            <a:r>
              <a:rPr sz="1750" spc="-19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availability</a:t>
            </a:r>
            <a:r>
              <a:rPr sz="1750" spc="-12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dynamically</a:t>
            </a:r>
            <a:r>
              <a:rPr sz="1750" spc="-204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based </a:t>
            </a:r>
            <a:r>
              <a:rPr sz="1750" spc="-25" dirty="0">
                <a:latin typeface="Tahoma"/>
                <a:cs typeface="Tahoma"/>
              </a:rPr>
              <a:t>on</a:t>
            </a:r>
            <a:r>
              <a:rPr sz="1750" spc="-125" dirty="0">
                <a:latin typeface="Tahoma"/>
                <a:cs typeface="Tahoma"/>
              </a:rPr>
              <a:t> </a:t>
            </a:r>
            <a:r>
              <a:rPr sz="1750" spc="-35" dirty="0">
                <a:latin typeface="Tahoma"/>
                <a:cs typeface="Tahoma"/>
              </a:rPr>
              <a:t>user</a:t>
            </a:r>
            <a:r>
              <a:rPr sz="1750" spc="-170" dirty="0">
                <a:latin typeface="Tahoma"/>
                <a:cs typeface="Tahoma"/>
              </a:rPr>
              <a:t> </a:t>
            </a:r>
            <a:r>
              <a:rPr sz="1750" spc="-25" dirty="0">
                <a:latin typeface="Tahoma"/>
                <a:cs typeface="Tahoma"/>
              </a:rPr>
              <a:t>bookings.</a:t>
            </a:r>
            <a:r>
              <a:rPr sz="1750" spc="-150" dirty="0">
                <a:latin typeface="Tahoma"/>
                <a:cs typeface="Tahoma"/>
              </a:rPr>
              <a:t> </a:t>
            </a:r>
            <a:r>
              <a:rPr sz="1750" spc="-60" dirty="0">
                <a:latin typeface="Tahoma"/>
                <a:cs typeface="Tahoma"/>
              </a:rPr>
              <a:t>By</a:t>
            </a:r>
            <a:r>
              <a:rPr sz="1750" spc="-19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automating</a:t>
            </a:r>
            <a:r>
              <a:rPr sz="1750" spc="-21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the</a:t>
            </a:r>
            <a:r>
              <a:rPr sz="1750" spc="-204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ticket</a:t>
            </a:r>
            <a:r>
              <a:rPr sz="1750" spc="-10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reservation </a:t>
            </a:r>
            <a:r>
              <a:rPr sz="1750" spc="-35" dirty="0">
                <a:latin typeface="Tahoma"/>
                <a:cs typeface="Tahoma"/>
              </a:rPr>
              <a:t>process,</a:t>
            </a:r>
            <a:r>
              <a:rPr sz="1750" spc="-19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this</a:t>
            </a:r>
            <a:r>
              <a:rPr sz="1750" spc="-22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program</a:t>
            </a:r>
            <a:r>
              <a:rPr sz="1750" spc="-155" dirty="0">
                <a:latin typeface="Tahoma"/>
                <a:cs typeface="Tahoma"/>
              </a:rPr>
              <a:t> </a:t>
            </a:r>
            <a:r>
              <a:rPr sz="1750" spc="-35" dirty="0">
                <a:latin typeface="Tahoma"/>
                <a:cs typeface="Tahoma"/>
              </a:rPr>
              <a:t>reduces</a:t>
            </a:r>
            <a:r>
              <a:rPr sz="1750" spc="-135" dirty="0">
                <a:latin typeface="Tahoma"/>
                <a:cs typeface="Tahoma"/>
              </a:rPr>
              <a:t> </a:t>
            </a:r>
            <a:r>
              <a:rPr sz="1750" spc="-35" dirty="0">
                <a:latin typeface="Tahoma"/>
                <a:cs typeface="Tahoma"/>
              </a:rPr>
              <a:t>errors,</a:t>
            </a:r>
            <a:r>
              <a:rPr sz="1750" spc="-105" dirty="0">
                <a:latin typeface="Tahoma"/>
                <a:cs typeface="Tahoma"/>
              </a:rPr>
              <a:t> </a:t>
            </a:r>
            <a:r>
              <a:rPr sz="1750" spc="-30" dirty="0">
                <a:latin typeface="Tahoma"/>
                <a:cs typeface="Tahoma"/>
              </a:rPr>
              <a:t>speeds</a:t>
            </a:r>
            <a:r>
              <a:rPr sz="1750" spc="-135" dirty="0">
                <a:latin typeface="Tahoma"/>
                <a:cs typeface="Tahoma"/>
              </a:rPr>
              <a:t> </a:t>
            </a:r>
            <a:r>
              <a:rPr sz="1750" spc="-25" dirty="0">
                <a:latin typeface="Tahoma"/>
                <a:cs typeface="Tahoma"/>
              </a:rPr>
              <a:t>up </a:t>
            </a:r>
            <a:r>
              <a:rPr sz="1750" spc="-10" dirty="0">
                <a:latin typeface="Tahoma"/>
                <a:cs typeface="Tahoma"/>
              </a:rPr>
              <a:t>transactions,</a:t>
            </a:r>
            <a:r>
              <a:rPr sz="1750" spc="-18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and</a:t>
            </a:r>
            <a:r>
              <a:rPr sz="1750" spc="-215" dirty="0">
                <a:latin typeface="Tahoma"/>
                <a:cs typeface="Tahoma"/>
              </a:rPr>
              <a:t> </a:t>
            </a:r>
            <a:r>
              <a:rPr sz="1750" spc="-30" dirty="0">
                <a:latin typeface="Tahoma"/>
                <a:cs typeface="Tahoma"/>
              </a:rPr>
              <a:t>enhances</a:t>
            </a:r>
            <a:r>
              <a:rPr sz="1750" spc="-21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the</a:t>
            </a:r>
            <a:r>
              <a:rPr sz="1750" spc="-21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overall</a:t>
            </a:r>
            <a:r>
              <a:rPr sz="1750" spc="-20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customer </a:t>
            </a:r>
            <a:r>
              <a:rPr sz="1750" spc="-30" dirty="0">
                <a:latin typeface="Tahoma"/>
                <a:cs typeface="Tahoma"/>
              </a:rPr>
              <a:t>experience.</a:t>
            </a:r>
            <a:r>
              <a:rPr sz="1750" spc="-18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With</a:t>
            </a:r>
            <a:r>
              <a:rPr sz="1750" spc="-18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features</a:t>
            </a:r>
            <a:r>
              <a:rPr sz="1750" spc="-225" dirty="0">
                <a:latin typeface="Tahoma"/>
                <a:cs typeface="Tahoma"/>
              </a:rPr>
              <a:t> </a:t>
            </a:r>
            <a:r>
              <a:rPr sz="1750" spc="-30" dirty="0">
                <a:latin typeface="Tahoma"/>
                <a:cs typeface="Tahoma"/>
              </a:rPr>
              <a:t>such</a:t>
            </a:r>
            <a:r>
              <a:rPr sz="1750" spc="-180" dirty="0">
                <a:latin typeface="Tahoma"/>
                <a:cs typeface="Tahoma"/>
              </a:rPr>
              <a:t> </a:t>
            </a:r>
            <a:r>
              <a:rPr sz="1750" spc="-45" dirty="0">
                <a:latin typeface="Tahoma"/>
                <a:cs typeface="Tahoma"/>
              </a:rPr>
              <a:t>as</a:t>
            </a:r>
            <a:r>
              <a:rPr sz="1750" spc="-22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displaying</a:t>
            </a:r>
            <a:r>
              <a:rPr sz="1750" spc="-15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available </a:t>
            </a:r>
            <a:r>
              <a:rPr sz="1750" spc="-40" dirty="0">
                <a:latin typeface="Tahoma"/>
                <a:cs typeface="Tahoma"/>
              </a:rPr>
              <a:t>movies,</a:t>
            </a:r>
            <a:r>
              <a:rPr sz="1750" spc="-17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checking</a:t>
            </a:r>
            <a:r>
              <a:rPr sz="1750" spc="-204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seat</a:t>
            </a:r>
            <a:r>
              <a:rPr sz="1750" spc="-19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availability,</a:t>
            </a:r>
            <a:r>
              <a:rPr sz="1750" spc="-18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and</a:t>
            </a:r>
            <a:r>
              <a:rPr sz="1750" spc="-21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ticket</a:t>
            </a:r>
            <a:r>
              <a:rPr sz="1750" spc="-190" dirty="0">
                <a:latin typeface="Tahoma"/>
                <a:cs typeface="Tahoma"/>
              </a:rPr>
              <a:t> </a:t>
            </a:r>
            <a:r>
              <a:rPr sz="1750" spc="-25" dirty="0">
                <a:latin typeface="Tahoma"/>
                <a:cs typeface="Tahoma"/>
              </a:rPr>
              <a:t>booking,</a:t>
            </a:r>
            <a:r>
              <a:rPr sz="1750" spc="-170" dirty="0">
                <a:latin typeface="Tahoma"/>
                <a:cs typeface="Tahoma"/>
              </a:rPr>
              <a:t> </a:t>
            </a:r>
            <a:r>
              <a:rPr sz="1750" spc="-25" dirty="0">
                <a:latin typeface="Tahoma"/>
                <a:cs typeface="Tahoma"/>
              </a:rPr>
              <a:t>the </a:t>
            </a:r>
            <a:r>
              <a:rPr sz="1750" spc="-20" dirty="0">
                <a:latin typeface="Tahoma"/>
                <a:cs typeface="Tahoma"/>
              </a:rPr>
              <a:t>system</a:t>
            </a:r>
            <a:r>
              <a:rPr sz="1750" spc="-180" dirty="0">
                <a:latin typeface="Tahoma"/>
                <a:cs typeface="Tahoma"/>
              </a:rPr>
              <a:t> </a:t>
            </a:r>
            <a:r>
              <a:rPr sz="1750" spc="-30" dirty="0">
                <a:latin typeface="Tahoma"/>
                <a:cs typeface="Tahoma"/>
              </a:rPr>
              <a:t>ensures</a:t>
            </a:r>
            <a:r>
              <a:rPr sz="1750" spc="-235" dirty="0">
                <a:latin typeface="Tahoma"/>
                <a:cs typeface="Tahoma"/>
              </a:rPr>
              <a:t> </a:t>
            </a:r>
            <a:r>
              <a:rPr sz="1750" spc="-45" dirty="0">
                <a:latin typeface="Tahoma"/>
                <a:cs typeface="Tahoma"/>
              </a:rPr>
              <a:t>a</a:t>
            </a:r>
            <a:r>
              <a:rPr sz="1750" spc="-20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smooth</a:t>
            </a:r>
            <a:r>
              <a:rPr sz="1750" spc="-190" dirty="0">
                <a:latin typeface="Tahoma"/>
                <a:cs typeface="Tahoma"/>
              </a:rPr>
              <a:t> </a:t>
            </a:r>
            <a:r>
              <a:rPr sz="1750" spc="-45" dirty="0">
                <a:latin typeface="Tahoma"/>
                <a:cs typeface="Tahoma"/>
              </a:rPr>
              <a:t>and</a:t>
            </a:r>
            <a:r>
              <a:rPr sz="1750" spc="-16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organized</a:t>
            </a:r>
            <a:r>
              <a:rPr sz="1750" spc="-17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workflow</a:t>
            </a:r>
            <a:r>
              <a:rPr sz="1750" spc="-235" dirty="0">
                <a:latin typeface="Tahoma"/>
                <a:cs typeface="Tahoma"/>
              </a:rPr>
              <a:t> </a:t>
            </a:r>
            <a:r>
              <a:rPr sz="1750" spc="-25" dirty="0">
                <a:latin typeface="Tahoma"/>
                <a:cs typeface="Tahoma"/>
              </a:rPr>
              <a:t>for </a:t>
            </a:r>
            <a:r>
              <a:rPr sz="1750" spc="-20" dirty="0">
                <a:latin typeface="Tahoma"/>
                <a:cs typeface="Tahoma"/>
              </a:rPr>
              <a:t>managing</a:t>
            </a:r>
            <a:r>
              <a:rPr sz="1750" spc="-22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movie</a:t>
            </a:r>
            <a:r>
              <a:rPr sz="1750" spc="-22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reservations.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0356" y="15446793"/>
            <a:ext cx="7118350" cy="326897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5600" marR="342265" indent="3175" algn="ctr">
              <a:lnSpc>
                <a:spcPct val="118500"/>
              </a:lnSpc>
              <a:spcBef>
                <a:spcPts val="70"/>
              </a:spcBef>
            </a:pPr>
            <a:r>
              <a:rPr sz="2250" spc="-75" dirty="0">
                <a:latin typeface="Tahoma"/>
                <a:cs typeface="Tahoma"/>
              </a:rPr>
              <a:t>The</a:t>
            </a:r>
            <a:r>
              <a:rPr sz="2250" spc="-165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movie</a:t>
            </a:r>
            <a:r>
              <a:rPr sz="2250" spc="-170" dirty="0">
                <a:latin typeface="Tahoma"/>
                <a:cs typeface="Tahoma"/>
              </a:rPr>
              <a:t> </a:t>
            </a:r>
            <a:r>
              <a:rPr sz="2250" spc="55" dirty="0">
                <a:latin typeface="Tahoma"/>
                <a:cs typeface="Tahoma"/>
              </a:rPr>
              <a:t>ticket</a:t>
            </a:r>
            <a:r>
              <a:rPr sz="2250" spc="-229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booking</a:t>
            </a:r>
            <a:r>
              <a:rPr sz="2250" spc="-190" dirty="0">
                <a:latin typeface="Tahoma"/>
                <a:cs typeface="Tahoma"/>
              </a:rPr>
              <a:t> </a:t>
            </a:r>
            <a:r>
              <a:rPr sz="2250" spc="-10" dirty="0">
                <a:latin typeface="Tahoma"/>
                <a:cs typeface="Tahoma"/>
              </a:rPr>
              <a:t>system</a:t>
            </a:r>
            <a:r>
              <a:rPr sz="2250" spc="-210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streamlines</a:t>
            </a:r>
            <a:r>
              <a:rPr sz="2250" spc="-190" dirty="0">
                <a:latin typeface="Tahoma"/>
                <a:cs typeface="Tahoma"/>
              </a:rPr>
              <a:t> </a:t>
            </a:r>
            <a:r>
              <a:rPr sz="2250" spc="45" dirty="0">
                <a:latin typeface="Tahoma"/>
                <a:cs typeface="Tahoma"/>
              </a:rPr>
              <a:t>ticket </a:t>
            </a:r>
            <a:r>
              <a:rPr sz="2250" dirty="0">
                <a:latin typeface="Tahoma"/>
                <a:cs typeface="Tahoma"/>
              </a:rPr>
              <a:t>reservations</a:t>
            </a:r>
            <a:r>
              <a:rPr sz="2250" spc="-204" dirty="0">
                <a:latin typeface="Tahoma"/>
                <a:cs typeface="Tahoma"/>
              </a:rPr>
              <a:t> </a:t>
            </a:r>
            <a:r>
              <a:rPr sz="2250" spc="-20" dirty="0">
                <a:latin typeface="Tahoma"/>
                <a:cs typeface="Tahoma"/>
              </a:rPr>
              <a:t>by</a:t>
            </a:r>
            <a:r>
              <a:rPr sz="2250" spc="-220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allowing</a:t>
            </a:r>
            <a:r>
              <a:rPr sz="2250" spc="-200" dirty="0">
                <a:latin typeface="Tahoma"/>
                <a:cs typeface="Tahoma"/>
              </a:rPr>
              <a:t> </a:t>
            </a:r>
            <a:r>
              <a:rPr sz="2250" spc="-15" dirty="0">
                <a:latin typeface="Tahoma"/>
                <a:cs typeface="Tahoma"/>
              </a:rPr>
              <a:t>users</a:t>
            </a:r>
            <a:r>
              <a:rPr sz="2250" spc="-200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to</a:t>
            </a:r>
            <a:r>
              <a:rPr sz="2250" spc="-165" dirty="0">
                <a:latin typeface="Tahoma"/>
                <a:cs typeface="Tahoma"/>
              </a:rPr>
              <a:t> </a:t>
            </a:r>
            <a:r>
              <a:rPr sz="2250" spc="-10" dirty="0">
                <a:latin typeface="Tahoma"/>
                <a:cs typeface="Tahoma"/>
              </a:rPr>
              <a:t>check</a:t>
            </a:r>
            <a:r>
              <a:rPr sz="2250" spc="-225" dirty="0">
                <a:latin typeface="Tahoma"/>
                <a:cs typeface="Tahoma"/>
              </a:rPr>
              <a:t> </a:t>
            </a:r>
            <a:r>
              <a:rPr sz="2250" spc="-20" dirty="0">
                <a:latin typeface="Tahoma"/>
                <a:cs typeface="Tahoma"/>
              </a:rPr>
              <a:t>seat </a:t>
            </a:r>
            <a:r>
              <a:rPr sz="2250" dirty="0">
                <a:latin typeface="Tahoma"/>
                <a:cs typeface="Tahoma"/>
              </a:rPr>
              <a:t>availability</a:t>
            </a:r>
            <a:r>
              <a:rPr sz="2250" spc="-130" dirty="0">
                <a:latin typeface="Tahoma"/>
                <a:cs typeface="Tahoma"/>
              </a:rPr>
              <a:t> </a:t>
            </a:r>
            <a:r>
              <a:rPr sz="2250" spc="-10" dirty="0">
                <a:latin typeface="Tahoma"/>
                <a:cs typeface="Tahoma"/>
              </a:rPr>
              <a:t>and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-10" dirty="0">
                <a:latin typeface="Tahoma"/>
                <a:cs typeface="Tahoma"/>
              </a:rPr>
              <a:t>book</a:t>
            </a:r>
            <a:r>
              <a:rPr sz="2250" spc="-135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instantly.</a:t>
            </a:r>
            <a:r>
              <a:rPr sz="2250" spc="-105" dirty="0">
                <a:latin typeface="Tahoma"/>
                <a:cs typeface="Tahoma"/>
              </a:rPr>
              <a:t> </a:t>
            </a:r>
            <a:r>
              <a:rPr sz="2250" spc="-50" dirty="0">
                <a:latin typeface="Tahoma"/>
                <a:cs typeface="Tahoma"/>
              </a:rPr>
              <a:t>It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eliminates</a:t>
            </a:r>
            <a:r>
              <a:rPr sz="2250" spc="-120" dirty="0">
                <a:latin typeface="Tahoma"/>
                <a:cs typeface="Tahoma"/>
              </a:rPr>
              <a:t> </a:t>
            </a:r>
            <a:r>
              <a:rPr sz="2250" spc="-10" dirty="0">
                <a:latin typeface="Tahoma"/>
                <a:cs typeface="Tahoma"/>
              </a:rPr>
              <a:t>queues, </a:t>
            </a:r>
            <a:r>
              <a:rPr sz="2250" spc="-45" dirty="0">
                <a:latin typeface="Tahoma"/>
                <a:cs typeface="Tahoma"/>
              </a:rPr>
              <a:t>saves</a:t>
            </a:r>
            <a:r>
              <a:rPr sz="2250" spc="-250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time,</a:t>
            </a:r>
            <a:r>
              <a:rPr sz="2250" spc="-260" dirty="0">
                <a:latin typeface="Tahoma"/>
                <a:cs typeface="Tahoma"/>
              </a:rPr>
              <a:t> </a:t>
            </a:r>
            <a:r>
              <a:rPr sz="2250" spc="-10" dirty="0">
                <a:latin typeface="Tahoma"/>
                <a:cs typeface="Tahoma"/>
              </a:rPr>
              <a:t>and</a:t>
            </a:r>
            <a:r>
              <a:rPr sz="2250" spc="-245" dirty="0">
                <a:latin typeface="Tahoma"/>
                <a:cs typeface="Tahoma"/>
              </a:rPr>
              <a:t> </a:t>
            </a:r>
            <a:r>
              <a:rPr sz="2250" spc="-25" dirty="0">
                <a:latin typeface="Tahoma"/>
                <a:cs typeface="Tahoma"/>
              </a:rPr>
              <a:t>ensures</a:t>
            </a:r>
            <a:r>
              <a:rPr sz="2250" spc="-250" dirty="0">
                <a:latin typeface="Tahoma"/>
                <a:cs typeface="Tahoma"/>
              </a:rPr>
              <a:t> </a:t>
            </a:r>
            <a:r>
              <a:rPr sz="2250" spc="-10" dirty="0">
                <a:latin typeface="Tahoma"/>
                <a:cs typeface="Tahoma"/>
              </a:rPr>
              <a:t>accurate</a:t>
            </a:r>
            <a:r>
              <a:rPr sz="2250" spc="-220" dirty="0">
                <a:latin typeface="Tahoma"/>
                <a:cs typeface="Tahoma"/>
              </a:rPr>
              <a:t> </a:t>
            </a:r>
            <a:r>
              <a:rPr sz="2250" spc="-10" dirty="0">
                <a:latin typeface="Tahoma"/>
                <a:cs typeface="Tahoma"/>
              </a:rPr>
              <a:t>seat</a:t>
            </a:r>
            <a:r>
              <a:rPr sz="2250" spc="-204" dirty="0">
                <a:latin typeface="Tahoma"/>
                <a:cs typeface="Tahoma"/>
              </a:rPr>
              <a:t> </a:t>
            </a:r>
            <a:r>
              <a:rPr sz="2250" spc="-10" dirty="0">
                <a:latin typeface="Tahoma"/>
                <a:cs typeface="Tahoma"/>
              </a:rPr>
              <a:t>management.</a:t>
            </a:r>
            <a:endParaRPr sz="2250">
              <a:latin typeface="Tahoma"/>
              <a:cs typeface="Tahoma"/>
            </a:endParaRPr>
          </a:p>
          <a:p>
            <a:pPr marL="13335" algn="ctr">
              <a:lnSpc>
                <a:spcPct val="100000"/>
              </a:lnSpc>
              <a:spcBef>
                <a:spcPts val="475"/>
              </a:spcBef>
            </a:pPr>
            <a:r>
              <a:rPr sz="2250" spc="-80" dirty="0">
                <a:latin typeface="Tahoma"/>
                <a:cs typeface="Tahoma"/>
              </a:rPr>
              <a:t>The</a:t>
            </a:r>
            <a:r>
              <a:rPr sz="2250" spc="-135" dirty="0">
                <a:latin typeface="Tahoma"/>
                <a:cs typeface="Tahoma"/>
              </a:rPr>
              <a:t> </a:t>
            </a:r>
            <a:r>
              <a:rPr sz="2250" spc="-10" dirty="0">
                <a:latin typeface="Tahoma"/>
                <a:cs typeface="Tahoma"/>
              </a:rPr>
              <a:t>system</a:t>
            </a:r>
            <a:r>
              <a:rPr sz="2250" spc="-175" dirty="0">
                <a:latin typeface="Tahoma"/>
                <a:cs typeface="Tahoma"/>
              </a:rPr>
              <a:t> </a:t>
            </a:r>
            <a:r>
              <a:rPr sz="2250" spc="-10" dirty="0">
                <a:latin typeface="Tahoma"/>
                <a:cs typeface="Tahoma"/>
              </a:rPr>
              <a:t>reduces</a:t>
            </a:r>
            <a:r>
              <a:rPr sz="2250" spc="-160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errors</a:t>
            </a:r>
            <a:r>
              <a:rPr sz="2250" spc="-165" dirty="0">
                <a:latin typeface="Tahoma"/>
                <a:cs typeface="Tahoma"/>
              </a:rPr>
              <a:t> </a:t>
            </a:r>
            <a:r>
              <a:rPr sz="2250" spc="-20" dirty="0">
                <a:latin typeface="Tahoma"/>
                <a:cs typeface="Tahoma"/>
              </a:rPr>
              <a:t>and</a:t>
            </a:r>
            <a:r>
              <a:rPr sz="2250" spc="-165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administrative</a:t>
            </a:r>
            <a:r>
              <a:rPr sz="2250" spc="-225" dirty="0">
                <a:latin typeface="Tahoma"/>
                <a:cs typeface="Tahoma"/>
              </a:rPr>
              <a:t> </a:t>
            </a:r>
            <a:r>
              <a:rPr sz="2250" spc="-10" dirty="0">
                <a:latin typeface="Tahoma"/>
                <a:cs typeface="Tahoma"/>
              </a:rPr>
              <a:t>work,</a:t>
            </a:r>
            <a:endParaRPr sz="2250">
              <a:latin typeface="Tahoma"/>
              <a:cs typeface="Tahoma"/>
            </a:endParaRPr>
          </a:p>
          <a:p>
            <a:pPr marL="728345" marR="678815" indent="-23495" algn="just">
              <a:lnSpc>
                <a:spcPct val="117600"/>
              </a:lnSpc>
              <a:spcBef>
                <a:spcPts val="70"/>
              </a:spcBef>
            </a:pPr>
            <a:r>
              <a:rPr sz="2250" spc="35" dirty="0">
                <a:latin typeface="Tahoma"/>
                <a:cs typeface="Tahoma"/>
              </a:rPr>
              <a:t>improving</a:t>
            </a:r>
            <a:r>
              <a:rPr sz="2250" spc="-335" dirty="0">
                <a:latin typeface="Tahoma"/>
                <a:cs typeface="Tahoma"/>
              </a:rPr>
              <a:t> </a:t>
            </a:r>
            <a:r>
              <a:rPr sz="2250" spc="25" dirty="0">
                <a:latin typeface="Tahoma"/>
                <a:cs typeface="Tahoma"/>
              </a:rPr>
              <a:t>efficiency</a:t>
            </a:r>
            <a:r>
              <a:rPr sz="2250" spc="-285" dirty="0">
                <a:latin typeface="Tahoma"/>
                <a:cs typeface="Tahoma"/>
              </a:rPr>
              <a:t> </a:t>
            </a:r>
            <a:r>
              <a:rPr sz="2250" spc="45" dirty="0">
                <a:latin typeface="Tahoma"/>
                <a:cs typeface="Tahoma"/>
              </a:rPr>
              <a:t>for</a:t>
            </a:r>
            <a:r>
              <a:rPr sz="2250" spc="-290" dirty="0">
                <a:latin typeface="Tahoma"/>
                <a:cs typeface="Tahoma"/>
              </a:rPr>
              <a:t> </a:t>
            </a:r>
            <a:r>
              <a:rPr sz="2250" spc="5" dirty="0">
                <a:latin typeface="Tahoma"/>
                <a:cs typeface="Tahoma"/>
              </a:rPr>
              <a:t>cinema</a:t>
            </a:r>
            <a:r>
              <a:rPr sz="2250" spc="-275" dirty="0">
                <a:latin typeface="Tahoma"/>
                <a:cs typeface="Tahoma"/>
              </a:rPr>
              <a:t> </a:t>
            </a:r>
            <a:r>
              <a:rPr sz="2250" spc="15" dirty="0">
                <a:latin typeface="Tahoma"/>
                <a:cs typeface="Tahoma"/>
              </a:rPr>
              <a:t>operators</a:t>
            </a:r>
            <a:r>
              <a:rPr sz="2250" spc="-275" dirty="0">
                <a:latin typeface="Tahoma"/>
                <a:cs typeface="Tahoma"/>
              </a:rPr>
              <a:t> </a:t>
            </a:r>
            <a:r>
              <a:rPr sz="2250" spc="-35" dirty="0">
                <a:latin typeface="Tahoma"/>
                <a:cs typeface="Tahoma"/>
              </a:rPr>
              <a:t>and</a:t>
            </a:r>
            <a:r>
              <a:rPr sz="2250" spc="10" dirty="0">
                <a:latin typeface="Tahoma"/>
                <a:cs typeface="Tahoma"/>
              </a:rPr>
              <a:t> </a:t>
            </a:r>
            <a:r>
              <a:rPr sz="2250" spc="20" dirty="0">
                <a:latin typeface="Tahoma"/>
                <a:cs typeface="Tahoma"/>
              </a:rPr>
              <a:t>providing</a:t>
            </a:r>
            <a:r>
              <a:rPr sz="2250" spc="-270" dirty="0">
                <a:latin typeface="Tahoma"/>
                <a:cs typeface="Tahoma"/>
              </a:rPr>
              <a:t> </a:t>
            </a:r>
            <a:r>
              <a:rPr sz="2250" spc="-60" dirty="0">
                <a:latin typeface="Tahoma"/>
                <a:cs typeface="Tahoma"/>
              </a:rPr>
              <a:t>a</a:t>
            </a:r>
            <a:r>
              <a:rPr sz="2250" spc="-275" dirty="0">
                <a:latin typeface="Tahoma"/>
                <a:cs typeface="Tahoma"/>
              </a:rPr>
              <a:t> </a:t>
            </a:r>
            <a:r>
              <a:rPr sz="2250" spc="-10" dirty="0">
                <a:latin typeface="Tahoma"/>
                <a:cs typeface="Tahoma"/>
              </a:rPr>
              <a:t>seamless</a:t>
            </a:r>
            <a:r>
              <a:rPr sz="2250" spc="-275" dirty="0">
                <a:latin typeface="Tahoma"/>
                <a:cs typeface="Tahoma"/>
              </a:rPr>
              <a:t> </a:t>
            </a:r>
            <a:r>
              <a:rPr sz="2250" spc="20" dirty="0">
                <a:latin typeface="Tahoma"/>
                <a:cs typeface="Tahoma"/>
              </a:rPr>
              <a:t>booking</a:t>
            </a:r>
            <a:r>
              <a:rPr sz="2250" spc="-270" dirty="0">
                <a:latin typeface="Tahoma"/>
                <a:cs typeface="Tahoma"/>
              </a:rPr>
              <a:t> </a:t>
            </a:r>
            <a:r>
              <a:rPr sz="2250" spc="-5" dirty="0">
                <a:latin typeface="Tahoma"/>
                <a:cs typeface="Tahoma"/>
              </a:rPr>
              <a:t>experience</a:t>
            </a:r>
            <a:r>
              <a:rPr sz="2250" spc="-250" dirty="0">
                <a:latin typeface="Tahoma"/>
                <a:cs typeface="Tahoma"/>
              </a:rPr>
              <a:t> </a:t>
            </a:r>
            <a:r>
              <a:rPr sz="2250" spc="55" dirty="0">
                <a:latin typeface="Tahoma"/>
                <a:cs typeface="Tahoma"/>
              </a:rPr>
              <a:t>that</a:t>
            </a:r>
            <a:r>
              <a:rPr sz="2250" spc="20" dirty="0">
                <a:latin typeface="Tahoma"/>
                <a:cs typeface="Tahoma"/>
              </a:rPr>
              <a:t> </a:t>
            </a:r>
            <a:r>
              <a:rPr sz="2250" spc="10" dirty="0">
                <a:latin typeface="Tahoma"/>
                <a:cs typeface="Tahoma"/>
              </a:rPr>
              <a:t>boosts</a:t>
            </a:r>
            <a:r>
              <a:rPr sz="2250" spc="-275" dirty="0">
                <a:latin typeface="Tahoma"/>
                <a:cs typeface="Tahoma"/>
              </a:rPr>
              <a:t> </a:t>
            </a:r>
            <a:r>
              <a:rPr sz="2250" spc="15" dirty="0">
                <a:latin typeface="Tahoma"/>
                <a:cs typeface="Tahoma"/>
              </a:rPr>
              <a:t>customer</a:t>
            </a:r>
            <a:r>
              <a:rPr sz="2250" spc="-290" dirty="0">
                <a:latin typeface="Tahoma"/>
                <a:cs typeface="Tahoma"/>
              </a:rPr>
              <a:t> </a:t>
            </a:r>
            <a:r>
              <a:rPr sz="2250" spc="30" dirty="0">
                <a:latin typeface="Tahoma"/>
                <a:cs typeface="Tahoma"/>
              </a:rPr>
              <a:t>satisfaction</a:t>
            </a:r>
            <a:r>
              <a:rPr sz="2250" spc="-335" dirty="0">
                <a:latin typeface="Tahoma"/>
                <a:cs typeface="Tahoma"/>
              </a:rPr>
              <a:t> </a:t>
            </a:r>
            <a:r>
              <a:rPr sz="2250" spc="-10" dirty="0">
                <a:latin typeface="Tahoma"/>
                <a:cs typeface="Tahoma"/>
              </a:rPr>
              <a:t>and</a:t>
            </a:r>
            <a:r>
              <a:rPr sz="2250" spc="-275" dirty="0">
                <a:latin typeface="Tahoma"/>
                <a:cs typeface="Tahoma"/>
              </a:rPr>
              <a:t> </a:t>
            </a:r>
            <a:r>
              <a:rPr sz="2250" spc="55" dirty="0">
                <a:latin typeface="Tahoma"/>
                <a:cs typeface="Tahoma"/>
              </a:rPr>
              <a:t>ticket</a:t>
            </a:r>
            <a:r>
              <a:rPr sz="2250" spc="-310" dirty="0">
                <a:latin typeface="Tahoma"/>
                <a:cs typeface="Tahoma"/>
              </a:rPr>
              <a:t> </a:t>
            </a:r>
            <a:r>
              <a:rPr sz="2250" spc="-30" dirty="0">
                <a:latin typeface="Tahoma"/>
                <a:cs typeface="Tahoma"/>
              </a:rPr>
              <a:t>sales.</a:t>
            </a:r>
            <a:endParaRPr sz="22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19595" y="14385177"/>
            <a:ext cx="5402580" cy="734695"/>
            <a:chOff x="7319595" y="14385177"/>
            <a:chExt cx="5402580" cy="734695"/>
          </a:xfrm>
        </p:grpSpPr>
        <p:sp>
          <p:nvSpPr>
            <p:cNvPr id="5" name="object 5"/>
            <p:cNvSpPr/>
            <p:nvPr/>
          </p:nvSpPr>
          <p:spPr>
            <a:xfrm>
              <a:off x="7341998" y="14407580"/>
              <a:ext cx="5358130" cy="690245"/>
            </a:xfrm>
            <a:custGeom>
              <a:avLst/>
              <a:gdLst/>
              <a:ahLst/>
              <a:cxnLst/>
              <a:rect l="l" t="t" r="r" b="b"/>
              <a:pathLst>
                <a:path w="5358130" h="690244">
                  <a:moveTo>
                    <a:pt x="5335052" y="0"/>
                  </a:moveTo>
                  <a:lnTo>
                    <a:pt x="22337" y="0"/>
                  </a:lnTo>
                  <a:lnTo>
                    <a:pt x="13606" y="1780"/>
                  </a:lnTo>
                  <a:lnTo>
                    <a:pt x="6510" y="6629"/>
                  </a:lnTo>
                  <a:lnTo>
                    <a:pt x="1743" y="13808"/>
                  </a:lnTo>
                  <a:lnTo>
                    <a:pt x="0" y="22576"/>
                  </a:lnTo>
                  <a:lnTo>
                    <a:pt x="0" y="667150"/>
                  </a:lnTo>
                  <a:lnTo>
                    <a:pt x="1743" y="675918"/>
                  </a:lnTo>
                  <a:lnTo>
                    <a:pt x="6510" y="683097"/>
                  </a:lnTo>
                  <a:lnTo>
                    <a:pt x="13606" y="687946"/>
                  </a:lnTo>
                  <a:lnTo>
                    <a:pt x="22337" y="689727"/>
                  </a:lnTo>
                  <a:lnTo>
                    <a:pt x="5341024" y="689727"/>
                  </a:lnTo>
                  <a:lnTo>
                    <a:pt x="5346639" y="687338"/>
                  </a:lnTo>
                  <a:lnTo>
                    <a:pt x="5355120" y="678856"/>
                  </a:lnTo>
                  <a:lnTo>
                    <a:pt x="5357509" y="673123"/>
                  </a:lnTo>
                  <a:lnTo>
                    <a:pt x="5357509" y="22576"/>
                  </a:lnTo>
                  <a:lnTo>
                    <a:pt x="5355747" y="13808"/>
                  </a:lnTo>
                  <a:lnTo>
                    <a:pt x="5350939" y="6629"/>
                  </a:lnTo>
                  <a:lnTo>
                    <a:pt x="5343802" y="1780"/>
                  </a:lnTo>
                  <a:lnTo>
                    <a:pt x="5335052" y="0"/>
                  </a:lnTo>
                  <a:close/>
                </a:path>
              </a:pathLst>
            </a:custGeom>
            <a:solidFill>
              <a:srgbClr val="F4B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41998" y="14407580"/>
              <a:ext cx="5358130" cy="690245"/>
            </a:xfrm>
            <a:custGeom>
              <a:avLst/>
              <a:gdLst/>
              <a:ahLst/>
              <a:cxnLst/>
              <a:rect l="l" t="t" r="r" b="b"/>
              <a:pathLst>
                <a:path w="5358130" h="690244">
                  <a:moveTo>
                    <a:pt x="22337" y="0"/>
                  </a:moveTo>
                  <a:lnTo>
                    <a:pt x="5335052" y="0"/>
                  </a:lnTo>
                  <a:lnTo>
                    <a:pt x="5343802" y="1780"/>
                  </a:lnTo>
                  <a:lnTo>
                    <a:pt x="5350939" y="6629"/>
                  </a:lnTo>
                  <a:lnTo>
                    <a:pt x="5355747" y="13808"/>
                  </a:lnTo>
                  <a:lnTo>
                    <a:pt x="5357509" y="22576"/>
                  </a:lnTo>
                  <a:lnTo>
                    <a:pt x="5357509" y="667150"/>
                  </a:lnTo>
                  <a:lnTo>
                    <a:pt x="5357509" y="673123"/>
                  </a:lnTo>
                  <a:lnTo>
                    <a:pt x="5355120" y="678856"/>
                  </a:lnTo>
                  <a:lnTo>
                    <a:pt x="5350939" y="683157"/>
                  </a:lnTo>
                  <a:lnTo>
                    <a:pt x="5346639" y="687338"/>
                  </a:lnTo>
                  <a:lnTo>
                    <a:pt x="5341024" y="689727"/>
                  </a:lnTo>
                  <a:lnTo>
                    <a:pt x="5335052" y="689727"/>
                  </a:lnTo>
                  <a:lnTo>
                    <a:pt x="22337" y="689727"/>
                  </a:lnTo>
                  <a:lnTo>
                    <a:pt x="13606" y="687946"/>
                  </a:lnTo>
                  <a:lnTo>
                    <a:pt x="6510" y="683097"/>
                  </a:lnTo>
                  <a:lnTo>
                    <a:pt x="1743" y="675918"/>
                  </a:lnTo>
                  <a:lnTo>
                    <a:pt x="0" y="667150"/>
                  </a:lnTo>
                  <a:lnTo>
                    <a:pt x="0" y="22576"/>
                  </a:lnTo>
                  <a:lnTo>
                    <a:pt x="1743" y="13808"/>
                  </a:lnTo>
                  <a:lnTo>
                    <a:pt x="6510" y="6629"/>
                  </a:lnTo>
                  <a:lnTo>
                    <a:pt x="13606" y="1780"/>
                  </a:lnTo>
                  <a:lnTo>
                    <a:pt x="22337" y="0"/>
                  </a:lnTo>
                  <a:close/>
                </a:path>
              </a:pathLst>
            </a:custGeom>
            <a:ln w="44804">
              <a:solidFill>
                <a:srgbClr val="2235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2646" y="14557255"/>
              <a:ext cx="2136553" cy="3941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9439" y="14557255"/>
              <a:ext cx="2243345" cy="39419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85216" y="16700699"/>
            <a:ext cx="5674360" cy="2776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2069" marR="86995" indent="-3810" algn="ctr">
              <a:lnSpc>
                <a:spcPct val="116300"/>
              </a:lnSpc>
              <a:spcBef>
                <a:spcPts val="120"/>
              </a:spcBef>
            </a:pPr>
            <a:r>
              <a:rPr sz="1550" spc="-40" dirty="0">
                <a:latin typeface="Tahoma"/>
                <a:cs typeface="Tahoma"/>
              </a:rPr>
              <a:t>The</a:t>
            </a:r>
            <a:r>
              <a:rPr sz="1550" spc="-1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movie</a:t>
            </a:r>
            <a:r>
              <a:rPr sz="1550" spc="-11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ticket</a:t>
            </a:r>
            <a:r>
              <a:rPr sz="1550" spc="-2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booking</a:t>
            </a:r>
            <a:r>
              <a:rPr sz="1550" spc="1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system</a:t>
            </a:r>
            <a:r>
              <a:rPr sz="1550" spc="-3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is</a:t>
            </a:r>
            <a:r>
              <a:rPr sz="1550" spc="-30" dirty="0">
                <a:latin typeface="Tahoma"/>
                <a:cs typeface="Tahoma"/>
              </a:rPr>
              <a:t> </a:t>
            </a:r>
            <a:r>
              <a:rPr sz="1550" spc="-35" dirty="0">
                <a:latin typeface="Tahoma"/>
                <a:cs typeface="Tahoma"/>
              </a:rPr>
              <a:t>an</a:t>
            </a:r>
            <a:r>
              <a:rPr sz="1550" spc="1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efficient</a:t>
            </a:r>
            <a:r>
              <a:rPr sz="1550" spc="-2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online</a:t>
            </a:r>
            <a:r>
              <a:rPr sz="1550" spc="-110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platform </a:t>
            </a:r>
            <a:r>
              <a:rPr sz="1550" dirty="0">
                <a:latin typeface="Tahoma"/>
                <a:cs typeface="Tahoma"/>
              </a:rPr>
              <a:t>that</a:t>
            </a:r>
            <a:r>
              <a:rPr sz="1550" spc="-7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allows</a:t>
            </a:r>
            <a:r>
              <a:rPr sz="1550" spc="-9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users</a:t>
            </a:r>
            <a:r>
              <a:rPr sz="1550" spc="-85" dirty="0">
                <a:latin typeface="Tahoma"/>
                <a:cs typeface="Tahoma"/>
              </a:rPr>
              <a:t> </a:t>
            </a:r>
            <a:r>
              <a:rPr sz="1550" spc="55" dirty="0">
                <a:latin typeface="Tahoma"/>
                <a:cs typeface="Tahoma"/>
              </a:rPr>
              <a:t>to</a:t>
            </a:r>
            <a:r>
              <a:rPr sz="1550" spc="-12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check</a:t>
            </a:r>
            <a:r>
              <a:rPr sz="1550" spc="-13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seat</a:t>
            </a:r>
            <a:r>
              <a:rPr sz="1550" spc="-7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availability,</a:t>
            </a:r>
            <a:r>
              <a:rPr sz="1550" spc="-11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book</a:t>
            </a:r>
            <a:r>
              <a:rPr sz="1550" spc="-3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tickets,</a:t>
            </a:r>
            <a:r>
              <a:rPr sz="1550" spc="-114" dirty="0">
                <a:latin typeface="Tahoma"/>
                <a:cs typeface="Tahoma"/>
              </a:rPr>
              <a:t> </a:t>
            </a:r>
            <a:r>
              <a:rPr sz="1550" spc="-25" dirty="0">
                <a:latin typeface="Tahoma"/>
                <a:cs typeface="Tahoma"/>
              </a:rPr>
              <a:t>and </a:t>
            </a:r>
            <a:r>
              <a:rPr sz="1550" dirty="0">
                <a:latin typeface="Tahoma"/>
                <a:cs typeface="Tahoma"/>
              </a:rPr>
              <a:t>confirm</a:t>
            </a:r>
            <a:r>
              <a:rPr sz="1550" spc="3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their</a:t>
            </a:r>
            <a:r>
              <a:rPr sz="1550" spc="-4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reservations</a:t>
            </a:r>
            <a:r>
              <a:rPr sz="1550" spc="-6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seamlessly.</a:t>
            </a:r>
            <a:r>
              <a:rPr sz="1550" spc="-7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It</a:t>
            </a:r>
            <a:r>
              <a:rPr sz="1550" spc="-150" dirty="0">
                <a:latin typeface="Tahoma"/>
                <a:cs typeface="Tahoma"/>
              </a:rPr>
              <a:t> </a:t>
            </a:r>
            <a:r>
              <a:rPr sz="1550" spc="45" dirty="0">
                <a:latin typeface="Tahoma"/>
                <a:cs typeface="Tahoma"/>
              </a:rPr>
              <a:t>simplifies</a:t>
            </a:r>
            <a:r>
              <a:rPr sz="1550" spc="-6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the</a:t>
            </a:r>
            <a:r>
              <a:rPr sz="1550" spc="-4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process </a:t>
            </a:r>
            <a:r>
              <a:rPr sz="1550" dirty="0">
                <a:latin typeface="Tahoma"/>
                <a:cs typeface="Tahoma"/>
              </a:rPr>
              <a:t>of</a:t>
            </a:r>
            <a:r>
              <a:rPr sz="1550" spc="-10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purchasing</a:t>
            </a:r>
            <a:r>
              <a:rPr sz="1550" spc="-7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movie</a:t>
            </a:r>
            <a:r>
              <a:rPr sz="1550" spc="-8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tickets,</a:t>
            </a:r>
            <a:r>
              <a:rPr sz="1550" spc="-125" dirty="0">
                <a:latin typeface="Tahoma"/>
                <a:cs typeface="Tahoma"/>
              </a:rPr>
              <a:t> </a:t>
            </a:r>
            <a:r>
              <a:rPr sz="1550" spc="45" dirty="0">
                <a:latin typeface="Tahoma"/>
                <a:cs typeface="Tahoma"/>
              </a:rPr>
              <a:t>eliminating</a:t>
            </a:r>
            <a:r>
              <a:rPr sz="1550" spc="-7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the</a:t>
            </a:r>
            <a:r>
              <a:rPr sz="1550" spc="-8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need</a:t>
            </a:r>
            <a:r>
              <a:rPr sz="1550" spc="-16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for</a:t>
            </a:r>
            <a:r>
              <a:rPr sz="1550" spc="-80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customers </a:t>
            </a:r>
            <a:r>
              <a:rPr sz="1550" spc="55" dirty="0">
                <a:latin typeface="Tahoma"/>
                <a:cs typeface="Tahoma"/>
              </a:rPr>
              <a:t>to</a:t>
            </a:r>
            <a:r>
              <a:rPr sz="1550" spc="-13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wait</a:t>
            </a:r>
            <a:r>
              <a:rPr sz="1550" spc="-180" dirty="0">
                <a:latin typeface="Tahoma"/>
                <a:cs typeface="Tahoma"/>
              </a:rPr>
              <a:t> </a:t>
            </a:r>
            <a:r>
              <a:rPr sz="1550" spc="65" dirty="0">
                <a:latin typeface="Tahoma"/>
                <a:cs typeface="Tahoma"/>
              </a:rPr>
              <a:t>in</a:t>
            </a:r>
            <a:r>
              <a:rPr sz="1550" spc="-15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long</a:t>
            </a:r>
            <a:r>
              <a:rPr sz="1550" spc="-65" dirty="0">
                <a:latin typeface="Tahoma"/>
                <a:cs typeface="Tahoma"/>
              </a:rPr>
              <a:t> </a:t>
            </a:r>
            <a:r>
              <a:rPr sz="1550" spc="-30" dirty="0">
                <a:latin typeface="Tahoma"/>
                <a:cs typeface="Tahoma"/>
              </a:rPr>
              <a:t>queues.</a:t>
            </a:r>
            <a:r>
              <a:rPr sz="1550" spc="-100" dirty="0">
                <a:latin typeface="Tahoma"/>
                <a:cs typeface="Tahoma"/>
              </a:rPr>
              <a:t> </a:t>
            </a:r>
            <a:r>
              <a:rPr sz="1550" spc="-20" dirty="0">
                <a:latin typeface="Tahoma"/>
                <a:cs typeface="Tahoma"/>
              </a:rPr>
              <a:t>This</a:t>
            </a:r>
            <a:r>
              <a:rPr sz="1550" spc="-10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system</a:t>
            </a:r>
            <a:r>
              <a:rPr sz="1550" spc="-9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is</a:t>
            </a:r>
            <a:r>
              <a:rPr sz="1550" spc="-9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highly</a:t>
            </a:r>
            <a:r>
              <a:rPr sz="1550" spc="-16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adaptable</a:t>
            </a:r>
            <a:r>
              <a:rPr sz="1550" spc="-7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and</a:t>
            </a:r>
            <a:r>
              <a:rPr sz="1550" spc="-70" dirty="0">
                <a:latin typeface="Tahoma"/>
                <a:cs typeface="Tahoma"/>
              </a:rPr>
              <a:t> </a:t>
            </a:r>
            <a:r>
              <a:rPr sz="1550" spc="-25" dirty="0">
                <a:latin typeface="Tahoma"/>
                <a:cs typeface="Tahoma"/>
              </a:rPr>
              <a:t>can </a:t>
            </a:r>
            <a:r>
              <a:rPr sz="1550" spc="20" dirty="0">
                <a:latin typeface="Tahoma"/>
                <a:cs typeface="Tahoma"/>
              </a:rPr>
              <a:t>inspire</a:t>
            </a:r>
            <a:r>
              <a:rPr sz="1550" spc="-60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similar</a:t>
            </a:r>
            <a:r>
              <a:rPr sz="1550" spc="-145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systems</a:t>
            </a:r>
            <a:r>
              <a:rPr sz="1550" spc="-85" dirty="0">
                <a:latin typeface="Tahoma"/>
                <a:cs typeface="Tahoma"/>
              </a:rPr>
              <a:t> </a:t>
            </a:r>
            <a:r>
              <a:rPr sz="1550" spc="55" dirty="0">
                <a:latin typeface="Tahoma"/>
                <a:cs typeface="Tahoma"/>
              </a:rPr>
              <a:t>to</a:t>
            </a:r>
            <a:r>
              <a:rPr sz="1550" spc="-110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be</a:t>
            </a:r>
            <a:r>
              <a:rPr sz="1550" spc="-155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implemented</a:t>
            </a:r>
            <a:r>
              <a:rPr sz="1550" spc="-150" dirty="0">
                <a:latin typeface="Tahoma"/>
                <a:cs typeface="Tahoma"/>
              </a:rPr>
              <a:t> </a:t>
            </a:r>
            <a:r>
              <a:rPr sz="1550" spc="65" dirty="0">
                <a:latin typeface="Tahoma"/>
                <a:cs typeface="Tahoma"/>
              </a:rPr>
              <a:t>in</a:t>
            </a:r>
            <a:r>
              <a:rPr sz="1550" spc="-140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other</a:t>
            </a:r>
            <a:r>
              <a:rPr sz="1550" spc="-150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sectors, </a:t>
            </a:r>
            <a:r>
              <a:rPr sz="1550" dirty="0">
                <a:latin typeface="Tahoma"/>
                <a:cs typeface="Tahoma"/>
              </a:rPr>
              <a:t>enhancing</a:t>
            </a:r>
            <a:r>
              <a:rPr sz="1550" spc="-13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customer</a:t>
            </a:r>
            <a:r>
              <a:rPr sz="1550" spc="-14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convenience.</a:t>
            </a:r>
            <a:r>
              <a:rPr sz="1550" spc="-8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With</a:t>
            </a:r>
            <a:r>
              <a:rPr sz="1550" spc="-7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the</a:t>
            </a:r>
            <a:r>
              <a:rPr sz="1550" spc="-50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increasing </a:t>
            </a:r>
            <a:r>
              <a:rPr sz="1550" dirty="0">
                <a:latin typeface="Tahoma"/>
                <a:cs typeface="Tahoma"/>
              </a:rPr>
              <a:t>digitalization</a:t>
            </a:r>
            <a:r>
              <a:rPr sz="1550" spc="13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worldwide,</a:t>
            </a:r>
            <a:r>
              <a:rPr sz="1550" spc="50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such</a:t>
            </a:r>
            <a:r>
              <a:rPr sz="1550" spc="10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electronic</a:t>
            </a:r>
            <a:r>
              <a:rPr sz="1550" spc="5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ticketing</a:t>
            </a:r>
            <a:r>
              <a:rPr sz="1550" spc="13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systems </a:t>
            </a:r>
            <a:r>
              <a:rPr sz="1550" dirty="0">
                <a:latin typeface="Tahoma"/>
                <a:cs typeface="Tahoma"/>
              </a:rPr>
              <a:t>represent</a:t>
            </a:r>
            <a:r>
              <a:rPr sz="1550" spc="-55" dirty="0">
                <a:latin typeface="Tahoma"/>
                <a:cs typeface="Tahoma"/>
              </a:rPr>
              <a:t> a</a:t>
            </a:r>
            <a:r>
              <a:rPr sz="1550" spc="-9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significant</a:t>
            </a:r>
            <a:r>
              <a:rPr sz="1550" spc="-5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step</a:t>
            </a:r>
            <a:r>
              <a:rPr sz="1550" spc="-3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forward</a:t>
            </a:r>
            <a:r>
              <a:rPr sz="1550" spc="-3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in</a:t>
            </a:r>
            <a:r>
              <a:rPr sz="1550" spc="-2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making</a:t>
            </a:r>
            <a:r>
              <a:rPr sz="1550" spc="-2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services</a:t>
            </a:r>
            <a:r>
              <a:rPr sz="1550" spc="-60" dirty="0">
                <a:latin typeface="Tahoma"/>
                <a:cs typeface="Tahoma"/>
              </a:rPr>
              <a:t> </a:t>
            </a:r>
            <a:r>
              <a:rPr sz="1550" spc="-20" dirty="0">
                <a:latin typeface="Tahoma"/>
                <a:cs typeface="Tahoma"/>
              </a:rPr>
              <a:t>more </a:t>
            </a:r>
            <a:r>
              <a:rPr sz="1550" dirty="0">
                <a:latin typeface="Tahoma"/>
                <a:cs typeface="Tahoma"/>
              </a:rPr>
              <a:t>accessible</a:t>
            </a:r>
            <a:r>
              <a:rPr sz="1550" spc="-75" dirty="0">
                <a:latin typeface="Tahoma"/>
                <a:cs typeface="Tahoma"/>
              </a:rPr>
              <a:t> </a:t>
            </a:r>
            <a:r>
              <a:rPr sz="1550" spc="-30" dirty="0">
                <a:latin typeface="Tahoma"/>
                <a:cs typeface="Tahoma"/>
              </a:rPr>
              <a:t>and</a:t>
            </a:r>
            <a:r>
              <a:rPr sz="1550" spc="-70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efficient.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74082" y="15952652"/>
            <a:ext cx="2124075" cy="725805"/>
            <a:chOff x="2374082" y="15952652"/>
            <a:chExt cx="2124075" cy="725805"/>
          </a:xfrm>
        </p:grpSpPr>
        <p:sp>
          <p:nvSpPr>
            <p:cNvPr id="11" name="object 11"/>
            <p:cNvSpPr/>
            <p:nvPr/>
          </p:nvSpPr>
          <p:spPr>
            <a:xfrm>
              <a:off x="2396485" y="15975055"/>
              <a:ext cx="2060575" cy="681355"/>
            </a:xfrm>
            <a:custGeom>
              <a:avLst/>
              <a:gdLst/>
              <a:ahLst/>
              <a:cxnLst/>
              <a:rect l="l" t="t" r="r" b="b"/>
              <a:pathLst>
                <a:path w="2060575" h="681355">
                  <a:moveTo>
                    <a:pt x="2002287" y="0"/>
                  </a:moveTo>
                  <a:lnTo>
                    <a:pt x="58412" y="0"/>
                  </a:lnTo>
                  <a:lnTo>
                    <a:pt x="35679" y="4550"/>
                  </a:lnTo>
                  <a:lnTo>
                    <a:pt x="17111" y="16962"/>
                  </a:lnTo>
                  <a:lnTo>
                    <a:pt x="4591" y="35377"/>
                  </a:lnTo>
                  <a:lnTo>
                    <a:pt x="0" y="57935"/>
                  </a:lnTo>
                  <a:lnTo>
                    <a:pt x="0" y="622952"/>
                  </a:lnTo>
                  <a:lnTo>
                    <a:pt x="4591" y="645441"/>
                  </a:lnTo>
                  <a:lnTo>
                    <a:pt x="17111" y="663820"/>
                  </a:lnTo>
                  <a:lnTo>
                    <a:pt x="35679" y="676219"/>
                  </a:lnTo>
                  <a:lnTo>
                    <a:pt x="58412" y="680768"/>
                  </a:lnTo>
                  <a:lnTo>
                    <a:pt x="2002287" y="680768"/>
                  </a:lnTo>
                  <a:lnTo>
                    <a:pt x="2025002" y="676219"/>
                  </a:lnTo>
                  <a:lnTo>
                    <a:pt x="2043528" y="663820"/>
                  </a:lnTo>
                  <a:lnTo>
                    <a:pt x="2056007" y="645441"/>
                  </a:lnTo>
                  <a:lnTo>
                    <a:pt x="2060580" y="622952"/>
                  </a:lnTo>
                  <a:lnTo>
                    <a:pt x="2060580" y="57935"/>
                  </a:lnTo>
                  <a:lnTo>
                    <a:pt x="2056007" y="35377"/>
                  </a:lnTo>
                  <a:lnTo>
                    <a:pt x="2043528" y="16962"/>
                  </a:lnTo>
                  <a:lnTo>
                    <a:pt x="2025002" y="4550"/>
                  </a:lnTo>
                  <a:lnTo>
                    <a:pt x="2002287" y="0"/>
                  </a:lnTo>
                  <a:close/>
                </a:path>
              </a:pathLst>
            </a:custGeom>
            <a:solidFill>
              <a:srgbClr val="F4B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96485" y="15975055"/>
              <a:ext cx="2060575" cy="681355"/>
            </a:xfrm>
            <a:custGeom>
              <a:avLst/>
              <a:gdLst/>
              <a:ahLst/>
              <a:cxnLst/>
              <a:rect l="l" t="t" r="r" b="b"/>
              <a:pathLst>
                <a:path w="2060575" h="681355">
                  <a:moveTo>
                    <a:pt x="58412" y="0"/>
                  </a:moveTo>
                  <a:lnTo>
                    <a:pt x="2002287" y="0"/>
                  </a:lnTo>
                  <a:lnTo>
                    <a:pt x="2025002" y="4550"/>
                  </a:lnTo>
                  <a:lnTo>
                    <a:pt x="2043528" y="16962"/>
                  </a:lnTo>
                  <a:lnTo>
                    <a:pt x="2056007" y="35377"/>
                  </a:lnTo>
                  <a:lnTo>
                    <a:pt x="2060580" y="57935"/>
                  </a:lnTo>
                  <a:lnTo>
                    <a:pt x="2060580" y="622952"/>
                  </a:lnTo>
                  <a:lnTo>
                    <a:pt x="2056007" y="645441"/>
                  </a:lnTo>
                  <a:lnTo>
                    <a:pt x="2043528" y="663820"/>
                  </a:lnTo>
                  <a:lnTo>
                    <a:pt x="2025002" y="676219"/>
                  </a:lnTo>
                  <a:lnTo>
                    <a:pt x="2002287" y="680768"/>
                  </a:lnTo>
                  <a:lnTo>
                    <a:pt x="58412" y="680768"/>
                  </a:lnTo>
                  <a:lnTo>
                    <a:pt x="35679" y="676219"/>
                  </a:lnTo>
                  <a:lnTo>
                    <a:pt x="17111" y="663820"/>
                  </a:lnTo>
                  <a:lnTo>
                    <a:pt x="4591" y="645441"/>
                  </a:lnTo>
                  <a:lnTo>
                    <a:pt x="0" y="622952"/>
                  </a:lnTo>
                  <a:lnTo>
                    <a:pt x="0" y="57935"/>
                  </a:lnTo>
                  <a:lnTo>
                    <a:pt x="4591" y="35377"/>
                  </a:lnTo>
                  <a:lnTo>
                    <a:pt x="17111" y="16962"/>
                  </a:lnTo>
                  <a:lnTo>
                    <a:pt x="35679" y="4550"/>
                  </a:lnTo>
                  <a:lnTo>
                    <a:pt x="58412" y="0"/>
                  </a:lnTo>
                  <a:close/>
                </a:path>
              </a:pathLst>
            </a:custGeom>
            <a:ln w="44804">
              <a:solidFill>
                <a:srgbClr val="2235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5051" y="16119415"/>
              <a:ext cx="1962508" cy="39449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949348" y="973447"/>
            <a:ext cx="6339205" cy="174878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550" spc="305" dirty="0">
                <a:latin typeface="Verdana"/>
                <a:cs typeface="Verdana"/>
              </a:rPr>
              <a:t>Information</a:t>
            </a:r>
            <a:r>
              <a:rPr sz="1550" spc="95" dirty="0">
                <a:latin typeface="Verdana"/>
                <a:cs typeface="Verdana"/>
              </a:rPr>
              <a:t> </a:t>
            </a:r>
            <a:r>
              <a:rPr sz="1550" spc="270" dirty="0">
                <a:latin typeface="Verdana"/>
                <a:cs typeface="Verdana"/>
              </a:rPr>
              <a:t>Technology</a:t>
            </a:r>
            <a:r>
              <a:rPr sz="1550" spc="30" dirty="0">
                <a:latin typeface="Verdana"/>
                <a:cs typeface="Verdana"/>
              </a:rPr>
              <a:t> </a:t>
            </a:r>
            <a:r>
              <a:rPr sz="1550" spc="170" dirty="0">
                <a:latin typeface="Verdana"/>
                <a:cs typeface="Verdana"/>
              </a:rPr>
              <a:t>A.</a:t>
            </a:r>
            <a:r>
              <a:rPr sz="1550" spc="50" dirty="0">
                <a:latin typeface="Verdana"/>
                <a:cs typeface="Verdana"/>
              </a:rPr>
              <a:t> </a:t>
            </a:r>
            <a:r>
              <a:rPr sz="1550" spc="190" dirty="0">
                <a:latin typeface="Verdana"/>
                <a:cs typeface="Verdana"/>
              </a:rPr>
              <a:t>Y.</a:t>
            </a:r>
            <a:r>
              <a:rPr sz="1550" spc="125" dirty="0">
                <a:latin typeface="Verdana"/>
                <a:cs typeface="Verdana"/>
              </a:rPr>
              <a:t> </a:t>
            </a:r>
            <a:r>
              <a:rPr sz="1550" spc="65" dirty="0">
                <a:latin typeface="Verdana"/>
                <a:cs typeface="Verdana"/>
              </a:rPr>
              <a:t>2024-</a:t>
            </a:r>
            <a:r>
              <a:rPr sz="1550" dirty="0">
                <a:latin typeface="Verdana"/>
                <a:cs typeface="Verdana"/>
              </a:rPr>
              <a:t>25,</a:t>
            </a:r>
            <a:r>
              <a:rPr sz="1550" spc="130" dirty="0">
                <a:latin typeface="Verdana"/>
                <a:cs typeface="Verdana"/>
              </a:rPr>
              <a:t> </a:t>
            </a:r>
            <a:r>
              <a:rPr sz="1550" spc="195" dirty="0">
                <a:latin typeface="Verdana"/>
                <a:cs typeface="Verdana"/>
              </a:rPr>
              <a:t>TERM-</a:t>
            </a:r>
            <a:r>
              <a:rPr sz="1550" spc="80" dirty="0">
                <a:latin typeface="Verdana"/>
                <a:cs typeface="Verdana"/>
              </a:rPr>
              <a:t> </a:t>
            </a:r>
            <a:r>
              <a:rPr sz="1550" spc="195" dirty="0">
                <a:latin typeface="Verdana"/>
                <a:cs typeface="Verdana"/>
              </a:rPr>
              <a:t>ODD</a:t>
            </a:r>
            <a:endParaRPr sz="1550" dirty="0">
              <a:latin typeface="Verdana"/>
              <a:cs typeface="Verdana"/>
            </a:endParaRPr>
          </a:p>
          <a:p>
            <a:pPr marL="1270" algn="ctr">
              <a:lnSpc>
                <a:spcPct val="100000"/>
              </a:lnSpc>
              <a:spcBef>
                <a:spcPts val="330"/>
              </a:spcBef>
            </a:pPr>
            <a:r>
              <a:rPr sz="1550" spc="280" dirty="0">
                <a:latin typeface="Verdana"/>
                <a:cs typeface="Verdana"/>
              </a:rPr>
              <a:t>Computer</a:t>
            </a:r>
            <a:r>
              <a:rPr sz="1550" spc="70" dirty="0">
                <a:latin typeface="Verdana"/>
                <a:cs typeface="Verdana"/>
              </a:rPr>
              <a:t> </a:t>
            </a:r>
            <a:r>
              <a:rPr sz="1550" spc="300" dirty="0">
                <a:latin typeface="Verdana"/>
                <a:cs typeface="Verdana"/>
              </a:rPr>
              <a:t>Programming</a:t>
            </a:r>
            <a:r>
              <a:rPr sz="1550" spc="-5" dirty="0">
                <a:latin typeface="Verdana"/>
                <a:cs typeface="Verdana"/>
              </a:rPr>
              <a:t> </a:t>
            </a:r>
            <a:r>
              <a:rPr sz="1550" spc="254" dirty="0">
                <a:latin typeface="Verdana"/>
                <a:cs typeface="Verdana"/>
              </a:rPr>
              <a:t>With</a:t>
            </a:r>
            <a:r>
              <a:rPr sz="1550" spc="95" dirty="0">
                <a:latin typeface="Verdana"/>
                <a:cs typeface="Verdana"/>
              </a:rPr>
              <a:t> </a:t>
            </a:r>
            <a:r>
              <a:rPr sz="1550" spc="225" dirty="0">
                <a:latin typeface="Verdana"/>
                <a:cs typeface="Verdana"/>
              </a:rPr>
              <a:t>C</a:t>
            </a:r>
            <a:r>
              <a:rPr sz="1550" spc="65" dirty="0">
                <a:latin typeface="Verdana"/>
                <a:cs typeface="Verdana"/>
              </a:rPr>
              <a:t> </a:t>
            </a:r>
            <a:r>
              <a:rPr sz="1550" spc="60" dirty="0">
                <a:latin typeface="Verdana"/>
                <a:cs typeface="Verdana"/>
              </a:rPr>
              <a:t>(202000110)</a:t>
            </a:r>
            <a:endParaRPr sz="15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70"/>
              </a:spcBef>
            </a:pPr>
            <a:endParaRPr sz="155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235" dirty="0">
                <a:latin typeface="Verdana"/>
                <a:cs typeface="Verdana"/>
              </a:rPr>
              <a:t>PREPARED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265" dirty="0">
                <a:latin typeface="Verdana"/>
                <a:cs typeface="Verdana"/>
              </a:rPr>
              <a:t>BY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:-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lang="en-US" sz="1400" spc="260">
                <a:latin typeface="Verdana"/>
                <a:cs typeface="Verdana"/>
              </a:rPr>
              <a:t>Hiten Malviya(12402130501072)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95"/>
              </a:spcBef>
            </a:pPr>
            <a:endParaRPr sz="1400" dirty="0">
              <a:latin typeface="Verdana"/>
              <a:cs typeface="Verdan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0887" y="9557271"/>
            <a:ext cx="5509813" cy="5938652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6710326" y="5159335"/>
            <a:ext cx="6871970" cy="8106409"/>
            <a:chOff x="6710326" y="5159335"/>
            <a:chExt cx="6871970" cy="8106409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0326" y="5159335"/>
              <a:ext cx="3359642" cy="81062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96845" y="5168294"/>
              <a:ext cx="3485068" cy="63148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285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Tahoma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hitenmalviya64@gmail.com</cp:lastModifiedBy>
  <cp:revision>1</cp:revision>
  <dcterms:created xsi:type="dcterms:W3CDTF">2024-11-30T03:52:58Z</dcterms:created>
  <dcterms:modified xsi:type="dcterms:W3CDTF">2024-11-30T03:54:36Z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2024-11-26T00:00:00Z</vt:filetime>
  </property>
  <property fmtid="{D5CDD505-2E9C-101B-9397-08002B2CF9AE}" pid="3" name="LastSaved">
    <vt:filetime>2024-11-30T00:00:00Z</vt:filetime>
  </property>
</Properties>
</file>