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C52F-E6C7-4D29-8DFB-4BE1E430A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59B6-9D71-49EB-84FA-32D160909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E908-2E4C-4205-9C7D-04CD919C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D862-AA38-4C1D-9134-71B992B7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3FED-5134-47C8-BE49-E9C94B63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1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04B6-8B54-442D-923A-F16820FF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F1FB0-9354-478A-823C-869F02F28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FA88-AB08-447B-9A90-CCE6932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55DE-8770-4F4D-B6FE-51A7EE80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D3BB0-1E36-4B19-B77D-3577A078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112D3-9D97-40D0-8E09-78268F5E0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DD8B4-1C44-4C29-8CDD-C581B5C7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F339-135F-488C-B4C1-E63CA5D3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028E-BC83-44FE-AAFF-7DA14002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B6F0-2186-4C01-A74E-51BF89EB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1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F57D-2526-49C5-84C9-09922FFB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E38C-F40A-4CC6-BCE5-6A20A0F6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B3CF-3A95-41A0-BA50-5E97E6F6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7F28-1C3A-4FB4-ABB5-E2ABED50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70B8-1841-425B-A6FB-6D8BA4A6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6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1019-0705-43E5-ACDB-2FF196D4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09DD7-5DCD-4C0A-ABCE-A49BE7553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C579-7690-4E73-B62D-0D884BA4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2757-D49A-4A51-B625-CCEFAF97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F60C-C107-4559-BEF4-2911CEF6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65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95C-71B8-4CA3-AA22-7CCA8F7E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DD87-3946-44AC-82F4-69ED8990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C2F86-8C22-4A3C-B9DE-734D90BF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3F229-0759-4D62-BA29-AC87E4C5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7022-859B-4B3A-AD74-7610AB99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D4FE8-9EF2-45EC-82A7-F6E3396C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4B4C-1C18-47AE-9FB5-B3E0F8E6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D4D59-AF1E-49E2-8E7C-A4A2583B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11B73-22E2-4195-A9C4-F6048F667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3ED6A-FD67-4937-A057-ACDAD3042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B7469-5439-462D-95E7-BDCA1263B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84DE3-4BB7-4796-B54F-6CAC4829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FA7C0-1EAF-4262-8D9A-BAE09395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A6F8D-6045-487B-BB44-CD2DE388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3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1CA5-46F1-4916-B428-6E1EB1DB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16E84-AD03-43D8-8544-1D47C0CE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44BFA-FDFA-4EA3-A3F0-FD845C65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B471A-EECB-4B96-BACA-4360FE85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4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48927-E4D0-458A-A258-99D63D7A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988EA-5C97-45A3-9FE9-1AB72986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1119F-4760-4815-9530-30588192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7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9280-7CFA-4EB2-9432-52DC9B25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15C3-0F97-42C3-8710-5D18FBEC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1ACC9-CCD4-46AF-970A-D5692319A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E8BCA-2A0E-4461-9D2C-A278CDAB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4C80-AC3F-4CFA-8FB6-3644487E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968E9-F512-4982-B604-434FCC78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6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2F00-80AB-46F7-8DC1-F0EEFCE5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69ACC-3256-4479-AE90-0E7C990F8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68C9-11C7-474E-BEAB-8992442F0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FE41D-9A49-4DD2-BBAE-0AB74F08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E7EAD-D67C-41A8-B1AC-ECB742B0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1803-D71F-406E-BF30-CDB1C13B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A673C-D548-4099-A5EF-82ED9452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C56A-A7CB-4788-8A59-FDA12D45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C599-E551-46EA-A6D2-D285F1748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7E9A-9AC5-4C44-85D9-D48F880ED18B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B4B1-6007-46B3-AD56-C51DE41A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0346C-5575-4279-868A-4C0261D04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8F83-B45A-44AB-82DC-13B961848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8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E9FEB459-9DBB-4D2E-9074-7B86BD526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E9FEB459-9DBB-4D2E-9074-7B86BD526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0257" y="1122363"/>
                <a:ext cx="10507744" cy="23876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0257" y="1122363"/>
                <a:ext cx="10507744" cy="238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E9FEB459-9DBB-4D2E-9074-7B86BD526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576817" y="2235200"/>
                <a:ext cx="10507744" cy="238760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76817" y="2235200"/>
                <a:ext cx="10507744" cy="2387600"/>
              </a:xfrm>
              <a:blipFill>
                <a:blip r:embed="rId2"/>
                <a:stretch>
                  <a:fillRect t="-80818" b="-3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9FEB459-9DBB-4D2E-9074-7B86BD5267E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7320" y="4907756"/>
                <a:ext cx="9144000" cy="1655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9FEB459-9DBB-4D2E-9074-7B86BD526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7320" y="4907756"/>
                <a:ext cx="9144000" cy="16557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13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0F53-434B-44A4-A699-DC632818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D362-87BD-4091-B812-C3C43BA2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Advantages and disadvantages of selling quality products - Australian Seller">
            <a:extLst>
              <a:ext uri="{FF2B5EF4-FFF2-40B4-BE49-F238E27FC236}">
                <a16:creationId xmlns:a16="http://schemas.microsoft.com/office/drawing/2014/main" id="{0C389462-33BF-48EA-9513-2FF26170F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0" t="-3763" r="-6962" b="-5456"/>
          <a:stretch/>
        </p:blipFill>
        <p:spPr bwMode="auto">
          <a:xfrm>
            <a:off x="3337560" y="681037"/>
            <a:ext cx="5288280" cy="5201603"/>
          </a:xfrm>
          <a:prstGeom prst="ellipse">
            <a:avLst/>
          </a:prstGeom>
          <a:ln w="552450" cap="rnd">
            <a:solidFill>
              <a:srgbClr val="FF000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98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0257" y="1122363"/>
                <a:ext cx="10507744" cy="23876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0257" y="1122363"/>
                <a:ext cx="10507744" cy="238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E9FEB459-9DBB-4D2E-9074-7B86BD526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1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32036" y="-261302"/>
                <a:ext cx="10507744" cy="97980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943D0-F8C2-443C-94DD-B762F88BC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32036" y="-261302"/>
                <a:ext cx="10507744" cy="9798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9FEB459-9DBB-4D2E-9074-7B86BD5267E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90320" y="870902"/>
                <a:ext cx="10038080" cy="5852160"/>
              </a:xfrm>
              <a:solidFill>
                <a:srgbClr val="2A2A2C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(0.82 ∗1 + 0.72 ∗ 2 + 0.22 ∗ 4 + 0.12 ∗ 7)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(0.82 + 0.72  + 0.22  + 0.12 )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=1.568</m:t>
                      </m:r>
                    </m:oMath>
                  </m:oMathPara>
                </a14:m>
                <a:endParaRPr lang="en-US" b="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(0.82 ∗3 + 0.72 ∗ 5 + 0.22 ∗ 8 + 0.12 ∗ 9)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(0.82 + 0.72  + 0.22  + 0.12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4.051</m:t>
                      </m:r>
                    </m:oMath>
                  </m:oMathPara>
                </a14:m>
                <a:endParaRPr lang="en-IN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(0.22 ∗1 + 0.32 ∗ 2 + 0.82 ∗ 4 + 0.92 ∗ 7)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(0.22 + 0.32  + 0.82  + 0.92 )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=5.35</m:t>
                      </m:r>
                    </m:oMath>
                  </m:oMathPara>
                </a14:m>
                <a:endParaRPr lang="en-IN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(0.22 ∗3 + 0.32 ∗ 5 + 0.82 ∗ 8 + 0.92 ∗ 9)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 (0.22 + 0.32  + 0.82  + 0.92 )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=8.215</m:t>
                      </m:r>
                    </m:oMath>
                  </m:oMathPara>
                </a14:m>
                <a:endParaRPr lang="en-IN" dirty="0"/>
              </a:p>
              <a:p>
                <a:pPr algn="l"/>
                <a:endParaRPr lang="en-IN" dirty="0"/>
              </a:p>
              <a:p>
                <a:pPr algn="l"/>
                <a:r>
                  <a:rPr lang="en-US" dirty="0"/>
                  <a:t>Centroids are: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(1.568, 4.051)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(5.35, 8.215)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9FEB459-9DBB-4D2E-9074-7B86BD526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90320" y="870902"/>
                <a:ext cx="10038080" cy="58521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9D11FF7-4FE3-4E1B-BC81-70982BCC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(0.82 *1 + 0.72 * 2 + 0.22 * 4 + 0.12 * 7) / ( (0.82 + 0.72 + 0.22 + 0.12 )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69770-F7B1-4ADD-A709-7596B36D7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(0.82 *1 + 0.72 * 2 + 0.22 * 4 + 0.12 * 7) / ( (0.82 + 0.72 + 0.22 + 0.12 )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5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95C2BBE6-CCF7-47EC-A846-67DE710FE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2240" y="799782"/>
                <a:ext cx="7487920" cy="5852160"/>
              </a:xfrm>
              <a:prstGeom prst="rect">
                <a:avLst/>
              </a:prstGeom>
              <a:solidFill>
                <a:srgbClr val="2A2A2C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IN" smtClean="0"/>
                                    <m:t>(1.2)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baseline="30000" smtClean="0"/>
                                    <m:t>2</m:t>
                                  </m:r>
                                </m:den>
                              </m:f>
                            </m:e>
                            <m:sup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2−1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IN" smtClean="0"/>
                                        <m:t>(1.2)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baseline="30000" smtClean="0"/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IN" smtClean="0"/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smtClean="0"/>
                                        <m:t>6.79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smtClean="0"/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baseline="30000" smtClean="0"/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9.6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IN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/>
                                    <m:t>6.79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smtClean="0"/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baseline="30000" smtClean="0"/>
                                    <m:t>2</m:t>
                                  </m:r>
                                </m:den>
                              </m:f>
                            </m:e>
                            <m:sup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2−1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IN" smtClean="0"/>
                                        <m:t>(1.2)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baseline="30000" smtClean="0"/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IN" smtClean="0"/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smtClean="0"/>
                                        <m:t>6.79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smtClean="0"/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baseline="30000" smtClean="0"/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95C2BBE6-CCF7-47EC-A846-67DE710F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0" y="799782"/>
                <a:ext cx="7487920" cy="5852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Theme</vt:lpstr>
      <vt:lpstr>∑_(j=1)^C▒〖μ_j (x_i )=1           i=1,2…k〗</vt:lpstr>
      <vt:lpstr>C_j=(∑2_i▒〖[μ_j (x_i )]^m x_i 〗)/(∑2_i▒[μ_j (x_i )]^m )</vt:lpstr>
      <vt:lpstr>D_i=√((x_2-x_1 )^2+(y_2-y_1 )^2 )</vt:lpstr>
      <vt:lpstr>μ_j (x_i )=[1/(d_ji^2 )]^(1⁄(m-1))/(∑2_(k=1)^C▒[1/(d_ki^2 )]^(1⁄(m-1)) )</vt:lpstr>
      <vt:lpstr>PowerPoint Presentation</vt:lpstr>
      <vt:lpstr>D_i=√((x_2-x_1 )^2+(y_2-y_1 )^2 )</vt:lpstr>
      <vt:lpstr>|〖μ_j (x_i )〗^((k+1))-〖μ_j (x_i )〗^((k)) |&lt;ϵ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∑24_(j=1)^C▒〖μ_j (x_i )=1           i=1,2…k〗</dc:title>
  <dc:creator>Hitesh K</dc:creator>
  <cp:lastModifiedBy>Hitesh K</cp:lastModifiedBy>
  <cp:revision>1</cp:revision>
  <dcterms:created xsi:type="dcterms:W3CDTF">2022-10-11T17:35:41Z</dcterms:created>
  <dcterms:modified xsi:type="dcterms:W3CDTF">2022-10-11T20:44:22Z</dcterms:modified>
</cp:coreProperties>
</file>